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notesSlides/notesSlide2.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12" r:id="rId4"/>
  </p:sldMasterIdLst>
  <p:notesMasterIdLst>
    <p:notesMasterId r:id="rId26"/>
  </p:notesMasterIdLst>
  <p:handoutMasterIdLst>
    <p:handoutMasterId r:id="rId27"/>
  </p:handoutMasterIdLst>
  <p:sldIdLst>
    <p:sldId id="256" r:id="rId5"/>
    <p:sldId id="260" r:id="rId6"/>
    <p:sldId id="257" r:id="rId7"/>
    <p:sldId id="286" r:id="rId8"/>
    <p:sldId id="263" r:id="rId9"/>
    <p:sldId id="284" r:id="rId10"/>
    <p:sldId id="288" r:id="rId11"/>
    <p:sldId id="287" r:id="rId12"/>
    <p:sldId id="282" r:id="rId13"/>
    <p:sldId id="298" r:id="rId14"/>
    <p:sldId id="296" r:id="rId15"/>
    <p:sldId id="300" r:id="rId16"/>
    <p:sldId id="299" r:id="rId17"/>
    <p:sldId id="289" r:id="rId18"/>
    <p:sldId id="292" r:id="rId19"/>
    <p:sldId id="293" r:id="rId20"/>
    <p:sldId id="294" r:id="rId21"/>
    <p:sldId id="295" r:id="rId22"/>
    <p:sldId id="301" r:id="rId23"/>
    <p:sldId id="302" r:id="rId24"/>
    <p:sldId id="276"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456FAF-6939-78DE-615F-2C42FE0E8016}" v="45" dt="2026-05-27T12:23:32.118"/>
    <p1510:client id="{8B70B9AA-5B7C-6C48-BDB6-51E0310C3306}" v="539" dt="2026-05-27T11:55:01.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latin typeface="Arial" panose="020B0604020202020204" pitchFamily="34" charset="0"/>
            </a:endParaRP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279B33-A94D-4C8C-88C2-619932967EF3}" type="datetimeFigureOut">
              <a:rPr lang="fr-CH" smtClean="0">
                <a:latin typeface="Arial" panose="020B0604020202020204" pitchFamily="34" charset="0"/>
              </a:rPr>
              <a:t>28.05.26</a:t>
            </a:fld>
            <a:endParaRPr lang="fr-CH">
              <a:latin typeface="Arial" panose="020B0604020202020204" pitchFamily="34" charset="0"/>
            </a:endParaRP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latin typeface="Arial" panose="020B0604020202020204" pitchFamily="34" charset="0"/>
            </a:endParaRP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BF4AF0-8439-436D-BEF0-52070F19E1B6}" type="slidenum">
              <a:rPr lang="fr-CH" smtClean="0">
                <a:latin typeface="Arial" panose="020B0604020202020204" pitchFamily="34" charset="0"/>
              </a:rPr>
              <a:t>‹#›</a:t>
            </a:fld>
            <a:endParaRPr lang="fr-CH">
              <a:latin typeface="Arial" panose="020B0604020202020204" pitchFamily="34" charset="0"/>
            </a:endParaRPr>
          </a:p>
        </p:txBody>
      </p:sp>
    </p:spTree>
    <p:extLst>
      <p:ext uri="{BB962C8B-B14F-4D97-AF65-F5344CB8AC3E}">
        <p14:creationId xmlns:p14="http://schemas.microsoft.com/office/powerpoint/2010/main" val="132490568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5-06T16:56:32.818"/>
    </inkml:context>
    <inkml:brush xml:id="br0">
      <inkml:brushProperty name="width" value="0.2" units="cm"/>
      <inkml:brushProperty name="height" value="0.2" units="cm"/>
      <inkml:brushProperty name="color" value="#FFFFFF"/>
    </inkml:brush>
  </inkml:definitions>
  <inkml:trace contextRef="#ctx0" brushRef="#br0">1323 10943 16383 0 0,'3'0'0'0'0,"3"0"0"0"0,4 0 0 0 0,3 0 0 0 0,2 0 0 0 0,2 0 0 0 0,0 0 0 0 0,0 0 0 0 0,0 0 0 0 0,-22 0 0 0 0,-8 0 0 0 0,1 0 0 0 0,6 0 0 0 0,6 0 0 0 0,7 0 0 0 0,4 0 0 0 0,3 0 0 0 0,5 0 0 0 0,2 0 0 0 0,4 0 0 0 0,2 0 0 0 0,-17 0 0 0 0,-8 0 0 0 0,2 0 0 0 0,6 0 0 0 0,9 0 0 0 0,11 0 0 0 0,5 0 0 0 0,5 0 0 0 0,-27 0 0 0 0,-6 0 0 0 0,0 0 0 0 0,8 0 0 0 0,10 0 0 0 0,8 0 0 0 0,8 0 0 0 0,5 0 0 0 0,-30 0 0 0 0,-10 0 0 0 0,3 0 0 0 0,8 0 0 0 0,12 0 0 0 0,10 0 0 0 0,7 0 0 0 0,4 0 0 0 0,-32 0 0 0 0,-11 0 0 0 0,2 0 0 0 0,9 0 0 0 0,8 0 0 0 0,12 0 0 0 0,8 0 0 0 0,4 0 0 0 0,-34 0 0 0 0,-9 0 0 0 0,3 0 0 0 0,8 0 0 0 0,13 0 0 0 0,9 0 0 0 0,9 0 0 0 0,4 0 0 0 0,-34 0 0 0 0,-12 0 0 0 0,3 0 0 0 0,10 0 0 0 0,11 0 0 0 0,10 0 0 0 0,9 0 0 0 0,4 0 0 0 0,-35 0 0 0 0,-13 0 0 0 0,5 0 0 0 0,8 0 0 0 0,10 0 0 0 0,11 0 0 0 0,7 0 0 0 0,4 0 0 0 0,-35 0 0 0 0,-9 0 0 0 0,4 0 0 0 0,7 0 0 0 0,9 0 0 0 0,12 0 0 0 0,7 0 0 0 0,8 0 0 0 0,-37 0 0 0 0,-10 0 0 0 0,2 0 0 0 0,11 0 0 0 0,11 0 0 0 0,5 0 0 0 0,5 0 0 0 0,5 0 0 0 0,-29 0 0 0 0,-12 0 0 0 0,3 0 0 0 0,7 0 0 0 0,11 0 0 0 0,11 0 0 0 0,8 0 0 0 0,2 0 0 0 0,-32 0 0 0 0,-7 0 0 0 0,2 0 0 0 0,7 0 0 0 0,7 0 0 0 0,10 0 0 0 0,6 0 0 0 0,5 0 0 0 0,-30 0 0 0 0,-9 0 0 0 0,2 0 0 0 0,9 0 0 0 0,9 0 0 0 0,10 0 0 0 0,6 0 0 0 0,5 0 0 0 0,-31 0 0 0 0,-10 0 0 0 0,3 0 0 0 0,8 0 0 0 0,6 0 0 0 0,12 0 0 0 0,7 0 0 0 0,5 0 0 0 0,-33 0 0 0 0,-8 0 0 0 0,4 0 0 0 0,8 0 0 0 0,9 0 0 0 0,10 0 0 0 0,5 0 0 0 0,6 0 0 0 0,-32 0 0 0 0,-10 0 0 0 0,3 0 0 0 0,8 0 0 0 0,9 0 0 0 0,12 0 0 0 0,8 0 0 0 0,4 0 0 0 0,-34 0 0 0 0,-8 0 0 0 0,2 0 0 0 0,8 0 0 0 0,12 0 0 0 0,13 0 0 0 0,7 0 0 0 0,3 0 0 0 0,-34 0 0 0 0,-11 0 0 0 0,3 0 0 0 0,7 0 0 0 0,13 0 0 0 0,8 0 0 0 0,7 0 0 0 0,7 0 0 0 0,-34 0 0 0 0,-12 0 0 0 0,2 0 0 0 0,10 0 0 0 0,10 0 0 0 0,9 0 0 0 0,7 0 0 0 0,3 0 0 0 0,-31 0 0 0 0,-10 0 0 0 0,1 0 0 0 0,9 0 0 0 0,10 0 0 0 0,11 0 0 0 0,8 0 0 0 0,1 0 0 0 0,-32 0 0 0 0,-8 0 0 0 0,4 0 0 0 0,6 0 0 0 0,7 0 0 0 0,12 0 0 0 0,8 0 0 0 0,5 0 0 0 0,-34 0 0 0 0,-9 0 0 0 0,4 0 0 0 0,8 0 0 0 0,10 0 0 0 0,11 0 0 0 0,8 0 0 0 0,3 0 0 0 0,-34 0 0 0 0,-8 0 0 0 0,2 0 0 0 0,8 0 0 0 0,12 0 0 0 0,13 0 0 0 0,7 0 0 0 0,6 0 0 0 0,-37 0 0 0 0,-10 0 0 0 0,1 0 0 0 0,10 0 0 0 0,11 0 0 0 0,10 0 0 0 0,11 0 0 0 0,7 0 0 0 0,-41 0 0 0 0,-11 0 0 0 0,4 0 0 0 0,11 0 0 0 0,14 0 0 0 0,11 0 0 0 0,7 0 0 0 0,7 0 0 0 0,-39 0 0 0 0,-13 0 0 0 0,1 0 0 0 0,12 0 0 0 0,14 0 0 0 0,15 0 0 0 0,10 0 0 0 0,6 0 0 0 0,-45 0 0 0 0,-12 0 0 0 0,3 0 0 0 0,11 0 0 0 0,12 0 0 0 0,12 0 0 0 0,12 0 0 0 0,9 0 0 0 0,-46 0 0 0 0,-16 0 0 0 0,5 0 0 0 0,14 0 0 0 0,12 0 0 0 0,10 0 0 0 0,12 0 0 0 0,5 0 0 0 0,-43 0 0 0 0,-15 0 0 0 0,5 0 0 0 0,13 0 0 0 0,12 0 0 0 0,12 0 0 0 0,9 0 0 0 0,5 0 0 0 0,-41 0 0 0 0,-14 0 0 0 0,4 0 0 0 0,10 0 0 0 0,14 0 0 0 0,11 0 0 0 0,9 0 0 0 0,9 0 0 0 0,-43 0 0 0 0,-14 0 0 0 0,3 0 0 0 0,13 0 0 0 0,12 0 0 0 0,10 0 0 0 0,9 0 0 0 0,7 0 0 0 0,-42 0 0 0 0,-13 0 0 0 0,5 0 0 0 0,10 0 0 0 0,13 0 0 0 0,12 0 0 0 0,10 0 0 0 0,2 0 0 0 0,-39 0 0 0 0,-11 0 0 0 0,3 0 0 0 0,9 0 0 0 0,11 0 0 0 0,12 0 0 0 0,7 0 0 0 0,6 0 0 0 0,-38 0 0 0 0,-10 0 0 0 0,1 0 0 0 0,10 0 0 0 0,13 0 0 0 0,10 0 0 0 0,5 0 0 0 0,7 0 0 0 0,-35 0 0 0 0,-13 0 0 0 0,2 0 0 0 0,10 0 0 0 0,11 0 0 0 0,8 0 0 0 0,6 0 0 0 0,4 0 0 0 0,-31 0 0 0 0,-10 0 0 0 0,2 0 0 0 0,8 0 0 0 0,9 0 0 0 0,9 0 0 0 0,7 0 0 0 0,5 0 0 0 0,-31 0 0 0 0,-10 0 0 0 0,3 0 0 0 0,7 0 0 0 0,8 0 0 0 0,8 0 0 0 0,4 0 0 0 0,4 0 0 0 0,-27 0 0 0 0,-7 0 0 0 0,0 0 0 0 0,9 0 0 0 0,6 0 0 0 0,9 0 0 0 0,5 0 0 0 0,1 0 0 0 0,-24 0 0 0 0,-6 0 0 0 0,1 0 0 0 0,6 0 0 0 0,6 0 0 0 0,5 0 0 0 0,1 0 0 0 0,6 0 0 0 0,-20 0 0 0 0,-7 0 0 0 0,0 0 0 0 0,7 0 0 0 0,8 0 0 0 0,5 0 0 0 0,5 0 0 0 0,3 0 0 0 0,-20 0 0 0 0,-8 0 0 0 0,2 0 0 0 0,5 0 0 0 0,4 0 0 0 0,5 0 0 0 0,5 0 0 0 0,3 0 0 0 0,-20 0 0 0 0,-5 0 0 0 0,2 0 0 0 0,6 0 0 0 0,4 0 0 0 0,5 0 0 0 0,5 0 0 0 0,0 0 0 0 0,-17 0 0 0 0,-5 0 0 0 0,3 0 0 0 0,3 0 0 0 0,6 0 0 0 0,3 0 0 0 0,4 0 0 0 0,1 0 0 0 0,-14 0 0 0 0,-7 0 0 0 0,3 0 0 0 0,3 0 0 0 0,3 0 0 0 0,5 0 0 0 0,3 0 0 0 0,1 0 0 0 0,-14 0 0 0 0,-3 0 0 0 0,1 0 0 0 0,3 0 0 0 0,3 0 0 0 0,2 0 0 0 0,3 0 0 0 0,1 0 0 0 0,-11 0 0 0 0,-3 0 0 0 0,1 0 0 0 0,2 0 0 0 0,4 0 0 0 0,3 0 0 0 0,5 0 0 0 0,2 0 0 0 0,-13 0 0 0 0,-5 0 0 0 0,3 0 0 0 0,4 0 0 0 0,3 0 0 0 0,3 0 0 0 0,4 0 0 0 0,2 0 0 0 0,-13 0 0 0 0,-6 0 0 0 0,4 0 0 0 0,2 0 0 0 0,4 0 0 0 0,6 0 0 0 0,2 0 0 0 0,1 0 0 0 0,-14 0 0 0 0,-3 0 0 0 0,1 0 0 0 0,3 0 0 0 0,3 0 0 0 0,5 0 0 0 0,4 0 0 0 0,0 0 0 0 0,-14 0 0 0 0,-2 0 0 0 0,2 0 0 0 0,2 0 0 0 0,3 0 0 0 0,2 0 0 0 0,3 0 0 0 0,0 0 0 0 0,-9 0 0 0 0,-4 0 0 0 0,1 0 0 0 0,2 0 0 0 0,4 0 0 0 0,3 0 0 0 0,2 0 0 0 0,1 0 0 0 0,-9 0 0 0 0,-4 0 0 0 0,1 0 0 0 0,2 0 0 0 0,4 0 0 0 0,3 0 0 0 0,2 0 0 0 0,-10 0 0 0 0,-2 0 0 0 0,1 0 0 0 0,2 0 0 0 0,4 0 0 0 0,3 0 0 0 0,2 0 0 0 0,2 0 0 0 0,-11 0 0 0 0,-2 0 0 0 0,-1 0 0 0 0,4 0 0 0 0,3 0 0 0 0,3 0 0 0 0,2 0 0 0 0,1 0 0 0 0,-9 0 0 0 0,-4 0 0 0 0,1 0 0 0 0,2 0 0 0 0,4 0 0 0 0,6 0 0 0 0,2 0 0 0 0,3 0 0 0 0,-15 0 0 0 0,-2 0 0 0 0,1 0 0 0 0,3 0 0 0 0,3 0 0 0 0,3 0 0 0 0,1 0 0 0 0,2 0 0 0 0,-10 0 0 0 0,-4 0 0 0 0,1 0 0 0 0,2 0 0 0 0,4 0 0 0 0,3 0 0 0 0,2 0 0 0 0,1 0 0 0 0,-9 0 0 0 0,-4 0 0 0 0,1 0 0 0 0,2 0 0 0 0,4 0 0 0 0,3 0 0 0 0,2 0 0 0 0,1 0 0 0 0,-9 0 0 0 0,-4 0 0 0 0,1 0 0 0 0,2 0 0 0 0,4 0 0 0 0,3 0 0 0 0,2 0 0 0 0,2 0 0 0 0,-11 0 0 0 0,-3 0 0 0 0,1 0 0 0 0,2 0 0 0 0,4 0 0 0 0,6 0 0 0 0,3 0 0 0 0,1 0 0 0 0,-14 0 0 0 0,-2 0 0 0 0,2 0 0 0 0,2 0 0 0 0,3 0 0 0 0,2 0 0 0 0,3 0 0 0 0,1 0 0 0 0,-11 0 0 0 0,-3 0 0 0 0,1 0 0 0 0,2 0 0 0 0,4 0 0 0 0,3 0 0 0 0,2 0 0 0 0,2 0 0 0 0,-11 0 0 0 0,-3 0 0 0 0,1 0 0 0 0,2 0 0 0 0,4 0 0 0 0,3 0 0 0 0,2 0 0 0 0,-7 0 0 0 0,-1 0 0 0 0,0 0 0 0 0,2 0 0 0 0,3 0 0 0 0,-6 0 0 0 0,-1 0 0 0 0,1 0 0 0 0,3 0 0 0 0,0 0 0 0 0,2 0 0 0 0,-8 0 0 0 0,1 0 0 0 0,-2 0 0 0 0,2 0 0 0 0,4 0 0 0 0,-3 0 0 0 0,2 0 0 0 0,1 0 0 0 0,-2 0 0 0 0,0 0 0 0 0,3 0 0 0 0,-4 0 0 0 0,1 0 0 0 0,3 0 0 0 0,-4 0 0 0 0,1 0 0 0 0,2 0 0 0 0,-3 0 0 0 0,1 0 0 0 0,-3 0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9:01.334"/>
    </inkml:context>
    <inkml:brush xml:id="br0">
      <inkml:brushProperty name="width" value="0.08571" units="cm"/>
      <inkml:brushProperty name="height" value="0.08571" units="cm"/>
      <inkml:brushProperty name="color" value="#33CCFF"/>
    </inkml:brush>
  </inkml:definitions>
  <inkml:trace contextRef="#ctx0" brushRef="#br0">588 359 7906,'-2'15'0,"0"2"0,-3 0 291,2 0 0,2 3 0,1 3 0,0 2 201,0 2 1,0-1 0,0 1 0,0 0-204,0-1 0,1 1 0,2 0 0,2-2 172,-3-3 1,6 2-1775,1-6 942,-3-6 1,0-8 0,-8-8 0,-2-7 380,-5-5 1,-3 1 0,-1-3 0,-1 2 269,1-2 0,-5 3 1,0-2-1,2 2 245,1 1 1,-3 2 0,1 2 298,0 1 0,2 2-200,2-2 1,1 1-327,3 4 0,5 3 0,8-4 1,5 5 40,3 5 1,1-4 0,2 5 0,2-2-243,0 1 1,6-1 0,-4-2-1,0 1-172,0 1 1,5 1-1,-3-5 1,1 1-1041,0 4 1,-1-4 0,3 4 0,-2-4-2750,2-1 3864,-5 0 0,6 0 0,-4 0 0</inkml:trace>
  <inkml:trace contextRef="#ctx0" brushRef="#br0" timeOffset="545">668 52 7899,'-34'-13'49,"1"4"0,5 2 0,-2-1 476,-1 1 1,-4 4 0,4-1 0,-1 4-120,0 4 0,2 0 0,-5 8 0,-1 5-145,2 2 0,1 3 0,7 5 0,-3 1-1,-2 3 0,8-1 0,-3 5 0,6 2 30,3 2 1,2 3-1,4 1 1,2 3-18,4 1 1,4-3 0,1 5 0,1 3-38,4 5 1,7-7 0,8 3 0,4-2 16,4-4 0,8-1 1,-1-6-1,5-1-14,5-4 0,2-3 0,5-9 0,0-2-130,2-2 0,-4-2 0,8-8 1,-3-5-132,-2-2 0,2-5 1,0-6-1,0-9 70,-3-6 0,-6-4 0,1-3 0,-1-6-159,-3-6 0,-7 0 0,-5-5 0,-3 1-273,-1-1 0,-1-1 0,-1-2 0,-2 2-223,-6 4 1,-6 5 0,-4 4-1,-1 5-336,-3 3 0,3 7 0,-1 4 0,-2 0 943,-2 0 0,-7 2 0,-1-5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8:59.867"/>
    </inkml:context>
    <inkml:brush xml:id="br0">
      <inkml:brushProperty name="width" value="0.08571" units="cm"/>
      <inkml:brushProperty name="height" value="0.08571" units="cm"/>
      <inkml:brushProperty name="color" value="#33CCFF"/>
    </inkml:brush>
  </inkml:definitions>
  <inkml:trace contextRef="#ctx0" brushRef="#br0">467 415 7914,'-4'13'460,"-1"0"32,2 1 0,2-1 0,1 0 0,0 2-185,0 3 1,0 3 0,0 7-1,0 3-122,0 5 1,0-2 0,0 0 0,0-1-25,0-4 0,0 2 0,1-2 0,2-6-9,2-2 0,-1-3 0,-2-6 196,2-3-194,-2-4 0,2-10 0,-7-4 0,-3-3 2,-1-2 1,-2 0 0,-4-3 0,-1 0 83,1 0 0,0 2 0,-1 2 0,1 0 242,0-1 0,-5 1 1,0 1-122,2 3 1,1-1-1,1 4 367,1-1-466,6 4 0,2-2-128,10 10 0,2-2 0,6 4 0,1-1 46,-1-3 1,2 3 0,1-2 0,2-1-220,-2-1 1,4 2-1,-1 1 0,0-1-240,0 2 0,4-5 0,-4 4 1,2-4-352,3-1 0,-4 5 0,3-1 0,-1-1-1665,-1-1 0,4-2 2295,-3 0 0,3 0 0,2 0 0</inkml:trace>
  <inkml:trace contextRef="#ctx0" brushRef="#br0" timeOffset="568">601 54 8057,'-20'-9'170,"-2"1"0,-3 0 0,-2-2 0,1 2 252,-1 2 0,-1 2 1,-2 5-1,-3 4-44,-1 4 1,3 4-1,-3 5 1,2 4-133,2 3 1,-3 4 0,4 0 0,2 4 9,3 1 0,6 3 0,-2 8 0,2 2-28,6 0 0,0 5 0,8-3 0,1 3 64,1 2 0,2 8 0,2 2 0,2-2 43,5-1 0,9 1 1,4-4-1,5-2-100,4-1 1,-1-12-1,7-4 1,3-7-83,3-7 1,7 1-1,-1-9 1,3 0 84,1-2 0,1-8 0,-1-3 0,0-4-26,1-4 1,-1-3 0,2-8-1,1-5-70,2-6 0,5-2 0,-7-8 1,-3-1-110,-2-2 0,-8-1 0,1-1 0,-4-2-404,-4-2 1,-9 2 0,-10 6 0,-3 2-408,-5-2 0,-4 2 1,-6 3-1,-3 2-897,-5 5 1,-5 1 1674,-3-2 0,-4-1 0,-6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8:58.353"/>
    </inkml:context>
    <inkml:brush xml:id="br0">
      <inkml:brushProperty name="width" value="0.08571" units="cm"/>
      <inkml:brushProperty name="height" value="0.08571" units="cm"/>
      <inkml:brushProperty name="color" value="#33CCFF"/>
    </inkml:brush>
  </inkml:definitions>
  <inkml:trace contextRef="#ctx0" brushRef="#br0">481 347 8524,'-7'6'1016,"2"3"1,2 4-643,-1 5 1,2 3-1,-2 6 1,2 1-230,2 3 1,0-2-1,0 6 1,0-1 69,0 0 0,0-6 0,0 0 1,0-6-311,0-2 1,0-3 0,0-3 101,0-1 1,-1-5-1,-4-4 36,-3-2 1,-4-8-1,-2-3-23,1-3 1,0-2-1,-1 1 1,1 0 129,0-1 1,-1 6 0,1-1 275,0-2 1,-1 1 0,2-1 831,3 3-852,3 5 1,8-3-94,2 6 0,4 0 1,5 0-1,1 0-37,-1 0 0,5 0 1,1 0-1,0 1-193,1 4 0,2-4 0,-3 4 0,2-4-164,3-1 1,-4 0-1,1 0 1,0 0-440,0 0 0,-4 0 0,4 0 1,0 0-700,0 0 1,-5 0 0,2-1 1218,-3-4 0,-2 4 0,0-5 0</inkml:trace>
  <inkml:trace contextRef="#ctx0" brushRef="#br0" timeOffset="665">588 27 8024,'-21'-6'239,"-3"4"0,5-4 0,-2 2 281,-2 0 0,-3-1 1,0 5-1,-1 0-230,0 0 1,-1 5 0,-2 0-1,1 3-15,4 2 0,-2 4 0,5 2 0,-2 3-192,2 2 1,-2 1 0,5 5 0,-1 1 78,1 3 0,1 3 0,5 6 0,1 2 24,3 2 1,-1-1-1,4 6 1,0 0 5,0-1 0,2 4 0,5-5 1,4 2 23,3 0 1,4-6 0,3 1-1,1-2-5,2-2 0,7 0 1,1 0-1,5-1-20,3-4 1,-3-2-1,5-8 1,2-1-23,5-2 1,-1-6 0,2 2-1,-1-5 21,2-4 0,2-3 0,5-6 0,-3-1-17,-5-4 0,-1-4 1,0-8-1,2-6-52,-2-2 1,-3-1 0,-3-3 0,-3-2-118,-1-4 1,-2 0 0,-4-2 0,-2-1-2,-3-1 0,-4-4 0,-8 9 0,-2-1-89,-2-1 1,-2 2 0,-4-2 0,0 5-268,0 3 1,-6 1 0,-3 1-1,-3 0 23,-1 4 1,0-2 0,-1 7 0,1 0-123,0 3 452,-1-6 0,-5 5 0,-2-4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8:56.820"/>
    </inkml:context>
    <inkml:brush xml:id="br0">
      <inkml:brushProperty name="width" value="0.08571" units="cm"/>
      <inkml:brushProperty name="height" value="0.08571" units="cm"/>
      <inkml:brushProperty name="color" value="#33CCFF"/>
    </inkml:brush>
  </inkml:definitions>
  <inkml:trace contextRef="#ctx0" brushRef="#br0">441 308 11129,'0'19'482,"0"-3"0,0 7 0,0 0-274,0 3 0,-5 5 1,1 1-1,1 2-87,1 4 1,2-6 0,0-1 0,0-3-293,0-1 0,0-6 0,0-3 0,0-3-592,0-2 764,0-6 0,0-2 1,0-10 55,0-4 1,-5-2 0,-3-3-1,-1 1 53,0 0 0,0-1 1,-4 1-1,1-1 125,3 1 1,-3 1-1,4 3 1,-3 3 123,2 1 1,-3 3 0,5-4 265,0 0-229,-5 5-219,10-5 1,2 6-1,9 0 1,3 0 54,1 0 1,1 4 0,-1 1 0,2-2 39,3-2 0,-4-1 1,6 0-1,-2 0-160,-1 0 1,3 5-1,-4-1 1,3-1-70,2-2 0,-5-1 1,4 0-1,-3 0-208,1 0 1,0 0-1,-5 0 1,1 0-2752,-1 0 0,0 0 2916,1 0 0,-1 0 0,0 0 0</inkml:trace>
  <inkml:trace contextRef="#ctx0" brushRef="#br0" timeOffset="614">548 28 8124,'-27'-6'65,"5"3"0,1-5 0,0 2 208,0 3 1,4 2-1,-6 1 1,0 0 233,-3 0 0,1 0 0,1 1 1,1 5-245,-5 8 1,5 0 0,-3 9 0,2-1-16,3-1 1,-4 10 0,4-1 0,0 4 33,4 1 0,-1 1 0,3 4 0,3 1-3,0 4 0,6-2 0,2 4 0,2 1-75,2-1 1,0-2 0,2 2 0,4-1 66,7-3 1,2-1-1,6-2 1,1 1 42,3 4 1,-1-8 0,7 1-1,-3-4-104,-1-4 1,6-2-1,2-3 1,4-2-37,1-5 0,0-5 0,0-4 0,1-5-25,4-2 0,-4-4 0,4-2 0,-2-5-79,1-3 1,-2-7 0,2-4 0,-2-2-79,-2-1 0,-2-6 0,-2 0 1,-3-2-71,-1-3 1,-4-2-1,2 1 1,-5 0-152,-2 3 1,-7-1-1,2-2 1,-5 4-157,-4 7 0,-3 2 0,-6 7 0,0 2-301,0 1 1,-2 6-1,-1 0 1,-3-1-417,-1-2 1,-2-2 1101,-4 1 0,-1-6 0,1-2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8:55.118"/>
    </inkml:context>
    <inkml:brush xml:id="br0">
      <inkml:brushProperty name="width" value="0.08571" units="cm"/>
      <inkml:brushProperty name="height" value="0.08571" units="cm"/>
      <inkml:brushProperty name="color" value="#33CCFF"/>
    </inkml:brush>
  </inkml:definitions>
  <inkml:trace contextRef="#ctx0" brushRef="#br0">374 214 8049,'-7'2'720,"2"2"1,4 1-1,1 6 1,0 6-484,0 2 1,0 3-1,0 6 1,1 4-63,4 3 1,-4 2 0,5-1 0,-1-3 31,-1-1 1,2-4 0,-3 3 0,1-2-102,-1-3 1,-1-5 0,-2-3-1,1-5 47,4-4-133,-4-3 0,5-7 1,-7-4-29,-4-4 1,4-3 0,-5-1 0,1 0-73,1-1 1,-6 1 0,1 0 0,-2-1 126,2 1 0,-2 0 1,2 1-1,-3 1 111,-2 2 1,6 5-1,-1-3 1,-2-1 402,-1 1 1,3 4 64,1-2 0,3 4-213,-4 1 1,8 0-90,1 0 1,6 0 0,7 1-57,0 4 0,5-4 0,0 4 1,-2-4-166,-1-1 0,0 0 0,1 0 0,2 0-213,-2 0 1,1 0 0,-1 0 0,2 0 173,-2 0 0,3 0 0,-1 0 1,0 0-3183,1 0 0,-4 0 3118,3 0 0,-3 0 0,-2 0 0</inkml:trace>
  <inkml:trace contextRef="#ctx0" brushRef="#br0" timeOffset="634">468 54 7913,'-15'-12'0,"-3"3"1,2-1-1,-5 4 1,2 0 591,2 0 1,-2 2 0,0 4 0,-2 0-182,-3 0 0,1 4 1,-1 2-1,3 1-111,2 4 1,-3 1 0,2 1-1,1 2 26,0 3 1,1-2-1,5 6 1,-1 2-45,1 1 1,-1 3 0,3 2 0,0 3-95,2 1 1,6-3 0,-1 4 0,2 3-61,2 0 0,6 1 1,3-2-1,3-3-14,1-2 1,2 6 0,2-4 0,2 0-57,2-3 0,-4-3 0,7-1 1,3-2 18,3-3 1,1-2 0,-5-7 0,1 0 59,0 1 0,4-3 1,0-2-1,-1-4 28,-2-4 1,-1-5-1,1-2 1,1-2-28,3-2 1,-6-3 0,-4-4 0,1-2-61,-3-2 1,4 1 0,-6-4 0,0 3-122,1 2 1,-4-3-1,3 2 1,-5 1 4,-4 0 1,3-3 0,-5 4 0,2 1-692,0 3 1,-6 0-1,1 1 1,-2 0-603,-2-1 0,0 1 0,0 0 1331,0-1 0,0-5 0,0-2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9:05.251"/>
    </inkml:context>
    <inkml:brush xml:id="br0">
      <inkml:brushProperty name="width" value="0.08571" units="cm"/>
      <inkml:brushProperty name="height" value="0.08571" units="cm"/>
      <inkml:brushProperty name="color" value="#33CCFF"/>
    </inkml:brush>
  </inkml:definitions>
  <inkml:trace contextRef="#ctx0" brushRef="#br0">534 387 8285,'0'13'1575,"0"1"-1000,0-1 0,0 2 0,0 1 1,0 5-43,0 4 1,0 0-1,0 13 1,0 2-311,0 3 0,2 3 0,1-3 0,3 1-131,1-1 1,1-1 0,2-4 0,-1-4 329,1-7 0,-2-6-1046,1-8 0,-6-7 1,1-6 399,-2-7 0,-4-10 0,-2-2 1,-5 0 262,-3-1 0,-3-3 0,-1 2 0,-2-1 95,2-1 1,-4 7 0,1-2 0,0 4 53,0 0 1,-5 1-1,3-1 1,0 3 344,3 2 1,4-2-1,0 5 114,1-1 1,4 4-504,0-1 1,8 7 0,1 2 29,7 3 1,5-4 0,3 4-1,1-1-114,2 1 1,1-5 0,-3 1 0,4-3-253,1-1 0,1 0 0,4 0 1,1 0-711,0 0 1,0 0 0,-1 0 0,1 0-256,0 0 0,-2 0 0,-1 0 0,-2 0 1157,2 0 0,1-5 0,1-3 0</inkml:trace>
  <inkml:trace contextRef="#ctx0" brushRef="#br0" timeOffset="418">695 13 8103,'-32'-4'214,"1"0"0,2 1 379,1 1 0,-4 2 0,0 0 0,-2 2-65,-3 2 1,2 9 0,0 8 0,-2 3-177,-2 3 1,1-2 0,1 10 0,3 4 45,1 4 0,2 4 1,4 8-1,2 3 85,3 4 0,2 4 0,8 2 0,4 3-14,3 5 1,4 7 0,2 0 0,5-5-165,7-5 1,7-8 0,8-5 0,2-9-160,1-3 0,10-11 0,1-10 0,4-8-107,4-4 0,8-3 0,3-4 0,1-5 63,0-6 1,1-5 0,5-10 0,0-3-863,-1 0 1,1-4-1,-10 3 1,-2-3 51,-1-2 0,-3 2 0,-3 1 0,-5 2-2801,-2-2 3509,-8-1 0,4-8 0,-3-1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9:07.535"/>
    </inkml:context>
    <inkml:brush xml:id="br0">
      <inkml:brushProperty name="width" value="0.08571" units="cm"/>
      <inkml:brushProperty name="height" value="0.08571" units="cm"/>
      <inkml:brushProperty name="color" value="#33CCFF"/>
    </inkml:brush>
  </inkml:definitions>
  <inkml:trace contextRef="#ctx0" brushRef="#br0">28 213 7763,'0'-14'-22,"0"1"0,0-1 1,0 1-1,0 0 419,0-1 0,0 6 1,0-1-1,1-2-262,3-1 1,-2-1 0,4 0-164,0-1 0,0 1 1,4 1 133,-1 3 1,-2 5-1,2 8 1,-4 8 31,-4 9 0,-1 4 0,0 15 0,0 6 89,0 5 0,-4 9 0,-2 4 0,0 3 15,0-2 0,-4-1 0,2 3 0,-1-1 52,0 1 1,5-6-1,-3-5 1,-1-7 164,1-9 1,4-6-98,-2-7 1,4-14-310,1-8 1,0-20 0,0-12-73,0-1 0,0-6 0,1-2 0,2-2 126,2-2 0,5-5 0,-2-1 1,0-1-23,1-4 0,0 1 0,5 0 0,-1 1-131,0-2 0,1 4 0,-1-1 0,0 2-47,1 3 0,-1 9 0,0 6 1,1 6-351,-1 3 440,-6 7 0,-1 12 0,-6 9 0,0 2 142,0 3 1,0 5 0,0 3 0,0 4-7,0 0 1,0 1 0,0 0 0,0-2-165,0-3 1,0 3-1,0-4 1,0 0-351,0-3 0,2-4 197,2 0 0,2-8 1,5-6-1,-2-8 51,1-4 0,2-7 0,0-3 0,-2-2 118,-1 2 0,-2-2 1,4 6-1,-4 2 126,-1 1 1,4 3 23,-1 3 1,-1 5 0,-1 10 0,-1 6-31,-3 4 1,3 8-1,0-2 1,0 2-238,0-2 1,3 2 0,-3-6 0,0-2-290,-1-1 1,6-2 0,-2-1 160,3-3 0,1-5 0,-1-10 1,-2-6 156,-1-4 1,-6-8 0,3 2 0,-2-3 121,1-2 0,-1 1 1,-4-1-1,0 0 14,0 1 1,0 3 0,0 3-1,-1 0-118,-4 4 0,2 1 0,-5 2-113,-3-1 0,-1 7 0,-1 3 23,0 2 1,4 8 0,1 3-1,2 3 49,3 1 0,2 5 1,1 0-1,0-2 123,0-1 1,0-2-1,0 1 1,0-1 20,0 0 1,4-4 0,2-1 221,2-3 1,1 0 0,4-8 74,0-6 1,1-1-1,-3-13 1,0 0-22,-2-2 0,0 2 1,4 1-1,0-3-50,1-5 0,-5 6 1,-1-1-1,3 4-81,1 5 1,-3 6 0,0 2 0,1 2-16,2 3 0,1 8 1,0 4-1,1 4-31,-1 5 0,1-2 1,-1 6-1,0 4-82,1 3 0,3 0 0,1 2 0,-3-3 15,-5-1 1,2-2-1,-4-2 1,-1 0 147,-3 0 1,2-3-1,-1-2 1,-2-4 110,-2 0 0,-7-5 0,-3-2-346,-2-1 0,-3-2 0,1-4 0,-2-1-405,-3-4 0,3 2 0,-2-5 0,2-3-192,2-1 1,-1-1 0,2 0 0,2-1-80,1 1 1,6 4 0,-1 0 0,2-1-697,2-2 0,0 3 1409,0 0 0,6 0 0,1-4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9:07.717"/>
    </inkml:context>
    <inkml:brush xml:id="br0">
      <inkml:brushProperty name="width" value="0.08571" units="cm"/>
      <inkml:brushProperty name="height" value="0.08571" units="cm"/>
      <inkml:brushProperty name="color" value="#33CCFF"/>
    </inkml:brush>
  </inkml:definitions>
  <inkml:trace contextRef="#ctx0" brushRef="#br0">0 59 7170,'0'-13'335,"0"0"3394,0-1-4152,0 1 1,0 7-1076,0 6 1,0 6 1497,0 7 0,0 1 0,0-1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9:08.250"/>
    </inkml:context>
    <inkml:brush xml:id="br0">
      <inkml:brushProperty name="width" value="0.08571" units="cm"/>
      <inkml:brushProperty name="height" value="0.08571" units="cm"/>
      <inkml:brushProperty name="color" value="#33CCFF"/>
    </inkml:brush>
  </inkml:definitions>
  <inkml:trace contextRef="#ctx0" brushRef="#br0">27 280 8148,'-2'13'0,"-1"2"308,-1 3 1,-5-2 0,4 5-1,2 0 209,2-1 0,1-2 0,0 4 1,0 1-382,0-3 1,4 0-1,2-7 1,2 0-209,2 1 1,2-3-1,1-2 53,1-4 0,-1-4 0,0-1 0,-1-3 69,-3-6 1,3-1 0,-5-12 0,2-2 39,0-1 1,-1-8-1,1-1 1,-3-1 10,-1-1 0,-3 0 0,2-2 0,-2 1-4,-2 1 0,0 7 1,0-3-1,0 3 25,0-2 1,0 8 0,0 1-1,-2 7 248,-2 6 1,2 5-287,-2 8 1,3 5-1,2 9 1,2 6-43,1 5 1,7 1 0,-2 6-1,3-1-91,1-1 1,0 5 0,1-3 0,-1 1-13,0-2 1,1 2 0,-1-6 0,0-1 33,1-2 1,-1-3 0,-1-2 646,-3-6-379,3-8 1,-11-4-1,2-10 1,-4-5 51,-4-6 0,-4-1 0,3-3 0,-1-1-47,-3 0 1,-1 3 0,1-2 0,1 0 33,-2 4 1,4 0-1,0-1 1,1 0-86,3 0 1,-3 2 0,1 2-410,2 0 1,2 4 0,1 0 0,1 0-384,4 2 1,1-1 0,4 5 0,-1-1-168,1 1 1,2-3 0,2 1-1,-1 1 764,0-2 0,7-1 0,0-7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9:08.400"/>
    </inkml:context>
    <inkml:brush xml:id="br0">
      <inkml:brushProperty name="width" value="0.08571" units="cm"/>
      <inkml:brushProperty name="height" value="0.08571" units="cm"/>
      <inkml:brushProperty name="color" value="#33CCFF"/>
    </inkml:brush>
  </inkml:definitions>
  <inkml:trace contextRef="#ctx0" brushRef="#br0">41 0 8148,'-9'0'1411,"0"0"-2711,0 0 1300,1 0 0,2 6 0,6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5-06T16:56:32.820"/>
    </inkml:context>
    <inkml:brush xml:id="br0">
      <inkml:brushProperty name="width" value="0.2" units="cm"/>
      <inkml:brushProperty name="height" value="0.2" units="cm"/>
      <inkml:brushProperty name="color" value="#FFFFFF"/>
    </inkml:brush>
  </inkml:definitions>
  <inkml:trace contextRef="#ctx0" brushRef="#br0">1310 5665 16383 0 0,'2'0'0'0'0,"5"0"0"0"0,3 0 0 0 0,3 0 0 0 0,2 0 0 0 0,1 0 0 0 0,1 0 0 0 0,-19 0 0 0 0,-7 0 0 0 0,1 0 0 0 0,5 0 0 0 0,6 0 0 0 0,4 0 0 0 0,5 0 0 0 0,3 0 0 0 0,1 0 0 0 0,2 0 0 0 0,-12 0 0 0 0,-3 0 0 0 0,0 0 0 0 0,3 0 0 0 0,2 0 0 0 0,4 0 0 0 0,5 0 0 0 0,2 0 0 0 0,-13 0 0 0 0,-5 0 0 0 0,3 0 0 0 0,4 0 0 0 0,3 0 0 0 0,3 0 0 0 0,1 0 0 0 0,4 0 0 0 0,-12 0 0 0 0,-5 0 0 0 0,1 0 0 0 0,4 0 0 0 0,5 0 0 0 0,5 0 0 0 0,3 0 0 0 0,4 0 0 0 0,-16 0 0 0 0,-5 0 0 0 0,1 0 0 0 0,5 0 0 0 0,7 0 0 0 0,6 0 0 0 0,5 0 0 0 0,6 0 0 0 0,-22 0 0 0 0,-7 0 0 0 0,1 0 0 0 0,8 0 0 0 0,8 0 0 0 0,6 0 0 0 0,6 0 0 0 0,7 0 0 0 0,-27 0 0 0 0,-9 0 0 0 0,3 0 0 0 0,8 0 0 0 0,11 0 0 0 0,6 0 0 0 0,6 0 0 0 0,2 0 0 0 0,-25 0 0 0 0,-9 0 0 0 0,2 0 0 0 0,5 0 0 0 0,10 0 0 0 0,8 0 0 0 0,6 0 0 0 0,4 0 0 0 0,-27 0 0 0 0,-8 0 0 0 0,1 0 0 0 0,8 0 0 0 0,10 0 0 0 0,5 0 0 0 0,8 0 0 0 0,4 0 0 0 0,-27 0 0 0 0,-10 0 0 0 0,2 0 0 0 0,9 0 0 0 0,10 0 0 0 0,5 0 0 0 0,7 0 0 0 0,5 0 0 0 0,-27 0 0 0 0,-11 0 0 0 0,3 0 0 0 0,7 0 0 0 0,11 0 0 0 0,6 0 0 0 0,5 0 0 0 0,4 0 0 0 0,-27 0 0 0 0,-8 0 0 0 0,2 0 0 0 0,5 0 0 0 0,10 0 0 0 0,6 0 0 0 0,6 0 0 0 0,6 0 0 0 0,-26 0 0 0 0,-11 0 0 0 0,3 0 0 0 0,9 0 0 0 0,7 0 0 0 0,5 0 0 0 0,4 0 0 0 0,4 0 0 0 0,-23 0 0 0 0,-8 0 0 0 0,0 0 0 0 0,8 0 0 0 0,8 0 0 0 0,8 0 0 0 0,5 0 0 0 0,2 0 0 0 0,-24 0 0 0 0,-6 0 0 0 0,1 0 0 0 0,6 0 0 0 0,8 0 0 0 0,7 0 0 0 0,7 0 0 0 0,3 0 0 0 0,-24 0 0 0 0,-10 0 0 0 0,4 0 0 0 0,5 0 0 0 0,7 0 0 0 0,8 0 0 0 0,5 0 0 0 0,3 0 0 0 0,-25 0 0 0 0,-6 0 0 0 0,2 0 0 0 0,6 0 0 0 0,8 0 0 0 0,7 0 0 0 0,5 0 0 0 0,1 0 0 0 0,-22 0 0 0 0,-6 0 0 0 0,0 0 0 0 0,6 0 0 0 0,8 0 0 0 0,7 0 0 0 0,8 0 0 0 0,2 0 0 0 0,-24 0 0 0 0,-8 0 0 0 0,3 0 0 0 0,5 0 0 0 0,7 0 0 0 0,8 0 0 0 0,5 0 0 0 0,6 0 0 0 0,-27 0 0 0 0,-7 0 0 0 0,1 0 0 0 0,9 0 0 0 0,9 0 0 0 0,7 0 0 0 0,7 0 0 0 0,1 0 0 0 0,-24 0 0 0 0,-10 0 0 0 0,3 0 0 0 0,6 0 0 0 0,6 0 0 0 0,5 0 0 0 0,7 0 0 0 0,3 0 0 0 0,-23 0 0 0 0,-9 0 0 0 0,4 0 0 0 0,6 0 0 0 0,7 0 0 0 0,6 0 0 0 0,3 0 0 0 0,3 0 0 0 0,-21 0 0 0 0,-7 0 0 0 0,2 0 0 0 0,5 0 0 0 0,10 0 0 0 0,6 0 0 0 0,5 0 0 0 0,2 0 0 0 0,-22 0 0 0 0,-6 0 0 0 0,0 0 0 0 0,6 0 0 0 0,8 0 0 0 0,7 0 0 0 0,8 0 0 0 0,2 0 0 0 0,-23 0 0 0 0,-10 0 0 0 0,4 0 0 0 0,5 0 0 0 0,10 0 0 0 0,6 0 0 0 0,4 0 0 0 0,5 0 0 0 0,-25 0 0 0 0,-7 0 0 0 0,0 0 0 0 0,7 0 0 0 0,10 0 0 0 0,10 0 0 0 0,8 0 0 0 0,4 0 0 0 0,-29 0 0 0 0,-10 0 0 0 0,3 0 0 0 0,8 0 0 0 0,12 0 0 0 0,13 0 0 0 0,10 0 0 0 0,5 0 0 0 0,-38 0 0 0 0,-11 0 0 0 0,4 0 0 0 0,9 0 0 0 0,11 0 0 0 0,13 0 0 0 0,6 0 0 0 0,3 0 0 0 0,-35 0 0 0 0,-11 0 0 0 0,3 0 0 0 0,7 0 0 0 0,13 0 0 0 0,8 0 0 0 0,7 0 0 0 0,4 0 0 0 0,-32 0 0 0 0,-11 0 0 0 0,2 0 0 0 0,8 0 0 0 0,10 0 0 0 0,8 0 0 0 0,7 0 0 0 0,5 0 0 0 0,-32 0 0 0 0,-8 0 0 0 0,1 0 0 0 0,9 0 0 0 0,7 0 0 0 0,7 0 0 0 0,8 0 0 0 0,5 0 0 0 0,-30 0 0 0 0,-9 0 0 0 0,3 0 0 0 0,8 0 0 0 0,11 0 0 0 0,5 0 0 0 0,4 0 0 0 0,1 0 0 0 0,-23 0 0 0 0,-8 0 0 0 0,1 0 0 0 0,5 0 0 0 0,5 0 0 0 0,9 0 0 0 0,5 0 0 0 0,4 0 0 0 0,-25 0 0 0 0,-5 0 0 0 0,2 0 0 0 0,6 0 0 0 0,6 0 0 0 0,8 0 0 0 0,5 0 0 0 0,3 0 0 0 0,-24 0 0 0 0,-6 0 0 0 0,3 0 0 0 0,4 0 0 0 0,10 0 0 0 0,6 0 0 0 0,4 0 0 0 0,2 0 0 0 0,-21 0 0 0 0,-8 0 0 0 0,2 0 0 0 0,4 0 0 0 0,7 0 0 0 0,5 0 0 0 0,5 0 0 0 0,3 0 0 0 0,-20 0 0 0 0,-7 0 0 0 0,1 0 0 0 0,7 0 0 0 0,5 0 0 0 0,4 0 0 0 0,3 0 0 0 0,4 0 0 0 0,-18 0 0 0 0,-7 0 0 0 0,2 0 0 0 0,5 0 0 0 0,6 0 0 0 0,4 0 0 0 0,1 0 0 0 0,3 0 0 0 0,-14 0 0 0 0,-6 0 0 0 0,-1 0 0 0 0,4 0 0 0 0,5 0 0 0 0,5 0 0 0 0,3 0 0 0 0,1 0 0 0 0,-15 0 0 0 0,-2 0 0 0 0,0 0 0 0 0,3 0 0 0 0,3 0 0 0 0,5 0 0 0 0,4 0 0 0 0,0 0 0 0 0,-14 0 0 0 0,-2 0 0 0 0,2 0 0 0 0,2 0 0 0 0,5 0 0 0 0,5 0 0 0 0,3 0 0 0 0,6 0 0 0 0,-17 0 0 0 0,-7 0 0 0 0,2 0 0 0 0,6 0 0 0 0,4 0 0 0 0,5 0 0 0 0,6 0 0 0 0,3 0 0 0 0,-20 0 0 0 0,-5 0 0 0 0,2 0 0 0 0,7 0 0 0 0,2 0 0 0 0,6 0 0 0 0,5 0 0 0 0,4 0 0 0 0,-21 0 0 0 0,-5 0 0 0 0,2 0 0 0 0,6 0 0 0 0,7 0 0 0 0,3 0 0 0 0,4 0 0 0 0,2 0 0 0 0,-16 0 0 0 0,-8 0 0 0 0,1 0 0 0 0,6 0 0 0 0,7 0 0 0 0,6 0 0 0 0,4 0 0 0 0,4 0 0 0 0,-20 0 0 0 0,-7 0 0 0 0,2 0 0 0 0,5 0 0 0 0,10 0 0 0 0,6 0 0 0 0,7 0 0 0 0,4 0 0 0 0,-24 0 0 0 0,-10 0 0 0 0,4 0 0 0 0,6 0 0 0 0,8 0 0 0 0,10 0 0 0 0,8 0 0 0 0,2 0 0 0 0,-28 0 0 0 0,-9 0 0 0 0,4 0 0 0 0,6 0 0 0 0,9 0 0 0 0,9 0 0 0 0,7 0 0 0 0,2 0 0 0 0,-28 0 0 0 0,-9 0 0 0 0,5 0 0 0 0,4 0 0 0 0,7 0 0 0 0,8 0 0 0 0,4 0 0 0 0,3 0 0 0 0,-25 0 0 0 0,-5 0 0 0 0,1 0 0 0 0,5 0 0 0 0,7 0 0 0 0,5 0 0 0 0,5 0 0 0 0,2 0 0 0 0,-20 0 0 0 0,-7 0 0 0 0,1 0 0 0 0,7 0 0 0 0,5 0 0 0 0,4 0 0 0 0,3 0 0 0 0,4 0 0 0 0,-18 0 0 0 0,-7 0 0 0 0,2 0 0 0 0,5 0 0 0 0,6 0 0 0 0,7 0 0 0 0,2 0 0 0 0,2 0 0 0 0,-17 0 0 0 0,-5 0 0 0 0,-1 0 0 0 0,5 0 0 0 0,10 0 0 0 0,6 0 0 0 0,6 0 0 0 0,2 0 0 0 0,-21 0 0 0 0,-7 0 0 0 0,2 0 0 0 0,4 0 0 0 0,7 0 0 0 0,5 0 0 0 0,5 0 0 0 0,4 0 0 0 0,-22 0 0 0 0,-6 0 0 0 0,2 0 0 0 0,5 0 0 0 0,7 0 0 0 0,5 0 0 0 0,5 0 0 0 0,4 0 0 0 0,-22 0 0 0 0,-6 0 0 0 0,2 0 0 0 0,5 0 0 0 0,7 0 0 0 0,3 0 0 0 0,3 0 0 0 0,4 0 0 0 0,-18 0 0 0 0,-7 0 0 0 0,2 0 0 0 0,5 0 0 0 0,3 0 0 0 0,6 0 0 0 0,5 0 0 0 0,2 0 0 0 0,-19 0 0 0 0,-4 0 0 0 0,3 0 0 0 0,3 0 0 0 0,3 0 0 0 0,2 0 0 0 0,5 0 0 0 0,1 0 0 0 0,-13 0 0 0 0,-6 0 0 0 0,3 0 0 0 0,4 0 0 0 0,6 0 0 0 0,3 0 0 0 0,2 0 0 0 0,0 0 0 0 0,-11 0 0 0 0,-5 0 0 0 0,1 0 0 0 0,2 0 0 0 0,3 0 0 0 0,5 0 0 0 0,3 0 0 0 0,2 0 0 0 0,-13 0 0 0 0,-3 0 0 0 0,1 0 0 0 0,3 0 0 0 0,3 0 0 0 0,5 0 0 0 0,4 0 0 0 0,0 0 0 0 0,-14 0 0 0 0,-1 0 0 0 0,0 0 0 0 0,3 0 0 0 0,3 0 0 0 0,2 0 0 0 0,3 0 0 0 0,1 0 0 0 0,-11 0 0 0 0,-3 0 0 0 0,1 0 0 0 0,2 0 0 0 0,4 0 0 0 0,3 0 0 0 0,2 0 0 0 0,2 0 0 0 0,-11 0 0 0 0,-3 0 0 0 0,1 0 0 0 0,2 0 0 0 0,4 0 0 0 0,3 0 0 0 0,-6 0 0 0 0,-2 0 0 0 0,2 0 0 0 0,2 0 0 0 0,3 0 0 0 0,3 0 0 0 0,-8 0 0 0 0,-1 0 0 0 0,1 0 0 0 0,2 0 0 0 0,3 0 0 0 0,-6 0 0 0 0,-1 0 0 0 0,1 0 0 0 0,3 0 0 0 0,3 0 0 0 0,2 0 0 0 0,-6 0 0 0 0,-2 0 0 0 0,1 0 0 0 0,2 0 0 0 0,3 0 0 0 0,-3 0 0 0 0,-1 0 0 0 0,2 0 0 0 0,2 0 0 0 0,-4 0 0 0 0,0 0 0 0 0,2 0 0 0 0,1 0 0 0 0,-3 0 0 0 0,0 0 0 0 0,2 0 0 0 0,1 0 0 0 0,-3 0 0 0 0,0 0 0 0 0,2 0 0 0 0,1 0 0 0 0,-3 0 0 0 0,0 0 0 0 0,2 0 0 0 0,1 0 0 0 0,-3 0 0 0 0,0 0 0 0 0,2 0 0 0 0,1 0 0 0 0,3 0 0 0 0,-7 0 0 0 0,-2 0 0 0 0,2 0 0 0 0,2 0 0 0 0,3 0 0 0 0,-6 0 0 0 0,-2 0 0 0 0,3 0 0 0 0,2 0 0 0 0,-3 0 0 0 0,1 0 0 0 0,2 0 0 0 0,2 0 0 0 0,-3 0 0 0 0,0 0 0 0 0,2 0 0 0 0,1 0 0 0 0,-2 0 0 0 0,-1 0 0 0 0,1 0 0 0 0,-3 0 0 0 0,0 0 0 0 0,3 0 0 0 0,-4 0 0 0 0,1 0 0 0 0,2 0 0 0 0,-3 0 0 0 0,1 0 0 0 0,2 0 0 0 0,0 0 0 0 0,-4 0 0 0 0,0 0 0 0 0,0 0 0 0 0,2 0 0 0 0,3 0 0 0 0,-2 0 0 0 0,0 0 0 0 0,2 0 0 0 0,-4 0 0 0 0,2 0 0 0 0,1 0 0 0 0,-2 0 0 0 0,0 0 0 0 0,2 0 0 0 0,3 0 0 0 0,-4 0 0 0 0,1 0 0 0 0,2 0 0 0 0,-4 0 0 0 0,0 0 0 0 0,3 0 0 0 0,-4 0 0 0 0,1 0 0 0 0,-4 0 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9:09.199"/>
    </inkml:context>
    <inkml:brush xml:id="br0">
      <inkml:brushProperty name="width" value="0.08571" units="cm"/>
      <inkml:brushProperty name="height" value="0.08571" units="cm"/>
      <inkml:brushProperty name="color" value="#33CCFF"/>
    </inkml:brush>
  </inkml:definitions>
  <inkml:trace contextRef="#ctx0" brushRef="#br0">14 106 8138,'-6'7'408,"4"5"1,-2-3-110,2 3 1,2 1 0,0 1 0,0-1 75,0 0 1,2 1 0,1 1-1,1 1-163,-1 2 0,3 0 0,-2-5 1,1 0 36,1 1 1,-3-1-330,6 0 0,0-5 74,4-4 0,-4-5 1,0-7-1,0-5-73,-2-2 0,3 0 0,-4 2 0,0 0-12,0-1 0,0 2 0,-3 2 0,3 3 90,1 1 1,-2-3 25,4 4 1,-5 7-1,4 8-52,-2 6 1,-1-1 0,-2 3 0,2-3-159,-2-2 1,0 5 0,1 0-250,5-2 1,-1-1 166,0-2 1,-3-5-1,2-5 198,-1-6 1,3-5 0,-4-5-1,-2 0 18,-2-1 0,-1-4 1,2 1 153,2 0 0,-3 3 0,4 0 178,-4 1 0,-1 4-224,0 0 0,0 5 0,2-4 0,2 2 1,-1 2-37,6 4 0,-4 0 1,4 0-72,1 0 0,-3 4 0,2 1-22,2-2 0,1-2 1,-1 1-1,0 1 8,-2 1 1,0 1 0,4-5 42,0 0 1,-4-5-1,0-1 47,1-1 0,1-2 0,-1-5 33,-1 1 0,-6 0 0,3-1-34,0 1 1,-5 0-1,4-1 1,-4 1 37,-1 0 0,0-1 0,0 1 1,-1 1 39,-4 3 0,4-3 0,-5 5 0,2-2 294,-1 0 1,-5 6 62,1-1 0,-3 4 0,0 4-93,3 5 0,-1 3 0,4 1 0,0 2-20,0 3 0,0-2 0,3 5 1,-1 0-68,1 0 0,1-1 1,2 4-1,0-2-42,0 2 0,6-3 0,2 0 0,0-2-150,1-3 1,2-1 0,5-3 0,2-2-331,-2-1 1,0-6 0,1 1 0,2-2-941,2-2 1,1-2-1,3-2 1,-1-5 1181,-2-3 0,0-7 0,5-2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9:10.801"/>
    </inkml:context>
    <inkml:brush xml:id="br0">
      <inkml:brushProperty name="width" value="0.08571" units="cm"/>
      <inkml:brushProperty name="height" value="0.08571" units="cm"/>
      <inkml:brushProperty name="color" value="#33CCFF"/>
    </inkml:brush>
  </inkml:definitions>
  <inkml:trace contextRef="#ctx0" brushRef="#br0">121 587 8174,'-9'9'224,"0"-1"1,-1-1 208,-2 0 1,-2 2-1,2 5 1,2 0-111,1 4 1,2-1 0,-4 5 0,4 0-133,1-1 0,2 4 0,4-1 1,1 4-125,4 3 0,2-4 0,6-6 0,2-1-148,3 1 0,-3-5 1,4 1-1,-1-7 41,0-6 0,4-2 1,-3-2-1,2-2 202,3-2 1,-4-11 0,3-11-1,0-9-11,3-3 0,5-8 0,0-3 0,0-3-105,2-1 1,-5-1 0,3-1 0,-4-1-158,-5-2 1,-3 2 0,-7 5 0,-3 4-106,-5 1 0,-2 2 0,-2 5 0,-2 3 23,-2 5 1,-4 5-1,-6 2 1,-3 5 148,0 4 0,-1 0 0,4 10 0,1 2 259,0 2 0,1 7 1,1 3-1,3 4-66,-3 5 0,1 3 1,-1 5-1,3 3 17,-3 2 1,4-2 0,-2 7 0,0 1 4,2 2 0,-4 5 1,5 1-1,0-2 31,0-2 1,2 4 0,2-1 0,-1-1 176,-1-1 0,0-2 1,4-2-1,0-2-30,0-5 1,0 2 0,1-4-1,2-4-170,1-5 1,5-5 0,-3-2 0,0 0-3,0 1 0,5-7 0,-3-3-281,4-2 1,-3-2 0,0 0-15,1 0 1,1-6-1,-1-3 1,-1-1 45,1 1 1,-2-3 0,1 3 0,0-3 39,-2-1 1,5-3 0,-5 1 0,2 3-61,0 0 1,-4 2 0,2-1-43,-1 2 0,3 5 339,-5-5 1,5 7 50,-4 2 1,-1 6 0,-2 8-98,2-1 0,-2 0 0,2 1-233,-3-1 0,1 1-90,2-1 1,-1 0 28,6 1 1,-4-7-190,4-3 0,-1-2 1,4-4 39,-3-2 1,-1 2 429,-4-2-70,4 3 1,0 1-219,1 0-14,-6 0 0,5 4-113,-4 0 204,-2 7 0,5-5 0,-4 4 13,1-1 0,2-6 116,-1 1 0,-2-1-29,6 2 0,-5-4-61,5 4 1,-4-4-61,3-1 0,1 0 45,5 0 1,-7-1 0,-1-4-24,0-4 0,-5-2 0,5-3 23,0 1 0,-4 0 1,2-1-1,-2 1-4,-2 0 0,0-1 0,0 1-57,0-1 1,-2 1 0,-1 0-169,-1-1 0,-7 3 87,3 2 0,0-2-102,-1 7 1,5 1 114,-5 7 1,6 4 0,-2 5 0,2 0-108,-1 1 0,3-1 1,-4 0-1,2 1-118,-1-1 0,2 1 0,-2-1 0,2 0-374,2 1 1,-4-6 0,-1 1-61,2 2 1,2-4 828,1 2 0,-6 0 0,-1 4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9:11.550"/>
    </inkml:context>
    <inkml:brush xml:id="br0">
      <inkml:brushProperty name="width" value="0.08571" units="cm"/>
      <inkml:brushProperty name="height" value="0.08571" units="cm"/>
      <inkml:brushProperty name="color" value="#33CCFF"/>
    </inkml:brush>
  </inkml:definitions>
  <inkml:trace contextRef="#ctx0" brushRef="#br0">0 185 8174,'9'6'585,"0"3"1,-6-1 0,1 1-430,-2 1 0,-1 0 1,2 1-1,3-2 21,2 1 0,-4 2 30,5 1 0,0-1 94,4-3 1,0-3-96,1-6 1,-2-6 0,-2-3 0,-3-3-64,-1-1 1,5-2-1,-4-1 1,2-2-144,0 2 0,-5 1 1,4 1-1,-1 3-68,1 2 1,-5-3 0,3 4 85,-1 1 1,-3 3 55,2 8 0,2 5 0,-1 7-63,-2 2 1,-2 0 0,1-5 0,1 1-100,1-1 0,2 0 0,-3 1-107,2-1 1,3-4 0,-2-2 24,2-1 1,-4-3-1,4-7 70,-2-5 0,4-5 0,-3-2 0,1-2 49,-4 2 1,2-3 0,0 1 0,0 2 14,0 1 1,3 1 109,-5 1 0,2 6 26,-1 2 1,-4 10 0,5 4-1,-1 2-217,-1 3 1,2 1 0,-3 1-1,3 2-47,1-2 1,-2 3 0,2-1-1,0-3-46,1-5 1,-1 2 0,4-4 0,-2-1 118,1-3 1,-3-2-1,2-2 1,0-2 225,-1-2 1,3-5 0,-3-7-1,1-3 64,0-2 0,-5-1 1,4-5-1,-3 0 194,-2 0 1,3 5 0,-1 1-1,-2 2 184,-2 3 1,-2-3 0,-4 2-263,-4 5 0,-2 1 0,-3 6-554,1 2 0,0 8 0,-1 3 0,1 4-509,-1 2 1,3 0 0,0 3 0,4 1-595,1-2 1,1-1-1,4-2 1342,-3 0 0,2 1 0,-4-1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9:21.069"/>
    </inkml:context>
    <inkml:brush xml:id="br0">
      <inkml:brushProperty name="width" value="0.08571" units="cm"/>
      <inkml:brushProperty name="height" value="0.08571" units="cm"/>
      <inkml:brushProperty name="color" value="#33CCFF"/>
    </inkml:brush>
  </inkml:definitions>
  <inkml:trace contextRef="#ctx0" brushRef="#br0">174 79 7872,'-8'6'1980,"4"3"-1661,3 3 0,1 3 1,0 2-1,0 7 1,1 6-119,3 5 0,5 10 0,8 4 0,0 3-174,0 1 1,-2 0-1,-2 1 1,0-1-82,1 1 0,-2-7 0,-4-4 1,-3-6 240,-4-6 0,-1-4 1,0-3 32,0-2 1,-7-7-1,-5 0 1,-4-7-133,-1-2 0,-3-1 0,-1-7 0,-1-2-296,-1-5 1,3-7 0,-4-4-1,3 0-160,2-4 0,-3-1 0,4-1 0,3 3 88,5 1 0,-1-1 0,7-2 0,1 3 121,1 4 0,4 3 0,2 0 1,5-1 54,3-2 1,3 0 0,3 5 0,4 0-7,3-1 1,2-3 0,0-1 0,-1 2 57,1 1 1,0-3-1,-1-1 1,1-1-17,0 1 0,-1-5 0,0 4 0,-4-3 51,-4 1 1,1 1-1,-3-2 1,-2 2 79,-4 2 0,-7-1 1,3 4-1,-2-2 58,1 2 0,-1 1 1,-4 2-62,0-1 0,0 1 0,-1 0 8,-4-1 1,4 5-1,-5 2 92,0 1 1,3 0-27,-6 2 0,0 2 1,-3-4 31,3 0 0,-2 5-18,2-4 0,1 5 1,1 5-6,1 4 1,0 0-1,3 3 1,-1 2 189,1 1 0,1 1 0,2 2 0,0 3 56,0 0 1,0 4 0,2-3 0,1 3-133,1 2 1,6-2 0,-2-2 0,1-4-263,0 0 0,-1-4 0,6 3 0,-1-5-152,0-4 0,5 1 0,0-5 0,0-2-446,1-2 1,-4-2-1,3-4 1,-2-2-544,2 0 0,-3-10 0,3 4 1146,-4-2 0,0 0 0,-1 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9:22.251"/>
    </inkml:context>
    <inkml:brush xml:id="br0">
      <inkml:brushProperty name="width" value="0.08571" units="cm"/>
      <inkml:brushProperty name="height" value="0.08571" units="cm"/>
      <inkml:brushProperty name="color" value="#33CCFF"/>
    </inkml:brush>
  </inkml:definitions>
  <inkml:trace contextRef="#ctx0" brushRef="#br0">0 747 8215,'9'-17'69,"0"-3"0,1 1 277,2 0 0,6-5 0,1 2 0,1-5-47,-1-4 0,8-3 1,-4-6-1,1 0-169,1 0 1,-1-5 0,-2 1-1,-4 2-113,-3 5 1,-6 5 0,-2 5 0,-2 0-49,-7 1 1,1 5-1,-10 3 1,-2 5 33,-3 4 1,-2 3 0,3 6 0,-1 3 129,-2 6 0,-1 5 0,2 15 0,0 3 36,0 8 1,2 8-1,2 8 1,0 5-5,-1 4 0,7 0 0,1 11 0,2 1 25,-1 2 0,2 7 0,8 3 1,5 3 90,6 1 0,1-7 1,5-7-1,2-13-338,1-11 0,3-15 0,2-13 1,1-9-100,-2-8 1,-2-5-1,-5-10 1,-4-4 107,-3-3 0,-8-5 0,-1-4 1,-1-3-49,-1-4 0,-1-6 0,-7 1 0,-5-1 57,-3-3 1,-1 0 0,-2 0 0,-3 1 56,-4-1 0,-2 0 0,0 2 0,2 3 2,-2 4 0,4 3 0,-1 1 1,2 5 828,2 4-466,2-1 0,9 20-561,6 1 0,6-1 1,9 1-1,2-4-234,0-1 0,7 0 0,-3 0 0,1-1-558,0-4 970,1 4 0,3-17 0,1 3 0</inkml:trace>
  <inkml:trace contextRef="#ctx0" brushRef="#br0" timeOffset="148">494 414 8215,'-16'-2'0,"1"-1"0,3-1 0,3-2 0,-1 3 2469,1-1-1628,6-1-841,-3 5 0,6 6 0,0 1 0</inkml:trace>
  <inkml:trace contextRef="#ctx0" brushRef="#br0" timeOffset="469">441 681 7543,'-5'13'0,"-1"0"-57,-1 1 0,4 1 0,-1 1 1,2 2 877,2-2 0,0-1 0,0 0 0,2-1-468,2 0 1,3 2 0,7-7-1,1 1-217,2-1 0,-2 2 1,4-7-1,-1-1-60,0-1 0,0-2 0,-5-2 0,1-2-99,-1-5 1,0-3-1,-1-3 1,-2-3 93,-1-4 1,-1 1 0,1-1 0,-5-2 114,-2-1 1,-2 3 0,0 0-1,0-1 1,0 3 0,0-1 0,0 5 0,-2-2-380,-2 1 0,1 3 0,-6 2-532,-2 3 1,5 1 0,1 5-1638,-1-1 2362,4 5 0,-10 13 0,5 7 0</inkml:trace>
  <inkml:trace contextRef="#ctx0" brushRef="#br0" timeOffset="1197">801 547 8215,'0'-9'806,"0"0"0,0 5 35,0-5 1,-1 6-639,-4-1 1,-2 2 0,-5 4 0,1 2-122,3 5 0,3 3 0,-2 1 0,1 2-105,3 3 0,-3-2 1,1 6-1,2 1 30,2-3 1,1 6 0,0-6 0,1 3 73,4-1 0,-2-4 0,6 2 0,3 0-5,4-4 1,-1-3-1,4-4 1,0-3-58,4 0 0,-3-4 0,1 1 0,0-6 34,0-6 1,1-5 0,3-2-1,-1-3-15,-2-2 1,-6-1 0,2-3-1,-3 1 24,-2 2 1,-4 4 0,-1-3 0,-2 2-19,-3 2 1,-3 3 0,-5 0 0,-4 2-108,-3 4 0,-1 2 0,0 6 0,-1 0-88,1 0 0,0 0 1,-1 1-1,1 4 50,0 3 0,-1 4 0,2 3 0,2 1 107,1 2 0,6 4 0,-3-2 0,2-1 177,-1 0 1,1 5 0,4-3 0,0 1 29,0 0 1,4-4 0,2 3 0,2-2-157,2-3 1,2-5-1,1-4 1,1-1-84,-1-3 1,0-1 0,2-4 0,1-2-67,2-5 1,1-5 0,-2-2 0,1-3 28,-2-2 1,-6 3 0,-1-2 0,2 0 40,0 4 1,-3 6-1,-2 2 126,0 2 1,-3 3 166,6 8 1,-6 7 0,2 7 0,0 0-95,-1 0 0,5 4 0,-3-6 0,2 0-132,2-2 1,2-2 0,1-1 0,1-3 52,-1-5 0,0-2 1,1-2-1,-1-2 18,0-2 1,1-8 0,-1-7-1,0-2 40,1-3 0,-1-3 0,-1-1 0,-3 0-11,-5 3 1,-2 1-1,-2-3 1,0 2-30,0 3 1,-6-2 0,-5 8 0,-3 3-165,-4 2 0,-6 8 0,3-1 0,-1 2-355,0 2 1,1 6-1,-3 3 1,4 3-787,0 1 0,2 2 0,5 1 0,1 2-1162,3-1 2351,3-3 0,0 6 0,-1 0 0</inkml:trace>
  <inkml:trace contextRef="#ctx0" brushRef="#br0" timeOffset="1431">1388 0 8215,'0'9'1015,"0"0"0,0 0 1,0 6-1,0 2-22,0 6 0,0 5 0,0 6 0,0 9-403,0 7 1,2 8-1,1 12 1,1 3-956,-1 1 1,-1-5 0,-2 3-1,0-6-1648,0-3 1,0-13 2012,0-14 0,11-4 0,4-11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9:55.499"/>
    </inkml:context>
    <inkml:brush xml:id="br0">
      <inkml:brushProperty name="width" value="0.08571" units="cm"/>
      <inkml:brushProperty name="height" value="0.08571" units="cm"/>
      <inkml:brushProperty name="color" value="#66CC00"/>
    </inkml:brush>
  </inkml:definitions>
  <inkml:trace contextRef="#ctx0" brushRef="#br0">41 0 8640,'-2'9'2265,"-2"0"1,1-5-1298,-6 5 1,4 0-807,-4 4 1,7 1 0,-3-1-58,4 0 0,5-4 0,2-1 0,0-1-51,0 1 1,4-5-1,-1 3-72,3-1 0,1-3 0,1 2 0,-1-2 350,0-2 1,1-2 0,-1-2 191,0-5 0,-5-3 1,-2-1-13,0-1 1,-5 6 0,4-1-1,-5 0 347,-5 1 0,-2-3 1,-7 3-265,1 1 0,0 1 0,-1 6 1,1 0-286,0 0 0,-1 0 1,1 0-402,0 0 0,-1 6-2020,1 3 1,6 2 462,2 3 0,5-2 0,5-3 0,3-5 1648,4-3 0,2 5 0,-1 2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9:57.565"/>
    </inkml:context>
    <inkml:brush xml:id="br0">
      <inkml:brushProperty name="width" value="0.08571" units="cm"/>
      <inkml:brushProperty name="height" value="0.08571" units="cm"/>
      <inkml:brushProperty name="color" value="#66CC00"/>
    </inkml:brush>
  </inkml:definitions>
  <inkml:trace contextRef="#ctx0" brushRef="#br0">26 13 8038,'7'1'3898,"-3"4"-3041,-2-4 1,-2 10-258,0-2 0,0-2-220,0 1 1,0 1-13,0 4 1,4-5 124,0 1 1,6-7-121,-2 3 0,0-4 0,-1-2 165,-2-4 1,1 3 0,-3-7 2,1-1 1,0 3-1,-4-1-121,0-2 1,0 3 0,-1 0 0,-2 0-13,-1-1 1,-6 4-1,1-3-162,-2 1 0,3 2 0,-1 4-403,-1 0 0,3 0 0,-1 0-1070,-2 0 0,4 2-1236,2 2 1,2-1 345,2 5 0,2-1 2117,2 2 0,3 2 0,6-4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9:59.082"/>
    </inkml:context>
    <inkml:brush xml:id="br0">
      <inkml:brushProperty name="width" value="0.08571" units="cm"/>
      <inkml:brushProperty name="height" value="0.08571" units="cm"/>
      <inkml:brushProperty name="color" value="#66CC00"/>
    </inkml:brush>
  </inkml:definitions>
  <inkml:trace contextRef="#ctx0" brushRef="#br0">0 649 6257,'6'8'1058,"2"-4"0,-1-3 0,2-1-849,1 0 0,-3-4 0,1-2 1,2 1-53,1-1 1,-2-4-1,-1 2-16,2-4 0,-4 0 0,0 0 0,-2 2 32,0 2 1,0 4 19,-4-5 0,-1 2-32,-3-1 1,-3 2-1,-6 6-120,0 0 1,5 1-1,-1 2 1,-1 3-59,-1 1 1,3 1-1,0 5 1,1 0-17,0 0 1,5-1 0,-3 1 0,4 0 50,1-1 0,0 3 1,0 0-1,0 2-15,0-1 1,1-2 0,4-1-1,3-2 17,3-3 1,3 4 0,2-5-1,1 0 8,-1-3 0,3-3 0,4-1 1,4-1-30,2-3 1,1-3 0,-3-7-1,1-3-25,2-5 1,4-3 0,-3-3 0,0-3-96,0-2 1,-1-1 0,-3-4 0,0 0-86,-2 0 0,2-1 0,-10 1 0,-3 0 44,-4 0 1,0 4-1,-5 2 1,1 2 86,0 6 1,-2-2-1,-5 5 1,-2-1 70,-2 0 0,-4 0 1,0 5-1,-2 3 135,-2 4 1,5-2 0,-1 5 0,-1 0 41,-1 3 1,-2 3 0,0 2 0,1 3-96,-1 5 0,5 2 1,-1 2-1,-1 1-46,-1 3 0,2 3 0,1 5 0,-1 1 23,2-1 1,-3 5 0,5 1-1,-1 1 83,0 4 1,-2 0 0,4 3 0,0-1 15,-2 0 1,4 6 0,-2 0 0,3-2-115,1-4 0,4-4 0,2 0 0,1-6 7,3-5 1,2-5 0,4-5 0,1-2-184,-2-2 1,5 1 0,0-6 0,1-1-9,0-2 0,-4-1 1,3 0-1,0-1-10,0-4 0,0 0 1,1-5-1,-3 1 87,0 0 0,-3-3 0,2 0 0,-5-1 84,-3 0 1,1 0-1,-5 1 1,1-3-43,0-1 0,-2 1 1,-4-2-1,0 3 211,0 2 1,0-1 0,-2 0 248,-2 0 1,-3 2-1,-6 3-89,1 3 0,-1 4 1,0 1-1,1 1-128,-1 4 1,1 2 0,3 5 0,2 3-40,1 2 1,-3-2 0,5 6 0,1 2-143,2 1 1,1 1 0,0 1 0,0-1-205,0 1 1,6-1 0,2-1-1,3-3-482,2-4 0,1-4 0,3-5 0,4-3 8,3-4 1,0-1 0,-1-1 0,-2-5 640,2-7 0,1-5 0,1-7 0</inkml:trace>
  <inkml:trace contextRef="#ctx0" brushRef="#br0" timeOffset="564">1120 471 8052,'-13'0'422,"0"0"1,0 0 0,2 2 0,1 1-33,2 1 1,-1 7-1,-2 0 1,2 6-219,5 3 0,-1 1 0,0 5 0,3 1-160,0 2 1,2-2 0,2 3-1,0-3 3,3-2 1,3 1 0,-2-2 0,1-3-33,3-4 1,1-3 0,2-3 173,-1-2 1,1-4 0,0-6 0,0-5 45,-1-6 0,2-2 0,2-9 0,1-3-244,-2-2 0,0-9 1,-3 1-1,1-7-78,0-2 0,0 4 0,-2-1 0,-1 1 29,-2-2 0,-5 2 0,1-4 1,-2 3 89,-2 5 0,0 4 1,-2 9 214,-2 3 1,3 11-140,-4 15 0,4 4 1,1 15-1,0 5-43,0 2 1,0 0-1,0 6 1,1 2-116,4 1 0,-3 1 0,6 0 1,-1 1-11,0-1 1,-5-1 0,4-2 0,-2-1 101,1-3 0,0-3 0,-2-7 0,3-3 321,1-4 1,-3-9-18,5-3 1,-7-10-1,3-5 1,-4-5-100,-1-6 0,0-3 1,0-2-1,0 1-19,0-1 1,-4-3 0,-2-1-1,0 2-27,1 1 0,-1 0 0,3 0 1,-1 0-143,1 3 0,2 6 1,1-2-1,0 2-536,0 2 0,5 3 1,4 5-240,2 4 0,-1 2 0,1 2-584,4 0 1332,0 6 0,-2 1 0,0 6 0</inkml:trace>
  <inkml:trace contextRef="#ctx0" brushRef="#br0" timeOffset="1598">1374 840 8013,'0'13'1489,"0"-5"-1046,0 1 1,1-6-1,4 1-319,3-3 1,3-2-1,2-3 1,0-5-62,0-2 1,-1-3-1,1-3 1,1-3 1,3 0 1,-3-4-1,3 5 1,-3-3 66,-1 1 0,-2 4 0,-1-3 75,-1 2 0,-5 2 0,3 7 142,-1 0 1,-2 8-241,-4 1 0,0 7 1,0 8-1,0 2-46,0-1 0,0 2 1,0 1-1,0 0-63,0 4 1,0-3 0,0-1 0,0 0 48,0-4 1,1 4 0,2-2 0,3-2-33,1-1 0,-3-5 1,5-2-1,1-1-35,1-4 1,2 0-1,-1-2 1,1-2-118,0-2 0,1-7 0,1-6 0,2 0 40,-1-1 1,-2 3 0,-1-1 0,-2 1 61,-2 3 1,2 0 136,-3 4 0,-1 2 0,0 8 34,-1 2 0,-2 3 1,-4 7-1,0 2-102,0 1 1,0 5 0,0-2-1,0 1-196,0 0 1,0-1 0,2 1-1,1-4-25,1-3 0,4-1 0,-2-1 0,1-3 78,3 0 0,1-6 1,2 0-1,0-6 16,-1-6 0,3-6 1,-1-4-1,0 0-32,-3-4 0,-1-1 0,1-2 1,-1 1-60,-1 0 1,-6 1 0,1 1 0,-3 3-34,-1 2 1,-1-3-1,-3 4 1,-4 1-116,1 2 1,-7 5 0,3 2 0,-2 2-142,-2 2 1,-1 3 0,3 3 160,1 1 0,3 6 1,2-2-1,2 4 310,2 0 0,-3 1 0,2 0 0,1 0 0,2-1 0,1 1 0,1 0 23,3-1 0,2-3 1,4-2-1,-2-1 135,2-4 1,-3 0-1,2-2 1,1 0 79,1 0 1,2 0 0,-1-2 0,1-2-21,0-4 1,-3 1-1,0-2 1,1-1-115,-1-1 1,0-3 0,2-2-1,0-1-21,-4 2 0,3 2 0,-3 3 0,0 2 3,0-2 1,-5 3 0,3 0-1,-2 0 230,0-1-122,1 6 0,-5-3 1,0 10-14,0 3 0,0 8 0,0 1 0,0-2 56,0-1 0,0-1 1,0 0-1,0 0-28,0-1 1,0 1 0,0 0 0,0-1-2,0 1 1,0 0-156,0 0 0,1-6 0,3-3 10,5-3 1,2-6-1,0-4 1,-1-2 245,-1-2 1,-1 0 0,5 1 0,0-1 196,-1 0 0,1 5 0,0 1 126,0 1 1,-1-2 0,1 5-414,0 4 0,-5 3 0,-1 6 1,-1-1-424,-3 1 1,2 1 0,0 2 0,-1-1-1589,2 1 0,-4 0 1,5 0 164,-1-1 1,3-3 1626,-5-1 0,6-5 0,-3 3 0</inkml:trace>
  <inkml:trace contextRef="#ctx0" brushRef="#br0" timeOffset="2782">2379 777 6919,'-4'8'1319,"-1"1"0,1-1 0,4 5-821,0 0 0,0-5 0,0 1-61,0 0 1,4 3 0,2 0-77,1 1 0,2 0 0,3-2 5,1-2 0,0-4 0,1-5-134,3 0 0,-6 0 1,5-1-1,-1-3 4,-1-5 0,1-2 0,-3-3 0,1-2 66,0-1 0,-2 0 0,-1 3 1,-2-1 115,2-2 0,-3 1 0,0 6 0,1 2 172,-1-2 0,-3 4 1,4 2-55,2 3 1,-3 1 0,2 1-21,1 3 0,1 5 0,2 6 1,-1 2-98,1-1 0,0 3 0,-2 1 1,0 1-188,2 1 1,-7-5-1,7 2 1,-2 1-233,0 0 0,-2-4 0,-2 1 0,-2-3 0,-2-2 0,-1-3-884,-2-1 1,-6-5-1,-3 1 1,-2-2-935,-2-2 0,1-2 1,-1-2-1,0-3 1818,1 0 0,-7-10 0,-1 3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0:04.046"/>
    </inkml:context>
    <inkml:brush xml:id="br0">
      <inkml:brushProperty name="width" value="0.08571" units="cm"/>
      <inkml:brushProperty name="height" value="0.08571" units="cm"/>
      <inkml:brushProperty name="color" value="#66CC00"/>
    </inkml:brush>
  </inkml:definitions>
  <inkml:trace contextRef="#ctx0" brushRef="#br0">1 128 7948,'0'13'523,"0"-6"0,6 3 0,3-6 0,6-1-128,2-2 1,9-1-1,1 0 1,4 0 81,5 0 1,2 0-1,4 0 1,5 0-73,2 0 1,6 0-1,2 0 1,1-1-21,3-4 1,-5 4 0,-1-3 0,-2 2-36,-2 2 0,-1 0 0,0 0 1,-2 0-14,-1 0 1,-5 0 0,5 0-1,-1 0 66,0 0 1,2 0-1,-6 0 1,-1 0-42,-1 0 0,2 0 1,0 0-1,-1 0-13,-1 0 1,-2 0 0,2 0 0,1 0-103,1 0 1,-1 0-1,-6 0 1,-1 0-49,2 0 0,-1 0 0,-1 0 0,-4 0-73,-4 0 0,0 0 0,-1 0 0,1 0-39,-1 0 0,-5 0 0,-2 0 0,-1 0-38,0 0 0,0-1 0,-4-2 0,0-1-21,-1 1 0,-3 2 0,-1 1 11,2 0 1,-3-5-90,2 1-267,-6 0 10,8 4 1,-8 0-325,5 0 556,-5 0 1,4 0 287,-3 0 245,-2 0-345,9 0-129,-9 0-96,3 0 76,-5 0 167,6 0-218,-5 0-220,5 0-157,-6 0-2813,0 0 0,0 0 0</inkml:trace>
  <inkml:trace contextRef="#ctx0" brushRef="#br0" timeOffset="368">2227 26 7959,'-13'-4'257,"1"0"890,-1 1 0,4-3 2291,1 2-1902,5 0 1,-1 4-887,8 0 0,2 5 0,5 4 0,0 2-92,3 2 0,2-3 0,-3 0 1,-1 1 114,1-1 0,0 0 1,0 2-1,-1 1-60,1 0 0,0 0 0,-1-2 0,0-1 223,-4-2 0,4 1-836,-4 4 0,-2-6 0,-2 0 0,-8-5 0,-5 4 0,-2 1 0,-6-3 0,0 3 0,1 1-1514,2-1 1,-3 1 0,0 5 0,2-2 1513,1-2 0,1 2 0,0-4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0:05.912"/>
    </inkml:context>
    <inkml:brush xml:id="br0">
      <inkml:brushProperty name="width" value="0.08571" units="cm"/>
      <inkml:brushProperty name="height" value="0.08571" units="cm"/>
      <inkml:brushProperty name="color" value="#66CC00"/>
    </inkml:brush>
  </inkml:definitions>
  <inkml:trace contextRef="#ctx0" brushRef="#br0">6 522 9307,'-6'0'866,"6"0"1,7 0 0,9 0 0,2 0-454,2 0 0,-2 0 0,6 0 0,3 0-38,0 0 1,5 0 0,1 0-1,1-1-147,0-4 0,0 4 0,2-3 0,0 2-81,-2 2 0,-6 0 1,0-1-1,-4-2-103,-2-1 1,-7 0-1,2 4 1,-3 0-306,-1 0 240,-6 0 1,-1-2 131,-6-2 0,-6 2 0,-3-2 0,-2 1 5,-2-1 0,1 1 0,-1-4 0,0 0 123,1 0 1,-5 0-1,0-3 1,1 2 99,2-2 0,1 3 0,0 0 0,1 0-16,-1 0 0,5 2 0,-1-2 458,-1 2 1,5-1 707,0 2-1373,4 2 0,7-2 0,2 7 0,5 2 180,4 3 1,-2-4 0,5 4-1,0 2-108,0 1 1,1 2 0,4 0 0,-1 0-19,-3-1 0,4 1 1,-6 0-1,3 0-16,-1-1 0,-6 1 1,2 0-1,-3-1-51,-1 1 1,-4-2 0,-2-1-355,-2-1 0,0-5 0,-7 3-527,-2-1 1,-3 2 0,-6-2 0,0 0-590,1-1 1,-1 4 0,-1-4-1,-2 2-196,-1 3 0,0-3 1563,5 2 0,-1 5 0,0 6 0</inkml:trace>
  <inkml:trace contextRef="#ctx0" brushRef="#br0" timeOffset="918">1430 725 8135,'9'0'479,"-1"0"1,-3 0 0,3 0-182,2 0 0,1 0 0,3-1 0,2-3-528,1-5 0,1 1 0,-2-3 0,1-4 116,-2 1 1,4-5-1,-2-1 1,-2-1-15,-1-1 1,-2 1 0,-4-3 0,-4 1 32,-2 2 1,-2 6-1,-2-2 1,-2 4 101,-4 5 0,-4 2 0,0 6 0,-1 0 121,0 0 0,-1 10 1,0 4-1,0 4-83,3 5 0,2 1 0,-1 3 0,3 1-152,1 2 1,2-1 0,4-3 0,2-1 88,2 1 0,3-2 0,6-2 1,1-2 117,3-1 0,-2-2 0,6-6 0,2-3-6,1-3 0,2-5 0,-1-5 1,0-5-65,1-5 0,-1-6 0,1-8 0,-1-3-27,1-5 0,-1 0 0,1-8 0,-1 0-156,0 0 1,1-2 0,-2-4-1,-3-1 36,-4-3 0,-3 7 0,-2-2 1,-4 5 69,-4 4 1,-4 7-1,-3 6 1,-4 5 22,-4 6 0,4 9 1,-9 4-1,1 2 2,1 2 0,0 6 0,1 4 0,0 5 112,0 6 0,1 3 1,-1 3-1,0 3-50,1 4 0,3-2 0,2 2 0,0 3 88,0 4 1,4-1-1,-1 2 1,2-1-20,2 1 1,0-1 0,2 5 0,2-4-55,5-5 0,2 0 1,3-9-1,2-4-50,0-6 1,7-1 0,-3-4 0,1-6 2,0-4 0,-1-5 0,3-2 0,-2-4 38,1-4 0,-2-6 0,0-2 0,-2-1 29,-2 0 1,-6 0-1,-3-3 1,-1 1 196,-4 2 1,0 5-1,-2-1 1,-2 5 159,-2 3 0,-3-1 0,-6 6 0,1 1-36,-1 2 1,0 2-1,1 3 1,-1 6-157,0 6 0,0-1 1,1 7-1,0 2-65,4 4 0,-2-1 0,6 2 0,1-2-329,1-1 1,7 2-1,0-1 1,2-5-474,3-2 0,6-3 0,2-4 0,2-2-699,3-2 1,-4-5 0,3-8 1325,0-5 0,2-8 0,2-3 0</inkml:trace>
  <inkml:trace contextRef="#ctx0" brushRef="#br0" timeOffset="1468">2512 471 8046,'-13'6'548,"5"-5"0,-1 5 406,-1-1 1,-1 3 0,-2 4-829,0 1 1,2 4-1,3 0 1,2 0-297,0 1 0,5 2 0,-3 7 0,2 1 142,2 2 0,0-1 1,0-3-1,0-2 29,0-3 0,4 2 0,2-6 0,1-2 57,3-1 0,1-7 1,2-2-1,0-4 109,0-1 1,4-10 0,-1-5 0,1-6-81,2-6 1,-4-7-1,5 0 1,0-4-85,0-5 1,-5 4-1,4-5 1,-4 1-114,-2 1 0,1-5 1,-8 4-1,-1-1 259,1 0 0,-2 3 0,-4 7 210,0 4 1,-1 11-1,-2 7-71,-1 11 0,0 12 0,4 10 0,0 5-258,0 3 0,0 4 1,0 5-1,0 2-105,0 2 0,0-1 0,1 4 1,2 1-20,1-1 0,4-3 1,-3 3-1,-1-1 136,2-3 0,-5-3 0,5-5 0,-2-8 192,0-6 1,2-11-19,-2-4 1,-3-8 0,4-6 0,-4-7 194,-1-8 1,0-2 0,0-5-1,0-1 184,0 1 1,0 2-1,-1-3 1,-2 2-386,-1 3 0,-1 3 0,5 2 0,0 3-157,0 2 0,-4 1-1331,0 4 1,1 6 0,7 3-4116,5 2 5393,2 8 0,2 7 0,0 7 0</inkml:trace>
  <inkml:trace contextRef="#ctx0" brushRef="#br0" timeOffset="2383">2804 878 7995,'-7'17'0,"2"0"1272,-1-1 1,4-2-542,-2-2 1,8-6 0,5-6-473,2-7 1,3-4 0,2-3 0,1-2-115,-2-1 0,1-6 0,0 2 0,1-1-213,-2 0 1,-1 0 0,-1 3 0,0 1-132,-1 0 0,-3 1 1,-2 4 159,-1 0 0,-1 2 236,-1 3 1,-4 3 0,2 10 0,-6 4-101,-3 7 0,4 0 0,-3 3 1,2 1-151,0 0 0,-1 0 0,5 2 0,0-2-57,0-2 1,0-1 0,0-4-1,0 0-33,0 0 0,2-2 0,2-3 14,5-3 1,2-4 0,2-2 0,-1-4 93,1-3 0,0-3 0,-1-2 1,1 2 37,0 2 1,-5-1 0,1 6-1,-1 0-16,-1-2 1,5 5 0,-5-2 0,1 6 131,1 5 1,-6 3 0,2 2 0,1 0-147,2 0 0,-1-1 1,0 1-1,1-2-136,-1-2 0,-3 1 0,4-6 1,2-1 45,2-2 0,-4-1 1,0-1-1,2-3-133,2-5 1,-4-2 0,-1-3 0,0-2 20,0-1 0,-4-4 0,1 3 0,-2-1 26,-2 1 0,0 1 0,-2 3 0,-2-2-39,-4-1 1,-4 4-1,0 6 1,-1 0-89,0 0 1,1 4-1,-1-1 9,0 3 1,2 6-1,2 4 190,5 2 1,3 2 0,1 0 304,0-1 1,1 1 183,3 0 1,3-2 0,6-2 44,0-5 0,0-3 1,-1-1-202,1 0 0,0-5 0,-1-4 1,1-2-110,0-2 1,0 0 0,-1 1 0,1-1-85,0 0 0,-2 5 0,-1-1 0,-3-1 279,-1-1 0,2 3 124,-4-1 1,5 8-250,-5 1 1,0 1-1,-4 8 1,0 0 45,0 3 0,0 2 1,0 1-1,0 2 78,0-1 0,0-2 0,0-1 0,-1 0 31,-3-1 1,2 1 0,-2 0 0,3-1-69,1 1 1,0-4 0,1-2-152,3-2 0,-1 0 0,4-7 0,0-2 55,0-5 0,2-6 0,3-2 0,1 0 196,0-1 1,-2 3-1,-1-1 1,-1 3 485,0 4 0,3-2 0,1 4-339,-1 0 0,-3 1 1,-2 8-1,0 2 0,0 4 0,-3 5 1,5 3-1,-1 2-389,-1 2 1,3 0 0,-4 2 0,1-2-262,3-2 1,-3-2 0,1-6 0,4-3-2136,3-1 2288,-1-2 0,16-10 0,-3-1 0</inkml:trace>
  <inkml:trace contextRef="#ctx0" brushRef="#br0" timeOffset="4085">4700 776 8163,'12'0'1380,"3"0"-936,1 0 0,0-5 1,5-5-1,3-6-275,5-5 1,9-14-1,8-8 1,2-5-6,-1-3 0,1 1 0,-6-3 0,-3 1-367,-8 1 0,-7 4 1,-13 13-1,-2 3 1,-5 0 0,-8 6 1,-5-1-1,-4 8 171,-4 4 1,-2 7 0,-7 3 0,1 5 223,-1 7 0,-3 9 1,-1 17-1,2 9 44,1 5 1,-3 13 0,2 4-1,2 5-217,4 8 1,6 7 0,8-36 0,-1 1 0,2 3-1,0 1-62,0 2 1,1 0 0,2 2 0,1 0 0,1-5 0,2-2-1,2 48-290,7-8 0,8-18 0,4-18 0,3-18-4,1-16 0,5-5 0,0-12 1,-2-2 297,-1-5 1,-3-9-1,-3-6 1,-5-3 190,-6-6 1,-5-4-1,-5-7 1,0 0 68,0-1 0,-7-4 0,-5-4 1,-7-1 167,-1 1 1,-4-1 0,5 6-1,-3 2 1,1 5 0,6 0 0,-2 6 0,2 5-127,3 6 0,5 4 0,4 2-260,6 4 1,9 1-1,10 3 1,3-5-117,5-2 0,2-6 0,8-2 0,1 0-191,1-4 1,5-5 0,-3-5 0,-1-1-223,1-1 0,-1-5 1,-5 8-1,-1-2 200,-3 0 0,-3 2 0,-7-4 1,-2 4 175,-1 1 0,-5 0 0,0 2 1,-7-2 296,-4-1 1,-4 2 0,-1-2 0,0 0 164,0 4 1,-6 6-1,-2 2 1,-3 3 239,-2 5 0,0 5 0,1 7-285,-1 0 1,0 7-1,0 5 1,1 6-127,-1 6 0,-1 0 1,-2 10-1,-1 1 43,2 2 0,5 1 0,1 2 0,-1 2 51,-1 5 0,-2-2 0,1 0 0,0 1-23,4-1 0,-2 2 0,6 2 0,1-2-29,2-5 0,1-2 0,0-4 0,1-2-132,3-4 0,3-9 1,7-5-1,2-5-160,1-2 0,4-7 1,-3 1-1,1-4-191,-1-3 1,1-8 0,-4 1 0,2-6 91,-1-3 0,-4 5 0,-2-4 0,-3 2 27,-1 0 0,0 2 0,-4 5 21,3 1 447,-1 7 0,-5 2 0,-2 8 0,-2 5-142,3 4 0,0 3 1,2 5-1,0 0-159,0 1 0,0-5 1,0-1-1,2 0-254,2-1 1,3-7 0,7-1 0,2-4 16,1-4 1,1-2 0,-2-2 0,0-5 50,0-6 1,-2-3 0,-1-6 0,0-3 73,-1-4 0,0 1 0,-4-1 1,-4 4-47,-2 3 1,-2-1-1,0-3 1,-2 1-14,-2 3 0,-3 2 0,-6 8 1,1 1-55,-1 2 1,-4 6 0,0 2 41,1 7 1,7 5 0,1 0 0,3 2 7,2 3 0,2-2 1,1 3-1,1-1 91,3 0 1,-1 0 0,6-4 0,0-2 130,3-3 0,0 2 0,1-6 0,0-1 99,0-1 0,4-5 0,1-4 0,2-6 80,2-1 0,-2-6 0,0-1 1,-2-2-116,-2 2 1,2-3-1,-1 4 1,-3 1 29,-4 2 1,0 2-1,-6 3 49,-1-1 1,-1 7 22,-2 6 1,-2 6 0,-1 7 0,-1 1-13,1 3 0,-2 1 1,0 5-1,3-2-124,0 2 1,2 1 0,0 1-1,0-1-38,0-3 1,0 3 0,0-2-1,2 0-31,2-1 1,-1-2-1,5-8 1,1-1-63,-2-2 1,4-5 0,-3 1-1,4-2-54,0-2 0,3-6 0,0-2 0,2-2 55,-1 1 0,-6 0 0,-2 3 0,2 0 9,1 1 1,2 2 0,0 6 100,-1 1 1,0 6 0,-2-2-1,-2 3-7,2 2 0,1 4 0,2 0-306,0-1 0,-1-8 1,1-4 184,0-2 0,-5-4 1,1-2-1,-1-6 120,-1-5 0,-1-1 0,-5-5 0,2-3 292,2-4 1,-1 1 0,-4-3-1,0 5 324,0 3 0,-4 0 0,-1 5 0,1 1 276,-2 2 0,5 6-39,-3-1 1,4 8-857,4 1 1,4 0 0,8 4-1,2-3-583,2-1 0,-3 0 0,4 0 0,3 0-1191,5 0 0,-3-5 0,6-4 1,-3-2 1740,1-2 0,0-5 0,-5-2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6:40.478"/>
    </inkml:context>
    <inkml:brush xml:id="br0">
      <inkml:brushProperty name="width" value="0.06" units="cm"/>
      <inkml:brushProperty name="height" value="0.06" units="cm"/>
    </inkml:brush>
  </inkml:definitions>
  <inkml:trace contextRef="#ctx0" brushRef="#br0">53 25 8021,'-6'-13'169,"-1"6"1,-6 2-1,1 7 1,3 6-1,5 10 1,2 7-219,2 6 0,0 2 0,0 7 0,0-1-72,0 1 1,0 4-1,2 1 1,1 0 131,1 1 1,6 2-1,-1-3 1,1 2 75,-1 3 1,3-4 0,-3 1 0,2 0 109,3 0 0,-1 0 0,1 1 0,2-6 42,2-5 1,1-5 0,-3-7 0,3-3-179,2-5 0,-4-8 0,4-6 0,-1-6 15,1-6 1,0-8-1,6-6 1,-1-5 39,0-3 1,-2-6 0,1 2-1,3-1 87,-1 1 1,1 3-1,0 7 1,1 3-62,2 4 1,0 5-1,-4 4 1,3 5-3,0 2 1,1 10-1,-5 6 1,-1 10-35,-3 5 1,2 8 0,-5-2 0,0 1-154,0-1 1,3 2 0,-5-6 0,-1-2-393,-1-1 0,-1-8 1,3-2-1,0-4-386,-1-1 0,3-4 1,-1-1-1,-1-3 825,2-2 0,2 5 0,5-1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0:18.046"/>
    </inkml:context>
    <inkml:brush xml:id="br0">
      <inkml:brushProperty name="width" value="0.08571" units="cm"/>
      <inkml:brushProperty name="height" value="0.08571" units="cm"/>
      <inkml:brushProperty name="color" value="#66CC00"/>
    </inkml:brush>
  </inkml:definitions>
  <inkml:trace contextRef="#ctx0" brushRef="#br0">21 0 12084,'-10'0'9830,"4"0"-3942,1 0-6654,5 0-3462,5 0-3221,1 0 7449,4 0 0,1 0 0,-1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0:19.181"/>
    </inkml:context>
    <inkml:brush xml:id="br0">
      <inkml:brushProperty name="width" value="0.08571" units="cm"/>
      <inkml:brushProperty name="height" value="0.08571" units="cm"/>
      <inkml:brushProperty name="color" value="#66CC00"/>
    </inkml:brush>
  </inkml:definitions>
  <inkml:trace contextRef="#ctx0" brushRef="#br0">32 42 7996,'-11'0'3412,"4"0"-84,0 0-2071,5 0 0,-3-1-310,5-2 0,4 0 1,-1-3 514,0-3 1,-1 4 291,1-2-1386,-1 4-2209,7-1 0,-7 5-5452,5 2 7293,-5-2 0,8 4 0,-5-5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0:20.296"/>
    </inkml:context>
    <inkml:brush xml:id="br0">
      <inkml:brushProperty name="width" value="0.08571" units="cm"/>
      <inkml:brushProperty name="height" value="0.08571" units="cm"/>
      <inkml:brushProperty name="color" value="#66CC00"/>
    </inkml:brush>
  </inkml:definitions>
  <inkml:trace contextRef="#ctx0" brushRef="#br0">0 1 7985,'7'5'460,"0"1"0,-4 4 397,0 0 0,-2 1 54,-1-1 1,0-3 180,0 0 1,1-5-569,3 2 0,-3-4 0,3-4 0,-3-3 404,-1-2 1,3 2 0,1 0 1498,-2-1-1984,-1-1-1319,-1-2 1,0 7-3931,0 4-504,0 4 5310,0 2 0,5-1 0,1-5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0:21.278"/>
    </inkml:context>
    <inkml:brush xml:id="br0">
      <inkml:brushProperty name="width" value="0.08571" units="cm"/>
      <inkml:brushProperty name="height" value="0.08571" units="cm"/>
      <inkml:brushProperty name="color" value="#66CC00"/>
    </inkml:brush>
  </inkml:definitions>
  <inkml:trace contextRef="#ctx0" brushRef="#br0">32 1 7893,'-7'3'501,"0"0"1,3 4-1,-1-2 617,0 1 0,2 1-408,3 3 1,0 1 54,0-1-302,0-4 1,1-1 0,2-5 288,4 0 1,-1-5 0,0-2 649,-2-2 1,3-2-1,-3 1 0,0 3-640,0 0-2659,-3 5 1,4-2 1896,-5 8 0,0-3 0,0 3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0:22.061"/>
    </inkml:context>
    <inkml:brush xml:id="br0">
      <inkml:brushProperty name="width" value="0.08571" units="cm"/>
      <inkml:brushProperty name="height" value="0.08571" units="cm"/>
      <inkml:brushProperty name="color" value="#66CC00"/>
    </inkml:brush>
  </inkml:definitions>
  <inkml:trace contextRef="#ctx0" brushRef="#br0">42 0 7891,'-10'0'1602,"4"1"1,1 2-938,1 0 0,2 5 0,-4-1 196,1 3 1,2-3 0,3 0-405,0 1 0,0-3 43,0 2-122,0-4 0,3-3 71,1-7 0,0 2 0,-1 1 510,0-1 0,2 3-426,-2-5-916,-2 4-1421,4-1 1,-4 4 1803,3 0 0,-3 0 0,3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4:43.182"/>
    </inkml:context>
    <inkml:brush xml:id="br0">
      <inkml:brushProperty name="width" value="0.08571" units="cm"/>
      <inkml:brushProperty name="height" value="0.08571" units="cm"/>
    </inkml:brush>
  </inkml:definitions>
  <inkml:trace contextRef="#ctx0" brushRef="#br0">1 817 7743,'5'4'1560,"-2"-7"0,-3 0 0,0-4-1249,0-5 1,4 0-1,2-5 1,1-1-101,1-1 0,2 0 0,0-3 0,2-1-63,1-1 0,-2 2 0,3-1 0,0 1-34,-1 1 1,-1 3 0,-4 5 0,0 1-13,1 2 1,-1 2-1,-1 1 27,-1 2 0,-1 3 0,-3 0-25,4 4 1,-2 0 0,1 3 0,0 2 26,-1 0 0,1 4 1,1 1-1,0 0-47,1 0 0,-3 3 0,1-1 0,-1 2-47,1 1 0,-2-2 1,1 0-1,1-1-75,0 1 1,-3 0-1,3-2 1,-1-1 54,-2-3 1,1-1 0,0 1-224,-1-1 138,-1-4 206,-1 0 1,0-10-53,0-3 0,0 2 0,0 1-59,0 0 1,0-1 0,0-2-67,0 1 1,0 2-1,1 1 1,1-2-55,0 0 0,1-1 1,-3-1-1,0 1-49,0 0 1,3-1 0,0 1 0,0 0 9,0-1 1,-1 1 0,3 0 0,-2-1 99,-1 1 1,2 0 0,0-1 0,-1 1 0,1 0 0,0 2 0,-2 0 0,1 1-32,2 0 0,-2-1 0,2 3-22,2 1 1,-3-2 0,2 2 43,1 0 1,-3 2 0,2 3 0,-1 2 67,0 3 0,1 0 0,-2 1 0,1 1-45,1 1 0,-1 4 1,0-2-1,1 1 78,-1 0 1,1 0 0,-2 2 0,-1-2-39,1 0 0,2-4 0,-3 2 0,1-2-31,0 1 1,1-5 0,-2 3-169,-1-2 124,3-3 0,-2-1 0,4-6-4,-2-3 0,-3-1 0,2-2 0,-1-2-92,-1 0 0,4-4 1,-2 2-1,-1-2-30,1 1 0,3-2 0,-3 2 0,2-1 80,-1-2 1,1 4 0,1 1-1,0 1 106,-2 0 0,1 0 0,2 2-15,1 1 1,-4 3 95,1 2 0,-2 3 0,2 3 0,-3 3 57,-2 1 1,1 5 0,1 1-1,-1 1-109,-1 0 0,0-3 0,1 2 0,0 0-110,0 0 0,2-3 1,-1 1-1,0-1-140,0-2 0,-1 3 0,4 0-147,0-1 1,2-1 0,-1-3-1,-1-1-123,0-2 1,0 0 0,5-3-1,0 0 57,-1 0 0,-1 0 0,0-1 0,0-2 164,2-2 0,-2-2 0,2-2 0,-1 0 34,-2-2 1,0 1 0,1-3-1,-1 0 149,0 0 0,-2 2 0,-1-3 0,1 0 194,-1 1 0,-2 0 0,-3 3 0,0-2 45,0-1 0,0 3 1,0-2-1,-1 3 18,-1 1 1,-2 2 0,-3 2-1,2 0 92,-2 2 0,0 1 1,-1 1-85,-1 0 1,1 4 0,0 2 0,2 4-61,0 1 0,2 1 0,-3-1 0,3 2-120,0 0 0,1 2 0,3-3 1,0 1-17,0 1 0,0 2 1,0 0-1,1-1-19,2-1 1,2-1-1,4 1 1,1-1 9,1-1 0,1 0 1,-1-5-1,3-1 18,2 0 0,1-4 1,-1 0-1,2-3 20,1-2 1,0-7-1,2-1 1,-1-4-59,-1-2 0,-1-3 0,-3-3 0,0-4 10,-1-4 1,-4 2-1,1-2 1,-2 0 20,-4-2 1,-1 0-1,-4 0 1,0 3-249,0 2 0,-1 0 1,-2 2-1,-1 2 167,-1 0 1,-2 5-1,5 2 1,-1 5 76,-1 3 0,3 5 162,-2 4 1,3 8 0,0 5 0,2 4 5,1 3 1,4 1 0,-3 4 0,2 0-51,-1 0 0,1 4 0,2 0 0,0 2-77,-3-1 1,3-3 0,-3 1-1,3-1-46,0 1 1,-1-6-1,0 0 1,-2-3-17,2-3 0,-4-6 0,1-2 252,0-4 0,-3-2-19,2-5 1,-3-2 0,-3-5 0,-3-2 142,-1-1 1,-1-1 0,-1-3-1,1 1 29,0-1 1,0 0 0,2 1 0,0-1 113,0 0 1,1 1 0,0 2 0,2 1-223,1 1 1,1 1 0,1 2 0,0 1-444,0 0 1,3 2 0,1 1 0,3 1-524,2-1 1,1 3 0,-1-1 0,2 0-789,0 0 1491,4 0 0,-2 0 0,3-2 0</inkml:trace>
  <inkml:trace contextRef="#ctx0" brushRef="#br0" timeOffset="368">1351 550 7899,'-1'9'70,"-2"-1"0,-1 0 262,-1 1 0,0-1 0,3 1 0,0 1-75,0 1 1,1 1-1,1-4 1,0 0-7,0 1 1,0-1 0,1-1-166,2-1 0,1 0 0,5-3 0,-1-1-17,0-1 0,1-2 0,2-2 0,0-2 66,-1-3 0,-1 0 0,-1-1 0,-2-3 5,0-1 0,-2-1 0,3-1 0,-3-1 185,0 1 0,-1 1 0,-3 0 0,0 1-67,0 1 0,-4-2 0,-1 3-433,-3 0 1,0 6 0,0 2 0,-1 3-755,1 3 0,0 2 1,-1 4 928,1 2 0,0 2 0,-1 4 0</inkml:trace>
  <inkml:trace contextRef="#ctx0" brushRef="#br0" timeOffset="1131">1459 600 7948,'3'6'-294,"0"-1"0,3 0 0,-1 1 0,0 0 350,1 0 1,-3-1 0,2 0 0,2-2 380,0-1 1,-1 2-1,-1-1 1,2-1-240,0-1 0,2-1 0,0-1 0,1-2-35,1-3 0,3-1 0,-2-2 0,0-3-86,0-1 0,2-4 0,-2-3 1,1-2-73,2-2 0,-2-2 0,0-1 0,0-4-85,0-1 1,-3-2-1,0 1 1,-3 0-49,-1-1 1,-4 1 0,1 0-1,-3 2 55,0 0 1,-3 5-1,-2-1 1,0 3 120,-1 1 0,1 9 0,-1 0 0,0 4 177,0 5 0,1 1 0,0 4 0,-2 0 80,0 0 1,1 1 0,1 2 0,-2 2-192,0 3 1,-1 3-1,2 1 1,0 1-20,0 2 1,1 3 0,0 3 0,-1 0 45,2 2 1,-1 1-1,3 2 1,-1 1 133,1 1 0,2 2 0,0-1 1,0 1-6,0 1 0,0 1 0,3 0 0,3 0-56,1-1 1,2 0 0,-1-6-1,0-1-87,1-2 0,-1 0 1,1-4-1,1-4-114,1-1 0,1-2 1,-3-5-1,1-1-177,1-2 1,0 0-1,-3-3 1,1 0 81,-1 0 0,0-1 0,1-2 0,-1-2 105,0-2 1,1-3-1,-1-2 1,0-4 15,1-2 0,-4-2 0,1 1 0,0-1 96,2-2 1,-3 4-1,1-1 1,0 4 346,2 1 1,0 4 0,0-1 140,1 5 0,-1 2 0,0 5 0,1 3-50,-1 4 1,3 1-1,0 5 1,0 1-8,-2 1 0,-1 1 0,0-1 0,1 1-183,-1 0 1,0-2 0,-3 0 0,-2-1-421,-2 1 0,2-3 1,-1-1-1,-1-2-372,-3 0 1,1-5-1,-5 0 1,0-1-600,-2-1 1,0 1 0,-1-3-1,1-1-3431,0-2 4439,-4 3 0,-1-8 0,-4 4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4:46.816"/>
    </inkml:context>
    <inkml:brush xml:id="br0">
      <inkml:brushProperty name="width" value="0.08571" units="cm"/>
      <inkml:brushProperty name="height" value="0.08571" units="cm"/>
    </inkml:brush>
  </inkml:definitions>
  <inkml:trace contextRef="#ctx0" brushRef="#br0">0 645 8067,'9'0'0,"-1"0"0,-1-1 0,0-1 322,-2-1 0,-3-6-204,1 0 1,1-5 0,-2 1 0,0-4 0,-1-2 0,0-4-183,2-1 0,-2 0 1,3 2-1,-2 2 103,1 3 0,0 1 0,-3 2 105,0 3 1,4 4-42,1 4 0,0 2 0,0 8 0,2 4 25,0 1 1,5 2 0,2 6-1,2 2 337,1 2 0,-1-2 0,0 1 0,-1 0-424,-1 1 1,0 0 0,1-2 0,-1-2-74,-3-3 0,-2 0 1,-4-1-1,-2-3 250,-2-1 1,-1-3 0,-1-1 0,-3 0-163,-4-3 0,-1 2 0,-4-5 0,0 0-150,0-1 1,2-1 0,-3 0 0,0 0-266,1 0 0,1-4 0,4-1 0,-1-2-125,1 2 1,3-3 0,3 3-1,1-2 88,1-2 0,1 4 0,1-1 1,4 0 349,1-2 1,5 3 0,2-1 0,2 1 121,1 0 1,-1-3 0,1 3 0,1-2 31,1-2 1,-1-2 0,2-1 0,-1-1-8,1-2 1,1 0-1,-3-2 1,-3 0-146,1 1 1,-4-1 0,-2 0 0,-3 1-65,-4 3 1,-2-2 0,-1 3 0,-1 1 37,-2 1 0,-2 0 1,-3 6-1,-1-2 62,-2 0 1,0 5 0,-2-2 0,0 2 9,0 1 0,3 1 0,-1 2 1,2 2 122,1 3 0,0 1 0,3 1 0,1 2-107,0 1 1,3 4 0,-1 3 0,1 0-13,1 1 0,2 2 1,2-1-1,1 1 26,1-1 0,2 2 1,0-5-1,0 0 35,1-2 1,-1-1 0,1-2 0,1-4-4,1-4 0,1 1 0,-4-4 0,0-1-41,1-1 1,-1-2 0,0-2 0,1-3-11,-1-1 1,0-4 0,0 0 0,-2 0-40,0-2 0,-1 1 0,3-3 1,-2 0-55,0 0 0,-2-3 0,3 6 0,-3-2-32,0 0 0,2 4 1,-3-2-1,1 0-14,0 1 0,-1 3 0,-1 2 0,1 0-73,-1-1 0,3 2 127,0 2 1,0 2-1,-1 2 130,0 2 0,2 2 0,-3 3 0,1 0 169,0 1 1,-1 2 0,-1 1 0,1 0-57,-1 0 0,2 2 1,-1-2-1,1 0-51,0 0 0,-1-1 1,-3-3-1,2 1-116,1-1 0,1-1-92,-1-1 0,-2-2 1,4-6-11,-1-4 0,1 1 1,-1-7-1,0-1 10,-1 0 0,3-2 1,-2 0-1,-1 2 59,1 1 1,2-2 0,-4 3 0,1 1 51,1 1 1,-2 0 274,3 1 0,0 1-69,1 5 0,0 3 0,-3 7 0,-1 0 16,-1 1 1,-1 0 0,2 1-1,1 2-13,-1 1 1,-1-2 0,0 2 0,1-1-14,0-2 1,1 0-1,-3-2 1,1-1-168,2-1 0,-1 0-142,3-3 0,-2-1 0,2-5 0,-1-3-42,1-5 0,0 1 1,1-3-1,0 1 227,0 2 1,-1 1-1,0 1 310,2-1 1,0 2 0,2 2-15,-1 5 1,0 4 0,0 4 0,-2 1-101,0 3 0,-1-2 1,4 4-1,-1 0-1028,0-2 1,-2 3 0,-1-4 0,2 0 736,0-2 0,2-1 0,-1 1 0</inkml:trace>
  <inkml:trace contextRef="#ctx0" brushRef="#br0" timeOffset="164">1017 278 7917,'-8'0'0,"-1"0"1028,1 0 0,2 0 0,1 0 0,-1 1 166,2 2 1,-3-2-1517,4 5 1,1 0 321,2 2 0,3 0 0,2 1 0</inkml:trace>
  <inkml:trace contextRef="#ctx0" brushRef="#br0" timeOffset="347">1017 478 7917,'-4'12'549,"0"-2"0,-2 4 0,1 1-1,2 1 0,0 1 0,3 2 0,0 0-142,0 0 1,0 1-1,1-1 1,2-1-300,2-3 1,3-1 0,1-5-1,1-2-571,1 1 1,4-5 0,-2 0 0,1-2-389,0-1 0,-3-4 1,3-2 851,0-4 0,2-3 0,1-4 0</inkml:trace>
  <inkml:trace contextRef="#ctx0" brushRef="#br0" timeOffset="1432">1259 470 7917,'-9'8'168,"2"0"0,0 1 490,2-1 1,2 1 0,-2 1 0,1 2-296,-1 1 1,3 1 0,-1 3 0,3-1-391,0-3 0,0 3 0,0-3 0,3 1-200,3 0 0,-2-4 0,2 1 0,0-2-94,2-4 1,0 2 0,1-5-1,-1 0 39,0-1 0,1-2 0,-1-2 0,0-3 204,1-4 0,-1 1 0,0-3 1,1 0 129,-1 1 1,0 0 0,1 4-1,-2 0 131,-2 2 0,3 3 0,-3-1-116,3 2 1,-3 5-1,0 1 1,0 3 26,-1 0 1,-1 4-1,3 1 1,-1 0-78,0-2 0,2 1 0,-2-1 0,0 0-119,1-2 0,0-5 0,2-1 0,0-2 42,1-1 1,-4-1-1,1-2 1,-1-6-44,0-4 1,1-2 0,-3-2 0,0 0-24,1 1 0,-4-1 0,3 0 0,-2 1-142,-1-1 1,-3 1-1,0 1 1,-2 2-14,-1 1 1,-2 2 0,0 5-1,-1 2 281,-3 2 0,3 1 0,-2 1 0,2 2 0,1 2 0,2 3 0,1 1 0,2 1 0,1 1 0,-2 1 0,1-2 0,1 1 0,2 0 0,2-2 0,2-2 0,0 0-138,-1-2 0,4-2 0,-2 2 120,3-2 0,0-1 1,1-5-1,0-2 92,2-2 1,-2-5-1,2 0 1,-1-1 0,-2-1 1,0-2-1,1-1 1,-1 1 21,0 3 0,-2-3 0,-1 3 1,2-1 79,0 0 0,-1 4 0,-2-1 97,0 2 0,0 4-112,-1 2 0,-3 3 0,3 3 0,-2 2 140,-1 3 1,0 0 0,0 1-1,0 0-9,0 2 1,1-1 0,1 3 0,1 0 32,-1 0 0,-1-2 0,1 2 1,2 0-125,1 0 0,-4-3 0,3 1 0,-1-1-106,0-2 0,3 0 0,0 0-200,1-3 0,1-2 0,-2-6 1,0-2-78,0-3 1,1-1 0,-1-2 0,0-2 81,0 0 1,-1-2 0,-1 4 0,1 0 130,0-1 0,-3 5 0,3-1 270,-1 1 0,-1 3-130,0 1 0,-2 6 0,3 2 0,-1 4-52,-1 2 0,1-1 1,-2 4-1,1 0-126,1-1 1,2 2 0,-2-3 0,0 0-78,1 0 0,-3-2 0,4-4 1,0-1-162,-1-1 1,-1-1 0,3-3-1,-1-1-73,0-2 0,2-2 1,-2-3-1,0 0 53,1-1 0,-3 4 1,2-1 93,2 0 1,0 2 0,1 1 72,1 2 1,-2 2 0,0 1 0,-2 2 40,2 0 1,-1 5-1,1 2 1,-2-2-162,2-3 1,0 2-1,1-3 144,1-1 0,-1 0 0,0-5 0,0-2 58,-3-2 1,3-3 0,-4-1 0,1-2 183,-2-3 1,-2-1 0,-1 0 0,0 1 115,0 0 0,-4-1 0,-1 1 0,-3 3-103,0 2 0,-4 1 0,-1 3 0,-1 2-379,0 2 1,3 2-1,-2 2 1,0 2-1271,0 3 1467,3 4 0,-2 1 0,3 3 0</inkml:trace>
  <inkml:trace contextRef="#ctx0" brushRef="#br0" timeOffset="2047">1967 120 7899,'-3'9'282,"0"2"1,-2-1-1,2 4 1,1 1 11,1 1 1,1 4-1,0 1 1,0 1-108,0 1 0,3 2 1,1 2-1,0 1-119,3 1 1,-3-3 0,1 2-1,0-2-68,-1-1 1,1-3 0,1-2 0,0-2-118,0-5 0,2-4 0,0-4 40,0-2 0,1-6 0,-1-3 0,0-3 79,1-2 1,-1-4-1,0 1 1,-2-2 17,0 0 0,-4-1 1,3 1-1,-1 1-145,-2 1 1,1 4-1,0-1-211,-1 2 407,-1 4 1,-1 2 0,0 6-1,0 4 276,0 3 0,0 3 1,1 4-1,1-1-170,0 1 1,2 2-1,-2 2 1,2-2-99,0-1 0,-1-1 0,2-6 1,-1 0-112,1-2 0,-2-5 0,2-1 1,1-3-174,-2-3 1,3-5-1,-3-6 1,0-2 40,3-4 1,-4 2 0,1-4 0,-1 2 111,0 1 1,2 5 0,-2 1 0,-1 1 317,-1 1 1,-1 5 15,0 0 1,0 8 0,1 1 0,1 4-111,0 1 0,4 4 0,-2 2 0,-1 1-296,1-1 1,3 1 0,-2-2 0,2 1-348,-2 0 1,3-4-1,-3 1 1,3-2-259,4-4 1,-3-1 0,2-4-1,-2 0-967,-1 0 1696,5-4 0,-4-4 0,3-5 0</inkml:trace>
  <inkml:trace contextRef="#ctx0" brushRef="#br0" timeOffset="2589">2458 353 7864,'-7'1'0,"1"1"306,0 0 1,0 2 0,-1-1 0,1 2 158,0 3 0,3 0 0,-1 1 0,0 0-397,2 2 0,1 2 1,1 4-1,1 0-7,2 3 0,1-2 1,5 3-1,-2 0-159,-1-3 0,4 0 0,-2-2 0,2-3-142,-1-5 1,0-3 0,1-5 0,1 0 182,0 0 0,-2-8 0,0-3 1,1-5 3,1-3 1,0-2 0,-3-5 0,-2-1-74,0-1 0,-1-1 0,0 2 1,-1-4 50,-1-1 0,-2-2 1,2 0-1,-3-1 14,-3-1 1,-1-3 0,-5 2-1,1 1 174,0 1 1,0 9 0,3 9 6,2 5 0,2 8 1,1 7-1,0 7-90,0 5 1,1 6 0,3 4 0,3 5 75,3 2 1,2 2-1,-1 0 1,1 1-98,1 1 1,-2 4 0,2-2 0,-1 0-75,-2-2 1,-1-3-1,0-2 1,1-5-29,-2-6 1,2-5 0,-5-10 255,-1-5 1,0-5 0,-4-6-1,-1-3 274,-2-2 0,0-4 1,-4-2-1,2-2 463,-2-1 0,3 0 1,1 0-1,0 2-158,0 1 0,0 4 0,3-2 0,0 3-404,0 0 0,1 3 0,2 1 0,3 1-469,1 2 1,2 1 0,2 1 0,0 2-2651,-1 0 2781,3 1 0,0-4 0,3 1 0</inkml:trace>
  <inkml:trace contextRef="#ctx0" brushRef="#br0" timeOffset="3583">2908 428 8031,'0'9'0,"-2"1"252,-1 1 0,-1 3 1,2-2-1,0 1-111,0 2 1,1 1-1,1 0 1,0-2-191,0 0 1,3-1-1,2 1 1,1-4 19,-1-3 0,2-1 0,3-3 0,1-1-74,-1-1 0,-1-2 0,-1-2 0,-2-3 70,0-5 0,-1 1 1,3-4-1,-3 0 76,-2-2 1,-2-1 0,-1 0-1,0-1-9,0 1 1,0-1 0,0 4-1,-1-1-38,-2 1 1,0-1 0,-4 4-1,2 1-52,-2 1 0,3 3 0,-2 2 83,0 0 1,1 1 0,0 4-10,2 2 0,0 2 0,3 3 0,1 0 62,1 1 0,0-1 0,4-1 0,0 0 0,2-2 0,-3 0 0,1 1 0,0-4 113,2-1 0,1 2 0,1 0 0,1-2 46,0-3 0,-2 0 0,0-4 0,1 0-47,1-1 1,0-5-1,-1 1 1,-1 1-48,-1 1 0,4-2 1,-5 1-1,-1 1 31,2 3 0,-4 3-57,2-3 1,-4 6 0,1-1 0,0 3-43,0 3 0,0 3 0,-3 3 0,0 1-48,0 0 1,0-2 0,0 3-1,0-1 36,0-2 1,1 2-1,1-1 1,0-1 51,0 0 1,0 1-1,0 0 94,1-1 1,3-4-115,0-4 0,1-2 0,1-2 0,1-5-8,-1-3 1,0-3 0,1-4 0,-1 1 135,0-1 0,1 1 0,-1 1 0,0 2 259,1 1 0,-4 1 1,1 4-1,1 1 186,3 3 1,0 3-1,1 0 1,-1 0-60,1 3 1,-1 6-1,4 4 1,0 3-169,-1 1 1,2 2 0,-3 1 0,0-1-311,0 2 0,-1-4 1,-4 3-1,0-3-252,-1 0 0,-5-4 0,2-1 82,-2 0 1,-2-7 0,-2 1 0,-2-4-2682,-3-2 1,0 0-1,0-1 2718,-1-2 0,-3-1 0,-1-5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04.914"/>
    </inkml:context>
    <inkml:brush xml:id="br0">
      <inkml:brushProperty name="width" value="0.05" units="cm"/>
      <inkml:brushProperty name="height" value="0.05" units="cm"/>
    </inkml:brush>
  </inkml:definitions>
  <inkml:trace contextRef="#ctx0" brushRef="#br0">1 0 19923,'7'0'826,"6"0"1,-4 0 0,3 0-330,2 0 1,0 0 0,-1 0 0,3 0-117,2 0 0,3 0 0,7 0 0,1 0-35,3 0 0,-2 0 1,6 0-1,-3 0-25,-2 0 0,2 0 0,0 0 1,-3 0-12,-1 0 0,-1 0 1,-1 0-1,1 0-60,-1 0 0,-4 0 0,0 0 1,0 0 10,-2 0 1,4 0-1,-5 0 1,-1 0-40,1 0 1,5 0 0,-4 0 0,2 0-223,0 0 0,0 0 0,4 0 0,1 0 0,-1 0 0,1 0 0,-1 0 0,2 0 0,4 0 0,-4 0 0,3 0 0,-3 0 0,-2 0 0,1 0 0,-1 0 0,1 0 0,-1 0 0,1 0 0,-2 0 0,-2 0 0,-1 0 0,0 0 0,3 0 0,-2 0 0,-1 0 0,2 0 0,5 0 0,2 0 0,-1 0 0,-3 0 0,-4 0 0,0 0 0,5 0 0,-1 0 0,4 0 0,-3 0 0,-1 0 0,-1 0 0,1 0 0,-2 0 0,-3 0 0,2 0 0,-2 0 0,3 0 0,2 0 0,-2 0 0,-2 0 0,-1 0 0,2 0 0,1 0 0,0 0 0,-2 0 0,-1 0 0,-5 0 0,5 0 0,2 0 0,1 0 0,-3 0 0,0 0 0,-1 0 0,0 0 0,4 0 0,-5 0 0,2 0 0,0 0 0,-5 0 0,4 0 0,-1 0 0,1 0 0,0 0 0,4 0 0,-1 0 0,-2 0 0,0 0 0,4 0 0,1 0 0,-1 0 0,1 0 0,-1 0 0,1 0 0,-1 0 0,1 0 0,-1 0 0,1 0 0,-1 0 0,-4 0 0,-1 0 0,-1 0 0,0 0 0,-4 0 0,2 0 0,-4 0 0,-1 0 0,-1 0 0,1 0 0,0 0 0,0 0 0,-1 0 0,1 0 0,-5 0 0,0 0 0,-6 0 0,5 0 0,-3 0 0,-4 0 0,5 0 0,-4 0 0,2 0 0,-2 0 0,4 0 0,-6 0-238,0 0 1,0 0 0</inkml:trace>
  <inkml:trace contextRef="#ctx0" brushRef="#br0" timeOffset="1450">6176 0 20564,'9'0'414,"0"0"0,-4 0 0,4 0 0,1 0 228,3 0 1,2 0 0,5 0 0,6 0-189,4 0 0,15 0 0,0 0 1,9 0-88,6 0 0,2 0 1,5 0-1,-1 0-86,-2 0 0,5 0 1,6 0-1,0 0-31,0 0 0,-4 0 0,-5 0 0,-3 0 28,-2 0 0,5 0 0,-4 0 0,1 0-9,-3 0 1,2 0-1,2 0 1,2 0-177,-2 0 1,-3 0 0,-6 0 0,0 0-94,0 0 0,5 0 0,0 0 0,-2 0 0,-2 0 0,-5 0 0,-1 0 0,0 0 0,-1 0 0,-1 0 0,-7 0 0,0 0 0,1 0 0,3 0 0,0 0 0,-4 0 0,-3 0 0,-1 0 0,4 0 0,0 0 0,1 0 0,-3 0 0,0 0 0,-4 0 0,-2 0 0,4 0 0,-3 0 0,-1 0 0,1 0 0,2 0 0,-2 0 0,0 0 0,-1 0 0,1 0 0,-3 0 0,1 0 0,-2 0 0,4 0 0,-2 0 0,-2 0 0,-1 0 0,-3 0 0,-1 0 0,-2 0 0,1 0 0,-2 0 0,-1 0 0,0 0 0,1 0 0,-1 0 0,4 0 0,-4 0 0,-1 0 0,3 0 0,-3 0 0,0 0 0,-1 0 0,0 0 0,-4 0 0,2 0 0,1 0 0,1 0 0,-6 0 0,1 0 0,0 0 0,0 0 0,-1 0 0,1 0 0,0 0 0,0 0 0,-1 0 0,1 0 0,0 0 0,0 0 0,-1 0 0,1 0 0,-5 0 0,0 0 0,2 0 0,1 0 0,2 0 0,0 0 0,-5 0 0,0 0 0,2 0 0,-4 0 0,3 0 0,0 0 0,-2 0 0,1 0 0,0 0 0,5 0 0,-5 0 0,0 0 0,1 0 0,-1 0 0,0 0 0,-6 0 0,3 0 0,-6 0-1230,0 0 1,-6 0-1,-2 0 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11.164"/>
    </inkml:context>
    <inkml:brush xml:id="br0">
      <inkml:brushProperty name="width" value="0.05" units="cm"/>
      <inkml:brushProperty name="height" value="0.05" units="cm"/>
    </inkml:brush>
  </inkml:definitions>
  <inkml:trace contextRef="#ctx0" brushRef="#br0">0 0 21010,'14'0'1006,"0"0"1,0 0-643,-1 0 1,3 0 0,2 0 0,5 0-50,3 0 1,1 0 0,1 0 0,1 0-62,3 0 1,-2 0 0,7 0 0,0 0-27,-2 0 1,3 0 0,-4 0 0,1 0-21,3 0 1,-4 0 0,-1 0-1,-1 0-20,1 0 1,-1 0-1,-5 0 1,1 0-69,-1 0 0,1 0 0,-1 0 0,1 0 14,-1 0 0,-4 0 0,0 0 0,1 0 17,2 0 0,2 0 0,-1 0 0,1 0-21,-1 0 0,1 0 0,-1 0 0,1 0-39,-1 0 1,-4 0-1,0 0 1,2 0-6,1 0 0,0 0 0,-2 0 1,-1 0-16,2 0 1,-4 0 0,2 0 0,0 0 18,-2 0 1,4 0-1,-6 0 1,1 0-91,0 0 0,5 0 0,-2 0 0,1 0 0,-1 0 0,1 0 0,-4 0 0,2 0 0,2 0 0,-3 0 0,1 0 0,-1 0 0,1 0 0,-1 0 0,4 0 0,-4 0 0,-1 0 0,3 0 0,-3 0 0,-1 0 0,1 0 0,0 0 0,-3 0 0,1 0 0,-1 0 0,3 0 0,-2 0 0,1 0 0,0 0 0,-3 0 0,4 0 0,-2 0 0,0 0 0,2 0 0,-3 0 0,1 0 0,-1 0 0,3 0 0,0 0 0,0 0 0,0 0 0,-2 0 0,-3 0 0,2 0 0,1 0 0,5 0 0,-4 0 0,-3 0 0,0 0 0,2 0 0,0 0 0,-1 0 0,-2 0 0,1 0 0,2 0 0,-3 0 0,4 0 0,-4 0 0,-1 0 0,-1 0 0,1 0 0,0 0 0,0 0 0,-1 0 0,1 0 0,0 0 0,0 0 0,-1 0 0,1 0 0,0 0 0,0 0 0,0 0 0,-1 0 0,1 0 0,0 0 0,0 0 0,-1 0 0,1 0 0,0 0 0,0 0 0,-1 0 0,1 0 0,0 0 0,0 0 0,-5 0 0,0 0 0,2 0 0,1 0 0,2 0 0,-1 0 0,1 0 0,0 0 0,-5 0 0,0 0 0,2 0 0,-4 0 0,3 0 0,0 0 0,-2 0 0,1 0 0,0 0 0,5 0 0,-5 0 0,0 0 0,2 0 0,-3 0 0,1 0 0,0 0 0,5 0 0,-5 0 0,0 0 0,0 0 0,5 0 0,-5 0 0,0 0 0,1 0 0,3 0 0,-3 0 0,-1 0 0,-5 0 0,5 0 0,-4 0 0,4 0-3266,-6 0 3266,3 0 0,-6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18.695"/>
    </inkml:context>
    <inkml:brush xml:id="br0">
      <inkml:brushProperty name="width" value="0.05" units="cm"/>
      <inkml:brushProperty name="height" value="0.05" units="cm"/>
    </inkml:brush>
  </inkml:definitions>
  <inkml:trace contextRef="#ctx0" brushRef="#br0">33 0 20376,'-14'0'-28,"5"0"636,0 0 1,14 0-1,2 0-162,8 0 0,10 0 1,-2 0-1,3 0-28,1 0 0,2 0 0,2 0 0,3 0-63,1 0 0,1 0 0,6 0 0,0 0-103,4 0 0,2 0 0,4 0 0,-2 0-10,2 0 1,3 0 0,1 0-1,1 0 78,-4 0 0,-5 0 0,1 0 0,0 0 94,0 0 0,-5 0 0,2 0 0,-2 0-214,2 0 1,-2 0 0,5 0 0,-2 0-201,-2 0 0,2 0 0,-1 0 0,0 0 0,1 0 0,-4 0 0,3 0 0,-2 0 0,2 0 0,-2 0 0,5 0 0,0 0 0,0 0 0,-5 0 0,2 0 0,-2 0 0,2 0 0,-3 0 0,3 0 0,-3 0 0,-2 0 0,2 0 0,1 0 0,2 0 0,-2 0 0,4 0 0,-1 0 0,2 0 0,3 0 0,-3 0 0,0 0 0,-2 0 0,-3 0 0,5 0 0,-1 0 0,-3 0 0,-3 0 0,-4 0 0,3 0 0,0 0 0,1 0 0,-7 0 0,-2 0 0,-1 0 0,1 0 0,-1 0 0,-5 0 0,1 0 0,-1 0 0,1 0 0,-1 0 0,2 0 0,3 0 0,-4 0 0,1 0 0,-5 0 0,1 0 0,2 0 0,2 0 0,0 0 0,-3 0 0,-1 0 0,2 0 0,1 0 0,-1 0 0,-5 0 0,-3 0 0,0 0 0,-1 0 0,7 0 0,-4 0 0,0 0 0,-2 0 0,1 0 0,-1 0 0,1 0 0,0 0 0,3 0 0,-5 0 0,1 0 0,1 0 0,-4 0 0,6 0 0,-2 0 0,-4 0 0,0 0 0,-1 0 0,2 0 0,1 0 0,1 0 0,-6 0 0,1 0 0,0 0 0,0 0 0,-1 0 0,1 0 0,-5 0 0,0 0 0,2 0 0,1 0 0,2 0 0,-5 0 0,0 0 0,-4 0 0,4 0 0,-6 0 0,5 0 0,-4 0 0,-2 0 0,4 0 0,-4 0 0,2 0 0,-2 0 0,4 0 0,-6 0-391,0 0 0,0 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7:18.510"/>
    </inkml:context>
    <inkml:brush xml:id="br0">
      <inkml:brushProperty name="width" value="0.08571" units="cm"/>
      <inkml:brushProperty name="height" value="0.08571" units="cm"/>
      <inkml:brushProperty name="color" value="#FFFFFF"/>
    </inkml:brush>
  </inkml:definitions>
  <inkml:trace contextRef="#ctx0" brushRef="#br0">79 66 8025,'-6'13'-667,"-1"1"1,-2 0 1139,0 4 0,6-2 0,-2 6 1,0 1-115,1 2 1,-1 7 0,5 5 0,0 4-199,0 3 1,-4 5 0,0 1 0,1 4 33,1 3 1,1-1 0,-2-6 0,-2-4 76,2 0 1,2-1 0,1-4-1,0-2-16,0-5 0,0-6 1,0-5-1,0-2-9,0-2 1,6-2 0,1-4 0,2 1-51,0-1 1,0-4-1,4-1 1,0 1-14,0-2 0,0 4 0,0-7 0,2-1-113,2-2 1,-2-1-1,4 0 1,-1 0-23,-1 0 1,5 0 0,-3 0-1,0 0-290,0 0 1,-1 0-1,-4-1 1,2-2-654,2-1 1,0-5 0,-5 3-2127,0-1 3020,0-2 0,0-4 0,0 0 0</inkml:trace>
  <inkml:trace contextRef="#ctx0" brushRef="#br0" timeOffset="400">40 619 7808,'-14'0'402,"6"0"1825,-1 0-1768,6 0 1,-2 0 0,10 0-1,4 0-84,2 0 1,3 4 0,-1 1 0,0-2-369,0-2 0,5-1 1,1 2-1,0 1-710,0 1 0,0 0 0,-3-4 0,1-1 703,-1-3 0,5-4 0,-1-5 0</inkml:trace>
  <inkml:trace contextRef="#ctx0" brushRef="#br0" timeOffset="717">79 79 8021,'-13'0'0,"0"0"0,0 0 0,4-4 0,0 0 0,6-2 1035,-1 1 0,8 2 0,5-4 1,3 1 300,1 3 1,0 0 0,1 1 0,4-3-1133,4 2 0,-2-3 0,2 2 0,0 1-765,-1 2 0,4 1 0,-3 0 0,1-2-1749,-1-2 0,3 2 2310,-3-2 0,3 2 0,1 2 0</inkml:trace>
  <inkml:trace contextRef="#ctx0" brushRef="#br0" timeOffset="1351">935 803 8432,'-6'-11'0,"-3"2"838,-3 5 0,4 2 1,-1 1-1,-2-2-47,0-2 1,1 1 0,-2 5 0,-3 4-211,1 4 1,-1-2-1,2 3 1,-2 3-122,-2 3 0,2 6 0,-3-3 0,5 2 316,5 2 0,-3 2 0,7 1 0,1-1-288,2-3 1,1 3-1,1-5 1,3 2-232,5 0 1,7-1 0,2 1 0,-1-5-370,2-2 0,0-2 0,5 0 0,-2-1-535,1-3 1,0-3-1,1-6 1,-2 0-330,1 0 1,2 0 0,1 0 0,-1-2-597,-3-2 0,3 1 1,-3-6 1571,3-1 0,1-2 0,1-1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22.079"/>
    </inkml:context>
    <inkml:brush xml:id="br0">
      <inkml:brushProperty name="width" value="0.05" units="cm"/>
      <inkml:brushProperty name="height" value="0.05" units="cm"/>
    </inkml:brush>
  </inkml:definitions>
  <inkml:trace contextRef="#ctx0" brushRef="#br0">13 0 19656,'-8'0'722,"4"0"1,8 0-1,6 0-371,2 0 0,6 0 0,2 0 0,1 0-109,4 0 0,2 0 0,5 0 0,5 0 19,3 0 0,1 0 1,0 0-1,1 0 104,-1 0 1,5 0 0,0 0 0,-2 0-25,-1 0 0,-2 0 1,0 0-1,0 0-64,1 0 0,-1 0 1,0 0-1,0 0 17,1 0 1,4 0 0,1 0 0,0 0-5,1 0 0,4 0 1,0 0-1,3 0-166,0 0 0,3 0 0,-8 0 0,4 0-107,1 0 0,3 0 0,-2 0 0,-2 0-67,-1 0 0,-4 0 0,1 0 1,2 0 35,2 0 0,-4 0 0,-1 0 1,-1 0 82,-4 0 0,3 0 0,-1 0 0,-2 0 71,-1 0 1,-6 0 0,1 0 0,2 0-116,-1 0 0,1 0 0,-9 0 1,2 0-26,3 0 0,-1 0 0,3 0 0,-3 0 0,-1 0 0,2 0 0,-2 0 0,1 0 0,3 0 0,-3 0 0,1 0 0,-1 0 0,0 0 0,0 0 0,2 0 0,-5 0 0,-3 0 0,-2 0 0,1 0 0,-1 0 0,1 0 0,-1 0 0,-1 0 0,-1 0 0,-2 0 0,0 0 0,3 0 0,-2 0 0,-1 0 0,-2 0 0,4 0 0,-2 0 0,1 0 0,2 0 0,2 0 0,-2 0 0,-3 0 0,7 0 0,-4 0 0,0 0 0,-2 0 0,-1 0 0,5 0 0,-1 0 0,1 0 0,-1 0 0,-1 0 0,-1 0 0,-2 0 0,3 0 0,3 0 0,-3 0 0,0 0 0,0 0 0,1 0 0,1 0 0,-1 0 0,1 0 0,-1 0 0,-1 0 0,-3 0 0,6 0 0,-4 0 0,-2 0 0,-2 0 0,2 0 0,-5 0 0,1 0 0,0 0 0,-3 0 0,2 0 0,-3 0 0,-1 0 0,0 0 0,0 0 0,-1 0 0,1 0 0,4 0 0,1 0 0,-2 0 0,-2 0 0,-1 0 0,-1 0 0,1 0 0,0 0 0,0 0 0,-1 0 0,1 0 0,0 0 0,0 0 0,-1 0 0,1 0 0,-5 0 0,0 0 0,2 0 0,-3 0 0,1 0 0,0 0 0,5 0 0,0 0 0,-1 0 0,-3 0 0,-1 0 0,-5 0 0,5 0 0,1 0 0,3 0 0,-3 0 0,-1 0 0,-5 0 0,5 0 0,-4 0 0,4 0 0,-4 0 0,4 0 0,0 0 0,5 0 0,0 0 0,-5 0 0,0 0 0,-6 0 0,5 0 0,-4 0 0,-1 0 0,6 0 0,-4 0 0,4 0 0,-4 0 0,4 0 0,-6 0-2053,9 0 2053,-10 0 0,-2 0 0,-8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26.677"/>
    </inkml:context>
    <inkml:brush xml:id="br0">
      <inkml:brushProperty name="width" value="0.08571" units="cm"/>
      <inkml:brushProperty name="height" value="0.08571" units="cm"/>
    </inkml:brush>
  </inkml:definitions>
  <inkml:trace contextRef="#ctx0" brushRef="#br0">93 335 8082,'-16'47'0,"1"2"136,1 2 1,3 1 0,-2 7-1,2 1 377,3 0 1,4 1 0,4-5-1,0 0-988,0-3 0,3-3 1,4-11 474,3-7 0,3-4 0,4-3 0</inkml:trace>
  <inkml:trace contextRef="#ctx0" brushRef="#br0" timeOffset="750">218 887 8125,'5'-3'-5,"-1"-2"0,-3-3 122,1-1 1,0 1-1,3 0-19,-1-1 1,-1-2-1,0 0 1,2 0-179,-1-1 1,4 2 0,-3-2 0,3 1 62,0 0 1,-2 1-1,-1 3 1,2 2-7,0-2 0,-1 3 1,0 2 109,0 1 0,-2 2 0,-1 2-26,1 6 0,-3 0 0,2 4 0,-2 0 127,-1 0 1,0 1 0,0 3-1,0-1-127,0-3 0,0 3 0,0-3 0,0 0-43,0-1 1,0-3-1,1-1-310,2 1 159,-2-5 1,3-4 0,-2-6 0,2-4 42,0-1 1,-1-4-1,2 2 1,-1-1 85,1 0 0,-2 1 0,3-1 0,-1 0 12,0 2 0,2 1 1,-2 3 91,-1-1 1,4 5 67,-2 1 1,-3 6 0,1 3 0,-1 4-110,0 1 1,0 4-1,-1-1 1,1 1-188,-1 2 0,1-3 0,0-1 0,0 0-372,1 0 0,-2-3 1,2 2 499,0-3 0,3-1 0,-3 1 0</inkml:trace>
  <inkml:trace contextRef="#ctx0" brushRef="#br0" timeOffset="1166">595 804 8125,'-6'8'29,"1"0"1,-1 2 99,2 1 0,0-1 1,4 3-1,0-1-70,0-1 1,0 1-1,0 0 1,1 0-298,2 0 1,1-1-1,5-3 1,-1 1 116,0-1 1,1-2 0,-1-2 0,1 0 90,3-2 1,-3-1-1,3-2 1,-1-2 2,0-2 1,0-4 0,-2-1 0,-1-2 83,1-1 0,-2-2 0,-1-4 1,-4 0 2,-1 0 0,-1 2 0,0 0 0,0 0 100,0 0 0,-1 4 1,-1 1-1,-4 2 244,-1 2 0,-5-2 1,-2 8-1,1 0-59,-1 1 0,2 1 1,-1 1-1,1 1-158,2 4 0,1 1 1,1 2-1,3-1-174,2 1 0,2-1 0,1 0 0,0 1-112,0-1 0,4 0 0,1-2 0,3-1-140,0-2 1,1 1-1,2-2 1,0 1-153,-1-1 0,2-1 0,0-2 0,1-2-962,2-3 1353,-3-1 0,8-2 0,-3 1 0</inkml:trace>
  <inkml:trace contextRef="#ctx0" brushRef="#br0" timeOffset="2084">1148 670 7933,'-3'5'373,"0"1"1,0 0 0,3 2 0,0 0-21,0 1 1,0 2-1,0 1 1,0 1-357,0 2 1,0 1 0,1 0 0,1 1-64,1 0 0,3 0 0,0-1 0,1 0-280,2-2 1,-1-1 0,0-4 0,1 1 53,-1-3 1,1-4 0,-1 0-1,0-2 217,1-1 1,-1-4 0,0-3-1,0-2 105,-3-2 1,0-4-1,-3 2 1,1-1 142,-1 0 0,-1 3 0,-2-2 1,-1 0 138,-1 0 1,0 5 0,2 0 0,-1 1 217,0-1 1,-1 3-670,3-1 0,0 3-39,0-2 1,3 3-1,3-1-35,2 2 1,0 1 0,0 0-1,1 0-3,-1 0 0,0 0 0,1 0 0,-1 0 152,0 0 1,-2 0 0,0 0 124,0 0 1,-1 1-17,0 2 0,-3 1 1,1 5 25,-2-1 1,-1 1 0,1-1 0,1 0 12,1 1 1,-1-1-1,-2 0 1,1 1-79,2-1 1,-2 1-1,3 0 1,-1 1-39,3 1 0,-1-2 0,0-5 0,2 1-40,0 0 1,2-4-1,-1 2 1,0-3 90,1-3 0,-1-1 1,0-5-1,1-3 124,-1-2 1,1-2-1,-1-3 1,-1 0 101,-1 0 1,0-2 0,-3 2 0,-1 0 113,-1 2 0,-1 1 1,-1 1-1,-2 2-94,-2 1 0,-6 2 0,-1 4 0,0 3-288,0 2 0,0 1 1,2 1-1,-1 3-502,1 4 1,0 2 0,3 4 0,0 0 524,2 2 0,-1 5 0,-2 0 0</inkml:trace>
  <inkml:trace contextRef="#ctx0" brushRef="#br0" timeOffset="3016">1516 770 7947,'1'9'15,"1"-1"1,0 0 54,0 1 0,2-1 0,0 0 0,0 1-201,-1-1 1,4 0 0,-2-2-1,3-1 82,0-1 0,3-2 1,0-2-1,1-1 128,0-1 1,-3-3 0,2-3 0,-1-2 105,2-1 1,-3-3-1,3-4 1,-1-3-64,0 0 1,1-4 0,-1-4 0,1-2-8,1-3 1,-3-1 0,2-3-1,-1 0-292,0 0 0,0-1 0,-6-2 0,-2 2-12,-2 2 1,-1 7 0,-1 2 0,-2 3 120,-2 2 1,-3 4 0,0 6 0,-1 4 213,1 6 1,0 2 0,-1 3 0,1 2-15,0 5 0,0 5 1,2 1-1,0 2-72,0 3 0,-2 2 0,1-1 0,0 0-60,2 2 0,2 1 1,-2 2-1,1 0-61,3 1 0,0 0 1,1 4-1,0 1 8,0 0 1,3 2 0,3-1 0,1 1-78,2-1 1,-1-3 0,0-2 0,2-4 56,1-4 0,-2-5 0,3-6 0,-1-2 27,1-1 0,2-2 0,-3-5 1,-1-3 59,-1-4 0,1-2 1,0-3-1,1 0 34,-1 0 1,-3-1-1,-3-3 1,1 1-26,0-1 0,-3 0 0,0 1 0,-1 2-123,-1 0 1,0 3 0,-1 0 0,-1 2 49,0 1 1,-6 3-1,1 2 1,-3 2-129,-1 1 0,2 4 0,1 2 1,-1 4 108,1 1 0,0 4 1,3-1-1,1 2 69,0 0 1,4 4-1,-3-1 1,2 1-5,1 0 1,4-2 0,1 2 0,3-3 59,0 0 0,0-1 0,2-2 0,0-3 57,1-2 1,1-4 0,-2-2 0,1-2 89,0-1 1,-2-1-1,-1-3 1,1-4-90,-1-2 1,1-5 0,-1 0-1,0-2-82,1-3 0,-1 1 0,-1 2 0,0 0 24,-1 0 1,-2 2-1,3 1 1,-3 3 149,0 1 0,0 3-41,-1 1 0,-2 3 0,1 6 15,-1 3 1,-1 1-1,0 3 1,0 1 84,0 3 0,0 1 0,0 2 0,0 0-45,0 0 0,1-3 0,1 0 0,1 0-73,-1-1 0,0-1 1,-1-4-154,2 0 0,4-3 1,-3-3 7,1-4 1,2-4 0,-2-7-1,1-4-44,-1-1 1,1 0 0,2 0 0,0 0 189,-3 2 1,3 5-1,-3 1 31,3 3 0,-3 4 1,1 3-1,-1 1-147,0 1 0,2 4 0,-4 4 0,1 2-475,0 1 0,2-1 1,0 1-1,0-1-762,0-2 0,1-4 1205,-1 0 0,1-4 0,2 2 0</inkml:trace>
  <inkml:trace contextRef="#ctx0" brushRef="#br0" timeOffset="3562">2361 611 7609,'0'-5'599,"-3"-1"1,-1 5 0,-2 0-1,1 4-533,1 2 1,-1 0 0,1 4 0,0-1 61,0 0 1,-1 1 0,2 0 0,0 2 37,0 3 1,2 1 0,-3 0-1,1-1-90,0 1 1,0 1-1,3 3 1,0 0-136,0-4 0,1 2 1,2-4-1,3 0-146,1-2 0,2-1 0,-1-3 1,0 0-61,1-2 1,2-3 0,1 1-1,0-2 64,0-1 1,3-4-1,-2-1 1,1-4 150,0-2 1,-1 2 0,2-3 0,-2 0 44,-1 1 1,-1-3 0,-2 3 0,-1 0 63,0-1 1,-2 3 0,-1-3 0,-2 3 137,-1 1 0,-1-1 0,-2 2 0,-2 0-43,-2 2 0,-1 2 0,-1-2 0,-3 2-46,1 1 1,0 1-1,-1 1 1,0 1-69,-1 2 1,-1 1-1,2 6 1,-1 0 21,0 1 1,2 3-1,1-2 1,-1 1 77,1 2 1,2 1 0,2 1 0,0 2 113,2 1 0,1-1 1,2-2-1,3-1 49,4-2 0,2 0 0,3-2 0,0-2-292,0-1 0,3-4 0,4-2 0,-1-2-657,2-1 1,-3-1 0,4-3 645,-2-4 0,4-5 0,-3-3 0</inkml:trace>
  <inkml:trace contextRef="#ctx0" brushRef="#br0" timeOffset="4382">3165 268 8032,'-4'8'-343,"-1"1"0,-2 0 733,2 2 1,-2 3-1,4 6 1,-1 3-51,0 4 1,1 6 0,3 6 0,0 2-2,0 1 0,0-1 0,0-1 0,1-1-162,2 1 0,-2-4 0,3-3 0,-2-7-33,1-5 0,0-8 1,-2-1-86,2-3 0,-2-5 0,1-5-84,-1-7 1,2-1-1,0-5 1,0-2 78,1-2 1,-3-3 0,5-2 0,0 1 103,-2-2 1,4 4 0,-3 1-1,2 4 109,-2 4 1,6 0 0,-3 3 0,1 3-154,1 3 1,-1 3-1,2 3 1,2 4-112,0 5 1,3 7 0,-3 2 0,0 2 20,-2 1 1,-2 0-1,-1 0 1,-3-2 114,-2-1 0,-2-6 1,-1 1-1,-1-3 61,-2-4 1,-1 1-1,-6-6 1,0-1-229,-1-1 0,-4-2 1,2-1-1,-1 0-425,0 0 0,4-1 0,-2-2-439,0-2 1,2-3 0,0 0-1,4-1-2809,3-2 3701,2 1 0,5-2 0,0 4 0</inkml:trace>
  <inkml:trace contextRef="#ctx0" brushRef="#br0" timeOffset="4716">3492 695 8059,'-9'4'483,"1"1"0,2 0 0,1 1 1,-1 3-140,2 1 0,-3 2 0,4-1 0,1 2-272,1 0 1,1 3 0,0-3 0,1 0-166,2-2 0,2-1 0,3-2 1,1-1-78,-1-1 0,3-2 0,0-4 0,0-1 86,2-2 0,-4-3 0,2-4 0,-2-2 252,0-1 1,-1-4 0,0-2-1,0 0 11,-3 1 1,0 2 0,-3 0-1,1 1 60,-1 1 0,-2 4 0,-3-1-426,-3 1 0,-2 3 0,-2 1 1,-2 4-1787,2 1 1973,1 4 0,-3 6 0,-1 4 0</inkml:trace>
  <inkml:trace contextRef="#ctx0" brushRef="#br0" timeOffset="5168">3584 712 8032,'-1'-5'2379,"-2"2"-1953,2 2 1,-3 5 0,5 2 0,1 2-305,1 3 1,3-2-1,-3 3 1,1 1-63,0 1 1,1 0 0,-1 1-1,0-2 25,-1-1 0,3 2 0,-3-2 0,0-2-220,0-1 1,-2-3 0,3-2 149,0 0 0,-2-2 1,2-5-1,1-3 9,0-5 0,-4-2 0,3-3 0,-1-1-40,0 0 0,2 0 0,-1 1 0,1 0 157,1 2 1,-1 0 0,-1 5 0,0 1 481,-2 1 1,3 3-267,0 1 1,2 3 0,-1 3 0,-1 4-93,-1 3 1,1 0 0,-1 4 0,0 0-92,-1-1 1,3 3 0,-3-2 0,0 1-331,0 2 0,-2-3 1,3-1-1,-1-1-1415,0-1 0,0 1-911,0-1 0,-2-5 2482,2-6 0,1-7 0,1-6 0</inkml:trace>
  <inkml:trace contextRef="#ctx0" brushRef="#br0" timeOffset="5635">3785 787 8032,'4'-4'433,"1"2"-173,-2-3 0,-2-1 0,2-1 0,0 0 96,0 2 0,1 0 0,-2-1 1,1 0-116,2-1 1,-2 1 0,1-1 0,1 2 244,0-2 0,-3 3 31,4-2 0,0 4-206,2-1 1,-3 6 0,-3 3 0,-1 1-121,-1 2 0,1 0 0,1 1 0,1 2-484,-1 1 1,-1 0 0,0 2 0,1-1-490,0 1 1,2-3-1,-2-1 1,2-1-503,0-2 1,1 0 0,1 0 1283,0-3 0,3-1 0,4-4 0</inkml:trace>
  <inkml:trace contextRef="#ctx0" brushRef="#br0" timeOffset="5951">4036 720 8032,'-6'3'582,"2"1"0,0 0-166,2 3 1,1 0 0,1 2 0,0 3-229,0 2 0,0-1 1,0 1-1,1 0-81,2 2 1,1-2-1,5 0 1,-1 0-138,1-1 1,-1-4 0,0-4-1,2 0-93,1-1 0,-2-2 0,2 0 0,-1-5 95,2-5 0,-3-4 0,2-5 0,-2-1 207,0-1 1,-1-2 0,0-2 0,-2 2 82,0 0 1,-4 2 0,0 2 0,-1 0 36,-1 1 0,-3 3 0,-4 0 0,-2 3-155,-2 2 0,-3 0 0,2 7 0,-1-1-499,-2 3 0,2 0 1,0 7-1,0 2 129,3 2 0,1-1 226,1 3 0,-1 0 0,1 3 0</inkml:trace>
  <inkml:trace contextRef="#ctx0" brushRef="#br0" timeOffset="6336">4237 251 8708,'-5'-4'1203,"1"4"0,4-3-770,0 6 0,0 2 1,0 6-1,0 3 95,0 2 1,0 8 0,0 4-1,0 6-173,0 5 0,0 3 0,0 9 0,0-1-247,0 0 1,0 0 0,-1 0-1,0-4-805,-2-4 0,0-8 0,4-9 1,1-6-3887,1-4 4583,3-7 0,-1 0 0,3-3 0</inkml:trace>
  <inkml:trace contextRef="#ctx0" brushRef="#br0" timeOffset="6734">4488 0 7969,'8'0'370,"3"4"0,1 1 0,-2 4 494,-1 2 0,3 6 0,2 5 0,3 3 6,2 3 0,-1 3 1,3 6-1,-2 5-320,1 4 0,-1 4 0,-3 1 0,-2 2-314,-3 3 0,-5 2 0,-3 3 0,-3-1-136,0-2 0,-3 0 1,-4-3-1,-3 1-815,-4 0 0,-2-12 0,-1-3 0,1-7 715,-1-6 0,-3-2 0,-2-1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37.559"/>
    </inkml:context>
    <inkml:brush xml:id="br0">
      <inkml:brushProperty name="width" value="0.08571" units="cm"/>
      <inkml:brushProperty name="height" value="0.08571" units="cm"/>
    </inkml:brush>
  </inkml:definitions>
  <inkml:trace contextRef="#ctx0" brushRef="#br0">138 69 8092,'-6'5'0,"-3"-3"0,4 4 251,-1 2 0,-1-1 1,2 1-1,0 4 491,-3 3 1,-1 2 0,1 6 0,0 4-244,1 1 1,1 3 0,-3 2 0,1 3-163,2 2 1,4-3 0,-2-2 0,3-2-124,1-1 0,5-5 0,2-3 1,4-5-223,2-4 0,5-6 0,-2-3 0,3 0-148,1-1 1,0-1 0,-1-4 0,1-2-386,0-2 0,-1-1 0,0-2 0,-1-2-540,-2-3 0,-3 4 0,3-5 1081,-2 1 0,-1-1 0,-3-5 0</inkml:trace>
  <inkml:trace contextRef="#ctx0" brushRef="#br0" timeOffset="216">19 247 8121,'-10'0'843,"5"0"1,2 1 0,6 1-1011,3 1 1,8 2 0,1-3 0,1 1 166,1-1 0,4 0 0,4-2 0</inkml:trace>
  <inkml:trace contextRef="#ctx0" brushRef="#br0" timeOffset="400">138 59 7126,'-10'-6'370,"0"-1"1,1 4 1952,3-4 1,2 4-1908,8-4 1,4 5-1,7-1 1,-1 2-554,0 1 1,4-3-1,-2-1 1,3 2-1475,0 1 1,1 1 1610,0 0 0,0-4 0,-1-2 0</inkml:trace>
  <inkml:trace contextRef="#ctx0" brushRef="#br0" timeOffset="817">680 355 7305,'-3'-6'-103,"0"-1"1,-5 5 0,2-1 781,-3 2 1,-1-3 0,-1 1 0,-1 2 54,-1 3 1,0 4 0,2 4 0,-1 0-85,-2 4 0,1 1 0,4 5 0,2 1-258,0 2 1,5 1 0,-1 2-1,2-3-280,1-2 1,4-1-1,3-1 1,2 0-66,5-3 0,-2 1 0,4-6 0,3-4-664,3-1 0,0-3 1,3-3-1,-1 0-416,-2 0 0,2-4 1,0-3-1,0-3-2012,0-3 3045,4 2 0,-7-7 0,3 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35.811"/>
    </inkml:context>
    <inkml:brush xml:id="br0">
      <inkml:brushProperty name="width" value="0.08571" units="cm"/>
      <inkml:brushProperty name="height" value="0.08571" units="cm"/>
    </inkml:brush>
  </inkml:definitions>
  <inkml:trace contextRef="#ctx0" brushRef="#br0">59 60 8574,'-6'0'604,"-1"0"0,5 4 0,-2 3 0,0 3 0,0 3-90,-2 3 0,4 3 1,-2 2-1,1 2-126,-1 3 1,-2 3 0,2 1 0,2 2 19,1 1 1,1 0 0,0-5 0,0-1-212,0-4 1,5-2-1,0-3 1,3-1-147,2-4 1,-3-3-1,6-4 1,-1-2-277,2-3 0,-2-1 0,4 0 1,2 0-218,0 0 0,2-4 1,-1 0-1,-2-2-629,0-1 0,-2-2 0,3-1 0,-3 0-398,-1 0 1,-1 4 1468,-3-1 0,-4 1 0,-2-4 0</inkml:trace>
  <inkml:trace contextRef="#ctx0" brushRef="#br0" timeOffset="216">10 326 8684,'-5'-4'937,"1"0"0,8-3 0,2 4-1033,3 2 1,4-1 0,1 0-1,1-1-738,-1 1 1,3-3 0,-1 1 833,-1-1 0,4-2 0,-4-3 0</inkml:trace>
  <inkml:trace contextRef="#ctx0" brushRef="#br0" timeOffset="448">20 40 8104,'-6'-1'1311,"3"-2"1,3 1-1,3-4-1110,4 2 1,3 0 0,3 3 0,3-1-538,3-1 0,1-2 1,0 3-1,0-1-252,3 1 0,-1 1 0,4 1 0,-2 0 588,-2 0 0,-2 4 0,0 2 0</inkml:trace>
  <inkml:trace contextRef="#ctx0" brushRef="#br0" timeOffset="1082">454 267 8240,'0'10'1677,"0"0"-1211,0 0 1,1 0 0,1 1 0,3 2-234,0 3 0,2 3 1,3 2-1,0 1-146,-1 1 0,1 1 1,0-2-1,0 1 41,0-1 1,-4-6-1,1-3 1,0-2 247,-2-1 1,1-5-151,-3-1 0,-2-8 0,2-3 0,-2-5 12,-1-5 0,0-1 0,0-3 0,0-1-103,0-1 0,4-3 0,-1 3 0,-1 1-402,-1 1 1,0 1 0,1 0-1,3 1-442,0-1 0,-1 1 0,2 3 0,1 3-1002,-2 2 0,4-3 1711,-2 1 0,1 0 0,2 3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39.676"/>
    </inkml:context>
    <inkml:brush xml:id="br0">
      <inkml:brushProperty name="width" value="0.08571" units="cm"/>
      <inkml:brushProperty name="height" value="0.08571" units="cm"/>
    </inkml:brush>
  </inkml:definitions>
  <inkml:trace contextRef="#ctx0" brushRef="#br0">79 40 8096,'-1'-5'1132,"-2"1"-425,-4 3 1,2 1 0,-1 1-136,2 3 1,-3 2 0,3 7 0,-2 4-125,-1 1 0,1 3 0,1 2 0,-1 5-1,1 3 1,3 3 0,-2 4 0,3-2-139,1 1 0,0-3 1,1-2-1,3-5-171,2-4 1,3-2 0,2-2 0,1-3-56,1-3 0,4-6 0,-3-3 0,1 0-287,3-1 1,-3 0-1,2-4 1,0-1-519,2-1 0,-3-5 0,1 1 0,-1-1-548,-1-2 1,1 0 0,-4 0 0,1 0 1269,-1 0 0,-1 0 0,-1 1 0</inkml:trace>
  <inkml:trace contextRef="#ctx0" brushRef="#br0" timeOffset="250">20 267 8088,'-6'0'856,"2"-4"0,8 3 1,3-3-1,2 2-1244,1-1 1,1 2-1,1-4 1,1 2-736,-1 0 0,2-4 0,-1 3 1123,-1-2 0,-1 0 0,-1-4 0</inkml:trace>
  <inkml:trace contextRef="#ctx0" brushRef="#br0" timeOffset="466">40 50 8091,'-10'0'938,"3"-1"1,1-1 165,-2-2 1,4 0-752,0 1 1,8-2 0,2-1 0,3 1-257,1 1 1,3 3 0,0-2 0,0 0-213,2 0 1,-1 2-1,3-2 1,-1 2-1992,-2 1 1,4 0 2105,-2 0 0,3 0 0,0 0 0</inkml:trace>
  <inkml:trace contextRef="#ctx0" brushRef="#br0" timeOffset="901">494 445 8069,'-4'6'274,"1"1"0,-1-2 0,1 3 0,0-2 50,1 2 1,1 1 0,2 1 0,1 0 216,1 0 0,5-1 0,-1 1 0,1-1-464,2-2 1,3 0 0,1-2-1,-2-1-4,-1 0 1,0 0 0,1-4-1,1 0 147,-1 0 0,-1-1 0,-2-3 0,-2-2 105,0-3 0,-5-2 1,1-1-1,-2-2 145,-1-2 1,-1 4 0,-1-2 0,-3 1-225,-4 0 1,1 0 0,-5 4 0,2 1-663,1 2 0,-3 3 0,0 0 0,1 2-3775,1 1 4191,5 0 0,-7 4 0,2 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42.759"/>
    </inkml:context>
    <inkml:brush xml:id="br0">
      <inkml:brushProperty name="width" value="0.08571" units="cm"/>
      <inkml:brushProperty name="height" value="0.08571" units="cm"/>
    </inkml:brush>
  </inkml:definitions>
  <inkml:trace contextRef="#ctx0" brushRef="#br0">99 50 9210,'-10'1'1293,"0"2"1,1 7-1,0 7 1,1 2-910,2 4 0,-1 4 1,-3 6-1,1 4-42,3 5 0,-2-2 1,5 3-1,1-3-110,0 0 1,4-6 0,1-3 0,3-6-256,3-4 1,2-4 0,1-8 0,3-2-308,0-4 0,1-2 0,4-1 0,0-1-377,0-2 0,-1-3 0,1-4 0,0 0-606,-1 0 1,-2-3 1312,-1 0 0,1-4 0,3 1 0</inkml:trace>
  <inkml:trace contextRef="#ctx0" brushRef="#br0" timeOffset="217">50 297 11863,'10'0'202,"0"0"1,1 0-1523,2 0 1,1 0 1319,2 0 0,7-5 0,-2 0 0</inkml:trace>
  <inkml:trace contextRef="#ctx0" brushRef="#br0" timeOffset="416">99 30 8172,'-10'-4'1969,"0"-2"0,6 1 1,5 2-1805,8 1 0,1 2 1,4 0-1,0-1-455,3-2 1,1 2-1,2-2 1,0 2 289,0 1 0,4 0 0,1 0 0</inkml:trace>
  <inkml:trace contextRef="#ctx0" brushRef="#br0" timeOffset="786">652 277 8046,'-10'-1'798,"0"-3"1,0 3 0,0-2 0,0 2 165,1 1 0,-5 4 1,0 3-1,0 3-307,0 3 0,-1-1 0,3 6 0,-1 1-245,1 3 0,2 5 0,4-3 0,2 1-94,3 2 0,2-3 1,3-1-1,2-3-268,3-3 0,5-3 0,3-4 0,1 0-433,2 0 0,0-5 1,1-2-1,1-2-715,1-1 0,3-3 1,-3-1-1,-1-2-330,-1-1 0,2-3 1428,0-3 0,4-3 0,-2-4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41.426"/>
    </inkml:context>
    <inkml:brush xml:id="br0">
      <inkml:brushProperty name="width" value="0.08571" units="cm"/>
      <inkml:brushProperty name="height" value="0.08571" units="cm"/>
    </inkml:brush>
  </inkml:definitions>
  <inkml:trace contextRef="#ctx0" brushRef="#br0">109 60 8081,'-9'4'141,"0"3"0,1 2 485,2 0 1,-1 2-1,-3 2 1,0 5-107,0 4 0,2 1 1,0 5-1,1 4-187,0 2 1,2-2 0,2 2 0,2-2-165,1-3 0,4 2 1,3-8-1,3-2-237,3-3 1,-1-4 0,4-5-1,1-2-538,-2 0 0,4-5 1,-4 0-1,2-3-505,-1-2 0,1-6 1,1 0 1110,-1-3 0,1-10 0,-2 1 0</inkml:trace>
  <inkml:trace contextRef="#ctx0" brushRef="#br0" timeOffset="183">1 218 8131,'0'10'571,"0"-1"0,1 0 1,2-2-1,5-4-825,4-2 1,0-1-1,5 0 254,0 0 0,6 0 0,2 0 0</inkml:trace>
  <inkml:trace contextRef="#ctx0" brushRef="#br0" timeOffset="366">109 50 8131,'-8'-7'1335,"1"1"0,4 2 1,6-1-1511,4 1 1,3-3 0,2 4 0,2 1 293,1 0 0,2-1-119,2 0 0,1 0 0,0 3 0</inkml:trace>
  <inkml:trace contextRef="#ctx0" brushRef="#br0" timeOffset="702">396 524 8206,'0'19'506,"0"1"1,0-1 74,0-3 1,1-2 0,1-4 0,2 0-132,2 0 0,1-1 0,5-3 1,2-2-329,-2-3 0,2-2 0,0-3 0,0-3-125,1-5 1,-2 0 0,-3-5 0,0-2 136,-1-3 1,-3 2 0,-3-3 0,-2 3 104,-1 3 0,-3 0 1,-1 3-1,-2-1-177,-1 1 1,-6 4 0,-1 5 0,0 0-404,0 3 1,-3 2 0,3 5 340,-1 4 0,3 6 0,-3 4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48.693"/>
    </inkml:context>
    <inkml:brush xml:id="br0">
      <inkml:brushProperty name="width" value="0.06" units="cm"/>
      <inkml:brushProperty name="height" value="0.06" units="cm"/>
      <inkml:brushProperty name="color" value="#E71224"/>
    </inkml:brush>
  </inkml:definitions>
  <inkml:trace contextRef="#ctx0" brushRef="#br0">109 315 8413,'5'-10'724,"3"0"1,-4 0 0,1 0-287,-1 1 0,4-6 1,-1-1-1,4-3-164,2 0 0,1-6 1,-3-1-1,1-1 3,1 0 0,0 4 1,-4 6-1,-2 1 402,0 2 1,-4 2-459,4 6 0,-5 2 0,1 8 0,-2 2-63,-1 3 1,4 2 0,-1 2 0,0 5-414,2 4 1,-4-1 0,3 5 0,-1-1-458,1 0 0,2-2 0,-1 2 0,0 1 712,3-1 0,1-3 0,0 2 0</inkml:trace>
  <inkml:trace contextRef="#ctx0" brushRef="#br0" timeOffset="1317">257 246 7997,'-1'13'-11,"-2"1"1,0 2 197,1 1 0,1 2 1,0 1-1,-2 0 49,0 3 1,0 3-1,3 4 1,-1 3-122,-2 3 1,1 3-1,-1 1 1,1 4-65,-1 6 0,2-4 0,-3 3 0,2-1 21,-1 0 1,2 3 0,-3-1 0,3 1 65,1-3 0,-3-1 0,0 2 0,1 2 21,0 1 1,-1-2 0,-1 0 0,-1-3-2,1 1 0,-3 0 0,3 1 1,0 0-49,-1 1 0,1-5 0,2-3 0,-2 0-98,2 1 1,0-4-1,0 2 1,-1-4-111,0 1 1,2 0-1,1 0 1,0 0 34,0-2 0,0-4 0,0 0 0,0 0 5,0 1 0,0-2 0,0 2 1,0-3 56,0 0 1,0 1 0,0 2 0,0 2 1,0 0 1,0-1 0,0-5 0,0 1 43,0 0 0,0-4 0,0-1 0,0 0-43,0 0 0,0-1 1,0 1-1,0-1-16,0-2 0,0 2 0,0 0 1,0 1-8,0 3 0,0-3 0,0 1 1,0 0 4,0 0 0,0 3 0,0-1 1,0 1-14,0 0 1,0-5-1,0 1 1,0 0 15,0 1 1,0-3-1,0 2 1,0-1 27,0-2 0,-1 2 1,-1 0-1,-1 0 0,0 0 1,2 3 0,1-3-1,0 1-37,0 2 1,0-1 0,0-1 0,0 0-9,0 0 1,0-2 0,0 4 0,0-1 22,0-1 1,0 3-1,0-4 1,0 1 62,0 2 0,0-1 0,0-1 1,0 0 19,0 0 0,0 1 0,0 3 0,0-2-58,0 0 1,0-1 0,0 4 0,0-1-20,0 1 0,0-2 0,0-1 0,0-3 8,0 0 0,0-3 0,0 2 1,0-2 15,0-2 1,0-2 0,0-1 0,0 2 13,0 0 1,0 2 0,0 0-1,0 0-29,0-1 1,0 2 0,0 1-1,0 2-4,0 1 0,0-3 1,0 2-1,0-1-45,0 1 0,0-1 1,0-5-1,0 0 31,0-2 1,0-3-1,0 3 1,0-2 28,0-2 0,0-1 0,0-1 0,0 1-33,0 2 1,0-2-1,0 2 1,0-2-8,0-1 1,0 3-1,0 0 1,0-1 17,0-1 0,0 0 0,0 2-33,0 4 0,0-6 1,-1-2-15,-2-4 1,1-2-101,-5-3 1,5-1-21,-1-2 0,2 1 0,0-5 80,-3-1 0,3 0 1,-2-2-1,1 0-6,-2 0 1,3-3-1,-3-1 1,1-2-1,-1-1 1,-2-2 0,1-1-1,1 0 78,0-3 1,-3 1 0,3-4 0,-1 1-41,1 0 0,-3-1 0,3-4 0,-1 0 81,1 1 0,0 3 0,2 0 0,-2 2 63,2 2 1,0 1 0,0 3 87,-2 1-94,1 7 0,4 7 1,1 6-1,2 4 139,-2 2 1,2 4-1,0 1 1,-1 2 47,1 1 0,-2 2 0,4 2 1,-1 1-38,1 1 1,-3 3-1,3-3 1,-1-1 28,1-1 1,-3 3 0,3 1-1,1 0-63,-1-2 1,1 1 0,-2-1 0,-1-1 9,0-1 1,3-4 0,-4-2 0,0-2 435,2-4-565,-4 1 0,7-10 0,-5 0-72,-1-6 0,-1-4 0,0-3 0,2-2-71,0 0 1,0-5-1,-2 1 1,1-3-111,2 0 0,0-2 0,-2 0 1,3-1-316,0-3 1,2-3 0,1-3-1,0-1-2918,-1-3 3409,-1-4 0,9 1 0,0-3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51.625"/>
    </inkml:context>
    <inkml:brush xml:id="br0">
      <inkml:brushProperty name="width" value="0.06" units="cm"/>
      <inkml:brushProperty name="height" value="0.06" units="cm"/>
      <inkml:brushProperty name="color" value="#E71224"/>
    </inkml:brush>
  </inkml:definitions>
  <inkml:trace contextRef="#ctx0" brushRef="#br0">10 1 8232,'0'13'12,"0"0"1,-3 4 0,0-1 0,0 0 182,2 1 0,1 0 0,0 5 0,0 1-14,0-1 0,1-2 0,2-4 1,1-3-202,1-2 1,-1-2-1,2-2-141,2-4 0,1-3 0,0-3 54,-3-4 0,2-2 0,-4-1 0,1 1 144,-1-1 1,0 3-1,-1 1 144,0-2 0,4 4 30,0 0 1,1 8 0,-1 3-1,0 4-81,1 2 0,-3 2 0,2-3 1,0 2-170,2 1 0,1-3 1,0 1-1,0-3-122,0-3 1,-1-3 0,1-4 0,-1-1 42,-2-2 1,0-3 0,-3-5 0,-2-2 107,-1-3 0,-1 0 0,0 0 0,0 0 17,0 0 1,-1-1 0,-2 2 0,-3 1 543,1 0 0,-4 1 1,3 3-1,0 0 381,-1 0 1,4 4 43,-4-1-1109,5 5 0,-1-3 1,6 7-522,4 1 0,1-2 0,3 2 0,2-2-2888,0-1 3542,0 0 0,1-4 0,1-2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51.775"/>
    </inkml:context>
    <inkml:brush xml:id="br0">
      <inkml:brushProperty name="width" value="0.06" units="cm"/>
      <inkml:brushProperty name="height" value="0.06" units="cm"/>
      <inkml:brushProperty name="color" value="#E71224"/>
    </inkml:brush>
  </inkml:definitions>
  <inkml:trace contextRef="#ctx0" brushRef="#br0">46 0 8073,'-10'0'1357,"0"0"228,0 0-4037,0 0 2452,5 0 0,5 5 0,5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7:20.959"/>
    </inkml:context>
    <inkml:brush xml:id="br0">
      <inkml:brushProperty name="width" value="0.08571" units="cm"/>
      <inkml:brushProperty name="height" value="0.08571" units="cm"/>
      <inkml:brushProperty name="color" value="#FFFFFF"/>
    </inkml:brush>
  </inkml:definitions>
  <inkml:trace contextRef="#ctx0" brushRef="#br0">224 106 8595,'-13'0'831,"4"0"0,2 1-513,1 4 0,-4 8 0,2 10 1,-2 8-59,-3 9 1,3 11 0,-9 12 0,1 5 72,1 7 1,-5 3 0,4-1 0,2-2 165,1-5 1,8-4 0,3-5 0,2-5-21,2-7 0,6-8 0,3-7 0,3-3-230,1-6 0,4-5 0,2-7 0,2 0-74,2 1 1,2-3 0,3-2-1,1-3-209,2 0 0,5-5 0,-1 4 1,3-4-171,2-1 1,-2-6-1,-1-1 1,-2-2-738,1 0 0,1 1 0,-2-7 0,-4-1-433,-4-2 1,0 1-1,-1 2 1374,0-2 0,-5-4 0,-2-5 0</inkml:trace>
  <inkml:trace contextRef="#ctx0" brushRef="#br0" timeOffset="335">106 698 8085,'-14'0'-742,"1"0"0,6-1 0,1-2 1067,0-1 0,6-1 1,0 5 279,8 0 1,3 0-1,4 0 1,2 0-752,5 0 1,-1 0 0,1 0 0,1-1-438,2-4 1,1 2 0,1-4 0,-1 0 582,0-1 0,1-6 0,-1-7 0</inkml:trace>
  <inkml:trace contextRef="#ctx0" brushRef="#br0" timeOffset="584">198 67 8113,'-18'0'0,"1"0"164,1 0 1,7-2 348,4-2 0,7 2 0,5-4-174,6 0 0,5 5 1,-1-5-1,5 2-290,3-1 0,6 0 0,1 2 0,0-2-231,0 2 1,1 0 0,-4 0-1,3-1-2475,2 1 2657,1 2 0,4 1 0,1 0 0</inkml:trace>
  <inkml:trace contextRef="#ctx0" brushRef="#br0" timeOffset="1085">1093 896 9694,'0'13'891,"6"0"0,1 2 1,2 1-322,0 1 1,4 11 0,4-1 0,-1 2-190,-1 3 1,2-3 0,1 5 0,-2-2 140,-1-3 1,-2-2 0,0-5 924,0-5-1149,0-2 1,-1-14 0,-3-5-1,-5-8-82,-2-5 1,2-4 0,1-7 0,-1-2-296,2-6 0,1-2 1,6-1-1,-1-1-113,-3 1 0,7-1 0,-3 1 0,2 1-585,-1 3 0,1 3 0,1 5 1,1 1-1559,0 0 0,2 5 2335,-2 4 0,1-4 0,-5 1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52.276"/>
    </inkml:context>
    <inkml:brush xml:id="br0">
      <inkml:brushProperty name="width" value="0.06" units="cm"/>
      <inkml:brushProperty name="height" value="0.06" units="cm"/>
      <inkml:brushProperty name="color" value="#E71224"/>
    </inkml:brush>
  </inkml:definitions>
  <inkml:trace contextRef="#ctx0" brushRef="#br0">21 19 8073,'-9'10'1205,"2"0"-816,4-1 0,2 1 1,1 0-1,0 0-193,0 0 0,0 0 1,0 0-1,1 0-139,2-1 1,-1 0 0,4-1-1,-1-3-56,1 0 0,-3 1 0,4-1-155,0 0 1,2-3 0,1 2 96,0-3 0,-1-2 1,-2-2-1,-1-1-10,-2-1 1,3 1 0,-3-1-79,2 0 0,0 2 232,4 3 0,-4 1 0,-2 3 44,0 2 0,-2 0 0,2 0 0,-1 2-69,0 1 0,2 0 0,-2 1-34,4 0 1,-2-4 0,2-3 29,0-2 1,-1-2 0,-1-3 0,1-5 52,-1-3 1,-1-6-1,1 3 1,0-2 89,-3 1 1,0 0-1,0-3 1,1 1 28,0 2 1,-3 4 0,-3-1 0,-1 2-92,-1 1 1,-2 4 0,-3 2 0,0 1-301,0-1 0,1 2 0,-1 5 0,0 4-567,0 2 1,3 1-1,2 1 1,0 1-2199,3 1 2926,-3 0 0,4-3 0,-4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52.760"/>
    </inkml:context>
    <inkml:brush xml:id="br0">
      <inkml:brushProperty name="width" value="0.06" units="cm"/>
      <inkml:brushProperty name="height" value="0.06" units="cm"/>
      <inkml:brushProperty name="color" value="#E71224"/>
    </inkml:brush>
  </inkml:definitions>
  <inkml:trace contextRef="#ctx0" brushRef="#br0">21 0 8068,'-1'9'450,"-2"-1"-163,0-1 0,0-1 0,3 4 0,0 0-48,0 0 1,-3 4-1,-1 1 1,2 3-84,1 2 1,1-3-1,0 7 1,0-1-43,0 0 1,1 5 0,1-2 0,2 1-95,-2 0 1,3-3 0,1-4 0,0-2-121,1-1 0,-1-1 0,4-5 0,0-3-50,0-3 0,3-1 0,0-4 0,-1-2-20,-1-1 0,3-3 1,-1-7-1,-1-1 100,-1-1 1,-3 0 0,0-3-1,-2 3 49,-2 0 1,0-1 0,-1 3 0,0 0 110,-1-2 0,-1 8 0,-1-3 1,-1 1 219,-2 0 1,1 4 0,-5 0 0,-1 2 229,0 0 1,1 1-1,0 4 1,0 2-76,-2 2 0,0 4 0,2 4 1,1 0-224,2 0 0,0 4 0,4-2 0,0 3-164,0 1 1,0-1 0,0 1-1,1-1 101,3-3 0,1 2 0,5-5 1,0-1-1344,0-1 0,3-6 0,1-1 0,2-3-738,1-1 1,2 0 1901,1 0 0,-1-9 0,1-2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5:56.741"/>
    </inkml:context>
    <inkml:brush xml:id="br0">
      <inkml:brushProperty name="width" value="0.06" units="cm"/>
      <inkml:brushProperty name="height" value="0.06" units="cm"/>
      <inkml:brushProperty name="color" value="#E71224"/>
    </inkml:brush>
  </inkml:definitions>
  <inkml:trace contextRef="#ctx0" brushRef="#br0">0 283 7970,'6'0'2357,"-1"-2"-1944,-1-1 1,0-2 0,4-5-161,-2 0 1,-3 3 0,3 1 0,-2-2-28,-1-1 0,1-2 0,0-1 0,1-1 28,-1 1 1,-1 1 0,-2 1-1,2 0 88,0 1 1,0-1 0,-3 0 17,0 0 0,1 3-303,3 1 1,-2 4 0,4-2-82,2 3 0,-4 2 1,1 2-1,-2 1 111,0 1 1,5 2 0,-2 3-5,-1 0 1,3 0 0,-5-1 0,-1 1 313,-1 0 1,3 0-1,-1 0 1,-1 0 85,-1 0 0,-1 0 0,1-2 0,1 0-196,2-1 1,-1-1 0,-3 4 0,0 0-159,0 0 1,0 0-1,1-1-190,2 1 1,0-3-1,3-1-447,2 2 1,1-3 0,0-2-589,1-2 0,0-1 1,0-1-1,0-2-517,0-4 1,1 1 0,1 0 1612,1-2 0,5-5 0,-3-2 0</inkml:trace>
  <inkml:trace contextRef="#ctx0" brushRef="#br0" timeOffset="935">681 105 8046,'-1'-6'2653,"-2"3"-2056,2 2 1,-4 2 0,5 2-320,0 4 1,0 2 0,0 1 0,0 1-167,0 2 1,1-2 0,2 2 0,1-2-91,1-1 1,-1 0 0,1 0-1,1-2-56,-1-1 1,-2-3 0,4-4 178,1 0 1,-4-4 0,0-3 0,0-3 10,-1-3 1,0-1-1,-3-4 1,0 3-24,0 1 1,0 0-1,-1 2 1,-1-2-83,-1 2 1,-4 5 0,3 1-112,-2 2 0,1 2 0,-2 5-44,4 3 0,2 8 0,1 3 0,0 5 64,0 4 1,5 6-1,4 2 1,3 2-6,0 5 0,4 2 0,0 4 1,2-1 2,-2 1 0,2 1 0,-5 2 1,-2-3 55,-4-4 1,1-6 0,-5-11 0,-2-4 127,-3-4 1,-3-5-1,-5-7 1,-1-2-172,-2-3 1,-3-2 0,-3-3 0,-1-2-171,0-3 0,2-2 1,0-2-1,2-4-58,-2-1 0,0-2 1,2 0-1,3 1 19,2-1 0,2 0 0,3 0 0,2 1 130,3-1 0,6 0 0,2 1 0,5 2-37,5 1 1,1 0 0,2-1 0,0 1-6,0 2 1,-1-4 0,1 2 0,0-2 52,0 2 0,-2-1 1,0 2-1,-3 0 10,-1-3 1,-1 3-1,-3 0 1,-1 0 79,-2 3 1,0 5 818,-3 0-640,-1 5 0,-4 2 0,-1 6 0,-2 3-89,2 1 0,1 0 0,1 1 0,0 1 25,0 1 0,0 0 1,1-3-1,1 0-105,2 0 1,3 0 75,0 0 0,2-5 0,1-2 40,-1-1 1,-2-4-1,-2-1 1,1-5 10,-1-4 1,-2 0 0,0-4 0,-2-1 65,-1 2 1,0-2-1,0 2 1,0 1-69,0 0 1,0 1 0,-1 3-223,-2 0 0,-3 1 0,-4 3-580,0 2 1,1 4 0,0 4 0,1 2 8,2 3 1,3 4-1,0 1 1,2 1-650,1-1 1,0 2 1313,0-3 0,0 5 0,0-3 0</inkml:trace>
  <inkml:trace contextRef="#ctx0" brushRef="#br0" timeOffset="1435">977 322 8046,'10'0'339,"0"0"0,-4 0 1,1 0 409,1 0 0,-3-3 0,1-2-435,-2 0 1,4-1 0,-3-1-1,2-1-269,-1-3 0,0 1 0,2-4 0,-2 0 48,2-3 1,-1-1-1,1-2 1,-1 0-260,0 0 0,1 1 0,0-1 0,-3 0-93,0 1 0,-1 0 1,-2 2-1,1 4-79,0 2 358,-2 6 1,-1 5 0,0 7-1,0 6 190,0 3 0,1 7 1,1 3-1,1 4 25,0 3 1,-2-1 0,-1 5-1,0 3 112,0 5 0,0 7 1,-1 2-1,-2 0 188,0 3 1,-4 5 0,3 0 0,-1-1-123,-3-4 0,4-6 1,0-8-1,3-9 342,1-9-769,0-2 0,0-22 1,1-4-1,1-10-248,2-6 1,2-6 0,-1-5-1,-1-6-163,0-5 0,3-4 0,-3-5 0,1 1 72,-1 0 1,3 0 0,-3 1-1,1 0 149,-1-3 1,-1 5 0,-3 6 0,0 5 206,0 4 513,5 4 0,-4 17 0,3 8 0,-1 9-264,1 9 1,0-1 0,-2 1 0,3 2 137,0 1 1,-2-3 0,4-1 0,0 0-611,-2-3 1,4-2 0,-3-3 0,3-1-1137,1-2 0,0-1 0,0-4 0,0-2 1356,-1-4 0,1-6 0,0-2 0</inkml:trace>
  <inkml:trace contextRef="#ctx0" brushRef="#br0" timeOffset="2166">671 125 8084,'-4'-6'3013,"-2"2"-1909,-3 4 0,2 1-516,0 2 1,2 3-1,-3 4-294,2-1 0,3 1 0,0 0 0,2 0-214,1 0 1,0 0 0,0 0 0,0 0-14,0-1 0,0 1 0,0 0 1,1 0-486,2 0 1,3-1-1,3-2 1,-2-1-432,0-2 0,0-1 0,3-3 0,3 0 849,0 0 0,4-4 0,-1-1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6:04.860"/>
    </inkml:context>
    <inkml:brush xml:id="br0">
      <inkml:brushProperty name="width" value="0.06" units="cm"/>
      <inkml:brushProperty name="height" value="0.06" units="cm"/>
      <inkml:brushProperty name="color" value="#E71224"/>
    </inkml:brush>
  </inkml:definitions>
  <inkml:trace contextRef="#ctx0" brushRef="#br0">38 199 8458,'-4'0'1763,"0"-3"1,4-2-1329,0-2 0,3 0 1,0-1-1,1-2-57,2 0 0,2-3 0,1 1 0,1-2-23,-1-1 1,0 0 0,0 0 0,1 1-80,-1 1 1,-3 2 0,-1 2 0,0 1-4,-1 1 1,0 5-1,-2 1-60,0 5 1,1 2 0,-3 7 0,1 2-205,1 2 1,-1 4 0,2-1 0,-3 1-1009,0 2 1,3-4 0,-1 1 0,1-1-313,0 0 1,-1-3 0,2 2 0,0-2 1310,0-2 0,-2-2 0,1-1 0</inkml:trace>
  <inkml:trace contextRef="#ctx0" brushRef="#br0" timeOffset="631">128 125 8077,'0'7'147,"-1"1"1,-1-1 197,0 0 0,-1 3 0,3 1 0,0 1 62,0 1 1,0 4 0,0 2-1,0 2-122,0 5 1,0 2 0,0 4 0,0 2 43,0 3 1,-1 6 0,0-1 0,-3 2 24,0 1 0,0-4 0,-2-1 0,2-2 9,1 0 1,0-8 0,3-2 0,0-5-176,0-3 0,0-4 0,0-5 0,0 0-61,0-2 1,0-1 0,0 0 78,0-1-326,0-2 0,-1-3 24,-1-4 1,0-3-1,-2-2 1,0-1-119,0 1 1,0-1 0,-2-1-1,1-2 81,-1-1 1,2 2 0,-1-1-1,0 0 81,1 2 0,-2 0 0,3 2 0,-1-1 44,1 1 0,-2-1 0,3 1 171,0 0 1,-1 2-114,0 0 1,1 4 0,2 1 0,0 4 131,3 3 0,-1 1 1,2 1-1,0 2 179,0 0 0,0 2 0,2 1 0,-1-1 71,1 0 0,-2-2 1,0 3-1,0-2-100,0 1 1,0-2 0,2-1-1,-2-2 47,0 0 0,-1-1-60,0 1-279,1-4 1,2-2-1,-1-5 1,-1-4-256,-1-2 0,0-4 0,3 0 0,-1-3-687,1-1 1,0-1 0,0 2 0,-1 0-774,4-2 0,-3-2 1,3 3 1674,0 0 0,-3-2 0,4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6:07.357"/>
    </inkml:context>
    <inkml:brush xml:id="br0">
      <inkml:brushProperty name="width" value="0.06" units="cm"/>
      <inkml:brushProperty name="height" value="0.06" units="cm"/>
      <inkml:brushProperty name="color" value="#E71224"/>
    </inkml:brush>
  </inkml:definitions>
  <inkml:trace contextRef="#ctx0" brushRef="#br0">1 202 13582,'3'-6'0,"2"-1"269,2-1 0,0-5 0,2 1 0,0-3-16,1-2 1,2 0 0,-2-2 0,0 1 106,1 1 0,-5 2 0,1 3 1,-1 2 262,-2 1 0,0 5-461,-1 2 1,-2 8 0,1 3-1,0 5-461,0 1 1,-1 2-1,2 1 1,-3 1-520,0-1 0,3 2 1,-1-4-1,1-1-982,0-1 1,-1-5 1799,3 1 0,0 1 0,2 1 0</inkml:trace>
  <inkml:trace contextRef="#ctx0" brushRef="#br0" timeOffset="551">105 37 8199,'0'4'420,"-2"0"0,-1-1 65,2 2 0,0 0 0,1 2 1,0 2-57,0 2 0,0 1 1,0 4-1,0 2-141,0 4 0,1 4 0,0 6 0,2 2 90,-1 3 0,-2 5 0,0 1 1,0 1-36,0 1 1,0 1 0,0 0 0,0-3-61,0-2 0,0 2 1,0-3-1,-2-2-195,-1-3 0,1-6 0,2-5 0,0-4-36,0-2 1,0-4-1,0-4-241,0-2 0,-1-4-72,-1-1 1,-2-6 0,-3-4-1,1-3-221,1-2 0,0 0 1,-2-3-1,-1 0 108,1 0 1,-1 0-1,1 0 1,0 0 322,2 0 0,-1 4 0,3 1 0,0 1 784,-1 2-438,2-1 0,2 5 0,0 4 10,0 6 0,1 1 0,0 4 1,3 2 149,0 0 0,-2 1 0,2 0 0,0 0 82,-3 0 1,4-1-1,-1 2 1,0 0-125,-2-1 0,2 2 1,-1-6-1,0 1-110,1-2 0,1 1-597,0-2 1,2-2 0,1-4-549,-1-3 1,1-3 0,-1-3 0,1-3-439,2-3 0,-1-2 0,4-2 0,-1-2-1134,0-1 2414,2-3 0,1 0 0,4-1 0</inkml:trace>
  <inkml:trace contextRef="#ctx0" brushRef="#br0" timeOffset="1800">606 411 8049,'-8'11'0,"1"0"0,0-3 0,-1 2 216,1 0 1,2 3 0,0-1-1,2 2 128,1 1 0,2-1 0,0 0 0,0-3-261,0 0 1,3 1-1,2-4 1,2-2-262,0-2 1,1-2 0,-1-2 0,0 0 61,1-3 0,-1-2 0,1-5 1,-1-2 128,1-2 1,-2-2-1,0-1 0,-2 0 202,0 0 1,-2 1 0,-2 2 0,0-1-94,0 3 1,0 1 0,0 4 0,-1-1-295,-1 1 1,-2 3 0,-4 1-1,1 2-96,-1 1 0,2 4 1,0 3-1,2 3-259,0 2 1,2 0-1,2 3 1,1 0 230,1 0 0,1 2 1,3 2-1,4 0 402,0 1 0,0 3 1,3 2-1,0 2 72,1 2 0,0 1 1,0 0-1,-3 0 139,0 0 1,-2-1 0,-4-1 0,-2-1 142,-3-2 0,0-2 0,-3-3 0,-2-1-119,-2-3 0,-1-2 1,-2-6-1,-1-1-455,-1-2 0,-4-3 0,3-4 0,0-4-274,-2-3 1,4-1 0,-1-4 0,1-2 74,2 0 0,2-2 1,2 0-1,2 2 62,3 0 0,0 1 1,0 0-1,3 0 245,2 0 0,5 0 0,2-1 1,2 0-32,1-2 0,0 0 0,0 2 0,1-3-7,1 0 1,-1 0-1,2-1 1,-3 3-2,0 1 1,-3 4 0,-2 0 0,-2 1 75,0 2 1,-4 5 248,-2 4 0,-2 3 0,-1 5 0,-2 0-124,1 2 1,-1-1-1,1 3 1,0 2-136,1 0 0,1 0 0,0-1 0,0-1-254,0-1 0,3-1 0,0-4 1,1 0-65,2-1 1,1-3 0,0 0 0,1-2 179,-1-2 0,0-3 1,1-5-1,-1-3 105,1-1 1,-3-3 0,-1-1-1,-1 2 47,-1 0 0,-1 1 1,-1 0-1,0 1 2,0 2 1,-4 1-1,0 4 1,-3 2-118,-1 3 0,-2 2 0,0 2 80,1 3 0,2 3 0,2 2 0,2 1 0,3 1 0,0 2 0,0-2 0,0 0 0,3 0 0,-1-2 0,3 2 0,0-1 0,2-2 0,1-4 0,1-3 0,2-1 0,1-1 0,-2-1 0,1-4 0,1-5 0,0-4 0,-2-1 0,1-2 0,0-1 0,-2-1 0,-1-1 0,0-3 0,-1 2 0,-2 1 0,-1 2 0,-3 3 0,2 3 0,-1 2-2,-2 2 0,-2 10 0,-1 6 1,-1 5 263,1 4 0,0 2 0,3 5 0,0 1-71,0 2 0,0 5 0,0 4 0,0 3 102,0 3 1,0 3 0,0 3 0,0 3 122,0 0 1,0-1-1,0-7 1,0-5 116,0-5 1,0-6-634,0-9 1,0-9 0,1-12-1,1-7-120,0-5 0,1-8 1,-3-5-1,0-3-28,0-4 1,0-7-1,1 0 1,0 0 179,2 1 1,0 0 0,-1-3 0,1 2 281,1 1 0,1 1 0,2 11 382,-2 5 0,1 5 0,-3 8 5,1 3 1,-2 8-1,1 7 1,0 2-266,-1 0 0,3 3 0,-2-1 0,-1 2-741,1-1 0,-1 1 0,2 1 0,0-2-1113,1-2-1,0-2 1519,2-3 0,0 1 0,1-2 0</inkml:trace>
  <inkml:trace contextRef="#ctx0" brushRef="#br0" timeOffset="2218">1428 164 8054,'0'3'-495,"0"5"851,0 7 1,0 5 0,0 6-1,0 3-236,0 2 0,2 6 1,1-1-1,2 3-109,0 0 0,2 1 0,1-3 0,-1-3-141,0-5 1,0-4 0,-2-3 0,-2-3 656,1-4-109,-3-7 1,2-8-1,-4-5 1,-1-5-152,0-5 0,-3-4 1,2-4-1,-1-1-103,1-1 1,-2 0-1,2 3 1,1-1-352,-1 1 0,2-2 0,-2 2 0,3 2-653,0 4 0,0 4 1,0 2-1,0 3-495,3 2 1,1 1 1334,3 4 0,1 7 0,-1 1 0</inkml:trace>
  <inkml:trace contextRef="#ctx0" brushRef="#br0" timeOffset="2516">1585 545 8029,'0'11'-352,"0"1"1,0 2-1,0-1 1,0-1 889,0 2 1,0-3 0,3 0 0,2-2-377,1-2 0,2-5 0,0 1 0,1-2-370,1-1 0,3-2 0,-3-2 0,-1-4-1,-1-3 0,-1-2 0,-1-2 1,-2 0 220,-1 1 1,0-1-1,-3 0 1,-1 2 205,-2 1 0,-1 3 0,-3-1 0,-2 1 369,-1 2 1,2 0-1,-3 2 1,1 3-198,0 1 1,0 1 0,3 1-1,-1 1 108,1 3 1,3 2-1,1 0 1,3 1-320,0-1 1,0 1 0,3-1 0,3 1-601,3-1 0,0-3 0,3-1 0,2-2-2179,0-1 2600,1 0 0,3-7 0,1-1 0</inkml:trace>
  <inkml:trace contextRef="#ctx0" brushRef="#br0" timeOffset="3718">2063 493 8084,'0'12'93,"0"-1"0,0-1 0,0 2 532,0-1 0,0 3 0,2-4 0,1 2-296,2 1 1,-3-2 0,3-1 0,2-2-424,2-3 0,-1-2 0,3-3 0,-1-1 0,0-1 1,0-3 0,-3-6-1,0-3 12,-2-3 1,1-1-1,-4 1 1,0 0-5,-1 0 1,-4 4 0,0 1 0,-1 1 4,-2 2 0,-1 2 1,0 2-1,-1 2-189,1-1 1,-1 3 0,1-1 0,-1 2-78,1 2 1,3 3-1,1 2 7,2 0 1,1 1 0,1 0 0,2 2 428,2 3 0,5 2 0,1 2 0,2 3 430,-1 2 0,3 7 0,3 3 0,2 4 6,0 1 1,-1 0 0,-2 1-1,-1-1-152,-1 0 1,-5-3 0,-2-5 0,-5-3-17,-2-3 1,-1-3-1,-1-3 1,-1-2-119,-3-3 1,-3-3 0,-1-5 0,-2-1-406,0-1 0,-2-2 0,-2-4 0,0-3-76,1-5 0,-1-2 1,0-2-1,1 0 24,1-2 0,2 0 0,4 2 0,0-2-54,2 2 0,2 0 0,4 1 0,1 0 128,3 0 1,5 0-1,3 0 1,4 0-140,3 0 1,2-2 0,0-1 0,1 1 49,2-1 1,-2-1-1,2-3 1,-2 1 82,-3 1 0,-1 0 0,-4-1 0,0 0 173,-3 1 1,-6 6 0,-4 0 0,-1 2 133,-1 3 0,-1 2 0,-1 1 0,-4 2 182,-3 0 1,1 2 0,-2 2 0,0 0-27,0 0 1,2 3-1,-1 2 1,2 3-208,2 2 1,3 0 0,-2 4-1,0-2-152,3 1 1,0 2 0,1-1 0,1-1-90,1-1 0,2 0 0,2 1 0,1-1 29,1-1 1,1-2 0,0-4 0,1-3 102,2-1 0,0-2 1,0-2-1,1-5 130,2-6 0,-3-5 0,0-4 0,-2-2 29,-1-2 1,0-1 0,-2-1-1,0 2-20,-2-1 0,-1-1 0,-2 1 1,0 2-89,0 3 1,-4 6 0,-1 0 0,0 4 39,-1 3 0,1 5 0,1 3 0,0 4 38,0 3 1,1 6 0,2 4 0,1 4-175,0 2 1,4 2 0,-1-1 0,3 2-57,1 0 1,0 2 0,2 2 0,-1-4 68,-1 0 0,2 1 0,-2-1 0,1-3 101,-1-2 1,-1-5 333,-3-1 0,-2-6 0,-3-7 0,-1-5-63,-1-5 1,-2-1 0,-4-5-1,1-1 274,-1 0 0,1 0 0,0 2 0,1-1-398,1-2 1,1 5 0,-1-2 0,3 2-488,1 1 1,1-1 0,0 3 0,0 1-833,0 1 0,6 1 0,1 2 1,2 2-3215,2-1 4320,1 4 0,3-7 0,0 3 0</inkml:trace>
  <inkml:trace contextRef="#ctx0" brushRef="#br0" timeOffset="5352">3011 456 8034,'4'7'259,"0"0"1,-4 1 27,0-1 1,0 1-1,0-1-36,0 1 0,0-3 1,0 0-4,0 1 0,1-2-120,1 1 0,-1-3 0,2 2-3,1 0 0,-3-2 1,3-3-27,0-1 1,1 0 0,-2-3 0,0-1-23,1 0 0,1-4 0,-2 0 0,0 0-104,1-1 0,1 2 0,-2-3 0,0 1-46,0-1 0,0 3 0,-3-2 0,0 1 167,0 0 0,-1 0 1,-1 4 34,-3 1 0,1 1 0,-1 2 0,0 0-18,0 3 1,-1 1 0,1 4 0,-1 3 52,1-1 1,-1 4 0,3 0-1,0 3 45,-1 2 1,2 0-1,2 3 1,0 0-47,0-1 0,0 3 1,1-3-1,1 2 21,3-1 0,2 0 0,1-4 0,1-3-117,1-1 0,1-3 0,-2-4 0,2-3-122,0-1 0,-1-3 1,3-3-1,-1-4-26,0-5 1,-1-1 0,-4 0 0,1-2 31,-1-1 1,1 0 0,-2 2 0,-1 2 77,-2 2 0,0 3 1,-1 1 103,0 1 0,1 4 1,1 5-1,-1 6 122,0 6 1,3 2-1,-1 7 1,2 2-206,0 3 0,3 1 0,0 1 1,-1 2-205,0 0 1,-2 1-1,0-3 1,-2-1 50,-3-2 1,-1-1 0,-1-5 0,-1-2-87,-1-4 1,-3-4-1,-4-6-83,-1-2 1,0-6 0,1-3 0,0-4-100,-1-5 0,0 1 0,3-5 1,-1 2 162,1-1 1,2 1 0,1 2 0,1 0 19,1 0 0,1 0 0,1 1 0,1 1 58,1 0 1,3 3 0,3-1-1,3-1-78,4 1 0,-1 1 0,4 0 0,-2-1 123,-1-2 0,2 0 0,1 0 1,1 0 83,-1 0 0,-1-1 0,-3-1 0,-1 0 11,-3 0 0,-3 1 1,-1 2-1,-2 2 209,0 1 0,-3 3 1,-3 1-1,-3 2 125,-2 2 1,0-1-1,-1-1 1,1 3 23,-1 1 0,1 1 1,-1 4-1,1 1 16,-1 2 1,2 4-1,0-2 1,2 1-157,0 4 0,2-1 1,2 3-1,0-1-264,0 1 1,0-1 0,1-2 0,1 0-423,3 0 0,4-1 0,2-2 1,1-4-460,1-2 1,1-5 0,2-1 0,1-4-126,0-3 1,1-6 0,-1-4 1041,0-4 0,1 1 0,-3-6 0</inkml:trace>
  <inkml:trace contextRef="#ctx0" brushRef="#br0" timeOffset="5818">3609 411 8029,'-8'-4'0,"1"0"0,-1 4 564,1 0 0,0 4 0,0 1 0,1 2-49,1 3 1,3 2-1,0 3 1,1 0-383,1 3 0,0-2 0,1 4 1,1 1-127,0 1 0,4-3 0,-1-2 0,2-2 5,0-2 1,3-1 0,0-5-1,-1-2-238,-1-4 1,0-5-1,-1-3 1,1-6 127,-1-3 0,0-4 1,-1-3-1,-1-2 112,0-2 1,0-1-1,-1 0 1,0 0 45,0 0 1,-2 1 0,0 1 0,-1 0-5,-1 2 0,0 2 1,-1 2-1,0 6-11,-2 3 1,1 4 0,2 5-56,0 4 0,0 8 0,0 5 0,2 5 2,1 4 0,2 0 0,0 3 0,1 2 1,-1 0 1,2 1 0,-2-1 0,1 1 94,-1 0 1,1-1-1,-2 0 1,1-3 352,0 0 0,-3-5 1,0-4 220,-1-4 0,-1-7 0,0-8-152,0-8 0,-1-7 1,0-5-1,-3-2-116,0-3 1,2 2 0,-2-1 0,0 0-41,3 2 1,0-2-1,1 2 1,0 2-452,0 4 0,0 2 1,1 1-1,1 2-784,3 3 1,2 1-1,0 7 1,1 0-1730,-1 1 0,2 4 2610,0 2 0,0 5 0,2 2 0</inkml:trace>
  <inkml:trace contextRef="#ctx0" brushRef="#br0" timeOffset="6368">3915 657 7600,'8'0'-135,"-1"0"1,1 0 0,2 0 0,-1 0 732,1 0 0,-2-1 0,0-2 0,1-4-367,1-2 0,0-3 0,-2 1 1,-2-1-47,-1-1 1,0 0 0,-4 0-1,2 1 42,-2 1 1,-3-1 0,-3 3 0,-2 1 99,0 2 0,-4 5 0,-1-2 0,0 3-28,-1 3 0,3 1 0,-1 4 1,-1 2 11,1 3 1,1 3-1,1 2 1,3-1-160,1 1 1,3-1-1,0 3 1,1 0-239,1-1 1,3 2-1,3-4 1,3-1-180,3-3 0,0-2 0,1-5 0,0-1-39,1-2 0,-2-3 0,1-3 0,-1-5 111,0-3 0,0-4 0,-3 0 0,1 1 177,-1 2 1,-2-1 0,-1 3 0,-2 1 853,-1 0 1,1 3-312,-2 1 1,2 5-1,1 5 1,-3 5-162,-1 2 0,1 2 1,2 1-1,-1 0-241,0 0 0,3-1 0,-1-1 0,2-1-461,0-1 0,1-5 0,-1-3 0,1-2-73,-1-1 0,3-4 0,0-4 0,-1-4 241,-1-5 1,-3-1-1,0-3 1,0 1 284,0-1 1,-2 1-1,-3 0 1,-1 2 148,-1 2 0,-3 2 0,-2 3 0,-1 3 7,1 5 0,-4 2 0,0 2 0,-2 2-645,1 5 1,3 2-1,-1 3 1,1-1-4743,2 2 5114,-1 0 0,4-3 0,1 0 0</inkml:trace>
  <inkml:trace contextRef="#ctx0" brushRef="#br0" timeOffset="6566">4214 209 7946,'-3'-7'2351,"2"4"1,-2 6 0,2 7-1135,1 5 1,0 8 0,0 5 0,0 3-1105,0 4 0,3 3 0,0 2 0,1 4-1316,-1 3 0,0-1 0,-1-3 0,0-4 1203,0-4 0,6 2 0,0-3 0</inkml:trace>
  <inkml:trace contextRef="#ctx0" brushRef="#br0" timeOffset="6833">3347 231 8103,'-3'-4'0,"-2"2"1138,-2 1 1,-2 1 0,-1 0-726,0 0 1,5 3-414,3 2 0,1 2 0,1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6:16.075"/>
    </inkml:context>
    <inkml:brush xml:id="br0">
      <inkml:brushProperty name="width" value="0.06" units="cm"/>
      <inkml:brushProperty name="height" value="0.06" units="cm"/>
      <inkml:brushProperty name="color" value="#E71224"/>
    </inkml:brush>
  </inkml:definitions>
  <inkml:trace contextRef="#ctx0" brushRef="#br0">1 481 8147,'7'-3'375,"1"-1"1,0-4 0,1-2-287,1-3 1,3-4 0,1-4 0,1-3 257,3-3 0,2-4 0,-3-2 0,0-2-142,-1 2 0,-2-1 0,-1 2 0,-1 2-72,-2 2 1,-3 5-1,-4 0 1,-3 5-51,0 2 0,-5 7 0,-4 3 0,-2 3-82,-5 6 0,0 7 1,-4 10-1,-1 8 24,0 5 1,2 7-1,2 3 1,3 4 227,2 5 0,3 5 0,-1 5 0,2 5-7,3 4 1,3 4-1,4 7 1,3-3-438,2-1 0,4-18 0,1-12 1,2-15-259,1-14 1,2-10-1,1-8 1,-2-5 191,0-6 1,-3-6-1,-2-2 1,-1-2 395,-3-3 1,0 0 0,-5-2 0,-1 1 94,-3-1 1,-3 2 0,-4-1 0,-1 2 369,1 2 1,-2 4-1,1-2 1,1 3 79,1 0 1,0 4 0,1 3 0,-1 3 300,1 1-971,3-2 0,1 2 1,6-3-1,2-1-198,1 1 1,4-3 0,1 0 0,1 0-7,1-1 0,-1 0 0,0-1 0,1 2 173,-2 2 1,0 0 0,-4 2 490,1 1 1,-4 3-127,-1 7 0,-3 0 0,0 6 0,1-1-189,2 0 1,-2 0 0,1 0 0,0 0-523,0-1 1,0-3 0,3-2-152,1 2 0,0-2 1,2-2-1,-1-2 230,1-2 0,-1 0 0,1-4 0,-1-1 125,1-2 1,-1-1 0,0 2-1,-2 1 278,0 2 0,-2 0-44,2 2 1,-3 7-1,0 4 1,-1 3 155,-1 2 1,0 1-1,0 1 1,1 0-351,1 0 1,0-3 0,2 0-1,0-1-66,0-2 0,1-2 0,3-2 0,-1-2-137,1-2 1,-1-3 0,1-2 0,0-5-200,2-1 0,-2-5 1,1-4-1,-2 1 322,-2 0 1,-1 0 0,1 1 0,-2 0-19,-3 0 1,0 1 0,0 2 0,0 2 112,-3 2 1,-1 2-1,-4 3 1,-1 3-161,-1 1 0,0 1 0,2 0 1,1 1-120,-1 1 0,1 3 1,0 4-1,2 1 96,3 0 1,1 1 0,1 1-1,0 0 121,0 1 1,0-4 0,1 1 0,1-2 183,3 0 0,2-1 1,0 0-1,1-2 105,-1-3 1,1-1-1,2-1 1,0-1 206,-1-1 0,0-5 1,0-4-1,1 0-105,-1 1 0,-1-4 0,0 2 0,-1-1-74,1 0 1,-3-1 0,-1 2 0,0 0-35,0 0 1,-2 5 0,0-1-71,-1 2 17,2 2 1,-2 4-1,2 5 1,-2 2-20,-1 1 1,2 1 0,1 1 0,-1 0 4,1 1 0,-2-2 0,3 1 1,-2 0 8,1 0 1,2 0-40,0-2 0,-1-4 1,1-2-15,1-1 0,0-4 1,0-2-1,-2-3 32,-1-2 0,2 1 1,-1-2-1,-1 0 53,0 2 1,2 0 0,-1 2 0,-1-1 365,0 1 0,1 3-75,-2 1 1,-1 3 0,1 3 0,-1 2-131,-1 1 1,0 4-1,0 1 1,0 0-105,0 0 1,0 0 0,0-2 0,0 1-41,0-1 0,0-1 1,1-1-238,2-2 0,-2-2 0,3-4-53,0-1 0,1-2 0,0-5 0,0 0 490,0-1 0,-3 0 86,3 3 0,0 0 0,2 2 278,1 3 0,-3 3 0,-1 3 0,-1 2-354,-1 3 1,1 1-1,1-1 1,-1 1-762,0-1 1,2-1 0,-1 0 0,0-1-1009,2 0 0,0 0 0,2-1-2186,-1-1 3637,1-3 0,2 1 0,2-3 0</inkml:trace>
  <inkml:trace contextRef="#ctx0" brushRef="#br0" timeOffset="2050">1271 631 8106,'0'-5'160,"0"0"0,0-1 0,0-1 1,0 0 204,0 0 0,1-1 0,1 1 0,2-2-278,0-1 1,3-1-1,-2-4 1,2 1-155,3 1 1,-1-1-1,1 2 1,-2-2-36,-1-1 0,1 3 0,-1 3-66,1 3 1,-3 0 0,-1 5 198,-1 1 0,2 6 0,-2 5 0,-2 1 70,0 1 0,-1-1 0,0 0 0,0 1-32,0 1 0,0 1 0,0-1 1,0-1 80,0-3 0,3 1 0,-1-1 54,0-1-262,-1-1 1,0-5 0,0-3 0,3-4 38,0-2 1,-2-5 0,2-2 0,0-1-29,1-1 1,-1 0-1,2 0 1,-1 1 101,0 2 0,0-1 0,-1 3 0,0 0 161,0 2 0,-2 3 1,1 1 50,0 1 1,-2 1-1,2 5 1,0 1-51,-1 3 0,1 1 0,-3 2 0,0 2-84,0 0 1,0 2-1,0-3 1,0 2-27,0-1 0,1 0 1,0 0-1,2-2-55,-1-1 0,-2-2 0,0 1-106,0-1 1,1-3 0,1-2-1,1-4-69,1-3 0,-1-2 1,2-2-1,0-2-11,-1-1 1,2 1 0,-3-3 0,1 3 324,2 0 1,-2 1-1,1 3 578,1 2 1,-2 2-426,1 3 1,-2 6 0,1 2-1,0 2-98,0 1 0,-2 1 1,1-1-1,-1 0-374,1 0 1,2 1 0,-2-2 0,1-2-1031,2-2 0,-2 0 1,1-4-1,1 0 471,1-1 0,-2-4 0,0-3 0,1-2 362,0-2 0,2-4 0,-2 3 0,0-2 183,-1 1 1,-1 3-1,2-1 304,-1 1 0,-2 3 208,2 1 1,-3 5 0,2 6-1,0 2-57,-3 2 0,2 2 0,1-1 0,-1 1-210,0 1 0,2-1 1,-1-1-1,0 0-201,2-2 1,0-1 0,2-1-34,-1-2 1,1-2 0,-1-3 0,1-4 196,-1-3 1,-2-2 0,-1-3 0,0-1 162,-3-1 1,1-1-1,0 1 1,0 1-67,0 3 1,-4-1-1,-1 1 1,-1 2-148,-2 2 0,-1 0 0,0 4 1,-2 0-494,-1 1 0,2 5 1,-2 1-1,3 1-2247,2 2 2724,-2 3 0,6 0 0,-2 4 0</inkml:trace>
  <inkml:trace contextRef="#ctx0" brushRef="#br0" timeOffset="2467">1831 608 8106,'2'-7'289,"1"0"0,-1-1 1,-1 1-1,1-1 130,0 1 0,2-3 0,-3-1 1,2-1-247,-1-1 1,2-2 0,0-2 0,1-1-184,0-1 0,-3-1 0,2-2 0,0-1-146,-3-2 1,3 1-1,-2-3 1,0 1 0,-1 2 0,-1 1 0,0 2 0,0 3 36,0 3 291,0 5 1,2 4 0,1 9 0,-1 6 9,2 4 1,-3 3 0,3 1-1,0 3-127,1 2 0,-1 3 0,2 0 1,-1 2-88,0 1 0,2-1 1,0 0-1,0 1 44,-2-2 0,2 2 1,-3-3-1,1-1 50,0 0 1,-1-5-1,1-3 1,-2-3 893,1-6-641,-4-3 0,3-8 0,-6-3 0,-2-5 81,-1-2 0,-2-3 1,1-1-1,0 1 132,2-2 0,-1 3 1,1-4-1,-2 0-363,0 1 0,0-2 1,2 4-1,2-1-527,-1 0 0,3 2 0,-1 0 0,2 2-524,2 4 0,3 3 0,3 1 0,1 2-1153,1 1 0,1 0 2039,-1 3 0,1 4 0,4 0 0</inkml:trace>
  <inkml:trace contextRef="#ctx0" brushRef="#br0" timeOffset="2982">2063 586 8109,'7'0'0,"0"0"129,1 0 0,-1 0 0,1-1 40,-1-1 0,1-2 0,-1-4 0,1 1-198,-1-1 1,1-3 0,-1-1 0,1-2 19,-1-1 1,-3 0-1,-1 1 1,-2 1 66,-1 0 0,0 4 0,-1-1 36,-2 2 1,-1 4 0,-4 1 0,-1 2 35,-1 1 1,0 4 0,2 1 0,2 4 17,1 1 0,-1 3 1,3-1-1,-1 2-70,1 1 0,0 0 0,3-1 0,0-1-55,0 0 1,0 3 0,1-4 0,1 2 10,0-2 0,7 2 0,-2-2 0,1-1 71,1-1 0,1-4 0,0-2 0,0 0 70,0-3 1,0-1-1,1-2 1,0-3-20,-2-2 1,2-4 0,-1-1 0,-1-3 2,-1-2 1,0 1 0,-1-2 0,1 3 189,-1 0 0,0 1 0,-1 1 0,-2 3 1716,-1 2-1611,3 0 0,-4 4 1,2 3-1,0 2-196,0 4 1,-1 3 0,1 1 0,0 2-439,0 0 1,1-1-1,2 2 1,0-1-578,-2-2 0,2-1 0,-2 0 0,1-2-183,2-1 0,-1-1 0,1-4 0,0-1 940,2-2 0,-2-1 0,3-3 0</inkml:trace>
  <inkml:trace contextRef="#ctx0" brushRef="#br0" timeOffset="3156">2526 280 8437,'-8'0'682,"1"0"0,-1 0 1,2 1 274,1 1 1,-2-1 0,3 2-222,0 1-736,0-4 0,1 7 0,-1-3 0</inkml:trace>
  <inkml:trace contextRef="#ctx0" brushRef="#br0" timeOffset="3864">2503 474 8065,'-6'8'190,"0"1"0,2 1 595,0 0 1,2 0 0,2 1 0,0 1-289,0 1 0,0-1 0,0-1 1,1 1-374,1-1 1,2-1 0,4 0-1,-1-3-278,1-2 0,-3 1 0,1-4 0,1 0 42,2-1 1,1-2 0,-2-2 0,-1-1-10,1-3 0,1-3 0,1-1 0,0 0 272,-2 1 1,-2 0-1,0 1 1,-1 1 306,1 1 0,-2-2-98,1 7 0,-1 0 1,1 5-332,-2 2 1,-1 4-1,-1 1 1,2 1-219,-2 0 0,3 0 0,-1-2 0,0 1-169,1-1 1,1-3 0,0-2 146,2-1 0,0 0 0,1-4 0,-1-2 182,-2-1 0,1-3 0,-2-1 0,1-2 169,0-3 1,-1 2 0,1-1-1,-2 0-61,-2 1 0,-1 2 0,0-1 0,0 1-150,0 2 0,-4 0 1,-1 1-1,-4 2-275,-1 1 0,-2 0 1,1 4-1,0 2-369,1 2 1,0 1 0,2 3-1,2 0 99,1 1 0,-1 2 1,3-1-1,2 0 576,0 0 0,1 1 0,1-2 0,1 0-22,3 1 1,2-4 0,0 1-1,1-3 244,-1-1 0,3-2 1,1-2-1,0 0 406,-1 0 0,4-4 1,-2-3-1,1-5-57,0-2 0,1-3 0,-1-3 1,3 0-254,1-4 0,1-2 0,-2-1 0,0-1-59,2-3 1,2-3 0,-4 2-1,-2 0-141,-3 2 1,-3 2-1,-1 1 1,-2 0-96,-2 0 1,-3 1 0,-3 5 0,-2 0-35,-2 1 0,0 2 0,-1 0 0,-1 6 173,-1 3 1,0 5 0,2 1 0,1 4 19,-1 4 1,1 3-1,-1 8 1,0 1 100,-2 3 0,3 5 0,-2 3 0,4 3 69,2 2 1,-2 2 0,2 1-1,2 2 81,0 2 1,3 2 0,2-2 0,4-1-390,3-1 1,2-2 0,4-4-1,1-8-590,1-4 1,-1-11 0,2-4 0,2-4-1109,-1-1 0,3-4 1694,-4-3 0,2-7 0,0-6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6:54.406"/>
    </inkml:context>
    <inkml:brush xml:id="br0">
      <inkml:brushProperty name="width" value="0.06" units="cm"/>
      <inkml:brushProperty name="height" value="0.06" units="cm"/>
      <inkml:brushProperty name="color" value="#E71224"/>
    </inkml:brush>
  </inkml:definitions>
  <inkml:trace contextRef="#ctx0" brushRef="#br0">0 33 7951,'11'-6'0,"1"1"58,1 1 1,-5 0-1,-1 0 1135,1-1 1,-6 1-741,4 9 1,-4 5 0,-2 7 0,0 0-128,0 0 0,0 6 1,0 2-1,0 0-84,0 0 0,0 3 0,2-3 1,1 0-203,3-1 1,0-1-1,-6-6 1,0 1 72,0-1 1,0-6-157,0 1 1,2-9 0,1 1 75,3-8 1,0-5 0,-6-10 0,2-2 11,4-2 0,-5 0 1,7 4-1,-2-2 67,0-2 1,-1 6 0,-3 6 36,4-3 1,-2 7-30,7 1 0,-5 6 1,3 8-127,-1 9 1,3 0 0,-5 6 0,0-4-52,1-2 1,-5 0 0,6 0 0,-2 0 35,-1 1 1,3-7 0,-4 0-7,2 3 1,1-7-1,-3-3-31,2-8 1,1-5 0,-3-8 0,2 0-163,-2-1 0,3-4 0,-1-3 0,0 0-499,1 0 1,-5-3 0,6 5 0,-2 0-174,-1-2 1,7 6-1,-5-4 892,3 4 0,1 2 0,6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16:59.070"/>
    </inkml:context>
    <inkml:brush xml:id="br0">
      <inkml:brushProperty name="width" value="0.06" units="cm"/>
      <inkml:brushProperty name="height" value="0.06" units="cm"/>
      <inkml:brushProperty name="color" value="#E71224"/>
    </inkml:brush>
  </inkml:definitions>
  <inkml:trace contextRef="#ctx0" brushRef="#br0">0 160 8028,'0'6'1285,"0"1"29,0-5-808,0 2 0,4-11-285,-1-3 1,2 1 0,-3 2 0,2 0-65,2-2 0,-4-1 0,2 0 1,0 0-82,-1 0 1,4 0-1,-4 0 1,0 0-42,2 0 1,-3 0 0,3 0-27,0 1 0,-2 2 0,-2 1 255,2 2-227,-1 1 0,2 4 0,-4 2 0,0 4-78,0 2 1,3 2-1,1 1 1,-2 1-91,-1-1 1,-1-1-1,0-1 1,0 0 22,0 0 1,3-3 94,1-1 0,-1-3 0,-2 3 118,2-2 1,-2-1 0,3-7-1,-2-1 12,1-1 1,-2-3-1,4 3 1,-2-3-36,0-1 0,2 0 0,-3 0 0,1 0 93,-1 0 0,3 4 0,-1-1 415,2-1 1,-3 4 194,4 1 0,-4 3-511,4 3 1,-5 2 0,2 5-1,0 0-503,-1 0 1,0 3-1,-3 1 1,0-2-130,0-1 0,0-1 0,1 0 0,2 0-1141,0 0 1,0 0 0,-3-1 1498,0 1 0,0 0 0,0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4:06.351"/>
    </inkml:context>
    <inkml:brush xml:id="br0">
      <inkml:brushProperty name="width" value="0.05" units="cm"/>
      <inkml:brushProperty name="height" value="0.05" units="cm"/>
      <inkml:brushProperty name="color" value="#FFFFFF"/>
    </inkml:brush>
  </inkml:definitions>
  <inkml:trace contextRef="#ctx0" brushRef="#br0">0 0 20228,'13'0'-104,"-4"0"0,0 0 222,1 0 0,2 0 1,3 0-1,2 0 1,5 0 131,3 0 1,3 0 0,2 0 0,5 0-194,4 0 0,6 0 0,3 0 1,3 0 29,2 0 0,-5 0 0,1 0 1,-1 0-31,-1 0 0,2 0 1,-3 0-1,-1 0 86,0 0 0,-1 0 0,-3 0 0,2 0 45,0 0 0,1 0 0,-3 0 0,2 0-15,1 0 0,4 0 0,-3 0 1,1 0-53,-1 0 0,-1 0 1,-3 0-1,1 0-50,2 0 0,4 0 0,-4 0 0,0 0 4,1 0 1,1 0-1,2 0 1,-4 0-6,-3 0 1,-2 0 0,2 0 0,0 0 0,-1 0 1,6 0-1,-6 0 1,1 0 10,0 0 1,3 0 0,0 0-1,-1 0 3,3 0 0,-5 0 1,3 0-1,-3 0-34,-2 0 0,1 0 1,-1 0-1,1 0-18,-1 0 0,1 0 0,-1 0 1,1 0-37,-1 0 1,-1 0 0,0 0-1,-1 0 19,-1 0 0,1 0 0,-8 0 0,2 0 58,-2 0 1,3 0 0,0 0-1,1 0-32,-1 0 1,-2 0-1,-2 0 1,1 0 35,2 0 0,0 0 0,-5 0 0,1 0-47,-1 0 0,3 0 1,-1 0-1,-3 0-29,0 0 0,-5 0 0,2 0 0,0 0-3,-2 0 1,4 0-1,-5 0 1,0 0 3,0 0 0,3 0 1,-5 0-1,-1 0-1,-1 0 1,0 0 0,1 0 0,1 0-6,-1 0 0,-1 0 0,-2 0 34,0 0 0,5 0 0,0 0 30,-2 0 0,-2 0 0,-1 0-45,1 0 0,-1 0 0,0 0 5,0 0 1,-4 0-51,0 0 0,-1 0 9,6 0 63,-7 0 1,0 0 70,-2 0-70,-4 0-41,5 0 36,0 0-16,-5 0 264,5 0 227,-6 0-1672,0 0 1,0 0-1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4:12.184"/>
    </inkml:context>
    <inkml:brush xml:id="br0">
      <inkml:brushProperty name="width" value="0.05" units="cm"/>
      <inkml:brushProperty name="height" value="0.05" units="cm"/>
      <inkml:brushProperty name="color" value="#FFFFFF"/>
    </inkml:brush>
  </inkml:definitions>
  <inkml:trace contextRef="#ctx0" brushRef="#br0">0 0 18708,'14'0'1039,"-6"0"1,1 0-872,1 0 0,4 0 1,2 0-1,3 0 1,3 0-200,5 0 1,6 0 0,6 0 0,1 0-2,-1 0 0,6 0 0,2 0 0,0 0 20,-3 0 0,1 0 0,1 0 0,-1 0 41,0 0 1,1 0 0,-4 0-1,2 0 151,-2 0 0,1 0 1,1 0-1,2 0-69,1 0 0,3 0 1,-5 0-1,2 0-33,3 0 1,-5 0 0,-1 0 0,-3 0-50,-2 0 1,2 0-1,2 0 1,1 0-5,-2 0 0,-1 0 0,-1 0 0,0 0 39,4 0 1,-3 0 0,3 0-1,-3 0-1,-1 0 0,1 0 0,1 0 0,2 0 33,-2 0 1,1 0-1,-1 0 1,3 0-43,2 0 0,-3 0 0,3 0 0,-2 0-2,-2 0 0,-1 0 0,-1 0 0,0 0-21,-3 0 1,-1 0-1,2 0 1,1 0 57,-1 0 1,1 0 0,-1 0 0,2 0-6,3 0 0,-3 0 0,3 0 0,-3 0-35,-2 0 1,1 0 0,1 0 0,1 0-52,2 0 0,0 0 0,-5 0 0,2 0 24,3 0 0,-3 0 0,3 0 0,-5 0-16,-3 0 0,0 0 0,-5 0 0,0 0 25,1 0 0,-5 0 0,4 0 1,-3 0 25,-2 0 0,1 0 1,-1 0-1,2 0 7,2 0 0,-2 0 1,1 0-1,-2 0-54,-1 0 1,-4 0 0,6 0 0,-5 0-21,1 0 1,-4 0 0,1 0 0,-2 0 1,-3 0 1,-2 0 0,0 0 0,-1 0 26,0 0 0,0 0 0,0 0 1,0 0 28,1 0 1,-4 0 0,1 0-36,4 0 1,1 0-1,-3 0 1,0 0-39,1 0 0,-6 0 0,1 0 3,1 0 1,2 0-1,1 0 14,0 0 0,-4 0 0,0 0 98,1 0 0,-2 0 240,0 0-129,-5 0-130,3 0-794,-6 0 154,0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8:09.372"/>
    </inkml:context>
    <inkml:brush xml:id="br0">
      <inkml:brushProperty name="width" value="0.08571" units="cm"/>
      <inkml:brushProperty name="height" value="0.08571" units="cm"/>
      <inkml:brushProperty name="color" value="#FFFFFF"/>
    </inkml:brush>
  </inkml:definitions>
  <inkml:trace contextRef="#ctx0" brushRef="#br0">14 745 7303,'-7'-9'2174,"2"0"1,4 5-1,1-5-1737,0-1 1,1-2 0,2-2-1,3 1-67,2 0 0,-1-2 1,3-1-1,-1-4-235,2 0 1,-4 3 0,2-1 0,0 2-146,-2-2 1,4 8 0,-5-3-75,1 1 1,2 1 64,4 2 0,-4 5 0,-1 8 1,-2 5 29,-3 3 1,-2 6-1,-1 1 1,0 2 11,0 3 1,0 1 0,0 0 0,0-1 97,0-2 1,0-5-1,0 2 1,0-1 30,0-1 0,0-3 0,0-5-162,0 1 1,2-4 0,0-3 42,3-6 1,1-4 0,-2-8-1,4-3-60,-1-4 0,5 1 1,-5-1-1,2-1 63,0 3 0,-1-6 0,2 6 0,-1-1 103,1 3 0,1 3 1,-1 3-1,-3 2 292,-1 1 1,5 6-1,-2-1 174,3 2 1,-4 8 0,0 3-1,-2 4-230,-3 5 1,3-1 0,-2 5 0,-1 2-572,-1 1 1,2-3 0,0 0 0,-1 0-545,-1-1 1,-2 3 0,1-5 0,2 0-1784,2 1 0,1-4 1,-2-6 2522,5-1 0,3 0 0,1 5 0</inkml:trace>
  <inkml:trace contextRef="#ctx0" brushRef="#br0" timeOffset="285">668 585 14975,'14'0'-211,"-1"0"0,2 0-386,2 0 1,-2 0 0,5 2-1,-3 0-299,1 3 0,4-1 1,-4-4 895,-1 0 0,3 0 0,1 0 0</inkml:trace>
  <inkml:trace contextRef="#ctx0" brushRef="#br0" timeOffset="850">1215 38 8205,'0'-14'1758,"0"1"-1251,0 6 0,0 4 1,2 10-30,2 7 0,4 9 0,5 4 0,0 7-278,1 5 1,-1 1 0,0 1-1,1 4-151,-1 4 0,0 0 0,1 1 1,-2 0 49,-3-4 1,1-9 0,-4-5 0,0-4 725,0-2-449,-2-5 0,-5-7 0,-2-12-101,-2-4 1,-4-6-1,3-5 1,-1-1-34,-3 1 1,2 0-1,-1-2 1,0-1-64,2-2 1,-3-1 0,5 2 0,1-1-160,-2 2 0,4-3 0,-2 1 0,2 0-121,2-1 1,0 4 0,0-3 0,2 3-1003,2 2 0,5 0 1,8-1-120,0 1 1,1 6-1,-4 1 1,0 1-2352,4 1 3573,-3-1 0,4-1 0,-5-1 0</inkml:trace>
  <inkml:trace contextRef="#ctx0" brushRef="#br0" timeOffset="2001">1589 358 7978,'7'13'-1590,"-1"-1"2292,0-3 0,-4 3 0,2-3-105,-2 3 0,-2 3 1,0 1-1,0 2-89,0-2 1,0 3-1,-2 1 1,-1-1-77,-1 0 0,-1 3 0,5-4 0,0-1-48,0-3 1,0 0 0,0-1-186,0 0 0,2-5 0,2-5-103,5-6 0,-1-6 0,1-9 0,-1-3-217,0 1 0,4-6 1,-5 6-1,2-3-1,0 1 1,-5 7 0,4 1 0,-1 5 176,1 3 1,-4-3 0,5 4 0,0 4 24,-2 4 1,5 12 0,-4 11 0,0 10-37,1 7 1,0 10-1,5 11 1,-1 6-146,0 5 1,-1 4-1,-1 1 1,-4-1 131,-1-4 1,-2-2-1,-5-6 1,-2-1 73,-2 1 0,-9-12 0,0-6 1,-2-8-189,-3-5 0,2-5 1,-3-10-1,-1-8-435,0-7 1,3-10 0,-4-8-1,-2-7-56,-1-8 0,3-9 0,1 1 1,2-2 370,2 1 1,3-1 0,2 6 0,3 1 57,4 2 0,4 1 1,2 1-1,4-2 448,4-4 0,7 3 1,3-7-1,2-1 21,3-1 0,7-4 0,3-1 0,0-3-276,-3-1 0,2-2 0,-2-3 0,-1 0-276,-2-2 0,-3 6 0,-3-6 0,-4 7-73,-3 1 0,-2 7 0,1-2 0,-2 2 169,-3 6 0,1 4 0,-6 2 1,-1 2 393,-1 3 20,4 2 1,-5 14-19,4 6 1,-4 8 0,-1 10 0,2 5 9,2 7 1,-2 0 0,2 5 0,-3 2 0,-1 2 0,0 8 1,0 5-1,0 5 49,0-1 1,5 0 0,-1 2 0,-1 6-112,-1 6 0,-1-4 0,2 1 1,2-9-199,-2-8 0,0-4 1,0-9-1,1-5-76,-1-10 0,0-12 0,0-7-90,1-6 0,1-6 0,-5-7 0,0-5-35,0-4 1,0-5 0,0-10-1,0-1-103,0-4 1,0-2 0,0-8 0,0-3-76,0-4 1,0 2 0,0 4 0,0 4 177,0 3 0,0 11 1,0 1-1,0 7-275,0 9 492,6 11 1,0 5 0,3 10-1,-3 4 160,-1 3 0,-2 0 0,5-2 1,-1-1-68,1 1 1,-4 2 0,5 0 0,0-2-236,-2-1 1,5-4-1,-3 2-139,3-1 1,1-2 0,1-4-38,-1 0 1,0-4 0,1-2 0,-1-3 11,0-6 0,-4 2 0,0-5 0,0 2 203,-1-2 0,2 2 0,-6-5 0,1 0 69,1 0 0,-5 5 0,4-2 0,-4 4 322,-1 0 0,-1 1 0,-4 1 389,-4 3 1,-3 3-1,-1 6-4,0 0 0,-1 8 1,3 3-1,0 7-274,2 3 1,2 1 0,-4 5-1,4 0-61,1-1 0,2 5 0,4 1 1,0-3-82,0-1 0,0-1 0,0 0 0,1-1-211,4 1 0,2-6 0,6-3 0,1-5-288,-1-4 1,2-3-1,3-6 1,2-2-1048,1-2 0,4-5 0,-2-9 0,2-4 1258,2-3 0,5-2 0,2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4:15.767"/>
    </inkml:context>
    <inkml:brush xml:id="br0">
      <inkml:brushProperty name="width" value="0.05" units="cm"/>
      <inkml:brushProperty name="height" value="0.05" units="cm"/>
      <inkml:brushProperty name="color" value="#FFFFFF"/>
    </inkml:brush>
  </inkml:definitions>
  <inkml:trace contextRef="#ctx0" brushRef="#br0">1 1 20706,'9'0'-1164,"-1"0"1105,3 0 1,0 0 0,4 0-1,2 0 254,5 0 0,5 0 0,3 0 0,6 0-131,2 0 1,7 0 0,2 0 0,1 0 11,0 0 0,1 0 0,5 0 1,1 0 23,2 0 1,0 0 0,-3 0 0,2 0 55,1 0 1,9 0 0,-3 0 0,0 0-31,1 0 0,0 0 1,4 0-1,0 0 1,3 0 1,-1 0 0,-4 0-1,-1 0-23,1 0 0,4 0 0,-1 0 0,-2 0-56,1 0 0,-5 0 0,10 0 0,0 0 19,2 0 1,-1 0 0,-7 0 0,4 0 5,3 0 0,7 0 0,-1 0 0,-4 0-23,-3 0 0,2 0 0,-2 0 0,2 0-11,1 0 1,-2 0-1,-8 0 1,0 0-10,0 0 1,-2 0-1,-1 0 1,-3 0 24,-2 0 1,4 0 0,-4 0 0,2 0 11,3 0 0,-4 0 0,-1 0 0,-1 0-5,0 0 0,6 0 0,-3 0 0,0 0-34,-3 0 0,2 0 0,-1 0 0,1 0-15,-1 0 0,-1 0 1,-6 0-1,-1 0 30,-2 0 1,4 0-1,0 0 1,-4 0 38,-1 0 1,-6 0-1,5 0 1,-3 0-22,1 0 1,-4 0-1,-5 0 1,0 0-14,-1 0 1,2 0-1,-4 0 1,1 0-26,-1 0 0,-2 0 0,-3 0 0,-2 0 17,-3 0 0,1 0 0,-5 0 0,-2 0 49,-2 0 1,4 0-1,-1 0 1,-1 0 77,-1 0 0,-2 0 0,0 0 0,1 0 107,-1 0 0,0 0 0,0 0-99,0 0 1,-4 0-1,0 0-265,1 0 1,-3 0-311,2 0-1335,-6 0-669,3 0 2404,-6 0 0,0 0 0,0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4:18.734"/>
    </inkml:context>
    <inkml:brush xml:id="br0">
      <inkml:brushProperty name="width" value="0.05" units="cm"/>
      <inkml:brushProperty name="height" value="0.05" units="cm"/>
      <inkml:brushProperty name="color" value="#FFFFFF"/>
    </inkml:brush>
  </inkml:definitions>
  <inkml:trace contextRef="#ctx0" brushRef="#br0">1 0 20646,'13'0'48,"0"0"0,0 0 1,1 0-7,-1 0 0,6 0 1,4 0-1,5 0-54,3 0 0,5 0 0,-1 0 0,5 0-47,4 0 1,0 0-1,5 0 1,2 0-17,-1 0 0,0 0 0,3 0 0,-1 0 73,1 0 1,0 0 0,-1 0-1,1 0 98,-1 0 0,7 0 1,1 0-1,0 0 48,-3 0 0,1 0 1,1 0-1,1 0-65,3 0 0,-3 0 1,0 0-1,0 0-44,0 0 1,-2 0-1,5 0 1,0 0-6,-5 0 1,-2 0 0,-3 0 0,1 0-39,3 0 0,-7 0 1,4 0-1,0 0 71,1 0 1,4 0-1,-5 0 1,0 0 17,-3 0 0,-1 0 1,3 0-1,1 0-21,3 0 0,-4 0 0,1 0 0,-5 0-16,1 0 1,1 0 0,2 0 0,0 0 16,-1 0 1,-3 0-1,-1 0 1,3 0 8,5 0 0,-7 0 0,4 0 0,-3 0-25,-4 0 1,6 0 0,-4 0 0,2 0-14,-2 0 1,2 0 0,-5 0 0,2 0-23,3 0 0,-5 0 0,-1 0 0,-3 0-26,-2 0 1,2 0-1,2 0 1,-1 0 37,-4 0 0,1 0 0,-5 0 1,1 0 16,0 0 0,-1 0 0,3 0 0,-4 0 5,-1 0 1,1 0 0,-4 0 0,1 0-5,0 0 1,-7 0 0,-1 0-1,1 0 22,2 0 1,0 0 0,-1 0 0,-4 0-33,-1 0 0,5 0 0,-4 0 0,2 0 12,0 0 1,-6 0 0,2 0 0,-4 0-34,-1 0 0,0 0 0,1 0 0,-1 0-41,0 0 1,2 0-1,1 0 103,1 0 0,1 0 0,-5 0 0,0 0 46,0 0 1,-4 0 0,0 0 4,1 0 1,2 0 0,1 0-18,0 0 1,0 0 0,0 0-9,1 0 0,-1 0-156,0 0 1,-4 0-1236,-1 0-796,1 0 2090,4 0 0,-5 0 0,-2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5:06.512"/>
    </inkml:context>
    <inkml:brush xml:id="br0">
      <inkml:brushProperty name="width" value="0.08571" units="cm"/>
      <inkml:brushProperty name="height" value="0.08571" units="cm"/>
      <inkml:brushProperty name="color" value="#FFFFFF"/>
    </inkml:brush>
  </inkml:definitions>
  <inkml:trace contextRef="#ctx0" brushRef="#br0">500 3674 8721,'-5'8'717,"-4"1"0,2-6 0,-2 1 0,0-1-493,2 2 0,-5-4 0,3 5 0,-3-2-51,-1 1 1,0 1 0,0-3 0,0 1-77,0-1 0,-5 3 0,1 0 0,0-1-60,3 1 0,1 3 0,0-3 0,-1 0-19,1 0 1,0 2 0,0-2 0,0 0-49,0 0 0,4 0 0,0-3 1,-1 1 97,-2-1 0,3 3 0,0-2 19,-1-1 0,-1 3 0,-3-2 53,1-1 0,0 3 2,0-1 0,0-1-62,0-4 1,4 0-101,0 0 99,6 0 1,-3 0-83,6 0 257,0 0 265,6 0-386,-4 0 1,5 0 49,-3 0 0,-1 0 0,6 0 1,-5 0-1,5 0-37,1 0 0,-2 0 0,0 0-51,3 0 0,-4-4 0,2-1-21,1 2 0,2 2 0,1 1-30,0 0 0,0-2 0,0-1 0,1-1 18,-1 1 0,0 2 0,0-1-37,0-2 1,0 2 0,1-4 0,-1 2 28,0 0 1,-1-2 0,-2 3-1,-1-1-8,1 1 0,1-3 1,3 1-29,-1 2 1,0-2-1,0-1-17,0-2 0,0 4 0,1-3 35,-1 1 0,0-4 1,0 2 5,0 1 0,-4-3 0,0 4 0,0-1 50,-2-4 1,5 4 0,-4-2 53,4-1 0,1-2-100,0-1 1,1 2 0,-3 0-1,0 4-42,-3 1 1,-3-4 0,3 3-12,3-1 0,-4-2 1,0 4-1,1 0 21,-1 0 0,-3-2 0,5 2 88,1-1 0,2-2 0,1-4-40,0-1 1,-4 6-1,0 0 1,0 1-16,-2 0 0,5 2 0,-5-3 0,2-1-21,0 1 1,-5-3-1,5 3 1,0 0-32,-2-1 1,5 2-1,-5-4 1,2 4-29,-1 1 0,1-4 0,3 1 1,-2-1 26,-1 1 0,0-3 0,4 4 18,0-4 0,-4 3 0,0 0-5,1-1 1,1-2 22,3-1 0,-1 0 0,0 0 0,0 0 1,-4 4 0,0 0-18,1-1 1,-3 0-1,2 0-9,1 1 0,2 1 0,0-2 0,-2 1 6,-1-1 1,-5 3 0,5 0-1,0-1 23,-2 1 1,5-2-1,-4-4 0,4 0 0,0 0-11,-3 0 1,1 4 0,-4 1 0,0 1-7,-1 0 1,4 2-1,-3-3 7,1-3 0,2 1 0,3 0 0,-2 1-17,-1-1 0,-5 3 1,5-2-35,1-1 0,-2-1 0,-1 1 0,0 1-10,0-1 1,-2 3 0,4-2 24,1-1 0,-3 0 1,2-1-1,0 3 25,-2-3 1,3 4 0,-4-2 0,1 0 35,4 2 0,-4-5 1,2 4-5,1-4 1,2-1 0,1 0-32,0-1 1,-4 6 0,0-1-1,-1-1 23,0-2 1,3-1-1,-2 0-31,3-1 0,-3 3 0,-1 1 0,1 1 23,-2-1 0,5-2 0,-3-1 39,3-1 0,1 1 0,0 0-32,0 0 1,-4 0 0,0 1 0,-1 2-6,0 1 0,3 0 1,-2-4-1,2 0-24,-3 0 0,4 0 0,-3 0 4,2-1 1,-2 1-1,-1 0 1,-1 1-20,0 4 1,0-4-1,4 3 1,-4-3 21,-1-1 0,4 2 0,-3 0 0,2 2 35,0-1 1,-5-1 0,4-3-1,-1 3-37,0 2 1,1-3 0,2 3 0,-1-2-7,1-2 1,-3 4 0,1 0 0,-1-1-9,0-2 0,2 0 0,3 2 0,-2 1 19,-1-1 0,-1-2 1,6-1 29,-1 0 1,-2 0-1,0 1 1,-3 2 43,3 1 1,-4 0 0,2-2 0,0 1-69,-2 1 0,5 0 0,-5-4 1,2 1 5,-1 3 1,0-2 0,2 3 0,-1 0-31,1-1 0,0 0 0,0-4 0,-1 0-33,1-1 0,2 6 1,1-1-1,-1-1 77,-3-2 0,3-1 0,-4 0 77,4 0 0,0-1 1,-2 3-1,-3 0 33,-1 3 1,3-1 0,-3-4-128,1 0 0,0-1 1,4 1-1,-4 0 25,-1 0 0,3 4 0,-4 0 0,1-1-47,0-2 0,4 1 0,-2 0 1,0 3 25,1-3 0,-4 1 1,3 0-1,1 1-25,-2-1 1,5-2 0,-3-1-1,3 0 0,-4 1 0,1 2 0,0 1 23,-2-1 0,3 3 0,-4-1 0,2 1-1,2 0 0,-3-2 1,2-3-1,0 2 8,-2 1 0,5 2 0,-5-3 0,2 1 21,0-1 0,-2 2 0,3 0 0,-1-1-32,1 1 1,-2-3 0,0 2-7,3-3 1,0-1-1,2 0-33,1 0 1,-6 1 0,1 2 0,0 1 2,-2-1 1,5 3 0,-3-1 0,1 1 3,-1 0 1,2-2-1,-2-3 1,1 2 11,-1 1 1,3 5-1,-5-5 1,2 0 20,0 2 0,-2-5 0,3 5 0,-2-2 18,-3 0 0,6 5 0,-4-5 0,2 0-36,0 2 1,-5-3 0,5 4 0,-1-1-9,0-4 1,2 4 0,-4 0-1,1-1-9,3 1 0,-2 3 1,1-4-1,-1 1-5,0 0 1,2 2 0,-4-2 0,1 0-25,3 0 0,-2 2 0,0-2 30,3 1 1,0-3 0,2 3 3,1-1 1,-1 0 0,-2-4 0,0 4 1,-3 1 0,1-2 1,3 2-1,-2 0 15,-1 0 0,0-3 0,2 3 0,0 1 30,-3-1 1,1-5-1,4 4-7,1 0 1,-6-3 0,0 4 0,-1 0-36,0 0 1,1 0-1,2 3 1,-1-3-13,1-1 0,-3 3 0,2-4 0,1 1-13,2 0 0,-3 2 1,-1-2-2,3 1 0,0-3 0,3 4 6,-1-3 1,-5 4 0,1-3 20,1 1 1,2-3 0,1 3 8,1-1 0,-6 2 0,1-2 67,1 1 1,2-4 0,1 3-55,0-1 1,-4 1 0,0 4-20,1-1 0,2-5 0,0 3 1,-2 0-13,-1 0 0,-2 1 0,3 2 0,-1-3-9,1-2 1,2 4 0,1-3-3,0 1 1,-1 0-1,-2 3 1,-1-1 4,1 1 0,2-5 0,1 1 22,0 0 0,-4 1 1,0 5 0,1-4 1,2 2 0,1-4 14,0 1 0,-1 0 0,-2 3-16,-1-1 1,-1-2 0,6 3-26,-1-1 1,-2-2 0,0 3 12,-3-1 1,1-2-1,4 3-23,1-2 1,-6 0-1,1 2 25,1-2 0,-2-1 0,0 3 6,3-1 1,-4 0 0,0 2 0,1-1-20,-1-1 1,-3 0 0,5 2-8,1-2 0,-2 2 0,0-4 16,3 1 0,-4 3 1,2-4 24,1 0 0,-3 5 37,2-3 0,0 1-39,4-2 0,0 2-14,0-5 0,0 5 0,-1-3 25,-3 0 1,3 4-3,-4-2 1,0-2 0,1 2-10,1 1 1,-3 0 32,2-1 1,0 2-1,2-4 12,-2 0 0,3 5-24,-3-3 0,-2 1-20,2-2 0,-1 4 0,4-5-13,-3 0 0,-2 5 0,-2-4 1,3 4 0,0 1 0,-1-2 35,-1-2 0,0 2 0,-2-2 12,5 3 0,-3-1 0,0-1 27,-1-1 1,3-2-37,5 2 1,-4 2-64,-1-2 1,0 1-1,2 0-3,-1-2 1,-5 1 12,5 4 1,-5 0 0,4-1-9,-2-4 0,-1 4 2,0-4 1,1 2 74,2-1 1,0 3-13,-4-4 0,2 2-19,3-1-22,2 2-2,-3-3 0,3 3 170,-2-2-144,3 2 0,-9-4 0,4 5 3,-1-3 0,0 2 10,-2-2 0,-1 2-59,6 2 204,-6 0-50,9 0 1,-7-1 41,4-4 1,-2 4-85,-2-3 0,-2 2-32,6 2 0,-6 0-22,8 0 0,-8 0 33,6 0 0,-5 0-83,5 0 1,-5 0 0,4-1-285,-2-4 1,-1 4-1136,0-4 0,-2 4-2185,6 1-2300,-7 0 5912,10 0 0,-10 0 0,3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5:10.346"/>
    </inkml:context>
    <inkml:brush xml:id="br0">
      <inkml:brushProperty name="width" value="0.08571" units="cm"/>
      <inkml:brushProperty name="height" value="0.08571" units="cm"/>
      <inkml:brushProperty name="color" value="#FFFFFF"/>
    </inkml:brush>
  </inkml:definitions>
  <inkml:trace contextRef="#ctx0" brushRef="#br0">1 3041 12862,'13'7'769,"0"-2"-569,0-4 1,-4-1 0,0 0 0,1 0 38,2 0 1,1 0-1,0 0-124,0 0 1,0 0 0,1 0-66,-1 0 1,0 0-1,0 0 35,0 0 1,0 0 0,1-1 0,-1-2 60,0-2 1,-4 1 0,-1 2 131,3-2 1,0 1-63,3-6 1,-1 6 0,-2-3-45,-2 1 0,1 2 0,-4-5-92,2 3 1,-1-1 0,3 3-46,-1-2 0,0-3 16,4 3 1,0-4 0,0 4 29,0-3 0,-4 5 0,-2-2 1,1 0 36,-1 1 0,-3-1 0,5 4 5,2-3 0,-1 1 1,0-5-24,-1 2 1,0-2 0,4 2-11,0-2 0,-4 6 0,-1-4-22,3 0 0,-1 3 0,0-4 1,-1-1 14,1 1 0,-3 4 0,2-3-32,1 0 1,2 1 0,0-6 0,-2 4-58,-1 1 0,-2 0 0,3 2 0,-1-3 20,1-1 0,-2 1 0,1 4 0,-1-3 13,0-1 0,3 2 0,-2-3 69,3-3 1,1 0 0,0-1 15,0 3 0,0-2 0,1 3-15,-1 1 1,-4-5 0,-1 3-70,3-2 0,0-2 0,2 1-20,1 3 0,-6-3 0,1 4-23,1-4 1,2 0 0,0 2 0,-2 1 9,-1-1 0,-2 3 0,3-2 0,-1 0 40,1 2 1,2-5 0,0 3 0,-2-1 17,-1 1 1,0-2 0,4 3 0,-2 0-13,-2-1 0,3 1 1,-3-2-1,1 1-24,-1-1 1,2 3 0,-2-2 0,1-1-28,-1-2 1,3 0 0,-3 2 0,1 1 5,-1-1 1,2 0 0,-2 0 0,3 1 8,1-1 1,-4-2 0,0 0-1,1 2-7,1 1 1,-2 1 0,0-4 0,0 2-15,-2 1 1,5 2-1,-3-4 1,1 2 4,-1-1 0,2 0 0,-3 0 0,0 1-17,1-1 0,-1 2 0,2 0 17,-1-3 1,-1 1 0,4 0 0,-2 1 5,-1-1 1,-2 3-1,4-2 1,-3 0-11,3 2 1,-1-5-1,0 3 1,-1-1 1,1 1 0,-3-2 0,2 3 0,0-1 7,-2 1 0,5 0 0,-5-2 0,2 1 7,0-1 0,0-2 4,4-1 1,0 0 0,-1 0 29,-4 0 0,3 4 0,-6 2 0,1-1 9,0 1 1,4-2-57,-1-4 0,3 0-2,1 0 1,-1 0 0,-2 1 0,-1 2 38,1 1 1,-3 5 0,1-5-1,-1 0 5,0 2 1,-2-4 0,2 6 0,0-3 4,1-2 1,-4 3 0,5-2-15,1-1 0,-3-1 0,1 1 0,-1 1-24,0-1 0,-2 3 1,3-2-4,3-1 0,-4 0 0,0-1 0,1 3 23,-1-3 0,0 4 0,3-2 16,-1-1 0,-1-2 1,2 1-1,-3 0-1,-1 3 0,4-1 0,-3-4-35,1 0 0,3 4 0,-3 0 0,1 0-3,-1 2 1,-3-5 0,4 3-16,1-2 1,1-2 18,3-1 1,-3 1 0,0 2 0,-4 0 56,-1 3 1,4-1 0,-1-3-39,2 3 1,-2-2 0,0 2-21,1-3 1,0 3 0,1 1 5,-3-3 1,1 1-1,3 0 1,-2 1 6,-1-1 0,-5 3 0,5-2 10,1-1 1,1 2 0,-1-1-40,-1-1 1,-1-2 0,6-1-61,-1 0 0,-4 4 0,-2 1 0,0-1 19,0 2 0,-2-4 1,2 5-1,0 1 10,1-1 1,-4-3 0,3 3 0,1-1 33,-1-3 0,0 2 1,4 1-1,-4 0 151,-1-1 1,4 4 0,-1-3 0,1-1-45,-1 1 1,1 3 0,-4-4 0,1 1 87,3 0 1,2-2-90,1-4 0,1 0 0,-1 1 1,-2 2-33,-2 1 0,1 4 0,-4-3 0,2-1-34,2 2 1,1-5-1,3 5 10,-1-1 1,-4-3 0,-1 3 0,1-1 18,-2 1 0,5 3 0,-3-2 0,1 0-14,-1-1 1,3 4-1,-4-5-41,4-1 0,1 0 1,0-1 26,1 3 1,-1 0-1,0-2-15,0 1 1,0 2 0,0-3 0,1 3 29,-1 1 0,-4-3 0,-1 3 0,3 0 27,0 0 0,-2-2 0,0 2 0,1 0 16,2 0 1,-3-3-1,-1 3-42,3-1 0,0 0 1,2-3-1,1 2-56,-1 2 0,-5-2 1,1 2 9,2-2 0,0 4 1,2-5 11,1-1 1,-3 3 0,-1-1 0,-1 3 4,1 2 0,-2-3 0,1 0-7,1-1 1,2 2 47,1-4 0,0 5 0,0-5-1,0-1 1,0 3-1,0-1 30,1 3 1,-6-4 0,1 3-23,1-1 0,2 2 1,1-2 6,0 1 1,1-3 0,-1 3-47,0-1 0,-4 4 1,0-3-17,1 1 0,-3 3 0,2-2-21,1 2 0,-3-2 0,2-1 59,1 2 1,-4 1 0,0-1 55,0-2 1,1 1 0,5 2-14,-3-2 0,-2 3-59,-3-4 1,2 2 0,5 0-53,-3-1 1,-3 0 0,2 2-1,0-1 1,1-1 1,-4-1 0,5 5 63,1 0 0,-3-4 171,2 0 0,0-2-134,4 1 0,-4 4 0,0-3-27,1 2 1,-3-2-53,2-1 1,-5 1 0,4 2-16,-3-2 1,6 3-39,-2-4 1,-2-1 50,2 2 1,-1 0 72,6 4 1,-6-5 17,1 1 0,-5-1 1,4 4 13,-2-3 0,4 2-58,-1-2 0,-2 2-43,2 2 0,-5-4 0,5-1 0,-5 1 0,4 3 0,-3-4 0,1 4 0,-1-4 0,2 4 0,5-1 0,-2 0 0,-1-3 0,-5 1 0,5 4 0,-5 0 0,5 0 0,-5-2 0,5-2 0,-4 2 0,3-2 0,-3 3 0,4 1 0,-7-2 0,4-1 0,0-1 0,-3-1 0,6 5 0,-5 0 0,5 0 0,-6 0 0,9-5 0,-9 3 0,5-2 0,-3 2 0,4 2 0,-5 0 0,5 0 0,-5 0 0,5 0 0,-5 0 0,5 0 0,-5 0 0,5 0 0,-4 0-101,3 0 0,-3 0-948,3 0 1,-3 0 0,2-1-1442,-1-4-452,4 4 1,-7-5 2941,6 6 0,-6 0 0,3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5:30.462"/>
    </inkml:context>
    <inkml:brush xml:id="br0">
      <inkml:brushProperty name="width" value="0.035" units="cm"/>
      <inkml:brushProperty name="height" value="0.035" units="cm"/>
      <inkml:brushProperty name="color" value="#E71224"/>
    </inkml:brush>
  </inkml:definitions>
  <inkml:trace contextRef="#ctx0" brushRef="#br0">1 0 22328,'13'0'34,"0"0"1,6 0 0,3 0-1,4 0 49,5 0 1,9 0 0,8 0 0,3 0-113,2 0 0,5 0 0,4 0 1,1 0 10,-2 0 0,2 0 0,-5 0 0,1 0 4,-1 0 0,-2 0 1,-6 0-1,-4 0 81,0 0 1,6 0 0,-2 0-1,0 0 135,1 0 1,0 0-1,3 0 1,2 0 12,1 0 0,0 0 1,-4 0-1,-1 0-129,1 0 1,0 0 0,-2 0 0,-1 0-119,-2 0 1,-1 0-1,2 0 1,-2 0 36,-1 0 0,-3 0 0,-3 0 1,-1 0 59,1 0 0,4 0 0,1 0 0,0 0 12,1 0 0,4 0 0,-2 0 0,2 0 7,-2 0 1,2 0 0,-5 0 0,2 0 75,2 0 0,3 0 0,-1 0 0,-1 0-157,-2 0 0,-1 0 0,4 0 0,-1 0 12,-1 0 0,0 0 1,-9 0-1,3 0-11,1 0 1,4 0 0,-3 0 0,1 0 46,-1 0 0,3 0 0,-2 0 1,0 0 6,4 0 0,-4 0 0,-1 0 1,-1 0-5,0 0 1,5 0 0,-2 0 0,1 0 15,1 0 0,-3 0 1,6 0-1,-3 0-6,1 0 0,3 0 0,-8 0 1,2 0-17,3 0 0,1 0 1,1 0-1,1 0-41,0 0 0,1 0 1,1 0-1,3 0-17,-3 0 0,-1 0 0,0 0 0,2 0 29,1 0 0,6 0 0,-3 0 0,1 0 4,1 0 0,-2 0 1,4 0-1,-1 0 4,0 0 0,4 0 1,-6 0-1,4 0 11,1 0 1,2 0 0,0 0 0,-4 0 10,0 0 1,1 0-1,2 0 1,2 0 19,1 0 1,3 0 0,-6 0 0,-2 0-24,-1 0 1,3 0 0,1 0 0,-4 0-58,0 0 0,1 0 0,2 0 1,2 0 12,1 0 0,-4 0 0,-5 0 1,2 0-25,1 0 0,7 0 0,-3 0 0,-2 0 45,-3 0 1,-1 0-1,5 0 1,0 0 54,-1 0 1,3 0 0,-8 0-1,3 0-6,2 0 1,-1 0 0,-3 0 0,-2 0-40,-1 0 0,4 0 0,0 0 0,3 0-55,-1 0 1,4 0 0,-9 0 0,1 0-28,1 0 0,-1 0 0,4 0 0,-2 0 31,-2 0 1,-1 0 0,4 0 0,-1 0 33,0 0 1,-1 0 0,-10 0 0,1 0 26,0 0 1,4 0-1,0 0 1,-2 0 8,-1 0 0,-1 0 0,1 0 0,0 0-48,-1 0 0,2 0 0,-6 0 1,2 0-3,2 0 0,-1 0 0,1 0 0,-1 0 8,1 0 0,-5 0 1,2 0-1,1 0-8,1 0 0,3 0 0,-7 0 0,2 0-4,-2 0 1,8 0 0,-5 0 0,0 0-5,-1 0 0,-6 0 0,4 0 1,0 0 8,-1 0 0,3 0 0,-5 0 1,1 0 40,-1 0 1,8 0-1,-5 0 1,-1 0 5,0 0 1,-7 0 0,6 0 0,-2 0-22,0 0 1,-1 0-1,-3 0 1,-1 0-19,1 0 0,4 0 1,0 0-1,-2 0-8,-1 0 1,-3 0 0,0 0 0,-1 0 10,-1 0 0,5 0 0,-6 0 0,3 0 53,2 0 1,-1 0-1,1 0 1,-2 0 15,-3 0 0,3 0 0,-3 0 0,3 0-69,2 0 1,-7 0 0,-1 0-1,-1 0-5,0 0 1,0 0 0,-4 0-1,3 0-15,0 0 0,1 0 0,-5 0 0,1 0-3,-1 0 0,0 0 0,1 0 1,-1 0 31,0 0 0,2 0 0,0 0 1,0 0 29,-3 0 0,-2 0 0,2 0 0,-2 0-10,-1 0 0,0 0 0,3 0 1,-2 0-7,-1 0 1,0 0-1,3 0 1,-2 0-49,-1 0 1,-4 0 0,2 0 0,1 0-12,-1 0 1,-4 0-1,3 0 1,-1 0 25,0 0 1,1 0 0,-3 0 0,1 0 30,-1 0 0,-1 0 0,-2 0 0,2 0 40,2 0 1,-2 0 0,2 0 41,-2 0 1,-2 0 0,0 0-84,1 0 0,-6 0 1,1 0-69,1 0-218,-4 0 289,0 0 611,-6 0-599,0 0-49,6 0 0,-3 0 0,6 0 0,1 0 0,2 0 0,1 0 0,0 0 0,-4 0 0,-1 0 0,3 0 0,0 0 0,-2 0 0,0 0 0,1 0 0,2 0 0,1 0 0,0 0 0,0 0 0,1 0 0,-1 0 0,0 0 0,0 0 0,0 0 0,0 0 0,-4 0 0,0 0 0,0 0 0,-1 0 0,1 0 0,-4 0 0,3 0 0,-3 0 0,4 0 0,1 0 0,-3 0 0,2 0 0,-5 0 0,5 0 0,1 0 0,-2 0 0,0 0 0,1 0 0,4 0 0,0 0 0,1 0 0,-1 0 0,-4 0 0,-1 0 0,3 0 0,0 0 0,2 0 0,1 0 0,-6 0 0,1 0 0,1 0 0,2 0 0,1 0 0,0 0 0,1 0 0,-1 0 0,0 0 0,-4 0 0,-1 0 0,3 0 0,-4 0-2002,2 0 2002,-6 0 0,-9 0 0,-9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5:37.312"/>
    </inkml:context>
    <inkml:brush xml:id="br0">
      <inkml:brushProperty name="width" value="0.06" units="cm"/>
      <inkml:brushProperty name="height" value="0.06" units="cm"/>
      <inkml:brushProperty name="color" value="#E71224"/>
    </inkml:brush>
  </inkml:definitions>
  <inkml:trace contextRef="#ctx0" brushRef="#br0">1 536 9555,'8'-7'839,"0"0"0,2-2-607,1-2 1,2-2 0,4-8 0,2-3-304,2-2 0,-3-3 0,2-2 0,-1 0-66,-2-2 0,-2 2 0,-1 1 0,-5 3-64,-1 2 0,-4 2 0,-2 3 0,-1 3 204,-1 0 1,-1 2-1,-1 3 1,-3 3 186,-1 1 1,-1 5-1,0 0 1,-2 3 82,0 0 0,0 3 1,1 3-1,0 4-114,-1 0 1,0 4-1,1 4 1,-1 1-21,0 2 0,0 8 1,2 0-1,0 4 32,0 2 0,3 3 1,0 3-1,0 6-15,0 5 1,3-2-1,-1 5 1,3-3-134,1-2 0,4-5 0,1-2 1,1-7-213,0-6 1,2-5 0,0-8 0,-1-3-61,1-4 0,-3-6 0,3-1 1,-3-2-141,0-1 0,-1-4 0,0 0 0,-3-3 212,0-2 0,0-2 1,-3-3-1,0-3 94,0-1 1,-3-2-1,-2 0 1,-1-1 18,-1 0 1,0 1 0,0-1 0,0 1 94,1 2 1,-1-1-1,0 5 1,0 1 20,0 0 0,0 4 1,0 2-67,0 4 28,0 2 0,4 1 0,3 0-25,4 0 1,0 0 0,1 0 0,2 0-43,2 0 1,1-2-1,-2-1 1,1 0-36,0-1 1,-1-1 0,0 1-1,2-3-66,1 1 1,-2-1-1,0 0 1,0 0-41,-2 0 0,1-1 0,-3 0 1,0-1-18,0 0 0,-1-1 0,-3 1 0,1 1 116,0 0 0,-1 1 0,-2 0 1,-1 1 31,-3 2 1,1-2 0,0 2 175,-2 0 1,0 1 0,-1 3-1,0 0-25,0 0 1,1 0 0,-1 1-50,3 1 0,-1 2 1,2 3-1,1-1-19,-1 1 1,2 0 0,-1 1 0,1 1-1,1 3 0,1-2 1,0 1-1,2 0-15,1-1 1,-1 0 0,1 0-1,1 1-6,2 0 1,-3-3 0,1 1 0,0-2 3,1-2 0,1 0 0,0-3 1,1 0-16,1-1 0,-2-4 0,3-2 1,-3-1 88,0-1 1,-1-3-1,0-1 1,-2-2 58,2-1 0,-3 0 0,1 0 0,0 1 3,0-1 1,-3 2-1,3 1 1,-2-1-78,0 2 0,0 0 1,-2 3-1,1 0-68,1 0 0,0 3-186,3 2 1,-3 1 103,2 1 0,0 1 0,1 1 0,-3 3 84,-1 1 1,1 1 0,1 0-1,-1 0-6,1-1 0,-2 2 0,1 1 1,-1 0 38,2-1 1,-2 0-1,1-1 1,-1 2-61,2 0 1,-3 0-1,3-2 1,0 0-89,-1 0 0,3-3 1,-2 1 16,1 0 1,-1-1-1,3 0 1,-2-1-35,2-1 0,-2-2 0,0 0 59,1-3 1,2 0-1,-1-2 1,-1 0 50,0 0 1,-3-1-1,3-1 1,-1 0-18,0 0 0,1 0 0,-2 0 0,0 1 2,0-1 0,2 0 1,-3 0-1,1 0 55,0 0 0,-3 3 0,4-1-71,-1 0 1,-3 1 199,3-1-64,-3 4 1,0 1-1,1 4-27,1 2 1,-1 1 0,2 0 0,-3 0-1,0 0 0,0 2 0,0 0 1,1 0 15,1-2 0,-1 0 1,1 0-1,0 0-4,0 0 0,-1-3 0,2 0-70,0-1 0,-1 0 21,2-3 0,0-3 0,1-3 0,-2-1-36,0-3 0,-2 0 1,3 2-1,0-2 22,0-1 0,-2 2 0,2-2 1,-1 2 98,-1 0 0,1 1 1,0 2 201,0 2 0,0-2-21,1 4 0,-2 1 1,0 3-122,-1 2 1,-1 3-1,1 2 1,0 0-11,2-1 1,-1 0-1,-2 0 1,0 0 2,0 1 0,1 0 0,0-2 1,1 0-49,0 0 1,-1-2 0,-1-2-39,3 1 1,-2-2 0,4-3-65,0-1 0,-1-4 1,1-4-1,-1 0 34,0 0 0,2 0 0,-2 1 0,1 0 218,-1 1 1,1 1 0,1 2 0,-1 1 193,0 1 1,-3 0-1,3 4-193,0 2 1,-1 0 0,0 4 0,0 0-280,-1 0 1,0 0 0,1 0 0,-1 0-1141,1 0 0,-2-1 0,3 1-2241,0-3 3404,-2-1 0,4-3 0,-4 0 0</inkml:trace>
  <inkml:trace contextRef="#ctx0" brushRef="#br0" timeOffset="147">779 281 7929,'-7'0'2002,"0"0"-3380,3-3 1378,1 2 0,3 1 0,0 4 0</inkml:trace>
  <inkml:trace contextRef="#ctx0" brushRef="#br0" timeOffset="398">793 405 7929,'-4'3'0,"2"1"337,1 2 0,-1-1 0,-1 0 0,2 0 246,0 1 1,1 2-1,0 0 1,0 1-175,0 0 1,0-1 0,0 1 0,0 0-341,0-1 0,2 0 0,1-1 0,0 0-292,0 0 0,3-1 0,-2-2-396,2-1 1,1-3-1,0 0 1,0 0 618,0 0 0,0-3 0,0-1 0</inkml:trace>
  <inkml:trace contextRef="#ctx0" brushRef="#br0" timeOffset="1933">1089 412 7901,'7'-4'39,"-3"-2"1,1 1 0,0-1 174,1-1 1,1-3-1,1-1 1,0-3-142,1-2 1,4-2 0,-2-3 0,3-2-115,2-2 0,-1 0 0,1 0 1,-3 0 35,-1 0 0,-2 2 1,-4 4-1,-2 1-94,-1 2 0,-3 0 0,-3 5 0,-1 2 180,-2 1 0,-3 4 1,-1 2-1,0 1 274,0 1 0,0 4 0,1 4 0,-2 4-71,0 3 0,-1 4 0,3 0 0,0 3-128,2 1 1,1 3-1,0-1 1,2 2-90,1 0 1,-1 1 0,1 0-1,2 1 55,0 1 1,1 2 0,1-2 0,1-2-47,3-2 0,1-2 1,2-3-1,0-2-50,1-3 1,1-4-1,-1-7 1,0-3-198,-1-1 0,2-1 1,-1-1-1,0-1 49,-2-3 1,0-1 0,0-2-1,-1 0 19,-1-1 0,0 0 0,-3 1 0,0 0-26,-1-2 0,-1 0 1,0 2-1,0-1 31,0 0 0,0-1 1,0 1-1,-1 1-61,-1 0 1,0 4-1,-2-1 1,1 0 34,-1 2 0,1-3 0,-1 4 53,-2 0 0,3 2 1,0 2-1,1 1 6,0 1 1,-1 1 0,1 4 0,0 1 46,0 0 0,2-1 1,0 3-1,0 0 80,0 1 0,0-1 1,0-1-1,0 1 29,0-2 0,0 3 0,3-4 0,0-1 17,1 0 1,2-1-1,-1-1 1,1-2-37,1-1 0,0-3 0,0 0 1,0 0-43,0 0 1,-1-3 0,1-3-1,0-4-38,0 0 1,0 0 0,0 0 0,0-1-15,0 0 1,0 2 0,-1-2 0,1 1-96,-3 2 1,1 0 58,-2 2 0,0 2 0,-2 2 54,2 4 0,-1 2 1,-2 2-1,0 2 26,0 1 1,0 1-1,0 2 1,1 0-94,1 0 0,1 0 0,2 1 0,0-3-85,0 0 0,1-1 0,1-2 52,0-3 1,0-1-1,0-4 62,0-1 1,-1-4 0,-1-4 0,-2-1 41,0-1 0,-3-1 0,3-1 0,-2-2 56,-1 0 1,0 2-1,0 4 1,0-1 85,0 0 0,0 3-115,0-1 0,0 4 0,3 3-24,1 1 0,2 1 0,1 0 0,0 1-61,0 1 1,1-1-1,0 1 1,2-1-80,1-1 0,-2 0 0,2 0 0,1-1 6,-1-1 0,-1-2 0,-1-3 0,0 0 73,-1 0 0,-1 0 1,-2-2-1,-2 0 69,0 1 0,-2 0 0,1 1 0,-2 0 17,-2 0 1,-2 3-1,-3 0 1,-1 0 78,-1 0 0,1 3 0,-1-1 0,1 1 11,-1 1 1,1 3-1,-1 1 1,2 3-19,2 3 0,-1-2 1,2 3-1,1-1-9,0 1 1,3 1 0,0 1 0,0 1-3,0 0 1,3-3 0,2 1-1,3 0-91,1 1 0,3-2 1,-1-2-1,0-2 19,1-3 0,1 0 0,4-4 0,-2 0 1,-1 0 1,-1-6 0,0-2-1,0-1-29,2-4 1,-2-3 0,-2-2 0,2-2-188,0-1 1,0-2 0,-1-3 0,-1-3-43,-1-1 0,-1-2 0,-1-1 0,0 0 28,-2-2 1,-4 4 0,0 1 0,-2 3 109,-2 1 0,-2 2 1,-3 5 190,1 3 0,-1 10 0,0 2 0,0 5 279,0 6 0,0 6 0,0 6 0,0 1 87,1 3 1,-1 4 0,0 3 0,2 0-38,1 0 1,2 2-1,0 3 1,1 1-180,1 0 1,0 4-1,1-2 1,1 1-237,3-3 0,3 0 0,2-3 1,1-5-65,1-5 0,1-5 0,1-6 61,-1-3 0,4-5 0,1-1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5:42.527"/>
    </inkml:context>
    <inkml:brush xml:id="br0">
      <inkml:brushProperty name="width" value="0.08571" units="cm"/>
      <inkml:brushProperty name="height" value="0.08571" units="cm"/>
      <inkml:brushProperty name="color" value="#FFFFFF"/>
    </inkml:brush>
  </inkml:definitions>
  <inkml:trace contextRef="#ctx0" brushRef="#br0">104 8 8469,'3'3'906,"-2"1"0,2-4 0,-3 3 0,0 1-285,0 2 0,0 1 1,0 1-1,-1 2-226,-1 4 0,-2 0 0,-3 5 0,0 3 94,-3 2 1,1 6 0,-4 2 0,2 2-34,-1 3 1,2-2 0,0-1 0,4-3-201,1 0 1,2-8-1,3-2 1,1-4-86,1-4 0,3-4 0,3 1 0,2-4-68,1-1 0,-1 0 1,3-2-1,-2-1-229,1 1 0,1-2 1,1 1-1,1-2-187,1-2 0,-1 0 0,3-2 0,-1-2-250,1 0 1,-3 2 0,1-1-1,-1 0-276,-2-1 1,0-1-1,0 1 1,-3 0-624,0 2 1,0 0 1461,-4-1 0,1-1 0,0 2 0</inkml:trace>
  <inkml:trace contextRef="#ctx0" brushRef="#br0" timeOffset="316">56 242 8642,'-3'0'705,"3"0"0,3 0 1,5 0-1,0 0-748,1 0 1,3 0 0,1 0-1,1 0 43,2 0 0,3 0 0,-1 0 0</inkml:trace>
  <inkml:trace contextRef="#ctx0" brushRef="#br0" timeOffset="549">132 15 8105,'-7'-1'0,"0"-1"1298,0 0 0,2 0-674,2 2 1,6 0 0,7 0-606,1 0 0,1 0 0,2 0 0,1 0-569,2 0 0,1 0 0,-1 0 1,0 0 549,2 0 0,1-3 0,1-1 0</inkml:trace>
  <inkml:trace contextRef="#ctx0" brushRef="#br0" timeOffset="1033">565 441 8119,'4'7'130,"-4"0"0,3 0 1,-2 1 276,1 1 1,0-1 0,2 5 0,0 0-127,-1 3 1,0 0 0,1 0 0,1 1-48,-1 0 0,2 1 0,-2 1 0,0-2-28,1 0 0,-1-3 1,1-3-1,-1-1 47,-1-2 1,2-3-1,-1-4-135,0-2 1,1-3 0,-2-4 0,0-1-7,0-2 0,2-2 1,-2-1-1,1 0-310,1 0 1,1-2 0,-1 0 0,0 1-368,0 0 1,1 2 0,1-1 564,0 0 0,3 0 0,1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5:44.558"/>
    </inkml:context>
    <inkml:brush xml:id="br0">
      <inkml:brushProperty name="width" value="0.08571" units="cm"/>
      <inkml:brushProperty name="height" value="0.08571" units="cm"/>
      <inkml:brushProperty name="color" value="#FFFFFF"/>
    </inkml:brush>
  </inkml:definitions>
  <inkml:trace contextRef="#ctx0" brushRef="#br0">42 117 8157,'0'-7'-199,"0"1"0,0-1 1,0 0 1223,0 0 0,0 2-105,0 1 1,0 1-486,0-1 0,0 3 1,0 1-1,-1 4-78,-1 2 0,0 4 1,-2 2-1,1 4-29,-1 2 1,-1 3 0,-1 1-1,1 4-37,0 0 1,4 1-1,-2-1 1,2-1-150,1-2 0,1 0 1,2-3-1,1-1-225,2-3 0,4-3 0,2-3 1,1-4-192,0-2 1,2-2-1,0-2 1,1-1-106,0-1 0,0-2 1,1-4-1,0 0-517,0-1 1,-1-3 0,-2 1 0,-1-1 895,-2 1 0,2-1 0,-2-1 0</inkml:trace>
  <inkml:trace contextRef="#ctx0" brushRef="#br0" timeOffset="217">42 262 8480,'1'4'1208,"1"-2"-1142,2-1 0,3-1 0,0 0 0,2 0 104,0 0-170,3-3 0,-1-1 0,3-3 0</inkml:trace>
  <inkml:trace contextRef="#ctx0" brushRef="#br0" timeOffset="417">76 21 8847,'-7'0'681,"3"-1"-681,-1-1 0,4 1 0,1-2 0,4 1 629,2-1 1,3 1 0,1 2 0,2 0-1399,2 0 0,3 0 769,4 0 0,0-3 0,-1-1 0</inkml:trace>
  <inkml:trace contextRef="#ctx0" brushRef="#br0" timeOffset="853">572 407 8171,'-1'-5'0,"-1"1"0,-2 0 674,0 0 0,-2 3 1,2-1-1,-3 1 245,1 1 0,-1 0 1,-1 1-1,0 1-272,-2 3 1,0 1-1,2 1 1,-1 2-312,0 3 0,3 1 0,0 1 0,2-1-185,1 1 0,1 0 0,3 0 0,1-1-62,3-2 0,4 2 0,2-2 0,2-1-400,1-3 0,1-1 0,0-3 1,2 0-472,0 0 1,2-1-1,1-2 1,-1-2-2559,-1 0 3340,0-7 0,6 5 0,1-6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5:48.276"/>
    </inkml:context>
    <inkml:brush xml:id="br0">
      <inkml:brushProperty name="width" value="0.08571" units="cm"/>
      <inkml:brushProperty name="height" value="0.08571" units="cm"/>
      <inkml:brushProperty name="color" value="#FFFFFF"/>
    </inkml:brush>
  </inkml:definitions>
  <inkml:trace contextRef="#ctx0" brushRef="#br0">0 348 8023,'0'-5'0,"1"0"0,1 0 210,1 1 1,0-2 0,-2-1 0,0 1 53,2 0 1,1 1 0,-2-4 0,1 1-88,2 0 1,-2 2 0,1 1 0,1-2-15,-1 0 1,-1 1 0,3 2-16,0 0 1,-1 1-66,0 3 1,-3 4-1,1 2 19,-2 5 0,2-2 0,-1 2 0,0-2-8,-1-1 0,-1 3 1,1 0-1,1-1-70,1 0 0,-1-2 0,-1-1-158,2-1 1,-1-3 118,3-3 1,1-3 0,1-4 0,0-2 122,-2-2 1,1-4 0,1 2 0,-1-2 203,0 1 0,-1-1 1,4 5-1,-2 2 152,-1 2 1,1 4-1,-2-1-255,3 2 0,-4 5 0,0 2 0,-1 3-187,0 2 0,0 3 0,-1-2 0,1 0-1213,-1 0 1,1-1-1,1-3 1,0 1 1190,-1-1 0,4 0 0,-3 0 0</inkml:trace>
  <inkml:trace contextRef="#ctx0" brushRef="#br0" timeOffset="217">372 224 10134,'4'-4'66,"2"1"0,1 2-435,1 1 0,1 0 0,0 0 0,1 0-135,1 0 0,1 0 504,-1 0 0,-2 0 0,3 0 0</inkml:trace>
  <inkml:trace contextRef="#ctx0" brushRef="#br0" timeOffset="585">579 1 11267,'0'8'0,"0"1"247,0 2 1,4 2 0,1 5 0,3 1-235,0 3 0,0 2 0,0 2 0,1 0-44,-1 2 1,0-1-1,0-3 1,-2-2-326,0-2 1,-4-5 376,4-4 0,-5-5 0,0-11 119,-3-3 1,-4-6-1,3-1 1,-1-2 32,0-2 0,-1-3 0,2 2 1,1 2 8,1 1 0,1 0 0,0 0 0,0 2-20,0 1 0,0 1 0,1 4 0,1 0-520,1 1 0,3 5 0,0-2 0,1 2-1326,1 1 0,1 2 1684,-1 2 0,4 3 0,1 3 0</inkml:trace>
  <inkml:trace contextRef="#ctx0" brushRef="#br0" timeOffset="1649">835 183 8004,'0'11'143,"0"0"0,0 0 0,0-3 0,0 1 199,0 2 0,0 1 0,0 2 1,0-2-163,0 0 1,0-3 0,1 2 0,1-2-135,1 0 1,3-5-72,0-1 1,0-3-1,1-4 1,-3-3 49,0-3 1,2-5 0,-3 1 0,2 0-89,1 0 0,-2-1 0,0 4 0,-1 2 108,3 3 1,-2-1 0,2 4 76,0 1 1,-1 9 0,0 5 0,1 5-103,-1 5 0,2 7 0,-3 4 0,2 5-157,0 2 0,-5 5 1,2 1-1,-2 0 111,-1-2 0,-1-2 0,-2 0 0,-2-2 187,-3-1 0,-3-7 0,0-8 0,-1-7-271,0-5 0,0-6 0,2-5 0,-1-4-285,0-8 1,2-3 0,1-8 0,0 0-37,-1 1 1,4 0 0,0 2 0,2 0 133,1 1 0,1 0 0,1 2 1,1-2 214,2-1 1,1 1 0,5-2-1,2 0 109,3-2 1,2-2 0,0 0 0,1 1 47,-1 1 0,4 0 0,-1-2 0,-1 2-2,0 3 1,-4-1-1,-1 0 1,1 3-74,-1 2 1,-1 0 0,-5 4 0,0 1 30,-2 1 1,-2-1-1,2 1 1,-2 1 196,-1 1 1,-1 0 394,-1-1-427,0-1 0,-1 5-449,-2 1 208,2 2 0,-2 2 1,4 2-1,1 2 206,0 3 0,1 1 0,-2 1 0,1 2-4,1 1 0,2 0 0,-1 5 0,0 1-79,3 3 1,-4-1 0,1 1 0,-1 1-7,0 1 0,-1 4 1,-1-1-1,1 0-110,1-1 0,0-5 0,-3-2 1,0-2-181,0-4 0,0-6-41,0-10 0,-3-3 1,0-10-1,1-2 64,1-3 0,1-1 0,0-3 1,0-2-72,0 0 0,0 2 1,0 4-1,0 0 163,0 3 1,4 1 0,1 3 0,0 2 147,1 3 1,-1-1-1,3 8 1,1 0 88,-1 1 0,0 4 0,0 0 0,-2 2 14,0 1 0,-1 2 0,3-1 0,0 0-73,-3-2 1,3-3 0,-3 1-192,2-2 0,2-2 0,-2-2 0,-1-3-7,0-1 0,-1-2 0,3-1 0,-2-2 17,0-1 1,-3 2 0,1-3 0,1 0 103,-1 1 1,-2 2-1,1 2 1,-2 1 283,-1 0 0,-1 0 1,-2 3 155,-2 2 0,-3 3 0,0 3-88,0 2 0,-1 5 0,1 2 0,1 1-50,1 2 1,-1 1-1,2 0 1,1 1-153,1-1 0,2 0 0,1-1 1,0 1-21,0 1 1,1-1-1,2-3 1,3 0-153,4 0 0,0-3 1,4 0-1,0-4-304,-1-3 0,3-2 0,-2-2 0,4-2-1449,1-2 1777,0-3 0,-2-7 0,-1-3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5:55.575"/>
    </inkml:context>
    <inkml:brush xml:id="br0">
      <inkml:brushProperty name="width" value="0.08571" units="cm"/>
      <inkml:brushProperty name="height" value="0.08571" units="cm"/>
      <inkml:brushProperty name="color" value="#33CCFF"/>
    </inkml:brush>
  </inkml:definitions>
  <inkml:trace contextRef="#ctx0" brushRef="#br0">398 198 8063,'-8'-3'1361,"3"3"0,1 4-846,1 4 1,2 5-1,-3 2 1,1 5-373,0 4 0,1 0 1,2 6-1,0-1-60,0 0 0,0-3 0,0 0 0,1-4-73,1-2 1,0-5 0,3-6-802,-1-3 1,-2-5 0,-2-2 652,0-6 0,-3-2 0,-3-4 0,-1 0 246,-2 0 1,0 0 0,-1 0-1,-1 1 243,1 0 1,-2 3 0,1-2-1,1 2 330,1 4 1,1-2-1,-1 5 476,1 0-1244,3 1 0,6 1 1,7 0-1,3 1-278,2 2 1,0-3-1,4 3 1,-1-2-499,1-1 1,-1 0-1,1 0 1,0-1 862,3-2 0,1-1 0,4-4 0</inkml:trace>
  <inkml:trace contextRef="#ctx0" brushRef="#br0" timeOffset="367">381 50 8007,'-16'-10'-41,"-4"-1"0,0 7 1,-1-1 546,-2 3 1,2 2 0,-1 3 0,-1 5-79,-1 5 1,-1 4 0,0 2 0,1 3-196,-1 2 1,4 5 0,1 1 0,4 4 30,2 4 0,3-2 1,6 6-1,2-2-22,2 0 1,2 3-1,3 0 1,4 0-93,5-2 1,7-4 0,5-6-1,4-2-180,3-4 0,1-10 0,1-1 0,2-5-118,3-3 1,2-3 0,2-6 0,0-4-71,-2-3 0,0-6 0,-3-7 0,0-5 84,1-5 0,-5-3 0,-2-3 0,-6 0-207,-6 0 0,-3 1 0,-4 0 1,-2 3-677,-5 2 0,-3 4 1017,-6 4 0,-5 0 0,-5 1 0</inkml:trace>
  <inkml:trace contextRef="#ctx0" brushRef="#br0" timeOffset="966">2424 901 7935,'-6'14'256,"1"0"0,2 0 0,-2 2 0,2 1 177,1-1 1,1 2-1,1 0 1,0 0-320,0-2 0,0 0 0,0-5 1,1-2-708,1-3 512,-1-2 0,3-8 0,-4-1 0,-1-3 249,-2 0 1,-1-1 0,-5-1-1,1-1 209,0 1 1,1 3 0,0 3 0,2 0 1836,-2 2-1744,4-2 0,0 3-571,6-2 1,4 2 0,4 1 0,0 0-529,1 0 0,1 0 0,4 0 1,1-1-1192,-2-2 1,5 2 1819,-4-5 0,1-3 0,-1-4 0</inkml:trace>
  <inkml:trace contextRef="#ctx0" brushRef="#br0" timeOffset="1332">2498 678 8054,'-22'-5'73,"1"0"0,0 1 303,0 2 1,-2 3-1,0 4 1,0 4 9,1 3 1,-1 3 0,-3 4 0,1 3-97,4 2 1,3 1-1,2 1 1,2 1 82,3 3 1,3 3-1,2 1 1,4 1 88,1 4 1,7-1 0,3 0-1,3 1-145,3-2 0,4-3 0,4-4 1,4-2-121,3-1 1,3-9 0,2-5 0,2-5-103,1-6 0,0-3 0,4-4 0,-2-7-101,-1-5 0,0-8 1,-2-6-1,0-2-139,-1-3 0,-4 0 0,-4-3 1,-3 3-45,-3 2 0,-6 0 0,-5 0 0,-2 1-456,-4 4 1,-2 6 0,-6 4 0,-2 2-2142,-3 3 2786,-4 2 0,0 4 0,-5 0 0</inkml:trace>
  <inkml:trace contextRef="#ctx0" brushRef="#br0" timeOffset="1884">3730 190 7963,'0'6'585,"-1"-1"0,-1 2-123,-1 0 1,0 5 0,1 3-1,-2 3-159,0 4 1,2 6-1,-1 2 1,2 2-140,1 1 0,0-1 0,1 0 0,2-3-288,2-1 1,3-5 0,-1-6 0,-1-6-323,0-5 1,-4-4 264,1-7 1,-2-2-1,-2-6 1,-2 1 165,-3-1 0,-2-1 1,-2-3-1,-2 2 478,-1 1 1,3-1 0,-2 4-1,1 1 131,0 1 1,1 1 0,4 0-1,1 2 726,1 0-1433,1 5 1,7-3 0,3 4 0,3 0-205,3 0 0,3 0 0,2 0 0,1 0-805,3 0 1,1-1 0,0-1 1121,-1-1 0,0-3 0,3 1 0</inkml:trace>
  <inkml:trace contextRef="#ctx0" brushRef="#br0" timeOffset="2248">3837 74 7995,'-19'-15'182,"0"0"0,0 2 158,-2 1 0,0 4 0,-4 3 0,1 2-52,-1 1 0,0 6 1,0 4-1,0 5-43,1 2 1,0 6-1,1 1 1,2 2 52,0 4 0,2 2 1,3 5-1,3 2 38,2 1 0,2 1 0,4 5 1,2 4 46,2 3 1,6-4 0,3 0 0,6-5-121,4-3 1,8-2-1,6-6 1,5-3 25,3-6 1,1-9 0,6-4-1,2-6-106,5-2 1,-2-8-1,3-5 1,-4-5-310,-1-6 1,0-4 0,-2-3 0,-1-3-322,-3 0 0,-6-1 0,-5-1 0,-5-1-314,-2-2 1,-9 7-1,-6 0 1,-8 5-1623,-8 1 2383,-4 4 0,-11-7 0,-2 3 0</inkml:trace>
  <inkml:trace contextRef="#ctx0" brushRef="#br0" timeOffset="2965">1158 1844 7971,'-3'9'0,"-2"2"619,1 3 1,-3 2 0,4 3 0,1 2-59,-2 3 0,3 0 0,-2 6 0,2 1-317,1 1 0,0-3 1,0-3-1,0-5-380,0-4 1,4-2 0,1-7 0,0 0 2,1-3 0,-4-2 0,0-6 0,-1-2 19,-1-3 1,0-1 0,-1-1 0,-2-2 35,-6-1 0,0 0 0,-4-1 1,0 0 506,1-1 0,1 3 1,-2 1-1,0 1 282,0-1 1,3 3-1,0-2 1,2 5-328,3 1 1,3 1 0,-2 1-401,1-1 1,5 0 0,1 3 0,4 0-365,1 0 0,5 0 0,2 0 0,4 0-811,-1 0 0,2 0 0,1 0 0,0-1 1191,2-1 0,1-3 0,0-3 0</inkml:trace>
  <inkml:trace contextRef="#ctx0" brushRef="#br0" timeOffset="3316">1175 1604 8264,'-23'-8'0,"-2"0"284,0 3 1,-1 1 0,1 5 0,-1 3 117,-1 4 0,-2 5 1,-2 6-1,1 3-149,-2 2 0,1 6 0,1 3 0,2 4 61,3 4 0,4 1 1,5 2-1,5 2 192,4 0 1,4 5 0,3-4 0,2 0-109,3-1 1,5-3 0,10-3 0,5-3-223,5 0 1,3-6 0,3-6 0,3-5-18,4-6 1,6-3 0,3-5 0,1-5-223,0-6 1,-2-8-1,4-10 1,1-3-171,-2-5 0,-4-2 1,-5-2-1,-1 0-31,-4 0 1,-5 1-1,-3 1 1,-6 3-373,-6 3 1,-7 1 0,-5 1-1,-4 1-517,-3 2 1,-6 2 1152,-3 3 0,-4 1 0,-5-1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8:21.656"/>
    </inkml:context>
    <inkml:brush xml:id="br0">
      <inkml:brushProperty name="width" value="0.06" units="cm"/>
      <inkml:brushProperty name="height" value="0.06" units="cm"/>
      <inkml:brushProperty name="color" value="#E71224"/>
    </inkml:brush>
  </inkml:definitions>
  <inkml:trace contextRef="#ctx0" brushRef="#br0">40 25 8129,'0'-8'2437,"0"-1"-1744,0 6 0,0-2-406,0 10 1,0-2 0,0 6 0,0 1-34,0 2 1,0 3 0,0 1-69,0 2 1,0 1-1,0-3 1,0 4-57,0 0 1,-1 3-1,-2 3 1,-2 1-20,2 0 0,-3 1 0,2 1 0,0 3-101,-2-3 1,4-1 0,-2-2-1,2-3 28,2 0 1,0-6-1,2 4 1,1-2 41,1-2 1,5-2-1,-3-2 1,1 0 55,4 1 0,-4-5 0,2-2 1,1 0-13,2 1 1,2-4 0,-1 4 0,0-2 19,1-3 1,1-2 0,1 1 0,2 0 18,-2 3 0,-1-1 0,0-4 1,1 0-25,2 0 0,-1 0 1,-3 0-1,-1 2-48,1 2 0,3-2 0,1 2 0,-2-2 33,-1-2 1,-1 0 0,-1 0 0,0 0 68,1 0 0,-1 4 0,0 1 0,1-2-12,-1-2 0,-4 1 0,0 1 0,1 1-46,2-1 0,-3 3 0,-2 0 1,1 0 13,-1 0 1,-2 4-1,4-1-170,1 3 0,-3 1 0,1 0 87,-2 1 0,-2-1 0,-4 1 0,0-1 40,0 0 1,0 2 0,0 1 0,0 2-60,0-2 1,-1 4 0,-2-1-1,-3 0-45,-2 1 1,1 2 0,-3-3 0,1 0-66,-2 1 0,4 2 0,-1-3 0,1 0-121,0 1 0,2 2 1,-2-4-1,-1-2-101,1-1 0,4 3 0,-3 0 205,0-2 0,5-1 0,-4-2-46,4 0 1,1 1 53,0-1 0,1-1 0,2-2 167,2-1 0,1-6 0,-4 3-124,3 0 0,4-3 1,-3 4-30,1-1 0,2 3 1,4-4 14,1-2 1,-1-2 0,0-1 51,1 0 0,-1 0 1,0 0-1,1 2 48,-1 2 0,1-2 1,-1 2-1,0-3 29,1-1 1,-1 0-1,0 0 1,1 0-32,-1 0 1,0 0 0,1 0-1,-1 0 22,0 0 0,1 0 1,-1 0-1,0 0 46,1 0 1,-4 0 0,2 0-19,3 0 0,-3 0 0,-3 0 0,-1 2 48,0 2 1,4-1-87,-3 6 0,1 0 0,0 3 35,-1-3 0,-6 3 0,2-3-55,-4 3 0,-1-4 0,0 1 0,0 2 65,0 1 0,0 1 1,0 0-73,0 1 1,-1-1 0,-2 0 0,-3 2-34,-2 3 0,5-3 1,-3 3-1,1-4-6,-4 0 1,1-1-1,-1 0 1,0 1-24,2-1 0,-3 0 1,4 1-1,-2-1-38,-2 0 1,3 1 0,-1-1-1,1 1-21,-1-1 1,4 0 0,-4 1 0,1-1-85,0 0 1,4 1 0,-3-1-19,0 0 1,4 1-1,-2-1-143,2 0 0,2-4 130,0 0 1,0-4 69,0 3 1,6-5 74,3 2 1,3-4-1,1-1 88,1 0 1,-5 0 0,0 0-1,1 0 5,2 0 1,-3 0 0,0 0-1,1 0-26,2 0 1,1 0 0,0 0 0,1 0 26,-1 0 0,1 0 0,-1 0 1,0-1 6,1-4 1,-1 4 0,0-3 75,1 2 0,-1 2 23,0 0 1,1 0 90,-1 0 95,0 0-193,1 0 0,-2 2-30,-4 2 0,-2 3-80,-6 7 0,0-1 1,0 0 22,0 1 0,0-1 1,0 0-14,0 1 1,0-1 0,0 0 0,0 1-29,0-1 1,0 1 0,0-1-1,0 0-44,0 1 0,0-1 1,0 0-1,-1 1-15,-4-1 1,4 0 0,-3 1 13,2-1 1,2 0 0,-1 1 15,-4-1 1,4-4-1,-4 0 25,4 1 1,1-2 0,-2-1 64,-2-1-88,2 4-108,-4-2-27,6-1 0,-1-1-227,-4-6 0,2 0 144,-5 0 1,3 0 0,-2-1 91,1-4 0,0 4 1,1-4 91,-4 4 1,2-4 0,-2 1 96,-1 1 0,2-3 1,-1 2 205,-1 1 0,-2 1 0,0 1 328,3-4 1,-2 4 813,2-4-365,3 4 161,0 1-783,6 0 0,4 1 0,2 2 1,2 2-284,2-2 1,2 4 0,1 0-129,1 1 0,-1 4 0,0-5 0,1 2 0,-1 0 0,0-2 0,1 4 0,-1-2 0,0 1 0,1-3 0,-1 2 0,0 0 0,1-1 0,-5 2 0,0-6 0,-1 1 0,0 1 0,4-5 0,-5 5 0,1 0 0,-1-4 0,-3 2 0,-1-2 0,6-2 0,-6-2 0,2-2 0,-4-5 0,4-3 0,-1-1 0,-1-1 0,-2 1 0,1 2 0,1-2 0,1-6 0,5 1 0,-4 0 0,-1 5 0,2 4 0,-4-3 0,4 3 0,-2-3 0,0-1 0,2 0 0,-3-1 0,3 1-2038,2 0 0,-5-1 0,3 1 0,-2 0 2038,0-1 0,7-5 0,-4-2 0</inkml:trace>
  <inkml:trace contextRef="#ctx0" brushRef="#br0" timeOffset="1184">1749 599 7953,'-2'-7'2452,"-2"2"-1857,2 4 1,-2 1-1,8 1-386,5 4 0,3 2 0,1 8 1,1 1-105,-1 2 0,5 6 0,1 0 0,0 4-66,1 3 0,2 2 0,-4-4 1,-1 4 15,3 1 1,-5-4-1,2 1 1,-2-3 58,-2-1 1,-1-2-1,-1-3 1,-4-4 53,-1-3 1,0-2-15,-2 0-178,-2 1 0,4-5 0,-8-2-16,-2-1 0,1-2 0,-6-4 1,-1 0-17,-2 0 0,-2 0 0,1 0 0,-2 0-5,-2 0 1,0 0 0,-4 0 0,1 0-29,-1 0 0,5 0 1,-2 0-1,3 0 235,2 0 1,4-4 18,0 0 0,1-7 70,0 2 0,8-3 0,8-1 84,4 0 0,2-1 0,0 1 1,3-2-52,1-3 0,4 2 0,-3-6 0,2 0-53,3 1 1,-4-4 0,3 2 0,-1-2-351,-1-1 1,2-6 0,-3 1 0,-1 2-376,0 0 1,-1 7 0,-5 0 0,-1 0-563,-3 1 0,1 2 1,-4 5 1071,2 1 0,-5 0 0,3-1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6:00.892"/>
    </inkml:context>
    <inkml:brush xml:id="br0">
      <inkml:brushProperty name="width" value="0.08571" units="cm"/>
      <inkml:brushProperty name="height" value="0.08571" units="cm"/>
      <inkml:brushProperty name="color" value="#33CCFF"/>
    </inkml:brush>
  </inkml:definitions>
  <inkml:trace contextRef="#ctx0" brushRef="#br0">339 215 8197,'-8'5'350,"3"2"0,2-1 1,0 1-14,0 1 0,0 2 1,3 1-1,0 2-103,0 3 1,0 1 0,0-1 0,0 1-315,0-1 0,3 0 1,1-2-1,-1-3 78,1-2 1,-1-4-437,-3 1 1,-1-5 0,-2-1 226,-2-5 0,-3-2 0,-1-1 0,-1-1 432,-1 1 0,-4 1 1,1 0-1,0 3 225,0 0 1,-1-2-1,4 4 1,1 0 561,1 1 0,1 0-575,-1-2 0,6 2 1,3-1-242,4 1 1,7 1 0,3 0 0,2 0-141,0 0 0,1 0 1,0-1-1,2-1-401,0-1 0,0 0 0,-1 3 1,0 0-1393,1 0 0,1 0 1741,-4 0 0,4-3 0,2-2 0</inkml:trace>
  <inkml:trace contextRef="#ctx0" brushRef="#br0" timeOffset="383">364 42 8024,'-17'-8'212,"2"-1"1,-1 1 194,0 0 1,4 3 0,-6 2 0,1 2-85,-2 1 1,-4 5 0,2 2 0,-1 5-10,0 4 1,3 0-1,-2 6 1,1 1 22,1 4 1,2 0 0,1 3 0,2 2 37,3 3 1,6 3-1,2 3 1,3 1-86,3-1 1,2 0-1,7 0 1,5-3-172,4-2 0,3-9 1,2-6-1,4-6-36,3-4 0,5-4 0,1-3 0,1-1-84,2-4 0,-2-3 0,0-7 0,-2-4-402,2-3 1,-3-4-1,0-2 1,-2-2-375,-3-2 0,-4 2 1,-1-4-1,-5 2 777,-2 1 0,-6 2 0,-3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6:27.909"/>
    </inkml:context>
    <inkml:brush xml:id="br0">
      <inkml:brushProperty name="width" value="0.08571" units="cm"/>
      <inkml:brushProperty name="height" value="0.08571" units="cm"/>
      <inkml:brushProperty name="color" value="#33CCFF"/>
    </inkml:brush>
  </inkml:definitions>
  <inkml:trace contextRef="#ctx0" brushRef="#br0">40 27 7974,'-14'0'2785,"6"0"3369,-1 0-3061,6 0-2981,-3 0-2101,6 0 0,2 0 0,1-1 1989,1-4 0,6-2 0,-3-6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6:28.156"/>
    </inkml:context>
    <inkml:brush xml:id="br0">
      <inkml:brushProperty name="width" value="0.08571" units="cm"/>
      <inkml:brushProperty name="height" value="0.08571" units="cm"/>
      <inkml:brushProperty name="color" value="#33CCFF"/>
    </inkml:brush>
  </inkml:definitions>
  <inkml:trace contextRef="#ctx0" brushRef="#br0">14 53 8316,'0'-9'3673,"0"0"1,-4 5-1549,-1-5-2599,1 6-985,4-2 0,0 3-1870,0-2 3329,0 2 0,6-4 0,1 6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6:29.721"/>
    </inkml:context>
    <inkml:brush xml:id="br0">
      <inkml:brushProperty name="width" value="0.08571" units="cm"/>
      <inkml:brushProperty name="height" value="0.08571" units="cm"/>
      <inkml:brushProperty name="color" value="#33CCFF"/>
    </inkml:brush>
  </inkml:definitions>
  <inkml:trace contextRef="#ctx0" brushRef="#br0">14 27 9157,'-6'-8'1239,"4"3"-1239,-3 5 0,10-6 0,3-2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6:30.741"/>
    </inkml:context>
    <inkml:brush xml:id="br0">
      <inkml:brushProperty name="width" value="0.08571" units="cm"/>
      <inkml:brushProperty name="height" value="0.08571" units="cm"/>
      <inkml:brushProperty name="color" value="#33CCFF"/>
    </inkml:brush>
  </inkml:definitions>
  <inkml:trace contextRef="#ctx0" brushRef="#br0">1 1 7888,'9'1'5224,"-1"4"-4614,-5-4 0,5 5-1196,-4-6 1,-1 0 585,6 0 0,-6 0 0,3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6:31.721"/>
    </inkml:context>
    <inkml:brush xml:id="br0">
      <inkml:brushProperty name="width" value="0.08571" units="cm"/>
      <inkml:brushProperty name="height" value="0.08571" units="cm"/>
      <inkml:brushProperty name="color" value="#33CCFF"/>
    </inkml:brush>
  </inkml:definitions>
  <inkml:trace contextRef="#ctx0" brushRef="#br0">40 1 7833,'-13'0'7830,"0"0"-9074,6 0 1244,1 0 0,6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6:35.672"/>
    </inkml:context>
    <inkml:brush xml:id="br0">
      <inkml:brushProperty name="width" value="0.08571" units="cm"/>
      <inkml:brushProperty name="height" value="0.08571" units="cm"/>
      <inkml:brushProperty name="color" value="#66CC00"/>
    </inkml:brush>
  </inkml:definitions>
  <inkml:trace contextRef="#ctx0" brushRef="#br0">159 750 8908,'9'-7'2604,"-1"3"-1666,3 2 0,-4 2 1,2 0-285,1 0 1,2 0-1,2 0 1,2 0-234,2 0 0,4 0 0,-3 0 1,1 0-409,4 0 0,1 5 0,1-1 0,0-1-88,1-2 1,-2-1 0,-2 0 0,-1 0-236,1 0 0,-2 0 1,-1 0-1,-1-1 310,-3-4 0,5-2 0,-1-6 0</inkml:trace>
  <inkml:trace contextRef="#ctx0" brushRef="#br0" timeOffset="471">488 421 8118,'-15'0'0,"-1"0"476,-1 0 0,-5-1 0,4-2 0,1-2 97,-2 3 0,3 0 0,-6 2 0,-2 0-127,-1 0 0,3 2 0,1 2 1,-3 5-184,-1 2 1,0 4 0,2 3-1,3 4 95,1 2 1,-3 3-1,4 1 1,3 2 19,5 5 1,0 3 0,6 2-1,1-1-134,1 1 0,8-1 0,4-1 0,6-1-2,6-2 0,3-6 1,3 3-1,3-2-19,4-4 1,1 2 0,1-12 0,-1-3-123,5-3 1,0-7-1,6 2 1,0-5-132,0-5 1,0-8-1,2-10 1,-2-5-125,-2-3 1,-1-5-1,-6-1 1,-3-4-87,-4-3 0,-5-4 1,-4 3-1,-4-1-195,-3 1 1,-8 1 0,-3 5-1,-2 1-231,-2 2 1,-6 6 0,-4 8 0,-6 4-900,-6 4 1565,3 6 0,-12-3 0,3 3 0</inkml:trace>
  <inkml:trace contextRef="#ctx0" brushRef="#br0" timeOffset="1049">146 2159 11467,'9'0'1489,"-1"0"1,3 0-1024,0 0 1,7 0-1,1 0 1,3 0-525,6 0 0,-2 0 0,6 0 0,-1 0-676,-1 0 1,6 0-1,-4-2 1,0-1-4347,0-1 5080,-1-6 0,-5 3 0,0-7 0</inkml:trace>
  <inkml:trace contextRef="#ctx0" brushRef="#br0" timeOffset="1432">541 1856 7905,'-15'-9'418,"-3"1"0,4-6 0,-4 9 0,4-1 89,1 0 1,-2-3 0,-1 5 0,-3 1-21,-2 1 1,1 2-1,-4 0 1,3 2-163,-3 2 0,-1 3 1,-1 8-1,0 3 53,-1 4 1,1 2 0,0 4-1,1 1 49,3 2 0,-2 6 1,7-1-1,1 5-102,1 3 0,8 4 0,2-2 0,4-1-71,1 0 1,12 4 0,5-7-1,8-4-123,6-6 1,2-4 0,8-3 0,2-3 26,1-5 1,5-6 0,0-4 0,0-1-89,0-3 0,6-8 0,-4-3 0,1-6 30,-3-3 1,-2-5-1,3-9 1,-5-2-217,-4-1 0,0-3 0,-10 5 1,-3 0-672,-5 0 1,-1-3 0,-7 4 0,-5 0-1383,-3-1 1,-4 4 2168,-7-2 0,-9 2 0,-8 2 0</inkml:trace>
  <inkml:trace contextRef="#ctx0" brushRef="#br0" timeOffset="1963">988 3225 8996,'8'-6'918,"3"5"0,-2-4 0,4 4-548,5 1 0,2 0 0,8 0 0,1 0-529,2 0 1,6 0 0,-2 0-1,1 0-788,-1 0 0,2 0 0,-6 0 1,-2 0 946,-1 0 0,-8-6 0,-1-1 0</inkml:trace>
  <inkml:trace contextRef="#ctx0" brushRef="#br0" timeOffset="2349">1409 2949 7968,'-5'-19'-528,"-3"4"1,-6-3-1,-2 5 1295,-2 4 1,-5-1 0,1 4-1,-5 1 16,-3-1 0,0 1 0,-5 5 0,0 0-271,2 0 1,-5 6 0,4 4 0,0 5-186,4 3 0,2 5 0,1 0 1,1 7-35,0 5 1,1-2-1,3 4 1,4 2 4,4 4 1,2 2 0,3-2 0,5 0-25,2 0 0,4-2 0,2-3 1,7-2-62,5 0 0,6-7 1,8 0-1,5-4-4,3-3 0,3-5 1,2 4-1,1-4-100,-2-5 0,5 0 0,1-8 0,3-1-251,2-1 0,0-10 0,-1-5 0,1-7-577,0-5 1,-5-7 0,-1-3 0,-2-4-175,-3 0 0,-6 0 1,-7-1-1,-6 1-1026,-5-1 1919,-4 6 0,-6-4 0,-2 5 0</inkml:trace>
  <inkml:trace contextRef="#ctx0" brushRef="#br0" timeOffset="2900">2831 2725 7849,'2'7'947,"2"-2"0,3-4 0,6-1 1,1 0-378,-1 0 0,6 4 0,3 1 0,3-2-317,1-2 1,6-1 0,3 0 0,2 0-479,-2 0 1,3 0 0,-3 0 0,3 0-715,1 0 0,-3-1 0,-3-4 939,-1-3 0,-1-10 0,-5-2 0</inkml:trace>
  <inkml:trace contextRef="#ctx0" brushRef="#br0" timeOffset="3266">3173 2462 7897,'-25'-5'179,"4"1"0,-4-2 0,3 3 0,-5-1 413,-3 1 0,2 3 1,-4 4-1,1 5-125,0 3 1,1 5 0,3 2 0,1 2-93,0 2 0,5 2 1,4 3-1,0 2 5,0 5 1,8 4-1,0 0 1,6 1 75,3-1 1,0 2-1,3 1 1,5 2-130,5-1 1,13-8 0,2-5 0,4-2-26,5-1 1,7-7-1,4-2 1,3-5-78,2-4 0,-1-4 0,1-5 0,0-1-362,-1-3 1,1-5 0,0-9 0,1-4-6,3-3 0,-9-5 0,0-2 0,-5-1 121,-4 1 1,-4-4-1,-1 2 21,-2 0 0,-7-4 0,-6 5 0</inkml:trace>
  <inkml:trace contextRef="#ctx0" brushRef="#br0" timeOffset="3748">3621 1382 9992,'13'0'983,"-4"0"0,0 0 1,1 0-500,2 0 0,5 0 0,2 0 0,2 0-390,2 0 0,3 0 0,4 0 0,2 0-502,1 0 0,-3 0 0,0-1 0,-2-2-3266,-2-2 3674,1-5 0,-1 3 0,0-6 0</inkml:trace>
  <inkml:trace contextRef="#ctx0" brushRef="#br0" timeOffset="4150">3845 1027 7876,'-27'-5'349,"1"1"0,3 0 0,-2 4 0,-3 0 204,0 0 1,-1 0 0,0 1 0,-2 5-127,2 7 1,-3 2 0,1 7 0,3 1 25,5 2 1,-1 6 0,7 1 0,2 1-68,5 4 1,4 1 0,6 2 0,0-1-89,0 1 1,12 0 0,4 1 0,6-1-54,4-6 1,3-5 0,11-3-1,1 0 22,3 1 0,1-11 0,5-3 0,-2-3-87,2-2 0,1-3 1,1-5-1,1 0-123,0 0 0,-2-5 0,-1-6 0,-3-5-580,-2-6 0,-3-3 0,-7-2 0,-4-3-375,-3 0 0,-3-7 1,-3 3-1,-5-1 41,-2 0 1,-2 5 0,-1-4 856,-4 2 0,-2-5 0,-6 4 0</inkml:trace>
  <inkml:trace contextRef="#ctx0" brushRef="#br0" timeOffset="4689">4226 290 8137,'9'0'1020,"0"0"0,1 0-429,2 0 0,1 1 1,0 2-1,2 1 5,2-1 0,4 0 0,5 0 0,2 2-566,3-3 0,-2 1 1,6 0-1,0 2-505,-1-2 0,2-2 1,-5-1-1,0 0-1743,1 0 0,-9-6 2218,4-3 0,-4-2 0,3-2 0</inkml:trace>
  <inkml:trace contextRef="#ctx0" brushRef="#br0" timeOffset="5099">4582 13 7883,'-27'0'294,"0"-1"0,-3-2 197,0-2 1,2 1 0,3 4-1,-3 2-34,0 2 1,1 0-1,0 8 1,1 3-78,0-1 1,1 7 0,1 1 0,4 3-92,1 1 0,1 5 0,7 1 0,2 1 8,5 4 0,-2 1 1,1 0-1,4-1 74,4-2 0,6-6 0,8 3 0,5-1 3,3 0 1,3-2-1,2-6 1,6-2-16,2-2 0,5-2 1,3-4-1,1-1-155,2-3 1,0-3 0,2-8 0,3-2-287,0-5 0,-1-8 1,-5-5-1,-4-3-85,-3-2 1,-3-3 0,-5-3 0,-5 0-322,-4-4 1,-10 4 0,1-2 0,-6-1-745,-4 3 0,0 1 0,-7 5 0,-2 2-340,-5 4 1572,-2-4 0,-8 10 0,-2-4 0</inkml:trace>
  <inkml:trace contextRef="#ctx0" brushRef="#br0" timeOffset="5731">4964 3265 11254,'13'0'289,"6"0"1,3 0-1,3 0 225,1 0 0,6 0 0,3 0 0,3 0-573,2 0 0,4 0 0,-1 0 0,0 0-1159,-2 0 1,-3 0-1,-2 0 1,-2-2 1217,-2-2 0,-1-4 0,-5-5 0</inkml:trace>
  <inkml:trace contextRef="#ctx0" brushRef="#br0" timeOffset="6167">5398 2935 7961,'-6'-7'246,"-6"-3"0,-5 6 1,1 1 275,1 1 1,-4 2 0,-3 0 0,-3 0-279,-1 0 0,-2 6 0,-1 3 0,-2 2 190,2 3 1,1 3 0,2 2 0,0 2 52,-1 2 1,1 2-1,1 1 1,2 1 20,1-1 1,6 5 0,-2 1 0,5 0-164,4 0 0,3 0 0,6-2 0,0 2-78,0 1 1,6-2-1,4 3 1,5-4 68,3-5 0,9 2 0,1-7 1,4 1-44,5-4 1,2-2 0,4-4 0,2-2-159,2-4 1,0-4 0,2-1 0,0-1-83,0-4 1,-2-4 0,1-7-1,1-3-425,-2-1 0,-4-2 0,-6-4 0,-5-1-1474,-4 1 0,0-5 0,-11 1 0,-2 2 1846,-5 4 0,2-6 0,-5 2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6:45.738"/>
    </inkml:context>
    <inkml:brush xml:id="br0">
      <inkml:brushProperty name="width" value="0.08571" units="cm"/>
      <inkml:brushProperty name="height" value="0.08571" units="cm"/>
      <inkml:brushProperty name="color" value="#66CC00"/>
    </inkml:brush>
  </inkml:definitions>
  <inkml:trace contextRef="#ctx0" brushRef="#br0">26 0 8302,'-8'0'9425,"-1"0"-6698,6 0-3410,-3 0 0,8 0-2422,2 0 0,-1 0 3105,6 0 0,-6 6 0,2 2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6:46.239"/>
    </inkml:context>
    <inkml:brush xml:id="br0">
      <inkml:brushProperty name="width" value="0.08571" units="cm"/>
      <inkml:brushProperty name="height" value="0.08571" units="cm"/>
      <inkml:brushProperty name="color" value="#66CC00"/>
    </inkml:brush>
  </inkml:definitions>
  <inkml:trace contextRef="#ctx0" brushRef="#br0">12 1 8094,'0'8'3449,"0"1"0,-2-6-1941,-2 2 1,2-3-2181,-2 3 0,4-4-309,4 4 1,4-4 980,5-1 0,0-6 0,0-1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6:46.771"/>
    </inkml:context>
    <inkml:brush xml:id="br0">
      <inkml:brushProperty name="width" value="0.08571" units="cm"/>
      <inkml:brushProperty name="height" value="0.08571" units="cm"/>
      <inkml:brushProperty name="color" value="#66CC00"/>
    </inkml:brush>
  </inkml:definitions>
  <inkml:trace contextRef="#ctx0" brushRef="#br0">27 27 8453,'-12'-9'5178,"3"0"-5345,3 6 1,8-3-1,2 6-1427,5 0 1,-2 0 1593,2 0 0,0 0 0,4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8:23.503"/>
    </inkml:context>
    <inkml:brush xml:id="br0">
      <inkml:brushProperty name="width" value="0.06" units="cm"/>
      <inkml:brushProperty name="height" value="0.06" units="cm"/>
      <inkml:brushProperty name="color" value="#E71224"/>
    </inkml:brush>
  </inkml:definitions>
  <inkml:trace contextRef="#ctx0" brushRef="#br0">54 721 7978,'0'-13'834,"1"4"959,4 0-1238,-4 6 0,5-1 1,-6 8-373,0 5 0,-5 3 0,0 1 0,-1 2-328,0 3 0,-3-3 0,4 2 0,1-2-526,-2-1 0,4-1 671,-2 0 0,-3 7 0,-1 0 0</inkml:trace>
  <inkml:trace contextRef="#ctx0" brushRef="#br0" timeOffset="1720">361 748 8143,'8'-14'147,"1"1"1,-6 0 0,3-1 0,-1 1 64,-1 0 1,7-5-1,-3-1 1,4-4-242,2-5 0,-1 0 0,0-6 0,-1 1-26,-3 4 0,3 1 0,-5 1 0,2 2 191,0 2-93,-6 4 0,3 13 0,-6 8 69,0 10 1,0 8-1,0 11 1,0 5 69,0 3 0,0 5 1,0 2-1,0 1-45,0 4 0,0 1 0,0 1 0,-1-1 34,-4-3 0,4 1 1,-4-5-1,4-4 76,1-3 1,-5-7-387,1-9 0,-1-10 0,5-14 0,0-10-11,0-8 1,0-10 0,0-3 0,0-1-34,0-3 0,0-1 0,0-2 0,0 0-35,0 0 1,0 1 0,2 3 0,1 5 64,1 3 0,5 3 1,-3 1-1,1 3 72,4 2 1,-4 6-1,2 5 1,2 1 25,0 0 1,3 2 0,-1-2-1,0-1-11,1 1 1,-1-2 0,1-4-1,-1-2 89,0-3 0,1 2 0,-3-7 0,0 0 22,-2-3 1,-5 0-1,4-1 1,-3 0-13,-2 1 0,-1-1 0,-2 0 0,0 1-8,0-1 0,-2 5 1,-1-1-1,-1 1 64,1 1 0,-3 2 1,0 7 180,-1 3 0,2 3-161,-4 6 1,6 6-1,-1 5 1,3 4 102,1 2 1,0 7 0,0-2 0,0 5 19,0 4 0,0-1 0,0 4 0,0 0 123,0 0 1,0 0-1,0 3 1,0-1 51,0 1 0,0 2 0,0-1 0,0-2-210,0-5 1,0-3 0,0-3-1,1-3-173,3-4 0,-1-4 1,6-5-102,2-5 1,-1-4 0,0-4 0,-1-7-21,2-5 0,-4 0 0,2-5 0,1 0-155,2 0 0,-3 0 1,-1-2-1,-1 2 102,0 2 1,-2 1-1,2 5 146,-1-1 1,0 7 33,-1 2 1,-4 5 0,4 6-1,-4 6 63,-1 4 0,0 7 0,0-4 1,0 0 149,0 1 1,0 2-1,0-4 1,2-2-233,2-1 0,-3-2 0,4 0 0,-2-1-227,1-3 1,-1-3 102,6-6 1,0-1 0,3-4 43,-3-4 0,1 2 1,-4-1-1,0 1 66,0 0 0,4 4 124,-1-2 0,3 5 0,0 5-71,-3 4 0,-2 1 0,-2 0 0,2-1-241,1 2 1,3 0 0,-2 3-117,3-1 0,-3-5 1,0-4 128,1-3 0,-2-1 0,-1-1 0,-1-3 13,-3-5 0,0-5 1,0-2-1,2-3-6,-3-2 1,-2 3 0,-2-4 0,-4 0 7,-2 1 0,4 2 0,-5 4 0,-2 0 84,0 2 0,-3-2 1,2 9-1,2 0-78,1 0 1,0 3 0,-3 8 1,3 3 0,4 1 0,5 3 0,0 3 171,0 0 1,0 0 0,0-2 55,0 0 0,4-4 1,2-1-1,1-2 290,4-3 1,-4-2 0,2-1-83,1 0 0,2-7 0,0-5 0,-2-6-228,-1-3 0,0-1 0,3-6 1,-1-3-148,-3-5 1,0 2-1,1 0 1,-5 0-78,-2 0 0,2 2 1,1 0-1,-2 2 63,-2 5 1,-1 7 0,0 0 0,0 4-84,0 0 206,0 7 0,0 2 1,0 10-1,0 5 22,0 7 0,1-1 0,2 6 0,3 2 17,2 1 0,1 2 0,4-1 0,0 3 69,1 2 0,-4-3 0,0 4 0,2 0-4,-1-1 1,-1-2 0,3-5 0,-1-2 105,-3 2 0,2-5 0,-5-1 676,1-3-508,-4-8 0,1-7 1,-8-8-1,-3-4-26,-1-2 1,-4-3-1,3-1 1,-3 0-71,-1-1 1,0 2 0,-1-3 0,1 0 122,0 4 1,4 1-1,1 0 1,1-1-278,0-2 0,2 2 0,-2 6-475,1 1 1,1 0 0,7-3 0,1 2-771,1 1 1,7 6-1,-2-3 1,2 1-183,3 1 0,-1-1 0,0 5 1285,1 0 0,5-6 0,2-1 0</inkml:trace>
  <inkml:trace contextRef="#ctx0" brushRef="#br0" timeOffset="2620">1482 441 8109,'0'9'439,"0"0"130,0 1 1,-5 2-1,-1 1-240,-1 1 0,4-1 1,-2 0-1,4 1-232,1-1 0,0 0 0,0 1 0,0-1-74,0 0 1,4 1 0,2-1 0,2 0-146,2 1 0,2-7 0,0-1 0,-2-1 115,-1-1 0,0 0 0,4-4 0,1-1 39,-1-3 0,0-4 1,-1-7-1,-1-1-11,-2-2 1,-2-6-1,2 4 1,-5-3-142,-2 1 0,-2 4 0,0-2 1,0-1 18,0 0 1,0 5 0,-2-2-1,-2 3-32,-5 2 1,-3 5 0,-1 4-1,-1 1-71,1-1 0,0 2 0,-1-1 0,1 5 62,0 2 1,4 6-1,1-1 1,2 5 73,3 3 1,-2-2 0,0 3-1,2-3 75,2-2 1,2-1-1,2-1 1,3-4 97,1-1 1,-2 3 0,4-5 0,1-1 67,2-1 0,-3-2 0,0 0 0,1-2-55,2-2 1,1-4 0,-1-5 0,-1 0-8,-2-1 1,-2 1 0,3 0 0,-1-1-74,2 1 1,-4 0-1,0-1 1,1 2-35,-1 3 0,-2-2 0,2 2-12,-1-3 0,3 3 1,-3 1-46,1 3 23,-4 0 0,5 5 0,-5 2 155,1 2 1,2 3 0,-3 7 26,1-1 0,1 0 0,-5 1 0,0-1 67,0 1 0,1-1 1,2 0-1,2 1 1,-2-1 1,-2 0-1,-1 1 41,0-1 1,5 0-234,-1 1 0,2-7 24,-1-2 0,-3-5 0,7-5-8,2-4 0,-1-3 1,1-1-1,-4 0 63,-1-1 0,3-4 1,-3 1-1,1 2 139,3 4 0,-4 0 1,0 3-1,0-1 727,3 0 1,-1 6-155,0-1 0,1 4 1,3 4-453,-3 5 1,2 3 0,-6 2 0,1 0-319,0 4 1,0-3-1,-3 4 1,3-1-607,2 0 0,-4 0 1,3-5-1,1 0-975,-1 1 0,-2-5 1,4-1-3758,1 3 5289,-4-5 0,6 0 0,-5-6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6:47.987"/>
    </inkml:context>
    <inkml:brush xml:id="br0">
      <inkml:brushProperty name="width" value="0.08571" units="cm"/>
      <inkml:brushProperty name="height" value="0.08571" units="cm"/>
      <inkml:brushProperty name="color" value="#66CC00"/>
    </inkml:brush>
  </inkml:definitions>
  <inkml:trace contextRef="#ctx0" brushRef="#br0">33 0 7901,'-7'6'1782,"-3"-3"2328,5 6-4349,-5-6 1,10 3 0,0-6-3590,7 0 3828,5 0 0,1-6 0,0-2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6:48.528"/>
    </inkml:context>
    <inkml:brush xml:id="br0">
      <inkml:brushProperty name="width" value="0.08571" units="cm"/>
      <inkml:brushProperty name="height" value="0.08571" units="cm"/>
      <inkml:brushProperty name="color" value="#66CC00"/>
    </inkml:brush>
  </inkml:definitions>
  <inkml:trace contextRef="#ctx0" brushRef="#br0">0 0 17615,'8'0'0,"-3"0"0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6:52.370"/>
    </inkml:context>
    <inkml:brush xml:id="br0">
      <inkml:brushProperty name="width" value="0.08571" units="cm"/>
      <inkml:brushProperty name="height" value="0.08571" units="cm"/>
      <inkml:brushProperty name="color" value="#66CC00"/>
    </inkml:brush>
  </inkml:definitions>
  <inkml:trace contextRef="#ctx0" brushRef="#br0">14 0 11408,'-7'0'7192,"1"0"-8801,6 0 1,1 0 1608,4 0 0,-4 0 0,5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7:40.216"/>
    </inkml:context>
    <inkml:brush xml:id="br0">
      <inkml:brushProperty name="width" value="0.06" units="cm"/>
      <inkml:brushProperty name="height" value="0.06" units="cm"/>
      <inkml:brushProperty name="color" value="#FFC114"/>
    </inkml:brush>
  </inkml:definitions>
  <inkml:trace contextRef="#ctx0" brushRef="#br0">479 15 8133,'-19'0'0,"-2"0"220,-2 0 1,5 0 0,-1 0 0,1 0 315,-1 0 0,3 0 1,-5 0-1,2 0-153,-1 0 1,1 0 0,4 0 0,1 0-158,-1 0 1,1-2-1,-1-1 1,1-2 4,-1 2 0,1 1 1,-1 2 29,1 0 1,-1 0-1,1 0-214,-1 0 1,6 0 0,1 2-122,1 2 0,-2 0-83,4 5 1,-2-1 0,4 4-2,-2-3 1,0-4 0,5 5 112,0 1 0,0 2 0,0 2 37,0-1 0,0 1 1,0-1-1,0 1 19,0-1 1,0 0 0,0 3 0,0 0 2,0 3 0,0 1 1,0-4-1,2 4-7,3 2 0,-3-1 0,2 4 0,-2-2-5,-2 2 0,0 1 1,0 2-1,0 2 6,0 3 0,0-4 0,2 4 0,1-2 33,2 2 1,-1-3-1,-4 3 1,0-4 3,0-1 0,5 0 1,0 0-1,-2 0 14,-1 0 0,-2 0 1,2 0-1,1 0-7,2 0 1,-1 0 0,-4-1 0,0-3-12,0 0 0,0-1 1,0 3-1,0-1-16,0-2 1,0-1 0,2 2-1,1-2-4,2-2 0,0 3 0,-5-5 0,0 1 13,0 1 0,0-5 0,0 3 1,0-1-9,0 1 0,0-3 0,0 4 0,0-3-5,0 3 0,0-4 1,0 3-1,0-3-10,0-1 0,0 4 0,0 0 0,0-1 25,0-2 0,0 0 0,0 2 0,0 1-15,0-1 1,0-2 0,0-1-1,0 1 52,0 3 1,0-3 0,0 3 0,0-2-40,0-3 1,0 1 0,0-1-1,0 1-12,0-1 1,0 1-1,0-1-23,0 1 0,0-1 1,0 1-6,0-1 0,0-4 1,0-1 15,0 3 1,0 1 41,0 1 0,0 1 15,0-1 0,0-4 0,0-1 5,0 3 0,0-4-57,0 1 1,0-4-43,0 5 0,0-5 57,0 4 86,0-5 0,2 2 40,2-6 0,0 2 0,5 1-43,3 2 0,-4 0 0,1-5-93,3 0 1,0 0 0,3 0 0,-1 1 19,1 4 1,-1-3-1,1 2 1,1-2-47,3-2 1,-3 0 0,4 0-1,-2 2-39,1 2 0,-3-2 0,3 3 0,-1-3 202,1-2 0,-3 4 0,5 1 0,-1-2 35,-1-1 0,0 3 1,-3 0-1,2-1-60,2 3 0,-1-5 0,-5 2 0,1-2-15,-1-2 1,6 5 0,-1 0 0,-1-2 1,-2-2 1,-2-1 0,1 0 0,-1 0-43,1 0 0,4 0 1,0 0-1,-1 0-58,-2 0 0,0 0 1,2 0-1,1 0-14,-1 0 1,3 0-1,-2 2 1,-1 1 6,-2 2 0,4 0 0,1-5 0,-1 0 36,1 0 0,-1 2 1,-4 1-1,2 2 14,1-2 0,5-2 0,-5-1 1,-1 0 5,-2 0 1,4 0 0,0 0-1,1 0-16,0 0 1,-1 0-1,-4 2 1,2 1-50,1 2 1,0 0-1,-4-5 1,1 0 9,3 0 1,-3 0-1,4 2 1,-4 1 3,-2 2 1,2-1-1,2-4 1,1 0-41,-1 0 1,-2 0 0,-1 0 0,-1 2 60,1 3 1,4-3 0,0 2-1,-1-2 24,-2-2 0,-1 0 0,-1 0 0,1 0-16,-1 0 0,5 5 0,1 0 0,-3-2-42,0-2 1,2-1 0,0 2 0,-1 1-32,-2 2 0,-1 0 0,1-5 0,1 0-20,3 0 1,-1 2 0,-4 1 0,-1 2 20,1-2 1,-1-2-1,1-1 1,-1 0 8,1 0 0,-1 0 1,0 0-1,1 0 7,-1 0 1,1 2 0,-1 1 0,1 2 0,-1-2 1,6-1-1,-1-2 1,-1 0-8,-2 0 1,-2 0 0,1 0 0,-1 0-46,1 0 0,-1 2 1,1 1-1,-1 2-15,1-2 0,4-2 0,1-1 1,-3 0 32,-1 0 0,-1 0 1,-1 0-1,1 0 30,-1 0 1,1 0-1,-1 0 1,1 0 7,-1 0 1,1 0-1,-1 0 1,1 0 5,-1 0 1,6 0 0,-1 0-1,-1 0-1,-2 0 1,-2 0 0,1 0 0,-1 0-6,1 0 1,-1 0-1,1 0 1,-1 0-4,1 0 0,-1 0 1,1 0-1,-1 0-9,1 0 1,-1 0-1,1 0 7,-1 0 0,1 0 1,-1 2-1,1 1 21,-1 2 0,-4 0 0,0-5 0,1 0 5,2 0 0,1 0 1,1 0-29,-1 0 0,6 0 0,-1 0-9,-1 0 1,-2 0-1,-2 0 4,1 0 1,-1 0 0,1 0-7,-1 0 0,1 0 0,-1 0 13,1 0 0,-1 0 0,1 0 2,-1 0 1,1 0 0,-1 0 0,1 0 0,-1 0 0,1 0-11,-1 0 0,1 0 0,-1 0-10,1 0 1,-6 0-1,1 0 7,1 0 0,2 0 1,2 0-3,-1 0 1,-4 0 0,-1 0 19,3 0 0,1 0 0,1 0-3,1 0 0,-6 0 0,1 0 0,0-2-16,-2-2 1,5 2 0,-4-3-31,4 3 1,2 2 0,-2-1 0,-2-2 11,-2-2 1,1 0 0,5 5 0,-2-2-5,-4-2 1,4 2 0,-3-3 35,3 3 1,1 1 0,1-2 20,-1-2 0,1 0 0,-1 5-19,1 0 0,-1 0 0,1 0 6,-1 0 0,-4 0 0,-1 0-5,3 0 0,1 0 1,1 0 15,1 0 1,-6 0 0,1 0 14,1 0 1,-3 5-1,2 0 2,1-2 1,2-2-29,2-1 0,-1 0 1,1 0-2,-1 0 0,-4 0 0,-1 0 34,3 0 0,-4 0 0,1 0 47,3 0 1,1 0 0,-1 2-60,-2 3 0,3-3 1,-3 2-17,2-2 1,-2-2 0,0 0 21,1 0 0,2 0 0,1 0 1,1 0 1,-1 0-1,1 2-10,-1 2 0,1-2 0,-1 3-35,1-4 0,-1 4 0,1 0-15,-1-2 1,1-1 0,-1 0-22,1 2 0,-1-2 0,1 3-52,-1-4 0,1-1 0,-1 0 21,1 0 0,-1 0 48,1 0 1,-1 0-1,1 0-57,-1 0 1,1 0 0,-1 0-66,1 0 0,-5 0 0,-1-1-511,2-4 0,2 3-71,2-2 1,-1 2 0,-1 0 0,-1-1-464,-3-2 1,-4 0 0,3 4 1202,-1-4 0,4 3 0,-3-4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7:50.618"/>
    </inkml:context>
    <inkml:brush xml:id="br0">
      <inkml:brushProperty name="width" value="0.06" units="cm"/>
      <inkml:brushProperty name="height" value="0.06" units="cm"/>
      <inkml:brushProperty name="color" value="#FFC114"/>
    </inkml:brush>
  </inkml:definitions>
  <inkml:trace contextRef="#ctx0" brushRef="#br0">44 2088 7442,'-8'8'-435,"0"-2"943,3-6 0,2 0-49,-6 0-154,5 0-126,-2 0-73,6 0 85,0 0 0,6 0-12,4 0 1,-2 0 0,2 0-71,1 0 1,-3 0-1,2 0 1,-1-1 10,-1-4 0,5 3 0,-3-4-42,3 0 1,-3 4-1,-1-3-11,2 3 0,2-2 0,2-1 47,-1 2 1,-4 1 0,0 2 40,1 0 1,2-5-24,1 0 0,1 0-40,-1 5 1,1 0 0,-1 0 17,1 0 0,-6 0 0,1 0-2,1 0 1,-3 0 0,2-1 3,1-4 1,-3 3 0,2-2 15,1 2 1,2 2 0,2 0 53,-1 0 1,-4 0 0,0 0-41,1 0 1,2 0 0,1 0-19,1 0 1,-6 0 0,1 0-72,1 0 1,2 0 0,2 0 43,-1 0 1,1 0 0,-1 0-7,1 0 1,-6 0 0,1 0 0,1 0 23,2 0 1,2 0-1,-1 0-10,1 0 1,-1 0 0,1 0-27,-1 0 0,1 0 0,-1 0 1,1 0-54,-1 0 0,1 0 0,-1 0 0,1 0 2,-1 0 1,1 0 0,-1 0-1,1 0 28,-1 0 0,-3 0 1,2 0-1,3 0 37,1 0 1,-1 0-1,-2 0 1,1 0 1,-1 0 0,1 0 1,-1 0-1,1 0-40,-1 0 1,1 0-1,1 0 1,1 0-4,3 0 1,-1 0 0,-4 0-1,1 0 28,3 0 0,-3 0 1,3 0-1,-1 0 25,2 0 0,-4 0 0,3 0 1,-1-2 53,1-2 1,-3 2-1,3-3 1,-1 3-46,1 2 0,-2 0 0,4 0 0,-2 0-48,0 0 1,1 0-1,-4 0 1,1 0-55,3 0 1,1 0-1,-4 0 1,3 0-31,-3 0 1,4 0 0,0 0 0,0 0 42,0 0 0,3 0 0,-3-1 0,2-2 101,3-2 1,-4 0-1,1 3 1,-1-1-21,1-2 1,-4 0 0,4 5 0,-1 0-10,1 0 1,-4 0 0,4 0 0,-1 0 0,1 0 1,-6 0-1,4 0 1,-1 0-147,-1 0 1,5 0 0,-4 0 0,-1 0 67,2 0 0,-5 0 0,5 0 0,-2 0 32,0 0 1,1 0 0,-6 0 0,1 0 44,-1 0 0,7 0 0,2 0-38,-1 0 1,-4 2 0,-5 1 0,3 2-38,0-2 0,0 1 0,-1-1-37,-1 2 1,6-1-1,-1-4 1,-1 0-40,-2 0 0,0 0 0,2 0-6,1 0 1,-5 0 0,-4 0 0,1 0 2,2 0 0,2 0 0,-2 2 0,-2 1 36,-1 2 0,-1 0 0,6-5 17,-1 0 1,1 0 0,-1 0-4,1 0 1,-1 2-1,1 1-15,-1 2 1,1-1 0,-1-4-24,1 0 0,-1 0 21,1 0 0,-1 0 1,1 0-17,-1 0 0,1 0 0,-1 0 13,1 0 1,-6 0 0,1 0 12,1 0 0,-3 0 0,2 0 12,1 0 1,2 0 0,2 0-5,-1 0 0,-4 0-39,-1 0 1,1-4-20,5-1 1,-1 0 26,1 5 1,-1 0 27,1 0 0,-1 0 15,1 0 0,-6 0 0,1 0-11,1 0 0,-3 0-12,2 0 0,-5 0 25,4 0 0,1-5 71,5 0 0,-6 0 0,1 5 1,-5 0-45,4 0 1,-4 0-20,5 0 1,-5 0-85,4 0-362,-5 0-1926,8 0-2094,-10 0 4450,5 0 0,-7 0 0,0 0 0</inkml:trace>
  <inkml:trace contextRef="#ctx0" brushRef="#br0" timeOffset="1665">3553 1827 7489,'8'-2'836,"-4"-2"-81,4 2-641,-6-4 1,5 12-118,-7 4 0,0 3 0,-2-1 148,-3-2 0,3 3 1,-2-3 28,2 3 1,0-4-1,-1 1 0,-2 1 1,1 2 0,2 0 0,-1-2 3,-2-1 0,0-5 0,5 4-35,0 3 0,0-4 55,0 1 0,0 1 237,0 4-16,0-5-127,0 3 0,2-10 21,2 3 0,0-4-116,5-1 0,-4 0 0,5 0-12,1 0 1,-3 0-98,2 0 0,0 0-26,4 0 0,-4 0 1,-1 0 20,3 0 0,-4 0-10,1 0 1,1 0-33,5 0 1,-6 0-77,1 0 0,-5 0-25,4 0-11,1 0 51,4 0 1,-4 0-99,0 0 0,-5 0 4,4 0 99,-5 0 0,4 0-4,-4 0 26,-2 0 1,6-1 18,-3-4-156,-3 3 11,4-4-1,-6 0 1,0 2-26,0-5-13,0 5 143,0-8 0,2 5-33,2-3 5,-2-2 0,4 8-38,-6-5 0,0 4-55,0-5 1,0 5 106,0-4 1,0 4 51,0-5-5,0 0 40,0-4-42,0 0 1,0 4-14,0 0 1,0 5 14,0-4 0,0 4 44,0-5 19,0 7 0,0-5 135,0 3-165,0 3 1,0-6-26,0 4 71,0 2 188,0-4-155,0 6 0,-1 0 0,-2-2 274,-2-3-132,0 3-268,-1-4 1,2 6-562,-5 0 0,4 0-2117,-5 0-386,7 0 3060,-10 0 0,11 0 0,-4 0 0</inkml:trace>
  <inkml:trace contextRef="#ctx0" brushRef="#br0" timeOffset="2015">3524 1957 9613,'6'-8'2320,"-3"2"-2032,7 6 1,-5 0-1,4 0 1,3 0-177,1 0 1,1 0 0,1 0 0,-1 0-227,1 0 0,-1 2 0,1 1 0,-1 2-367,1-2 0,-1-2 0,0-1 0,1 0-481,-1 0 1,-4 0 0,0 0 961,1 0 0,2 0 0,1 0 0</inkml:trace>
  <inkml:trace contextRef="#ctx0" brushRef="#br0" timeOffset="2265">3567 1842 8067,'0'-15'2433,"0"7"-1998,0 2 1,6 6-615,4 0 1,3 0-1,2 0 1,-1 0-83,1 0 1,-1 0-1,1 1-1393,-1 4 1654,1-3 0,-1 4 0,0-6 0</inkml:trace>
  <inkml:trace contextRef="#ctx0" brushRef="#br0" timeOffset="2447">3669 1784 6848,'6'-9'1323,"-3"3"-437,7 6 1,-5 0-630,4 0 0,1 0-416,4 0 1,1 0 0,-1 0-1114,1 0 1272,-1 0 0,1 0 0,-1 0 0</inkml:trace>
  <inkml:trace contextRef="#ctx0" brushRef="#br0" timeOffset="3915">3596 1740 7849,'-14'0'686,"4"0"-259,0 0 1,1-5-185,-6 0 0,1-4 0,-1 2 1,1-1 0,-1 3 0,1-4-125,-1-3 1,1 4-1,-1 0 1,1 0-6,-1 0 1,2-1-1,2-4 1,1 1-42,-1 3 1,-2-1 0,-1-4 0,1-1-88,3 1 0,-3 4 1,3 0-1,-1-1 100,2-2 0,-3-1 0,6-1 1,-1 1 54,1-1 1,-4 1 0,5-1 0,1 1-48,-3-1 1,6 1 0,-6-1 0,2 1-18,0-1 0,1 5 0,4 1 1,-2-2 9,-3-2 1,4-2 0,-4 1 15,3-1 1,2 1 0,0-1 9,0 1 1,0-1 0,0 1-28,0-1 1,0 1 0,2-1 15,3 1 0,-4-1 1,6 1 20,-1-1 0,-4 1 0,3-1 26,-4 1 0,4-1 1,0 1-92,-2-1 1,3 6 0,-1-1 0,0 0 79,2 2 0,-6-5 0,6 4 33,-1-4 1,-3 0 0,5 2 52,-1 1 0,4 0-125,-1-4 0,3-1 0,1 2-105,1 4 1,-6 1 0,1 4 47,1 0 1,2-6 0,0 3-1,-2 1 73,-1 0 1,0-1 0,4 4-25,1-2 0,-1-1 0,1 2 7,-1 0 0,-4-1 1,-1 5-62,3 0 0,1-5 0,1 0 40,1 2 0,-1 1 1,1 2-1,-1 0 1,1 0-1,-1 0-38,1 0 0,-6 0 1,1 0-1,1 0 25,2 0 1,-3 0 0,-1 0-46,3 0 0,-1 2 0,0 1 0,-1 2 2,1-2 1,-3-1-1,0-1 1,0 3 70,0 0 0,-3 3 0,5-4 19,1 2 0,0 1 0,1-1-44,-3 5 1,-4-4 0,3 1 0,0-2-27,0-1 0,-3 6 1,3-3-18,-1 1 0,2 1 0,-2 6 2,1-1 1,-5-4 0,3 0 4,1 1 1,-4 2 0,5 1-21,-1 1 1,-1-2 0,-3-2 0,2-1-11,-2 1 0,1-3 0,-1 2 31,2 1 1,1 2 0,-3 1-40,2 1 1,0-6-1,-5 1 1,2 0 2,2-2 1,-2 5-58,3-4 1,-4 4 0,-1 2-36,0-1 0,0-4 1,0 0-1,0 1 0,0 2 0,0 1 43,0 1 0,0-6 0,0 1 53,0 1 0,0 2 0,0 2 40,0-1 1,0 1 0,0-1-59,0 1 0,0-1 0,0 1-11,0-1 1,0 1 0,0-1 0,-1 1 5,-4-1 1,3 1 0,-2-1 9,2 1 1,-3-1 0,0 1 23,2-1 1,-3 1 0,1-1 7,2 1 0,-4-1 0,1 1-11,-2-1 0,3-4 1,-3-1-5,1 3 1,-2-4 0,2 0-413,-1-2 1,-2 4-1,-2-4-1204,2 2 0,-3-4-2409,3 0 4021,-3-2 0,-1 4 0,-1 3 0</inkml:trace>
  <inkml:trace contextRef="#ctx0" brushRef="#br0" timeOffset="4763">2581 1059 8257,'-13'-2'2664,"4"-3"-2226,2 4 0,9-11 0,3 8 76,4 0 0,-1-2 1,2 1 143,1 2 0,2 1-44,2 2 1,-1 0-274,1 0 1,-2 2 0,-4 3-179,-4 4 0,2-1 0,-3 2 0,1 0-49,2-2 0,-6 5 0,6-4-186,-1 4 1,-3 0-1,7-2-261,1-1 1,2-2 0,2 3-144,-1-1 0,1-7 1,-1 2-732,1-3 0,-1-4 0,1-1 1207,-1-2 0,1-6 0,-1 3 0</inkml:trace>
  <inkml:trace contextRef="#ctx0" brushRef="#br0" timeOffset="5430">3002 261 7722,'13'-9'1172,"-4"-1"1,-1 7 0,-5-4 590,2 1-1168,7 4 0,-6-2-225,4 8 1,-2 0 0,-5 5-181,2 3 0,0 0 0,-5 3 0,0-1 85,0 1 1,0-1 0,0 1-52,0-1 0,0 1 0,0-1-97,0 1 1,0-1 0,1-1 0,2-1-10,2-3 0,2-6 0,-2 4-57,4-1 0,-1-4 1,2 3-140,1-4 0,-3-1 0,2 0-247,1 0 0,-3 0 1,0 2-1,0 1-1262,0 2 0,-3 0 0,5-5-3093,1 0 4680,-4 0 0,6 6 0,-5 2 0</inkml:trace>
  <inkml:trace contextRef="#ctx0" brushRef="#br0" timeOffset="6030">3726 464 8642,'0'-9'603,"0"-1"0,2 2 1,1-3-1,2 1-391,-2-1 0,1-2 0,-1-2 0,2 1-18,-2-1 0,3 6 0,-1-1 0,0-1-56,1-2 1,-2 0 0,4 2 0,0 3-68,0 1 1,-3 1 0,4 3-122,3-2 1,0 0 0,3 5 28,-1 0 1,-4 0 0,0 0 52,1 0 1,2 5 312,1 0 1,1-1-24,-1-4 0,1-6 0,-1-4-176,1-3 1,-5-1 0,-2-1 0,-2 1-99,-3-1 1,4 1 0,-1-2 0,1-2-287,-1-1 0,1 3 1,-4 3-350,2-3 0,1-2 0,-3 3-649,2 1 0,2 6 1,-3 3-1051,6 3 2286,-4 2 0,7 0 0,-5 0 0</inkml:trace>
  <inkml:trace contextRef="#ctx0" brushRef="#br0" timeOffset="6729">4263 725 8047,'8'2'1498,"-3"3"-787,3-4 0,-5 6-194,7-7 0,-5 0-45,4 0 1,-4 0 9,5 0 1,-5-2-162,4-3 1,1-3 19,4-6 1,-4 6 97,0 3 1,-5 3-36,4 2 1,-4 0-350,5 0 1,-5 0 0,4 0-36,2 0 0,-3 0 1,2 0 23,1 0 1,1-1 0,-1-3-1,-1-2-86,1-2 0,-3 3 0,2-3 0,-1 0-542,-1 0 1,5 3 0,-3-5-569,3-1 1,-4 5 0,1 1 1151,1 3 0,2-4 0,2-2 0</inkml:trace>
  <inkml:trace contextRef="#ctx0" brushRef="#br0" timeOffset="7363">4263 1349 7884,'8'0'1494,"0"4"106,-3 1-673,-4 0 1,7-5-235,-3 0 0,-1 0-284,5 0 0,-1-1 0,4-3-85,-3-1 0,-4-1 0,5 3 239,1-2 1,-3 0-75,2 5 1,-5 0 0,4 0-96,2 0 1,-4 2 0,-1 1-145,1 2 1,1 6-174,6-1 1,-1-2 0,-2 0-511,-1-2 1,-2 1 0,3-4 0,-1 2-546,1-2 0,-3-1 0,2-2 0,1-2 978,2-3 0,2 4 0,-1-6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8:00.282"/>
    </inkml:context>
    <inkml:brush xml:id="br0">
      <inkml:brushProperty name="width" value="0.06" units="cm"/>
      <inkml:brushProperty name="height" value="0.06" units="cm"/>
      <inkml:brushProperty name="color" value="#FFC114"/>
    </inkml:brush>
  </inkml:definitions>
  <inkml:trace contextRef="#ctx0" brushRef="#br0">1 30 7080,'0'-10'1189,"0"1"0,2 5-953,2 0 1,4 2-1,7 2 1,1 0-28,3 0 0,-1 0 0,5 0 0,-1 0-10,1 0 0,1 5 0,7 0 0,1-2 26,2-2 0,1-1 0,-3 0 0,4 0 62,1 0 0,-5 0 1,3 0-1,-1 0-30,0 0 0,5 0 0,-6 0 0,0 0-31,-3 0 1,4 0-1,0 0 1,-2 0-40,-1 0 1,-2 0 0,0 0 0,0 0 43,0 0 0,5 0 1,-1 0-1,0 0-153,-3 0 0,1 0 0,1 0 0,2 2 26,-2 3 0,-1-3 1,-2 2-1,0 0-35,0 0 0,0-2 0,0 3 0,0-4 10,0-1 0,0 0 1,0 0-1,0 0 7,0 0 0,-5 0 0,0 0 0,2 2 10,1 3 0,2-3 1,-2 2-1,-1-2-3,-2-2 1,1 0 0,4 0-1,0 0-66,0 0 1,-2 2-1,-1 1 1,-2 2-27,2-2 0,4-2 1,1 1-1,-4 1-84,1 2 1,-1 0 0,2-5 0,0 0 41,0 0 1,-5 0 0,0 0 0,2 0 59,1 0 0,7-5 1,0 0-1,-2 2 86,-1 1 1,-2-2-1,0-1 1,0 2 36,0 1 0,-2 2 1,-1 0-1,-2 0-156,2 0 0,1 0 1,2 0-1,-1 0-71,-4 0 1,2 2 0,-5 1 0,0 2-19,-1-2 1,5-2 0,-4-1 0,-1 0 62,1 0 1,4 0-1,-4 0 1,-1 0 73,1 0 1,4 0-1,-4 0 1,-1 0 41,1 0 1,4 0 0,-6 0 0,0 0-26,2 0 0,-3 0 0,4 0 1,1 0-51,0 0 1,-6 0 0,4 0 0,-1 0-18,-1 0 0,5 0 0,-5 0 0,-1 0 24,-2 0 0,3 0 0,1 0 0,-2 0 39,-2 0 0,3 0 0,0 0 0,1 0-10,1 0 0,-5 0 1,3 0-1,-3 0-21,-1 0 1,4 0-1,0 0 1,-1 0-29,-2 0 1,-1 0 0,1 0 0,1 0-1,3 0 0,-1 0 1,-4 0-1,-1 0-4,1 0 0,4 0 1,0 0-1,1 0 12,0 0 1,-3 0 0,4 0-1,-2 0-13,0 0 0,1 0 1,-6 0-1,1 0-59,-1 0 1,5 0 0,1 0 0,-3 0 13,-1 0 0,-1 0 0,-1 0 0,1 0 5,-1 0 0,1 5 1,-1 0-1,1-2-48,-1-1 1,1-2 0,-1 0-47,1 0 0,-1 0 1,1 0-1,-1 0-100,1 0 1,-1 0 0,1 0 0,-1 0-21,1 0 0,4 0 1,1 0-1,-3 0 132,-1 0 1,-1 0-1,1 0 1,2 0 46,1 0 1,0 0-1,-4 0 1,-1 0 104,1 0 0,-1 0 0,1 0 1,-1 2 8,1 2 1,-5-2 0,-1 3-1,2-4-10,2-1 0,2 0 0,-1 0-37,1 0 0,-1 0 1,1 0-14,-1 0 0,1 0 0,-1 0 35,1 0 0,-1 0 0,1 0-6,-1 0 1,1 0 0,-1 2-17,1 3 1,-6-3 0,1 2 14,1-2 1,2-2 0,2 0 2,-1 0 1,1 5-1,-1 0 3,1-2 1,-6-2 0,1-1 65,1 0 1,2 5-14,2 0 1,-1 0 0,1-5-3,-1 0 1,1 0 0,-1 0 33,1 0 0,-6 0 1,1 0 4,1 0 0,2 0 0,2 0-71,-1 0 1,1 0 0,-1 0-14,1 0 1,-2 2-1,-2 1 1,-1 2-1,1-2 1,2-2 11,1-1 1,1 0-1,-1 0 20,1 0 0,-1 0 0,1 0-44,-1 0 1,-4 0 0,-1 0-12,3 0 1,1 0 14,1 0 0,1 0-18,-1 0 1,1 0 0,-1 0 12,1 0 0,-6 0 0,1 0 5,1 0 0,-3 0 0,2 0-11,1 0 0,2 0 8,2 0 0,-6 0 1,1 0 28,1 0 0,-3 0 1,2 0-24,1 0 1,-3 0 0,2 0 19,1 0 1,-3 0 0,2 0 75,1 0 1,-3 0 0,2 0 32,1 0 0,-3 0 0,2 0-7,1 0 0,-3 0 1,2 0-15,1 0 1,-3 0 0,2 0 12,1 0 1,-3 0 0,2 0-28,1 0 1,-3 0 0,2 0-75,1 0 1,-3 0 0,2 0-326,1 0 1,-3 0-497,2 0 1,0 0-2295,4 0-1247,-6 0 4345,5-6 0,-11-2 0,4-7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8:03.689"/>
    </inkml:context>
    <inkml:brush xml:id="br0">
      <inkml:brushProperty name="width" value="0.06" units="cm"/>
      <inkml:brushProperty name="height" value="0.06" units="cm"/>
      <inkml:brushProperty name="color" value="#FFC114"/>
    </inkml:brush>
  </inkml:definitions>
  <inkml:trace contextRef="#ctx0" brushRef="#br0">0 4639 7732,'10'0'1303,"-1"0"-796,-5 0 1,4 0-8,-4 0 1,0 0-158,5 0 1,-4 0 0,5 0-30,1 0 1,-3 0-1,2 0-140,1 0 0,-3 0 1,2 0-1,1 0-1,2 0 0,-3 0 1,-1 0-1,3 0-7,1 0 1,1 0-1,1 0 1,-1 0 18,0 0 1,1 0-1,-1 0 1,1 0 14,-1 0 1,6 0 0,-1 0 0,-1 0-28,-2 0 1,-2 0 0,1 0 0,-1 0 4,1 0 0,-1 0 0,1 0-126,-1 0 0,1 0 1,-1 0-1,1 0-33,-1 0 1,1 0-1,-1 0 71,1 0 0,-1 0 0,1 0-25,-1 0 0,1 0 0,-1 0 223,1 0 0,-1 0 1,1 0-112,-1 0 0,1 0 0,-1 0-250,1 0 0,-5 0 0,-1-1 1,2-2 83,2-2 0,-3 0 1,0 5 2,1 0 0,2-5 0,1 0 1,1 2 1,-1 1-1,-1 1 1,-1-2-20,-3-2 0,1 0-32,4 5 1,1 0-1,-1 0 60,1 0 1,-6 0 0,1 0 29,1 0 0,2 0 0,0-2 1,-2-1 11,-1-2 1,0 0-1,4 5-96,1 0 0,-1 0 1,1-1-1,-1-2 20,1-2 0,-6 0 0,1 5 0,1 0-14,2 0 0,2-5 1,-1 0 14,1 2 0,-1 1 0,1 2-28,-1 0 1,1-4 0,-1-1-6,1 2 1,-1-1-1,1 1-133,-1-2 1,-4 0 0,-2 4-1,0-2-300,0-2 0,2-6 364,4 1 1,-4 2 0,-2-2 0,0 0 40,0 2 0,-5-4 0,4 4 0,-2-2-132,-1 0 1,1 1-1,-5-6 27,0 1 1,0-1 0,0 1-1,0-1 90,0 1 0,0-3 1,0 0-1,0-3 28,0 3 0,0-1 0,0 0 0,0-1 113,0 1 0,0-3 0,0 0 0,-1 0 12,-4 0 1,3 0-1,-3 4 1,4-3-83,1 3 0,0-4 0,-2 0 0,-1 0-14,-2 0 1,0-5 0,5 2-1,-1-2 25,-4 2 1,3-3 0,-3 4-1,4-1 61,1 0 1,-2 0-1,-1-4 1,-2 3 21,2 0 0,1 1 0,2-3 0,0 1-66,0 2 1,0 1 0,0-2-1,0 0-9,0 0 1,0 2 0,-1 1 0,-3-1-12,0 0 0,-1-1 0,5-5 0,0 2-12,0 3 1,0-4 0,0 4 0,0-3 13,0-2 0,0 5 0,0-1 0,0 0 53,0-3 0,-5 3 0,0-1 1,2-2-49,1 3 1,2 0 0,0 0 0,-1 1-6,-4-2 0,3 5 0,-3 0 1,4 0 5,1-3 1,-5 1 0,0-1 0,2 0 34,1 1 0,2-2 1,-1 4-1,-3-2-11,0-3 0,-1 4 0,5-1 1,0 2-14,0 4 1,-5-4 0,0 1-1,2 3-14,1 0 1,2 3-1,0-1 1,0-1-13,0-3 1,0 8 0,0-4-1,0 2-3,0 1 0,0-3 0,0 1 1,0-1 18,0 1 0,0 4 1,0 0-1,2-1 9,3-2 0,-4-1 0,4-1 0,-3 1-1,-2-1 1,0 1-1,0-1 1,0 1 14,0-1 1,0 1-1,0-1 1,0 1 3,0-1 1,0 1 0,0-1 0,0 1-18,0-1 1,1 1 0,3-1 0,0 1 1,0-1 1,-3 1 0,-1-1 0,0 1-11,0-1 1,5 1 0,0-1 0,-2 1-21,-1-1 1,3 1 0,-1-1 0,0 1 7,-3-1 0,1 1 0,1-1 70,2 1 0,0-1 1,-5 1-39,0-1 1,5 6 0,-1-1 0,0-1-23,-3-2 0,-1 3 0,0 0 0,0-1-29,0-2 0,0 4 0,0-1 0,2 0-24,3 2 1,-4-5 0,4 4 21,-3-4 1,-2-2-1,0 1 34,0-1 0,0 1 0,0-1 14,0 1 0,0 4 0,0 0-23,0-1 0,0 3 0,0-2-15,0-1 1,0 3-1,0-2-6,0-1 0,0 3 1,0-2-32,0-1 1,0-2-45,0-1 1,1-1 43,4 1 0,-3 4 0,3 0 23,-4-1 1,-1 3 68,0-2 1,0 1 39,0-6 0,0 1-43,0-1 0,0 1-66,0-1 0,0 1 1,0-1-15,0 1 0,0 4 0,0 0-4,0-1 1,0 3 0,0-2-26,0-1 1,0 3 38,0-2 0,0 1 1,0-6 18,0 1 0,0 4 0,0 1-1,0-3 1,0 4-1,0-1-2,0-3 0,0 4 1,0-1 0,0-3 1,0-1-5,0-1 0,0-1 1,0 1 7,0-1 0,0 6 0,0-1-9,0-1 0,0-2 0,0-2-9,0 1 0,0 4 0,0 1-11,0-3 1,0 4 0,0-1 16,0-3 0,0-1 0,0-1 1,0-1 1,0 6-1,0-1-81,0-1 0,0-2 72,0-2 1,0 1-1,0-1 27,0 1 1,0 4 0,0 1-18,0-3 0,0 4 0,0-1 9,0-3 0,0 4 0,0-1-6,0-3 0,0 4 0,0-1-10,0-3 1,0 4 0,0-1 14,0-3 0,0 4 1,2 0-1,1 0 21,2 0 1,0 3 0,-5-4 9,0-3 1,0 4 0,0-1-37,0-3 1,0 4-93,0-1 1,5-1 6,-1-4 1,1 4 81,-5 0 1,0 1 16,0-6 0,0 5-28,0 1 0,0 4 3,0-5 1,5 5-58,0-4 0,0 4 46,-5-5 1,0 5-44,0-4-19,0 5-61,0-2 23,0 0 68,0 4 60,0-4 87,0 6 0,0-2 130,0-3-140,0 3 1,1-4 80,4 6-4,-3 0-76,4 0 126,-6 0 824,0 0-945,-6 0 1,-2 0 9,-7 0 0,6-2-58,-1-2 0,0 2-31,-4-3 1,4 4 0,2-1-61,2-3 1,-6 3-155,3-2 1,1 2 0,0 0-303,1-2 1,1 2-2822,1-3 622,3 4 2727,-11 1 0,12 6 0,-6 2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8:11.748"/>
    </inkml:context>
    <inkml:brush xml:id="br0">
      <inkml:brushProperty name="width" value="0.06" units="cm"/>
      <inkml:brushProperty name="height" value="0.06" units="cm"/>
      <inkml:brushProperty name="color" value="#FFC114"/>
    </inkml:brush>
  </inkml:definitions>
  <inkml:trace contextRef="#ctx0" brushRef="#br0">0 28 7732,'0'-10'2060,"0"1"0,2 5-1470,3 0 1,-2 4-1,7 4-234,1 6 0,-3-2 0,2 2 0,1 1-179,2 2 0,0 2 0,-2-1 0,-1 1-130,1-1 0,2 1 0,1-1 0,1-1-19,-1-3 0,-1 2 1,-1-2-1,-3 3-125,2 1 1,2-4 0,2 0 271,-1 1 0,1-3 0,-2 2 251,-4 1 1,4-4-22,-3-3 1,-4 0 281,-1 0-184,3-2-92,-6 4-70,4-6 0,-6 2-124,0 3 1,-1-3 0,-2 4 161,-2 0 0,-2-2-99,2 5 0,-3 1-141,-6 4 1,-1 1-214,1-1 1,1 1 0,2-2 0,1-2-206,-1-1 0,3-1 0,-2 6-748,-1-1 0,-2 1-610,-2-1 0,1 1 169,-1-1 0,1-1 1468,-1-3 0,1-4 0,-1-6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8:13.164"/>
    </inkml:context>
    <inkml:brush xml:id="br0">
      <inkml:brushProperty name="width" value="0.06" units="cm"/>
      <inkml:brushProperty name="height" value="0.06" units="cm"/>
      <inkml:brushProperty name="color" value="#FFC114"/>
    </inkml:brush>
  </inkml:definitions>
  <inkml:trace contextRef="#ctx0" brushRef="#br0">13 15 8655,'-6'-8'1497,"4"2"0,-3 6-1061,10 0 0,-2 0 0,5 1 0,0 2 108,0 2 0,2 6 0,5-2-126,-1-1 1,1 3-1,-3-5 1,0 2-99,-3 4 0,1-4 1,6 1-1,2 3-155,1 1 1,1-4 0,-6 1 0,1-1 7,-1 0 0,1 3 1,-1-4-1,1 2 15,-1 0 0,1-2 0,-1 3 0,1-3-25,-1-1 0,1 2 0,-1-2-19,1 1 1,-6-5 0,1 2 12,1-4 0,-3 4 38,2 0 0,-5 0 51,4-5 0,-5 2 364,0 2-327,-2-2 1,-2 6 36,0-3 0,0-2-191,0 7 1,-5-5 0,-1 3 0,-1 0-108,1 0 1,-5-3 0,3 4 0,-2 1-423,0-2 1,1 5-1,-6-3 1,1 1-96,-1-2 0,1 4 0,-1-3 0,1 1-774,-1-1 1,5 3 0,1-5 0,-3 2-4030,0-1 5298,-3 1 0,1 4 0,-1 1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8:15.683"/>
    </inkml:context>
    <inkml:brush xml:id="br0">
      <inkml:brushProperty name="width" value="0.06" units="cm"/>
      <inkml:brushProperty name="height" value="0.06" units="cm"/>
      <inkml:brushProperty name="color" value="#FFC114"/>
    </inkml:brush>
  </inkml:definitions>
  <inkml:trace contextRef="#ctx0" brushRef="#br0">0 806 7732,'13'2'349,"-3"2"0,2-2 1,-2 3-121,3-4 1,2-2 0,-1-2 0,-1-4-93,-3-1 0,2-2 0,-2-4 1,3-1-79,2 1 0,-3-1 1,0 1-1,-3-2-96,3-3 0,-6 2 0,-1-2 1,-2 3 21,2 2 0,-5-1 0,2 1 77,-6-1 1,-7 7-1,1 3 31,-2 4 1,-3 1-1,1 1 1,-1 2-66,1 2 1,1 6-1,1 1 1,3 4-34,-3 3 0,6 2 0,1-3 1,4 1-38,1-1 1,0 3 0,0 0-1,0 0 27,0 0 0,4 3 0,3-5 0,1-1 46,3-2 1,7-2 0,1 1 0,1-2 65,0-3 0,1-4 1,5-6-1,-2 0 9,2 0 0,-3-6 1,1-6-1,2-5-107,1-8 0,2-4 1,0-4-1,0-8-61,0-5 0,0-1 0,0-5 0,-2 1-124,-3-1 1,2 4 0,-6-4 0,-4 2 48,-5 4 1,-5 7 0,-6 5 0,0 4 70,0 1 1,-1 1-1,-4 4 1,-3 5 29,0 3 0,-5 1 1,3 2-1,-3 2 63,-1 1 1,-1 7 0,1-2 0,-1 4 80,1 1 0,-1 1 0,3 4 0,0 5-34,3 3 1,1 6-1,-4 2 1,3 0 5,-3 0 1,6 5-1,-1-2 1,3 3 17,-1 2 0,0 5 0,5 1 0,0 1-12,0-1 0,0 4 0,0-4 0,0 2-21,0 4 1,2-1 0,2-1 0,6-4-69,3 0 1,1-6-1,1 2 1,1-7-79,3-3 1,-3-3 0,5-7 0,-1-3 16,-1-1 0,0-3 0,-4-4 0,-1-1 35,1-4 1,-1 2-1,1-7 1,-2-1 18,-4-2 1,3-2 0,-7 1 0,-2-1 23,-2 1 1,4-2 0,0-2 0,-2-1 26,-1 1 0,-2 2 1,-2 2 192,-3-1 0,2 1-56,-6-1 0,0 5 0,-2 2 52,2 2 0,4 3 1,-3 7-1,1 6-39,4 3 1,0 6 0,0 2 0,-2 2-119,2 3 0,1-4 0,2 1 0,0-1-88,0 1 1,5-1 0,1 3-1,1-6-3,-1-3 1,5-2 0,-1-1 0,3-1-432,1-3 1,1-5 0,-1 0 0,1-2-379,-1-2 0,6-6 1,-1-4-1,-1-3-58,-2-2 1,-2-1 0,1-1 884,-1-3 0,1 1 0,-1 4 0</inkml:trace>
  <inkml:trace contextRef="#ctx0" brushRef="#br0" timeOffset="563">986 618 9389,'-13'1'147,"3"4"1,4-2 0,4 7-1,-1 3-12,-2 4 1,0 1 0,5 5 0,0-1-129,0 1 1,0-4-1,0 5 1,2 0-76,3-1 1,1-2 0,5-7 0,-1-1 74,1-3 0,2 1 0,2-6 0,-2-3 93,-4-5 0,4-12 0,-3-9 0,3-5-82,1-5 0,1 2 0,-1-7 0,1-1-98,-1-2 0,-4-1 0,-2-1 1,0 2 29,0 3 0,-5-1 0,2 6 0,-3 2 132,-2 2 1,0 7 79,0 4 1,-2 9-110,-3 5 0,4 15 0,-4 6 0,3 5-45,2 5 0,2 6 0,1 2 1,2 0 3,-2 1 1,5 0-1,0 6 1,2-4-8,0-2 1,-6 1-1,4-4 1,1 0 14,-1-5 0,-4-1 0,4-10 173,-1-3 0,-1-8 88,-1 0 1,-3-12 0,3-5-1,-4-8-131,-1-2 1,-5 2 0,1-4 0,-1-2 52,-2-1 1,6 3-1,-6 1 1,2 1-125,1-1 0,-1 5 1,5-1-1,0 3-368,0 2 0,0-1 0,0 1-783,0-1 0,1 7-71,4 3 1,3 5 0,7 5 1142,-1 5 0,1 3 0,-1 1 0</inkml:trace>
  <inkml:trace contextRef="#ctx0" brushRef="#br0" timeOffset="1581">1305 820 7858,'0'15'1729,"0"-1"-1259,0-5 1,1-3-326,4-6 0,3-6 1,5-4-1,-2-3-55,-1-2 1,0 1-1,3-1 1,-2 1 0,-1-1 0,-2 1 0,3 1 0,-3 2-31,-2 1 0,4 0 0,-4-2 313,3 2-221,-6 4 0,8 7-90,-6 4 1,0 3 0,-5 6 0,0 3-39,0 2 0,1-3 0,3 3 0,0-3-130,0-1 1,-1-1-1,0 1 1,2-1 58,-2 1 1,4-5 0,-1-2 18,2-2 1,2-1 0,3-7 0,-4-2 0,4-5 0,-5-5-6,0-1 0,0 6 0,-4-1 64,0-1 1,3 4 78,-2 3 1,-2 2 0,5 4-62,-2 2 0,-1 4 1,-5 7-1,2-1-101,3 1 0,-2-2 1,5-2-1,-2-1-140,-2 1 1,2-3-1,0 0 109,2-1 1,2-3 0,3-5 5,-3-4 1,1-3 0,-6-7 0,0 1-21,1-1 0,-4-1 0,3-1 0,-4-3-78,-1 3 0,0 0 0,0 3 0,0-1-336,0 1 0,-6-1-60,-4 1 1,-3 6 272,-1 3 1,4 5 0,2 5 151,1 5 0,3 2 0,4 3 359,0-1 0,0-4 0,1 0 255,4 1 1,-2-4-129,7-3 1,0-2 0,4-2-196,1 0 1,-6-2 0,1-1 0,0-3-177,-2-2 0,3-2 0,-5-5 1,2 3-17,4 2 1,-4-3-1,0 3-20,-2-3 0,4 4 0,-4 1 24,2 1 1,-4 1 79,0 1 1,-2 5-1,-2 0 119,0 8 0,0 0 0,0 2 45,0 1 0,0 2 0,0 1 0,0 1 97,0-1 1,2 1 0,1-1-98,2 1 1,0-5 0,-5-1-190,0 3 52,0-6 0,6-1 41,4-10 0,-2-3 0,0-7 134,-2 1 1,1 1-1,-4 2 1,3 1 346,2-1 1,-3 3 244,5-2 1,-5 7-547,4-2 1,-1 5 0,2 5-339,-5 5 0,1 2 0,1 3-255,1-1 0,-3 1 1,3-1-200,-2 1 0,1-5-426,-2-1 1,1-4-404,4 5 0,1-9 1336,-6-1 0,6-6 0,-3-9 0</inkml:trace>
  <inkml:trace contextRef="#ctx0" brushRef="#br0" timeOffset="1914">2204 531 8115,'6'-9'1510,"-4"-3"-1040,2 2 0,0 3 1,-1 1-332,2 0 1,1 2 0,-3-5-904,2-3 0,5 4 0,-4-1-464,2-3 1228,-4 6 0,8-7 0,-3 5 0</inkml:trace>
  <inkml:trace contextRef="#ctx0" brushRef="#br0" timeOffset="2264">2291 690 8806,'4'-10'3070,"1"1"-2242,0 5 1,-3-2-446,2 6 1,5 0 0,3 2-130,-2 2 0,3 5 0,-5 5 0,2 0-44,-1 1 1,1-1 0,3 1 0,-2-1-115,-1 1 0,-5-1 1,3 1-1,-2-1-266,-3 1 0,1-1-986,0 1 1,-4-2-127,0-3 1,-6-4 0,-9-6 1281,1 0 0,-1-6 0,1-3 0</inkml:trace>
  <inkml:trace contextRef="#ctx0" brushRef="#br0" timeOffset="4265">2972 704 7367,'14'-8'-300,"1"-4"0,-1 0 1,1-4 960,-1-3 1,-4 0-1,0 2 1,1-2-471,2-5 1,5-3 0,-2-2 0,-3-2-260,-1-3 1,1-3 0,0-6 0,-2-1-52,-1 1 0,-7 4 0,2 0 1,-3-1 35,-2-2 0,-2 7 0,-1 6 0,-3 9 127,-3 9 0,5 0 0,-6 8 0,-1 4 201,-2 7 1,2 12 0,-1 5 0,-1 6 14,2 3 1,0 8 0,-4 0 0,1 6-74,-1 3 1,1 4 0,1 6-1,2 4-59,1 1 0,2 2 0,-3 6 0,3 5-157,1 8 0,2-5 1,5 1-1,0-7-76,0-10 0,2-11 0,3-8 0,4-9-127,4-9 0,2-13 0,-1-11 133,1-3 1,-2-9 0,-4-2-1,-4-4 52,-3-2 0,-2-7 0,0-6 1,0-4-87,0 0 1,-2 0 0,-1 0 0,-3-4 70,-3-1 0,6 5 0,-2 0 0,4 4 115,1 4 1,0 6 0,0-1-1,0 3-3,0 1 0,0 6 1,1 1 41,4 1 0,2 1 0,4 3 1,-1-4-75,1-1 0,3-2 0,4-4 0,1-1-82,-1 1 1,-2-7 0,-1-2-1,1-2-78,3-4 1,-4 3 0,1-8-1,-5 4-56,0 1 1,-3-2 0,0-1-1,1-4 50,-1-1 1,-5 5 0,3-2-1,-1 2 88,0-2 0,0 4 0,-4-3 0,3 8 43,0 5 0,1 3 407,-5-3-287,0 11 1,0-3 0,-1 15-46,-4 2 1,2 7-1,-7-1 1,0 5 108,2 3 1,-3 1-1,4-4 1,1 3 85,0 5 0,-6 4 0,4 1 1,0 0-51,3 0 0,-3 1 0,0 4 0,0 3-102,3 0 1,2 5-1,0-3 1,-2 3-128,2 1 1,1-1-1,2-3 1,2-6-48,3-2 0,-2-8 0,7-6 0,1-5 20,2-8 1,1-2-1,1-4 70,-1-2 0,1-5 0,-1-7 1,-1-1-16,-3-3 0,3-1 1,-5 4-1,0-3-31,-3 3 0,1 5 31,-1 3-2,0-1 0,-5 4 1,0 6 69,0 8 1,0 4-1,0 3 1,0-1-62,0 1 1,0 4-1,1 1 1,3-1-17,0 2 1,3-5 0,-2 3-1,3-3-68,0-1 0,5-7 0,-4-3-39,4-4 1,-3-1-1,0-1-36,1-4 0,-3-8 0,0-6 0,-2-1 30,-2 0 1,-3 3 0,-1-4 0,0 2-30,0 0 1,0-5 0,0 4 0,-1 3-142,-4 0 0,3 8 1,-4-1 119,-1-1 0,-1 4 87,-6 3 1,6 8 0,3 6 119,3 3 1,2 1-1,0 1 284,0-1 0,0 1 48,0-1 0,7-5-183,2-5 0,4-2 0,0-4-62,-3-2 1,3-5-1,-4-5-27,4-1 0,-3 1 0,-2-1-20,-2 1 0,4 0 11,-5-1 0,1 7 36,-1 3 1,-3 5 0,3 5-76,-4 5 0,-1 3 0,0 1 0,0 0 8,0 1 1,2-1 0,1 1 0,2-1 18,-2 1 1,-1-1-1,-1 1-19,4-1 0,-2-4-79,7 0 1,-5-7-1,5 2 28,1-4 0,-3-1-16,2 0 0,-6 0 0,6 0 17,1 0 1,-3 0-15,2 0 1,-5 0-167,5 0 1,-6-1 20,6-4 0,-7 2-14,2-7 1,-2 2 0,0-3 79,2 1 1,0 0 169,-5-4 1,0-1 210,0 1 0,0 4-172,0 1 0,0 4-101,0-5 1,0 5 33,0-4 332,0 5-186,0-2 1,2 6 99,3 0-185,-4 0 0,6 2 0,-7 2-64,0 6 1,0-2 0,0 2 0,1 1-31,4 2 0,-3 1 1,3 1-1,-4-1-3,-1 1 0,5-1 1,0 1-1,0-2-98,1-3 0,-3 2-38,7-2 0,0 1 46,4-1 1,-4-5 0,-2-10 0,-2-5 0,4-3 0,-5-1 0,-2-2 69,-1-3 1,-2 2 0,1-2 0,2 3 163,2 1 1,0 1 0,-5-1 1124,0 1 212,0-1-763,0 1 0,2 6-392,3 3 0,-2 4 1,6 1-681,3 0 0,1 0 1,1 0-378,1 0 0,-1-5 1,1-2-1,-1-1-378,1-3 0,-6 3 0,1 0 0,0 0-2499,-2 0 3588,5-2 0,-5-4 0,6-1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09:02.684"/>
    </inkml:context>
    <inkml:brush xml:id="br0">
      <inkml:brushProperty name="width" value="0.08571" units="cm"/>
      <inkml:brushProperty name="height" value="0.08571" units="cm"/>
      <inkml:brushProperty name="color" value="#33CCFF"/>
    </inkml:brush>
  </inkml:definitions>
  <inkml:trace contextRef="#ctx0" brushRef="#br0">374 334 8611,'0'14'2144,"0"-1"-1674,0 1 1,0 0-1,0 4 1,0 4-182,0 4 0,2 2 0,1 1 0,3 4-34,1 1 1,-3 2 0,4 2-1,-1-2-97,1-5 1,-5-3 0,1-3 0,-1-2-10,1-6-209,-2-8 0,2-4 1,-7-10-1,-2-4-34,-3-2 0,-1-7 0,-4-1 1,-1-1 4,1 1 0,-2 0 0,-1 2 0,-2 0 202,2 0 1,1 2-1,2 2 1,-1 1 663,1 3 0,0-3 464,-1 4-1191,7 2 1,2 0 0,10 6-1,4 1 110,3 4 1,5-4 0,3 5 0,-1-1-210,0-1 1,5 5-1,-2-5 1,2-1-241,-2-1 0,3-2 0,-2 0 0,0 0-367,0 0 1,2 0 0,-3 0 0,3 0-2435,2 0 3090,-6 0 0,4-6 0,-4-2 0</inkml:trace>
  <inkml:trace contextRef="#ctx0" brushRef="#br0" timeOffset="540">561 14 7989,'-25'-4'84,"3"-1"0,-4 1 1,4 4-1,-3 0 406,-2 0 0,0 0 0,1 1 0,-2 4-220,-4 4 0,4 4 0,-3 3 0,3 4-11,1 0 1,1 7 0,0 6-1,3 1 51,0 3 0,7 3 0,-2 4 0,4 5 55,0 3 1,2 2 0,3-1 0,5-1-126,2-3 0,5 4 0,5-2 0,5 2-16,2-1 1,6-8-1,3-1 1,5-4-2,7-3 0,-2-7 0,3 1 0,4-6-12,7-7 1,1-2 0,3-3 0,3-3-133,-1-5 0,1-4 0,-1-4 0,1-6-91,2-7 0,-2-3 0,2-9 0,-5-2-101,-4-4 1,-3-4-1,2-1 1,-2 0-649,-7 0 1,-8 0 0,-9 0 0,-2 0-755,-3 0 1,-7 4 1514,-4 1 0,-10 5 0,-2-3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8:20.729"/>
    </inkml:context>
    <inkml:brush xml:id="br0">
      <inkml:brushProperty name="width" value="0.06" units="cm"/>
      <inkml:brushProperty name="height" value="0.06" units="cm"/>
      <inkml:brushProperty name="color" value="#FFC114"/>
    </inkml:brush>
  </inkml:definitions>
  <inkml:trace contextRef="#ctx0" brushRef="#br0">421 117 7866,'-7'-13'584,"-2"3"0,-4-1 0,-2 6 0,1 2 51,-1 1 1,-1 10 0,-3 5 0,-4 8-229,1 6 0,-6 6 0,4 12 0,-3 1-159,-2 3 0,0 7 1,2 2-1,1 8-252,2 5 1,6 6 0,0-1 0,7-5-489,6-7 0,3-10 0,2-6 0,2-6-1294,3-8 0,5-9 1786,9-15 0,3 3 0,7-5 0</inkml:trace>
  <inkml:trace contextRef="#ctx0" brushRef="#br0" timeOffset="2185">551 624 7703,'-6'-8'-365,"3"-3"1741,-7 6 0,0-5-839,-4 5 1,4 7 0,2 8-359,2 3 1,-4 3 0,5 1 0,2 4-142,1 2 1,-2-4-1,-1 4 1,1-1 3,3 1 0,1-4 0,0 4 0,1-2-116,4-4 0,-1-1 0,4-1 0,0-2 74,0-3 0,1 1 0,6-6 28,-1-2 0,1-3 1,-2-5-1,-2-5-24,-1-3 1,-1-1 0,6-2 0,-2-2 46,-4-1 1,3-1-1,-8 6 1,0-1 293,-3 1 1,1 4 287,3 1-564,-4 5 0,6 4 1,-7 10-1,0 5-146,0 4 0,0-3 1,0 5-1,0-2-162,0 1 0,0-1 0,1-3 63,4 3 0,-2-2 0,7 0 112,1-5 1,2-6 0,0-8 80,-3-2 1,1-6-1,-4-8 1,1-3 45,3-1 0,-5 4 1,1-1-1,-2 2 103,-1 3 1,3-1 0,-4 1 43,2-1-131,0 7 1,-5 4 0,0 8-71,0 6 1,5 3-1,-1 1 1,0 1-127,-3-1 0,4 1 0,0-1 0,-2 1-9,-1-1 1,3 1 0,1-2 100,2-3 1,-3 1 148,5-6 1,-6-2 0,4-8-14,-1-5 0,3-7 0,-6-4 1,1 0 7,2 0 1,-6 0-1,6 3 1,-2-3 26,-1-1 0,3 4 0,-4-1 0,2 3 28,-2 1 0,4 5 0,-1 2-79,2 2 0,-3-1-99,5 3 1,-2 4-1,3-2 1,-3 7-51,-2 3 1,1 0-1,-4 3 1,2-1 26,-2 1 0,0 2 0,1 1 0,0 1 25,0-1 1,-3 1 0,-1-1 0,0 1-20,0-1 0,2-1 1,1-1-1,2-3-219,-2 3 1,-1-4-315,-2 1 275,6-5 1,2 2 84,7-6 0,-6-6 1,1-4 52,1-3 0,1-2 1,-1 1-1,-1-1 88,1 1 0,-3 4 1,2 1 81,1-3 0,0-1 0,0 1 0,-3 0 13,-1 3 0,3 4 0,-4-3 0,0 0 5,1 0 0,-1 4 72,-1 0 89,-3-4-55,11 6 0,-12 2 1,4 10-104,-3 3 1,-2-4-1,0 1 1,0 1-10,0 2 0,0 1 0,0 1-22,0-1 0,0 1 0,0-1 0,0 1-19,0-1 0,1-4 0,3 0-37,0 1 0,1 2 1,-3 0 7,3-3 1,-2 1 0,7-6-48,1-2 1,-3-2-1,1-1 1,3 0-27,1 0 1,-4-1 0,1-2 0,1-4-17,2-1 0,2-2 0,-1-4 0,-1-1 36,-3 1 1,3-1 0,-4 1 0,3-1 18,-3 1 1,2-5-1,-6-1 1,0 3 43,2 0 1,-6 3 0,4 0 0,-3-1-5,-2 1 0,0-1 1,0 1-1,-2 1-35,-3 3 0,2-1 0,-7 6-122,-1 2 0,3 1 0,-2 2 128,-1 0 0,3 5 1,0 1-1,1 2 40,4 4 1,-3 1 0,1 1 0,2 2 47,1 3 1,-3-2 0,0 2 0,2-1 15,2 1 1,1-3-1,0 3 1,0-3 23,0-1 0,1 1 0,2 2 1,2 1 39,-1-1 0,2-7 0,0-3 0,2 0 44,4 0 1,-4-4-1,1 0-86,3-2 0,1-2 0,0-2 0,-2-2-34,-2-6 1,-1-3-1,4-2 1,-3 1-17,3-1 0,-4 1 0,0-1 0,0 1-16,0-1 1,-5 1-1,4-1 1,-3 1-8,1-1 0,5 1-53,-5-1 1,4 1 103,-4 0 54,0 5 1,-5 5 0,0 8 120,0 6 1,0 3 0,0 1-9,0 1 0,0-1 0,0 1-61,0-1 0,0 1 1,2-2-53,3-3 0,-4 2-122,4-2 0,-2-3-126,2-3 1,-2-2 23,7-2 0,-2-6 0,3-3 0,-3 0 67,-1-1 0,2 5 1,-2-4 171,1-3 1,-3 6 53,4 1 0,-4 3 23,5 2 1,-7 2 0,4 3-120,-1 5 0,-4 2 1,2 3-84,-2-1 1,-2-4 0,0 0-1,2-1-50,2 0 1,-2-1 19,3-4 1,3-4 25,2 0 1,-2-6 0,0-10 0,0-2-16,0-1 1,0-7 0,3 3 0,-3-2-64,-1-4 0,4 1 0,-3-9 1,2 0 5,-1 0 0,-4-1 0,3-4 0,-1 3 61,-4 5 0,3 10 0,-1 5 1,-2 3 101,-1 1 52,-2 7 1,0 3 0,0 10 0,0 5-20,0 3 0,0 1 0,-2 2 0,-1 4-21,-2 4 0,1 3 0,4 2 0,0 0-55,0 0 1,0 0 0,0 0 0,0 0-39,0 0 1,4 0-1,3 0 1,-1 0-77,1 0 0,2-2 1,-4-2-1,0-6-220,1-3 0,-2-3 222,5-3 0,-5-6 149,0-8 1,-2-6 0,-2-8 0,-2-3 236,-2-1 1,0 2-1,-4-2 1,2-1 202,3 1 0,-4 4 1,2-1-1,2 3-165,2 1 0,1 1 0,0-1 0,0 1-203,0-1 1,0 5 0,0 1-426,0-3 0,6 6 1,4 0-452,2-1 1,3 5 0,-1-2-1,1 2-631,-1 2 1,1-2-1,-1-1 1,1-2-1767,-1 2 3124,-5-5 0,10 0 0,-3-6 0</inkml:trace>
  <inkml:trace contextRef="#ctx0" brushRef="#br0" timeOffset="2450">2378 1 7770,'13'14'177,"-2"1"1,-1-1 910,1 1 1,2 2 0,3 6 0,3 9 58,6 8 1,2 2 0,2 11 0,0 4-316,0 4 0,-7 3 0,-2 4 0,-4-3-821,-2-1 1,-6-3 0,-3 4-1,-3-4-365,-2-5 1,-11-9-1,-4-2 1,-1-6-4118,0-4 4471,1-8 0,-6-12 0,-1-9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8:28.047"/>
    </inkml:context>
    <inkml:brush xml:id="br0">
      <inkml:brushProperty name="width" value="0.08571" units="cm"/>
      <inkml:brushProperty name="height" value="0.08571" units="cm"/>
      <inkml:brushProperty name="color" value="#66CC00"/>
    </inkml:brush>
  </inkml:definitions>
  <inkml:trace contextRef="#ctx0" brushRef="#br0">40 233 8087,'10'0'47,"0"0"1063,1 0 0,-3 0 0,2 0-229,1 0 1,2 0-1,3 0-337,3 0 1,-1 1 0,5 3 0,-1 0-247,1 0 0,3-3 0,6-1 0,2 0-227,-2 0 1,-2 5-1,-2 0 1,-1-2-366,2-1 0,-8-2 1,6 0-1,-4 0-1267,-5 0 1,-2 0 0,-2 0-2705,1 0 4265,-7 0 0,-2 0 0,-6 0 0</inkml:trace>
  <inkml:trace contextRef="#ctx0" brushRef="#br0" timeOffset="634">113 233 7997,'0'-15'1115,"0"6"1817,0-1-486,0 7-2135,0-4 0,2 9 0,1 3 0,2 4-80,-2 4 0,3 2 0,1 1 0,1 2-262,3 1 1,-3 0 0,2-3 0,1 0-103,2-1 0,-3 3 0,-2-9 0,0 4-104,0 2 1,0-6 142,1 1 527,4-7 0,-13 4-372,0-7 0,-6-5 0,-9-2 1,1-1 10,-1-3 0,1 3 0,-2-2 0,-2-1 23,-1-2 1,-1 0 0,6 2 0,-1 1 101,1-1 1,-1 3-1,1-2 582,-1-1 0,1-2-402,-1-1 0,7-1 0,5 2-297,6 4 0,5-3 1,7 6-1,1-2-105,3-3 1,-1-2-1,6 0 1,0 2-611,-1 1 0,4 0 0,-2-4 1,2-1-548,2 1 1,-5-1-1,-1 1 1,-1-1 1181,1 1 0,1-1 0,5 1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6:28.507"/>
    </inkml:context>
    <inkml:brush xml:id="br0">
      <inkml:brushProperty name="width" value="0.08571" units="cm"/>
      <inkml:brushProperty name="height" value="0.08571" units="cm"/>
      <inkml:brushProperty name="color" value="#33CCFF"/>
    </inkml:brush>
  </inkml:definitions>
  <inkml:trace contextRef="#ctx0" brushRef="#br0">26 437 7943,'-4'-8'593,"-2"0"1192,-1 2 0,4 1 1022,-1 0-3266,2 4 0,4-5 1,2 6-1770,5 0 0,1 1 2228,-1 4 0,8-4 0,-2 5 0</inkml:trace>
  <inkml:trace contextRef="#ctx0" brushRef="#br0" timeOffset="1616">3344 635 7865,'-6'9'1111,"-3"-1"478,-3 3 1,3-6 1010,1 0-2589,5-4 0,-2-1 1,10 0-1404,4 0 1392,2 0 0,2-6 0,1-1 0</inkml:trace>
  <inkml:trace contextRef="#ctx0" brushRef="#br0" timeOffset="130771">1703 175 8223,'-10'0'3529,"1"0"-2462,5 0 1,0 0-1,8 0-480,6 0 1,5-5 0,2 0 0,4 2 45,2 1 1,1 2 0,5 0 0,2 0-92,2 0 1,0 0-1,5 0 1,1 0-204,-2 0 1,5 0-1,-5 0 1,2 0-113,-1 0 0,-1 0 0,2 0 0,-5 2-62,-4 3 0,-1-4 0,-1 4 0,-3-3-105,0-2 1,-8 0-1,3 0 1,-4 0-413,-2 0 1,1 0 107,-1 0 1,-4-2-6,0-3 0,-7 2 60,2-6 185,-4 5 1,-1-4-1,-1 5-54,-4-2 1,-3-6-1,-7 3 115,1 0 0,-1-5 1,1 3 159,-1-3 1,1 4-1,-1 1 1,1 0 167,-1 0 1,6 3-1,-1-3 585,-1 1 1,-2-2 159,-2 4-1015,7 0 1,3 5-103,10 0 1,-2 2-1,7 1 1,1 3-14,2 2 0,3-3 0,2 5 0,1 1 0,-1 2 0,-2-3 0,-1-1 0,-1 3 0,1 0 0,-1 1 0,1-1 0,-1-3 0,1 2 0,-2-2 0,-2-1 0,-1-2 0,-7 5 0,2-4 0,-10 2 0,-5-4 0,-3 2 0,-1-1 0,-2 1-825,-4-1 0,4 5 0,-5-1 0,2 3-4091,0 1 1,-2-4 4663,1 0 1,-2 6 0,-7 6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8:44.263"/>
    </inkml:context>
    <inkml:brush xml:id="br0">
      <inkml:brushProperty name="width" value="0.08571" units="cm"/>
      <inkml:brushProperty name="height" value="0.08571" units="cm"/>
      <inkml:brushProperty name="color" value="#33CCFF"/>
    </inkml:brush>
  </inkml:definitions>
  <inkml:trace contextRef="#ctx0" brushRef="#br0">1 508 8077,'13'10'785,"-2"-2"1,-1-2 295,1-2 1,2-3 0,1-1-565,1 0 1,4 0 0,2 0-1,0 0-86,0 0 0,5 0 0,-2 0 0,3 0-171,2 0 1,5 0-1,0 0 1,-2 0-89,-1 0 1,-2 0-1,0 0 1,-2 0-62,-3 0 0,2 0 1,-7 0-1,-1 0-151,-2 0 1,-1 0-470,-1 0 411,-6 0 0,-1-6 1,-9-4 83,-3-3 0,-1 4 1,-5-1-1,1-1 88,-1-2 1,-2-2-1,-2 2 1,1 2 154,-1 2 1,1-1 0,-1-3 0,1 2 184,-1 1 1,6 7 0,1-4 0,0 3 749,0-1-928,4 0 1,-1 5 0,10 0-46,5 0 1,3 6 0,1 2 0,2 2-45,4 0 1,-3-1 0,6 4 0,-2-1-44,-3-3 1,3 1 0,0 4-1,0 1 99,-1-1 1,-2-4-1,-7 0 1,-1-1 82,1-1 1,-3 5-624,2-3 1,-7 3 0,1 0-1,-8-2-1080,-5-1 1,-6-2-1,-3 3 1,-2-1-329,-3 1 1,4-3 1744,-6 2 0,1-1 0,-5 6 0</inkml:trace>
  <inkml:trace contextRef="#ctx0" brushRef="#br0" timeOffset="847">1364 610 8182,'14'0'69,"1"-5"1,-1-1 284,1-3 1,-1 1 0,1-3 0,-1 1-103,1-1 1,-6-8 0,1-5 0,1-4-150,2-1 1,-3 0 0,-1-1 0,1-4-235,-2-5 1,3 4 0,-6 1-1,-2 3 13,-1 2 0,-2 0 0,-2 2 0,-1 3 31,-2 5 1,-6 2 0,1 5 0,-2 2 169,-3 5 0,5 3 1,1 4-1,-1 3 65,2 5 1,-3 4-1,4 4 1,1 3 3,-1 1 1,1 7 0,3 5-1,-2 0 114,2 1 0,1 1 1,2 4-1,0-1-22,0 1 1,0-3-1,0 2 1,0-1-4,0-1 1,0-1 0,0-9 0,0-1 51,0-2 0,2-8-220,3-1 1,3-9 0,4-12-143,-2-9 0,1 1 0,-4-7 0,1 1-2,3 1 0,-3-5 1,0 5-1,0 3-24,0 4 1,-3-1 33,5 4 160,0 2 1,-1 1-1,-1 7 1,-1 4-42,-4 5 1,-1 3 0,-2 1-57,0 1 1,1-1 0,2 1-528,2-1 1,2-4-187,-2 0 614,3-7 266,6 3-9,1 1 1,-6-4 0,-1 7-84,-1 1 1,-1-5 0,-3 1-162,2-1 1,2 1-242,-3 2 0,0 3 41,5-8 0,-4 1-125,5-5 0,-5 0 0,3-1-904,-2-4 1,4-3 149,-5-7 1,4 1 1162,-4-1 0,6 1 0,-9-1 0,5 1 0</inkml:trace>
  <inkml:trace contextRef="#ctx0" brushRef="#br0" timeOffset="1949">1813 552 8136,'8'9'460,"-3"1"1,-3 0 0,-2 4-198,0 1 0,0-6 0,0 1 0,0 1-76,0 2 1,0 2 0,0-1 0,1 1-109,4-1 0,-2 1 0,5-1-128,-1 1 0,2-6 0,-2-1 0,1-1 167,3-4 1,-3-1-1,2-4-3,1-3 1,-3-3-1,0-6 1,-1-1-154,-4 1 1,3-6 0,-1 1 0,-2 0-135,-1-2 1,-2 5 0,0-4 0,0 4-65,0 2 0,-5-1 0,-1 1 1,-2 1 23,-4 3 1,0-1 0,-3 6 22,1 2 1,4 1 0,2 4 113,1 3 1,3 3-1,4 6 96,0 1 0,0-6 0,1 1 0,4 0 85,5-2 1,-2-2 0,1-6 0,3 0 95,0 0 1,3 0 0,-1 0 0,1-1-3,-1-4 1,1-5-1,-1-9 1,1-4-190,-1 1 0,6-10 0,-1 1 0,-3-3-187,-4-1 1,0-6-1,-2 3 1,1-2-3,-1 1 1,-4-1 0,-6 6-1,0 2-104,0 1 0,0 8 0,0 4 0,-1 3 126,-4 1 1,-3 7 0,-7 4 171,1 2 1,-1 8 0,1 4 0,1 5 93,3 4 0,-2-1 0,3 4 0,0 1-33,-1-1 1,7 2 0,-4 5 0,3 0 46,-1 0 1,0 0 0,5 0 0,0 0 37,0 0 0,0 0 0,0 0 0,2-1-79,2-4 1,3 2 0,4-5 0,-1-2-2,1-3 0,2 2 0,1-9 0,1 3-22,-1-3 1,1-2 0,-1-7 0,1 0-15,-1 0 0,1 0 0,-1-2-13,1-3 0,-1-3 0,-1-6 0,-1-1 51,-3 1 0,-6-1 0,4 1-57,-1-1 0,-4 1 0,3-1-52,-4 1 1,-1-1-1,0 1 1,-1 1-2,-4 3 0,3 2 1,-4 5-250,-1-2 0,4 0 122,-6 5 1,-1 2 0,-3 3 106,3 4 0,4 4 1,4 2-1,-1-1 141,-2 1 1,0-1-1,5 2 1,0 2 180,0 1 0,0 1 0,0-4 0,0 2 35,0 1 0,2 0 0,1-4 1,4-1-116,1 1 0,-3-1 0,4-1 0,3-2-42,0-1 1,-2-7-1,0 2 1,1-3-8,2-2 0,1-7 1,1-2-1,-1-4 17,1-2 1,-1 1-1,1-1 1,-1 1 66,1-1 0,-1 1 0,1 1 0,-1 2 218,1 1 1,-1 7 0,1-2 280,-1 3 0,1 2-358,-1 0 0,-1 7 1,-3 2-259,-5 4 1,-4 2-1,-1-1 1,0 1-218,0-1 1,-1 1 0,-2-1-469,-2 1 1,-7-1 0,3-1 0,-4-2-207,-2-1 0,2-5 0,2 3 0,2-2-3183,-3-2 3960,-1-3 0,-1-1 0,-1 0 0</inkml:trace>
  <inkml:trace contextRef="#ctx0" brushRef="#br0" timeOffset="3666">2958 639 8063,'10'-5'0,"-2"-1"0,0-1 294,0 1 1,-3-4 0,5 4 0,1-3 103,2-2 0,1-7 0,1-2 0,-1-1-341,1 0 1,1-5 0,2 0 0,1-4-204,-1-4 0,-2-5 0,-2 5 0,-1 0-34,-3-1 1,1 4-1,-6-1 1,-2 5 96,-1 3 0,-7 6 1,-2 0-1,-1 7 89,-3 6 1,-2 3-1,-1 6 1,-1 4 241,1 6 0,-6 15 0,1 2 0,1 4-27,2 6 0,7 7 1,-1 5-1,-1 3-94,-2 2 0,3 2 0,2 1 1,2 4-85,2 1 0,3 6 0,1 4 0,1-5-109,4-7 1,3-12 0,8-7 0,2-10-116,1-9 0,1-3 0,-6-19 0,1 0 16,-1-3 1,1-7-1,-1-6 1,-1-5 83,-3-7 1,-4 1 0,-6-1-1,0-2-39,0-1 0,0-2 1,-1 0-1,-3 0-57,0 0 1,-8 0 0,3 1 0,-4 3-29,-2 0 1,6 8-1,-1-4 136,-1 0 0,4 5 38,2-4 0,5 11 0,5 4 0,5 3 76,3 2 1,1-1-1,1-3 1,-1-2 65,1-2 0,4 3 0,0-5 0,-1-1-95,-2-2 0,4-6 0,-1-2 1,-1-2-93,-2-2 0,0-3 0,1-1 0,3 0-20,-2 0 0,-7-4 0,-2-1 0,1 1-95,-2 3 1,0 3-1,-5 1 1,2 3 103,-1 2 0,-3 2 0,-2 6 306,-4 3 1,1 4-1,-5 8-68,-2 2 0,2 4 0,1 7 1,0-1 5,0 1 1,0 1-1,-3 3 1,1 4 83,-1-1 0,3 6 0,0-4 0,0 3 34,0 2 1,5 0 0,-4 2 0,2 1-128,1 2 1,-1 5 0,5-4 0,0 1-68,0-1 0,1-1 0,4-5 0,3-2-76,0-3 1,5-3 0,-3-8 0,3-3-44,1-5 1,1-4 0,-1-2-1,1-6-24,-1-7 1,-4-2-1,-1-9 1,3 0-3,1-3 1,-4 4-1,-1 2 1,0 1 69,0 3 1,-4 2 0,2 1 199,1 1-15,-6 6 1,6 3-1,-7 10 1,0 4-67,0 4 1,0 3-1,0 2 1,0 3-98,0 2 0,0-4 0,1 4 0,2-1-42,2 1 1,5-6-1,-4 3 1,2-4-53,4-2 1,-4-6 0,1-3-33,3-3 0,1-2 0,-1-3 0,0-6-34,-3-5 0,-5-5 0,2 1 1,-1-3-88,0-2 0,0 4 0,-5-3 0,0 1-36,0 3 0,-5-3 1,-2 2-1,-1 1-100,-3 2 0,-2 1 0,-1 2 108,-1 4 0,1 2 258,-1 7 0,7 2 0,3 3 68,4 4 0,1-1 1,0 2-1,0 1 37,0 2 0,1 0 0,2-2 0,4-1 191,1 1 1,2-3 0,4 1-182,1-3 1,-6-1-1,1-5 1,0-2-126,-2-3 0,5-3 0,-5-6 0,1-1-41,1 1 0,-2-1 0,3 1 0,-3-1 57,-1 1 1,2-1 0,-4 1 38,-2-1 1,1 7 0,-1 2 75,2-1 0,0 7 0,-5 0 1,0 8 136,0 5 1,0 2 0,0-1-1,0 2-26,0 4 1,0-4 0,0 5 0,0-2-50,0 0 0,1 1 0,2-6 1,2 1-113,-2-1 1,1 1-229,1-1 1,3-1 0,4-5-32,-2-8 0,1-6 1,-4-9-1,-1 1-16,1-1 0,-1 1 0,-3-1 70,2 1 0,5-1 191,-5 1 1,1 6 128,-1 3 0,-2 5 0,5 5 1,0 4 24,0 4 0,-3 7 0,3-1 0,0 0-102,0 2 0,0-5 1,4 4-145,-3-4 0,1-3-53,5-4 0,-3-4 0,-2-10 30,-5-4 0,1-9 0,-1-1 0,-2-1 356,-1-1 0,-2 5 0,0-3 22,0 3 1,0 1-229,0 1-566,0-1 0,6 7 1,4 3-1029,3 4 0,1-4 1491,1 0 0,6-6 0,1 3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7:29:01.111"/>
    </inkml:context>
    <inkml:brush xml:id="br0">
      <inkml:brushProperty name="width" value="0.08571" units="cm"/>
      <inkml:brushProperty name="height" value="0.08571" units="cm"/>
      <inkml:brushProperty name="color" value="#66CC00"/>
    </inkml:brush>
  </inkml:definitions>
  <inkml:trace contextRef="#ctx0" brushRef="#br0">0 421 8072,'9'0'1958,"-3"0"0,-4 0-1431,2 0 0,0 0 0,5 0-185,3 0 1,0 0 0,5 0 0,0 0-90,3 0 0,5 0 0,0 0 0,4 0-104,4 0 0,-2 0 1,4 0-1,-1 0-75,0 0 0,0-5 0,-5 0 1,-2 0-111,-3-1 1,2 4 0,-6-3 0,-1 2 11,2-2 0,-10 3 0,4-2 0,-3 2-142,1 2 0,-5-2 1,-3-2 198,-3 2-47,-2-4 1,-2 6 0,-1-2-50,-2-3 1,-6 3-1,1-4 30,-3 0 0,-1 2 1,-1-4 66,1 2 1,-1-4-1,1 5 1,1 1 101,3-3 0,-3 4 1,4-5-1,-4 0 146,-2 0 1,6 5 0,1-4 0,0 2 203,0 0 0,4-1 374,-1 1-623,4 4 1,7-6-1,4 9 1,4 1 32,6 2 1,-2 6-1,4-3 1,1 2-7,-1-1 0,-2 1 0,2 5 0,1-3 8,-1-2 0,-4 3 0,3-3 0,-2 1 14,0-1 1,-4 2 0,-5-3 48,1-1 1,-5 4-755,-1-2 0,-5-2 1,-5 0-435,-4-1 1,-4-1 0,-3-1 0,-2 3-1074,-1 0 0,-1 5 0,6-5 1926,-1 0 0,-6 11 0,-1-2 0</inkml:trace>
  <inkml:trace contextRef="#ctx0" brushRef="#br0" timeOffset="965">1262 623 8101,'14'0'159,"1"0"148,-1 0 1,1 0 0,-1 0 65,1 0 0,-1-6 0,1-4-244,-1-3 1,-4 2 0,-2-2 0,0-3-255,0 0 1,-3-2 0,3 1-1,-2-4-9,-2-2 1,-3 5-1,-1-1 1,0 3-41,0 2 1,-1-1 0,-4 1 134,-5-1 0,-3 7 1,-1 3-1,-1 4 60,1 1 1,4 1 0,0 4 0,1 5 64,1 3 0,-4 6 1,6 0-1,-1 1-77,1 0 1,1-2 0,5 5 0,0-1-7,0 1 1,0-4 0,2 4-1,1-2 31,2-4 1,6 4 0,-1-3 0,3-3 102,1-4 0,5-3 1,1 2-1,-1-6 39,2-2 1,0-4 0,5-2-1,-2-6-96,2-3 1,-1-6 0,1-4-1,-3-3-38,-2-4 0,5-4 0,-4 0 1,1-3-223,-4 0 0,2-5 0,-2 3 1,-1-2-13,-2-3 1,-3 5 0,-2 2 0,-3 2 118,-1 3 0,-2 3 1,-5 5-1,-2 4 22,-3 4 1,-3 3 0,-6 4 0,-1 4 16,1 3 1,4 2 0,0 0 4,-1 0 1,-2 7 0,0 2 0,2 4 19,1 2 1,5 4 0,-3 2 0,0 0 94,0 0 0,5 5 0,-2-2 1,2 5 48,-2 5 1,4-2-1,-4 5 1,3 0-4,2 0 1,0-3-1,0 4 1,0 1-21,0-2 1,2-2 0,3-6 0,3-1-58,0-4 1,9-3 0,-2-8 0,1-3-31,0-6 1,3-2-1,2-2 1,2-2-25,3-2 0,-5-5 1,0-5-1,-2-1-23,0 1 0,1-5 0,-8-2 0,0 0 12,-3 0 0,-5 2 0,2 4 1,-1 1 54,0-1 1,0 1-1,-7-1 58,-3 1 1,-3-1 0,-6 2 0,-1 3 168,1 6 0,-1 2 0,1 2-106,-1 0 0,1 6 0,1 4 0,3 3-36,5 2 1,4 1-1,1 1 1,0 3-86,0-3 0,0 4 0,0-1 1,1-1-1,4 2 1,3-5 0,7 3 0,-1-4-537,1-5 0,1 1 1,1-6-1,3-2-545,-3-2 1,4-1 0,0 0 1035,2 0 0,1-12 0,5-5 0</inkml:trace>
  <inkml:trace contextRef="#ctx0" brushRef="#br0" timeOffset="1512">2204 406 8101,'-15'6'753,"1"-2"-217,-1 5 0,3 1 0,0 5-405,3-1 0,5 2 0,0 2 0,2 1-129,2-1 0,0 3 0,2 0 0,1 0-51,2 0 0,6 3 0,-3-5 0,2-1 45,-1-2 1,1-6 0,4-2 107,1-2 1,-1-1 0,-1-8 0,-1-5 28,-3-7 0,1-9 1,3 0-1,-2-4-78,-1-1 1,-2-1 0,3-2 0,-3-4-121,-1-1 0,-1 5 0,-3-2 1,2 2-65,-2-2 1,-1 4-1,-2-3 1,0 8 34,0 5 1,0 4 0,-2 3 98,-3 4 0,4 5 0,-4 12 0,3 8 63,2 5 0,0 5 0,2 8 0,1 3 76,2 0 0,6 5 0,-1-3 1,1 1 0,-1-1 1,3 1-1,-3-6 1,2-2 19,3-2 1,-2-2 0,-2-4 69,-1-5-63,-1-9 1,-1-10 0,-3-11 0,-3-5-22,-2-4 0,-5-5 1,-1 0-1,-1 0-23,1 0 1,-4 0-1,5 4 1,0-2-48,-1-3 1,3 5-1,-5 1 1,1 0-95,4 1 0,1 0 1,2 4-674,0 1 1,0-1-213,0 1 1,7 5 0,3 5-404,2 2 0,-2 2 1301,0 0 0,-1 6 0,6 3 0</inkml:trace>
  <inkml:trace contextRef="#ctx0" brushRef="#br0" timeOffset="2684">2494 725 8101,'14'6'-740,"1"-4"854,-1 3 1,-4-5 0,0-5 910,1-5 1,-3-1 0,2-2-1,1 0-787,2-3 0,0-2 0,-2 2 0,-1-1-145,1-3 1,2-4-1,0 5 1,-2 1-40,-1 2 0,-6 6 0,5 1-33,-3-3 53,-1 6 0,-5 6 0,0 10 1,0 3-22,0 1 1,0 1-1,0-1 1,0 2-3,0 3 1,0-2 0,0 2-1,0-3-47,0-2 0,0 1 0,0-1-35,0 1 0,5-1 1,1-1-36,2-3 1,-3-4 0,3-7 0,0-4-103,0-5 1,0-3 0,3-1 0,-2-1 61,-3 1 0,4-1 0,-4 3 0,1 0 72,-1 3 1,0 5 0,-2-2-40,0 0 0,6 6 1,-5 0 186,-2 8 0,4 4 0,-1 3 0,1-1-142,-1 1 0,4-1 0,-4 1 0,1-1-155,-1 1 1,5-1-1,-1 1-3,3-1 1,1-5 0,1-5 82,-1-2 0,-4-8 0,-2-6 0,-2-4-82,-2-3 1,-3-5 0,-1 4 0,0 1-75,0-2 0,0 5 0,0-3 0,0 2-66,0 3 1,-5-1-1,-1 3 1,0 0-40,-1 3 1,-4 5-1,1 0 216,-3 2 0,5 4 0,3 2 55,4 6 0,-4-2 1,0 2 254,2 1 1,1 2 0,4 1 134,3 1 1,-4-5 0,6-2 210,-1-2 0,2-1-216,7-5 1,-1 0-1,-1-2-159,-3-2 0,3-5 0,-4-5 1,3-1-58,-3 1 0,4-1 1,-5 1-1,2 0-87,0-1 0,-6 2 0,4 2 22,-1 1 0,3 5 183,-6-4 1,3 7 37,-2 2 1,-4 7-1,4 7 1,-3 1-24,-2-1 0,0 1 0,0-1 0,0 0 84,0 1 0,0-5 0,1-1-171,4 3 0,-3 0-49,3 3 1,3-7-78,1-3 0,-2-10 1,-1-3 94,1 0 0,-4-5 90,7 3 1,-7-3-1,3 1 225,1 2 1,-6 2 584,4 3-667,3 3 1,-5-2 0,5 8-26,-1 6 1,-2-2-1,-4 2 4,4 1 0,-2 0 1,5 1 8,-1-3 1,-1 1-308,-1 4 1,-2-5-82,7-5 1,-5-2 0,5-4 30,1-2 1,-5 0 0,1-5 0,-2-3-81,-1-1 1,8-1 0,-4-1-1,1 1 268,1-1 0,-5 3 0,4 0 93,3 3 0,1 1 0,1-2 108,1 5 0,-1 4 1,1 2-130,-1 4 0,1-2 0,-2 7 0,-2 1-166,-2 2 1,-4 1 0,3 1 0,0-1-5,0 1 1,-4-1 0,1 1-674,-4-1 0,-1 1 0,-1-2 0,-4-3-641,-5-6 0,-3-2 0,-1-2 0,-1 0-1123,1 0 1,-1 0 2391,1 0 0,-7-6 0,-2-3 0</inkml:trace>
  <inkml:trace contextRef="#ctx0" brushRef="#br0" timeOffset="4320">4146 594 8075,'5'-14'0,"2"1"352,1 3 0,1-4 1,6 1-1,-1-6-39,1-4 1,-1 4-1,1-5 1,-1-2-256,1-1 1,4-4 0,1-1 0,-3-4-334,-1-1 1,-6 3 0,-2-3 0,-1 2 72,-4 3 0,-8 1 1,-5 4-1,-3 4 189,-1 9 0,-1 6 0,-1 8 0,-1 1 191,-3 4 1,1 10 0,4 10 0,1 8 57,-1 5 0,6 6 0,-1 4 0,0 5-44,2 4 1,2 2 0,4 2 0,-1 4-165,-2 1 1,2 3 0,6 7 0,4 4-183,1 6 1,1-14 0,6 2 0,-1-11-61,1-11 1,-1-7 0,1-10 0,-1-11 103,1-12 1,-5-9-1,-2-5 1,-2-3-33,-3-4 0,-1-9 1,-2-3-1,0-3 56,0-7 1,-2 1 0,-1-7 0,-3 1 75,-2 4 1,0-3 0,-4 1 0,3 0 65,-3-2 1,4 11 0,0-3 0,0 4 114,0 2 0,5 4 0,-2-1 291,3 2 1,4 9-370,3 4 1,-2 2 0,8 0 0,4-1-169,3-2 1,3-1 0,-4 1-1,3-5-175,-3-3 0,1-1 1,0-1-1,1-1 71,-1-3 0,-2 1 0,-2-6 0,-1-2-19,-3-1 1,3-2-1,-5 0 1,0 0 181,-3 0 0,-4 0 0,-1 0 0,0 0 52,0 0 1,0 0-1,0 0 1,0 2 97,0 3 1,0 1 0,0 5-40,0-1 0,-1 4 3,-4 6 0,2 6-67,-7-2 1,7 10-1,-4 4 35,1 4 0,4 2 1,-2 1-1,2 1 55,2 3 1,-2 1-1,-1-2 1,-2 5 172,2 4 1,1 1 0,2 0 0,0 1-91,0 4 0,0-2 1,0 5-1,0 0-130,0 0 1,0 0 0,2 2 0,3-5-213,5-4 0,-2-5 1,1-4-1,1-4 33,-2-4 1,5-8 0,-3-2-1,2-4-87,3-4 1,-2-11 0,-2 0 0,-3-4 1,-1-1 1,2-3 0,-2 5 0,-1 1 68,1 2 0,-1 1 106,-1 1 123,-4 6 1,6 10 0,-7 10 112,0 6 0,0 1 0,1-2 1,3 0-192,1 3 1,4-1 0,-2-5 0,-1 1-150,1-1 1,4-1 0,-2-3 39,4-5 1,-3-4 0,0-2-63,1-4 1,-5-5-1,-1-7 1,-3-3 13,-2 3 1,0-4 0,0 1 0,0 3-19,0 0 0,0 3 0,-2-1 1,-3 1-101,-4-1 1,1 3 0,0 0 0,0 4 20,0 2 0,3 1 221,-5 5 0,7 6 0,-2 4 133,3 3 1,2-3 0,0-1 0,0 3 202,0 0 0,0-2 0,2-2 5,3-1 1,1-1 0,6-3-132,-3 2 1,1-2 0,3-7-214,-4-6 0,3 2 1,-6-2-1,1-1-79,-1-2 1,4-2 0,-4 1-1,1 0 124,-1-1 0,-1 1 0,-4 1 307,4 3-159,-3-3 0,4 13 1,-6 0 21,0 8 0,0 5 1,0 2-1,0-1-19,0 1 0,0-1 0,0 2 0,2 2-10,3 1 1,-4 0-1,4-4-184,-3-1 1,3 1-144,-1-1 0,8-5-83,-3-5 1,-1-8 0,1-6 0,-1-3 65,0-2 0,-4 3 0,5 0 1,-3 3 181,-3-3 1,4 4 362,-3-1 0,8 5-156,-3 0 1,-1 8 0,1 6-1,-3 3 30,-3 1 0,4 1 0,-1-1 0,1 1-192,-1-1 1,4 1-1,-4-2 1,1-2-147,-1-1 1,0-5 41,-1 4 0,-2-5 1,6-1-70,-3-6 1,-1-6-1,-5-5 1,0-1 81,0 1 1,0-1 0,0-1-1,-2-1 136,-3-3 1,4 1 0,-4 4 780,3 1 0,-3-1-24,1 1 1,-1 4-463,5 1 0,1 5 1,4 0-1,5 2-457,3 2 0,-4 0 1,1 0-1,3 0-819,5 0 1,-2-5 0,3-1-1,-3-1-634,-1 1 1,-1-5 0,1 1 0,-1-3 1506,1-1 0,-1-7 0,1-2 0</inkml:trace>
  <inkml:trace contextRef="#ctx0" brushRef="#br0" timeOffset="4851">4422 377 8005,'10'13'860,"-1"-3"0,-4-2-211,5-4 0,-1-2 1,6 1-157,-1-6 1,-1 0 0,-1-7 0,-1-1-76,5-2 1,-2-6-1,6-2 1,-4 0-143,-2 0 1,1-5 0,-2 4 0,-2-3-95,-1 1 0,-7 2 0,2-4 0,-4 3-68,-1 2 1,-1-3 0,-4 5 0,-5 3-218,-3 5 1,-1-1 0,-1 7 0,1 2-633,-1 2 0,1 1 0,-1 1 0,1 4-360,-1 5 1,6 3-1,1 3 1,1 1-1995,4 3 3089,1 6 0,-4-4 0,-2 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F8103E42-5239-1A40-AD33-3EE7E9DDF5FD}" type="datetimeFigureOut">
              <a:rPr lang="fr-FR" smtClean="0"/>
              <a:pPr/>
              <a:t>28/05/2026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4CF50783-AAED-1941-8BCC-9F6140F0A6B1}" type="slidenum">
              <a:rPr lang="fr-FR" smtClean="0"/>
              <a:pPr/>
              <a:t>‹#›</a:t>
            </a:fld>
            <a:endParaRPr lang="fr-FR"/>
          </a:p>
        </p:txBody>
      </p:sp>
    </p:spTree>
    <p:extLst>
      <p:ext uri="{BB962C8B-B14F-4D97-AF65-F5344CB8AC3E}">
        <p14:creationId xmlns:p14="http://schemas.microsoft.com/office/powerpoint/2010/main" val="726742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a:t>2 main papers used for this </a:t>
            </a:r>
          </a:p>
          <a:p>
            <a:r>
              <a:rPr lang="en-CH"/>
              <a:t>Important to harness solar power for </a:t>
            </a:r>
          </a:p>
          <a:p>
            <a:pPr marL="171450" indent="-171450">
              <a:buFontTx/>
              <a:buChar char="-"/>
            </a:pPr>
            <a:r>
              <a:rPr lang="en-CH"/>
              <a:t>a more renewable source of energy </a:t>
            </a:r>
          </a:p>
          <a:p>
            <a:pPr marL="171450" indent="-171450">
              <a:buFontTx/>
              <a:buChar char="-"/>
            </a:pPr>
            <a:r>
              <a:rPr lang="en-GB"/>
              <a:t>easy access to power in remote locations</a:t>
            </a:r>
          </a:p>
          <a:p>
            <a:pPr marL="171450" indent="-171450">
              <a:buFontTx/>
              <a:buChar char="-"/>
            </a:pPr>
            <a:r>
              <a:rPr lang="en-GB"/>
              <a:t>individuals energetic </a:t>
            </a:r>
            <a:r>
              <a:rPr lang="en-GB" err="1"/>
              <a:t>independance</a:t>
            </a:r>
            <a:r>
              <a:rPr lang="en-GB"/>
              <a:t> </a:t>
            </a:r>
          </a:p>
          <a:p>
            <a:endParaRPr lang="en-CH"/>
          </a:p>
          <a:p>
            <a:r>
              <a:rPr lang="en-CH"/>
              <a:t>Performance of bulk SI solar cells, there is a lot of room for improvement</a:t>
            </a:r>
          </a:p>
          <a:p>
            <a:pPr marL="171450" indent="-171450">
              <a:buFontTx/>
              <a:buChar char="-"/>
            </a:pPr>
            <a:endParaRPr lang="en-GB"/>
          </a:p>
          <a:p>
            <a:pPr marL="171450" indent="-171450">
              <a:buFontTx/>
              <a:buChar char="-"/>
            </a:pPr>
            <a:endParaRPr lang="en-GB"/>
          </a:p>
          <a:p>
            <a:pPr marL="171450" indent="-171450">
              <a:buFontTx/>
              <a:buChar char="-"/>
            </a:pPr>
            <a:endParaRPr lang="en-CH"/>
          </a:p>
        </p:txBody>
      </p:sp>
      <p:sp>
        <p:nvSpPr>
          <p:cNvPr id="4" name="Slide Number Placeholder 3"/>
          <p:cNvSpPr>
            <a:spLocks noGrp="1"/>
          </p:cNvSpPr>
          <p:nvPr>
            <p:ph type="sldNum" sz="quarter" idx="5"/>
          </p:nvPr>
        </p:nvSpPr>
        <p:spPr/>
        <p:txBody>
          <a:bodyPr/>
          <a:lstStyle/>
          <a:p>
            <a:fld id="{4CF50783-AAED-1941-8BCC-9F6140F0A6B1}" type="slidenum">
              <a:rPr lang="fr-FR" smtClean="0"/>
              <a:pPr/>
              <a:t>2</a:t>
            </a:fld>
            <a:endParaRPr lang="fr-FR"/>
          </a:p>
        </p:txBody>
      </p:sp>
    </p:spTree>
    <p:extLst>
      <p:ext uri="{BB962C8B-B14F-4D97-AF65-F5344CB8AC3E}">
        <p14:creationId xmlns:p14="http://schemas.microsoft.com/office/powerpoint/2010/main" val="3412485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2F3BF-372C-0967-CBBB-D05296A07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21AD9-D9C5-6C11-1E75-A34BAEE4D9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2E263-CA1F-4240-AF62-97FFADF16C25}"/>
              </a:ext>
            </a:extLst>
          </p:cNvPr>
          <p:cNvSpPr>
            <a:spLocks noGrp="1"/>
          </p:cNvSpPr>
          <p:nvPr>
            <p:ph type="body" idx="1"/>
          </p:nvPr>
        </p:nvSpPr>
        <p:spPr/>
        <p:txBody>
          <a:bodyPr/>
          <a:lstStyle/>
          <a:p>
            <a:pPr marL="228600" indent="-228600">
              <a:buAutoNum type="alphaLcParenR"/>
            </a:pPr>
            <a:endParaRPr lang="en-GB"/>
          </a:p>
        </p:txBody>
      </p:sp>
      <p:sp>
        <p:nvSpPr>
          <p:cNvPr id="4" name="Slide Number Placeholder 3">
            <a:extLst>
              <a:ext uri="{FF2B5EF4-FFF2-40B4-BE49-F238E27FC236}">
                <a16:creationId xmlns:a16="http://schemas.microsoft.com/office/drawing/2014/main" id="{71C3D482-5F0E-3338-F1F4-0272BD225DA5}"/>
              </a:ext>
            </a:extLst>
          </p:cNvPr>
          <p:cNvSpPr>
            <a:spLocks noGrp="1"/>
          </p:cNvSpPr>
          <p:nvPr>
            <p:ph type="sldNum" sz="quarter" idx="5"/>
          </p:nvPr>
        </p:nvSpPr>
        <p:spPr/>
        <p:txBody>
          <a:bodyPr/>
          <a:lstStyle/>
          <a:p>
            <a:fld id="{4CF50783-AAED-1941-8BCC-9F6140F0A6B1}" type="slidenum">
              <a:rPr lang="fr-FR" smtClean="0"/>
              <a:pPr/>
              <a:t>20</a:t>
            </a:fld>
            <a:endParaRPr lang="fr-FR"/>
          </a:p>
        </p:txBody>
      </p:sp>
    </p:spTree>
    <p:extLst>
      <p:ext uri="{BB962C8B-B14F-4D97-AF65-F5344CB8AC3E}">
        <p14:creationId xmlns:p14="http://schemas.microsoft.com/office/powerpoint/2010/main" val="1570183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4CF50783-AAED-1941-8BCC-9F6140F0A6B1}" type="slidenum">
              <a:rPr lang="fr-FR" smtClean="0"/>
              <a:pPr/>
              <a:t>21</a:t>
            </a:fld>
            <a:endParaRPr lang="fr-FR"/>
          </a:p>
        </p:txBody>
      </p:sp>
    </p:spTree>
    <p:extLst>
      <p:ext uri="{BB962C8B-B14F-4D97-AF65-F5344CB8AC3E}">
        <p14:creationId xmlns:p14="http://schemas.microsoft.com/office/powerpoint/2010/main" val="2808355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atin typeface="Calibri"/>
                <a:ea typeface="Calibri"/>
                <a:cs typeface="Calibri"/>
              </a:rPr>
              <a:t>Then electrons and holes each recombine if connected to an external circuit so the population </a:t>
            </a:r>
            <a:r>
              <a:rPr lang="en-US" err="1">
                <a:latin typeface="Calibri"/>
                <a:ea typeface="Calibri"/>
                <a:cs typeface="Calibri"/>
              </a:rPr>
              <a:t>sta</a:t>
            </a:r>
            <a:r>
              <a:rPr lang="en-US">
                <a:latin typeface="Calibri"/>
                <a:ea typeface="Calibri"/>
                <a:cs typeface="Calibri"/>
              </a:rPr>
              <a:t>ys fixed but for a brief moment electrons left and holes appeared in the n-region (and the opposite for p)</a:t>
            </a:r>
          </a:p>
          <a:p>
            <a:r>
              <a:rPr lang="en-US">
                <a:latin typeface="Calibri"/>
                <a:ea typeface="Calibri"/>
                <a:cs typeface="Calibri"/>
              </a:rPr>
              <a:t>The E field is opposite to the current and the flow of electron thus</a:t>
            </a:r>
          </a:p>
        </p:txBody>
      </p:sp>
      <p:sp>
        <p:nvSpPr>
          <p:cNvPr id="4" name="Marcador de número de diapositiva 3"/>
          <p:cNvSpPr>
            <a:spLocks noGrp="1"/>
          </p:cNvSpPr>
          <p:nvPr>
            <p:ph type="sldNum" sz="quarter" idx="5"/>
          </p:nvPr>
        </p:nvSpPr>
        <p:spPr/>
        <p:txBody>
          <a:bodyPr/>
          <a:lstStyle/>
          <a:p>
            <a:fld id="{4CF50783-AAED-1941-8BCC-9F6140F0A6B1}" type="slidenum">
              <a:rPr lang="fr-FR" smtClean="0"/>
              <a:pPr/>
              <a:t>8</a:t>
            </a:fld>
            <a:endParaRPr lang="fr-FR"/>
          </a:p>
        </p:txBody>
      </p:sp>
    </p:spTree>
    <p:extLst>
      <p:ext uri="{BB962C8B-B14F-4D97-AF65-F5344CB8AC3E}">
        <p14:creationId xmlns:p14="http://schemas.microsoft.com/office/powerpoint/2010/main" val="3706988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latin typeface="Calibri"/>
                <a:ea typeface="Calibri"/>
                <a:cs typeface="Calibri"/>
              </a:rPr>
              <a:t>Light can be reflected away, absorbed as heat or not enough energy to excite</a:t>
            </a:r>
          </a:p>
        </p:txBody>
      </p:sp>
      <p:sp>
        <p:nvSpPr>
          <p:cNvPr id="4" name="Marcador de número de diapositiva 3"/>
          <p:cNvSpPr>
            <a:spLocks noGrp="1"/>
          </p:cNvSpPr>
          <p:nvPr>
            <p:ph type="sldNum" sz="quarter" idx="5"/>
          </p:nvPr>
        </p:nvSpPr>
        <p:spPr/>
        <p:txBody>
          <a:bodyPr/>
          <a:lstStyle/>
          <a:p>
            <a:fld id="{4CF50783-AAED-1941-8BCC-9F6140F0A6B1}" type="slidenum">
              <a:rPr lang="fr-FR" smtClean="0"/>
              <a:pPr/>
              <a:t>11</a:t>
            </a:fld>
            <a:endParaRPr lang="fr-FR"/>
          </a:p>
        </p:txBody>
      </p:sp>
    </p:spTree>
    <p:extLst>
      <p:ext uri="{BB962C8B-B14F-4D97-AF65-F5344CB8AC3E}">
        <p14:creationId xmlns:p14="http://schemas.microsoft.com/office/powerpoint/2010/main" val="316991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buFont typeface="Arial"/>
              <a:buChar char="•"/>
            </a:pPr>
            <a:r>
              <a:rPr lang="en-US">
                <a:latin typeface="Arial"/>
                <a:cs typeface="Arial"/>
              </a:rPr>
              <a:t>Efficiency is incoming solar power / electrical power produced  --&gt; output power is # photons absorbed times bandgap!</a:t>
            </a:r>
            <a:endParaRPr lang="es-MX">
              <a:cs typeface="Arial" panose="020B0604020202020204" pitchFamily="34" charset="0"/>
            </a:endParaRPr>
          </a:p>
          <a:p>
            <a:endParaRPr lang="en-US">
              <a:latin typeface="Calibri"/>
              <a:ea typeface="Calibri"/>
              <a:cs typeface="Calibri"/>
            </a:endParaRPr>
          </a:p>
        </p:txBody>
      </p:sp>
      <p:sp>
        <p:nvSpPr>
          <p:cNvPr id="4" name="Marcador de número de diapositiva 3"/>
          <p:cNvSpPr>
            <a:spLocks noGrp="1"/>
          </p:cNvSpPr>
          <p:nvPr>
            <p:ph type="sldNum" sz="quarter" idx="5"/>
          </p:nvPr>
        </p:nvSpPr>
        <p:spPr/>
        <p:txBody>
          <a:bodyPr/>
          <a:lstStyle/>
          <a:p>
            <a:fld id="{4CF50783-AAED-1941-8BCC-9F6140F0A6B1}" type="slidenum">
              <a:rPr lang="fr-FR" smtClean="0"/>
              <a:pPr/>
              <a:t>12</a:t>
            </a:fld>
            <a:endParaRPr lang="fr-FR"/>
          </a:p>
        </p:txBody>
      </p:sp>
    </p:spTree>
    <p:extLst>
      <p:ext uri="{BB962C8B-B14F-4D97-AF65-F5344CB8AC3E}">
        <p14:creationId xmlns:p14="http://schemas.microsoft.com/office/powerpoint/2010/main" val="4021511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a:t>What are quantum dots ? </a:t>
            </a:r>
            <a:r>
              <a:rPr lang="en-GB"/>
              <a:t>I</a:t>
            </a:r>
            <a:r>
              <a:rPr lang="en-CH"/>
              <a:t>t can refers to defects in solids but in our case not, only particles </a:t>
            </a:r>
          </a:p>
          <a:p>
            <a:r>
              <a:rPr lang="en-CH"/>
              <a:t>- Many different kinds, but they all behave as semiconductor nanocrystals of a few nm in diameter, sometimes with different layers and protection</a:t>
            </a:r>
          </a:p>
          <a:p>
            <a:r>
              <a:rPr lang="en-CH"/>
              <a:t>Image, TEM of different size PbSe and PbTe QDs</a:t>
            </a:r>
          </a:p>
          <a:p>
            <a:endParaRPr lang="en-CH"/>
          </a:p>
        </p:txBody>
      </p:sp>
      <p:sp>
        <p:nvSpPr>
          <p:cNvPr id="4" name="Slide Number Placeholder 3"/>
          <p:cNvSpPr>
            <a:spLocks noGrp="1"/>
          </p:cNvSpPr>
          <p:nvPr>
            <p:ph type="sldNum" sz="quarter" idx="5"/>
          </p:nvPr>
        </p:nvSpPr>
        <p:spPr/>
        <p:txBody>
          <a:bodyPr/>
          <a:lstStyle/>
          <a:p>
            <a:fld id="{4CF50783-AAED-1941-8BCC-9F6140F0A6B1}" type="slidenum">
              <a:rPr lang="fr-FR" smtClean="0"/>
              <a:pPr/>
              <a:t>14</a:t>
            </a:fld>
            <a:endParaRPr lang="fr-FR"/>
          </a:p>
        </p:txBody>
      </p:sp>
    </p:spTree>
    <p:extLst>
      <p:ext uri="{BB962C8B-B14F-4D97-AF65-F5344CB8AC3E}">
        <p14:creationId xmlns:p14="http://schemas.microsoft.com/office/powerpoint/2010/main" val="1181257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H"/>
              <a:t>Organic ligans attached can be chosen for stability and shape control</a:t>
            </a:r>
          </a:p>
          <a:p>
            <a:pPr marL="171450" indent="-171450">
              <a:buFontTx/>
              <a:buChar char="-"/>
            </a:pPr>
            <a:r>
              <a:rPr lang="en-CH"/>
              <a:t>Semiconductors begin to display quantum confinement at sizes close to the de Broglie wavelenght, 10-100 nm for most. Implies discrete energy levels and band gap inversly related to QD size. At small sizes the generated excitons stay close enough to continue to interact (basically squeezing the semiconductor widen the energy difference between bandgaps)</a:t>
            </a:r>
          </a:p>
          <a:p>
            <a:pPr marL="171450" indent="-171450">
              <a:buFontTx/>
              <a:buChar char="-"/>
            </a:pPr>
            <a:r>
              <a:rPr lang="en-CH"/>
              <a:t>Multi electron generation: driven by quantum confinement (2-3 times more than bulk material for PbSe), not fully understood, might be that crystal momentum doesn’t need to be conserved. </a:t>
            </a:r>
          </a:p>
          <a:p>
            <a:pPr marL="171450" indent="-171450">
              <a:buFontTx/>
              <a:buChar char="-"/>
            </a:pPr>
            <a:r>
              <a:rPr lang="en-CH"/>
              <a:t>Image, </a:t>
            </a:r>
            <a:r>
              <a:rPr lang="en-GB"/>
              <a:t>quantum yield versus hv/</a:t>
            </a:r>
            <a:r>
              <a:rPr lang="en-GB" err="1"/>
              <a:t>Eg</a:t>
            </a:r>
            <a:r>
              <a:rPr lang="en-CH"/>
              <a:t> for PbSe</a:t>
            </a:r>
          </a:p>
        </p:txBody>
      </p:sp>
      <p:sp>
        <p:nvSpPr>
          <p:cNvPr id="4" name="Slide Number Placeholder 3"/>
          <p:cNvSpPr>
            <a:spLocks noGrp="1"/>
          </p:cNvSpPr>
          <p:nvPr>
            <p:ph type="sldNum" sz="quarter" idx="5"/>
          </p:nvPr>
        </p:nvSpPr>
        <p:spPr/>
        <p:txBody>
          <a:bodyPr/>
          <a:lstStyle/>
          <a:p>
            <a:fld id="{4CF50783-AAED-1941-8BCC-9F6140F0A6B1}" type="slidenum">
              <a:rPr lang="fr-FR" smtClean="0"/>
              <a:pPr/>
              <a:t>15</a:t>
            </a:fld>
            <a:endParaRPr lang="fr-FR"/>
          </a:p>
        </p:txBody>
      </p:sp>
    </p:spTree>
    <p:extLst>
      <p:ext uri="{BB962C8B-B14F-4D97-AF65-F5344CB8AC3E}">
        <p14:creationId xmlns:p14="http://schemas.microsoft.com/office/powerpoint/2010/main" val="1734920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H"/>
              <a:t>Pb/Ca</a:t>
            </a:r>
            <a:r>
              <a:rPr lang="en-GB"/>
              <a:t>X, X = S, Se, or </a:t>
            </a:r>
            <a:r>
              <a:rPr lang="en-GB" err="1"/>
              <a:t>Te</a:t>
            </a:r>
            <a:r>
              <a:rPr lang="en-GB"/>
              <a:t>, well known properties and synthesis, used in other fields for imaging, sensors, … + affordable, simple to make and flexible. Still the main focus for QDS C due to good air stability, toxic though (us + env.), deposited in films usually </a:t>
            </a:r>
          </a:p>
          <a:p>
            <a:pPr marL="171450" indent="-171450">
              <a:buFontTx/>
              <a:buChar char="-"/>
            </a:pPr>
            <a:r>
              <a:rPr lang="en-GB"/>
              <a:t>Carbon QDs, discovered along carbon nanotubes, biocompatible, quasi-spherical, less than 10 nm, coated w. functional groups that give good solubility + reactive regions. </a:t>
            </a:r>
            <a:r>
              <a:rPr lang="en-GB" err="1"/>
              <a:t>Initialy</a:t>
            </a:r>
            <a:r>
              <a:rPr lang="en-GB"/>
              <a:t> used in liquid junction but not efficient enough. Research now turned to solid state integration.</a:t>
            </a:r>
          </a:p>
          <a:p>
            <a:pPr marL="171450" indent="-171450">
              <a:buFontTx/>
              <a:buChar char="-"/>
            </a:pPr>
            <a:r>
              <a:rPr lang="en-GB"/>
              <a:t>Perovskites QDs, opposed to thin film QDs, use them as discretized building blocks. Excellent integration of QDs, with defect tolerance and carrier migration. Increase control over thickness and morphology. + multi exciton effect. However very sensible to temperature and humidity. </a:t>
            </a:r>
          </a:p>
          <a:p>
            <a:pPr marL="171450" indent="-171450">
              <a:buFontTx/>
              <a:buChar char="-"/>
            </a:pPr>
            <a:r>
              <a:rPr lang="en-GB"/>
              <a:t>Synthesis</a:t>
            </a:r>
          </a:p>
        </p:txBody>
      </p:sp>
      <p:sp>
        <p:nvSpPr>
          <p:cNvPr id="4" name="Slide Number Placeholder 3"/>
          <p:cNvSpPr>
            <a:spLocks noGrp="1"/>
          </p:cNvSpPr>
          <p:nvPr>
            <p:ph type="sldNum" sz="quarter" idx="5"/>
          </p:nvPr>
        </p:nvSpPr>
        <p:spPr/>
        <p:txBody>
          <a:bodyPr/>
          <a:lstStyle/>
          <a:p>
            <a:fld id="{4CF50783-AAED-1941-8BCC-9F6140F0A6B1}" type="slidenum">
              <a:rPr lang="fr-FR" smtClean="0"/>
              <a:pPr/>
              <a:t>16</a:t>
            </a:fld>
            <a:endParaRPr lang="fr-FR"/>
          </a:p>
        </p:txBody>
      </p:sp>
    </p:spTree>
    <p:extLst>
      <p:ext uri="{BB962C8B-B14F-4D97-AF65-F5344CB8AC3E}">
        <p14:creationId xmlns:p14="http://schemas.microsoft.com/office/powerpoint/2010/main" val="607156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CH"/>
              <a:t>Epitaxial (crystal growth) pin, </a:t>
            </a:r>
            <a:r>
              <a:rPr lang="en-GB"/>
              <a:t>enhance photocurrent by embedding QDs within the intrinsic region (gives sub-bandgap absorption), 50-100 layers, hindered by localised states recombination and QD flexibility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a:t>Mesoscopic scaffolds, use large surface area particles (TiO2, </a:t>
            </a:r>
            <a:r>
              <a:rPr lang="en-GB" b="0" err="1"/>
              <a:t>ZnO</a:t>
            </a:r>
            <a:r>
              <a:rPr lang="en-GB" b="0"/>
              <a:t>) as scaffold to support QDs and ETL, very high transfer rate. Limited by QD stability and high trap density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a:t>Heterojunctions, film of QDs between HTL and ETL, hard to find balance between limited absorption and charge transfer</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a:t>Same</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a:t>Bulk heterojunction, co-deposition of QDs w. semiconductor to blend them, difficult to control and reproduce morphology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a:t>Overall, a good evolution of the design but no clear better option. Lots of development still going on</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endParaRPr lang="en-GB" b="0"/>
          </a:p>
          <a:p>
            <a:pPr marL="228600" indent="-228600">
              <a:buAutoNum type="alphaLcParenR"/>
            </a:pPr>
            <a:endParaRPr lang="en-GB"/>
          </a:p>
          <a:p>
            <a:pPr marL="228600" indent="-228600">
              <a:buAutoNum type="alphaLcParenR"/>
            </a:pPr>
            <a:endParaRPr lang="en-GB"/>
          </a:p>
        </p:txBody>
      </p:sp>
      <p:sp>
        <p:nvSpPr>
          <p:cNvPr id="4" name="Slide Number Placeholder 3"/>
          <p:cNvSpPr>
            <a:spLocks noGrp="1"/>
          </p:cNvSpPr>
          <p:nvPr>
            <p:ph type="sldNum" sz="quarter" idx="5"/>
          </p:nvPr>
        </p:nvSpPr>
        <p:spPr/>
        <p:txBody>
          <a:bodyPr/>
          <a:lstStyle/>
          <a:p>
            <a:fld id="{4CF50783-AAED-1941-8BCC-9F6140F0A6B1}" type="slidenum">
              <a:rPr lang="fr-FR" smtClean="0"/>
              <a:pPr/>
              <a:t>18</a:t>
            </a:fld>
            <a:endParaRPr lang="fr-FR"/>
          </a:p>
        </p:txBody>
      </p:sp>
    </p:spTree>
    <p:extLst>
      <p:ext uri="{BB962C8B-B14F-4D97-AF65-F5344CB8AC3E}">
        <p14:creationId xmlns:p14="http://schemas.microsoft.com/office/powerpoint/2010/main" val="298919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3D957-C8D5-C538-38B0-C2C046464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4798B9-F903-A1B1-DE75-02FDA1DD00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2B35D-13DF-F7F2-0717-4A451BC6825A}"/>
              </a:ext>
            </a:extLst>
          </p:cNvPr>
          <p:cNvSpPr>
            <a:spLocks noGrp="1"/>
          </p:cNvSpPr>
          <p:nvPr>
            <p:ph type="body" idx="1"/>
          </p:nvPr>
        </p:nvSpPr>
        <p:spPr/>
        <p:txBody>
          <a:bodyPr/>
          <a:lstStyle/>
          <a:p>
            <a:pPr marL="228600" indent="-228600">
              <a:buAutoNum type="alphaLcParenR"/>
            </a:pPr>
            <a:r>
              <a:rPr lang="en-GB"/>
              <a:t>Crystalline Si, most solar panels today</a:t>
            </a:r>
          </a:p>
          <a:p>
            <a:pPr marL="228600" indent="-228600">
              <a:buAutoNum type="alphaLcParenR"/>
            </a:pPr>
            <a:r>
              <a:rPr lang="en-GB"/>
              <a:t>Improving but stability issues</a:t>
            </a:r>
          </a:p>
          <a:p>
            <a:pPr marL="228600" indent="-228600">
              <a:buAutoNum type="alphaLcParenR"/>
            </a:pPr>
            <a:r>
              <a:rPr lang="en-GB"/>
              <a:t>Different ratios of QD perovskites</a:t>
            </a:r>
          </a:p>
          <a:p>
            <a:pPr marL="228600" indent="-228600">
              <a:buAutoNum type="alphaLcParenR"/>
            </a:pPr>
            <a:r>
              <a:rPr lang="en-GB"/>
              <a:t>Heterojunctions</a:t>
            </a:r>
          </a:p>
          <a:p>
            <a:pPr marL="228600" indent="-228600">
              <a:buAutoNum type="alphaLcParenR"/>
            </a:pPr>
            <a:endParaRPr lang="en-GB"/>
          </a:p>
          <a:p>
            <a:pPr marL="228600" indent="-228600">
              <a:buAutoNum type="alphaLcParenR"/>
            </a:pPr>
            <a:r>
              <a:rPr lang="en-GB"/>
              <a:t>Overall, not there yet in term of performance and stability but huge potential </a:t>
            </a:r>
          </a:p>
        </p:txBody>
      </p:sp>
      <p:sp>
        <p:nvSpPr>
          <p:cNvPr id="4" name="Slide Number Placeholder 3">
            <a:extLst>
              <a:ext uri="{FF2B5EF4-FFF2-40B4-BE49-F238E27FC236}">
                <a16:creationId xmlns:a16="http://schemas.microsoft.com/office/drawing/2014/main" id="{5D1F7B56-47C4-AE4A-A90E-3B8C0CE6266A}"/>
              </a:ext>
            </a:extLst>
          </p:cNvPr>
          <p:cNvSpPr>
            <a:spLocks noGrp="1"/>
          </p:cNvSpPr>
          <p:nvPr>
            <p:ph type="sldNum" sz="quarter" idx="5"/>
          </p:nvPr>
        </p:nvSpPr>
        <p:spPr/>
        <p:txBody>
          <a:bodyPr/>
          <a:lstStyle/>
          <a:p>
            <a:fld id="{4CF50783-AAED-1941-8BCC-9F6140F0A6B1}" type="slidenum">
              <a:rPr lang="fr-FR" smtClean="0"/>
              <a:pPr/>
              <a:t>19</a:t>
            </a:fld>
            <a:endParaRPr lang="fr-FR"/>
          </a:p>
        </p:txBody>
      </p:sp>
    </p:spTree>
    <p:extLst>
      <p:ext uri="{BB962C8B-B14F-4D97-AF65-F5344CB8AC3E}">
        <p14:creationId xmlns:p14="http://schemas.microsoft.com/office/powerpoint/2010/main" val="1063626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fr-CH"/>
              <a:t>NAME EVENT / NAME PRESENTATION</a:t>
            </a:r>
            <a:endParaRPr lang="fr-FR"/>
          </a:p>
        </p:txBody>
      </p:sp>
      <p:sp>
        <p:nvSpPr>
          <p:cNvPr id="5" name="Footer Placeholder 4"/>
          <p:cNvSpPr>
            <a:spLocks noGrp="1"/>
          </p:cNvSpPr>
          <p:nvPr>
            <p:ph type="ftr" sz="quarter" idx="11"/>
          </p:nvPr>
        </p:nvSpPr>
        <p:spPr/>
        <p:txBody>
          <a:bodyPr/>
          <a:lstStyle/>
          <a:p>
            <a:r>
              <a:rPr lang="fr-FR"/>
              <a:t>Solal Després and Julien Tubiana Warin</a:t>
            </a:r>
          </a:p>
        </p:txBody>
      </p:sp>
      <p:sp>
        <p:nvSpPr>
          <p:cNvPr id="6" name="Slide Number Placeholder 5"/>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350335868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fr-CH"/>
              <a:t>NAME EVENT / NAME PRESENTATION</a:t>
            </a:r>
            <a:endParaRPr lang="fr-FR"/>
          </a:p>
        </p:txBody>
      </p:sp>
      <p:sp>
        <p:nvSpPr>
          <p:cNvPr id="5" name="Footer Placeholder 4"/>
          <p:cNvSpPr>
            <a:spLocks noGrp="1"/>
          </p:cNvSpPr>
          <p:nvPr>
            <p:ph type="ftr" sz="quarter" idx="11"/>
          </p:nvPr>
        </p:nvSpPr>
        <p:spPr/>
        <p:txBody>
          <a:bodyPr/>
          <a:lstStyle/>
          <a:p>
            <a:r>
              <a:rPr lang="fr-FR"/>
              <a:t>Solal Després and Julien Tubiana Warin</a:t>
            </a:r>
          </a:p>
        </p:txBody>
      </p:sp>
      <p:sp>
        <p:nvSpPr>
          <p:cNvPr id="6" name="Slide Number Placeholder 5"/>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4064577382"/>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fr-CH"/>
              <a:t>NAME EVENT / NAME PRESENTATION</a:t>
            </a:r>
            <a:endParaRPr lang="fr-FR"/>
          </a:p>
        </p:txBody>
      </p:sp>
      <p:sp>
        <p:nvSpPr>
          <p:cNvPr id="5" name="Footer Placeholder 4"/>
          <p:cNvSpPr>
            <a:spLocks noGrp="1"/>
          </p:cNvSpPr>
          <p:nvPr>
            <p:ph type="ftr" sz="quarter" idx="11"/>
          </p:nvPr>
        </p:nvSpPr>
        <p:spPr/>
        <p:txBody>
          <a:bodyPr/>
          <a:lstStyle/>
          <a:p>
            <a:r>
              <a:rPr lang="fr-FR"/>
              <a:t>Solal Després and Julien Tubiana Warin</a:t>
            </a:r>
          </a:p>
        </p:txBody>
      </p:sp>
      <p:sp>
        <p:nvSpPr>
          <p:cNvPr id="6" name="Slide Number Placeholder 5"/>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1817311437"/>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331913" y="0"/>
            <a:ext cx="7812087" cy="4948238"/>
          </a:xfrm>
        </p:spPr>
        <p:txBody>
          <a:bodyPr/>
          <a:lstStyle/>
          <a:p>
            <a:r>
              <a:rPr lang="en-US"/>
              <a:t>Click icon to add picture</a:t>
            </a:r>
            <a:endParaRPr lang="fr-FR"/>
          </a:p>
        </p:txBody>
      </p:sp>
      <p:sp>
        <p:nvSpPr>
          <p:cNvPr id="2" name="Title 1"/>
          <p:cNvSpPr>
            <a:spLocks noGrp="1"/>
          </p:cNvSpPr>
          <p:nvPr>
            <p:ph type="ctrTitle"/>
          </p:nvPr>
        </p:nvSpPr>
        <p:spPr>
          <a:xfrm>
            <a:off x="6405563" y="786535"/>
            <a:ext cx="2738437" cy="2338387"/>
          </a:xfrm>
          <a:solidFill>
            <a:schemeClr val="accent1"/>
          </a:solidFill>
        </p:spPr>
        <p:txBody>
          <a:bodyPr lIns="216000" anchor="ctr" anchorCtr="0">
            <a:normAutofit/>
          </a:bodyPr>
          <a:lstStyle>
            <a:lvl1pPr algn="l">
              <a:defRPr sz="3600">
                <a:solidFill>
                  <a:schemeClr val="bg1"/>
                </a:solidFill>
              </a:defRPr>
            </a:lvl1pPr>
          </a:lstStyle>
          <a:p>
            <a:r>
              <a:rPr lang="en-US"/>
              <a:t>Click to edit Master title style</a:t>
            </a:r>
          </a:p>
        </p:txBody>
      </p:sp>
      <p:sp>
        <p:nvSpPr>
          <p:cNvPr id="3" name="Subtitle 2"/>
          <p:cNvSpPr>
            <a:spLocks noGrp="1"/>
          </p:cNvSpPr>
          <p:nvPr>
            <p:ph type="subTitle" idx="1"/>
          </p:nvPr>
        </p:nvSpPr>
        <p:spPr>
          <a:xfrm>
            <a:off x="4576763" y="3124922"/>
            <a:ext cx="1828800" cy="1568450"/>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82647" y="80283"/>
            <a:ext cx="1175301" cy="508655"/>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6400800" y="4683125"/>
            <a:ext cx="1828800" cy="460375"/>
          </a:xfrm>
          <a:solidFill>
            <a:schemeClr val="bg1"/>
          </a:solidFill>
        </p:spPr>
        <p:txBody>
          <a:bodyPr lIns="90000" anchor="ctr">
            <a:noAutofit/>
          </a:bodyPr>
          <a:lstStyle>
            <a:lvl1pPr marL="0" indent="0" algn="ctr">
              <a:buNone/>
              <a:defRPr sz="1100"/>
            </a:lvl1pPr>
          </a:lstStyle>
          <a:p>
            <a:pPr lvl="0"/>
            <a:r>
              <a:rPr lang="en-US"/>
              <a:t>Click to edit Master text styles</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82550" y="4440264"/>
            <a:ext cx="698500" cy="507975"/>
          </a:xfrm>
        </p:spPr>
        <p:txBody>
          <a:bodyPr lIns="0" tIns="0" rIns="0" bIns="0" anchor="b" anchorCtr="0">
            <a:noAutofit/>
          </a:bodyPr>
          <a:lstStyle>
            <a:lvl1pPr marL="114300" indent="-107950">
              <a:buFontTx/>
              <a:buBlip>
                <a:blip r:embed="rId3"/>
              </a:buBlip>
              <a:tabLst/>
              <a:defRPr sz="7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870377275"/>
      </p:ext>
    </p:extLst>
  </p:cSld>
  <p:clrMapOvr>
    <a:masterClrMapping/>
  </p:clrMapOvr>
  <p:hf hdr="0"/>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r>
              <a:rPr lang="fr-CH"/>
              <a:t>NAME EVENT / NAME PRESENTATION</a:t>
            </a:r>
            <a:endParaRPr lang="fr-FR"/>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Solal Després and Julien Tubiana Warin</a:t>
            </a:r>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a:p>
        </p:txBody>
      </p:sp>
    </p:spTree>
    <p:extLst>
      <p:ext uri="{BB962C8B-B14F-4D97-AF65-F5344CB8AC3E}">
        <p14:creationId xmlns:p14="http://schemas.microsoft.com/office/powerpoint/2010/main" val="1246960543"/>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fr-CH"/>
              <a:t>NAME EVENT / NAME PRESENTATION</a:t>
            </a:r>
            <a:endParaRPr lang="fr-FR"/>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Solal Després and Julien Tubiana Warin</a:t>
            </a:r>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1314261015"/>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0"/>
            <a:ext cx="3144838" cy="5143500"/>
          </a:xfrm>
        </p:spPr>
        <p:txBody>
          <a:bodyPr/>
          <a:lstStyle/>
          <a:p>
            <a:r>
              <a:rPr lang="en-US"/>
              <a:t>Click icon to add picture</a:t>
            </a:r>
            <a:endParaRPr lang="fr-FR"/>
          </a:p>
        </p:txBody>
      </p:sp>
      <p:sp>
        <p:nvSpPr>
          <p:cNvPr id="3" name="Content Placeholder 2"/>
          <p:cNvSpPr>
            <a:spLocks noGrp="1"/>
          </p:cNvSpPr>
          <p:nvPr>
            <p:ph idx="1"/>
          </p:nvPr>
        </p:nvSpPr>
        <p:spPr>
          <a:xfrm>
            <a:off x="4049395" y="1563688"/>
            <a:ext cx="4581525" cy="3386772"/>
          </a:xfrm>
        </p:spPr>
        <p:txBody>
          <a:bodyPr/>
          <a:lstStyle/>
          <a:p>
            <a:pPr lvl="0"/>
            <a:r>
              <a:rPr lang="en-US"/>
              <a:t>Click to 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NAME EVENT / NAME PRESENTATION</a:t>
            </a:r>
            <a:endParaRPr lang="fr-FR"/>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Solal Després and Julien Tubiana Warin</a:t>
            </a:r>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4049395" y="131032"/>
            <a:ext cx="3144520" cy="1072753"/>
          </a:xfrm>
        </p:spPr>
        <p:txBody>
          <a:bodyPr/>
          <a:lstStyle/>
          <a:p>
            <a:r>
              <a:rPr lang="en-US"/>
              <a:t>Click to edit Master title style</a:t>
            </a:r>
            <a:endParaRPr lang="fr-FR"/>
          </a:p>
        </p:txBody>
      </p:sp>
    </p:spTree>
    <p:extLst>
      <p:ext uri="{BB962C8B-B14F-4D97-AF65-F5344CB8AC3E}">
        <p14:creationId xmlns:p14="http://schemas.microsoft.com/office/powerpoint/2010/main" val="2626923511"/>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4875" y="1563688"/>
            <a:ext cx="3671466" cy="3263504"/>
          </a:xfrm>
        </p:spPr>
        <p:txBody>
          <a:bodyPr/>
          <a:lstStyle/>
          <a:p>
            <a:pPr lvl="0"/>
            <a:r>
              <a:rPr lang="en-US"/>
              <a:t>Click to edit Master text styles</a:t>
            </a:r>
          </a:p>
        </p:txBody>
      </p:sp>
      <p:sp>
        <p:nvSpPr>
          <p:cNvPr id="4" name="Content Placeholder 3"/>
          <p:cNvSpPr>
            <a:spLocks noGrp="1"/>
          </p:cNvSpPr>
          <p:nvPr>
            <p:ph sz="half" idx="2"/>
          </p:nvPr>
        </p:nvSpPr>
        <p:spPr>
          <a:xfrm>
            <a:off x="4959772" y="1563688"/>
            <a:ext cx="3671466" cy="3263504"/>
          </a:xfrm>
        </p:spPr>
        <p:txBody>
          <a:bodyPr/>
          <a:lstStyle/>
          <a:p>
            <a:pPr lvl="0"/>
            <a:r>
              <a:rPr lang="en-US"/>
              <a:t>Click to edit Master text styles</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fr-CH"/>
              <a:t>NAME EVENT / NAME PRESENTATION</a:t>
            </a:r>
            <a:endParaRPr lang="fr-FR"/>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Solal Després and Julien Tubiana Warin</a:t>
            </a:r>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1318292310"/>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r>
              <a:rPr lang="fr-CH"/>
              <a:t>NAME EVENT / NAME PRESENTATION</a:t>
            </a:r>
            <a:endParaRPr lang="fr-FR"/>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Solal Després and Julien Tubiana Warin</a:t>
            </a:r>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a:p>
        </p:txBody>
      </p:sp>
    </p:spTree>
    <p:extLst>
      <p:ext uri="{BB962C8B-B14F-4D97-AF65-F5344CB8AC3E}">
        <p14:creationId xmlns:p14="http://schemas.microsoft.com/office/powerpoint/2010/main" val="2468177383"/>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en-US"/>
              <a:t>Click icon to add picture</a:t>
            </a:r>
            <a:endParaRPr lang="fr-FR"/>
          </a:p>
        </p:txBody>
      </p:sp>
      <p:sp>
        <p:nvSpPr>
          <p:cNvPr id="8" name="Espace réservé de la date 7"/>
          <p:cNvSpPr>
            <a:spLocks noGrp="1"/>
          </p:cNvSpPr>
          <p:nvPr>
            <p:ph type="dt" sz="half" idx="14"/>
          </p:nvPr>
        </p:nvSpPr>
        <p:spPr/>
        <p:txBody>
          <a:bodyPr/>
          <a:lstStyle/>
          <a:p>
            <a:r>
              <a:rPr lang="fr-CH"/>
              <a:t>NAME EVENT / NAME PRESENTATION</a:t>
            </a:r>
            <a:endParaRPr lang="fr-FR"/>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Solal Després and Julien Tubiana Warin</a:t>
            </a:r>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a:p>
        </p:txBody>
      </p:sp>
    </p:spTree>
    <p:extLst>
      <p:ext uri="{BB962C8B-B14F-4D97-AF65-F5344CB8AC3E}">
        <p14:creationId xmlns:p14="http://schemas.microsoft.com/office/powerpoint/2010/main" val="2032229608"/>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fr-CH"/>
              <a:t>NAME EVENT / NAME PRESENTATION</a:t>
            </a:r>
            <a:endParaRPr lang="fr-FR"/>
          </a:p>
        </p:txBody>
      </p:sp>
      <p:sp>
        <p:nvSpPr>
          <p:cNvPr id="5" name="Footer Placeholder 4"/>
          <p:cNvSpPr>
            <a:spLocks noGrp="1"/>
          </p:cNvSpPr>
          <p:nvPr>
            <p:ph type="ftr" sz="quarter" idx="11"/>
          </p:nvPr>
        </p:nvSpPr>
        <p:spPr/>
        <p:txBody>
          <a:bodyPr/>
          <a:lstStyle/>
          <a:p>
            <a:r>
              <a:rPr lang="fr-FR"/>
              <a:t>Solal Després and Julien Tubiana Warin</a:t>
            </a:r>
          </a:p>
        </p:txBody>
      </p:sp>
      <p:sp>
        <p:nvSpPr>
          <p:cNvPr id="6" name="Slide Number Placeholder 5"/>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241291807"/>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shade val="82000"/>
                  </a:schemeClr>
                </a:solidFill>
              </a:defRPr>
            </a:lvl1pPr>
            <a:lvl2pPr marL="342900" indent="0">
              <a:buNone/>
              <a:defRPr sz="1500">
                <a:solidFill>
                  <a:schemeClr val="tx1">
                    <a:shade val="82000"/>
                  </a:schemeClr>
                </a:solidFill>
              </a:defRPr>
            </a:lvl2pPr>
            <a:lvl3pPr marL="685800" indent="0">
              <a:buNone/>
              <a:defRPr sz="1350">
                <a:solidFill>
                  <a:schemeClr val="tx1">
                    <a:shade val="82000"/>
                  </a:schemeClr>
                </a:solidFill>
              </a:defRPr>
            </a:lvl3pPr>
            <a:lvl4pPr marL="1028700" indent="0">
              <a:buNone/>
              <a:defRPr sz="1200">
                <a:solidFill>
                  <a:schemeClr val="tx1">
                    <a:shade val="82000"/>
                  </a:schemeClr>
                </a:solidFill>
              </a:defRPr>
            </a:lvl4pPr>
            <a:lvl5pPr marL="1371600" indent="0">
              <a:buNone/>
              <a:defRPr sz="1200">
                <a:solidFill>
                  <a:schemeClr val="tx1">
                    <a:shade val="82000"/>
                  </a:schemeClr>
                </a:solidFill>
              </a:defRPr>
            </a:lvl5pPr>
            <a:lvl6pPr marL="1714500" indent="0">
              <a:buNone/>
              <a:defRPr sz="1200">
                <a:solidFill>
                  <a:schemeClr val="tx1">
                    <a:shade val="82000"/>
                  </a:schemeClr>
                </a:solidFill>
              </a:defRPr>
            </a:lvl6pPr>
            <a:lvl7pPr marL="2057400" indent="0">
              <a:buNone/>
              <a:defRPr sz="1200">
                <a:solidFill>
                  <a:schemeClr val="tx1">
                    <a:shade val="82000"/>
                  </a:schemeClr>
                </a:solidFill>
              </a:defRPr>
            </a:lvl7pPr>
            <a:lvl8pPr marL="2400300" indent="0">
              <a:buNone/>
              <a:defRPr sz="1200">
                <a:solidFill>
                  <a:schemeClr val="tx1">
                    <a:shade val="82000"/>
                  </a:schemeClr>
                </a:solidFill>
              </a:defRPr>
            </a:lvl8pPr>
            <a:lvl9pPr marL="2743200" indent="0">
              <a:buNone/>
              <a:defRPr sz="12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fr-CH"/>
              <a:t>NAME EVENT / NAME PRESENTATION</a:t>
            </a:r>
            <a:endParaRPr lang="fr-FR"/>
          </a:p>
        </p:txBody>
      </p:sp>
      <p:sp>
        <p:nvSpPr>
          <p:cNvPr id="5" name="Footer Placeholder 4"/>
          <p:cNvSpPr>
            <a:spLocks noGrp="1"/>
          </p:cNvSpPr>
          <p:nvPr>
            <p:ph type="ftr" sz="quarter" idx="11"/>
          </p:nvPr>
        </p:nvSpPr>
        <p:spPr/>
        <p:txBody>
          <a:bodyPr/>
          <a:lstStyle/>
          <a:p>
            <a:r>
              <a:rPr lang="fr-FR"/>
              <a:t>Solal Després and Julien Tubiana Warin</a:t>
            </a:r>
          </a:p>
        </p:txBody>
      </p:sp>
      <p:sp>
        <p:nvSpPr>
          <p:cNvPr id="6" name="Slide Number Placeholder 5"/>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2118945652"/>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fr-CH"/>
              <a:t>NAME EVENT / NAME PRESENTATION</a:t>
            </a:r>
            <a:endParaRPr lang="fr-FR"/>
          </a:p>
        </p:txBody>
      </p:sp>
      <p:sp>
        <p:nvSpPr>
          <p:cNvPr id="6" name="Footer Placeholder 5"/>
          <p:cNvSpPr>
            <a:spLocks noGrp="1"/>
          </p:cNvSpPr>
          <p:nvPr>
            <p:ph type="ftr" sz="quarter" idx="11"/>
          </p:nvPr>
        </p:nvSpPr>
        <p:spPr/>
        <p:txBody>
          <a:bodyPr/>
          <a:lstStyle/>
          <a:p>
            <a:r>
              <a:rPr lang="fr-FR"/>
              <a:t>Solal Després and Julien Tubiana Warin</a:t>
            </a:r>
          </a:p>
        </p:txBody>
      </p:sp>
      <p:sp>
        <p:nvSpPr>
          <p:cNvPr id="7" name="Slide Number Placeholder 6"/>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2682482386"/>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fr-CH"/>
              <a:t>NAME EVENT / NAME PRESENTATION</a:t>
            </a:r>
            <a:endParaRPr lang="fr-FR"/>
          </a:p>
        </p:txBody>
      </p:sp>
      <p:sp>
        <p:nvSpPr>
          <p:cNvPr id="8" name="Footer Placeholder 7"/>
          <p:cNvSpPr>
            <a:spLocks noGrp="1"/>
          </p:cNvSpPr>
          <p:nvPr>
            <p:ph type="ftr" sz="quarter" idx="11"/>
          </p:nvPr>
        </p:nvSpPr>
        <p:spPr/>
        <p:txBody>
          <a:bodyPr/>
          <a:lstStyle/>
          <a:p>
            <a:r>
              <a:rPr lang="fr-FR"/>
              <a:t>Solal Després and Julien Tubiana Warin</a:t>
            </a:r>
          </a:p>
        </p:txBody>
      </p:sp>
      <p:sp>
        <p:nvSpPr>
          <p:cNvPr id="9" name="Slide Number Placeholder 8"/>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1516851770"/>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fr-CH"/>
              <a:t>NAME EVENT / NAME PRESENTATION</a:t>
            </a:r>
            <a:endParaRPr lang="fr-FR"/>
          </a:p>
        </p:txBody>
      </p:sp>
      <p:sp>
        <p:nvSpPr>
          <p:cNvPr id="4" name="Footer Placeholder 3"/>
          <p:cNvSpPr>
            <a:spLocks noGrp="1"/>
          </p:cNvSpPr>
          <p:nvPr>
            <p:ph type="ftr" sz="quarter" idx="11"/>
          </p:nvPr>
        </p:nvSpPr>
        <p:spPr/>
        <p:txBody>
          <a:bodyPr/>
          <a:lstStyle/>
          <a:p>
            <a:r>
              <a:rPr lang="fr-FR"/>
              <a:t>Solal Després and Julien Tubiana Warin</a:t>
            </a:r>
          </a:p>
        </p:txBody>
      </p:sp>
      <p:sp>
        <p:nvSpPr>
          <p:cNvPr id="5" name="Slide Number Placeholder 4"/>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19550992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CH"/>
              <a:t>NAME EVENT / NAME PRESENTATION</a:t>
            </a:r>
            <a:endParaRPr lang="fr-FR"/>
          </a:p>
        </p:txBody>
      </p:sp>
      <p:sp>
        <p:nvSpPr>
          <p:cNvPr id="3" name="Footer Placeholder 2"/>
          <p:cNvSpPr>
            <a:spLocks noGrp="1"/>
          </p:cNvSpPr>
          <p:nvPr>
            <p:ph type="ftr" sz="quarter" idx="11"/>
          </p:nvPr>
        </p:nvSpPr>
        <p:spPr/>
        <p:txBody>
          <a:bodyPr/>
          <a:lstStyle/>
          <a:p>
            <a:r>
              <a:rPr lang="fr-FR"/>
              <a:t>Solal Després and Julien Tubiana Warin</a:t>
            </a:r>
          </a:p>
        </p:txBody>
      </p:sp>
      <p:sp>
        <p:nvSpPr>
          <p:cNvPr id="4" name="Slide Number Placeholder 3"/>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210605968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fr-CH"/>
              <a:t>NAME EVENT / NAME PRESENTATION</a:t>
            </a:r>
            <a:endParaRPr lang="fr-FR"/>
          </a:p>
        </p:txBody>
      </p:sp>
      <p:sp>
        <p:nvSpPr>
          <p:cNvPr id="6" name="Footer Placeholder 5"/>
          <p:cNvSpPr>
            <a:spLocks noGrp="1"/>
          </p:cNvSpPr>
          <p:nvPr>
            <p:ph type="ftr" sz="quarter" idx="11"/>
          </p:nvPr>
        </p:nvSpPr>
        <p:spPr/>
        <p:txBody>
          <a:bodyPr/>
          <a:lstStyle/>
          <a:p>
            <a:r>
              <a:rPr lang="fr-FR"/>
              <a:t>Solal Després and Julien Tubiana Warin</a:t>
            </a:r>
          </a:p>
        </p:txBody>
      </p:sp>
      <p:sp>
        <p:nvSpPr>
          <p:cNvPr id="7" name="Slide Number Placeholder 6"/>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847747199"/>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fr-CH"/>
              <a:t>NAME EVENT / NAME PRESENTATION</a:t>
            </a:r>
            <a:endParaRPr lang="fr-FR"/>
          </a:p>
        </p:txBody>
      </p:sp>
      <p:sp>
        <p:nvSpPr>
          <p:cNvPr id="6" name="Footer Placeholder 5"/>
          <p:cNvSpPr>
            <a:spLocks noGrp="1"/>
          </p:cNvSpPr>
          <p:nvPr>
            <p:ph type="ftr" sz="quarter" idx="11"/>
          </p:nvPr>
        </p:nvSpPr>
        <p:spPr/>
        <p:txBody>
          <a:bodyPr/>
          <a:lstStyle/>
          <a:p>
            <a:r>
              <a:rPr lang="fr-FR"/>
              <a:t>Solal Després and Julien Tubiana Warin</a:t>
            </a:r>
          </a:p>
        </p:txBody>
      </p:sp>
      <p:sp>
        <p:nvSpPr>
          <p:cNvPr id="7" name="Slide Number Placeholder 6"/>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2873794847"/>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shade val="82000"/>
                  </a:schemeClr>
                </a:solidFill>
              </a:defRPr>
            </a:lvl1pPr>
          </a:lstStyle>
          <a:p>
            <a:r>
              <a:rPr lang="fr-CH"/>
              <a:t>NAME EVENT / NAME PRESENTATION</a:t>
            </a:r>
            <a:endParaRPr lang="fr-F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shade val="82000"/>
                  </a:schemeClr>
                </a:solidFill>
              </a:defRPr>
            </a:lvl1pPr>
          </a:lstStyle>
          <a:p>
            <a:r>
              <a:rPr lang="fr-FR"/>
              <a:t>Solal Després and Julien Tubiana Warin</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shade val="82000"/>
                  </a:schemeClr>
                </a:solidFill>
              </a:defRPr>
            </a:lvl1pPr>
          </a:lstStyle>
          <a:p>
            <a:fld id="{E1E1CD7C-2161-7D43-862E-CE4C333CD873}" type="slidenum">
              <a:rPr lang="fr-FR" smtClean="0"/>
              <a:pPr/>
              <a:t>‹#›</a:t>
            </a:fld>
            <a:endParaRPr lang="fr-FR"/>
          </a:p>
        </p:txBody>
      </p:sp>
      <p:pic>
        <p:nvPicPr>
          <p:cNvPr id="7" name="Image 12">
            <a:extLst>
              <a:ext uri="{FF2B5EF4-FFF2-40B4-BE49-F238E27FC236}">
                <a16:creationId xmlns:a16="http://schemas.microsoft.com/office/drawing/2014/main" id="{F26DE61A-FFB5-1DF0-2DA0-4373A09668E3}"/>
              </a:ext>
            </a:extLst>
          </p:cNvPr>
          <p:cNvPicPr>
            <a:picLocks noChangeAspect="1"/>
          </p:cNvPicPr>
          <p:nvPr userDrawn="1"/>
        </p:nvPicPr>
        <p:blipFill>
          <a:blip r:embed="rId20"/>
          <a:stretch>
            <a:fillRect/>
          </a:stretch>
        </p:blipFill>
        <p:spPr>
          <a:xfrm>
            <a:off x="130273" y="132334"/>
            <a:ext cx="653952" cy="283022"/>
          </a:xfrm>
          <a:prstGeom prst="rect">
            <a:avLst/>
          </a:prstGeom>
        </p:spPr>
      </p:pic>
      <p:sp>
        <p:nvSpPr>
          <p:cNvPr id="8" name="Rectangle 7">
            <a:extLst>
              <a:ext uri="{FF2B5EF4-FFF2-40B4-BE49-F238E27FC236}">
                <a16:creationId xmlns:a16="http://schemas.microsoft.com/office/drawing/2014/main" id="{FA7BB008-5DE8-35CF-3275-CAE33FA48872}"/>
              </a:ext>
            </a:extLst>
          </p:cNvPr>
          <p:cNvSpPr/>
          <p:nvPr userDrawn="1"/>
        </p:nvSpPr>
        <p:spPr>
          <a:xfrm rot="16200000">
            <a:off x="430003" y="4897709"/>
            <a:ext cx="4571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endParaRPr>
          </a:p>
        </p:txBody>
      </p:sp>
    </p:spTree>
    <p:extLst>
      <p:ext uri="{BB962C8B-B14F-4D97-AF65-F5344CB8AC3E}">
        <p14:creationId xmlns:p14="http://schemas.microsoft.com/office/powerpoint/2010/main" val="3127097501"/>
      </p:ext>
    </p:extLst>
  </p:cSld>
  <p:clrMap bg1="dk1" tx1="lt1" bg2="dk2"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9" r:id="rId15"/>
    <p:sldLayoutId id="2147484031" r:id="rId16"/>
    <p:sldLayoutId id="2147483681" r:id="rId17"/>
    <p:sldLayoutId id="2147483673" r:id="rId18"/>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115.jpeg"/></Relationships>
</file>

<file path=ppt/slides/_rels/slide1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8.gi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9.jpe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15.xml"/><Relationship Id="rId4" Type="http://schemas.openxmlformats.org/officeDocument/2006/relationships/hyperlink" Target="https://www.certificadosenergeticos.com/energia-solar-beneficios-que-efecto-fotovoltaico" TargetMode="External"/></Relationships>
</file>

<file path=ppt/slides/_rels/slide6.xml.rels><?xml version="1.0" encoding="UTF-8" standalone="yes"?>
<Relationships xmlns="http://schemas.openxmlformats.org/package/2006/relationships"><Relationship Id="rId26" Type="http://schemas.openxmlformats.org/officeDocument/2006/relationships/customXml" Target="../ink/ink13.xml"/><Relationship Id="rId21" Type="http://schemas.openxmlformats.org/officeDocument/2006/relationships/image" Target="../media/image23.png"/><Relationship Id="rId42" Type="http://schemas.openxmlformats.org/officeDocument/2006/relationships/customXml" Target="../ink/ink21.xml"/><Relationship Id="rId47" Type="http://schemas.openxmlformats.org/officeDocument/2006/relationships/image" Target="../media/image36.png"/><Relationship Id="rId63" Type="http://schemas.openxmlformats.org/officeDocument/2006/relationships/image" Target="../media/image44.png"/><Relationship Id="rId68" Type="http://schemas.openxmlformats.org/officeDocument/2006/relationships/customXml" Target="../ink/ink34.xml"/><Relationship Id="rId7" Type="http://schemas.openxmlformats.org/officeDocument/2006/relationships/image" Target="../media/image16.png"/><Relationship Id="rId2" Type="http://schemas.openxmlformats.org/officeDocument/2006/relationships/customXml" Target="../ink/ink1.xml"/><Relationship Id="rId16" Type="http://schemas.openxmlformats.org/officeDocument/2006/relationships/customXml" Target="../ink/ink8.xml"/><Relationship Id="rId29" Type="http://schemas.openxmlformats.org/officeDocument/2006/relationships/image" Target="../media/image27.png"/><Relationship Id="rId11" Type="http://schemas.openxmlformats.org/officeDocument/2006/relationships/image" Target="../media/image18.png"/><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image" Target="../media/image31.png"/><Relationship Id="rId40" Type="http://schemas.openxmlformats.org/officeDocument/2006/relationships/customXml" Target="../ink/ink20.xml"/><Relationship Id="rId45" Type="http://schemas.openxmlformats.org/officeDocument/2006/relationships/image" Target="../media/image35.png"/><Relationship Id="rId53" Type="http://schemas.openxmlformats.org/officeDocument/2006/relationships/image" Target="../media/image39.png"/><Relationship Id="rId58" Type="http://schemas.openxmlformats.org/officeDocument/2006/relationships/customXml" Target="../ink/ink29.xml"/><Relationship Id="rId66" Type="http://schemas.openxmlformats.org/officeDocument/2006/relationships/customXml" Target="../ink/ink33.xml"/><Relationship Id="rId5" Type="http://schemas.openxmlformats.org/officeDocument/2006/relationships/image" Target="../media/image15.png"/><Relationship Id="rId61" Type="http://schemas.openxmlformats.org/officeDocument/2006/relationships/image" Target="../media/image43.png"/><Relationship Id="rId19" Type="http://schemas.openxmlformats.org/officeDocument/2006/relationships/image" Target="../media/image22.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26.png"/><Relationship Id="rId30" Type="http://schemas.openxmlformats.org/officeDocument/2006/relationships/customXml" Target="../ink/ink15.xml"/><Relationship Id="rId35" Type="http://schemas.openxmlformats.org/officeDocument/2006/relationships/image" Target="../media/image30.png"/><Relationship Id="rId43" Type="http://schemas.openxmlformats.org/officeDocument/2006/relationships/image" Target="../media/image34.png"/><Relationship Id="rId48" Type="http://schemas.openxmlformats.org/officeDocument/2006/relationships/customXml" Target="../ink/ink24.xml"/><Relationship Id="rId56" Type="http://schemas.openxmlformats.org/officeDocument/2006/relationships/customXml" Target="../ink/ink28.xml"/><Relationship Id="rId64" Type="http://schemas.openxmlformats.org/officeDocument/2006/relationships/customXml" Target="../ink/ink32.xml"/><Relationship Id="rId69" Type="http://schemas.openxmlformats.org/officeDocument/2006/relationships/image" Target="../media/image47.png"/><Relationship Id="rId8" Type="http://schemas.openxmlformats.org/officeDocument/2006/relationships/customXml" Target="../ink/ink4.xml"/><Relationship Id="rId51" Type="http://schemas.openxmlformats.org/officeDocument/2006/relationships/image" Target="../media/image38.png"/><Relationship Id="rId3" Type="http://schemas.openxmlformats.org/officeDocument/2006/relationships/image" Target="../media/image14.png"/><Relationship Id="rId12" Type="http://schemas.openxmlformats.org/officeDocument/2006/relationships/customXml" Target="../ink/ink6.xml"/><Relationship Id="rId17" Type="http://schemas.openxmlformats.org/officeDocument/2006/relationships/image" Target="../media/image21.png"/><Relationship Id="rId25" Type="http://schemas.openxmlformats.org/officeDocument/2006/relationships/image" Target="../media/image25.png"/><Relationship Id="rId33" Type="http://schemas.openxmlformats.org/officeDocument/2006/relationships/image" Target="../media/image29.png"/><Relationship Id="rId38" Type="http://schemas.openxmlformats.org/officeDocument/2006/relationships/customXml" Target="../ink/ink19.xml"/><Relationship Id="rId46" Type="http://schemas.openxmlformats.org/officeDocument/2006/relationships/customXml" Target="../ink/ink23.xml"/><Relationship Id="rId59" Type="http://schemas.openxmlformats.org/officeDocument/2006/relationships/image" Target="../media/image42.png"/><Relationship Id="rId67" Type="http://schemas.openxmlformats.org/officeDocument/2006/relationships/image" Target="../media/image46.png"/><Relationship Id="rId20" Type="http://schemas.openxmlformats.org/officeDocument/2006/relationships/customXml" Target="../ink/ink10.xml"/><Relationship Id="rId41" Type="http://schemas.openxmlformats.org/officeDocument/2006/relationships/image" Target="../media/image33.png"/><Relationship Id="rId54" Type="http://schemas.openxmlformats.org/officeDocument/2006/relationships/customXml" Target="../ink/ink27.xml"/><Relationship Id="rId62" Type="http://schemas.openxmlformats.org/officeDocument/2006/relationships/customXml" Target="../ink/ink31.xml"/><Relationship Id="rId1" Type="http://schemas.openxmlformats.org/officeDocument/2006/relationships/slideLayout" Target="../slideLayouts/slideLayout15.xml"/><Relationship Id="rId6" Type="http://schemas.openxmlformats.org/officeDocument/2006/relationships/customXml" Target="../ink/ink3.xml"/><Relationship Id="rId15" Type="http://schemas.openxmlformats.org/officeDocument/2006/relationships/image" Target="../media/image20.png"/><Relationship Id="rId23" Type="http://schemas.openxmlformats.org/officeDocument/2006/relationships/image" Target="../media/image24.png"/><Relationship Id="rId28" Type="http://schemas.openxmlformats.org/officeDocument/2006/relationships/customXml" Target="../ink/ink14.xml"/><Relationship Id="rId36" Type="http://schemas.openxmlformats.org/officeDocument/2006/relationships/customXml" Target="../ink/ink18.xml"/><Relationship Id="rId49" Type="http://schemas.openxmlformats.org/officeDocument/2006/relationships/image" Target="../media/image37.png"/><Relationship Id="rId57" Type="http://schemas.openxmlformats.org/officeDocument/2006/relationships/image" Target="../media/image41.png"/><Relationship Id="rId10" Type="http://schemas.openxmlformats.org/officeDocument/2006/relationships/customXml" Target="../ink/ink5.xml"/><Relationship Id="rId31" Type="http://schemas.openxmlformats.org/officeDocument/2006/relationships/image" Target="../media/image28.png"/><Relationship Id="rId44" Type="http://schemas.openxmlformats.org/officeDocument/2006/relationships/customXml" Target="../ink/ink22.xml"/><Relationship Id="rId52" Type="http://schemas.openxmlformats.org/officeDocument/2006/relationships/customXml" Target="../ink/ink26.xml"/><Relationship Id="rId60" Type="http://schemas.openxmlformats.org/officeDocument/2006/relationships/customXml" Target="../ink/ink30.xml"/><Relationship Id="rId65" Type="http://schemas.openxmlformats.org/officeDocument/2006/relationships/image" Target="../media/image45.png"/><Relationship Id="rId4" Type="http://schemas.openxmlformats.org/officeDocument/2006/relationships/customXml" Target="../ink/ink2.xml"/><Relationship Id="rId9" Type="http://schemas.openxmlformats.org/officeDocument/2006/relationships/image" Target="../media/image17.png"/><Relationship Id="rId13" Type="http://schemas.openxmlformats.org/officeDocument/2006/relationships/image" Target="../media/image19.png"/><Relationship Id="rId18" Type="http://schemas.openxmlformats.org/officeDocument/2006/relationships/customXml" Target="../ink/ink9.xml"/><Relationship Id="rId39" Type="http://schemas.openxmlformats.org/officeDocument/2006/relationships/image" Target="../media/image32.png"/><Relationship Id="rId34" Type="http://schemas.openxmlformats.org/officeDocument/2006/relationships/customXml" Target="../ink/ink17.xml"/><Relationship Id="rId50" Type="http://schemas.openxmlformats.org/officeDocument/2006/relationships/customXml" Target="../ink/ink25.xml"/><Relationship Id="rId55" Type="http://schemas.openxmlformats.org/officeDocument/2006/relationships/image" Target="../media/image40.png"/></Relationships>
</file>

<file path=ppt/slides/_rels/slide7.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customXml" Target="../ink/ink43.xml"/><Relationship Id="rId26" Type="http://schemas.openxmlformats.org/officeDocument/2006/relationships/customXml" Target="../ink/ink47.xml"/><Relationship Id="rId39" Type="http://schemas.openxmlformats.org/officeDocument/2006/relationships/image" Target="../media/image66.png"/><Relationship Id="rId21" Type="http://schemas.openxmlformats.org/officeDocument/2006/relationships/image" Target="../media/image57.png"/><Relationship Id="rId34" Type="http://schemas.openxmlformats.org/officeDocument/2006/relationships/customXml" Target="../ink/ink51.xml"/><Relationship Id="rId42" Type="http://schemas.openxmlformats.org/officeDocument/2006/relationships/customXml" Target="../ink/ink55.xml"/><Relationship Id="rId47" Type="http://schemas.openxmlformats.org/officeDocument/2006/relationships/image" Target="../media/image70.png"/><Relationship Id="rId7" Type="http://schemas.openxmlformats.org/officeDocument/2006/relationships/image" Target="../media/image50.png"/><Relationship Id="rId2" Type="http://schemas.openxmlformats.org/officeDocument/2006/relationships/customXml" Target="../ink/ink35.xml"/><Relationship Id="rId16" Type="http://schemas.openxmlformats.org/officeDocument/2006/relationships/customXml" Target="../ink/ink42.xml"/><Relationship Id="rId29"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customXml" Target="../ink/ink37.xml"/><Relationship Id="rId11" Type="http://schemas.openxmlformats.org/officeDocument/2006/relationships/image" Target="../media/image52.png"/><Relationship Id="rId24" Type="http://schemas.openxmlformats.org/officeDocument/2006/relationships/customXml" Target="../ink/ink46.xml"/><Relationship Id="rId32" Type="http://schemas.openxmlformats.org/officeDocument/2006/relationships/customXml" Target="../ink/ink50.xml"/><Relationship Id="rId37" Type="http://schemas.openxmlformats.org/officeDocument/2006/relationships/image" Target="../media/image65.png"/><Relationship Id="rId40" Type="http://schemas.openxmlformats.org/officeDocument/2006/relationships/customXml" Target="../ink/ink54.xml"/><Relationship Id="rId45" Type="http://schemas.openxmlformats.org/officeDocument/2006/relationships/image" Target="../media/image69.png"/><Relationship Id="rId5" Type="http://schemas.openxmlformats.org/officeDocument/2006/relationships/image" Target="../media/image49.png"/><Relationship Id="rId15" Type="http://schemas.openxmlformats.org/officeDocument/2006/relationships/image" Target="../media/image54.png"/><Relationship Id="rId23" Type="http://schemas.openxmlformats.org/officeDocument/2006/relationships/image" Target="../media/image58.png"/><Relationship Id="rId28" Type="http://schemas.openxmlformats.org/officeDocument/2006/relationships/customXml" Target="../ink/ink48.xml"/><Relationship Id="rId36" Type="http://schemas.openxmlformats.org/officeDocument/2006/relationships/customXml" Target="../ink/ink52.xml"/><Relationship Id="rId10" Type="http://schemas.openxmlformats.org/officeDocument/2006/relationships/customXml" Target="../ink/ink39.xml"/><Relationship Id="rId19" Type="http://schemas.openxmlformats.org/officeDocument/2006/relationships/image" Target="../media/image56.png"/><Relationship Id="rId31" Type="http://schemas.openxmlformats.org/officeDocument/2006/relationships/image" Target="../media/image62.png"/><Relationship Id="rId44" Type="http://schemas.openxmlformats.org/officeDocument/2006/relationships/customXml" Target="../ink/ink56.xml"/><Relationship Id="rId4" Type="http://schemas.openxmlformats.org/officeDocument/2006/relationships/customXml" Target="../ink/ink36.xml"/><Relationship Id="rId9" Type="http://schemas.openxmlformats.org/officeDocument/2006/relationships/image" Target="../media/image51.png"/><Relationship Id="rId14" Type="http://schemas.openxmlformats.org/officeDocument/2006/relationships/customXml" Target="../ink/ink41.xml"/><Relationship Id="rId22" Type="http://schemas.openxmlformats.org/officeDocument/2006/relationships/customXml" Target="../ink/ink45.xml"/><Relationship Id="rId27" Type="http://schemas.openxmlformats.org/officeDocument/2006/relationships/image" Target="../media/image60.png"/><Relationship Id="rId30" Type="http://schemas.openxmlformats.org/officeDocument/2006/relationships/customXml" Target="../ink/ink49.xml"/><Relationship Id="rId35" Type="http://schemas.openxmlformats.org/officeDocument/2006/relationships/image" Target="../media/image64.png"/><Relationship Id="rId43" Type="http://schemas.openxmlformats.org/officeDocument/2006/relationships/image" Target="../media/image68.png"/><Relationship Id="rId8" Type="http://schemas.openxmlformats.org/officeDocument/2006/relationships/customXml" Target="../ink/ink38.xml"/><Relationship Id="rId3" Type="http://schemas.openxmlformats.org/officeDocument/2006/relationships/image" Target="../media/image48.png"/><Relationship Id="rId12" Type="http://schemas.openxmlformats.org/officeDocument/2006/relationships/customXml" Target="../ink/ink40.xml"/><Relationship Id="rId17" Type="http://schemas.openxmlformats.org/officeDocument/2006/relationships/image" Target="../media/image55.png"/><Relationship Id="rId25" Type="http://schemas.openxmlformats.org/officeDocument/2006/relationships/image" Target="../media/image59.png"/><Relationship Id="rId33" Type="http://schemas.openxmlformats.org/officeDocument/2006/relationships/image" Target="../media/image63.png"/><Relationship Id="rId38" Type="http://schemas.openxmlformats.org/officeDocument/2006/relationships/customXml" Target="../ink/ink53.xml"/><Relationship Id="rId46" Type="http://schemas.openxmlformats.org/officeDocument/2006/relationships/customXml" Target="../ink/ink57.xml"/><Relationship Id="rId20" Type="http://schemas.openxmlformats.org/officeDocument/2006/relationships/customXml" Target="../ink/ink44.xml"/><Relationship Id="rId41" Type="http://schemas.openxmlformats.org/officeDocument/2006/relationships/image" Target="../media/image67.png"/></Relationships>
</file>

<file path=ppt/slides/_rels/slide8.xml.rels><?xml version="1.0" encoding="UTF-8" standalone="yes"?>
<Relationships xmlns="http://schemas.openxmlformats.org/package/2006/relationships"><Relationship Id="rId26" Type="http://schemas.openxmlformats.org/officeDocument/2006/relationships/image" Target="../media/image82.png"/><Relationship Id="rId21" Type="http://schemas.openxmlformats.org/officeDocument/2006/relationships/customXml" Target="../ink/ink67.xml"/><Relationship Id="rId42" Type="http://schemas.openxmlformats.org/officeDocument/2006/relationships/image" Target="../media/image90.png"/><Relationship Id="rId47" Type="http://schemas.openxmlformats.org/officeDocument/2006/relationships/customXml" Target="../ink/ink80.xml"/><Relationship Id="rId63" Type="http://schemas.openxmlformats.org/officeDocument/2006/relationships/image" Target="../media/image100.png"/><Relationship Id="rId68" Type="http://schemas.openxmlformats.org/officeDocument/2006/relationships/customXml" Target="../ink/ink91.xml"/><Relationship Id="rId2" Type="http://schemas.openxmlformats.org/officeDocument/2006/relationships/notesSlide" Target="../notesSlides/notesSlide2.xml"/><Relationship Id="rId16" Type="http://schemas.openxmlformats.org/officeDocument/2006/relationships/image" Target="../media/image77.png"/><Relationship Id="rId29" Type="http://schemas.openxmlformats.org/officeDocument/2006/relationships/customXml" Target="../ink/ink71.xml"/><Relationship Id="rId11" Type="http://schemas.openxmlformats.org/officeDocument/2006/relationships/customXml" Target="../ink/ink62.xml"/><Relationship Id="rId24" Type="http://schemas.openxmlformats.org/officeDocument/2006/relationships/image" Target="../media/image81.png"/><Relationship Id="rId32" Type="http://schemas.openxmlformats.org/officeDocument/2006/relationships/image" Target="../media/image85.png"/><Relationship Id="rId37" Type="http://schemas.openxmlformats.org/officeDocument/2006/relationships/customXml" Target="../ink/ink75.xml"/><Relationship Id="rId40" Type="http://schemas.openxmlformats.org/officeDocument/2006/relationships/image" Target="../media/image89.png"/><Relationship Id="rId45" Type="http://schemas.openxmlformats.org/officeDocument/2006/relationships/customXml" Target="../ink/ink79.xml"/><Relationship Id="rId53" Type="http://schemas.openxmlformats.org/officeDocument/2006/relationships/image" Target="../media/image95.png"/><Relationship Id="rId58" Type="http://schemas.openxmlformats.org/officeDocument/2006/relationships/customXml" Target="../ink/ink86.xml"/><Relationship Id="rId66" Type="http://schemas.openxmlformats.org/officeDocument/2006/relationships/customXml" Target="../ink/ink90.xml"/><Relationship Id="rId74" Type="http://schemas.openxmlformats.org/officeDocument/2006/relationships/customXml" Target="../ink/ink94.xml"/><Relationship Id="rId5" Type="http://schemas.openxmlformats.org/officeDocument/2006/relationships/customXml" Target="../ink/ink59.xml"/><Relationship Id="rId61" Type="http://schemas.openxmlformats.org/officeDocument/2006/relationships/image" Target="../media/image99.png"/><Relationship Id="rId19" Type="http://schemas.openxmlformats.org/officeDocument/2006/relationships/customXml" Target="../ink/ink66.xml"/><Relationship Id="rId14" Type="http://schemas.openxmlformats.org/officeDocument/2006/relationships/image" Target="../media/image76.png"/><Relationship Id="rId22" Type="http://schemas.openxmlformats.org/officeDocument/2006/relationships/image" Target="../media/image80.png"/><Relationship Id="rId27" Type="http://schemas.openxmlformats.org/officeDocument/2006/relationships/customXml" Target="../ink/ink70.xml"/><Relationship Id="rId30" Type="http://schemas.openxmlformats.org/officeDocument/2006/relationships/image" Target="../media/image84.png"/><Relationship Id="rId35" Type="http://schemas.openxmlformats.org/officeDocument/2006/relationships/customXml" Target="../ink/ink74.xml"/><Relationship Id="rId43" Type="http://schemas.openxmlformats.org/officeDocument/2006/relationships/customXml" Target="../ink/ink78.xml"/><Relationship Id="rId48" Type="http://schemas.openxmlformats.org/officeDocument/2006/relationships/image" Target="../media/image93.png"/><Relationship Id="rId56" Type="http://schemas.openxmlformats.org/officeDocument/2006/relationships/customXml" Target="../ink/ink85.xml"/><Relationship Id="rId64" Type="http://schemas.openxmlformats.org/officeDocument/2006/relationships/customXml" Target="../ink/ink89.xml"/><Relationship Id="rId69" Type="http://schemas.openxmlformats.org/officeDocument/2006/relationships/image" Target="../media/image103.png"/><Relationship Id="rId8" Type="http://schemas.openxmlformats.org/officeDocument/2006/relationships/image" Target="../media/image73.png"/><Relationship Id="rId51" Type="http://schemas.openxmlformats.org/officeDocument/2006/relationships/customXml" Target="../ink/ink82.xml"/><Relationship Id="rId72" Type="http://schemas.openxmlformats.org/officeDocument/2006/relationships/customXml" Target="../ink/ink93.xml"/><Relationship Id="rId3" Type="http://schemas.openxmlformats.org/officeDocument/2006/relationships/customXml" Target="../ink/ink58.xml"/><Relationship Id="rId12" Type="http://schemas.openxmlformats.org/officeDocument/2006/relationships/image" Target="../media/image75.png"/><Relationship Id="rId17" Type="http://schemas.openxmlformats.org/officeDocument/2006/relationships/customXml" Target="../ink/ink65.xml"/><Relationship Id="rId25" Type="http://schemas.openxmlformats.org/officeDocument/2006/relationships/customXml" Target="../ink/ink69.xml"/><Relationship Id="rId33" Type="http://schemas.openxmlformats.org/officeDocument/2006/relationships/customXml" Target="../ink/ink73.xml"/><Relationship Id="rId38" Type="http://schemas.openxmlformats.org/officeDocument/2006/relationships/image" Target="../media/image88.png"/><Relationship Id="rId46" Type="http://schemas.openxmlformats.org/officeDocument/2006/relationships/image" Target="../media/image92.png"/><Relationship Id="rId59" Type="http://schemas.openxmlformats.org/officeDocument/2006/relationships/image" Target="../media/image98.png"/><Relationship Id="rId67" Type="http://schemas.openxmlformats.org/officeDocument/2006/relationships/image" Target="../media/image102.png"/><Relationship Id="rId20" Type="http://schemas.openxmlformats.org/officeDocument/2006/relationships/image" Target="../media/image79.png"/><Relationship Id="rId41" Type="http://schemas.openxmlformats.org/officeDocument/2006/relationships/customXml" Target="../ink/ink77.xml"/><Relationship Id="rId54" Type="http://schemas.openxmlformats.org/officeDocument/2006/relationships/customXml" Target="../ink/ink84.xml"/><Relationship Id="rId62" Type="http://schemas.openxmlformats.org/officeDocument/2006/relationships/customXml" Target="../ink/ink88.xml"/><Relationship Id="rId70" Type="http://schemas.openxmlformats.org/officeDocument/2006/relationships/customXml" Target="../ink/ink92.xml"/><Relationship Id="rId75" Type="http://schemas.openxmlformats.org/officeDocument/2006/relationships/image" Target="../media/image106.png"/><Relationship Id="rId1" Type="http://schemas.openxmlformats.org/officeDocument/2006/relationships/slideLayout" Target="../slideLayouts/slideLayout15.xml"/><Relationship Id="rId6" Type="http://schemas.openxmlformats.org/officeDocument/2006/relationships/image" Target="../media/image72.png"/><Relationship Id="rId15" Type="http://schemas.openxmlformats.org/officeDocument/2006/relationships/customXml" Target="../ink/ink64.xml"/><Relationship Id="rId23" Type="http://schemas.openxmlformats.org/officeDocument/2006/relationships/customXml" Target="../ink/ink68.xml"/><Relationship Id="rId28" Type="http://schemas.openxmlformats.org/officeDocument/2006/relationships/image" Target="../media/image83.png"/><Relationship Id="rId36" Type="http://schemas.openxmlformats.org/officeDocument/2006/relationships/image" Target="../media/image87.png"/><Relationship Id="rId49" Type="http://schemas.openxmlformats.org/officeDocument/2006/relationships/customXml" Target="../ink/ink81.xml"/><Relationship Id="rId57" Type="http://schemas.openxmlformats.org/officeDocument/2006/relationships/image" Target="../media/image97.png"/><Relationship Id="rId10" Type="http://schemas.openxmlformats.org/officeDocument/2006/relationships/image" Target="../media/image74.png"/><Relationship Id="rId31" Type="http://schemas.openxmlformats.org/officeDocument/2006/relationships/customXml" Target="../ink/ink72.xml"/><Relationship Id="rId44" Type="http://schemas.openxmlformats.org/officeDocument/2006/relationships/image" Target="../media/image91.png"/><Relationship Id="rId52" Type="http://schemas.openxmlformats.org/officeDocument/2006/relationships/customXml" Target="../ink/ink83.xml"/><Relationship Id="rId60" Type="http://schemas.openxmlformats.org/officeDocument/2006/relationships/customXml" Target="../ink/ink87.xml"/><Relationship Id="rId65" Type="http://schemas.openxmlformats.org/officeDocument/2006/relationships/image" Target="../media/image101.png"/><Relationship Id="rId73" Type="http://schemas.openxmlformats.org/officeDocument/2006/relationships/image" Target="../media/image105.png"/><Relationship Id="rId4" Type="http://schemas.openxmlformats.org/officeDocument/2006/relationships/image" Target="../media/image71.png"/><Relationship Id="rId9" Type="http://schemas.openxmlformats.org/officeDocument/2006/relationships/customXml" Target="../ink/ink61.xml"/><Relationship Id="rId13" Type="http://schemas.openxmlformats.org/officeDocument/2006/relationships/customXml" Target="../ink/ink63.xml"/><Relationship Id="rId18" Type="http://schemas.openxmlformats.org/officeDocument/2006/relationships/image" Target="../media/image78.png"/><Relationship Id="rId39" Type="http://schemas.openxmlformats.org/officeDocument/2006/relationships/customXml" Target="../ink/ink76.xml"/><Relationship Id="rId34" Type="http://schemas.openxmlformats.org/officeDocument/2006/relationships/image" Target="../media/image86.png"/><Relationship Id="rId50" Type="http://schemas.openxmlformats.org/officeDocument/2006/relationships/image" Target="../media/image94.png"/><Relationship Id="rId55" Type="http://schemas.openxmlformats.org/officeDocument/2006/relationships/image" Target="../media/image96.png"/><Relationship Id="rId7" Type="http://schemas.openxmlformats.org/officeDocument/2006/relationships/customXml" Target="../ink/ink60.xml"/><Relationship Id="rId71"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hyperlink" Target="https://twogreenleaves.org/green-living/limitations-of-solar-energy/" TargetMode="External"/><Relationship Id="rId2" Type="http://schemas.openxmlformats.org/officeDocument/2006/relationships/image" Target="../media/image1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E94BE2-0FDB-D3BE-94FF-5E791F908F20}"/>
              </a:ext>
            </a:extLst>
          </p:cNvPr>
          <p:cNvPicPr>
            <a:picLocks noChangeAspect="1"/>
          </p:cNvPicPr>
          <p:nvPr/>
        </p:nvPicPr>
        <p:blipFill>
          <a:blip r:embed="rId2"/>
          <a:stretch>
            <a:fillRect/>
          </a:stretch>
        </p:blipFill>
        <p:spPr>
          <a:xfrm>
            <a:off x="165678" y="3240888"/>
            <a:ext cx="2516717" cy="1381491"/>
          </a:xfrm>
          <a:prstGeom prst="rect">
            <a:avLst/>
          </a:prstGeom>
        </p:spPr>
      </p:pic>
      <p:grpSp>
        <p:nvGrpSpPr>
          <p:cNvPr id="2" name="Group 1">
            <a:extLst>
              <a:ext uri="{FF2B5EF4-FFF2-40B4-BE49-F238E27FC236}">
                <a16:creationId xmlns:a16="http://schemas.microsoft.com/office/drawing/2014/main" id="{DEB8B8FD-1E5D-6426-5475-3D486260A32A}"/>
              </a:ext>
            </a:extLst>
          </p:cNvPr>
          <p:cNvGrpSpPr/>
          <p:nvPr/>
        </p:nvGrpSpPr>
        <p:grpSpPr>
          <a:xfrm>
            <a:off x="-786" y="673486"/>
            <a:ext cx="2785321" cy="2674694"/>
            <a:chOff x="6074833" y="1486881"/>
            <a:chExt cx="2785321" cy="2674694"/>
          </a:xfrm>
        </p:grpSpPr>
        <p:pic>
          <p:nvPicPr>
            <p:cNvPr id="7" name="Picture 6">
              <a:extLst>
                <a:ext uri="{FF2B5EF4-FFF2-40B4-BE49-F238E27FC236}">
                  <a16:creationId xmlns:a16="http://schemas.microsoft.com/office/drawing/2014/main" id="{3F2A0616-FABE-AEC7-D5BA-77C789DF30D9}"/>
                </a:ext>
              </a:extLst>
            </p:cNvPr>
            <p:cNvPicPr>
              <a:picLocks noChangeAspect="1"/>
            </p:cNvPicPr>
            <p:nvPr/>
          </p:nvPicPr>
          <p:blipFill>
            <a:blip r:embed="rId3"/>
            <a:stretch>
              <a:fillRect/>
            </a:stretch>
          </p:blipFill>
          <p:spPr>
            <a:xfrm>
              <a:off x="6127316" y="1523627"/>
              <a:ext cx="2732838" cy="2637948"/>
            </a:xfrm>
            <a:prstGeom prst="rect">
              <a:avLst/>
            </a:prstGeom>
          </p:spPr>
        </p:pic>
        <p:sp>
          <p:nvSpPr>
            <p:cNvPr id="8" name="Rectangle 7">
              <a:extLst>
                <a:ext uri="{FF2B5EF4-FFF2-40B4-BE49-F238E27FC236}">
                  <a16:creationId xmlns:a16="http://schemas.microsoft.com/office/drawing/2014/main" id="{63AB9FC2-3FB6-7ACA-E842-F53D6AFBF316}"/>
                </a:ext>
              </a:extLst>
            </p:cNvPr>
            <p:cNvSpPr/>
            <p:nvPr/>
          </p:nvSpPr>
          <p:spPr>
            <a:xfrm>
              <a:off x="6074833" y="1486881"/>
              <a:ext cx="296333" cy="35632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H"/>
            </a:p>
          </p:txBody>
        </p:sp>
        <p:sp>
          <p:nvSpPr>
            <p:cNvPr id="9" name="Rectangle 8">
              <a:extLst>
                <a:ext uri="{FF2B5EF4-FFF2-40B4-BE49-F238E27FC236}">
                  <a16:creationId xmlns:a16="http://schemas.microsoft.com/office/drawing/2014/main" id="{7B7AF740-E609-D811-987A-E9DD81D3720F}"/>
                </a:ext>
              </a:extLst>
            </p:cNvPr>
            <p:cNvSpPr/>
            <p:nvPr/>
          </p:nvSpPr>
          <p:spPr>
            <a:xfrm>
              <a:off x="6081183" y="3734701"/>
              <a:ext cx="296333" cy="35632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H"/>
            </a:p>
          </p:txBody>
        </p:sp>
      </p:grpSp>
      <p:pic>
        <p:nvPicPr>
          <p:cNvPr id="10" name="Picture 9" descr="A collage of different images of different shapes&#10;&#10;Description automatically generated">
            <a:extLst>
              <a:ext uri="{FF2B5EF4-FFF2-40B4-BE49-F238E27FC236}">
                <a16:creationId xmlns:a16="http://schemas.microsoft.com/office/drawing/2014/main" id="{79296DA2-7A51-8BE7-09FB-8C5EEA7CB734}"/>
              </a:ext>
            </a:extLst>
          </p:cNvPr>
          <p:cNvPicPr>
            <a:picLocks noChangeAspect="1"/>
          </p:cNvPicPr>
          <p:nvPr/>
        </p:nvPicPr>
        <p:blipFill>
          <a:blip r:embed="rId4"/>
          <a:stretch>
            <a:fillRect/>
          </a:stretch>
        </p:blipFill>
        <p:spPr>
          <a:xfrm>
            <a:off x="2826532" y="-23573"/>
            <a:ext cx="6346764" cy="4013635"/>
          </a:xfrm>
          <a:prstGeom prst="rect">
            <a:avLst/>
          </a:prstGeom>
        </p:spPr>
      </p:pic>
      <p:sp>
        <p:nvSpPr>
          <p:cNvPr id="3" name="Titre 2">
            <a:extLst>
              <a:ext uri="{FF2B5EF4-FFF2-40B4-BE49-F238E27FC236}">
                <a16:creationId xmlns:a16="http://schemas.microsoft.com/office/drawing/2014/main" id="{55A5C923-5A79-224D-A6A6-8267C64759A4}"/>
              </a:ext>
            </a:extLst>
          </p:cNvPr>
          <p:cNvSpPr>
            <a:spLocks noGrp="1"/>
          </p:cNvSpPr>
          <p:nvPr>
            <p:ph type="ctrTitle"/>
          </p:nvPr>
        </p:nvSpPr>
        <p:spPr>
          <a:xfrm>
            <a:off x="6281530" y="1"/>
            <a:ext cx="2862470" cy="2687540"/>
          </a:xfrm>
        </p:spPr>
        <p:txBody>
          <a:bodyPr>
            <a:normAutofit/>
          </a:bodyPr>
          <a:lstStyle/>
          <a:p>
            <a:pPr algn="r"/>
            <a:r>
              <a:rPr lang="en-US">
                <a:solidFill>
                  <a:schemeClr val="tx2">
                    <a:lumMod val="25000"/>
                  </a:schemeClr>
                </a:solidFill>
              </a:rPr>
              <a:t>Aspects of quantum science and sustainability</a:t>
            </a:r>
            <a:endParaRPr lang="en-US" noProof="0">
              <a:solidFill>
                <a:schemeClr val="tx2">
                  <a:lumMod val="25000"/>
                </a:schemeClr>
              </a:solidFill>
            </a:endParaRPr>
          </a:p>
        </p:txBody>
      </p:sp>
      <p:sp>
        <p:nvSpPr>
          <p:cNvPr id="4" name="Sous-titre 3">
            <a:extLst>
              <a:ext uri="{FF2B5EF4-FFF2-40B4-BE49-F238E27FC236}">
                <a16:creationId xmlns:a16="http://schemas.microsoft.com/office/drawing/2014/main" id="{34F3CA74-E434-844A-9C90-0FE7EB8DBFC3}"/>
              </a:ext>
            </a:extLst>
          </p:cNvPr>
          <p:cNvSpPr>
            <a:spLocks noGrp="1"/>
          </p:cNvSpPr>
          <p:nvPr>
            <p:ph type="subTitle" idx="1"/>
          </p:nvPr>
        </p:nvSpPr>
        <p:spPr>
          <a:xfrm>
            <a:off x="4889418" y="1618043"/>
            <a:ext cx="1689263" cy="1568450"/>
          </a:xfrm>
        </p:spPr>
        <p:txBody>
          <a:bodyPr/>
          <a:lstStyle/>
          <a:p>
            <a:r>
              <a:rPr lang="en-GB"/>
              <a:t>Quantum Dot Engineering for High-Efficiency Photovoltaics</a:t>
            </a:r>
            <a:endParaRPr lang="en-US" sz="2000" noProof="0"/>
          </a:p>
        </p:txBody>
      </p:sp>
      <p:sp>
        <p:nvSpPr>
          <p:cNvPr id="5" name="Espace réservé du texte 4">
            <a:extLst>
              <a:ext uri="{FF2B5EF4-FFF2-40B4-BE49-F238E27FC236}">
                <a16:creationId xmlns:a16="http://schemas.microsoft.com/office/drawing/2014/main" id="{BC3BCA55-E2C0-5C4E-89C0-5D85ED2FB439}"/>
              </a:ext>
            </a:extLst>
          </p:cNvPr>
          <p:cNvSpPr>
            <a:spLocks noGrp="1"/>
          </p:cNvSpPr>
          <p:nvPr>
            <p:ph type="body" sz="quarter" idx="11"/>
          </p:nvPr>
        </p:nvSpPr>
        <p:spPr>
          <a:xfrm>
            <a:off x="7564503" y="4524695"/>
            <a:ext cx="1527800" cy="847087"/>
          </a:xfrm>
          <a:noFill/>
        </p:spPr>
        <p:txBody>
          <a:bodyPr/>
          <a:lstStyle/>
          <a:p>
            <a:r>
              <a:rPr lang="fr-FR" sz="1200" noProof="0">
                <a:solidFill>
                  <a:srgbClr val="222222"/>
                </a:solidFill>
              </a:rPr>
              <a:t>Solal Després,</a:t>
            </a:r>
            <a:r>
              <a:rPr lang="fr-FR" sz="1200">
                <a:solidFill>
                  <a:srgbClr val="222222"/>
                </a:solidFill>
              </a:rPr>
              <a:t> Julien Tubiana Warin</a:t>
            </a:r>
            <a:endParaRPr lang="en-US" sz="1200">
              <a:solidFill>
                <a:srgbClr val="000000"/>
              </a:solidFill>
            </a:endParaRPr>
          </a:p>
          <a:p>
            <a:endParaRPr lang="en-US" noProof="0"/>
          </a:p>
        </p:txBody>
      </p:sp>
      <p:sp>
        <p:nvSpPr>
          <p:cNvPr id="6" name="Espace réservé du texte 5">
            <a:extLst>
              <a:ext uri="{FF2B5EF4-FFF2-40B4-BE49-F238E27FC236}">
                <a16:creationId xmlns:a16="http://schemas.microsoft.com/office/drawing/2014/main" id="{18A3154D-FCB0-A34B-BBBC-167C625558EC}"/>
              </a:ext>
            </a:extLst>
          </p:cNvPr>
          <p:cNvSpPr>
            <a:spLocks noGrp="1"/>
          </p:cNvSpPr>
          <p:nvPr>
            <p:ph type="body" sz="quarter" idx="12"/>
          </p:nvPr>
        </p:nvSpPr>
        <p:spPr/>
        <p:txBody>
          <a:bodyPr/>
          <a:lstStyle/>
          <a:p>
            <a:pPr>
              <a:buFont typeface="Wingdings" panose="05000000000000000000" pitchFamily="2" charset="2"/>
              <a:buChar char="§"/>
            </a:pPr>
            <a:r>
              <a:rPr lang="en-US" noProof="0"/>
              <a:t>22.06.2025</a:t>
            </a:r>
          </a:p>
        </p:txBody>
      </p:sp>
    </p:spTree>
    <p:extLst>
      <p:ext uri="{BB962C8B-B14F-4D97-AF65-F5344CB8AC3E}">
        <p14:creationId xmlns:p14="http://schemas.microsoft.com/office/powerpoint/2010/main" val="413527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t="-1000" b="-1000"/>
          </a:stretch>
        </a:blip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129F380-8F8E-064A-FC8F-29ADE9FF8056}"/>
              </a:ext>
            </a:extLst>
          </p:cNvPr>
          <p:cNvSpPr>
            <a:spLocks noGrp="1"/>
          </p:cNvSpPr>
          <p:nvPr>
            <p:ph type="title"/>
          </p:nvPr>
        </p:nvSpPr>
        <p:spPr/>
        <p:txBody>
          <a:bodyPr/>
          <a:lstStyle/>
          <a:p>
            <a:r>
              <a:rPr lang="es-MX" err="1">
                <a:ea typeface="+mj-lt"/>
                <a:cs typeface="+mj-lt"/>
              </a:rPr>
              <a:t>Intermittency</a:t>
            </a:r>
            <a:r>
              <a:rPr lang="es-MX">
                <a:ea typeface="+mj-lt"/>
                <a:cs typeface="+mj-lt"/>
              </a:rPr>
              <a:t> and Energy Storage</a:t>
            </a:r>
            <a:endParaRPr lang="es-MX"/>
          </a:p>
        </p:txBody>
      </p:sp>
      <p:sp>
        <p:nvSpPr>
          <p:cNvPr id="8" name="Marcador de texto 7">
            <a:extLst>
              <a:ext uri="{FF2B5EF4-FFF2-40B4-BE49-F238E27FC236}">
                <a16:creationId xmlns:a16="http://schemas.microsoft.com/office/drawing/2014/main" id="{46817DE1-AA88-1F34-1434-E5E901091FC3}"/>
              </a:ext>
            </a:extLst>
          </p:cNvPr>
          <p:cNvSpPr>
            <a:spLocks noGrp="1"/>
          </p:cNvSpPr>
          <p:nvPr>
            <p:ph type="body" idx="1"/>
          </p:nvPr>
        </p:nvSpPr>
        <p:spPr/>
        <p:txBody>
          <a:bodyPr/>
          <a:lstStyle/>
          <a:p>
            <a:r>
              <a:rPr lang="es-MX" err="1">
                <a:ea typeface="+mn-lt"/>
                <a:cs typeface="+mn-lt"/>
              </a:rPr>
              <a:t>Dependence</a:t>
            </a:r>
            <a:r>
              <a:rPr lang="es-MX">
                <a:ea typeface="+mn-lt"/>
                <a:cs typeface="+mn-lt"/>
              </a:rPr>
              <a:t> </a:t>
            </a:r>
            <a:r>
              <a:rPr lang="es-MX" err="1">
                <a:ea typeface="+mn-lt"/>
                <a:cs typeface="+mn-lt"/>
              </a:rPr>
              <a:t>on</a:t>
            </a:r>
            <a:r>
              <a:rPr lang="es-MX">
                <a:ea typeface="+mn-lt"/>
                <a:cs typeface="+mn-lt"/>
              </a:rPr>
              <a:t> </a:t>
            </a:r>
            <a:r>
              <a:rPr lang="es-MX" err="1">
                <a:ea typeface="+mn-lt"/>
                <a:cs typeface="+mn-lt"/>
              </a:rPr>
              <a:t>sunlight</a:t>
            </a:r>
            <a:endParaRPr lang="es-MX" err="1"/>
          </a:p>
        </p:txBody>
      </p:sp>
      <p:sp>
        <p:nvSpPr>
          <p:cNvPr id="2" name="Marcador de contenido 1">
            <a:extLst>
              <a:ext uri="{FF2B5EF4-FFF2-40B4-BE49-F238E27FC236}">
                <a16:creationId xmlns:a16="http://schemas.microsoft.com/office/drawing/2014/main" id="{040828C6-38FE-1B4A-5390-030A78343149}"/>
              </a:ext>
            </a:extLst>
          </p:cNvPr>
          <p:cNvSpPr>
            <a:spLocks noGrp="1"/>
          </p:cNvSpPr>
          <p:nvPr>
            <p:ph sz="half" idx="2"/>
          </p:nvPr>
        </p:nvSpPr>
        <p:spPr/>
        <p:txBody>
          <a:bodyPr vert="horz" lIns="91440" tIns="45720" rIns="91440" bIns="45720" rtlCol="0" anchor="t">
            <a:normAutofit fontScale="85000" lnSpcReduction="20000"/>
          </a:bodyPr>
          <a:lstStyle/>
          <a:p>
            <a:r>
              <a:rPr lang="es-MX">
                <a:ea typeface="+mn-lt"/>
                <a:cs typeface="+mn-lt"/>
              </a:rPr>
              <a:t>Irregular </a:t>
            </a:r>
            <a:r>
              <a:rPr lang="es-MX" err="1">
                <a:ea typeface="+mn-lt"/>
                <a:cs typeface="+mn-lt"/>
              </a:rPr>
              <a:t>energy</a:t>
            </a:r>
            <a:r>
              <a:rPr lang="es-MX">
                <a:ea typeface="+mn-lt"/>
                <a:cs typeface="+mn-lt"/>
              </a:rPr>
              <a:t> </a:t>
            </a:r>
            <a:r>
              <a:rPr lang="es-MX" err="1">
                <a:ea typeface="+mn-lt"/>
                <a:cs typeface="+mn-lt"/>
              </a:rPr>
              <a:t>production</a:t>
            </a:r>
            <a:endParaRPr lang="es-MX" err="1"/>
          </a:p>
          <a:p>
            <a:endParaRPr lang="es-MX">
              <a:ea typeface="+mn-lt"/>
              <a:cs typeface="+mn-lt"/>
            </a:endParaRPr>
          </a:p>
          <a:p>
            <a:r>
              <a:rPr lang="es-MX">
                <a:ea typeface="+mn-lt"/>
                <a:cs typeface="+mn-lt"/>
              </a:rPr>
              <a:t>Performance  </a:t>
            </a:r>
            <a:r>
              <a:rPr lang="es-MX" err="1">
                <a:ea typeface="+mn-lt"/>
                <a:cs typeface="+mn-lt"/>
              </a:rPr>
              <a:t>losses</a:t>
            </a:r>
            <a:r>
              <a:rPr lang="es-MX">
                <a:ea typeface="+mn-lt"/>
                <a:cs typeface="+mn-lt"/>
              </a:rPr>
              <a:t> at </a:t>
            </a:r>
            <a:r>
              <a:rPr lang="es-MX" err="1">
                <a:ea typeface="+mn-lt"/>
                <a:cs typeface="+mn-lt"/>
              </a:rPr>
              <a:t>night</a:t>
            </a:r>
            <a:r>
              <a:rPr lang="es-MX">
                <a:ea typeface="+mn-lt"/>
                <a:cs typeface="+mn-lt"/>
              </a:rPr>
              <a:t>, </a:t>
            </a:r>
            <a:r>
              <a:rPr lang="es-MX" err="1">
                <a:ea typeface="+mn-lt"/>
                <a:cs typeface="+mn-lt"/>
              </a:rPr>
              <a:t>during</a:t>
            </a:r>
            <a:r>
              <a:rPr lang="es-MX">
                <a:ea typeface="+mn-lt"/>
                <a:cs typeface="+mn-lt"/>
              </a:rPr>
              <a:t> </a:t>
            </a:r>
            <a:r>
              <a:rPr lang="es-MX" err="1">
                <a:ea typeface="+mn-lt"/>
                <a:cs typeface="+mn-lt"/>
              </a:rPr>
              <a:t>cloudy</a:t>
            </a:r>
            <a:r>
              <a:rPr lang="es-MX">
                <a:ea typeface="+mn-lt"/>
                <a:cs typeface="+mn-lt"/>
              </a:rPr>
              <a:t> </a:t>
            </a:r>
            <a:r>
              <a:rPr lang="es-MX" err="1">
                <a:ea typeface="+mn-lt"/>
                <a:cs typeface="+mn-lt"/>
              </a:rPr>
              <a:t>weather</a:t>
            </a:r>
            <a:r>
              <a:rPr lang="es-MX">
                <a:ea typeface="+mn-lt"/>
                <a:cs typeface="+mn-lt"/>
              </a:rPr>
              <a:t> </a:t>
            </a:r>
            <a:r>
              <a:rPr lang="es-MX" err="1">
                <a:ea typeface="+mn-lt"/>
                <a:cs typeface="+mn-lt"/>
              </a:rPr>
              <a:t>or</a:t>
            </a:r>
            <a:r>
              <a:rPr lang="es-MX">
                <a:ea typeface="+mn-lt"/>
                <a:cs typeface="+mn-lt"/>
              </a:rPr>
              <a:t> in </a:t>
            </a:r>
            <a:r>
              <a:rPr lang="es-MX" err="1">
                <a:ea typeface="+mn-lt"/>
                <a:cs typeface="+mn-lt"/>
              </a:rPr>
              <a:t>winter</a:t>
            </a:r>
            <a:r>
              <a:rPr lang="es-MX">
                <a:ea typeface="+mn-lt"/>
                <a:cs typeface="+mn-lt"/>
              </a:rPr>
              <a:t> </a:t>
            </a:r>
            <a:r>
              <a:rPr lang="es-MX" err="1">
                <a:ea typeface="+mn-lt"/>
                <a:cs typeface="+mn-lt"/>
              </a:rPr>
              <a:t>conditions</a:t>
            </a:r>
            <a:endParaRPr lang="es-MX" err="1"/>
          </a:p>
          <a:p>
            <a:endParaRPr lang="es-MX"/>
          </a:p>
          <a:p>
            <a:r>
              <a:rPr lang="es-MX"/>
              <a:t>Hard </a:t>
            </a:r>
            <a:r>
              <a:rPr lang="es-MX" err="1"/>
              <a:t>to</a:t>
            </a:r>
            <a:r>
              <a:rPr lang="es-MX"/>
              <a:t> match </a:t>
            </a:r>
            <a:r>
              <a:rPr lang="es-MX" err="1"/>
              <a:t>the</a:t>
            </a:r>
            <a:r>
              <a:rPr lang="es-MX"/>
              <a:t> </a:t>
            </a:r>
            <a:r>
              <a:rPr lang="es-MX" b="1" err="1"/>
              <a:t>grid</a:t>
            </a:r>
            <a:r>
              <a:rPr lang="es-MX" b="1"/>
              <a:t> </a:t>
            </a:r>
            <a:r>
              <a:rPr lang="es-MX" b="1" err="1"/>
              <a:t>demand</a:t>
            </a:r>
            <a:r>
              <a:rPr lang="es-MX"/>
              <a:t> =&gt; </a:t>
            </a:r>
            <a:r>
              <a:rPr lang="es-MX" i="1" err="1"/>
              <a:t>grid</a:t>
            </a:r>
            <a:r>
              <a:rPr lang="es-MX" i="1"/>
              <a:t> </a:t>
            </a:r>
            <a:r>
              <a:rPr lang="es-MX" i="1" err="1"/>
              <a:t>losses</a:t>
            </a:r>
            <a:endParaRPr lang="es-MX" i="1"/>
          </a:p>
          <a:p>
            <a:endParaRPr lang="es-MX"/>
          </a:p>
        </p:txBody>
      </p:sp>
      <p:sp>
        <p:nvSpPr>
          <p:cNvPr id="9" name="Marcador de texto 8">
            <a:extLst>
              <a:ext uri="{FF2B5EF4-FFF2-40B4-BE49-F238E27FC236}">
                <a16:creationId xmlns:a16="http://schemas.microsoft.com/office/drawing/2014/main" id="{9D5EE9A7-AFA1-0371-AF2B-85C9B6CD6010}"/>
              </a:ext>
            </a:extLst>
          </p:cNvPr>
          <p:cNvSpPr>
            <a:spLocks noGrp="1"/>
          </p:cNvSpPr>
          <p:nvPr>
            <p:ph type="body" sz="quarter" idx="3"/>
          </p:nvPr>
        </p:nvSpPr>
        <p:spPr/>
        <p:txBody>
          <a:bodyPr/>
          <a:lstStyle/>
          <a:p>
            <a:r>
              <a:rPr lang="es-MX">
                <a:ea typeface="+mn-lt"/>
                <a:cs typeface="+mn-lt"/>
              </a:rPr>
              <a:t>Current </a:t>
            </a:r>
            <a:r>
              <a:rPr lang="es-MX" err="1">
                <a:ea typeface="+mn-lt"/>
                <a:cs typeface="+mn-lt"/>
              </a:rPr>
              <a:t>solutions</a:t>
            </a:r>
            <a:endParaRPr lang="es-MX" err="1"/>
          </a:p>
        </p:txBody>
      </p:sp>
      <p:sp>
        <p:nvSpPr>
          <p:cNvPr id="7" name="Marcador de posición de imagen 6">
            <a:extLst>
              <a:ext uri="{FF2B5EF4-FFF2-40B4-BE49-F238E27FC236}">
                <a16:creationId xmlns:a16="http://schemas.microsoft.com/office/drawing/2014/main" id="{C7B231A8-884C-B999-740B-4452C82E27EC}"/>
              </a:ext>
            </a:extLst>
          </p:cNvPr>
          <p:cNvSpPr>
            <a:spLocks noGrp="1"/>
          </p:cNvSpPr>
          <p:nvPr>
            <p:ph sz="quarter" idx="4"/>
          </p:nvPr>
        </p:nvSpPr>
        <p:spPr/>
        <p:txBody>
          <a:bodyPr vert="horz" lIns="91440" tIns="45720" rIns="91440" bIns="45720" rtlCol="0" anchor="t">
            <a:normAutofit fontScale="85000" lnSpcReduction="20000"/>
          </a:bodyPr>
          <a:lstStyle/>
          <a:p>
            <a:r>
              <a:rPr lang="es-MX" err="1">
                <a:ea typeface="+mn-lt"/>
                <a:cs typeface="+mn-lt"/>
              </a:rPr>
              <a:t>Battery</a:t>
            </a:r>
            <a:r>
              <a:rPr lang="es-MX">
                <a:ea typeface="+mn-lt"/>
                <a:cs typeface="+mn-lt"/>
              </a:rPr>
              <a:t> </a:t>
            </a:r>
            <a:r>
              <a:rPr lang="es-MX" err="1">
                <a:ea typeface="+mn-lt"/>
                <a:cs typeface="+mn-lt"/>
              </a:rPr>
              <a:t>storage</a:t>
            </a:r>
            <a:r>
              <a:rPr lang="es-MX">
                <a:ea typeface="+mn-lt"/>
                <a:cs typeface="+mn-lt"/>
              </a:rPr>
              <a:t> </a:t>
            </a:r>
            <a:r>
              <a:rPr lang="es-MX" err="1">
                <a:ea typeface="+mn-lt"/>
                <a:cs typeface="+mn-lt"/>
              </a:rPr>
              <a:t>systems</a:t>
            </a:r>
            <a:endParaRPr lang="es-MX" err="1"/>
          </a:p>
          <a:p>
            <a:endParaRPr lang="es-MX">
              <a:ea typeface="+mn-lt"/>
              <a:cs typeface="+mn-lt"/>
            </a:endParaRPr>
          </a:p>
          <a:p>
            <a:r>
              <a:rPr lang="es-MX">
                <a:ea typeface="+mn-lt"/>
                <a:cs typeface="+mn-lt"/>
              </a:rPr>
              <a:t>Smart </a:t>
            </a:r>
            <a:r>
              <a:rPr lang="es-MX" err="1">
                <a:ea typeface="+mn-lt"/>
                <a:cs typeface="+mn-lt"/>
              </a:rPr>
              <a:t>electrical</a:t>
            </a:r>
            <a:r>
              <a:rPr lang="es-MX">
                <a:ea typeface="+mn-lt"/>
                <a:cs typeface="+mn-lt"/>
              </a:rPr>
              <a:t> </a:t>
            </a:r>
            <a:r>
              <a:rPr lang="es-MX" err="1">
                <a:ea typeface="+mn-lt"/>
                <a:cs typeface="+mn-lt"/>
              </a:rPr>
              <a:t>grids</a:t>
            </a:r>
            <a:endParaRPr lang="es-MX" err="1"/>
          </a:p>
          <a:p>
            <a:endParaRPr lang="es-MX">
              <a:ea typeface="+mn-lt"/>
              <a:cs typeface="+mn-lt"/>
            </a:endParaRPr>
          </a:p>
          <a:p>
            <a:r>
              <a:rPr lang="es-MX" err="1">
                <a:ea typeface="+mn-lt"/>
                <a:cs typeface="+mn-lt"/>
              </a:rPr>
              <a:t>Combining</a:t>
            </a:r>
            <a:r>
              <a:rPr lang="es-MX">
                <a:ea typeface="+mn-lt"/>
                <a:cs typeface="+mn-lt"/>
              </a:rPr>
              <a:t> solar </a:t>
            </a:r>
            <a:r>
              <a:rPr lang="es-MX" err="1">
                <a:ea typeface="+mn-lt"/>
                <a:cs typeface="+mn-lt"/>
              </a:rPr>
              <a:t>with</a:t>
            </a:r>
            <a:r>
              <a:rPr lang="es-MX">
                <a:ea typeface="+mn-lt"/>
                <a:cs typeface="+mn-lt"/>
              </a:rPr>
              <a:t> </a:t>
            </a:r>
            <a:r>
              <a:rPr lang="es-MX" err="1">
                <a:ea typeface="+mn-lt"/>
                <a:cs typeface="+mn-lt"/>
              </a:rPr>
              <a:t>other</a:t>
            </a:r>
            <a:r>
              <a:rPr lang="es-MX">
                <a:ea typeface="+mn-lt"/>
                <a:cs typeface="+mn-lt"/>
              </a:rPr>
              <a:t> </a:t>
            </a:r>
            <a:r>
              <a:rPr lang="es-MX" err="1">
                <a:ea typeface="+mn-lt"/>
                <a:cs typeface="+mn-lt"/>
              </a:rPr>
              <a:t>energy</a:t>
            </a:r>
            <a:r>
              <a:rPr lang="es-MX">
                <a:ea typeface="+mn-lt"/>
                <a:cs typeface="+mn-lt"/>
              </a:rPr>
              <a:t> </a:t>
            </a:r>
            <a:r>
              <a:rPr lang="es-MX" err="1">
                <a:ea typeface="+mn-lt"/>
                <a:cs typeface="+mn-lt"/>
              </a:rPr>
              <a:t>sources</a:t>
            </a:r>
            <a:r>
              <a:rPr lang="es-MX">
                <a:ea typeface="+mn-lt"/>
                <a:cs typeface="+mn-lt"/>
              </a:rPr>
              <a:t> (</a:t>
            </a:r>
            <a:r>
              <a:rPr lang="es-MX" err="1">
                <a:ea typeface="+mn-lt"/>
                <a:cs typeface="+mn-lt"/>
              </a:rPr>
              <a:t>ideally</a:t>
            </a:r>
            <a:r>
              <a:rPr lang="es-MX">
                <a:ea typeface="+mn-lt"/>
                <a:cs typeface="+mn-lt"/>
              </a:rPr>
              <a:t> </a:t>
            </a:r>
            <a:r>
              <a:rPr lang="es-MX" err="1">
                <a:ea typeface="+mn-lt"/>
                <a:cs typeface="+mn-lt"/>
              </a:rPr>
              <a:t>renewables</a:t>
            </a:r>
            <a:r>
              <a:rPr lang="es-MX">
                <a:ea typeface="+mn-lt"/>
                <a:cs typeface="+mn-lt"/>
              </a:rPr>
              <a:t>)</a:t>
            </a:r>
            <a:endParaRPr lang="es-MX"/>
          </a:p>
          <a:p>
            <a:endParaRPr lang="es-MX"/>
          </a:p>
          <a:p>
            <a:pPr marL="0" indent="0">
              <a:buNone/>
            </a:pPr>
            <a:r>
              <a:rPr lang="es-MX" err="1"/>
              <a:t>Still</a:t>
            </a:r>
            <a:r>
              <a:rPr lang="es-MX"/>
              <a:t> </a:t>
            </a:r>
            <a:r>
              <a:rPr lang="es-MX" err="1"/>
              <a:t>very</a:t>
            </a:r>
            <a:r>
              <a:rPr lang="es-MX"/>
              <a:t> </a:t>
            </a:r>
            <a:r>
              <a:rPr lang="es-MX" err="1"/>
              <a:t>challenging</a:t>
            </a:r>
            <a:r>
              <a:rPr lang="es-MX"/>
              <a:t>, </a:t>
            </a:r>
            <a:r>
              <a:rPr lang="es-MX" err="1">
                <a:ea typeface="+mn-lt"/>
                <a:cs typeface="+mn-lt"/>
              </a:rPr>
              <a:t>technologically</a:t>
            </a:r>
            <a:r>
              <a:rPr lang="es-MX">
                <a:ea typeface="+mn-lt"/>
                <a:cs typeface="+mn-lt"/>
              </a:rPr>
              <a:t> </a:t>
            </a:r>
            <a:r>
              <a:rPr lang="es-MX" err="1">
                <a:ea typeface="+mn-lt"/>
                <a:cs typeface="+mn-lt"/>
              </a:rPr>
              <a:t>for</a:t>
            </a:r>
            <a:r>
              <a:rPr lang="es-MX">
                <a:ea typeface="+mn-lt"/>
                <a:cs typeface="+mn-lt"/>
              </a:rPr>
              <a:t> </a:t>
            </a:r>
            <a:r>
              <a:rPr lang="es-MX" err="1">
                <a:ea typeface="+mn-lt"/>
                <a:cs typeface="+mn-lt"/>
              </a:rPr>
              <a:t>storage</a:t>
            </a:r>
            <a:r>
              <a:rPr lang="es-MX">
                <a:ea typeface="+mn-lt"/>
                <a:cs typeface="+mn-lt"/>
              </a:rPr>
              <a:t> and </a:t>
            </a:r>
            <a:r>
              <a:rPr lang="es-MX" err="1">
                <a:ea typeface="+mn-lt"/>
                <a:cs typeface="+mn-lt"/>
              </a:rPr>
              <a:t>logistically</a:t>
            </a:r>
            <a:r>
              <a:rPr lang="es-MX">
                <a:ea typeface="+mn-lt"/>
                <a:cs typeface="+mn-lt"/>
              </a:rPr>
              <a:t> </a:t>
            </a:r>
            <a:r>
              <a:rPr lang="es-MX" err="1">
                <a:ea typeface="+mn-lt"/>
                <a:cs typeface="+mn-lt"/>
              </a:rPr>
              <a:t>for</a:t>
            </a:r>
            <a:r>
              <a:rPr lang="es-MX">
                <a:ea typeface="+mn-lt"/>
                <a:cs typeface="+mn-lt"/>
              </a:rPr>
              <a:t> </a:t>
            </a:r>
            <a:r>
              <a:rPr lang="es-MX" err="1">
                <a:ea typeface="+mn-lt"/>
                <a:cs typeface="+mn-lt"/>
              </a:rPr>
              <a:t>grid</a:t>
            </a:r>
            <a:r>
              <a:rPr lang="es-MX">
                <a:ea typeface="+mn-lt"/>
                <a:cs typeface="+mn-lt"/>
              </a:rPr>
              <a:t> </a:t>
            </a:r>
            <a:r>
              <a:rPr lang="es-MX" err="1">
                <a:ea typeface="+mn-lt"/>
                <a:cs typeface="+mn-lt"/>
              </a:rPr>
              <a:t>optimization</a:t>
            </a:r>
            <a:r>
              <a:rPr lang="es-MX">
                <a:ea typeface="+mn-lt"/>
                <a:cs typeface="+mn-lt"/>
              </a:rPr>
              <a:t> AND </a:t>
            </a:r>
            <a:r>
              <a:rPr lang="es-MX" err="1">
                <a:ea typeface="+mn-lt"/>
                <a:cs typeface="+mn-lt"/>
              </a:rPr>
              <a:t>expensive</a:t>
            </a:r>
            <a:endParaRPr lang="es-MX" err="1"/>
          </a:p>
          <a:p>
            <a:endParaRPr lang="es-MX"/>
          </a:p>
        </p:txBody>
      </p:sp>
      <p:sp>
        <p:nvSpPr>
          <p:cNvPr id="5" name="Marcador de pie de página 4">
            <a:extLst>
              <a:ext uri="{FF2B5EF4-FFF2-40B4-BE49-F238E27FC236}">
                <a16:creationId xmlns:a16="http://schemas.microsoft.com/office/drawing/2014/main" id="{7543C7BE-B579-E3C3-9779-AAA0358FE0D3}"/>
              </a:ext>
            </a:extLst>
          </p:cNvPr>
          <p:cNvSpPr>
            <a:spLocks noGrp="1"/>
          </p:cNvSpPr>
          <p:nvPr>
            <p:ph type="ftr" sz="quarter" idx="11"/>
          </p:nvPr>
        </p:nvSpPr>
        <p:spPr/>
        <p:txBody>
          <a:bodyPr/>
          <a:lstStyle/>
          <a:p>
            <a:r>
              <a:rPr lang="fr-FR"/>
              <a:t>Solal Després and Julien Tubiana Warin</a:t>
            </a:r>
            <a:endParaRPr lang="es-MX"/>
          </a:p>
        </p:txBody>
      </p:sp>
      <p:sp>
        <p:nvSpPr>
          <p:cNvPr id="6" name="Marcador de número de diapositiva 5">
            <a:extLst>
              <a:ext uri="{FF2B5EF4-FFF2-40B4-BE49-F238E27FC236}">
                <a16:creationId xmlns:a16="http://schemas.microsoft.com/office/drawing/2014/main" id="{6D7FE585-8F91-C001-F1C0-8CAF26D5E1E3}"/>
              </a:ext>
            </a:extLst>
          </p:cNvPr>
          <p:cNvSpPr>
            <a:spLocks noGrp="1"/>
          </p:cNvSpPr>
          <p:nvPr>
            <p:ph type="sldNum" sz="quarter" idx="12"/>
          </p:nvPr>
        </p:nvSpPr>
        <p:spPr/>
        <p:txBody>
          <a:bodyPr/>
          <a:lstStyle/>
          <a:p>
            <a:fld id="{E1E1CD7C-2161-7D43-862E-CE4C333CD873}" type="slidenum">
              <a:rPr lang="fr-FR" smtClean="0"/>
              <a:pPr/>
              <a:t>10</a:t>
            </a:fld>
            <a:endParaRPr lang="fr-FR"/>
          </a:p>
        </p:txBody>
      </p:sp>
      <p:sp>
        <p:nvSpPr>
          <p:cNvPr id="10" name="Espace réservé de la date 3">
            <a:extLst>
              <a:ext uri="{FF2B5EF4-FFF2-40B4-BE49-F238E27FC236}">
                <a16:creationId xmlns:a16="http://schemas.microsoft.com/office/drawing/2014/main" id="{B4EAA7CC-E18A-EDD7-EA90-4707726AC6F7}"/>
              </a:ext>
            </a:extLst>
          </p:cNvPr>
          <p:cNvSpPr txBox="1">
            <a:spLocks/>
          </p:cNvSpPr>
          <p:nvPr/>
        </p:nvSpPr>
        <p:spPr>
          <a:xfrm>
            <a:off x="628650" y="4767263"/>
            <a:ext cx="2057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t>Quantum dots solar cells </a:t>
            </a:r>
          </a:p>
        </p:txBody>
      </p:sp>
    </p:spTree>
    <p:extLst>
      <p:ext uri="{BB962C8B-B14F-4D97-AF65-F5344CB8AC3E}">
        <p14:creationId xmlns:p14="http://schemas.microsoft.com/office/powerpoint/2010/main" val="274641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96F32B-7BF8-5433-48C8-855481B5B3CA}"/>
              </a:ext>
            </a:extLst>
          </p:cNvPr>
          <p:cNvSpPr>
            <a:spLocks noGrp="1"/>
          </p:cNvSpPr>
          <p:nvPr>
            <p:ph type="title"/>
          </p:nvPr>
        </p:nvSpPr>
        <p:spPr>
          <a:xfrm>
            <a:off x="629841" y="273844"/>
            <a:ext cx="7886700" cy="994172"/>
          </a:xfrm>
        </p:spPr>
        <p:txBody>
          <a:bodyPr vert="horz" lIns="91440" tIns="45720" rIns="91440" bIns="45720" rtlCol="0" anchor="ctr">
            <a:normAutofit/>
          </a:bodyPr>
          <a:lstStyle/>
          <a:p>
            <a:r>
              <a:rPr lang="en-US" kern="1200">
                <a:latin typeface="+mj-lt"/>
                <a:ea typeface="+mj-ea"/>
                <a:cs typeface="+mj-cs"/>
              </a:rPr>
              <a:t>Efficiency Limits</a:t>
            </a:r>
          </a:p>
        </p:txBody>
      </p:sp>
      <p:sp>
        <p:nvSpPr>
          <p:cNvPr id="3" name="Marcador de texto 2">
            <a:extLst>
              <a:ext uri="{FF2B5EF4-FFF2-40B4-BE49-F238E27FC236}">
                <a16:creationId xmlns:a16="http://schemas.microsoft.com/office/drawing/2014/main" id="{2BEA3328-D736-D181-5B62-114BA0CF9B3B}"/>
              </a:ext>
            </a:extLst>
          </p:cNvPr>
          <p:cNvSpPr>
            <a:spLocks noGrp="1"/>
          </p:cNvSpPr>
          <p:nvPr>
            <p:ph type="body" idx="1"/>
          </p:nvPr>
        </p:nvSpPr>
        <p:spPr>
          <a:xfrm>
            <a:off x="4258590" y="1677013"/>
            <a:ext cx="3868340" cy="617934"/>
          </a:xfrm>
        </p:spPr>
        <p:txBody>
          <a:bodyPr vert="horz" lIns="91440" tIns="45720" rIns="91440" bIns="45720" rtlCol="0" anchor="b">
            <a:normAutofit fontScale="92500"/>
          </a:bodyPr>
          <a:lstStyle/>
          <a:p>
            <a:r>
              <a:rPr lang="en-US" sz="1400" b="0" kern="1200">
                <a:latin typeface="+mn-lt"/>
                <a:ea typeface="+mn-ea"/>
                <a:cs typeface="+mn-cs"/>
              </a:rPr>
              <a:t>Why solar </a:t>
            </a:r>
            <a:r>
              <a:rPr lang="en-US" sz="1400" b="0" kern="1200" err="1">
                <a:latin typeface="+mn-lt"/>
                <a:ea typeface="+mn-ea"/>
                <a:cs typeface="+mn-cs"/>
              </a:rPr>
              <a:t>cells</a:t>
            </a:r>
            <a:r>
              <a:rPr lang="en-US" sz="1400" b="0" kern="1200">
                <a:latin typeface="+mn-lt"/>
                <a:ea typeface="+mn-ea"/>
                <a:cs typeface="+mn-cs"/>
              </a:rPr>
              <a:t> are </a:t>
            </a:r>
            <a:r>
              <a:rPr lang="en-US" sz="1400" b="0" kern="1200" err="1">
                <a:latin typeface="+mn-lt"/>
                <a:ea typeface="+mn-ea"/>
                <a:cs typeface="+mn-cs"/>
              </a:rPr>
              <a:t>not</a:t>
            </a:r>
            <a:r>
              <a:rPr lang="en-US" sz="1400" b="0" kern="1200">
                <a:latin typeface="+mn-lt"/>
                <a:ea typeface="+mn-ea"/>
                <a:cs typeface="+mn-cs"/>
              </a:rPr>
              <a:t> </a:t>
            </a:r>
            <a:r>
              <a:rPr lang="en-US" sz="1400" b="0" kern="1200" err="1">
                <a:latin typeface="+mn-lt"/>
                <a:ea typeface="+mn-ea"/>
                <a:cs typeface="+mn-cs"/>
              </a:rPr>
              <a:t>perfectly</a:t>
            </a:r>
            <a:r>
              <a:rPr lang="en-US" sz="1400" b="0" kern="1200">
                <a:latin typeface="+mn-lt"/>
                <a:ea typeface="+mn-ea"/>
                <a:cs typeface="+mn-cs"/>
              </a:rPr>
              <a:t> </a:t>
            </a:r>
            <a:r>
              <a:rPr lang="en-US" sz="1400" b="0" kern="1200" err="1">
                <a:latin typeface="+mn-lt"/>
                <a:ea typeface="+mn-ea"/>
                <a:cs typeface="+mn-cs"/>
              </a:rPr>
              <a:t>efficient</a:t>
            </a:r>
            <a:endParaRPr lang="en-US" sz="1400" b="0" kern="1200">
              <a:latin typeface="+mn-lt"/>
            </a:endParaRPr>
          </a:p>
          <a:p>
            <a:r>
              <a:rPr lang="en-US" sz="1400"/>
              <a:t>=&gt; </a:t>
            </a:r>
            <a:r>
              <a:rPr lang="en-US" sz="1400" b="1" kern="1200">
                <a:latin typeface="+mn-lt"/>
                <a:ea typeface="+mn-ea"/>
                <a:cs typeface="+mn-cs"/>
              </a:rPr>
              <a:t>Can't </a:t>
            </a:r>
            <a:r>
              <a:rPr lang="en-US" sz="1400" b="1" kern="1200" err="1">
                <a:latin typeface="+mn-lt"/>
                <a:ea typeface="+mn-ea"/>
                <a:cs typeface="+mn-cs"/>
              </a:rPr>
              <a:t>convert</a:t>
            </a:r>
            <a:r>
              <a:rPr lang="en-US" sz="1400" b="1" kern="1200">
                <a:latin typeface="+mn-lt"/>
                <a:ea typeface="+mn-ea"/>
                <a:cs typeface="+mn-cs"/>
              </a:rPr>
              <a:t> </a:t>
            </a:r>
            <a:r>
              <a:rPr lang="en-US" sz="1400" b="1" kern="1200" err="1">
                <a:latin typeface="+mn-lt"/>
                <a:ea typeface="+mn-ea"/>
                <a:cs typeface="+mn-cs"/>
              </a:rPr>
              <a:t>all</a:t>
            </a:r>
            <a:r>
              <a:rPr lang="en-US" sz="1400" b="1" kern="1200">
                <a:latin typeface="+mn-lt"/>
                <a:ea typeface="+mn-ea"/>
                <a:cs typeface="+mn-cs"/>
              </a:rPr>
              <a:t> </a:t>
            </a:r>
            <a:r>
              <a:rPr lang="en-US" sz="1400" b="1" kern="1200" err="1">
                <a:latin typeface="+mn-lt"/>
                <a:ea typeface="+mn-ea"/>
                <a:cs typeface="+mn-cs"/>
              </a:rPr>
              <a:t>sunlight</a:t>
            </a:r>
            <a:r>
              <a:rPr lang="en-US" sz="1400" b="1" kern="1200">
                <a:latin typeface="+mn-lt"/>
                <a:ea typeface="+mn-ea"/>
                <a:cs typeface="+mn-cs"/>
              </a:rPr>
              <a:t> </a:t>
            </a:r>
            <a:r>
              <a:rPr lang="en-US" sz="1400" b="1" kern="1200" err="1">
                <a:latin typeface="+mn-lt"/>
                <a:ea typeface="+mn-ea"/>
                <a:cs typeface="+mn-cs"/>
              </a:rPr>
              <a:t>energy</a:t>
            </a:r>
            <a:r>
              <a:rPr lang="en-US" sz="1400" b="1" kern="1200">
                <a:latin typeface="+mn-lt"/>
                <a:ea typeface="+mn-ea"/>
                <a:cs typeface="+mn-cs"/>
              </a:rPr>
              <a:t> </a:t>
            </a:r>
            <a:r>
              <a:rPr lang="en-US" sz="1400" b="1" kern="1200" err="1">
                <a:latin typeface="+mn-lt"/>
                <a:ea typeface="+mn-ea"/>
                <a:cs typeface="+mn-cs"/>
              </a:rPr>
              <a:t>to</a:t>
            </a:r>
            <a:r>
              <a:rPr lang="en-US" sz="1400" b="1" kern="1200">
                <a:latin typeface="+mn-lt"/>
                <a:ea typeface="+mn-ea"/>
                <a:cs typeface="+mn-cs"/>
              </a:rPr>
              <a:t> </a:t>
            </a:r>
            <a:r>
              <a:rPr lang="en-US" sz="1400" b="1" kern="1200" err="1">
                <a:latin typeface="+mn-lt"/>
                <a:ea typeface="+mn-ea"/>
                <a:cs typeface="+mn-cs"/>
              </a:rPr>
              <a:t>electricity</a:t>
            </a:r>
            <a:endParaRPr lang="en-US" sz="1400" b="1" kern="1200">
              <a:latin typeface="+mn-lt"/>
            </a:endParaRPr>
          </a:p>
          <a:p>
            <a:endParaRPr lang="en-US" sz="1400" b="1" kern="1200">
              <a:latin typeface="+mn-lt"/>
              <a:ea typeface="+mn-ea"/>
              <a:cs typeface="+mn-cs"/>
            </a:endParaRPr>
          </a:p>
          <a:p>
            <a:endParaRPr lang="en-US" sz="1400" b="1" kern="1200">
              <a:latin typeface="+mn-lt"/>
              <a:ea typeface="+mn-ea"/>
              <a:cs typeface="+mn-cs"/>
            </a:endParaRPr>
          </a:p>
          <a:p>
            <a:endParaRPr lang="en-US" sz="1400" b="1" kern="1200">
              <a:latin typeface="+mn-lt"/>
              <a:ea typeface="+mn-ea"/>
              <a:cs typeface="+mn-cs"/>
            </a:endParaRPr>
          </a:p>
          <a:p>
            <a:endParaRPr lang="en-US" sz="1400" b="1" kern="1200">
              <a:latin typeface="+mn-lt"/>
              <a:ea typeface="+mn-ea"/>
              <a:cs typeface="+mn-cs"/>
            </a:endParaRPr>
          </a:p>
        </p:txBody>
      </p:sp>
      <p:sp>
        <p:nvSpPr>
          <p:cNvPr id="8" name="CuadroTexto 7">
            <a:extLst>
              <a:ext uri="{FF2B5EF4-FFF2-40B4-BE49-F238E27FC236}">
                <a16:creationId xmlns:a16="http://schemas.microsoft.com/office/drawing/2014/main" id="{A0481DBA-B105-DD8C-88CF-3547CDA4C64C}"/>
              </a:ext>
            </a:extLst>
          </p:cNvPr>
          <p:cNvSpPr txBox="1"/>
          <p:nvPr/>
        </p:nvSpPr>
        <p:spPr>
          <a:xfrm>
            <a:off x="352415" y="1529248"/>
            <a:ext cx="3868340" cy="276344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171450" lvl="0" indent="-171450" defTabSz="685800">
              <a:lnSpc>
                <a:spcPct val="90000"/>
              </a:lnSpc>
              <a:spcBef>
                <a:spcPts val="750"/>
              </a:spcBef>
              <a:buFont typeface="Arial" panose="020B0604020202020204" pitchFamily="34" charset="0"/>
              <a:buChar char="•"/>
            </a:pPr>
            <a:endParaRPr lang="en-US" sz="1500" b="0" i="0"/>
          </a:p>
          <a:p>
            <a:pPr marL="171450" lvl="0" indent="-171450" defTabSz="685800">
              <a:lnSpc>
                <a:spcPct val="90000"/>
              </a:lnSpc>
              <a:spcBef>
                <a:spcPts val="750"/>
              </a:spcBef>
              <a:buFont typeface="Arial" panose="020B0604020202020204" pitchFamily="34" charset="0"/>
              <a:buChar char="•"/>
            </a:pPr>
            <a:r>
              <a:rPr lang="en-US" sz="1500" b="0" i="0" u="none" strike="noStrike" baseline="0"/>
              <a:t>In silicon solar cells, only photons with </a:t>
            </a:r>
            <a:r>
              <a:rPr lang="en-US" sz="1500" b="1" i="0" u="none" strike="noStrike" baseline="0"/>
              <a:t>enough energy</a:t>
            </a:r>
            <a:r>
              <a:rPr lang="en-US" sz="1500" b="0" i="0" u="none" strike="noStrike" baseline="0"/>
              <a:t> to cross the semiconductor band gap can generate electricity</a:t>
            </a:r>
            <a:r>
              <a:rPr lang="en-US" sz="1500" b="0" i="0"/>
              <a:t>​</a:t>
            </a:r>
          </a:p>
          <a:p>
            <a:pPr marL="171450" lvl="0" indent="-171450" defTabSz="685800">
              <a:lnSpc>
                <a:spcPct val="90000"/>
              </a:lnSpc>
              <a:spcBef>
                <a:spcPts val="750"/>
              </a:spcBef>
              <a:buFont typeface="Arial" panose="020B0604020202020204" pitchFamily="34" charset="0"/>
              <a:buChar char="•"/>
            </a:pPr>
            <a:endParaRPr lang="en-US" sz="1500" b="0" i="0"/>
          </a:p>
          <a:p>
            <a:pPr marL="171450" lvl="0" indent="-171450" defTabSz="685800">
              <a:lnSpc>
                <a:spcPct val="90000"/>
              </a:lnSpc>
              <a:spcBef>
                <a:spcPts val="750"/>
              </a:spcBef>
              <a:buFont typeface="Arial" panose="020B0604020202020204" pitchFamily="34" charset="0"/>
              <a:buChar char="•"/>
            </a:pPr>
            <a:r>
              <a:rPr lang="en-US" sz="1500" b="0" i="0" u="none" strike="noStrike" baseline="0"/>
              <a:t>Excess photon energy is often lost as heat</a:t>
            </a:r>
            <a:r>
              <a:rPr lang="en-US" sz="1500" b="0" i="0"/>
              <a:t>​</a:t>
            </a:r>
          </a:p>
          <a:p>
            <a:pPr marL="171450" lvl="0" indent="-171450" defTabSz="685800">
              <a:lnSpc>
                <a:spcPct val="90000"/>
              </a:lnSpc>
              <a:spcBef>
                <a:spcPts val="750"/>
              </a:spcBef>
              <a:buFont typeface="Arial" panose="020B0604020202020204" pitchFamily="34" charset="0"/>
              <a:buChar char="•"/>
            </a:pPr>
            <a:endParaRPr lang="en-US" sz="1500" b="0" i="0"/>
          </a:p>
          <a:p>
            <a:pPr marL="171450" lvl="0" indent="-171450" defTabSz="685800">
              <a:lnSpc>
                <a:spcPct val="90000"/>
              </a:lnSpc>
              <a:spcBef>
                <a:spcPts val="750"/>
              </a:spcBef>
              <a:buFont typeface="Arial" panose="020B0604020202020204" pitchFamily="34" charset="0"/>
              <a:buChar char="•"/>
            </a:pPr>
            <a:r>
              <a:rPr lang="en-US" sz="1500" b="0" i="0" u="none" strike="noStrike" baseline="0"/>
              <a:t>Most commercial Silicon-based solar pannels operate at 20-25%</a:t>
            </a:r>
          </a:p>
          <a:p>
            <a:pPr marL="171450" indent="-171450" defTabSz="685800">
              <a:lnSpc>
                <a:spcPct val="90000"/>
              </a:lnSpc>
              <a:spcBef>
                <a:spcPts val="750"/>
              </a:spcBef>
              <a:buFont typeface="Arial" panose="020B0604020202020204" pitchFamily="34" charset="0"/>
              <a:buChar char="•"/>
            </a:pPr>
            <a:endParaRPr lang="en-US" sz="1500"/>
          </a:p>
        </p:txBody>
      </p:sp>
      <p:pic>
        <p:nvPicPr>
          <p:cNvPr id="4" name="Imagen 3">
            <a:extLst>
              <a:ext uri="{FF2B5EF4-FFF2-40B4-BE49-F238E27FC236}">
                <a16:creationId xmlns:a16="http://schemas.microsoft.com/office/drawing/2014/main" id="{1BB60F17-8B66-5FE5-3786-C0DB543D0003}"/>
              </a:ext>
            </a:extLst>
          </p:cNvPr>
          <p:cNvPicPr>
            <a:picLocks noChangeAspect="1"/>
          </p:cNvPicPr>
          <p:nvPr/>
        </p:nvPicPr>
        <p:blipFill>
          <a:blip r:embed="rId3"/>
          <a:srcRect l="1984" t="15488" r="2987"/>
          <a:stretch>
            <a:fillRect/>
          </a:stretch>
        </p:blipFill>
        <p:spPr>
          <a:xfrm>
            <a:off x="4257398" y="1679460"/>
            <a:ext cx="4630895" cy="2745993"/>
          </a:xfrm>
          <a:prstGeom prst="rect">
            <a:avLst/>
          </a:prstGeom>
          <a:noFill/>
        </p:spPr>
      </p:pic>
      <p:sp>
        <p:nvSpPr>
          <p:cNvPr id="6" name="Marcador de pie de página 5">
            <a:extLst>
              <a:ext uri="{FF2B5EF4-FFF2-40B4-BE49-F238E27FC236}">
                <a16:creationId xmlns:a16="http://schemas.microsoft.com/office/drawing/2014/main" id="{ACB93880-170A-368E-3ABB-F3DF25B10729}"/>
              </a:ext>
            </a:extLst>
          </p:cNvPr>
          <p:cNvSpPr>
            <a:spLocks noGrp="1"/>
          </p:cNvSpPr>
          <p:nvPr>
            <p:ph type="ftr" sz="quarter" idx="11"/>
          </p:nvPr>
        </p:nvSpPr>
        <p:spPr>
          <a:xfrm>
            <a:off x="3028950" y="4767263"/>
            <a:ext cx="3086100" cy="273844"/>
          </a:xfrm>
        </p:spPr>
        <p:txBody>
          <a:bodyPr vert="horz" lIns="91440" tIns="45720" rIns="91440" bIns="45720" rtlCol="0" anchor="ctr">
            <a:normAutofit/>
          </a:bodyPr>
          <a:lstStyle/>
          <a:p>
            <a:pPr>
              <a:spcAft>
                <a:spcPts val="600"/>
              </a:spcAft>
            </a:pPr>
            <a:r>
              <a:rPr lang="fr-FR"/>
              <a:t>Solal Després and Julien Tubiana Warin</a:t>
            </a:r>
            <a:endParaRPr lang="es-MX">
              <a:ea typeface="+mn-ea"/>
              <a:cs typeface="+mn-cs"/>
            </a:endParaRPr>
          </a:p>
        </p:txBody>
      </p:sp>
      <p:sp>
        <p:nvSpPr>
          <p:cNvPr id="7" name="Marcador de número de diapositiva 6">
            <a:extLst>
              <a:ext uri="{FF2B5EF4-FFF2-40B4-BE49-F238E27FC236}">
                <a16:creationId xmlns:a16="http://schemas.microsoft.com/office/drawing/2014/main" id="{1E8BDE32-94A0-1A0E-C66D-D0D0FD3807CA}"/>
              </a:ext>
            </a:extLst>
          </p:cNvPr>
          <p:cNvSpPr>
            <a:spLocks noGrp="1"/>
          </p:cNvSpPr>
          <p:nvPr>
            <p:ph type="sldNum" sz="quarter" idx="12"/>
          </p:nvPr>
        </p:nvSpPr>
        <p:spPr>
          <a:xfrm>
            <a:off x="6457950" y="4767263"/>
            <a:ext cx="2057400" cy="273844"/>
          </a:xfrm>
        </p:spPr>
        <p:txBody>
          <a:bodyPr vert="horz" lIns="91440" tIns="45720" rIns="91440" bIns="45720" rtlCol="0" anchor="ctr">
            <a:normAutofit/>
          </a:bodyPr>
          <a:lstStyle/>
          <a:p>
            <a:pPr>
              <a:spcAft>
                <a:spcPts val="600"/>
              </a:spcAft>
            </a:pPr>
            <a:fld id="{E1E1CD7C-2161-7D43-862E-CE4C333CD873}" type="slidenum">
              <a:rPr lang="fr-FR" smtClean="0"/>
              <a:pPr>
                <a:spcAft>
                  <a:spcPts val="600"/>
                </a:spcAft>
              </a:pPr>
              <a:t>11</a:t>
            </a:fld>
            <a:endParaRPr lang="fr-FR"/>
          </a:p>
        </p:txBody>
      </p:sp>
      <p:sp>
        <p:nvSpPr>
          <p:cNvPr id="11" name="CuadroTexto 10">
            <a:extLst>
              <a:ext uri="{FF2B5EF4-FFF2-40B4-BE49-F238E27FC236}">
                <a16:creationId xmlns:a16="http://schemas.microsoft.com/office/drawing/2014/main" id="{20B58821-A127-F485-A24F-CD762B94E992}"/>
              </a:ext>
            </a:extLst>
          </p:cNvPr>
          <p:cNvSpPr txBox="1"/>
          <p:nvPr/>
        </p:nvSpPr>
        <p:spPr>
          <a:xfrm>
            <a:off x="7522040" y="4424864"/>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1100">
                <a:solidFill>
                  <a:schemeClr val="accent4"/>
                </a:solidFill>
              </a:rPr>
              <a:t>AI </a:t>
            </a:r>
            <a:r>
              <a:rPr lang="es-MX" sz="1100" err="1">
                <a:solidFill>
                  <a:schemeClr val="accent4"/>
                </a:solidFill>
              </a:rPr>
              <a:t>generated</a:t>
            </a:r>
            <a:r>
              <a:rPr lang="es-MX" sz="1100">
                <a:solidFill>
                  <a:schemeClr val="accent4"/>
                </a:solidFill>
              </a:rPr>
              <a:t> </a:t>
            </a:r>
            <a:r>
              <a:rPr lang="es-MX" sz="1100" err="1">
                <a:solidFill>
                  <a:schemeClr val="accent4"/>
                </a:solidFill>
              </a:rPr>
              <a:t>image</a:t>
            </a:r>
          </a:p>
        </p:txBody>
      </p:sp>
      <p:sp>
        <p:nvSpPr>
          <p:cNvPr id="9" name="Espace réservé de la date 3">
            <a:extLst>
              <a:ext uri="{FF2B5EF4-FFF2-40B4-BE49-F238E27FC236}">
                <a16:creationId xmlns:a16="http://schemas.microsoft.com/office/drawing/2014/main" id="{7128CBF7-1CE1-8CB2-BF56-2835AE84DDA6}"/>
              </a:ext>
            </a:extLst>
          </p:cNvPr>
          <p:cNvSpPr txBox="1">
            <a:spLocks/>
          </p:cNvSpPr>
          <p:nvPr/>
        </p:nvSpPr>
        <p:spPr>
          <a:xfrm>
            <a:off x="628650" y="4767263"/>
            <a:ext cx="2057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t>Quantum dots solar cells </a:t>
            </a:r>
          </a:p>
        </p:txBody>
      </p:sp>
    </p:spTree>
    <p:extLst>
      <p:ext uri="{BB962C8B-B14F-4D97-AF65-F5344CB8AC3E}">
        <p14:creationId xmlns:p14="http://schemas.microsoft.com/office/powerpoint/2010/main" val="2098944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CECB1B-BDDB-C335-0175-A05F41643AD6}"/>
              </a:ext>
            </a:extLst>
          </p:cNvPr>
          <p:cNvSpPr>
            <a:spLocks noGrp="1"/>
          </p:cNvSpPr>
          <p:nvPr>
            <p:ph type="title"/>
          </p:nvPr>
        </p:nvSpPr>
        <p:spPr/>
        <p:txBody>
          <a:bodyPr/>
          <a:lstStyle/>
          <a:p>
            <a:r>
              <a:rPr lang="es-MX" sz="3200" b="1">
                <a:solidFill>
                  <a:srgbClr val="000000"/>
                </a:solidFill>
                <a:latin typeface="Aptos"/>
              </a:rPr>
              <a:t>Shockley–</a:t>
            </a:r>
            <a:r>
              <a:rPr lang="es-MX" sz="3200" b="1" err="1">
                <a:solidFill>
                  <a:srgbClr val="000000"/>
                </a:solidFill>
                <a:latin typeface="Aptos"/>
              </a:rPr>
              <a:t>Queisser</a:t>
            </a:r>
            <a:r>
              <a:rPr lang="es-MX" sz="3200" b="1">
                <a:solidFill>
                  <a:srgbClr val="000000"/>
                </a:solidFill>
                <a:latin typeface="Aptos"/>
              </a:rPr>
              <a:t> </a:t>
            </a:r>
            <a:r>
              <a:rPr lang="es-MX" sz="3200" b="1" err="1">
                <a:solidFill>
                  <a:srgbClr val="000000"/>
                </a:solidFill>
                <a:latin typeface="Aptos"/>
              </a:rPr>
              <a:t>limit</a:t>
            </a:r>
            <a:endParaRPr lang="es-MX" sz="3200" b="1" err="1">
              <a:solidFill>
                <a:srgbClr val="000000"/>
              </a:solidFill>
            </a:endParaRPr>
          </a:p>
        </p:txBody>
      </p:sp>
      <p:sp>
        <p:nvSpPr>
          <p:cNvPr id="3" name="Marcador de contenido 2">
            <a:extLst>
              <a:ext uri="{FF2B5EF4-FFF2-40B4-BE49-F238E27FC236}">
                <a16:creationId xmlns:a16="http://schemas.microsoft.com/office/drawing/2014/main" id="{13962AE5-253D-AE46-09FB-115331B57943}"/>
              </a:ext>
            </a:extLst>
          </p:cNvPr>
          <p:cNvSpPr>
            <a:spLocks noGrp="1"/>
          </p:cNvSpPr>
          <p:nvPr>
            <p:ph idx="1"/>
          </p:nvPr>
        </p:nvSpPr>
        <p:spPr/>
        <p:txBody>
          <a:bodyPr vert="horz" lIns="91440" tIns="45720" rIns="91440" bIns="45720" rtlCol="0" anchor="t">
            <a:normAutofit/>
          </a:bodyPr>
          <a:lstStyle/>
          <a:p>
            <a:r>
              <a:rPr lang="es-MX"/>
              <a:t>33.7% </a:t>
            </a:r>
            <a:r>
              <a:rPr lang="es-MX" err="1"/>
              <a:t>is</a:t>
            </a:r>
            <a:r>
              <a:rPr lang="es-MX"/>
              <a:t> </a:t>
            </a:r>
            <a:r>
              <a:rPr lang="es-MX" err="1"/>
              <a:t>the</a:t>
            </a:r>
            <a:r>
              <a:rPr lang="es-MX"/>
              <a:t> </a:t>
            </a:r>
            <a:r>
              <a:rPr lang="es-MX" err="1"/>
              <a:t>theoretical</a:t>
            </a:r>
            <a:r>
              <a:rPr lang="es-MX"/>
              <a:t> </a:t>
            </a:r>
            <a:r>
              <a:rPr lang="es-MX" err="1"/>
              <a:t>limit</a:t>
            </a:r>
            <a:r>
              <a:rPr lang="es-MX"/>
              <a:t> </a:t>
            </a:r>
            <a:r>
              <a:rPr lang="es-MX" err="1"/>
              <a:t>of</a:t>
            </a:r>
            <a:r>
              <a:rPr lang="es-MX"/>
              <a:t> </a:t>
            </a:r>
            <a:r>
              <a:rPr lang="es-MX" err="1"/>
              <a:t>reachable</a:t>
            </a:r>
            <a:r>
              <a:rPr lang="es-MX"/>
              <a:t> </a:t>
            </a:r>
            <a:r>
              <a:rPr lang="es-MX" err="1"/>
              <a:t>efficiency</a:t>
            </a:r>
            <a:r>
              <a:rPr lang="es-MX"/>
              <a:t> </a:t>
            </a:r>
            <a:r>
              <a:rPr lang="es-MX" err="1"/>
              <a:t>for</a:t>
            </a:r>
            <a:r>
              <a:rPr lang="es-MX"/>
              <a:t> a solar </a:t>
            </a:r>
            <a:r>
              <a:rPr lang="es-MX" err="1"/>
              <a:t>pannel</a:t>
            </a:r>
            <a:r>
              <a:rPr lang="es-MX"/>
              <a:t> </a:t>
            </a:r>
            <a:r>
              <a:rPr lang="es-MX" err="1"/>
              <a:t>under</a:t>
            </a:r>
            <a:r>
              <a:rPr lang="es-MX"/>
              <a:t> </a:t>
            </a:r>
            <a:r>
              <a:rPr lang="es-MX" err="1"/>
              <a:t>sunlight</a:t>
            </a:r>
            <a:r>
              <a:rPr lang="es-MX"/>
              <a:t> </a:t>
            </a:r>
            <a:r>
              <a:rPr lang="es-MX" err="1"/>
              <a:t>with</a:t>
            </a:r>
            <a:r>
              <a:rPr lang="es-MX"/>
              <a:t> </a:t>
            </a:r>
            <a:r>
              <a:rPr lang="es-MX" i="1"/>
              <a:t>ideal </a:t>
            </a:r>
            <a:r>
              <a:rPr lang="es-MX" i="1" err="1"/>
              <a:t>bandgap</a:t>
            </a:r>
            <a:endParaRPr lang="es-MX"/>
          </a:p>
          <a:p>
            <a:endParaRPr lang="es-MX" i="1"/>
          </a:p>
          <a:p>
            <a:r>
              <a:rPr lang="es-MX">
                <a:ea typeface="+mn-lt"/>
                <a:cs typeface="+mn-lt"/>
              </a:rPr>
              <a:t>The ideal </a:t>
            </a:r>
            <a:r>
              <a:rPr lang="es-MX" err="1">
                <a:ea typeface="+mn-lt"/>
                <a:cs typeface="+mn-lt"/>
              </a:rPr>
              <a:t>bandgap</a:t>
            </a:r>
            <a:r>
              <a:rPr lang="es-MX">
                <a:ea typeface="+mn-lt"/>
                <a:cs typeface="+mn-lt"/>
              </a:rPr>
              <a:t> comes </a:t>
            </a:r>
            <a:r>
              <a:rPr lang="es-MX" err="1">
                <a:ea typeface="+mn-lt"/>
                <a:cs typeface="+mn-lt"/>
              </a:rPr>
              <a:t>from</a:t>
            </a:r>
            <a:r>
              <a:rPr lang="es-MX">
                <a:ea typeface="+mn-lt"/>
                <a:cs typeface="+mn-lt"/>
              </a:rPr>
              <a:t> a </a:t>
            </a:r>
            <a:r>
              <a:rPr lang="es-MX" err="1">
                <a:ea typeface="+mn-lt"/>
                <a:cs typeface="+mn-lt"/>
              </a:rPr>
              <a:t>compromise</a:t>
            </a:r>
            <a:r>
              <a:rPr lang="es-MX">
                <a:ea typeface="+mn-lt"/>
                <a:cs typeface="+mn-lt"/>
              </a:rPr>
              <a:t>:</a:t>
            </a:r>
          </a:p>
          <a:p>
            <a:pPr lvl="2">
              <a:buFont typeface="Wingdings" panose="020B0604020202020204" pitchFamily="34" charset="0"/>
              <a:buChar char="§"/>
            </a:pPr>
            <a:r>
              <a:rPr lang="es-MX">
                <a:ea typeface="+mn-lt"/>
                <a:cs typeface="+mn-lt"/>
              </a:rPr>
              <a:t>Small band gap, </a:t>
            </a:r>
            <a:r>
              <a:rPr lang="es-MX" err="1">
                <a:ea typeface="+mn-lt"/>
                <a:cs typeface="+mn-lt"/>
              </a:rPr>
              <a:t>absorbs</a:t>
            </a:r>
            <a:r>
              <a:rPr lang="es-MX">
                <a:ea typeface="+mn-lt"/>
                <a:cs typeface="+mn-lt"/>
              </a:rPr>
              <a:t> </a:t>
            </a:r>
            <a:r>
              <a:rPr lang="es-MX" err="1">
                <a:ea typeface="+mn-lt"/>
                <a:cs typeface="+mn-lt"/>
              </a:rPr>
              <a:t>many</a:t>
            </a:r>
            <a:r>
              <a:rPr lang="es-MX">
                <a:ea typeface="+mn-lt"/>
                <a:cs typeface="+mn-lt"/>
              </a:rPr>
              <a:t> </a:t>
            </a:r>
            <a:r>
              <a:rPr lang="es-MX" err="1">
                <a:ea typeface="+mn-lt"/>
                <a:cs typeface="+mn-lt"/>
              </a:rPr>
              <a:t>photons</a:t>
            </a:r>
            <a:r>
              <a:rPr lang="es-MX">
                <a:ea typeface="+mn-lt"/>
                <a:cs typeface="+mn-lt"/>
              </a:rPr>
              <a:t> </a:t>
            </a:r>
            <a:r>
              <a:rPr lang="es-MX" err="1">
                <a:ea typeface="+mn-lt"/>
                <a:cs typeface="+mn-lt"/>
              </a:rPr>
              <a:t>but</a:t>
            </a:r>
            <a:r>
              <a:rPr lang="es-MX">
                <a:ea typeface="+mn-lt"/>
                <a:cs typeface="+mn-lt"/>
              </a:rPr>
              <a:t> loses </a:t>
            </a:r>
            <a:r>
              <a:rPr lang="es-MX" err="1">
                <a:ea typeface="+mn-lt"/>
                <a:cs typeface="+mn-lt"/>
              </a:rPr>
              <a:t>lots</a:t>
            </a:r>
            <a:r>
              <a:rPr lang="es-MX">
                <a:ea typeface="+mn-lt"/>
                <a:cs typeface="+mn-lt"/>
              </a:rPr>
              <a:t> </a:t>
            </a:r>
            <a:r>
              <a:rPr lang="es-MX" err="1">
                <a:ea typeface="+mn-lt"/>
                <a:cs typeface="+mn-lt"/>
              </a:rPr>
              <a:t>of</a:t>
            </a:r>
            <a:r>
              <a:rPr lang="es-MX">
                <a:ea typeface="+mn-lt"/>
                <a:cs typeface="+mn-lt"/>
              </a:rPr>
              <a:t> </a:t>
            </a:r>
            <a:r>
              <a:rPr lang="es-MX" err="1">
                <a:ea typeface="+mn-lt"/>
                <a:cs typeface="+mn-lt"/>
              </a:rPr>
              <a:t>energy</a:t>
            </a:r>
            <a:r>
              <a:rPr lang="es-MX">
                <a:ea typeface="+mn-lt"/>
                <a:cs typeface="+mn-lt"/>
              </a:rPr>
              <a:t> as </a:t>
            </a:r>
            <a:r>
              <a:rPr lang="es-MX" err="1">
                <a:ea typeface="+mn-lt"/>
                <a:cs typeface="+mn-lt"/>
              </a:rPr>
              <a:t>heat</a:t>
            </a:r>
            <a:r>
              <a:rPr lang="es-MX">
                <a:ea typeface="+mn-lt"/>
                <a:cs typeface="+mn-lt"/>
              </a:rPr>
              <a:t> </a:t>
            </a:r>
            <a:endParaRPr lang="es-MX"/>
          </a:p>
          <a:p>
            <a:pPr lvl="2">
              <a:buFont typeface="Wingdings" panose="020B0604020202020204" pitchFamily="34" charset="0"/>
              <a:buChar char="§"/>
            </a:pPr>
            <a:r>
              <a:rPr lang="es-MX">
                <a:ea typeface="+mn-lt"/>
                <a:cs typeface="+mn-lt"/>
              </a:rPr>
              <a:t>Large band gap has </a:t>
            </a:r>
            <a:r>
              <a:rPr lang="es-MX" err="1">
                <a:ea typeface="+mn-lt"/>
                <a:cs typeface="+mn-lt"/>
              </a:rPr>
              <a:t>little</a:t>
            </a:r>
            <a:r>
              <a:rPr lang="es-MX">
                <a:ea typeface="+mn-lt"/>
                <a:cs typeface="+mn-lt"/>
              </a:rPr>
              <a:t> </a:t>
            </a:r>
            <a:r>
              <a:rPr lang="es-MX" err="1">
                <a:ea typeface="+mn-lt"/>
                <a:cs typeface="+mn-lt"/>
              </a:rPr>
              <a:t>heat</a:t>
            </a:r>
            <a:r>
              <a:rPr lang="es-MX">
                <a:ea typeface="+mn-lt"/>
                <a:cs typeface="+mn-lt"/>
              </a:rPr>
              <a:t> </a:t>
            </a:r>
            <a:r>
              <a:rPr lang="es-MX" err="1">
                <a:ea typeface="+mn-lt"/>
                <a:cs typeface="+mn-lt"/>
              </a:rPr>
              <a:t>loss</a:t>
            </a:r>
            <a:r>
              <a:rPr lang="es-MX">
                <a:ea typeface="+mn-lt"/>
                <a:cs typeface="+mn-lt"/>
              </a:rPr>
              <a:t> </a:t>
            </a:r>
            <a:r>
              <a:rPr lang="es-MX" err="1">
                <a:ea typeface="+mn-lt"/>
                <a:cs typeface="+mn-lt"/>
              </a:rPr>
              <a:t>but</a:t>
            </a:r>
            <a:r>
              <a:rPr lang="es-MX">
                <a:ea typeface="+mn-lt"/>
                <a:cs typeface="+mn-lt"/>
              </a:rPr>
              <a:t> </a:t>
            </a:r>
            <a:r>
              <a:rPr lang="es-MX" err="1">
                <a:ea typeface="+mn-lt"/>
                <a:cs typeface="+mn-lt"/>
              </a:rPr>
              <a:t>many</a:t>
            </a:r>
            <a:r>
              <a:rPr lang="es-MX">
                <a:ea typeface="+mn-lt"/>
                <a:cs typeface="+mn-lt"/>
              </a:rPr>
              <a:t> </a:t>
            </a:r>
            <a:r>
              <a:rPr lang="es-MX" err="1">
                <a:ea typeface="+mn-lt"/>
                <a:cs typeface="+mn-lt"/>
              </a:rPr>
              <a:t>photons</a:t>
            </a:r>
            <a:r>
              <a:rPr lang="es-MX">
                <a:ea typeface="+mn-lt"/>
                <a:cs typeface="+mn-lt"/>
              </a:rPr>
              <a:t> are </a:t>
            </a:r>
            <a:r>
              <a:rPr lang="es-MX" err="1">
                <a:ea typeface="+mn-lt"/>
                <a:cs typeface="+mn-lt"/>
              </a:rPr>
              <a:t>not</a:t>
            </a:r>
            <a:r>
              <a:rPr lang="es-MX">
                <a:ea typeface="+mn-lt"/>
                <a:cs typeface="+mn-lt"/>
              </a:rPr>
              <a:t> absorbed </a:t>
            </a:r>
            <a:endParaRPr lang="es-MX"/>
          </a:p>
          <a:p>
            <a:endParaRPr lang="es-MX"/>
          </a:p>
          <a:p>
            <a:r>
              <a:rPr lang="es-MX" err="1"/>
              <a:t>Sunlight</a:t>
            </a:r>
            <a:r>
              <a:rPr lang="es-MX"/>
              <a:t> </a:t>
            </a:r>
            <a:r>
              <a:rPr lang="es-MX" err="1"/>
              <a:t>is</a:t>
            </a:r>
            <a:r>
              <a:rPr lang="es-MX"/>
              <a:t> a </a:t>
            </a:r>
            <a:r>
              <a:rPr lang="es-MX" err="1"/>
              <a:t>broad</a:t>
            </a:r>
            <a:r>
              <a:rPr lang="es-MX"/>
              <a:t> </a:t>
            </a:r>
            <a:r>
              <a:rPr lang="es-MX" err="1"/>
              <a:t>spectrum</a:t>
            </a:r>
            <a:r>
              <a:rPr lang="es-MX"/>
              <a:t> </a:t>
            </a:r>
            <a:r>
              <a:rPr lang="es-MX" err="1"/>
              <a:t>of</a:t>
            </a:r>
            <a:r>
              <a:rPr lang="es-MX"/>
              <a:t> </a:t>
            </a:r>
            <a:r>
              <a:rPr lang="es-MX" err="1"/>
              <a:t>wavelength</a:t>
            </a:r>
            <a:r>
              <a:rPr lang="es-MX"/>
              <a:t> =&gt; </a:t>
            </a:r>
            <a:r>
              <a:rPr lang="es-MX" err="1"/>
              <a:t>the</a:t>
            </a:r>
            <a:r>
              <a:rPr lang="es-MX"/>
              <a:t> </a:t>
            </a:r>
            <a:r>
              <a:rPr lang="es-MX" err="1"/>
              <a:t>optimal</a:t>
            </a:r>
            <a:r>
              <a:rPr lang="es-MX"/>
              <a:t> </a:t>
            </a:r>
            <a:r>
              <a:rPr lang="es-MX" err="1"/>
              <a:t>bandgap</a:t>
            </a:r>
            <a:r>
              <a:rPr lang="es-MX"/>
              <a:t> has </a:t>
            </a:r>
            <a:r>
              <a:rPr lang="es-MX" err="1"/>
              <a:t>been</a:t>
            </a:r>
            <a:r>
              <a:rPr lang="es-MX"/>
              <a:t> </a:t>
            </a:r>
            <a:r>
              <a:rPr lang="es-MX" err="1"/>
              <a:t>computed</a:t>
            </a:r>
            <a:r>
              <a:rPr lang="es-MX"/>
              <a:t> </a:t>
            </a:r>
            <a:r>
              <a:rPr lang="es-MX" err="1"/>
              <a:t>to</a:t>
            </a:r>
            <a:r>
              <a:rPr lang="es-MX"/>
              <a:t> be 1.34 eV (</a:t>
            </a:r>
            <a:r>
              <a:rPr lang="es-MX" err="1"/>
              <a:t>close</a:t>
            </a:r>
            <a:r>
              <a:rPr lang="es-MX"/>
              <a:t> </a:t>
            </a:r>
            <a:r>
              <a:rPr lang="es-MX" err="1"/>
              <a:t>to</a:t>
            </a:r>
            <a:r>
              <a:rPr lang="es-MX"/>
              <a:t> Silicon)</a:t>
            </a:r>
          </a:p>
          <a:p>
            <a:endParaRPr lang="es-MX" i="1"/>
          </a:p>
        </p:txBody>
      </p:sp>
      <p:sp>
        <p:nvSpPr>
          <p:cNvPr id="5" name="Marcador de pie de página 4">
            <a:extLst>
              <a:ext uri="{FF2B5EF4-FFF2-40B4-BE49-F238E27FC236}">
                <a16:creationId xmlns:a16="http://schemas.microsoft.com/office/drawing/2014/main" id="{07A10644-2568-7C0E-832E-1A4145AD5050}"/>
              </a:ext>
            </a:extLst>
          </p:cNvPr>
          <p:cNvSpPr>
            <a:spLocks noGrp="1"/>
          </p:cNvSpPr>
          <p:nvPr>
            <p:ph type="ftr" sz="quarter" idx="11"/>
          </p:nvPr>
        </p:nvSpPr>
        <p:spPr/>
        <p:txBody>
          <a:bodyPr/>
          <a:lstStyle/>
          <a:p>
            <a:r>
              <a:rPr lang="fr-FR"/>
              <a:t>Solal Després and Julien Tubiana Warin</a:t>
            </a:r>
            <a:endParaRPr lang="es-MX"/>
          </a:p>
        </p:txBody>
      </p:sp>
      <p:sp>
        <p:nvSpPr>
          <p:cNvPr id="6" name="Marcador de número de diapositiva 5">
            <a:extLst>
              <a:ext uri="{FF2B5EF4-FFF2-40B4-BE49-F238E27FC236}">
                <a16:creationId xmlns:a16="http://schemas.microsoft.com/office/drawing/2014/main" id="{48667CD5-6C72-128D-A565-6CC8FA81D81B}"/>
              </a:ext>
            </a:extLst>
          </p:cNvPr>
          <p:cNvSpPr>
            <a:spLocks noGrp="1"/>
          </p:cNvSpPr>
          <p:nvPr>
            <p:ph type="sldNum" sz="quarter" idx="12"/>
          </p:nvPr>
        </p:nvSpPr>
        <p:spPr/>
        <p:txBody>
          <a:bodyPr/>
          <a:lstStyle/>
          <a:p>
            <a:fld id="{E1E1CD7C-2161-7D43-862E-CE4C333CD873}" type="slidenum">
              <a:rPr lang="fr-FR" smtClean="0"/>
              <a:pPr/>
              <a:t>12</a:t>
            </a:fld>
            <a:endParaRPr lang="fr-FR"/>
          </a:p>
        </p:txBody>
      </p:sp>
      <p:sp>
        <p:nvSpPr>
          <p:cNvPr id="7" name="Espace réservé de la date 3">
            <a:extLst>
              <a:ext uri="{FF2B5EF4-FFF2-40B4-BE49-F238E27FC236}">
                <a16:creationId xmlns:a16="http://schemas.microsoft.com/office/drawing/2014/main" id="{E211FD34-E260-E1B1-7081-B89EDDB1CE26}"/>
              </a:ext>
            </a:extLst>
          </p:cNvPr>
          <p:cNvSpPr txBox="1">
            <a:spLocks/>
          </p:cNvSpPr>
          <p:nvPr/>
        </p:nvSpPr>
        <p:spPr>
          <a:xfrm>
            <a:off x="628650" y="4767263"/>
            <a:ext cx="2057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t>Quantum dots solar cells </a:t>
            </a:r>
          </a:p>
        </p:txBody>
      </p:sp>
    </p:spTree>
    <p:extLst>
      <p:ext uri="{BB962C8B-B14F-4D97-AF65-F5344CB8AC3E}">
        <p14:creationId xmlns:p14="http://schemas.microsoft.com/office/powerpoint/2010/main" val="439621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a:extLst>
              <a:ext uri="{FF2B5EF4-FFF2-40B4-BE49-F238E27FC236}">
                <a16:creationId xmlns:a16="http://schemas.microsoft.com/office/drawing/2014/main" id="{CF13C398-94DB-7FD8-18D6-E76D0E23D90F}"/>
              </a:ext>
            </a:extLst>
          </p:cNvPr>
          <p:cNvPicPr>
            <a:picLocks noGrp="1" noChangeAspect="1"/>
          </p:cNvPicPr>
          <p:nvPr>
            <p:ph sz="half" idx="1"/>
          </p:nvPr>
        </p:nvPicPr>
        <p:blipFill>
          <a:blip r:embed="rId2"/>
          <a:stretch/>
        </p:blipFill>
        <p:spPr>
          <a:xfrm>
            <a:off x="361119" y="1526206"/>
            <a:ext cx="4498198" cy="2983362"/>
          </a:xfrm>
          <a:prstGeom prst="rect">
            <a:avLst/>
          </a:prstGeom>
          <a:noFill/>
        </p:spPr>
      </p:pic>
      <p:sp>
        <p:nvSpPr>
          <p:cNvPr id="3" name="Marcador de texto 2">
            <a:extLst>
              <a:ext uri="{FF2B5EF4-FFF2-40B4-BE49-F238E27FC236}">
                <a16:creationId xmlns:a16="http://schemas.microsoft.com/office/drawing/2014/main" id="{23E5EDC6-C95E-6979-0364-97D8A65405C8}"/>
              </a:ext>
            </a:extLst>
          </p:cNvPr>
          <p:cNvSpPr>
            <a:spLocks noGrp="1"/>
          </p:cNvSpPr>
          <p:nvPr>
            <p:ph sz="half" idx="2"/>
          </p:nvPr>
        </p:nvSpPr>
        <p:spPr>
          <a:xfrm>
            <a:off x="4959772" y="1563688"/>
            <a:ext cx="3671466" cy="3263504"/>
          </a:xfrm>
        </p:spPr>
        <p:txBody>
          <a:bodyPr vert="horz" lIns="91440" tIns="45720" rIns="91440" bIns="45720" rtlCol="0">
            <a:normAutofit/>
          </a:bodyPr>
          <a:lstStyle/>
          <a:p>
            <a:r>
              <a:rPr lang="es-MX" err="1"/>
              <a:t>Degradation</a:t>
            </a:r>
            <a:r>
              <a:rPr lang="es-MX"/>
              <a:t> </a:t>
            </a:r>
            <a:r>
              <a:rPr lang="es-MX" err="1"/>
              <a:t>over</a:t>
            </a:r>
            <a:r>
              <a:rPr lang="es-MX"/>
              <a:t> time</a:t>
            </a:r>
          </a:p>
          <a:p>
            <a:pPr marL="285750" indent="-285750">
              <a:buFont typeface="Arial"/>
              <a:buChar char="•"/>
            </a:pPr>
            <a:r>
              <a:rPr lang="es-MX" err="1"/>
              <a:t>Heat</a:t>
            </a:r>
            <a:r>
              <a:rPr lang="es-MX"/>
              <a:t>, </a:t>
            </a:r>
            <a:r>
              <a:rPr lang="es-MX" err="1"/>
              <a:t>humidity</a:t>
            </a:r>
            <a:r>
              <a:rPr lang="es-MX"/>
              <a:t>, </a:t>
            </a:r>
            <a:r>
              <a:rPr lang="es-MX" err="1"/>
              <a:t>dust</a:t>
            </a:r>
            <a:r>
              <a:rPr lang="es-MX"/>
              <a:t>, and </a:t>
            </a:r>
            <a:r>
              <a:rPr lang="es-MX" err="1"/>
              <a:t>ultraviolet</a:t>
            </a:r>
            <a:r>
              <a:rPr lang="es-MX"/>
              <a:t> </a:t>
            </a:r>
            <a:r>
              <a:rPr lang="es-MX" err="1"/>
              <a:t>radiation</a:t>
            </a:r>
            <a:r>
              <a:rPr lang="es-MX"/>
              <a:t> reduce </a:t>
            </a:r>
            <a:r>
              <a:rPr lang="es-MX" err="1"/>
              <a:t>efficiency</a:t>
            </a:r>
            <a:r>
              <a:rPr lang="es-MX"/>
              <a:t>.</a:t>
            </a:r>
          </a:p>
          <a:p>
            <a:r>
              <a:rPr lang="es-MX" err="1"/>
              <a:t>Around</a:t>
            </a:r>
            <a:r>
              <a:rPr lang="es-MX"/>
              <a:t> 25 </a:t>
            </a:r>
            <a:r>
              <a:rPr lang="es-MX" err="1"/>
              <a:t>years</a:t>
            </a:r>
            <a:r>
              <a:rPr lang="es-MX"/>
              <a:t> </a:t>
            </a:r>
            <a:r>
              <a:rPr lang="es-MX" err="1"/>
              <a:t>lifespan</a:t>
            </a:r>
            <a:endParaRPr lang="es-MX"/>
          </a:p>
          <a:p>
            <a:endParaRPr lang="es-MX"/>
          </a:p>
          <a:p>
            <a:r>
              <a:rPr lang="es-MX" err="1"/>
              <a:t>Improve</a:t>
            </a:r>
            <a:r>
              <a:rPr lang="es-MX"/>
              <a:t> </a:t>
            </a:r>
            <a:r>
              <a:rPr lang="es-MX" err="1"/>
              <a:t>recycling</a:t>
            </a:r>
            <a:r>
              <a:rPr lang="es-MX"/>
              <a:t> </a:t>
            </a:r>
            <a:r>
              <a:rPr lang="es-MX" err="1"/>
              <a:t>methods</a:t>
            </a:r>
            <a:endParaRPr lang="es-MX"/>
          </a:p>
          <a:p>
            <a:endParaRPr lang="es-MX"/>
          </a:p>
        </p:txBody>
      </p:sp>
      <p:sp>
        <p:nvSpPr>
          <p:cNvPr id="2" name="Título 1">
            <a:extLst>
              <a:ext uri="{FF2B5EF4-FFF2-40B4-BE49-F238E27FC236}">
                <a16:creationId xmlns:a16="http://schemas.microsoft.com/office/drawing/2014/main" id="{7C61536A-6164-AC25-9760-2E4DD9D0D602}"/>
              </a:ext>
            </a:extLst>
          </p:cNvPr>
          <p:cNvSpPr>
            <a:spLocks noGrp="1"/>
          </p:cNvSpPr>
          <p:nvPr>
            <p:ph type="title"/>
          </p:nvPr>
        </p:nvSpPr>
        <p:spPr>
          <a:xfrm>
            <a:off x="628650" y="273844"/>
            <a:ext cx="7886700" cy="994172"/>
          </a:xfrm>
        </p:spPr>
        <p:txBody>
          <a:bodyPr anchor="ctr">
            <a:normAutofit/>
          </a:bodyPr>
          <a:lstStyle/>
          <a:p>
            <a:r>
              <a:rPr lang="es-MX"/>
              <a:t>Long-</a:t>
            </a:r>
            <a:r>
              <a:rPr lang="es-MX" err="1"/>
              <a:t>term</a:t>
            </a:r>
            <a:r>
              <a:rPr lang="es-MX"/>
              <a:t> performance </a:t>
            </a:r>
            <a:r>
              <a:rPr lang="es-MX" err="1"/>
              <a:t>issues</a:t>
            </a:r>
          </a:p>
        </p:txBody>
      </p:sp>
      <p:sp>
        <p:nvSpPr>
          <p:cNvPr id="6" name="Marcador de pie de página 5">
            <a:extLst>
              <a:ext uri="{FF2B5EF4-FFF2-40B4-BE49-F238E27FC236}">
                <a16:creationId xmlns:a16="http://schemas.microsoft.com/office/drawing/2014/main" id="{7260A809-B056-9729-039F-F038010456BE}"/>
              </a:ext>
            </a:extLst>
          </p:cNvPr>
          <p:cNvSpPr>
            <a:spLocks noGrp="1"/>
          </p:cNvSpPr>
          <p:nvPr>
            <p:ph type="ftr" sz="quarter" idx="11"/>
          </p:nvPr>
        </p:nvSpPr>
        <p:spPr>
          <a:xfrm>
            <a:off x="3028950" y="4767263"/>
            <a:ext cx="3086100" cy="273844"/>
          </a:xfrm>
        </p:spPr>
        <p:txBody>
          <a:bodyPr anchor="ctr">
            <a:normAutofit/>
          </a:bodyPr>
          <a:lstStyle/>
          <a:p>
            <a:pPr>
              <a:spcAft>
                <a:spcPts val="600"/>
              </a:spcAft>
            </a:pPr>
            <a:r>
              <a:rPr lang="fr-FR"/>
              <a:t>Solal Després and Julien Tubiana Warin</a:t>
            </a:r>
            <a:endParaRPr lang="es-MX"/>
          </a:p>
        </p:txBody>
      </p:sp>
      <p:sp>
        <p:nvSpPr>
          <p:cNvPr id="7" name="Marcador de número de diapositiva 6">
            <a:extLst>
              <a:ext uri="{FF2B5EF4-FFF2-40B4-BE49-F238E27FC236}">
                <a16:creationId xmlns:a16="http://schemas.microsoft.com/office/drawing/2014/main" id="{E5DC5830-8957-E6E7-9905-E4B8C1373E41}"/>
              </a:ext>
            </a:extLst>
          </p:cNvPr>
          <p:cNvSpPr>
            <a:spLocks noGrp="1"/>
          </p:cNvSpPr>
          <p:nvPr>
            <p:ph type="sldNum" sz="quarter" idx="12"/>
          </p:nvPr>
        </p:nvSpPr>
        <p:spPr>
          <a:xfrm>
            <a:off x="6457950" y="4767263"/>
            <a:ext cx="2057400" cy="273844"/>
          </a:xfrm>
        </p:spPr>
        <p:txBody>
          <a:bodyPr anchor="ctr">
            <a:normAutofit/>
          </a:bodyPr>
          <a:lstStyle/>
          <a:p>
            <a:pPr>
              <a:spcAft>
                <a:spcPts val="600"/>
              </a:spcAft>
            </a:pPr>
            <a:fld id="{E1E1CD7C-2161-7D43-862E-CE4C333CD873}" type="slidenum">
              <a:rPr lang="fr-FR" smtClean="0"/>
              <a:pPr>
                <a:spcAft>
                  <a:spcPts val="600"/>
                </a:spcAft>
              </a:pPr>
              <a:t>13</a:t>
            </a:fld>
            <a:endParaRPr lang="fr-FR"/>
          </a:p>
        </p:txBody>
      </p:sp>
      <p:sp>
        <p:nvSpPr>
          <p:cNvPr id="9" name="CuadroTexto 8">
            <a:extLst>
              <a:ext uri="{FF2B5EF4-FFF2-40B4-BE49-F238E27FC236}">
                <a16:creationId xmlns:a16="http://schemas.microsoft.com/office/drawing/2014/main" id="{560AB5CE-C041-275F-FE3F-6EAF3C13E799}"/>
              </a:ext>
            </a:extLst>
          </p:cNvPr>
          <p:cNvSpPr txBox="1"/>
          <p:nvPr/>
        </p:nvSpPr>
        <p:spPr>
          <a:xfrm>
            <a:off x="358871" y="4164082"/>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1100">
                <a:solidFill>
                  <a:schemeClr val="accent4"/>
                </a:solidFill>
              </a:rPr>
              <a:t>AI </a:t>
            </a:r>
            <a:r>
              <a:rPr lang="es-MX" sz="1100" err="1">
                <a:solidFill>
                  <a:schemeClr val="accent4"/>
                </a:solidFill>
              </a:rPr>
              <a:t>generated</a:t>
            </a:r>
            <a:r>
              <a:rPr lang="es-MX" sz="1100">
                <a:solidFill>
                  <a:schemeClr val="accent4"/>
                </a:solidFill>
              </a:rPr>
              <a:t> </a:t>
            </a:r>
            <a:r>
              <a:rPr lang="es-MX" sz="1100" err="1">
                <a:solidFill>
                  <a:schemeClr val="accent4"/>
                </a:solidFill>
              </a:rPr>
              <a:t>image</a:t>
            </a:r>
          </a:p>
        </p:txBody>
      </p:sp>
      <p:sp>
        <p:nvSpPr>
          <p:cNvPr id="4" name="Espace réservé de la date 3">
            <a:extLst>
              <a:ext uri="{FF2B5EF4-FFF2-40B4-BE49-F238E27FC236}">
                <a16:creationId xmlns:a16="http://schemas.microsoft.com/office/drawing/2014/main" id="{1E98FF84-9BC1-DC26-93CD-AC79FEDC2936}"/>
              </a:ext>
            </a:extLst>
          </p:cNvPr>
          <p:cNvSpPr txBox="1">
            <a:spLocks/>
          </p:cNvSpPr>
          <p:nvPr/>
        </p:nvSpPr>
        <p:spPr>
          <a:xfrm>
            <a:off x="628650" y="4767263"/>
            <a:ext cx="2057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t>Quantum dots solar cells </a:t>
            </a:r>
          </a:p>
        </p:txBody>
      </p:sp>
    </p:spTree>
    <p:extLst>
      <p:ext uri="{BB962C8B-B14F-4D97-AF65-F5344CB8AC3E}">
        <p14:creationId xmlns:p14="http://schemas.microsoft.com/office/powerpoint/2010/main" val="1672725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1F82F1-D979-57C2-5CB3-CEAB6B1BC86F}"/>
            </a:ext>
          </a:extLst>
        </p:cNvPr>
        <p:cNvGrpSpPr/>
        <p:nvPr/>
      </p:nvGrpSpPr>
      <p:grpSpPr>
        <a:xfrm>
          <a:off x="0" y="0"/>
          <a:ext cx="0" cy="0"/>
          <a:chOff x="0" y="0"/>
          <a:chExt cx="0" cy="0"/>
        </a:xfrm>
      </p:grpSpPr>
      <p:pic>
        <p:nvPicPr>
          <p:cNvPr id="4" name="Picture 3" descr="A collage of different images of different shapes&#10;&#10;Description automatically generated">
            <a:extLst>
              <a:ext uri="{FF2B5EF4-FFF2-40B4-BE49-F238E27FC236}">
                <a16:creationId xmlns:a16="http://schemas.microsoft.com/office/drawing/2014/main" id="{C183D412-3F2E-506C-ABFE-6B7381C3C47B}"/>
              </a:ext>
            </a:extLst>
          </p:cNvPr>
          <p:cNvPicPr>
            <a:picLocks noChangeAspect="1"/>
          </p:cNvPicPr>
          <p:nvPr/>
        </p:nvPicPr>
        <p:blipFill>
          <a:blip r:embed="rId3"/>
          <a:stretch>
            <a:fillRect/>
          </a:stretch>
        </p:blipFill>
        <p:spPr>
          <a:xfrm>
            <a:off x="116894" y="617538"/>
            <a:ext cx="6341056" cy="4010025"/>
          </a:xfrm>
          <a:prstGeom prst="rect">
            <a:avLst/>
          </a:prstGeom>
        </p:spPr>
      </p:pic>
      <p:sp>
        <p:nvSpPr>
          <p:cNvPr id="11" name="Rectangle 10">
            <a:extLst>
              <a:ext uri="{FF2B5EF4-FFF2-40B4-BE49-F238E27FC236}">
                <a16:creationId xmlns:a16="http://schemas.microsoft.com/office/drawing/2014/main" id="{C096E8BC-C0A6-74EB-1414-470AEA5C302E}"/>
              </a:ext>
            </a:extLst>
          </p:cNvPr>
          <p:cNvSpPr/>
          <p:nvPr/>
        </p:nvSpPr>
        <p:spPr>
          <a:xfrm>
            <a:off x="4587586" y="1"/>
            <a:ext cx="4572000" cy="5143500"/>
          </a:xfrm>
          <a:prstGeom prst="rect">
            <a:avLst/>
          </a:prstGeom>
          <a:solidFill>
            <a:schemeClr val="tx2">
              <a:lumMod val="1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noProof="0"/>
          </a:p>
        </p:txBody>
      </p:sp>
      <p:sp>
        <p:nvSpPr>
          <p:cNvPr id="2" name="Titre 1">
            <a:extLst>
              <a:ext uri="{FF2B5EF4-FFF2-40B4-BE49-F238E27FC236}">
                <a16:creationId xmlns:a16="http://schemas.microsoft.com/office/drawing/2014/main" id="{B16DA3DF-F2B6-DD0F-2061-6705CF28149C}"/>
              </a:ext>
            </a:extLst>
          </p:cNvPr>
          <p:cNvSpPr>
            <a:spLocks noGrp="1"/>
          </p:cNvSpPr>
          <p:nvPr>
            <p:ph type="title"/>
          </p:nvPr>
        </p:nvSpPr>
        <p:spPr>
          <a:xfrm>
            <a:off x="4588206" y="727075"/>
            <a:ext cx="4012869" cy="1793875"/>
          </a:xfrm>
        </p:spPr>
        <p:txBody>
          <a:bodyPr>
            <a:normAutofit/>
          </a:bodyPr>
          <a:lstStyle/>
          <a:p>
            <a:r>
              <a:rPr lang="en-US" sz="4000"/>
              <a:t>Quantum dots</a:t>
            </a:r>
            <a:endParaRPr lang="en-US" sz="4000" noProof="0"/>
          </a:p>
        </p:txBody>
      </p:sp>
      <p:sp>
        <p:nvSpPr>
          <p:cNvPr id="6" name="Espace réservé du pied de page 5">
            <a:extLst>
              <a:ext uri="{FF2B5EF4-FFF2-40B4-BE49-F238E27FC236}">
                <a16:creationId xmlns:a16="http://schemas.microsoft.com/office/drawing/2014/main" id="{D00EEDB6-854E-E977-3B98-B3A8A561AF9C}"/>
              </a:ext>
            </a:extLst>
          </p:cNvPr>
          <p:cNvSpPr>
            <a:spLocks noGrp="1"/>
          </p:cNvSpPr>
          <p:nvPr>
            <p:ph type="ftr" sz="quarter" idx="15"/>
          </p:nvPr>
        </p:nvSpPr>
        <p:spPr>
          <a:xfrm>
            <a:off x="5692200" y="4786304"/>
            <a:ext cx="3086100" cy="273844"/>
          </a:xfrm>
        </p:spPr>
        <p:txBody>
          <a:bodyPr/>
          <a:lstStyle/>
          <a:p>
            <a:r>
              <a:rPr lang="fr-FR" noProof="0"/>
              <a:t>Solal Després</a:t>
            </a:r>
            <a:r>
              <a:rPr lang="fr-FR"/>
              <a:t> and Julien Tubiana Warin</a:t>
            </a:r>
            <a:endParaRPr lang="es-MX"/>
          </a:p>
        </p:txBody>
      </p:sp>
      <p:sp>
        <p:nvSpPr>
          <p:cNvPr id="7" name="Espace réservé du numéro de diapositive 6">
            <a:extLst>
              <a:ext uri="{FF2B5EF4-FFF2-40B4-BE49-F238E27FC236}">
                <a16:creationId xmlns:a16="http://schemas.microsoft.com/office/drawing/2014/main" id="{D69D595B-D345-036D-48C8-8AC421FD0BD2}"/>
              </a:ext>
            </a:extLst>
          </p:cNvPr>
          <p:cNvSpPr>
            <a:spLocks noGrp="1"/>
          </p:cNvSpPr>
          <p:nvPr>
            <p:ph type="sldNum" sz="quarter" idx="16"/>
          </p:nvPr>
        </p:nvSpPr>
        <p:spPr>
          <a:xfrm>
            <a:off x="6457950" y="4786304"/>
            <a:ext cx="2057400" cy="273844"/>
          </a:xfrm>
        </p:spPr>
        <p:txBody>
          <a:bodyPr/>
          <a:lstStyle/>
          <a:p>
            <a:fld id="{E1E1CD7C-2161-7D43-862E-CE4C333CD873}" type="slidenum">
              <a:rPr lang="en-US" noProof="0" smtClean="0"/>
              <a:pPr/>
              <a:t>14</a:t>
            </a:fld>
            <a:endParaRPr lang="en-US" noProof="0"/>
          </a:p>
        </p:txBody>
      </p:sp>
      <p:sp>
        <p:nvSpPr>
          <p:cNvPr id="3" name="Espace réservé de la date 3">
            <a:extLst>
              <a:ext uri="{FF2B5EF4-FFF2-40B4-BE49-F238E27FC236}">
                <a16:creationId xmlns:a16="http://schemas.microsoft.com/office/drawing/2014/main" id="{55BB1517-909C-93CA-A685-28C320F0AEF5}"/>
              </a:ext>
            </a:extLst>
          </p:cNvPr>
          <p:cNvSpPr txBox="1">
            <a:spLocks/>
          </p:cNvSpPr>
          <p:nvPr/>
        </p:nvSpPr>
        <p:spPr>
          <a:xfrm>
            <a:off x="628650" y="4767263"/>
            <a:ext cx="2057400" cy="273844"/>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hade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Quantum dots solar cells </a:t>
            </a:r>
          </a:p>
        </p:txBody>
      </p:sp>
    </p:spTree>
    <p:extLst>
      <p:ext uri="{BB962C8B-B14F-4D97-AF65-F5344CB8AC3E}">
        <p14:creationId xmlns:p14="http://schemas.microsoft.com/office/powerpoint/2010/main" val="2570766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5230A-0D5E-F17F-157A-9114D8DACC67}"/>
            </a:ext>
          </a:extLst>
        </p:cNvPr>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CC64F8FA-470E-93AB-5BA1-0BC1FD8879FE}"/>
              </a:ext>
            </a:extLst>
          </p:cNvPr>
          <p:cNvSpPr>
            <a:spLocks noGrp="1"/>
          </p:cNvSpPr>
          <p:nvPr>
            <p:ph type="ftr" sz="quarter" idx="15"/>
          </p:nvPr>
        </p:nvSpPr>
        <p:spPr/>
        <p:txBody>
          <a:bodyPr/>
          <a:lstStyle/>
          <a:p>
            <a:r>
              <a:rPr lang="fr-FR" noProof="0"/>
              <a:t>Solal Després</a:t>
            </a:r>
            <a:r>
              <a:rPr lang="fr-FR"/>
              <a:t> and Julien Tubiana Warin</a:t>
            </a:r>
            <a:endParaRPr lang="es-MX"/>
          </a:p>
        </p:txBody>
      </p:sp>
      <p:sp>
        <p:nvSpPr>
          <p:cNvPr id="6" name="Espace réservé du numéro de diapositive 5">
            <a:extLst>
              <a:ext uri="{FF2B5EF4-FFF2-40B4-BE49-F238E27FC236}">
                <a16:creationId xmlns:a16="http://schemas.microsoft.com/office/drawing/2014/main" id="{D91B5D65-5949-EB86-1EFF-CF15B8EFC8BA}"/>
              </a:ext>
            </a:extLst>
          </p:cNvPr>
          <p:cNvSpPr>
            <a:spLocks noGrp="1"/>
          </p:cNvSpPr>
          <p:nvPr>
            <p:ph type="sldNum" sz="quarter" idx="16"/>
          </p:nvPr>
        </p:nvSpPr>
        <p:spPr/>
        <p:txBody>
          <a:bodyPr/>
          <a:lstStyle/>
          <a:p>
            <a:fld id="{E1E1CD7C-2161-7D43-862E-CE4C333CD873}" type="slidenum">
              <a:rPr lang="en-US" noProof="0" smtClean="0"/>
              <a:pPr/>
              <a:t>15</a:t>
            </a:fld>
            <a:endParaRPr lang="en-US" noProof="0"/>
          </a:p>
        </p:txBody>
      </p:sp>
      <p:sp>
        <p:nvSpPr>
          <p:cNvPr id="7" name="Titre 6">
            <a:extLst>
              <a:ext uri="{FF2B5EF4-FFF2-40B4-BE49-F238E27FC236}">
                <a16:creationId xmlns:a16="http://schemas.microsoft.com/office/drawing/2014/main" id="{0C5093A7-6EA8-2528-54BE-DCBD5B7D9665}"/>
              </a:ext>
            </a:extLst>
          </p:cNvPr>
          <p:cNvSpPr>
            <a:spLocks noGrp="1"/>
          </p:cNvSpPr>
          <p:nvPr>
            <p:ph type="title"/>
          </p:nvPr>
        </p:nvSpPr>
        <p:spPr>
          <a:xfrm>
            <a:off x="805882" y="-154812"/>
            <a:ext cx="8252393" cy="1072753"/>
          </a:xfrm>
        </p:spPr>
        <p:txBody>
          <a:bodyPr>
            <a:normAutofit/>
          </a:bodyPr>
          <a:lstStyle/>
          <a:p>
            <a:r>
              <a:rPr lang="en-US"/>
              <a:t>Main properties</a:t>
            </a:r>
            <a:endParaRPr lang="en-US" noProof="0"/>
          </a:p>
        </p:txBody>
      </p:sp>
      <p:pic>
        <p:nvPicPr>
          <p:cNvPr id="11" name="Picture 10" descr="A diagram of a bulk and bulk&#10;&#10;Description automatically generated">
            <a:extLst>
              <a:ext uri="{FF2B5EF4-FFF2-40B4-BE49-F238E27FC236}">
                <a16:creationId xmlns:a16="http://schemas.microsoft.com/office/drawing/2014/main" id="{3414D170-FBEC-BA27-4F76-3C522736F1DD}"/>
              </a:ext>
            </a:extLst>
          </p:cNvPr>
          <p:cNvPicPr>
            <a:picLocks noChangeAspect="1"/>
          </p:cNvPicPr>
          <p:nvPr/>
        </p:nvPicPr>
        <p:blipFill>
          <a:blip r:embed="rId3"/>
          <a:stretch>
            <a:fillRect/>
          </a:stretch>
        </p:blipFill>
        <p:spPr>
          <a:xfrm>
            <a:off x="628650" y="707399"/>
            <a:ext cx="3333933" cy="2240619"/>
          </a:xfrm>
          <a:prstGeom prst="rect">
            <a:avLst/>
          </a:prstGeom>
        </p:spPr>
      </p:pic>
      <p:pic>
        <p:nvPicPr>
          <p:cNvPr id="13" name="Picture 12" descr="A diagram of a structure&#10;&#10;Description automatically generated">
            <a:extLst>
              <a:ext uri="{FF2B5EF4-FFF2-40B4-BE49-F238E27FC236}">
                <a16:creationId xmlns:a16="http://schemas.microsoft.com/office/drawing/2014/main" id="{A3A063A8-D02F-C96C-B3E1-6B641D9D6EA1}"/>
              </a:ext>
            </a:extLst>
          </p:cNvPr>
          <p:cNvPicPr>
            <a:picLocks noChangeAspect="1"/>
          </p:cNvPicPr>
          <p:nvPr/>
        </p:nvPicPr>
        <p:blipFill>
          <a:blip r:embed="rId4"/>
          <a:stretch>
            <a:fillRect/>
          </a:stretch>
        </p:blipFill>
        <p:spPr>
          <a:xfrm>
            <a:off x="4691724" y="372555"/>
            <a:ext cx="4264076" cy="4214107"/>
          </a:xfrm>
          <a:prstGeom prst="rect">
            <a:avLst/>
          </a:prstGeom>
        </p:spPr>
      </p:pic>
      <p:pic>
        <p:nvPicPr>
          <p:cNvPr id="14" name="Picture 13">
            <a:extLst>
              <a:ext uri="{FF2B5EF4-FFF2-40B4-BE49-F238E27FC236}">
                <a16:creationId xmlns:a16="http://schemas.microsoft.com/office/drawing/2014/main" id="{80CB9820-857C-E9A9-CE25-F0A29CE3396C}"/>
              </a:ext>
            </a:extLst>
          </p:cNvPr>
          <p:cNvPicPr>
            <a:picLocks noChangeAspect="1"/>
          </p:cNvPicPr>
          <p:nvPr/>
        </p:nvPicPr>
        <p:blipFill>
          <a:blip r:embed="rId5"/>
          <a:stretch>
            <a:fillRect/>
          </a:stretch>
        </p:blipFill>
        <p:spPr>
          <a:xfrm>
            <a:off x="2316326" y="3173126"/>
            <a:ext cx="2152710" cy="1475005"/>
          </a:xfrm>
          <a:prstGeom prst="rect">
            <a:avLst/>
          </a:prstGeom>
        </p:spPr>
      </p:pic>
      <p:pic>
        <p:nvPicPr>
          <p:cNvPr id="15" name="Picture 14">
            <a:extLst>
              <a:ext uri="{FF2B5EF4-FFF2-40B4-BE49-F238E27FC236}">
                <a16:creationId xmlns:a16="http://schemas.microsoft.com/office/drawing/2014/main" id="{45E24B2B-16FB-9929-87D7-C92C556AA05C}"/>
              </a:ext>
            </a:extLst>
          </p:cNvPr>
          <p:cNvPicPr>
            <a:picLocks noChangeAspect="1"/>
          </p:cNvPicPr>
          <p:nvPr/>
        </p:nvPicPr>
        <p:blipFill>
          <a:blip r:embed="rId6"/>
          <a:stretch>
            <a:fillRect/>
          </a:stretch>
        </p:blipFill>
        <p:spPr>
          <a:xfrm>
            <a:off x="116200" y="3444000"/>
            <a:ext cx="1977439" cy="933259"/>
          </a:xfrm>
          <a:prstGeom prst="rect">
            <a:avLst/>
          </a:prstGeom>
        </p:spPr>
      </p:pic>
      <p:sp>
        <p:nvSpPr>
          <p:cNvPr id="2" name="Espace réservé de la date 3">
            <a:extLst>
              <a:ext uri="{FF2B5EF4-FFF2-40B4-BE49-F238E27FC236}">
                <a16:creationId xmlns:a16="http://schemas.microsoft.com/office/drawing/2014/main" id="{265CB01B-D65D-5E62-97F3-B81678E251E4}"/>
              </a:ext>
            </a:extLst>
          </p:cNvPr>
          <p:cNvSpPr>
            <a:spLocks noGrp="1"/>
          </p:cNvSpPr>
          <p:nvPr>
            <p:ph type="dt" sz="half" idx="14"/>
          </p:nvPr>
        </p:nvSpPr>
        <p:spPr>
          <a:xfrm>
            <a:off x="628650" y="4767263"/>
            <a:ext cx="2057400" cy="273844"/>
          </a:xfrm>
        </p:spPr>
        <p:txBody>
          <a:bodyPr/>
          <a:lstStyle/>
          <a:p>
            <a:r>
              <a:rPr lang="en-US" noProof="0"/>
              <a:t>Quantum dots solar cells </a:t>
            </a:r>
          </a:p>
        </p:txBody>
      </p:sp>
    </p:spTree>
    <p:extLst>
      <p:ext uri="{BB962C8B-B14F-4D97-AF65-F5344CB8AC3E}">
        <p14:creationId xmlns:p14="http://schemas.microsoft.com/office/powerpoint/2010/main" val="233793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D1C8D-C56B-1126-F2B9-D0B18C0374DB}"/>
            </a:ext>
          </a:extLst>
        </p:cNvPr>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1A28A734-3624-E3DB-1B93-DEB0FE716019}"/>
              </a:ext>
            </a:extLst>
          </p:cNvPr>
          <p:cNvSpPr>
            <a:spLocks noGrp="1"/>
          </p:cNvSpPr>
          <p:nvPr>
            <p:ph type="ftr" sz="quarter" idx="15"/>
          </p:nvPr>
        </p:nvSpPr>
        <p:spPr/>
        <p:txBody>
          <a:bodyPr/>
          <a:lstStyle/>
          <a:p>
            <a:r>
              <a:rPr lang="fr-FR" noProof="0"/>
              <a:t>Solal Després</a:t>
            </a:r>
            <a:r>
              <a:rPr lang="fr-FR"/>
              <a:t> and Julien Tubiana Warin</a:t>
            </a:r>
            <a:endParaRPr lang="es-MX"/>
          </a:p>
        </p:txBody>
      </p:sp>
      <p:sp>
        <p:nvSpPr>
          <p:cNvPr id="6" name="Espace réservé du numéro de diapositive 5">
            <a:extLst>
              <a:ext uri="{FF2B5EF4-FFF2-40B4-BE49-F238E27FC236}">
                <a16:creationId xmlns:a16="http://schemas.microsoft.com/office/drawing/2014/main" id="{30220240-38AB-1483-3F99-AFE3A8749538}"/>
              </a:ext>
            </a:extLst>
          </p:cNvPr>
          <p:cNvSpPr>
            <a:spLocks noGrp="1"/>
          </p:cNvSpPr>
          <p:nvPr>
            <p:ph type="sldNum" sz="quarter" idx="16"/>
          </p:nvPr>
        </p:nvSpPr>
        <p:spPr/>
        <p:txBody>
          <a:bodyPr/>
          <a:lstStyle/>
          <a:p>
            <a:fld id="{E1E1CD7C-2161-7D43-862E-CE4C333CD873}" type="slidenum">
              <a:rPr lang="en-US" noProof="0" smtClean="0"/>
              <a:pPr/>
              <a:t>16</a:t>
            </a:fld>
            <a:endParaRPr lang="en-US" noProof="0"/>
          </a:p>
        </p:txBody>
      </p:sp>
      <p:sp>
        <p:nvSpPr>
          <p:cNvPr id="7" name="Titre 6">
            <a:extLst>
              <a:ext uri="{FF2B5EF4-FFF2-40B4-BE49-F238E27FC236}">
                <a16:creationId xmlns:a16="http://schemas.microsoft.com/office/drawing/2014/main" id="{1C8D79DB-29BC-E6D6-5425-700E9E7D919F}"/>
              </a:ext>
            </a:extLst>
          </p:cNvPr>
          <p:cNvSpPr>
            <a:spLocks noGrp="1"/>
          </p:cNvSpPr>
          <p:nvPr>
            <p:ph type="title"/>
          </p:nvPr>
        </p:nvSpPr>
        <p:spPr>
          <a:xfrm>
            <a:off x="805882" y="-154812"/>
            <a:ext cx="8252393" cy="1072753"/>
          </a:xfrm>
        </p:spPr>
        <p:txBody>
          <a:bodyPr>
            <a:normAutofit/>
          </a:bodyPr>
          <a:lstStyle/>
          <a:p>
            <a:r>
              <a:rPr lang="en-US"/>
              <a:t>Types of quantum dots</a:t>
            </a:r>
            <a:endParaRPr lang="en-US" noProof="0"/>
          </a:p>
        </p:txBody>
      </p:sp>
      <p:pic>
        <p:nvPicPr>
          <p:cNvPr id="3" name="Picture 2" descr="A diagram of a graphene molecule&#10;&#10;Description automatically generated">
            <a:extLst>
              <a:ext uri="{FF2B5EF4-FFF2-40B4-BE49-F238E27FC236}">
                <a16:creationId xmlns:a16="http://schemas.microsoft.com/office/drawing/2014/main" id="{2EBC051F-9E7C-EC5B-39E9-3C6DF22B6045}"/>
              </a:ext>
            </a:extLst>
          </p:cNvPr>
          <p:cNvPicPr>
            <a:picLocks noChangeAspect="1"/>
          </p:cNvPicPr>
          <p:nvPr/>
        </p:nvPicPr>
        <p:blipFill>
          <a:blip r:embed="rId3"/>
          <a:stretch>
            <a:fillRect/>
          </a:stretch>
        </p:blipFill>
        <p:spPr>
          <a:xfrm>
            <a:off x="2590800" y="1772338"/>
            <a:ext cx="3352800" cy="2140527"/>
          </a:xfrm>
          <a:prstGeom prst="rect">
            <a:avLst/>
          </a:prstGeom>
        </p:spPr>
      </p:pic>
      <p:sp>
        <p:nvSpPr>
          <p:cNvPr id="9" name="TextBox 8">
            <a:extLst>
              <a:ext uri="{FF2B5EF4-FFF2-40B4-BE49-F238E27FC236}">
                <a16:creationId xmlns:a16="http://schemas.microsoft.com/office/drawing/2014/main" id="{A261EC41-9641-1A92-83A0-A9EAA804C38E}"/>
              </a:ext>
            </a:extLst>
          </p:cNvPr>
          <p:cNvSpPr txBox="1"/>
          <p:nvPr/>
        </p:nvSpPr>
        <p:spPr>
          <a:xfrm>
            <a:off x="240538" y="769679"/>
            <a:ext cx="2445512" cy="646331"/>
          </a:xfrm>
          <a:prstGeom prst="rect">
            <a:avLst/>
          </a:prstGeom>
          <a:noFill/>
        </p:spPr>
        <p:txBody>
          <a:bodyPr wrap="square">
            <a:spAutoFit/>
          </a:bodyPr>
          <a:lstStyle/>
          <a:p>
            <a:r>
              <a:rPr lang="en-GB" b="1"/>
              <a:t>Lead- and Cadmium-Based Quantum Dots</a:t>
            </a:r>
          </a:p>
        </p:txBody>
      </p:sp>
      <p:sp>
        <p:nvSpPr>
          <p:cNvPr id="11" name="TextBox 10">
            <a:extLst>
              <a:ext uri="{FF2B5EF4-FFF2-40B4-BE49-F238E27FC236}">
                <a16:creationId xmlns:a16="http://schemas.microsoft.com/office/drawing/2014/main" id="{DC40A861-E15E-2109-F823-BE89699E0A13}"/>
              </a:ext>
            </a:extLst>
          </p:cNvPr>
          <p:cNvSpPr txBox="1"/>
          <p:nvPr/>
        </p:nvSpPr>
        <p:spPr>
          <a:xfrm>
            <a:off x="2914650" y="814910"/>
            <a:ext cx="4572000" cy="369332"/>
          </a:xfrm>
          <a:prstGeom prst="rect">
            <a:avLst/>
          </a:prstGeom>
          <a:noFill/>
        </p:spPr>
        <p:txBody>
          <a:bodyPr wrap="square">
            <a:spAutoFit/>
          </a:bodyPr>
          <a:lstStyle/>
          <a:p>
            <a:r>
              <a:rPr lang="en-GB" b="1"/>
              <a:t>Carbon Quantum Dots</a:t>
            </a:r>
          </a:p>
        </p:txBody>
      </p:sp>
      <p:sp>
        <p:nvSpPr>
          <p:cNvPr id="13" name="TextBox 12">
            <a:extLst>
              <a:ext uri="{FF2B5EF4-FFF2-40B4-BE49-F238E27FC236}">
                <a16:creationId xmlns:a16="http://schemas.microsoft.com/office/drawing/2014/main" id="{54D6BC06-9763-28D0-E335-824131A6D830}"/>
              </a:ext>
            </a:extLst>
          </p:cNvPr>
          <p:cNvSpPr txBox="1"/>
          <p:nvPr/>
        </p:nvSpPr>
        <p:spPr>
          <a:xfrm>
            <a:off x="5779008" y="797643"/>
            <a:ext cx="4572000" cy="369332"/>
          </a:xfrm>
          <a:prstGeom prst="rect">
            <a:avLst/>
          </a:prstGeom>
          <a:noFill/>
        </p:spPr>
        <p:txBody>
          <a:bodyPr wrap="square">
            <a:spAutoFit/>
          </a:bodyPr>
          <a:lstStyle/>
          <a:p>
            <a:r>
              <a:rPr lang="en-GB" b="1"/>
              <a:t>Perovskite Quantum Dots</a:t>
            </a:r>
          </a:p>
        </p:txBody>
      </p:sp>
      <p:pic>
        <p:nvPicPr>
          <p:cNvPr id="16" name="Picture 15" descr="A close-up of a molecule&#10;&#10;Description automatically generated">
            <a:extLst>
              <a:ext uri="{FF2B5EF4-FFF2-40B4-BE49-F238E27FC236}">
                <a16:creationId xmlns:a16="http://schemas.microsoft.com/office/drawing/2014/main" id="{E4750705-087F-B038-05D4-44CE4C727B5A}"/>
              </a:ext>
            </a:extLst>
          </p:cNvPr>
          <p:cNvPicPr>
            <a:picLocks noChangeAspect="1"/>
          </p:cNvPicPr>
          <p:nvPr/>
        </p:nvPicPr>
        <p:blipFill>
          <a:blip r:embed="rId4"/>
          <a:stretch>
            <a:fillRect/>
          </a:stretch>
        </p:blipFill>
        <p:spPr>
          <a:xfrm>
            <a:off x="47625" y="1772338"/>
            <a:ext cx="2338391" cy="2140527"/>
          </a:xfrm>
          <a:prstGeom prst="rect">
            <a:avLst/>
          </a:prstGeom>
        </p:spPr>
      </p:pic>
      <p:sp>
        <p:nvSpPr>
          <p:cNvPr id="2" name="Espace réservé de la date 3">
            <a:extLst>
              <a:ext uri="{FF2B5EF4-FFF2-40B4-BE49-F238E27FC236}">
                <a16:creationId xmlns:a16="http://schemas.microsoft.com/office/drawing/2014/main" id="{55E8F880-72E6-0673-CE70-F3D12E3B6D73}"/>
              </a:ext>
            </a:extLst>
          </p:cNvPr>
          <p:cNvSpPr>
            <a:spLocks noGrp="1"/>
          </p:cNvSpPr>
          <p:nvPr>
            <p:ph type="dt" sz="half" idx="14"/>
          </p:nvPr>
        </p:nvSpPr>
        <p:spPr>
          <a:xfrm>
            <a:off x="628650" y="4767263"/>
            <a:ext cx="2057400" cy="273844"/>
          </a:xfrm>
        </p:spPr>
        <p:txBody>
          <a:bodyPr/>
          <a:lstStyle/>
          <a:p>
            <a:r>
              <a:rPr lang="en-US" noProof="0"/>
              <a:t>Quantum dots solar cells </a:t>
            </a:r>
          </a:p>
        </p:txBody>
      </p:sp>
      <p:grpSp>
        <p:nvGrpSpPr>
          <p:cNvPr id="12" name="Group 11">
            <a:extLst>
              <a:ext uri="{FF2B5EF4-FFF2-40B4-BE49-F238E27FC236}">
                <a16:creationId xmlns:a16="http://schemas.microsoft.com/office/drawing/2014/main" id="{DAE655CF-34D3-2BB4-852F-4E50EC0B5556}"/>
              </a:ext>
            </a:extLst>
          </p:cNvPr>
          <p:cNvGrpSpPr/>
          <p:nvPr/>
        </p:nvGrpSpPr>
        <p:grpSpPr>
          <a:xfrm>
            <a:off x="6074833" y="1486881"/>
            <a:ext cx="2785321" cy="2674694"/>
            <a:chOff x="6074833" y="1486881"/>
            <a:chExt cx="2785321" cy="2674694"/>
          </a:xfrm>
        </p:grpSpPr>
        <p:pic>
          <p:nvPicPr>
            <p:cNvPr id="14" name="Picture 13">
              <a:extLst>
                <a:ext uri="{FF2B5EF4-FFF2-40B4-BE49-F238E27FC236}">
                  <a16:creationId xmlns:a16="http://schemas.microsoft.com/office/drawing/2014/main" id="{B86B8317-4E82-70E5-BBC8-F55FED190340}"/>
                </a:ext>
              </a:extLst>
            </p:cNvPr>
            <p:cNvPicPr>
              <a:picLocks noChangeAspect="1"/>
            </p:cNvPicPr>
            <p:nvPr/>
          </p:nvPicPr>
          <p:blipFill>
            <a:blip r:embed="rId5"/>
            <a:stretch>
              <a:fillRect/>
            </a:stretch>
          </p:blipFill>
          <p:spPr>
            <a:xfrm>
              <a:off x="6127316" y="1523627"/>
              <a:ext cx="2732838" cy="2637948"/>
            </a:xfrm>
            <a:prstGeom prst="rect">
              <a:avLst/>
            </a:prstGeom>
          </p:spPr>
        </p:pic>
        <p:sp>
          <p:nvSpPr>
            <p:cNvPr id="8" name="Rectangle 7">
              <a:extLst>
                <a:ext uri="{FF2B5EF4-FFF2-40B4-BE49-F238E27FC236}">
                  <a16:creationId xmlns:a16="http://schemas.microsoft.com/office/drawing/2014/main" id="{FF6126D4-8822-8F64-D66B-F9220A93F1DA}"/>
                </a:ext>
              </a:extLst>
            </p:cNvPr>
            <p:cNvSpPr/>
            <p:nvPr/>
          </p:nvSpPr>
          <p:spPr>
            <a:xfrm>
              <a:off x="6074833" y="1486881"/>
              <a:ext cx="296333" cy="35632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930DEDDA-2226-29B4-89D1-2B0B05AAB8FB}"/>
                </a:ext>
              </a:extLst>
            </p:cNvPr>
            <p:cNvSpPr/>
            <p:nvPr/>
          </p:nvSpPr>
          <p:spPr>
            <a:xfrm>
              <a:off x="6081183" y="3734701"/>
              <a:ext cx="296333" cy="35632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H"/>
            </a:p>
          </p:txBody>
        </p:sp>
      </p:grpSp>
    </p:spTree>
    <p:extLst>
      <p:ext uri="{BB962C8B-B14F-4D97-AF65-F5344CB8AC3E}">
        <p14:creationId xmlns:p14="http://schemas.microsoft.com/office/powerpoint/2010/main" val="425462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79304-2911-E6CF-4D98-BE4F7EC4D4E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FEB02CA-C0B4-281D-34D5-10703F7ED7F9}"/>
              </a:ext>
            </a:extLst>
          </p:cNvPr>
          <p:cNvSpPr/>
          <p:nvPr/>
        </p:nvSpPr>
        <p:spPr>
          <a:xfrm>
            <a:off x="4572000" y="1"/>
            <a:ext cx="4572000" cy="5143500"/>
          </a:xfrm>
          <a:prstGeom prst="rect">
            <a:avLst/>
          </a:prstGeom>
          <a:solidFill>
            <a:schemeClr val="tx2">
              <a:lumMod val="1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noProof="0"/>
          </a:p>
        </p:txBody>
      </p:sp>
      <p:sp>
        <p:nvSpPr>
          <p:cNvPr id="2" name="Titre 1">
            <a:extLst>
              <a:ext uri="{FF2B5EF4-FFF2-40B4-BE49-F238E27FC236}">
                <a16:creationId xmlns:a16="http://schemas.microsoft.com/office/drawing/2014/main" id="{92B11620-CC2B-A710-B20E-BE95E25E7398}"/>
              </a:ext>
            </a:extLst>
          </p:cNvPr>
          <p:cNvSpPr>
            <a:spLocks noGrp="1"/>
          </p:cNvSpPr>
          <p:nvPr>
            <p:ph type="title"/>
          </p:nvPr>
        </p:nvSpPr>
        <p:spPr>
          <a:xfrm>
            <a:off x="4588206" y="727075"/>
            <a:ext cx="4012869" cy="1793875"/>
          </a:xfrm>
        </p:spPr>
        <p:txBody>
          <a:bodyPr>
            <a:normAutofit/>
          </a:bodyPr>
          <a:lstStyle/>
          <a:p>
            <a:r>
              <a:rPr lang="en-US" sz="4000"/>
              <a:t>Quantum Dots Solar Cells </a:t>
            </a:r>
            <a:endParaRPr lang="en-US" sz="4000" noProof="0"/>
          </a:p>
        </p:txBody>
      </p:sp>
      <p:sp>
        <p:nvSpPr>
          <p:cNvPr id="6" name="Espace réservé du pied de page 5">
            <a:extLst>
              <a:ext uri="{FF2B5EF4-FFF2-40B4-BE49-F238E27FC236}">
                <a16:creationId xmlns:a16="http://schemas.microsoft.com/office/drawing/2014/main" id="{F8FD9BF2-802A-BC8D-1BC2-23DA85AA39D9}"/>
              </a:ext>
            </a:extLst>
          </p:cNvPr>
          <p:cNvSpPr>
            <a:spLocks noGrp="1"/>
          </p:cNvSpPr>
          <p:nvPr>
            <p:ph type="ftr" sz="quarter" idx="15"/>
          </p:nvPr>
        </p:nvSpPr>
        <p:spPr>
          <a:xfrm>
            <a:off x="5520750" y="4786304"/>
            <a:ext cx="3086100" cy="273844"/>
          </a:xfrm>
        </p:spPr>
        <p:txBody>
          <a:bodyPr/>
          <a:lstStyle/>
          <a:p>
            <a:r>
              <a:rPr lang="fr-FR" noProof="0"/>
              <a:t>Solal Després</a:t>
            </a:r>
            <a:r>
              <a:rPr lang="fr-FR"/>
              <a:t> and Julien Tubiana Warin</a:t>
            </a:r>
            <a:endParaRPr lang="es-MX"/>
          </a:p>
        </p:txBody>
      </p:sp>
      <p:sp>
        <p:nvSpPr>
          <p:cNvPr id="7" name="Espace réservé du numéro de diapositive 6">
            <a:extLst>
              <a:ext uri="{FF2B5EF4-FFF2-40B4-BE49-F238E27FC236}">
                <a16:creationId xmlns:a16="http://schemas.microsoft.com/office/drawing/2014/main" id="{1C66E378-568F-7006-19B4-FCDFE6CB9C52}"/>
              </a:ext>
            </a:extLst>
          </p:cNvPr>
          <p:cNvSpPr>
            <a:spLocks noGrp="1"/>
          </p:cNvSpPr>
          <p:nvPr>
            <p:ph type="sldNum" sz="quarter" idx="16"/>
          </p:nvPr>
        </p:nvSpPr>
        <p:spPr>
          <a:xfrm>
            <a:off x="6457950" y="4786304"/>
            <a:ext cx="2057400" cy="273844"/>
          </a:xfrm>
        </p:spPr>
        <p:txBody>
          <a:bodyPr/>
          <a:lstStyle/>
          <a:p>
            <a:fld id="{E1E1CD7C-2161-7D43-862E-CE4C333CD873}" type="slidenum">
              <a:rPr lang="en-US" noProof="0" smtClean="0"/>
              <a:pPr/>
              <a:t>17</a:t>
            </a:fld>
            <a:endParaRPr lang="en-US" noProof="0"/>
          </a:p>
        </p:txBody>
      </p:sp>
      <p:pic>
        <p:nvPicPr>
          <p:cNvPr id="4" name="Picture 3" descr="Diagram of a diagram of a photootometer&#10;&#10;Description automatically generated with medium confidence">
            <a:extLst>
              <a:ext uri="{FF2B5EF4-FFF2-40B4-BE49-F238E27FC236}">
                <a16:creationId xmlns:a16="http://schemas.microsoft.com/office/drawing/2014/main" id="{3FC09A00-7051-BF13-166B-6523B22B6A5B}"/>
              </a:ext>
            </a:extLst>
          </p:cNvPr>
          <p:cNvPicPr>
            <a:picLocks noChangeAspect="1"/>
          </p:cNvPicPr>
          <p:nvPr/>
        </p:nvPicPr>
        <p:blipFill>
          <a:blip r:embed="rId2"/>
          <a:stretch>
            <a:fillRect/>
          </a:stretch>
        </p:blipFill>
        <p:spPr>
          <a:xfrm>
            <a:off x="260349" y="980183"/>
            <a:ext cx="3978275" cy="3081533"/>
          </a:xfrm>
          <a:prstGeom prst="rect">
            <a:avLst/>
          </a:prstGeom>
        </p:spPr>
      </p:pic>
      <p:sp>
        <p:nvSpPr>
          <p:cNvPr id="3" name="Espace réservé de la date 3">
            <a:extLst>
              <a:ext uri="{FF2B5EF4-FFF2-40B4-BE49-F238E27FC236}">
                <a16:creationId xmlns:a16="http://schemas.microsoft.com/office/drawing/2014/main" id="{5450CBE8-D2CB-02C5-FE06-040B91CCBC49}"/>
              </a:ext>
            </a:extLst>
          </p:cNvPr>
          <p:cNvSpPr>
            <a:spLocks noGrp="1"/>
          </p:cNvSpPr>
          <p:nvPr>
            <p:ph type="dt" sz="half" idx="14"/>
          </p:nvPr>
        </p:nvSpPr>
        <p:spPr>
          <a:xfrm>
            <a:off x="628650" y="4767263"/>
            <a:ext cx="2057400" cy="273844"/>
          </a:xfrm>
        </p:spPr>
        <p:txBody>
          <a:bodyPr/>
          <a:lstStyle/>
          <a:p>
            <a:r>
              <a:rPr lang="en-US" noProof="0"/>
              <a:t>Quantum dots solar cells </a:t>
            </a:r>
          </a:p>
        </p:txBody>
      </p:sp>
    </p:spTree>
    <p:extLst>
      <p:ext uri="{BB962C8B-B14F-4D97-AF65-F5344CB8AC3E}">
        <p14:creationId xmlns:p14="http://schemas.microsoft.com/office/powerpoint/2010/main" val="2833100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94E54-731B-F1AF-C62C-5D32F3FE2653}"/>
            </a:ext>
          </a:extLst>
        </p:cNvPr>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3F349FEB-C3F1-5F19-DC5A-ED2E4BC1EE36}"/>
              </a:ext>
            </a:extLst>
          </p:cNvPr>
          <p:cNvSpPr>
            <a:spLocks noGrp="1"/>
          </p:cNvSpPr>
          <p:nvPr>
            <p:ph type="dt" sz="half" idx="14"/>
          </p:nvPr>
        </p:nvSpPr>
        <p:spPr/>
        <p:txBody>
          <a:bodyPr/>
          <a:lstStyle/>
          <a:p>
            <a:r>
              <a:rPr lang="en-US" noProof="0"/>
              <a:t>Quantum dots solar cells </a:t>
            </a:r>
          </a:p>
        </p:txBody>
      </p:sp>
      <p:sp>
        <p:nvSpPr>
          <p:cNvPr id="5" name="Espace réservé du pied de page 4">
            <a:extLst>
              <a:ext uri="{FF2B5EF4-FFF2-40B4-BE49-F238E27FC236}">
                <a16:creationId xmlns:a16="http://schemas.microsoft.com/office/drawing/2014/main" id="{88C0BC8E-708D-8F4B-6149-6E8AA2A56E67}"/>
              </a:ext>
            </a:extLst>
          </p:cNvPr>
          <p:cNvSpPr>
            <a:spLocks noGrp="1"/>
          </p:cNvSpPr>
          <p:nvPr>
            <p:ph type="ftr" sz="quarter" idx="15"/>
          </p:nvPr>
        </p:nvSpPr>
        <p:spPr/>
        <p:txBody>
          <a:bodyPr/>
          <a:lstStyle/>
          <a:p>
            <a:r>
              <a:rPr lang="fr-FR" noProof="0"/>
              <a:t>Solal Després</a:t>
            </a:r>
            <a:r>
              <a:rPr lang="fr-FR"/>
              <a:t> and Julien Tubiana Warin</a:t>
            </a:r>
            <a:endParaRPr lang="es-MX"/>
          </a:p>
        </p:txBody>
      </p:sp>
      <p:sp>
        <p:nvSpPr>
          <p:cNvPr id="6" name="Espace réservé du numéro de diapositive 5">
            <a:extLst>
              <a:ext uri="{FF2B5EF4-FFF2-40B4-BE49-F238E27FC236}">
                <a16:creationId xmlns:a16="http://schemas.microsoft.com/office/drawing/2014/main" id="{C983F405-14FA-151B-DFBB-F5C52F0F3CB4}"/>
              </a:ext>
            </a:extLst>
          </p:cNvPr>
          <p:cNvSpPr>
            <a:spLocks noGrp="1"/>
          </p:cNvSpPr>
          <p:nvPr>
            <p:ph type="sldNum" sz="quarter" idx="16"/>
          </p:nvPr>
        </p:nvSpPr>
        <p:spPr/>
        <p:txBody>
          <a:bodyPr/>
          <a:lstStyle/>
          <a:p>
            <a:fld id="{E1E1CD7C-2161-7D43-862E-CE4C333CD873}" type="slidenum">
              <a:rPr lang="en-US" noProof="0" smtClean="0"/>
              <a:pPr/>
              <a:t>18</a:t>
            </a:fld>
            <a:endParaRPr lang="en-US" noProof="0"/>
          </a:p>
        </p:txBody>
      </p:sp>
      <p:sp>
        <p:nvSpPr>
          <p:cNvPr id="7" name="Titre 6">
            <a:extLst>
              <a:ext uri="{FF2B5EF4-FFF2-40B4-BE49-F238E27FC236}">
                <a16:creationId xmlns:a16="http://schemas.microsoft.com/office/drawing/2014/main" id="{98D74A06-309A-208B-C4FB-E53D97891310}"/>
              </a:ext>
            </a:extLst>
          </p:cNvPr>
          <p:cNvSpPr>
            <a:spLocks noGrp="1"/>
          </p:cNvSpPr>
          <p:nvPr>
            <p:ph type="title"/>
          </p:nvPr>
        </p:nvSpPr>
        <p:spPr>
          <a:xfrm>
            <a:off x="805882" y="-154812"/>
            <a:ext cx="8252393" cy="1072753"/>
          </a:xfrm>
        </p:spPr>
        <p:txBody>
          <a:bodyPr>
            <a:normAutofit/>
          </a:bodyPr>
          <a:lstStyle/>
          <a:p>
            <a:r>
              <a:rPr lang="en-US"/>
              <a:t>Architectures</a:t>
            </a:r>
            <a:endParaRPr lang="en-US" noProof="0"/>
          </a:p>
        </p:txBody>
      </p:sp>
      <p:pic>
        <p:nvPicPr>
          <p:cNvPr id="3" name="Picture 2" descr="Several layers of different types of material&#10;&#10;Description automatically generated with medium confidence">
            <a:extLst>
              <a:ext uri="{FF2B5EF4-FFF2-40B4-BE49-F238E27FC236}">
                <a16:creationId xmlns:a16="http://schemas.microsoft.com/office/drawing/2014/main" id="{2BAEE945-D7C7-3D9C-4938-400D2D5ED228}"/>
              </a:ext>
            </a:extLst>
          </p:cNvPr>
          <p:cNvPicPr>
            <a:picLocks noChangeAspect="1"/>
          </p:cNvPicPr>
          <p:nvPr/>
        </p:nvPicPr>
        <p:blipFill>
          <a:blip r:embed="rId3"/>
          <a:stretch>
            <a:fillRect/>
          </a:stretch>
        </p:blipFill>
        <p:spPr>
          <a:xfrm>
            <a:off x="1488281" y="574258"/>
            <a:ext cx="6167437" cy="3994983"/>
          </a:xfrm>
          <a:prstGeom prst="rect">
            <a:avLst/>
          </a:prstGeom>
        </p:spPr>
      </p:pic>
    </p:spTree>
    <p:extLst>
      <p:ext uri="{BB962C8B-B14F-4D97-AF65-F5344CB8AC3E}">
        <p14:creationId xmlns:p14="http://schemas.microsoft.com/office/powerpoint/2010/main" val="1042663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6D37B-5506-BFAF-7609-F3D69EB888F2}"/>
            </a:ext>
          </a:extLst>
        </p:cNvPr>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A59308B8-DC16-06D8-F7D6-F516F91AE310}"/>
              </a:ext>
            </a:extLst>
          </p:cNvPr>
          <p:cNvSpPr>
            <a:spLocks noGrp="1"/>
          </p:cNvSpPr>
          <p:nvPr>
            <p:ph type="dt" sz="half" idx="14"/>
          </p:nvPr>
        </p:nvSpPr>
        <p:spPr>
          <a:xfrm>
            <a:off x="501650" y="4793193"/>
            <a:ext cx="2057400" cy="273844"/>
          </a:xfrm>
        </p:spPr>
        <p:txBody>
          <a:bodyPr/>
          <a:lstStyle/>
          <a:p>
            <a:r>
              <a:rPr lang="en-US" noProof="0"/>
              <a:t>Quantum dots solar cells</a:t>
            </a:r>
          </a:p>
        </p:txBody>
      </p:sp>
      <p:sp>
        <p:nvSpPr>
          <p:cNvPr id="5" name="Espace réservé du pied de page 4">
            <a:extLst>
              <a:ext uri="{FF2B5EF4-FFF2-40B4-BE49-F238E27FC236}">
                <a16:creationId xmlns:a16="http://schemas.microsoft.com/office/drawing/2014/main" id="{72E74324-5346-0B86-61BC-0E68566BC6FE}"/>
              </a:ext>
            </a:extLst>
          </p:cNvPr>
          <p:cNvSpPr>
            <a:spLocks noGrp="1"/>
          </p:cNvSpPr>
          <p:nvPr>
            <p:ph type="ftr" sz="quarter" idx="15"/>
          </p:nvPr>
        </p:nvSpPr>
        <p:spPr>
          <a:xfrm>
            <a:off x="3028949" y="4793193"/>
            <a:ext cx="3086100" cy="273844"/>
          </a:xfrm>
        </p:spPr>
        <p:txBody>
          <a:bodyPr/>
          <a:lstStyle/>
          <a:p>
            <a:r>
              <a:rPr lang="fr-FR" noProof="0"/>
              <a:t>Solal Després</a:t>
            </a:r>
            <a:r>
              <a:rPr lang="fr-FR"/>
              <a:t> and Julien Tubiana Warin</a:t>
            </a:r>
            <a:endParaRPr lang="es-MX"/>
          </a:p>
        </p:txBody>
      </p:sp>
      <p:sp>
        <p:nvSpPr>
          <p:cNvPr id="6" name="Espace réservé du numéro de diapositive 5">
            <a:extLst>
              <a:ext uri="{FF2B5EF4-FFF2-40B4-BE49-F238E27FC236}">
                <a16:creationId xmlns:a16="http://schemas.microsoft.com/office/drawing/2014/main" id="{EBB4C251-74A5-51E7-4846-08018B9170A1}"/>
              </a:ext>
            </a:extLst>
          </p:cNvPr>
          <p:cNvSpPr>
            <a:spLocks noGrp="1"/>
          </p:cNvSpPr>
          <p:nvPr>
            <p:ph type="sldNum" sz="quarter" idx="16"/>
          </p:nvPr>
        </p:nvSpPr>
        <p:spPr/>
        <p:txBody>
          <a:bodyPr/>
          <a:lstStyle/>
          <a:p>
            <a:fld id="{E1E1CD7C-2161-7D43-862E-CE4C333CD873}" type="slidenum">
              <a:rPr lang="en-US" noProof="0" smtClean="0"/>
              <a:pPr/>
              <a:t>19</a:t>
            </a:fld>
            <a:endParaRPr lang="en-US" noProof="0"/>
          </a:p>
        </p:txBody>
      </p:sp>
      <p:sp>
        <p:nvSpPr>
          <p:cNvPr id="7" name="Titre 6">
            <a:extLst>
              <a:ext uri="{FF2B5EF4-FFF2-40B4-BE49-F238E27FC236}">
                <a16:creationId xmlns:a16="http://schemas.microsoft.com/office/drawing/2014/main" id="{F8CD454A-A9C7-0A7B-923F-C2F5E0496EEE}"/>
              </a:ext>
            </a:extLst>
          </p:cNvPr>
          <p:cNvSpPr>
            <a:spLocks noGrp="1"/>
          </p:cNvSpPr>
          <p:nvPr>
            <p:ph type="title"/>
          </p:nvPr>
        </p:nvSpPr>
        <p:spPr>
          <a:xfrm>
            <a:off x="805882" y="-154812"/>
            <a:ext cx="8252393" cy="1072753"/>
          </a:xfrm>
        </p:spPr>
        <p:txBody>
          <a:bodyPr>
            <a:normAutofit/>
          </a:bodyPr>
          <a:lstStyle/>
          <a:p>
            <a:r>
              <a:rPr lang="en-US"/>
              <a:t>Performances</a:t>
            </a:r>
            <a:endParaRPr lang="en-US" noProof="0"/>
          </a:p>
        </p:txBody>
      </p:sp>
      <p:pic>
        <p:nvPicPr>
          <p:cNvPr id="2" name="Picture 1">
            <a:extLst>
              <a:ext uri="{FF2B5EF4-FFF2-40B4-BE49-F238E27FC236}">
                <a16:creationId xmlns:a16="http://schemas.microsoft.com/office/drawing/2014/main" id="{FF4C9807-BEF3-6E4B-1DD9-86804E12D3E7}"/>
              </a:ext>
            </a:extLst>
          </p:cNvPr>
          <p:cNvPicPr>
            <a:picLocks noChangeAspect="1"/>
          </p:cNvPicPr>
          <p:nvPr/>
        </p:nvPicPr>
        <p:blipFill>
          <a:blip r:embed="rId3"/>
          <a:srcRect t="895" b="-1"/>
          <a:stretch/>
        </p:blipFill>
        <p:spPr>
          <a:xfrm>
            <a:off x="202642" y="942975"/>
            <a:ext cx="8738715" cy="2770941"/>
          </a:xfrm>
          <a:prstGeom prst="rect">
            <a:avLst/>
          </a:prstGeom>
        </p:spPr>
      </p:pic>
    </p:spTree>
    <p:extLst>
      <p:ext uri="{BB962C8B-B14F-4D97-AF65-F5344CB8AC3E}">
        <p14:creationId xmlns:p14="http://schemas.microsoft.com/office/powerpoint/2010/main" val="524966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9E6344-B904-519F-D84E-CED17C07F281}"/>
              </a:ext>
            </a:extLst>
          </p:cNvPr>
          <p:cNvSpPr/>
          <p:nvPr/>
        </p:nvSpPr>
        <p:spPr>
          <a:xfrm>
            <a:off x="4371975" y="0"/>
            <a:ext cx="4838700" cy="5143500"/>
          </a:xfrm>
          <a:prstGeom prst="rect">
            <a:avLst/>
          </a:prstGeom>
          <a:solidFill>
            <a:srgbClr val="0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noProof="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a:xfrm>
            <a:off x="6124575" y="4839754"/>
            <a:ext cx="3086100" cy="273844"/>
          </a:xfrm>
        </p:spPr>
        <p:txBody>
          <a:bodyPr/>
          <a:lstStyle/>
          <a:p>
            <a:r>
              <a:rPr lang="en-US" noProof="0">
                <a:solidFill>
                  <a:schemeClr val="bg1">
                    <a:lumMod val="85000"/>
                  </a:schemeClr>
                </a:solidFill>
              </a:rPr>
              <a:t>Solal </a:t>
            </a:r>
            <a:r>
              <a:rPr lang="en-US" noProof="0" err="1">
                <a:solidFill>
                  <a:schemeClr val="bg1">
                    <a:lumMod val="85000"/>
                  </a:schemeClr>
                </a:solidFill>
              </a:rPr>
              <a:t>Després</a:t>
            </a:r>
            <a:r>
              <a:rPr lang="en-US">
                <a:solidFill>
                  <a:schemeClr val="bg1">
                    <a:lumMod val="85000"/>
                  </a:schemeClr>
                </a:solidFill>
              </a:rPr>
              <a:t> and Julien </a:t>
            </a:r>
            <a:r>
              <a:rPr lang="en-US" err="1">
                <a:solidFill>
                  <a:schemeClr val="bg1">
                    <a:lumMod val="85000"/>
                  </a:schemeClr>
                </a:solidFill>
              </a:rPr>
              <a:t>Tubiana</a:t>
            </a:r>
            <a:r>
              <a:rPr lang="en-US">
                <a:solidFill>
                  <a:schemeClr val="bg1">
                    <a:lumMod val="85000"/>
                  </a:schemeClr>
                </a:solidFill>
              </a:rPr>
              <a:t> Warin</a:t>
            </a:r>
            <a:endParaRPr lang="en-US" noProof="0">
              <a:solidFill>
                <a:schemeClr val="bg1">
                  <a:lumMod val="85000"/>
                </a:schemeClr>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en-US" noProof="0" smtClean="0"/>
              <a:pPr/>
              <a:t>2</a:t>
            </a:fld>
            <a:endParaRPr lang="en-US" noProof="0"/>
          </a:p>
        </p:txBody>
      </p:sp>
      <p:pic>
        <p:nvPicPr>
          <p:cNvPr id="2" name="Picture 1">
            <a:extLst>
              <a:ext uri="{FF2B5EF4-FFF2-40B4-BE49-F238E27FC236}">
                <a16:creationId xmlns:a16="http://schemas.microsoft.com/office/drawing/2014/main" id="{2FC5391B-6728-5E78-BC49-BBB97861C889}"/>
              </a:ext>
            </a:extLst>
          </p:cNvPr>
          <p:cNvPicPr>
            <a:picLocks noChangeAspect="1"/>
          </p:cNvPicPr>
          <p:nvPr/>
        </p:nvPicPr>
        <p:blipFill>
          <a:blip r:embed="rId3"/>
          <a:stretch>
            <a:fillRect/>
          </a:stretch>
        </p:blipFill>
        <p:spPr>
          <a:xfrm>
            <a:off x="237852" y="943883"/>
            <a:ext cx="3958010" cy="1627867"/>
          </a:xfrm>
          <a:prstGeom prst="rect">
            <a:avLst/>
          </a:prstGeom>
        </p:spPr>
      </p:pic>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4458942" y="84135"/>
            <a:ext cx="7886700" cy="994172"/>
          </a:xfrm>
        </p:spPr>
        <p:txBody>
          <a:bodyPr/>
          <a:lstStyle/>
          <a:p>
            <a:r>
              <a:rPr lang="en-US" noProof="0">
                <a:solidFill>
                  <a:schemeClr val="bg1"/>
                </a:solidFill>
              </a:rPr>
              <a:t>Overview </a:t>
            </a:r>
          </a:p>
        </p:txBody>
      </p:sp>
      <p:pic>
        <p:nvPicPr>
          <p:cNvPr id="8" name="Picture 7">
            <a:extLst>
              <a:ext uri="{FF2B5EF4-FFF2-40B4-BE49-F238E27FC236}">
                <a16:creationId xmlns:a16="http://schemas.microsoft.com/office/drawing/2014/main" id="{0A37136F-4668-0CDE-4A90-01830347CF0B}"/>
              </a:ext>
            </a:extLst>
          </p:cNvPr>
          <p:cNvPicPr>
            <a:picLocks noChangeAspect="1"/>
          </p:cNvPicPr>
          <p:nvPr/>
        </p:nvPicPr>
        <p:blipFill>
          <a:blip r:embed="rId4"/>
          <a:srcRect t="5985"/>
          <a:stretch/>
        </p:blipFill>
        <p:spPr>
          <a:xfrm>
            <a:off x="106736" y="3336425"/>
            <a:ext cx="4265239" cy="863192"/>
          </a:xfrm>
          <a:prstGeom prst="rect">
            <a:avLst/>
          </a:prstGeom>
        </p:spPr>
      </p:pic>
      <p:pic>
        <p:nvPicPr>
          <p:cNvPr id="12" name="Picture 11" descr="A graph of a solar spectrum&#10;&#10;Description automatically generated">
            <a:extLst>
              <a:ext uri="{FF2B5EF4-FFF2-40B4-BE49-F238E27FC236}">
                <a16:creationId xmlns:a16="http://schemas.microsoft.com/office/drawing/2014/main" id="{71C1CCDD-176A-C8DE-0E17-ED898342DF72}"/>
              </a:ext>
            </a:extLst>
          </p:cNvPr>
          <p:cNvPicPr>
            <a:picLocks noChangeAspect="1"/>
          </p:cNvPicPr>
          <p:nvPr/>
        </p:nvPicPr>
        <p:blipFill>
          <a:blip r:embed="rId5"/>
          <a:stretch>
            <a:fillRect/>
          </a:stretch>
        </p:blipFill>
        <p:spPr>
          <a:xfrm>
            <a:off x="4717183" y="1424642"/>
            <a:ext cx="4125786" cy="2505661"/>
          </a:xfrm>
          <a:prstGeom prst="rect">
            <a:avLst/>
          </a:prstGeom>
        </p:spPr>
      </p:pic>
      <p:sp>
        <p:nvSpPr>
          <p:cNvPr id="9" name="Espace réservé de la date 3">
            <a:extLst>
              <a:ext uri="{FF2B5EF4-FFF2-40B4-BE49-F238E27FC236}">
                <a16:creationId xmlns:a16="http://schemas.microsoft.com/office/drawing/2014/main" id="{CE11ECFB-7BEC-E599-0234-6C9C868A14A6}"/>
              </a:ext>
            </a:extLst>
          </p:cNvPr>
          <p:cNvSpPr txBox="1">
            <a:spLocks/>
          </p:cNvSpPr>
          <p:nvPr/>
        </p:nvSpPr>
        <p:spPr>
          <a:xfrm>
            <a:off x="484717" y="4839754"/>
            <a:ext cx="2057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t>Quantum dots solar cells </a:t>
            </a:r>
          </a:p>
        </p:txBody>
      </p:sp>
    </p:spTree>
    <p:extLst>
      <p:ext uri="{BB962C8B-B14F-4D97-AF65-F5344CB8AC3E}">
        <p14:creationId xmlns:p14="http://schemas.microsoft.com/office/powerpoint/2010/main" val="4294294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1C4DB-D0DC-ECE2-FCA5-1CF7877D73B7}"/>
            </a:ext>
          </a:extLst>
        </p:cNvPr>
        <p:cNvGrpSpPr/>
        <p:nvPr/>
      </p:nvGrpSpPr>
      <p:grpSpPr>
        <a:xfrm>
          <a:off x="0" y="0"/>
          <a:ext cx="0" cy="0"/>
          <a:chOff x="0" y="0"/>
          <a:chExt cx="0" cy="0"/>
        </a:xfrm>
      </p:grpSpPr>
      <p:pic>
        <p:nvPicPr>
          <p:cNvPr id="9" name="Picture 8" descr="Concept View To Office Building And Sky">
            <a:extLst>
              <a:ext uri="{FF2B5EF4-FFF2-40B4-BE49-F238E27FC236}">
                <a16:creationId xmlns:a16="http://schemas.microsoft.com/office/drawing/2014/main" id="{BB01BA19-1C38-C62A-6E66-902DFDCF658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67754" b="6240"/>
          <a:stretch>
            <a:fillRect/>
          </a:stretch>
        </p:blipFill>
        <p:spPr>
          <a:xfrm>
            <a:off x="904875" y="10"/>
            <a:ext cx="3144838" cy="5143490"/>
          </a:xfrm>
          <a:prstGeom prst="rect">
            <a:avLst/>
          </a:prstGeom>
          <a:noFill/>
        </p:spPr>
      </p:pic>
      <p:sp>
        <p:nvSpPr>
          <p:cNvPr id="2" name="CuadroTexto 1">
            <a:extLst>
              <a:ext uri="{FF2B5EF4-FFF2-40B4-BE49-F238E27FC236}">
                <a16:creationId xmlns:a16="http://schemas.microsoft.com/office/drawing/2014/main" id="{8065E10A-8F12-A3B5-920A-8CE13ADDE4FC}"/>
              </a:ext>
            </a:extLst>
          </p:cNvPr>
          <p:cNvSpPr txBox="1"/>
          <p:nvPr/>
        </p:nvSpPr>
        <p:spPr>
          <a:xfrm>
            <a:off x="4049395" y="1376960"/>
            <a:ext cx="4581525" cy="338677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marL="171450" indent="-171450" defTabSz="685800">
              <a:lnSpc>
                <a:spcPct val="90000"/>
              </a:lnSpc>
              <a:spcBef>
                <a:spcPts val="750"/>
              </a:spcBef>
              <a:buFont typeface="Arial" panose="020B0604020202020204" pitchFamily="34" charset="0"/>
              <a:buChar char="•"/>
            </a:pPr>
            <a:r>
              <a:rPr lang="en-US" sz="2100" kern="1200">
                <a:latin typeface="+mn-lt"/>
                <a:ea typeface="+mn-ea"/>
                <a:cs typeface="+mn-cs"/>
              </a:rPr>
              <a:t>Implementation in housing </a:t>
            </a:r>
          </a:p>
          <a:p>
            <a:pPr marL="628650" lvl="1" indent="-171450" defTabSz="685800">
              <a:lnSpc>
                <a:spcPct val="90000"/>
              </a:lnSpc>
              <a:spcBef>
                <a:spcPts val="750"/>
              </a:spcBef>
              <a:buFont typeface="Courier New" panose="020B0604020202020204" pitchFamily="34" charset="0"/>
              <a:buChar char="o"/>
            </a:pPr>
            <a:r>
              <a:rPr lang="en-US" sz="2100"/>
              <a:t> Flexibility in wavelength</a:t>
            </a:r>
          </a:p>
          <a:p>
            <a:pPr marL="171450" indent="-171450" defTabSz="685800">
              <a:lnSpc>
                <a:spcPct val="90000"/>
              </a:lnSpc>
              <a:spcBef>
                <a:spcPts val="750"/>
              </a:spcBef>
              <a:buFont typeface="Arial" panose="020B0604020202020204" pitchFamily="34" charset="0"/>
              <a:buChar char="•"/>
            </a:pPr>
            <a:r>
              <a:rPr lang="en-US" sz="2100" kern="1200">
                <a:latin typeface="+mn-lt"/>
                <a:ea typeface="+mn-ea"/>
                <a:cs typeface="+mn-cs"/>
              </a:rPr>
              <a:t>Cost-efficient</a:t>
            </a:r>
            <a:endParaRPr lang="en-US" sz="2100" kern="1200">
              <a:latin typeface="+mn-lt"/>
            </a:endParaRPr>
          </a:p>
          <a:p>
            <a:pPr marL="628650" lvl="1" indent="-171450" defTabSz="685800">
              <a:lnSpc>
                <a:spcPct val="90000"/>
              </a:lnSpc>
              <a:spcBef>
                <a:spcPts val="750"/>
              </a:spcBef>
              <a:buFont typeface="Courier New" panose="020B0604020202020204" pitchFamily="34" charset="0"/>
              <a:buChar char="o"/>
            </a:pPr>
            <a:r>
              <a:rPr lang="en-US" sz="2100"/>
              <a:t> Q. dots may reduce cost while increasing efficiency</a:t>
            </a:r>
          </a:p>
          <a:p>
            <a:pPr marL="628650" lvl="1" indent="-171450" defTabSz="685800">
              <a:lnSpc>
                <a:spcPct val="90000"/>
              </a:lnSpc>
              <a:spcBef>
                <a:spcPts val="750"/>
              </a:spcBef>
              <a:buFont typeface="Courier New" panose="020B0604020202020204" pitchFamily="34" charset="0"/>
              <a:buChar char="o"/>
            </a:pPr>
            <a:r>
              <a:rPr lang="en-US" sz="2100"/>
              <a:t> But, toxic materials and rare elements </a:t>
            </a:r>
            <a:r>
              <a:rPr lang="en-US" sz="2100" err="1"/>
              <a:t>exctraction</a:t>
            </a:r>
            <a:endParaRPr lang="en-US" sz="2100"/>
          </a:p>
          <a:p>
            <a:pPr marL="171450" indent="-171450" defTabSz="685800">
              <a:lnSpc>
                <a:spcPct val="90000"/>
              </a:lnSpc>
              <a:spcBef>
                <a:spcPts val="750"/>
              </a:spcBef>
              <a:buFont typeface="Arial" panose="020B0604020202020204" pitchFamily="34" charset="0"/>
              <a:buChar char="•"/>
            </a:pPr>
            <a:r>
              <a:rPr lang="en-US" sz="2100" kern="1200">
                <a:latin typeface="+mn-lt"/>
                <a:ea typeface="+mn-ea"/>
                <a:cs typeface="+mn-cs"/>
              </a:rPr>
              <a:t>What does it bring to society ?</a:t>
            </a:r>
          </a:p>
          <a:p>
            <a:pPr marL="628650" lvl="1" indent="-171450" defTabSz="685800">
              <a:lnSpc>
                <a:spcPct val="90000"/>
              </a:lnSpc>
              <a:spcBef>
                <a:spcPts val="750"/>
              </a:spcBef>
              <a:buFont typeface="Courier New" panose="020B0604020202020204" pitchFamily="34" charset="0"/>
              <a:buChar char="o"/>
            </a:pPr>
            <a:r>
              <a:rPr lang="en-US" sz="2100"/>
              <a:t> Increase energy independence</a:t>
            </a:r>
          </a:p>
          <a:p>
            <a:pPr marL="628650" lvl="1" indent="-171450" defTabSz="685800">
              <a:lnSpc>
                <a:spcPct val="90000"/>
              </a:lnSpc>
              <a:spcBef>
                <a:spcPts val="750"/>
              </a:spcBef>
              <a:buFont typeface="Courier New" panose="020B0604020202020204" pitchFamily="34" charset="0"/>
              <a:buChar char="o"/>
            </a:pPr>
            <a:r>
              <a:rPr lang="en-US" sz="2100"/>
              <a:t> Worldwide access to electricity</a:t>
            </a:r>
            <a:endParaRPr lang="en-US" sz="2100" kern="1200">
              <a:latin typeface="+mn-lt"/>
            </a:endParaRPr>
          </a:p>
          <a:p>
            <a:pPr marL="171450" indent="-171450" defTabSz="685800">
              <a:lnSpc>
                <a:spcPct val="90000"/>
              </a:lnSpc>
              <a:spcBef>
                <a:spcPts val="750"/>
              </a:spcBef>
              <a:buFont typeface="Arial" panose="020B0604020202020204" pitchFamily="34" charset="0"/>
              <a:buChar char="•"/>
            </a:pPr>
            <a:endParaRPr lang="en-US" sz="2100"/>
          </a:p>
        </p:txBody>
      </p:sp>
      <p:sp>
        <p:nvSpPr>
          <p:cNvPr id="5" name="Espace réservé du pied de page 4">
            <a:extLst>
              <a:ext uri="{FF2B5EF4-FFF2-40B4-BE49-F238E27FC236}">
                <a16:creationId xmlns:a16="http://schemas.microsoft.com/office/drawing/2014/main" id="{35EA9A6D-DA15-A0E7-A69E-875B22166002}"/>
              </a:ext>
            </a:extLst>
          </p:cNvPr>
          <p:cNvSpPr>
            <a:spLocks noGrp="1"/>
          </p:cNvSpPr>
          <p:nvPr>
            <p:ph type="ftr" sz="quarter" idx="15"/>
          </p:nvPr>
        </p:nvSpPr>
        <p:spPr>
          <a:xfrm>
            <a:off x="5650865" y="4760731"/>
            <a:ext cx="3086100" cy="273844"/>
          </a:xfrm>
        </p:spPr>
        <p:txBody>
          <a:bodyPr vert="horz" lIns="91440" tIns="45720" rIns="91440" bIns="45720" rtlCol="0" anchor="ctr">
            <a:normAutofit/>
          </a:bodyPr>
          <a:lstStyle/>
          <a:p>
            <a:pPr>
              <a:spcAft>
                <a:spcPts val="600"/>
              </a:spcAft>
            </a:pPr>
            <a:r>
              <a:rPr lang="fr-FR" kern="1200" noProof="0">
                <a:latin typeface="+mn-lt"/>
                <a:ea typeface="+mn-ea"/>
                <a:cs typeface="+mn-cs"/>
              </a:rPr>
              <a:t>Solal Després</a:t>
            </a:r>
            <a:r>
              <a:rPr lang="fr-FR"/>
              <a:t> and Julien Tubiana Warin</a:t>
            </a:r>
            <a:endParaRPr lang="fr-FR" kern="1200" noProof="0">
              <a:latin typeface="+mn-lt"/>
              <a:ea typeface="+mn-ea"/>
              <a:cs typeface="+mn-cs"/>
            </a:endParaRPr>
          </a:p>
        </p:txBody>
      </p:sp>
      <p:sp>
        <p:nvSpPr>
          <p:cNvPr id="6" name="Espace réservé du numéro de diapositive 5">
            <a:extLst>
              <a:ext uri="{FF2B5EF4-FFF2-40B4-BE49-F238E27FC236}">
                <a16:creationId xmlns:a16="http://schemas.microsoft.com/office/drawing/2014/main" id="{DE5C922F-87C2-108F-DDF8-92054E005207}"/>
              </a:ext>
            </a:extLst>
          </p:cNvPr>
          <p:cNvSpPr>
            <a:spLocks noGrp="1"/>
          </p:cNvSpPr>
          <p:nvPr>
            <p:ph type="sldNum" sz="quarter" idx="16"/>
          </p:nvPr>
        </p:nvSpPr>
        <p:spPr>
          <a:xfrm>
            <a:off x="6457950" y="4767263"/>
            <a:ext cx="2057400" cy="273844"/>
          </a:xfrm>
        </p:spPr>
        <p:txBody>
          <a:bodyPr vert="horz" lIns="91440" tIns="45720" rIns="91440" bIns="45720" rtlCol="0" anchor="ctr">
            <a:normAutofit/>
          </a:bodyPr>
          <a:lstStyle/>
          <a:p>
            <a:pPr>
              <a:spcAft>
                <a:spcPts val="600"/>
              </a:spcAft>
            </a:pPr>
            <a:fld id="{E1E1CD7C-2161-7D43-862E-CE4C333CD873}" type="slidenum">
              <a:rPr lang="fr-FR" noProof="0" smtClean="0"/>
              <a:pPr>
                <a:spcAft>
                  <a:spcPts val="600"/>
                </a:spcAft>
              </a:pPr>
              <a:t>20</a:t>
            </a:fld>
            <a:endParaRPr lang="fr-FR" noProof="0"/>
          </a:p>
        </p:txBody>
      </p:sp>
      <p:sp>
        <p:nvSpPr>
          <p:cNvPr id="7" name="Titre 6">
            <a:extLst>
              <a:ext uri="{FF2B5EF4-FFF2-40B4-BE49-F238E27FC236}">
                <a16:creationId xmlns:a16="http://schemas.microsoft.com/office/drawing/2014/main" id="{88628259-D030-C88B-4D1A-5AB43AAA71F9}"/>
              </a:ext>
            </a:extLst>
          </p:cNvPr>
          <p:cNvSpPr>
            <a:spLocks noGrp="1"/>
          </p:cNvSpPr>
          <p:nvPr>
            <p:ph type="title"/>
          </p:nvPr>
        </p:nvSpPr>
        <p:spPr>
          <a:xfrm>
            <a:off x="4049395" y="131032"/>
            <a:ext cx="3144520" cy="1072753"/>
          </a:xfrm>
        </p:spPr>
        <p:txBody>
          <a:bodyPr vert="horz" lIns="91440" tIns="45720" rIns="91440" bIns="45720" rtlCol="0" anchor="ctr">
            <a:normAutofit/>
          </a:bodyPr>
          <a:lstStyle/>
          <a:p>
            <a:r>
              <a:rPr lang="en-US"/>
              <a:t>Perspectives</a:t>
            </a:r>
            <a:endParaRPr lang="en-US" noProof="0"/>
          </a:p>
        </p:txBody>
      </p:sp>
      <p:sp>
        <p:nvSpPr>
          <p:cNvPr id="3" name="Espace réservé de la date 3">
            <a:extLst>
              <a:ext uri="{FF2B5EF4-FFF2-40B4-BE49-F238E27FC236}">
                <a16:creationId xmlns:a16="http://schemas.microsoft.com/office/drawing/2014/main" id="{F8F24130-65E8-3BB1-ACAD-83B6C91A8DA1}"/>
              </a:ext>
            </a:extLst>
          </p:cNvPr>
          <p:cNvSpPr>
            <a:spLocks noGrp="1"/>
          </p:cNvSpPr>
          <p:nvPr>
            <p:ph type="dt" sz="half" idx="14"/>
          </p:nvPr>
        </p:nvSpPr>
        <p:spPr>
          <a:xfrm>
            <a:off x="4065589" y="4760731"/>
            <a:ext cx="2057400" cy="273844"/>
          </a:xfrm>
        </p:spPr>
        <p:txBody>
          <a:bodyPr/>
          <a:lstStyle/>
          <a:p>
            <a:r>
              <a:rPr lang="en-US" noProof="0"/>
              <a:t>Quantum dots solar cells</a:t>
            </a:r>
          </a:p>
        </p:txBody>
      </p:sp>
    </p:spTree>
    <p:extLst>
      <p:ext uri="{BB962C8B-B14F-4D97-AF65-F5344CB8AC3E}">
        <p14:creationId xmlns:p14="http://schemas.microsoft.com/office/powerpoint/2010/main" val="3139149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BC46549-E502-1AAD-BBE5-BD44C7690C2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A4BB35-6E19-AFE1-A362-F736C9B6FD09}"/>
              </a:ext>
            </a:extLst>
          </p:cNvPr>
          <p:cNvSpPr/>
          <p:nvPr/>
        </p:nvSpPr>
        <p:spPr>
          <a:xfrm>
            <a:off x="3296093" y="0"/>
            <a:ext cx="5847907" cy="51435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b="1"/>
          </a:p>
        </p:txBody>
      </p:sp>
      <p:sp>
        <p:nvSpPr>
          <p:cNvPr id="6" name="Espace réservé du pied de page 5">
            <a:extLst>
              <a:ext uri="{FF2B5EF4-FFF2-40B4-BE49-F238E27FC236}">
                <a16:creationId xmlns:a16="http://schemas.microsoft.com/office/drawing/2014/main" id="{484B6D37-ADC4-7976-FADC-D0FD7D56B1B3}"/>
              </a:ext>
            </a:extLst>
          </p:cNvPr>
          <p:cNvSpPr>
            <a:spLocks noGrp="1"/>
          </p:cNvSpPr>
          <p:nvPr>
            <p:ph type="ftr" sz="quarter" idx="15"/>
          </p:nvPr>
        </p:nvSpPr>
        <p:spPr>
          <a:xfrm>
            <a:off x="3028950" y="4793193"/>
            <a:ext cx="3086100" cy="273844"/>
          </a:xfrm>
        </p:spPr>
        <p:txBody>
          <a:bodyPr/>
          <a:lstStyle/>
          <a:p>
            <a:r>
              <a:rPr lang="en-US">
                <a:solidFill>
                  <a:schemeClr val="tx1"/>
                </a:solidFill>
              </a:rPr>
              <a:t>Solal Després and Julien Tubiana Warin</a:t>
            </a:r>
            <a:endParaRPr lang="en-US" noProof="0"/>
          </a:p>
        </p:txBody>
      </p:sp>
      <p:sp>
        <p:nvSpPr>
          <p:cNvPr id="7" name="Espace réservé du numéro de diapositive 6">
            <a:extLst>
              <a:ext uri="{FF2B5EF4-FFF2-40B4-BE49-F238E27FC236}">
                <a16:creationId xmlns:a16="http://schemas.microsoft.com/office/drawing/2014/main" id="{E7FE82BE-A220-6619-88D1-D17D664BAD4C}"/>
              </a:ext>
            </a:extLst>
          </p:cNvPr>
          <p:cNvSpPr>
            <a:spLocks noGrp="1"/>
          </p:cNvSpPr>
          <p:nvPr>
            <p:ph type="sldNum" sz="quarter" idx="16"/>
          </p:nvPr>
        </p:nvSpPr>
        <p:spPr>
          <a:noFill/>
          <a:ln>
            <a:noFill/>
          </a:ln>
        </p:spPr>
        <p:style>
          <a:lnRef idx="0">
            <a:scrgbClr r="0" g="0" b="0"/>
          </a:lnRef>
          <a:fillRef idx="0">
            <a:scrgbClr r="0" g="0" b="0"/>
          </a:fillRef>
          <a:effectRef idx="0">
            <a:scrgbClr r="0" g="0" b="0"/>
          </a:effectRef>
          <a:fontRef idx="minor">
            <a:schemeClr val="accent1"/>
          </a:fontRef>
        </p:style>
        <p:txBody>
          <a:bodyPr/>
          <a:lstStyle/>
          <a:p>
            <a:fld id="{E1E1CD7C-2161-7D43-862E-CE4C333CD873}" type="slidenum">
              <a:rPr lang="en-US" noProof="0" smtClean="0">
                <a:ln w="0"/>
                <a:solidFill>
                  <a:schemeClr val="tx1"/>
                </a:solidFill>
                <a:effectLst>
                  <a:outerShdw blurRad="38100" dist="19050" dir="2700000" algn="tl" rotWithShape="0">
                    <a:schemeClr val="dk1">
                      <a:alpha val="40000"/>
                    </a:schemeClr>
                  </a:outerShdw>
                </a:effectLst>
              </a:rPr>
              <a:pPr/>
              <a:t>21</a:t>
            </a:fld>
            <a:endParaRPr lang="en-US" noProof="0">
              <a:ln w="0"/>
              <a:solidFill>
                <a:schemeClr val="tx1"/>
              </a:solidFill>
              <a:effectLst>
                <a:outerShdw blurRad="38100" dist="19050" dir="2700000" algn="tl" rotWithShape="0">
                  <a:schemeClr val="dk1">
                    <a:alpha val="40000"/>
                  </a:schemeClr>
                </a:outerShdw>
              </a:effectLst>
            </a:endParaRPr>
          </a:p>
        </p:txBody>
      </p:sp>
      <p:sp>
        <p:nvSpPr>
          <p:cNvPr id="9" name="TextBox 8">
            <a:extLst>
              <a:ext uri="{FF2B5EF4-FFF2-40B4-BE49-F238E27FC236}">
                <a16:creationId xmlns:a16="http://schemas.microsoft.com/office/drawing/2014/main" id="{11C14191-43C6-8C8F-2DDA-72788A36F544}"/>
              </a:ext>
            </a:extLst>
          </p:cNvPr>
          <p:cNvSpPr txBox="1"/>
          <p:nvPr/>
        </p:nvSpPr>
        <p:spPr>
          <a:xfrm>
            <a:off x="388094" y="755785"/>
            <a:ext cx="2160621" cy="2303930"/>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000" kern="1200" noProof="0">
                <a:solidFill>
                  <a:srgbClr val="FFFFFF"/>
                </a:solidFill>
                <a:latin typeface="+mj-lt"/>
                <a:ea typeface="+mj-ea"/>
                <a:cs typeface="+mj-cs"/>
              </a:rPr>
              <a:t>Thank you for listening</a:t>
            </a:r>
          </a:p>
        </p:txBody>
      </p:sp>
      <p:sp>
        <p:nvSpPr>
          <p:cNvPr id="4" name="CuadroTexto 1">
            <a:extLst>
              <a:ext uri="{FF2B5EF4-FFF2-40B4-BE49-F238E27FC236}">
                <a16:creationId xmlns:a16="http://schemas.microsoft.com/office/drawing/2014/main" id="{6183772A-E0E1-5E38-2F45-C39F9A1C281C}"/>
              </a:ext>
            </a:extLst>
          </p:cNvPr>
          <p:cNvSpPr txBox="1"/>
          <p:nvPr/>
        </p:nvSpPr>
        <p:spPr>
          <a:xfrm>
            <a:off x="3296093" y="702007"/>
            <a:ext cx="5737840" cy="43550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s-MX" sz="1100">
                <a:ea typeface="+mn-lt"/>
                <a:cs typeface="+mn-lt"/>
              </a:rPr>
              <a:t>Einstein, A. (1905). </a:t>
            </a:r>
            <a:r>
              <a:rPr lang="es-MX" sz="1100" i="1" err="1">
                <a:ea typeface="+mn-lt"/>
                <a:cs typeface="+mn-lt"/>
              </a:rPr>
              <a:t>On</a:t>
            </a:r>
            <a:r>
              <a:rPr lang="es-MX" sz="1100" i="1">
                <a:ea typeface="+mn-lt"/>
                <a:cs typeface="+mn-lt"/>
              </a:rPr>
              <a:t> a </a:t>
            </a:r>
            <a:r>
              <a:rPr lang="es-MX" sz="1100" i="1" err="1">
                <a:ea typeface="+mn-lt"/>
                <a:cs typeface="+mn-lt"/>
              </a:rPr>
              <a:t>Heuristic</a:t>
            </a:r>
            <a:r>
              <a:rPr lang="es-MX" sz="1100" i="1">
                <a:ea typeface="+mn-lt"/>
                <a:cs typeface="+mn-lt"/>
              </a:rPr>
              <a:t> </a:t>
            </a:r>
            <a:r>
              <a:rPr lang="es-MX" sz="1100" i="1" err="1">
                <a:ea typeface="+mn-lt"/>
                <a:cs typeface="+mn-lt"/>
              </a:rPr>
              <a:t>Viewpoint</a:t>
            </a:r>
            <a:r>
              <a:rPr lang="es-MX" sz="1100" i="1">
                <a:ea typeface="+mn-lt"/>
                <a:cs typeface="+mn-lt"/>
              </a:rPr>
              <a:t> </a:t>
            </a:r>
            <a:r>
              <a:rPr lang="es-MX" sz="1100" i="1" err="1">
                <a:ea typeface="+mn-lt"/>
                <a:cs typeface="+mn-lt"/>
              </a:rPr>
              <a:t>Concerning</a:t>
            </a:r>
            <a:r>
              <a:rPr lang="es-MX" sz="1100" i="1">
                <a:ea typeface="+mn-lt"/>
                <a:cs typeface="+mn-lt"/>
              </a:rPr>
              <a:t> </a:t>
            </a:r>
            <a:r>
              <a:rPr lang="es-MX" sz="1100" i="1" err="1">
                <a:ea typeface="+mn-lt"/>
                <a:cs typeface="+mn-lt"/>
              </a:rPr>
              <a:t>the</a:t>
            </a:r>
            <a:r>
              <a:rPr lang="es-MX" sz="1100" i="1">
                <a:ea typeface="+mn-lt"/>
                <a:cs typeface="+mn-lt"/>
              </a:rPr>
              <a:t> </a:t>
            </a:r>
            <a:r>
              <a:rPr lang="es-MX" sz="1100" i="1" err="1">
                <a:ea typeface="+mn-lt"/>
                <a:cs typeface="+mn-lt"/>
              </a:rPr>
              <a:t>Production</a:t>
            </a:r>
            <a:r>
              <a:rPr lang="es-MX" sz="1100" i="1">
                <a:ea typeface="+mn-lt"/>
                <a:cs typeface="+mn-lt"/>
              </a:rPr>
              <a:t> and </a:t>
            </a:r>
            <a:r>
              <a:rPr lang="es-MX" sz="1100" i="1" err="1">
                <a:ea typeface="+mn-lt"/>
                <a:cs typeface="+mn-lt"/>
              </a:rPr>
              <a:t>Transformation</a:t>
            </a:r>
            <a:r>
              <a:rPr lang="es-MX" sz="1100" i="1">
                <a:ea typeface="+mn-lt"/>
                <a:cs typeface="+mn-lt"/>
              </a:rPr>
              <a:t> </a:t>
            </a:r>
            <a:r>
              <a:rPr lang="es-MX" sz="1100" i="1" err="1">
                <a:ea typeface="+mn-lt"/>
                <a:cs typeface="+mn-lt"/>
              </a:rPr>
              <a:t>of</a:t>
            </a:r>
            <a:r>
              <a:rPr lang="es-MX" sz="1100" i="1">
                <a:ea typeface="+mn-lt"/>
                <a:cs typeface="+mn-lt"/>
              </a:rPr>
              <a:t> Light.</a:t>
            </a:r>
            <a:r>
              <a:rPr lang="es-MX" sz="1100">
                <a:ea typeface="+mn-lt"/>
                <a:cs typeface="+mn-lt"/>
              </a:rPr>
              <a:t> </a:t>
            </a:r>
            <a:endParaRPr lang="es-MX" sz="1100"/>
          </a:p>
          <a:p>
            <a:pPr marL="285750" indent="-285750">
              <a:buFont typeface="Arial"/>
              <a:buChar char="•"/>
            </a:pPr>
            <a:r>
              <a:rPr lang="es-MX" sz="1100"/>
              <a:t>E. Matioli, Semiconductor </a:t>
            </a:r>
            <a:r>
              <a:rPr lang="es-MX" sz="1100" err="1"/>
              <a:t>Devices</a:t>
            </a:r>
            <a:r>
              <a:rPr lang="es-MX" sz="1100"/>
              <a:t> I, EPFL </a:t>
            </a:r>
            <a:r>
              <a:rPr lang="es-MX" sz="1100" err="1"/>
              <a:t>course</a:t>
            </a:r>
            <a:r>
              <a:rPr lang="es-MX" sz="1100"/>
              <a:t> material</a:t>
            </a:r>
          </a:p>
          <a:p>
            <a:pPr marL="285750" indent="-285750">
              <a:buFont typeface="Arial"/>
              <a:buChar char="•"/>
            </a:pPr>
            <a:r>
              <a:rPr lang="es-MX" sz="1100">
                <a:ea typeface="+mn-lt"/>
                <a:cs typeface="+mn-lt"/>
              </a:rPr>
              <a:t>Shockley, W., &amp; </a:t>
            </a:r>
            <a:r>
              <a:rPr lang="es-MX" sz="1100" err="1">
                <a:ea typeface="+mn-lt"/>
                <a:cs typeface="+mn-lt"/>
              </a:rPr>
              <a:t>Queisser</a:t>
            </a:r>
            <a:r>
              <a:rPr lang="es-MX" sz="1100">
                <a:ea typeface="+mn-lt"/>
                <a:cs typeface="+mn-lt"/>
              </a:rPr>
              <a:t>, H. J. (1961). </a:t>
            </a:r>
            <a:r>
              <a:rPr lang="es-MX" sz="1100" i="1" err="1">
                <a:ea typeface="+mn-lt"/>
                <a:cs typeface="+mn-lt"/>
              </a:rPr>
              <a:t>Detailed</a:t>
            </a:r>
            <a:r>
              <a:rPr lang="es-MX" sz="1100" i="1">
                <a:ea typeface="+mn-lt"/>
                <a:cs typeface="+mn-lt"/>
              </a:rPr>
              <a:t> Balance </a:t>
            </a:r>
            <a:r>
              <a:rPr lang="es-MX" sz="1100" i="1" err="1">
                <a:ea typeface="+mn-lt"/>
                <a:cs typeface="+mn-lt"/>
              </a:rPr>
              <a:t>Limit</a:t>
            </a:r>
            <a:r>
              <a:rPr lang="es-MX" sz="1100" i="1">
                <a:ea typeface="+mn-lt"/>
                <a:cs typeface="+mn-lt"/>
              </a:rPr>
              <a:t> </a:t>
            </a:r>
            <a:r>
              <a:rPr lang="es-MX" sz="1100" i="1" err="1">
                <a:ea typeface="+mn-lt"/>
                <a:cs typeface="+mn-lt"/>
              </a:rPr>
              <a:t>of</a:t>
            </a:r>
            <a:r>
              <a:rPr lang="es-MX" sz="1100" i="1">
                <a:ea typeface="+mn-lt"/>
                <a:cs typeface="+mn-lt"/>
              </a:rPr>
              <a:t> </a:t>
            </a:r>
            <a:r>
              <a:rPr lang="es-MX" sz="1100" i="1" err="1">
                <a:ea typeface="+mn-lt"/>
                <a:cs typeface="+mn-lt"/>
              </a:rPr>
              <a:t>Efficiency</a:t>
            </a:r>
            <a:r>
              <a:rPr lang="es-MX" sz="1100" i="1">
                <a:ea typeface="+mn-lt"/>
                <a:cs typeface="+mn-lt"/>
              </a:rPr>
              <a:t> </a:t>
            </a:r>
            <a:r>
              <a:rPr lang="es-MX" sz="1100" i="1" err="1">
                <a:ea typeface="+mn-lt"/>
                <a:cs typeface="+mn-lt"/>
              </a:rPr>
              <a:t>of</a:t>
            </a:r>
            <a:r>
              <a:rPr lang="es-MX" sz="1100" i="1">
                <a:ea typeface="+mn-lt"/>
                <a:cs typeface="+mn-lt"/>
              </a:rPr>
              <a:t> p–n Junction Solar </a:t>
            </a:r>
            <a:r>
              <a:rPr lang="es-MX" sz="1100" i="1" err="1">
                <a:ea typeface="+mn-lt"/>
                <a:cs typeface="+mn-lt"/>
              </a:rPr>
              <a:t>Cells</a:t>
            </a:r>
            <a:r>
              <a:rPr lang="es-MX" sz="1100" i="1">
                <a:ea typeface="+mn-lt"/>
                <a:cs typeface="+mn-lt"/>
              </a:rPr>
              <a:t>.</a:t>
            </a:r>
            <a:r>
              <a:rPr lang="es-MX" sz="1100">
                <a:ea typeface="+mn-lt"/>
                <a:cs typeface="+mn-lt"/>
              </a:rPr>
              <a:t> Journal of Applied Physics.</a:t>
            </a:r>
          </a:p>
          <a:p>
            <a:pPr marL="285750" indent="-285750">
              <a:buFont typeface="Arial"/>
              <a:buChar char="•"/>
            </a:pPr>
            <a:r>
              <a:rPr lang="en-GB" sz="1100"/>
              <a:t>Neupane, K.; Kabel, J.; Uddin, J.; Dubey, R.; Ojha, R.; Zhang, D.; Yap, Y.K. Quantum Dot Solar Cells: Background, Progress, and Perspective. </a:t>
            </a:r>
            <a:r>
              <a:rPr lang="en-GB" sz="1100" i="1"/>
              <a:t>Micromachines</a:t>
            </a:r>
            <a:r>
              <a:rPr lang="en-GB" sz="1100"/>
              <a:t> </a:t>
            </a:r>
            <a:r>
              <a:rPr lang="en-GB" sz="1100" b="1"/>
              <a:t>2026</a:t>
            </a:r>
            <a:r>
              <a:rPr lang="en-GB" sz="1100"/>
              <a:t>, </a:t>
            </a:r>
            <a:r>
              <a:rPr lang="en-GB" sz="1100" i="1"/>
              <a:t>17</a:t>
            </a:r>
          </a:p>
          <a:p>
            <a:pPr marL="285750" indent="-285750">
              <a:buFont typeface="Arial"/>
              <a:buChar char="•"/>
            </a:pPr>
            <a:r>
              <a:rPr lang="en-GB" sz="1100"/>
              <a:t>Que, </a:t>
            </a:r>
            <a:r>
              <a:rPr lang="en-GB" sz="1100" err="1"/>
              <a:t>Meidan</a:t>
            </a:r>
            <a:r>
              <a:rPr lang="en-GB" sz="1100"/>
              <a:t>, Yuan Xu, </a:t>
            </a:r>
            <a:r>
              <a:rPr lang="en-GB" sz="1100" err="1"/>
              <a:t>Qizhao</a:t>
            </a:r>
            <a:r>
              <a:rPr lang="en-GB" sz="1100"/>
              <a:t> Wu, Jin Chen, Lili Gao and </a:t>
            </a:r>
            <a:r>
              <a:rPr lang="en-GB" sz="1100" err="1"/>
              <a:t>Shengzhong</a:t>
            </a:r>
            <a:r>
              <a:rPr lang="en-GB" sz="1100"/>
              <a:t> (Frank) Liu. “Application of advanced quantum dots in perovskite solar cells: synthesis, characterization, mechanism, and performance enhancement.” Materials horizons (2025). </a:t>
            </a:r>
          </a:p>
          <a:p>
            <a:pPr marL="285750" indent="-285750">
              <a:buFont typeface="Arial"/>
              <a:buChar char="•"/>
            </a:pPr>
            <a:r>
              <a:rPr lang="es-MX" sz="1100"/>
              <a:t>H.K. Jun, M.A. Careem, A.K. Arof, Quantum dot-sensitized solar cells—perspective and recent developments: A review of Cd chalcogenide quantum dots as sensitizers, Renewable and Sustainable Energy Reviews</a:t>
            </a:r>
          </a:p>
          <a:p>
            <a:pPr marL="285750" indent="-285750">
              <a:buFont typeface="Arial"/>
              <a:buChar char="•"/>
            </a:pPr>
            <a:r>
              <a:rPr lang="es-MX" sz="1100"/>
              <a:t>Octavi E. Semonin, Joseph M. Luther, Matthew C. Beard, Quantum dots for next-generation photovoltaics, Materials Today</a:t>
            </a:r>
          </a:p>
          <a:p>
            <a:pPr marL="285750" indent="-285750">
              <a:buFont typeface="Arial"/>
              <a:buChar char="•"/>
            </a:pPr>
            <a:r>
              <a:rPr lang="en-GB" sz="1100"/>
              <a:t>Liu, AA., Cui, R., </a:t>
            </a:r>
            <a:r>
              <a:rPr lang="en-GB" sz="1100" err="1"/>
              <a:t>Zong</a:t>
            </a:r>
            <a:r>
              <a:rPr lang="en-GB" sz="1100"/>
              <a:t>, X. </a:t>
            </a:r>
            <a:r>
              <a:rPr lang="en-GB" sz="1100" i="1"/>
              <a:t>et al.</a:t>
            </a:r>
            <a:r>
              <a:rPr lang="en-GB" sz="1100"/>
              <a:t> Live-cell synthesis of biocompatible quantum dots. </a:t>
            </a:r>
            <a:r>
              <a:rPr lang="en-GB" sz="1100" i="1"/>
              <a:t>Nat </a:t>
            </a:r>
            <a:r>
              <a:rPr lang="en-GB" sz="1100" i="1" err="1"/>
              <a:t>Protoc</a:t>
            </a:r>
            <a:r>
              <a:rPr lang="en-GB" sz="1100"/>
              <a:t> </a:t>
            </a:r>
            <a:r>
              <a:rPr lang="en-GB" sz="1100" b="1"/>
              <a:t>20</a:t>
            </a:r>
            <a:r>
              <a:rPr lang="en-GB" sz="1100"/>
              <a:t>, 1884–1914 (2025)</a:t>
            </a:r>
            <a:r>
              <a:rPr lang="es-MX" sz="1100"/>
              <a:t> </a:t>
            </a:r>
          </a:p>
          <a:p>
            <a:pPr marL="285750" indent="-285750">
              <a:buFont typeface="Arial"/>
              <a:buChar char="•"/>
            </a:pPr>
            <a:r>
              <a:rPr lang="en-GB" sz="1100"/>
              <a:t>Isomeric organic–inorganic indium bromide single crystals with delayed and dual colour emission, </a:t>
            </a:r>
            <a:r>
              <a:rPr lang="en-GB" sz="1100" err="1"/>
              <a:t>Haichao</a:t>
            </a:r>
            <a:r>
              <a:rPr lang="en-GB" sz="1100"/>
              <a:t> Zhou, </a:t>
            </a:r>
            <a:r>
              <a:rPr lang="en-GB" sz="1100" err="1"/>
              <a:t>Kiyonori</a:t>
            </a:r>
            <a:r>
              <a:rPr lang="en-GB" sz="1100"/>
              <a:t> Takahashi, Takuya Okamoto, Jianguo Pan and </a:t>
            </a:r>
            <a:r>
              <a:rPr lang="en-GB" sz="1100" err="1"/>
              <a:t>Vasudevanpillai</a:t>
            </a:r>
            <a:r>
              <a:rPr lang="en-GB" sz="1100"/>
              <a:t> Biju, </a:t>
            </a:r>
            <a:r>
              <a:rPr lang="en-GB" sz="1100" i="1"/>
              <a:t>Mater. </a:t>
            </a:r>
            <a:r>
              <a:rPr lang="en-GB" sz="1100" i="1" err="1"/>
              <a:t>Horiz</a:t>
            </a:r>
            <a:r>
              <a:rPr lang="en-GB" sz="1100" i="1"/>
              <a:t>.</a:t>
            </a:r>
            <a:r>
              <a:rPr lang="en-GB" sz="1100"/>
              <a:t>, 2026, 13, 2802, DOI: 10.1039/D5MH02322J </a:t>
            </a:r>
          </a:p>
          <a:p>
            <a:pPr marL="285750" indent="-285750">
              <a:buFont typeface="Arial"/>
              <a:buChar char="•"/>
            </a:pPr>
            <a:r>
              <a:rPr lang="en-GB" sz="1100" err="1"/>
              <a:t>W.You</a:t>
            </a:r>
            <a:r>
              <a:rPr lang="en-GB" sz="1100"/>
              <a:t>, </a:t>
            </a:r>
            <a:r>
              <a:rPr lang="en-GB" sz="1100" err="1"/>
              <a:t>W.Zou</a:t>
            </a:r>
            <a:r>
              <a:rPr lang="en-GB" sz="1100"/>
              <a:t>, </a:t>
            </a:r>
            <a:r>
              <a:rPr lang="en-GB" sz="1100" err="1"/>
              <a:t>S.Jiang</a:t>
            </a:r>
            <a:r>
              <a:rPr lang="en-GB" sz="1100"/>
              <a:t>, </a:t>
            </a:r>
            <a:r>
              <a:rPr lang="en-GB" sz="1100" err="1"/>
              <a:t>J.Zhang</a:t>
            </a:r>
            <a:r>
              <a:rPr lang="en-GB" sz="1100"/>
              <a:t>, </a:t>
            </a:r>
            <a:r>
              <a:rPr lang="en-GB" sz="1100" err="1"/>
              <a:t>Y.Ge</a:t>
            </a:r>
            <a:r>
              <a:rPr lang="en-GB" sz="1100"/>
              <a:t>, </a:t>
            </a:r>
            <a:r>
              <a:rPr lang="en-GB" sz="1100" err="1"/>
              <a:t>G.Lu</a:t>
            </a:r>
            <a:r>
              <a:rPr lang="en-GB" sz="1100"/>
              <a:t>, D. </a:t>
            </a:r>
            <a:r>
              <a:rPr lang="en-GB" sz="1100" err="1"/>
              <a:t>W.Bahnemann</a:t>
            </a:r>
            <a:r>
              <a:rPr lang="en-GB" sz="1100"/>
              <a:t>, J. </a:t>
            </a:r>
            <a:r>
              <a:rPr lang="en-GB" sz="1100" err="1"/>
              <a:t>H.Pan</a:t>
            </a:r>
            <a:r>
              <a:rPr lang="en-GB" sz="1100"/>
              <a:t>, Carbon Neutralization2024;3:245–284</a:t>
            </a:r>
          </a:p>
          <a:p>
            <a:pPr marL="285750" indent="-285750">
              <a:buFont typeface="Arial"/>
              <a:buChar char="•"/>
            </a:pPr>
            <a:endParaRPr lang="en-GB" sz="1200"/>
          </a:p>
          <a:p>
            <a:pPr marL="285750" indent="-285750">
              <a:buFont typeface="Arial"/>
              <a:buChar char="•"/>
            </a:pPr>
            <a:endParaRPr lang="es-MX" sz="1200"/>
          </a:p>
        </p:txBody>
      </p:sp>
      <p:sp>
        <p:nvSpPr>
          <p:cNvPr id="8" name="Titre 3">
            <a:extLst>
              <a:ext uri="{FF2B5EF4-FFF2-40B4-BE49-F238E27FC236}">
                <a16:creationId xmlns:a16="http://schemas.microsoft.com/office/drawing/2014/main" id="{0ABE5FAA-573A-B472-4680-4435DD89696A}"/>
              </a:ext>
            </a:extLst>
          </p:cNvPr>
          <p:cNvSpPr>
            <a:spLocks noGrp="1"/>
          </p:cNvSpPr>
          <p:nvPr>
            <p:ph type="title"/>
          </p:nvPr>
        </p:nvSpPr>
        <p:spPr>
          <a:xfrm>
            <a:off x="3296093" y="102528"/>
            <a:ext cx="7886700" cy="994172"/>
          </a:xfrm>
        </p:spPr>
        <p:txBody>
          <a:bodyPr/>
          <a:lstStyle/>
          <a:p>
            <a:r>
              <a:rPr lang="en-US" sz="1800">
                <a:solidFill>
                  <a:schemeClr val="tx2">
                    <a:lumMod val="25000"/>
                  </a:schemeClr>
                </a:solidFill>
              </a:rPr>
              <a:t>References</a:t>
            </a:r>
            <a:endParaRPr lang="en-US" noProof="0">
              <a:solidFill>
                <a:schemeClr val="tx2">
                  <a:lumMod val="25000"/>
                </a:schemeClr>
              </a:solidFill>
            </a:endParaRPr>
          </a:p>
        </p:txBody>
      </p:sp>
      <p:sp>
        <p:nvSpPr>
          <p:cNvPr id="10" name="Espace réservé de la date 3">
            <a:extLst>
              <a:ext uri="{FF2B5EF4-FFF2-40B4-BE49-F238E27FC236}">
                <a16:creationId xmlns:a16="http://schemas.microsoft.com/office/drawing/2014/main" id="{90896CE6-A641-892B-12F0-C2A21C5BF06D}"/>
              </a:ext>
            </a:extLst>
          </p:cNvPr>
          <p:cNvSpPr>
            <a:spLocks noGrp="1"/>
          </p:cNvSpPr>
          <p:nvPr>
            <p:ph type="dt" sz="half" idx="14"/>
          </p:nvPr>
        </p:nvSpPr>
        <p:spPr>
          <a:xfrm>
            <a:off x="501650" y="4793193"/>
            <a:ext cx="2057400" cy="273844"/>
          </a:xfrm>
        </p:spPr>
        <p:txBody>
          <a:bodyPr/>
          <a:lstStyle/>
          <a:p>
            <a:r>
              <a:rPr lang="en-US" noProof="0">
                <a:solidFill>
                  <a:schemeClr val="accent2"/>
                </a:solidFill>
              </a:rPr>
              <a:t>Quantum dots solar cells</a:t>
            </a:r>
          </a:p>
        </p:txBody>
      </p:sp>
    </p:spTree>
    <p:extLst>
      <p:ext uri="{BB962C8B-B14F-4D97-AF65-F5344CB8AC3E}">
        <p14:creationId xmlns:p14="http://schemas.microsoft.com/office/powerpoint/2010/main" val="1941004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0B1B412-3345-669B-DEF2-02385ACE7C71}"/>
              </a:ext>
            </a:extLst>
          </p:cNvPr>
          <p:cNvPicPr>
            <a:picLocks noChangeAspect="1"/>
          </p:cNvPicPr>
          <p:nvPr/>
        </p:nvPicPr>
        <p:blipFill>
          <a:blip r:embed="rId2"/>
          <a:srcRect l="18698" b="112"/>
          <a:stretch>
            <a:fillRect/>
          </a:stretch>
        </p:blipFill>
        <p:spPr>
          <a:xfrm>
            <a:off x="1491" y="509154"/>
            <a:ext cx="5938274" cy="4629161"/>
          </a:xfrm>
          <a:prstGeom prst="rect">
            <a:avLst/>
          </a:prstGeom>
        </p:spPr>
      </p:pic>
      <p:sp>
        <p:nvSpPr>
          <p:cNvPr id="11" name="Rectangle 10">
            <a:extLst>
              <a:ext uri="{FF2B5EF4-FFF2-40B4-BE49-F238E27FC236}">
                <a16:creationId xmlns:a16="http://schemas.microsoft.com/office/drawing/2014/main" id="{CDAC35FA-96D4-1D24-E104-51B904732674}"/>
              </a:ext>
            </a:extLst>
          </p:cNvPr>
          <p:cNvSpPr/>
          <p:nvPr/>
        </p:nvSpPr>
        <p:spPr>
          <a:xfrm>
            <a:off x="4572000" y="39095"/>
            <a:ext cx="4572000" cy="5143500"/>
          </a:xfrm>
          <a:prstGeom prst="rect">
            <a:avLst/>
          </a:prstGeom>
          <a:solidFill>
            <a:schemeClr val="tx2">
              <a:lumMod val="1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noProof="0"/>
          </a:p>
        </p:txBody>
      </p:sp>
      <p:sp>
        <p:nvSpPr>
          <p:cNvPr id="2" name="Titre 1">
            <a:extLst>
              <a:ext uri="{FF2B5EF4-FFF2-40B4-BE49-F238E27FC236}">
                <a16:creationId xmlns:a16="http://schemas.microsoft.com/office/drawing/2014/main" id="{626F21C7-56BC-A74B-BA53-D2D4021D16E5}"/>
              </a:ext>
            </a:extLst>
          </p:cNvPr>
          <p:cNvSpPr>
            <a:spLocks noGrp="1"/>
          </p:cNvSpPr>
          <p:nvPr>
            <p:ph type="title"/>
          </p:nvPr>
        </p:nvSpPr>
        <p:spPr>
          <a:xfrm>
            <a:off x="4572000" y="777875"/>
            <a:ext cx="3739487" cy="1793875"/>
          </a:xfrm>
        </p:spPr>
        <p:txBody>
          <a:bodyPr>
            <a:normAutofit/>
          </a:bodyPr>
          <a:lstStyle/>
          <a:p>
            <a:r>
              <a:rPr lang="en-US" sz="4000"/>
              <a:t>Solar Cell Basis</a:t>
            </a:r>
            <a:endParaRPr lang="en-US" sz="4000" noProof="0"/>
          </a:p>
        </p:txBody>
      </p:sp>
      <p:sp>
        <p:nvSpPr>
          <p:cNvPr id="6" name="Espace réservé du pied de page 5">
            <a:extLst>
              <a:ext uri="{FF2B5EF4-FFF2-40B4-BE49-F238E27FC236}">
                <a16:creationId xmlns:a16="http://schemas.microsoft.com/office/drawing/2014/main" id="{BA9178B4-D530-1544-B47E-4E68F0889249}"/>
              </a:ext>
            </a:extLst>
          </p:cNvPr>
          <p:cNvSpPr>
            <a:spLocks noGrp="1"/>
          </p:cNvSpPr>
          <p:nvPr>
            <p:ph type="ftr" sz="quarter" idx="15"/>
          </p:nvPr>
        </p:nvSpPr>
        <p:spPr>
          <a:xfrm>
            <a:off x="5702591" y="4859040"/>
            <a:ext cx="3086100" cy="273844"/>
          </a:xfrm>
        </p:spPr>
        <p:txBody>
          <a:bodyPr/>
          <a:lstStyle/>
          <a:p>
            <a:r>
              <a:rPr lang="fr-FR" noProof="0"/>
              <a:t>Solal Després and Julien Tubiana Warin</a:t>
            </a:r>
            <a:endParaRPr lang="en-US" noProof="0"/>
          </a:p>
        </p:txBody>
      </p:sp>
      <p:sp>
        <p:nvSpPr>
          <p:cNvPr id="7" name="Espace réservé du numéro de diapositive 6">
            <a:extLst>
              <a:ext uri="{FF2B5EF4-FFF2-40B4-BE49-F238E27FC236}">
                <a16:creationId xmlns:a16="http://schemas.microsoft.com/office/drawing/2014/main" id="{A8253E77-58BB-5342-B218-CB0FEF98A9E0}"/>
              </a:ext>
            </a:extLst>
          </p:cNvPr>
          <p:cNvSpPr>
            <a:spLocks noGrp="1"/>
          </p:cNvSpPr>
          <p:nvPr>
            <p:ph type="sldNum" sz="quarter" idx="16"/>
          </p:nvPr>
        </p:nvSpPr>
        <p:spPr>
          <a:xfrm>
            <a:off x="6457950" y="4786304"/>
            <a:ext cx="2057400" cy="273844"/>
          </a:xfrm>
        </p:spPr>
        <p:txBody>
          <a:bodyPr/>
          <a:lstStyle/>
          <a:p>
            <a:fld id="{E1E1CD7C-2161-7D43-862E-CE4C333CD873}" type="slidenum">
              <a:rPr lang="en-US" noProof="0" smtClean="0"/>
              <a:pPr/>
              <a:t>3</a:t>
            </a:fld>
            <a:endParaRPr lang="en-US" noProof="0"/>
          </a:p>
        </p:txBody>
      </p:sp>
      <p:sp>
        <p:nvSpPr>
          <p:cNvPr id="9" name="Espace réservé du pied de page 5">
            <a:extLst>
              <a:ext uri="{FF2B5EF4-FFF2-40B4-BE49-F238E27FC236}">
                <a16:creationId xmlns:a16="http://schemas.microsoft.com/office/drawing/2014/main" id="{745AE927-41EA-2587-C8AB-153838494A62}"/>
              </a:ext>
            </a:extLst>
          </p:cNvPr>
          <p:cNvSpPr txBox="1">
            <a:spLocks/>
          </p:cNvSpPr>
          <p:nvPr/>
        </p:nvSpPr>
        <p:spPr>
          <a:xfrm>
            <a:off x="1755" y="4857061"/>
            <a:ext cx="3412671" cy="284049"/>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accent2"/>
                </a:solidFill>
                <a:ea typeface="+mn-lt"/>
                <a:cs typeface="+mn-lt"/>
              </a:rPr>
              <a:t>https://ar.inspiredpencil.com/pictures-2023/solar-cells-pictures</a:t>
            </a:r>
            <a:endParaRPr lang="es-MX">
              <a:solidFill>
                <a:schemeClr val="accent2"/>
              </a:solidFill>
            </a:endParaRPr>
          </a:p>
        </p:txBody>
      </p:sp>
      <p:sp>
        <p:nvSpPr>
          <p:cNvPr id="4" name="Espace réservé de la date 3">
            <a:extLst>
              <a:ext uri="{FF2B5EF4-FFF2-40B4-BE49-F238E27FC236}">
                <a16:creationId xmlns:a16="http://schemas.microsoft.com/office/drawing/2014/main" id="{93B2119D-B083-D818-BE37-A37A3ADF81AF}"/>
              </a:ext>
            </a:extLst>
          </p:cNvPr>
          <p:cNvSpPr>
            <a:spLocks noGrp="1"/>
          </p:cNvSpPr>
          <p:nvPr>
            <p:ph type="dt" sz="half" idx="14"/>
          </p:nvPr>
        </p:nvSpPr>
        <p:spPr>
          <a:xfrm>
            <a:off x="0" y="4689693"/>
            <a:ext cx="2057400" cy="273844"/>
          </a:xfrm>
        </p:spPr>
        <p:txBody>
          <a:bodyPr/>
          <a:lstStyle/>
          <a:p>
            <a:r>
              <a:rPr lang="en-US" noProof="0">
                <a:solidFill>
                  <a:schemeClr val="bg1">
                    <a:lumMod val="85000"/>
                  </a:schemeClr>
                </a:solidFill>
              </a:rPr>
              <a:t>Quantum dots solar cells </a:t>
            </a:r>
          </a:p>
        </p:txBody>
      </p:sp>
    </p:spTree>
    <p:extLst>
      <p:ext uri="{BB962C8B-B14F-4D97-AF65-F5344CB8AC3E}">
        <p14:creationId xmlns:p14="http://schemas.microsoft.com/office/powerpoint/2010/main" val="3269070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6E86E-9D77-F336-B9F2-A749E2C3A476}"/>
            </a:ext>
          </a:extLst>
        </p:cNvPr>
        <p:cNvGrpSpPr/>
        <p:nvPr/>
      </p:nvGrpSpPr>
      <p:grpSpPr>
        <a:xfrm>
          <a:off x="0" y="0"/>
          <a:ext cx="0" cy="0"/>
          <a:chOff x="0" y="0"/>
          <a:chExt cx="0" cy="0"/>
        </a:xfrm>
      </p:grpSpPr>
      <p:sp>
        <p:nvSpPr>
          <p:cNvPr id="14" name="Marcador de posición de imagen 13">
            <a:extLst>
              <a:ext uri="{FF2B5EF4-FFF2-40B4-BE49-F238E27FC236}">
                <a16:creationId xmlns:a16="http://schemas.microsoft.com/office/drawing/2014/main" id="{F8DAE3AA-3DFF-B420-E49C-35FF8F6A4F6C}"/>
              </a:ext>
            </a:extLst>
          </p:cNvPr>
          <p:cNvSpPr>
            <a:spLocks noGrp="1"/>
          </p:cNvSpPr>
          <p:nvPr>
            <p:ph type="pic" sz="quarter" idx="13"/>
          </p:nvPr>
        </p:nvSpPr>
        <p:spPr>
          <a:xfrm>
            <a:off x="1241652" y="112259"/>
            <a:ext cx="6667500" cy="5143500"/>
          </a:xfrm>
        </p:spPr>
        <p:txBody>
          <a:bodyPr/>
          <a:lstStyle/>
          <a:p>
            <a:endParaRPr lang="en-CH"/>
          </a:p>
        </p:txBody>
      </p:sp>
      <p:sp>
        <p:nvSpPr>
          <p:cNvPr id="6" name="Espace réservé du pied de page 5">
            <a:extLst>
              <a:ext uri="{FF2B5EF4-FFF2-40B4-BE49-F238E27FC236}">
                <a16:creationId xmlns:a16="http://schemas.microsoft.com/office/drawing/2014/main" id="{A7E0CCE3-B34D-000F-468E-BC335903C8D3}"/>
              </a:ext>
            </a:extLst>
          </p:cNvPr>
          <p:cNvSpPr>
            <a:spLocks noGrp="1"/>
          </p:cNvSpPr>
          <p:nvPr>
            <p:ph type="ftr" sz="quarter" idx="15"/>
          </p:nvPr>
        </p:nvSpPr>
        <p:spPr>
          <a:xfrm>
            <a:off x="4073050" y="4871172"/>
            <a:ext cx="3086100" cy="273844"/>
          </a:xfrm>
        </p:spPr>
        <p:txBody>
          <a:bodyPr/>
          <a:lstStyle/>
          <a:p>
            <a:r>
              <a:rPr lang="fr-FR" noProof="0"/>
              <a:t>Solal Després and Julien Tubiana Warin</a:t>
            </a:r>
            <a:endParaRPr lang="en-US" noProof="0"/>
          </a:p>
        </p:txBody>
      </p:sp>
      <p:sp>
        <p:nvSpPr>
          <p:cNvPr id="7" name="Espace réservé du numéro de diapositive 6">
            <a:extLst>
              <a:ext uri="{FF2B5EF4-FFF2-40B4-BE49-F238E27FC236}">
                <a16:creationId xmlns:a16="http://schemas.microsoft.com/office/drawing/2014/main" id="{81D6C35B-E1B8-AE20-3C2A-188DA83F64A6}"/>
              </a:ext>
            </a:extLst>
          </p:cNvPr>
          <p:cNvSpPr>
            <a:spLocks noGrp="1"/>
          </p:cNvSpPr>
          <p:nvPr>
            <p:ph type="sldNum" sz="quarter" idx="16"/>
          </p:nvPr>
        </p:nvSpPr>
        <p:spPr/>
        <p:txBody>
          <a:bodyPr/>
          <a:lstStyle/>
          <a:p>
            <a:fld id="{E1E1CD7C-2161-7D43-862E-CE4C333CD873}" type="slidenum">
              <a:rPr lang="en-US" noProof="0" smtClean="0"/>
              <a:pPr/>
              <a:t>4</a:t>
            </a:fld>
            <a:endParaRPr lang="en-US" noProof="0"/>
          </a:p>
        </p:txBody>
      </p:sp>
      <p:sp>
        <p:nvSpPr>
          <p:cNvPr id="4" name="Titre 6">
            <a:extLst>
              <a:ext uri="{FF2B5EF4-FFF2-40B4-BE49-F238E27FC236}">
                <a16:creationId xmlns:a16="http://schemas.microsoft.com/office/drawing/2014/main" id="{AD3F6DB7-C2B6-C4F0-815E-1E109997EE9A}"/>
              </a:ext>
            </a:extLst>
          </p:cNvPr>
          <p:cNvSpPr txBox="1">
            <a:spLocks/>
          </p:cNvSpPr>
          <p:nvPr/>
        </p:nvSpPr>
        <p:spPr>
          <a:xfrm>
            <a:off x="1242260" y="-2412"/>
            <a:ext cx="5024850" cy="10727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a:t>The photoelectric </a:t>
            </a:r>
            <a:r>
              <a:rPr lang="en-US" sz="3600">
                <a:solidFill>
                  <a:schemeClr val="bg1"/>
                </a:solidFill>
              </a:rPr>
              <a:t>effect</a:t>
            </a:r>
            <a:endParaRPr lang="en-US" sz="3600" noProof="0">
              <a:solidFill>
                <a:schemeClr val="bg1"/>
              </a:solidFill>
            </a:endParaRPr>
          </a:p>
        </p:txBody>
      </p:sp>
      <p:pic>
        <p:nvPicPr>
          <p:cNvPr id="2" name="Imagen 1">
            <a:extLst>
              <a:ext uri="{FF2B5EF4-FFF2-40B4-BE49-F238E27FC236}">
                <a16:creationId xmlns:a16="http://schemas.microsoft.com/office/drawing/2014/main" id="{73C82880-387F-B164-F66A-B5DD5D293D74}"/>
              </a:ext>
            </a:extLst>
          </p:cNvPr>
          <p:cNvPicPr>
            <a:picLocks noChangeAspect="1"/>
          </p:cNvPicPr>
          <p:nvPr/>
        </p:nvPicPr>
        <p:blipFill>
          <a:blip r:embed="rId2"/>
          <a:srcRect t="1770" r="49383" b="61315"/>
          <a:stretch>
            <a:fillRect/>
          </a:stretch>
        </p:blipFill>
        <p:spPr>
          <a:xfrm>
            <a:off x="-805381" y="1438983"/>
            <a:ext cx="5380767" cy="2733582"/>
          </a:xfrm>
          <a:prstGeom prst="rect">
            <a:avLst/>
          </a:prstGeom>
        </p:spPr>
      </p:pic>
      <p:pic>
        <p:nvPicPr>
          <p:cNvPr id="3" name="Imagen 2">
            <a:extLst>
              <a:ext uri="{FF2B5EF4-FFF2-40B4-BE49-F238E27FC236}">
                <a16:creationId xmlns:a16="http://schemas.microsoft.com/office/drawing/2014/main" id="{52CC0FEE-3A25-EDCD-BA4F-D73A5361C943}"/>
              </a:ext>
            </a:extLst>
          </p:cNvPr>
          <p:cNvPicPr>
            <a:picLocks noChangeAspect="1"/>
          </p:cNvPicPr>
          <p:nvPr/>
        </p:nvPicPr>
        <p:blipFill>
          <a:blip r:embed="rId3"/>
          <a:stretch>
            <a:fillRect/>
          </a:stretch>
        </p:blipFill>
        <p:spPr>
          <a:xfrm>
            <a:off x="6859597" y="3209583"/>
            <a:ext cx="1833771" cy="1352211"/>
          </a:xfrm>
          <a:prstGeom prst="rect">
            <a:avLst/>
          </a:prstGeom>
        </p:spPr>
      </p:pic>
      <p:sp>
        <p:nvSpPr>
          <p:cNvPr id="8" name="CuadroTexto 7">
            <a:extLst>
              <a:ext uri="{FF2B5EF4-FFF2-40B4-BE49-F238E27FC236}">
                <a16:creationId xmlns:a16="http://schemas.microsoft.com/office/drawing/2014/main" id="{3B6C8870-6450-C13A-984A-19EFF8B2BA9C}"/>
              </a:ext>
            </a:extLst>
          </p:cNvPr>
          <p:cNvSpPr txBox="1"/>
          <p:nvPr/>
        </p:nvSpPr>
        <p:spPr>
          <a:xfrm>
            <a:off x="6858000" y="4561794"/>
            <a:ext cx="1831862" cy="7386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accent2"/>
                </a:solidFill>
              </a:rPr>
              <a:t>https://aboutradiation.blogspot.com/2019/01/all-electromagnetic-radiation-consists.html</a:t>
            </a:r>
          </a:p>
          <a:p>
            <a:pPr algn="ctr"/>
            <a:endParaRPr lang="es-MX"/>
          </a:p>
        </p:txBody>
      </p:sp>
      <p:sp>
        <p:nvSpPr>
          <p:cNvPr id="9" name="CuadroTexto 8">
            <a:extLst>
              <a:ext uri="{FF2B5EF4-FFF2-40B4-BE49-F238E27FC236}">
                <a16:creationId xmlns:a16="http://schemas.microsoft.com/office/drawing/2014/main" id="{06ADF0EC-68CA-BA13-0900-C48A1E66EFD2}"/>
              </a:ext>
            </a:extLst>
          </p:cNvPr>
          <p:cNvSpPr txBox="1"/>
          <p:nvPr/>
        </p:nvSpPr>
        <p:spPr>
          <a:xfrm>
            <a:off x="-1" y="1071561"/>
            <a:ext cx="42433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err="1"/>
              <a:t>Einstein's</a:t>
            </a:r>
            <a:r>
              <a:rPr lang="es-MX"/>
              <a:t> 1905 </a:t>
            </a:r>
            <a:r>
              <a:rPr lang="es-MX" err="1"/>
              <a:t>paper</a:t>
            </a:r>
            <a:r>
              <a:rPr lang="es-MX"/>
              <a:t> </a:t>
            </a:r>
            <a:r>
              <a:rPr lang="es-MX" err="1"/>
              <a:t>on</a:t>
            </a:r>
            <a:r>
              <a:rPr lang="es-MX"/>
              <a:t> light and </a:t>
            </a:r>
            <a:r>
              <a:rPr lang="es-MX" err="1"/>
              <a:t>matter</a:t>
            </a:r>
            <a:endParaRPr lang="es-MX"/>
          </a:p>
        </p:txBody>
      </p:sp>
      <p:sp>
        <p:nvSpPr>
          <p:cNvPr id="12" name="CuadroTexto 9">
            <a:extLst>
              <a:ext uri="{FF2B5EF4-FFF2-40B4-BE49-F238E27FC236}">
                <a16:creationId xmlns:a16="http://schemas.microsoft.com/office/drawing/2014/main" id="{0DB42208-3086-235F-1204-3877D13067E6}"/>
              </a:ext>
            </a:extLst>
          </p:cNvPr>
          <p:cNvSpPr txBox="1"/>
          <p:nvPr/>
        </p:nvSpPr>
        <p:spPr>
          <a:xfrm>
            <a:off x="4572001" y="1255258"/>
            <a:ext cx="4551589" cy="22109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Calibri"/>
              <a:buChar char="-"/>
            </a:pPr>
            <a:r>
              <a:rPr lang="es-MX">
                <a:solidFill>
                  <a:schemeClr val="bg1"/>
                </a:solidFill>
              </a:rPr>
              <a:t>Light </a:t>
            </a:r>
            <a:r>
              <a:rPr lang="es-MX" err="1">
                <a:solidFill>
                  <a:schemeClr val="bg1"/>
                </a:solidFill>
              </a:rPr>
              <a:t>being</a:t>
            </a:r>
            <a:r>
              <a:rPr lang="es-MX">
                <a:solidFill>
                  <a:schemeClr val="bg1"/>
                </a:solidFill>
              </a:rPr>
              <a:t> </a:t>
            </a:r>
            <a:r>
              <a:rPr lang="es-MX" err="1">
                <a:solidFill>
                  <a:schemeClr val="bg1"/>
                </a:solidFill>
              </a:rPr>
              <a:t>quantized</a:t>
            </a:r>
            <a:endParaRPr lang="es-MX">
              <a:solidFill>
                <a:schemeClr val="bg1"/>
              </a:solidFill>
            </a:endParaRPr>
          </a:p>
          <a:p>
            <a:pPr marL="285750" indent="-285750">
              <a:buFont typeface="Calibri"/>
              <a:buChar char="-"/>
            </a:pPr>
            <a:r>
              <a:rPr lang="es-MX">
                <a:solidFill>
                  <a:schemeClr val="bg1"/>
                </a:solidFill>
              </a:rPr>
              <a:t>Wave-</a:t>
            </a:r>
            <a:r>
              <a:rPr lang="es-MX" err="1">
                <a:solidFill>
                  <a:schemeClr val="bg1"/>
                </a:solidFill>
              </a:rPr>
              <a:t>particle</a:t>
            </a:r>
            <a:r>
              <a:rPr lang="es-MX">
                <a:solidFill>
                  <a:schemeClr val="bg1"/>
                </a:solidFill>
              </a:rPr>
              <a:t> </a:t>
            </a:r>
            <a:r>
              <a:rPr lang="es-MX" err="1">
                <a:solidFill>
                  <a:schemeClr val="bg1"/>
                </a:solidFill>
              </a:rPr>
              <a:t>duality</a:t>
            </a:r>
            <a:endParaRPr lang="es-MX">
              <a:solidFill>
                <a:schemeClr val="bg1"/>
              </a:solidFill>
            </a:endParaRPr>
          </a:p>
          <a:p>
            <a:pPr marL="285750" indent="-285750">
              <a:buFont typeface="Calibri"/>
              <a:buChar char="-"/>
            </a:pPr>
            <a:r>
              <a:rPr lang="es-MX" err="1">
                <a:solidFill>
                  <a:schemeClr val="bg1"/>
                </a:solidFill>
              </a:rPr>
              <a:t>Photon</a:t>
            </a:r>
            <a:r>
              <a:rPr lang="es-MX">
                <a:solidFill>
                  <a:schemeClr val="bg1"/>
                </a:solidFill>
              </a:rPr>
              <a:t>, </a:t>
            </a:r>
            <a:r>
              <a:rPr lang="es-MX" err="1">
                <a:solidFill>
                  <a:schemeClr val="bg1"/>
                </a:solidFill>
              </a:rPr>
              <a:t>the</a:t>
            </a:r>
            <a:r>
              <a:rPr lang="es-MX">
                <a:solidFill>
                  <a:schemeClr val="bg1"/>
                </a:solidFill>
              </a:rPr>
              <a:t> discrete </a:t>
            </a:r>
            <a:r>
              <a:rPr lang="es-MX" err="1">
                <a:solidFill>
                  <a:schemeClr val="bg1"/>
                </a:solidFill>
              </a:rPr>
              <a:t>unit</a:t>
            </a:r>
            <a:r>
              <a:rPr lang="es-MX">
                <a:solidFill>
                  <a:schemeClr val="bg1"/>
                </a:solidFill>
              </a:rPr>
              <a:t> </a:t>
            </a:r>
            <a:r>
              <a:rPr lang="es-MX" err="1">
                <a:solidFill>
                  <a:schemeClr val="bg1"/>
                </a:solidFill>
              </a:rPr>
              <a:t>of</a:t>
            </a:r>
            <a:r>
              <a:rPr lang="es-MX">
                <a:solidFill>
                  <a:schemeClr val="bg1"/>
                </a:solidFill>
              </a:rPr>
              <a:t> light</a:t>
            </a:r>
          </a:p>
          <a:p>
            <a:pPr marL="285750" indent="-285750">
              <a:buFont typeface="Calibri"/>
              <a:buChar char="-"/>
            </a:pPr>
            <a:endParaRPr lang="es-MX">
              <a:solidFill>
                <a:schemeClr val="bg1"/>
              </a:solidFill>
            </a:endParaRPr>
          </a:p>
          <a:p>
            <a:pPr marL="742950" lvl="1" indent="-285750">
              <a:lnSpc>
                <a:spcPts val="2025"/>
              </a:lnSpc>
              <a:buFont typeface="Courier New,monospace"/>
              <a:buChar char="o"/>
            </a:pPr>
            <a:r>
              <a:rPr lang="es-MX" err="1">
                <a:solidFill>
                  <a:schemeClr val="bg1"/>
                </a:solidFill>
              </a:rPr>
              <a:t>Massless</a:t>
            </a:r>
            <a:r>
              <a:rPr lang="es-MX">
                <a:solidFill>
                  <a:schemeClr val="bg1"/>
                </a:solidFill>
              </a:rPr>
              <a:t> </a:t>
            </a:r>
            <a:r>
              <a:rPr lang="es-MX" err="1">
                <a:solidFill>
                  <a:schemeClr val="bg1"/>
                </a:solidFill>
              </a:rPr>
              <a:t>but</a:t>
            </a:r>
            <a:r>
              <a:rPr lang="es-MX">
                <a:solidFill>
                  <a:schemeClr val="bg1"/>
                </a:solidFill>
              </a:rPr>
              <a:t> </a:t>
            </a:r>
            <a:r>
              <a:rPr lang="es-MX" err="1">
                <a:solidFill>
                  <a:schemeClr val="bg1"/>
                </a:solidFill>
              </a:rPr>
              <a:t>carrying</a:t>
            </a:r>
            <a:r>
              <a:rPr lang="es-MX">
                <a:solidFill>
                  <a:schemeClr val="bg1"/>
                </a:solidFill>
              </a:rPr>
              <a:t> Energy and Momentum</a:t>
            </a:r>
            <a:r>
              <a:rPr lang="en-US">
                <a:solidFill>
                  <a:schemeClr val="bg1"/>
                </a:solidFill>
              </a:rPr>
              <a:t> </a:t>
            </a:r>
          </a:p>
          <a:p>
            <a:pPr marL="742950" lvl="1" indent="-285750">
              <a:lnSpc>
                <a:spcPts val="2025"/>
              </a:lnSpc>
              <a:buFont typeface="Courier New,monospace"/>
              <a:buChar char="o"/>
            </a:pPr>
            <a:r>
              <a:rPr lang="es-MX" err="1">
                <a:solidFill>
                  <a:schemeClr val="bg1"/>
                </a:solidFill>
              </a:rPr>
              <a:t>Localized</a:t>
            </a:r>
            <a:r>
              <a:rPr lang="es-MX">
                <a:solidFill>
                  <a:schemeClr val="bg1"/>
                </a:solidFill>
              </a:rPr>
              <a:t> and </a:t>
            </a:r>
            <a:r>
              <a:rPr lang="es-MX" err="1">
                <a:solidFill>
                  <a:schemeClr val="bg1"/>
                </a:solidFill>
              </a:rPr>
              <a:t>able</a:t>
            </a:r>
            <a:r>
              <a:rPr lang="es-MX">
                <a:solidFill>
                  <a:schemeClr val="bg1"/>
                </a:solidFill>
              </a:rPr>
              <a:t> </a:t>
            </a:r>
            <a:r>
              <a:rPr lang="es-MX" err="1">
                <a:solidFill>
                  <a:schemeClr val="bg1"/>
                </a:solidFill>
              </a:rPr>
              <a:t>to</a:t>
            </a:r>
            <a:r>
              <a:rPr lang="es-MX">
                <a:solidFill>
                  <a:schemeClr val="bg1"/>
                </a:solidFill>
              </a:rPr>
              <a:t> </a:t>
            </a:r>
            <a:r>
              <a:rPr lang="es-MX" err="1">
                <a:solidFill>
                  <a:schemeClr val="bg1"/>
                </a:solidFill>
              </a:rPr>
              <a:t>interact</a:t>
            </a:r>
            <a:r>
              <a:rPr lang="es-MX">
                <a:solidFill>
                  <a:schemeClr val="bg1"/>
                </a:solidFill>
              </a:rPr>
              <a:t> </a:t>
            </a:r>
            <a:r>
              <a:rPr lang="es-MX" err="1">
                <a:solidFill>
                  <a:schemeClr val="bg1"/>
                </a:solidFill>
              </a:rPr>
              <a:t>with</a:t>
            </a:r>
            <a:r>
              <a:rPr lang="es-MX">
                <a:solidFill>
                  <a:schemeClr val="bg1"/>
                </a:solidFill>
              </a:rPr>
              <a:t> </a:t>
            </a:r>
            <a:r>
              <a:rPr lang="es-MX" err="1">
                <a:solidFill>
                  <a:schemeClr val="bg1"/>
                </a:solidFill>
              </a:rPr>
              <a:t>matter</a:t>
            </a:r>
            <a:endParaRPr lang="es-MX">
              <a:solidFill>
                <a:schemeClr val="bg1"/>
              </a:solidFill>
            </a:endParaRPr>
          </a:p>
        </p:txBody>
      </p:sp>
      <p:sp>
        <p:nvSpPr>
          <p:cNvPr id="10" name="Espace réservé de la date 3">
            <a:extLst>
              <a:ext uri="{FF2B5EF4-FFF2-40B4-BE49-F238E27FC236}">
                <a16:creationId xmlns:a16="http://schemas.microsoft.com/office/drawing/2014/main" id="{2CF555B9-4916-E91B-ED70-AFC8312009B1}"/>
              </a:ext>
            </a:extLst>
          </p:cNvPr>
          <p:cNvSpPr>
            <a:spLocks noGrp="1"/>
          </p:cNvSpPr>
          <p:nvPr>
            <p:ph type="dt" sz="half" idx="14"/>
          </p:nvPr>
        </p:nvSpPr>
        <p:spPr>
          <a:xfrm>
            <a:off x="484717" y="4839754"/>
            <a:ext cx="2057400" cy="273844"/>
          </a:xfrm>
        </p:spPr>
        <p:txBody>
          <a:bodyPr/>
          <a:lstStyle/>
          <a:p>
            <a:r>
              <a:rPr lang="en-US" noProof="0"/>
              <a:t>Quantum dots solar cells </a:t>
            </a:r>
          </a:p>
        </p:txBody>
      </p:sp>
    </p:spTree>
    <p:extLst>
      <p:ext uri="{BB962C8B-B14F-4D97-AF65-F5344CB8AC3E}">
        <p14:creationId xmlns:p14="http://schemas.microsoft.com/office/powerpoint/2010/main" val="461280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4F2C8F6A-7134-484C-9DD6-B785DE5F55DF}"/>
              </a:ext>
            </a:extLst>
          </p:cNvPr>
          <p:cNvSpPr>
            <a:spLocks noGrp="1"/>
          </p:cNvSpPr>
          <p:nvPr>
            <p:ph type="ftr" sz="quarter" idx="15"/>
          </p:nvPr>
        </p:nvSpPr>
        <p:spPr>
          <a:xfrm>
            <a:off x="3028950" y="4839754"/>
            <a:ext cx="3086100" cy="273844"/>
          </a:xfrm>
        </p:spPr>
        <p:txBody>
          <a:bodyPr/>
          <a:lstStyle/>
          <a:p>
            <a:r>
              <a:rPr lang="fr-FR" noProof="0"/>
              <a:t>Solal Després and Julien Tubiana Warin</a:t>
            </a:r>
            <a:endParaRPr lang="en-US"/>
          </a:p>
        </p:txBody>
      </p:sp>
      <p:sp>
        <p:nvSpPr>
          <p:cNvPr id="6" name="Espace réservé du numéro de diapositive 5">
            <a:extLst>
              <a:ext uri="{FF2B5EF4-FFF2-40B4-BE49-F238E27FC236}">
                <a16:creationId xmlns:a16="http://schemas.microsoft.com/office/drawing/2014/main" id="{410ECE36-6FA9-F448-B7FB-41F2F6A5243F}"/>
              </a:ext>
            </a:extLst>
          </p:cNvPr>
          <p:cNvSpPr>
            <a:spLocks noGrp="1"/>
          </p:cNvSpPr>
          <p:nvPr>
            <p:ph type="sldNum" sz="quarter" idx="16"/>
          </p:nvPr>
        </p:nvSpPr>
        <p:spPr/>
        <p:txBody>
          <a:bodyPr/>
          <a:lstStyle/>
          <a:p>
            <a:fld id="{E1E1CD7C-2161-7D43-862E-CE4C333CD873}" type="slidenum">
              <a:rPr lang="en-US" noProof="0" smtClean="0"/>
              <a:pPr/>
              <a:t>5</a:t>
            </a:fld>
            <a:endParaRPr lang="en-US" noProof="0"/>
          </a:p>
        </p:txBody>
      </p:sp>
      <p:sp>
        <p:nvSpPr>
          <p:cNvPr id="7" name="Titre 6">
            <a:extLst>
              <a:ext uri="{FF2B5EF4-FFF2-40B4-BE49-F238E27FC236}">
                <a16:creationId xmlns:a16="http://schemas.microsoft.com/office/drawing/2014/main" id="{484B9A52-4FC3-684F-BF5F-786B61CBAA79}"/>
              </a:ext>
            </a:extLst>
          </p:cNvPr>
          <p:cNvSpPr>
            <a:spLocks noGrp="1"/>
          </p:cNvSpPr>
          <p:nvPr>
            <p:ph type="title"/>
          </p:nvPr>
        </p:nvSpPr>
        <p:spPr>
          <a:xfrm>
            <a:off x="805882" y="-154812"/>
            <a:ext cx="8252393" cy="1072753"/>
          </a:xfrm>
        </p:spPr>
        <p:txBody>
          <a:bodyPr>
            <a:normAutofit/>
          </a:bodyPr>
          <a:lstStyle/>
          <a:p>
            <a:r>
              <a:rPr lang="en-US"/>
              <a:t>Photon and electron interaction</a:t>
            </a:r>
            <a:endParaRPr lang="en-US" noProof="0"/>
          </a:p>
        </p:txBody>
      </p:sp>
      <p:pic>
        <p:nvPicPr>
          <p:cNvPr id="2" name="Imagen 1">
            <a:extLst>
              <a:ext uri="{FF2B5EF4-FFF2-40B4-BE49-F238E27FC236}">
                <a16:creationId xmlns:a16="http://schemas.microsoft.com/office/drawing/2014/main" id="{9D083F55-CA5B-68F7-C1A8-275CC639A3E8}"/>
              </a:ext>
            </a:extLst>
          </p:cNvPr>
          <p:cNvPicPr>
            <a:picLocks noChangeAspect="1"/>
          </p:cNvPicPr>
          <p:nvPr/>
        </p:nvPicPr>
        <p:blipFill>
          <a:blip r:embed="rId2"/>
          <a:stretch>
            <a:fillRect/>
          </a:stretch>
        </p:blipFill>
        <p:spPr>
          <a:xfrm>
            <a:off x="-1113" y="629423"/>
            <a:ext cx="3723934" cy="1943780"/>
          </a:xfrm>
          <a:prstGeom prst="rect">
            <a:avLst/>
          </a:prstGeom>
        </p:spPr>
      </p:pic>
      <p:sp>
        <p:nvSpPr>
          <p:cNvPr id="3" name="CuadroTexto 2">
            <a:extLst>
              <a:ext uri="{FF2B5EF4-FFF2-40B4-BE49-F238E27FC236}">
                <a16:creationId xmlns:a16="http://schemas.microsoft.com/office/drawing/2014/main" id="{2C5DC6CD-9923-D1C6-F8B1-840A4E79F4A3}"/>
              </a:ext>
            </a:extLst>
          </p:cNvPr>
          <p:cNvSpPr txBox="1"/>
          <p:nvPr/>
        </p:nvSpPr>
        <p:spPr>
          <a:xfrm>
            <a:off x="0" y="2571750"/>
            <a:ext cx="86521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a:t>First </a:t>
            </a:r>
            <a:r>
              <a:rPr lang="es-MX" err="1"/>
              <a:t>studied</a:t>
            </a:r>
            <a:r>
              <a:rPr lang="es-MX"/>
              <a:t> </a:t>
            </a:r>
            <a:r>
              <a:rPr lang="es-MX" err="1"/>
              <a:t>for</a:t>
            </a:r>
            <a:r>
              <a:rPr lang="es-MX"/>
              <a:t> </a:t>
            </a:r>
            <a:r>
              <a:rPr lang="es-MX" err="1"/>
              <a:t>metals</a:t>
            </a:r>
            <a:r>
              <a:rPr lang="es-MX"/>
              <a:t> </a:t>
            </a:r>
            <a:r>
              <a:rPr lang="es-MX" err="1"/>
              <a:t>it</a:t>
            </a:r>
            <a:r>
              <a:rPr lang="es-MX"/>
              <a:t> </a:t>
            </a:r>
            <a:r>
              <a:rPr lang="es-MX" err="1"/>
              <a:t>later</a:t>
            </a:r>
            <a:r>
              <a:rPr lang="es-MX"/>
              <a:t> </a:t>
            </a:r>
            <a:r>
              <a:rPr lang="es-MX" err="1"/>
              <a:t>revealed</a:t>
            </a:r>
            <a:r>
              <a:rPr lang="es-MX"/>
              <a:t> </a:t>
            </a:r>
            <a:r>
              <a:rPr lang="es-MX" err="1"/>
              <a:t>to</a:t>
            </a:r>
            <a:r>
              <a:rPr lang="es-MX"/>
              <a:t> be </a:t>
            </a:r>
            <a:r>
              <a:rPr lang="es-MX" err="1"/>
              <a:t>much</a:t>
            </a:r>
            <a:r>
              <a:rPr lang="es-MX"/>
              <a:t> more </a:t>
            </a:r>
            <a:r>
              <a:rPr lang="es-MX" err="1"/>
              <a:t>of</a:t>
            </a:r>
            <a:r>
              <a:rPr lang="es-MX"/>
              <a:t> use in </a:t>
            </a:r>
            <a:r>
              <a:rPr lang="es-MX" err="1"/>
              <a:t>semiconductors</a:t>
            </a:r>
          </a:p>
          <a:p>
            <a:endParaRPr lang="es-MX"/>
          </a:p>
          <a:p>
            <a:r>
              <a:rPr lang="es-MX"/>
              <a:t>Why ? </a:t>
            </a:r>
          </a:p>
          <a:p>
            <a:r>
              <a:rPr lang="es-MX" err="1"/>
              <a:t>Metals</a:t>
            </a:r>
            <a:r>
              <a:rPr lang="es-MX"/>
              <a:t> = </a:t>
            </a:r>
            <a:r>
              <a:rPr lang="es-MX" err="1"/>
              <a:t>all</a:t>
            </a:r>
            <a:r>
              <a:rPr lang="es-MX"/>
              <a:t> </a:t>
            </a:r>
            <a:r>
              <a:rPr lang="es-MX" err="1"/>
              <a:t>electrons</a:t>
            </a:r>
            <a:r>
              <a:rPr lang="es-MX"/>
              <a:t> in </a:t>
            </a:r>
            <a:r>
              <a:rPr lang="es-MX" err="1"/>
              <a:t>conduction</a:t>
            </a:r>
            <a:r>
              <a:rPr lang="es-MX"/>
              <a:t> band </a:t>
            </a:r>
            <a:r>
              <a:rPr lang="es-MX" u="sng" err="1"/>
              <a:t>ie</a:t>
            </a:r>
            <a:r>
              <a:rPr lang="es-MX"/>
              <a:t> no </a:t>
            </a:r>
            <a:r>
              <a:rPr lang="es-MX" err="1"/>
              <a:t>bandgap</a:t>
            </a:r>
            <a:r>
              <a:rPr lang="es-MX"/>
              <a:t>, once hit </a:t>
            </a:r>
            <a:r>
              <a:rPr lang="es-MX" err="1"/>
              <a:t>the</a:t>
            </a:r>
            <a:r>
              <a:rPr lang="es-MX"/>
              <a:t> </a:t>
            </a:r>
            <a:r>
              <a:rPr lang="es-MX" err="1"/>
              <a:t>electrons</a:t>
            </a:r>
            <a:r>
              <a:rPr lang="es-MX"/>
              <a:t> are </a:t>
            </a:r>
            <a:r>
              <a:rPr lang="es-MX" err="1"/>
              <a:t>easily</a:t>
            </a:r>
            <a:r>
              <a:rPr lang="es-MX"/>
              <a:t> </a:t>
            </a:r>
            <a:r>
              <a:rPr lang="es-MX" err="1"/>
              <a:t>ejected</a:t>
            </a:r>
            <a:r>
              <a:rPr lang="es-MX"/>
              <a:t> </a:t>
            </a:r>
            <a:r>
              <a:rPr lang="es-MX" err="1"/>
              <a:t>from</a:t>
            </a:r>
            <a:r>
              <a:rPr lang="es-MX"/>
              <a:t> material </a:t>
            </a:r>
            <a:r>
              <a:rPr lang="es-MX" err="1"/>
              <a:t>surface</a:t>
            </a:r>
            <a:r>
              <a:rPr lang="es-MX"/>
              <a:t> and </a:t>
            </a:r>
            <a:r>
              <a:rPr lang="es-MX" err="1"/>
              <a:t>the</a:t>
            </a:r>
            <a:r>
              <a:rPr lang="es-MX"/>
              <a:t> </a:t>
            </a:r>
            <a:r>
              <a:rPr lang="es-MX" err="1"/>
              <a:t>charges</a:t>
            </a:r>
            <a:r>
              <a:rPr lang="es-MX"/>
              <a:t> are </a:t>
            </a:r>
            <a:r>
              <a:rPr lang="es-MX" err="1"/>
              <a:t>quickly</a:t>
            </a:r>
            <a:r>
              <a:rPr lang="es-MX"/>
              <a:t> </a:t>
            </a:r>
            <a:r>
              <a:rPr lang="es-MX" err="1"/>
              <a:t>redistributed</a:t>
            </a:r>
            <a:endParaRPr lang="es-MX"/>
          </a:p>
          <a:p>
            <a:r>
              <a:rPr lang="es-MX" err="1"/>
              <a:t>Semiconductors</a:t>
            </a:r>
            <a:r>
              <a:rPr lang="es-MX"/>
              <a:t> = a </a:t>
            </a:r>
            <a:r>
              <a:rPr lang="es-MX" err="1"/>
              <a:t>valence</a:t>
            </a:r>
            <a:r>
              <a:rPr lang="es-MX"/>
              <a:t> and a </a:t>
            </a:r>
            <a:r>
              <a:rPr lang="es-MX" err="1"/>
              <a:t>conduction</a:t>
            </a:r>
            <a:r>
              <a:rPr lang="es-MX"/>
              <a:t> band </a:t>
            </a:r>
            <a:r>
              <a:rPr lang="es-MX" err="1"/>
              <a:t>creates</a:t>
            </a:r>
            <a:r>
              <a:rPr lang="es-MX"/>
              <a:t> </a:t>
            </a:r>
            <a:r>
              <a:rPr lang="es-MX" err="1"/>
              <a:t>an</a:t>
            </a:r>
            <a:r>
              <a:rPr lang="es-MX"/>
              <a:t> </a:t>
            </a:r>
            <a:r>
              <a:rPr lang="es-MX" err="1"/>
              <a:t>energy</a:t>
            </a:r>
            <a:r>
              <a:rPr lang="es-MX"/>
              <a:t> </a:t>
            </a:r>
            <a:r>
              <a:rPr lang="es-MX" err="1"/>
              <a:t>difference</a:t>
            </a:r>
            <a:r>
              <a:rPr lang="es-MX"/>
              <a:t> </a:t>
            </a:r>
            <a:r>
              <a:rPr lang="es-MX" err="1"/>
              <a:t>where</a:t>
            </a:r>
            <a:r>
              <a:rPr lang="es-MX"/>
              <a:t> </a:t>
            </a:r>
            <a:r>
              <a:rPr lang="es-MX" err="1"/>
              <a:t>electrons</a:t>
            </a:r>
            <a:r>
              <a:rPr lang="es-MX"/>
              <a:t> lie, </a:t>
            </a:r>
            <a:r>
              <a:rPr lang="es-MX" err="1"/>
              <a:t>the</a:t>
            </a:r>
            <a:r>
              <a:rPr lang="es-MX"/>
              <a:t> </a:t>
            </a:r>
            <a:r>
              <a:rPr lang="es-MX" err="1"/>
              <a:t>electron</a:t>
            </a:r>
            <a:r>
              <a:rPr lang="es-MX"/>
              <a:t> </a:t>
            </a:r>
            <a:r>
              <a:rPr lang="es-MX" err="1"/>
              <a:t>leaving</a:t>
            </a:r>
            <a:r>
              <a:rPr lang="es-MX"/>
              <a:t> </a:t>
            </a:r>
            <a:r>
              <a:rPr lang="es-MX" err="1"/>
              <a:t>leaves</a:t>
            </a:r>
            <a:r>
              <a:rPr lang="es-MX"/>
              <a:t> a </a:t>
            </a:r>
            <a:r>
              <a:rPr lang="es-MX" err="1"/>
              <a:t>hole</a:t>
            </a:r>
            <a:r>
              <a:rPr lang="es-MX"/>
              <a:t> and </a:t>
            </a:r>
            <a:r>
              <a:rPr lang="es-MX" err="1"/>
              <a:t>starts</a:t>
            </a:r>
            <a:r>
              <a:rPr lang="es-MX"/>
              <a:t> </a:t>
            </a:r>
            <a:r>
              <a:rPr lang="es-MX" err="1"/>
              <a:t>drifting</a:t>
            </a:r>
          </a:p>
        </p:txBody>
      </p:sp>
      <p:pic>
        <p:nvPicPr>
          <p:cNvPr id="8" name="Imagen 7">
            <a:extLst>
              <a:ext uri="{FF2B5EF4-FFF2-40B4-BE49-F238E27FC236}">
                <a16:creationId xmlns:a16="http://schemas.microsoft.com/office/drawing/2014/main" id="{F0CCF648-8526-61AD-2DDD-805770A56EF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76294" y="383040"/>
            <a:ext cx="2867706" cy="1943441"/>
          </a:xfrm>
          <a:prstGeom prst="rect">
            <a:avLst/>
          </a:prstGeom>
        </p:spPr>
      </p:pic>
      <p:sp>
        <p:nvSpPr>
          <p:cNvPr id="11" name="CuadroTexto 10">
            <a:extLst>
              <a:ext uri="{FF2B5EF4-FFF2-40B4-BE49-F238E27FC236}">
                <a16:creationId xmlns:a16="http://schemas.microsoft.com/office/drawing/2014/main" id="{033685CA-B4BA-16B4-827D-78ECBD1EF31A}"/>
              </a:ext>
            </a:extLst>
          </p:cNvPr>
          <p:cNvSpPr txBox="1"/>
          <p:nvPr/>
        </p:nvSpPr>
        <p:spPr>
          <a:xfrm>
            <a:off x="5031241" y="1137897"/>
            <a:ext cx="142670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a:t>Solar Pannel </a:t>
            </a:r>
            <a:r>
              <a:rPr lang="es-MX" err="1"/>
              <a:t>basic</a:t>
            </a:r>
            <a:r>
              <a:rPr lang="es-MX"/>
              <a:t> </a:t>
            </a:r>
            <a:r>
              <a:rPr lang="es-MX" err="1"/>
              <a:t>architecture</a:t>
            </a:r>
          </a:p>
        </p:txBody>
      </p:sp>
      <p:sp>
        <p:nvSpPr>
          <p:cNvPr id="9" name="Espace réservé de la date 3">
            <a:extLst>
              <a:ext uri="{FF2B5EF4-FFF2-40B4-BE49-F238E27FC236}">
                <a16:creationId xmlns:a16="http://schemas.microsoft.com/office/drawing/2014/main" id="{AA9D09B8-C64C-DB76-BE84-23715E44C4DB}"/>
              </a:ext>
            </a:extLst>
          </p:cNvPr>
          <p:cNvSpPr>
            <a:spLocks noGrp="1"/>
          </p:cNvSpPr>
          <p:nvPr>
            <p:ph type="dt" sz="half" idx="14"/>
          </p:nvPr>
        </p:nvSpPr>
        <p:spPr>
          <a:xfrm>
            <a:off x="484717" y="4839754"/>
            <a:ext cx="2057400" cy="273844"/>
          </a:xfrm>
        </p:spPr>
        <p:txBody>
          <a:bodyPr/>
          <a:lstStyle/>
          <a:p>
            <a:r>
              <a:rPr lang="en-US" noProof="0"/>
              <a:t>Quantum dots solar cells </a:t>
            </a:r>
          </a:p>
        </p:txBody>
      </p:sp>
    </p:spTree>
    <p:extLst>
      <p:ext uri="{BB962C8B-B14F-4D97-AF65-F5344CB8AC3E}">
        <p14:creationId xmlns:p14="http://schemas.microsoft.com/office/powerpoint/2010/main" val="3471667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700A1787-612B-35BB-D019-049103FCA21F}"/>
            </a:ext>
          </a:extLst>
        </p:cNvPr>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B1B5E779-15DD-BE42-CACF-EA2EEB28A7E1}"/>
              </a:ext>
            </a:extLst>
          </p:cNvPr>
          <p:cNvSpPr>
            <a:spLocks noGrp="1"/>
          </p:cNvSpPr>
          <p:nvPr>
            <p:ph type="ftr" sz="quarter" idx="15"/>
          </p:nvPr>
        </p:nvSpPr>
        <p:spPr>
          <a:xfrm>
            <a:off x="3028950" y="4802600"/>
            <a:ext cx="3086100" cy="273844"/>
          </a:xfrm>
        </p:spPr>
        <p:txBody>
          <a:bodyPr/>
          <a:lstStyle/>
          <a:p>
            <a:r>
              <a:rPr lang="fr-FR" noProof="0">
                <a:solidFill>
                  <a:schemeClr val="bg1"/>
                </a:solidFill>
              </a:rPr>
              <a:t>Solal Després</a:t>
            </a:r>
            <a:r>
              <a:rPr lang="fr-FR">
                <a:solidFill>
                  <a:schemeClr val="bg1"/>
                </a:solidFill>
              </a:rPr>
              <a:t> and Julien Tubiana Warin</a:t>
            </a:r>
            <a:endParaRPr lang="es-MX">
              <a:solidFill>
                <a:schemeClr val="bg1"/>
              </a:solidFill>
            </a:endParaRPr>
          </a:p>
        </p:txBody>
      </p:sp>
      <p:sp>
        <p:nvSpPr>
          <p:cNvPr id="6" name="Espace réservé du numéro de diapositive 5">
            <a:extLst>
              <a:ext uri="{FF2B5EF4-FFF2-40B4-BE49-F238E27FC236}">
                <a16:creationId xmlns:a16="http://schemas.microsoft.com/office/drawing/2014/main" id="{32CDE64D-0451-A176-36B4-AD28434681D4}"/>
              </a:ext>
            </a:extLst>
          </p:cNvPr>
          <p:cNvSpPr>
            <a:spLocks noGrp="1"/>
          </p:cNvSpPr>
          <p:nvPr>
            <p:ph type="sldNum" sz="quarter" idx="16"/>
          </p:nvPr>
        </p:nvSpPr>
        <p:spPr/>
        <p:txBody>
          <a:bodyPr/>
          <a:lstStyle/>
          <a:p>
            <a:fld id="{E1E1CD7C-2161-7D43-862E-CE4C333CD873}" type="slidenum">
              <a:rPr lang="en-US" noProof="0" smtClean="0"/>
              <a:pPr/>
              <a:t>6</a:t>
            </a:fld>
            <a:endParaRPr lang="en-US" noProof="0"/>
          </a:p>
        </p:txBody>
      </p:sp>
      <p:sp>
        <p:nvSpPr>
          <p:cNvPr id="7" name="Titre 6">
            <a:extLst>
              <a:ext uri="{FF2B5EF4-FFF2-40B4-BE49-F238E27FC236}">
                <a16:creationId xmlns:a16="http://schemas.microsoft.com/office/drawing/2014/main" id="{175EF746-3878-2031-C26F-02B39213061A}"/>
              </a:ext>
            </a:extLst>
          </p:cNvPr>
          <p:cNvSpPr>
            <a:spLocks noGrp="1"/>
          </p:cNvSpPr>
          <p:nvPr>
            <p:ph type="title"/>
          </p:nvPr>
        </p:nvSpPr>
        <p:spPr>
          <a:xfrm>
            <a:off x="805882" y="-154812"/>
            <a:ext cx="8252393" cy="1072753"/>
          </a:xfrm>
        </p:spPr>
        <p:txBody>
          <a:bodyPr>
            <a:normAutofit/>
          </a:bodyPr>
          <a:lstStyle/>
          <a:p>
            <a:r>
              <a:rPr lang="en-US">
                <a:solidFill>
                  <a:schemeClr val="bg1"/>
                </a:solidFill>
              </a:rPr>
              <a:t>Semiconductor devices</a:t>
            </a:r>
            <a:endParaRPr lang="en-US" noProof="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10" name="Encre 9">
                <a:extLst>
                  <a:ext uri="{FF2B5EF4-FFF2-40B4-BE49-F238E27FC236}">
                    <a16:creationId xmlns:a16="http://schemas.microsoft.com/office/drawing/2014/main" id="{629499A5-0607-372E-86D2-1A47874950D2}"/>
                  </a:ext>
                </a:extLst>
              </p14:cNvPr>
              <p14:cNvContentPartPr/>
              <p14:nvPr/>
            </p14:nvContentPartPr>
            <p14:xfrm>
              <a:off x="238125" y="4198160"/>
              <a:ext cx="3824318" cy="11906"/>
            </p14:xfrm>
          </p:contentPart>
        </mc:Choice>
        <mc:Fallback xmlns="">
          <p:pic>
            <p:nvPicPr>
              <p:cNvPr id="10" name="Encre 9">
                <a:extLst>
                  <a:ext uri="{FF2B5EF4-FFF2-40B4-BE49-F238E27FC236}">
                    <a16:creationId xmlns:a16="http://schemas.microsoft.com/office/drawing/2014/main" id="{629499A5-0607-372E-86D2-1A47874950D2}"/>
                  </a:ext>
                </a:extLst>
              </p:cNvPr>
              <p:cNvPicPr/>
              <p:nvPr/>
            </p:nvPicPr>
            <p:blipFill>
              <a:blip r:embed="rId3"/>
              <a:stretch>
                <a:fillRect/>
              </a:stretch>
            </p:blipFill>
            <p:spPr>
              <a:xfrm>
                <a:off x="202128" y="3007560"/>
                <a:ext cx="3895952" cy="2381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4E71126B-939D-67FA-721B-F02117F3A76C}"/>
                  </a:ext>
                </a:extLst>
              </p14:cNvPr>
              <p14:cNvContentPartPr/>
              <p14:nvPr/>
            </p14:nvContentPartPr>
            <p14:xfrm>
              <a:off x="232172" y="1822863"/>
              <a:ext cx="3473184" cy="11906"/>
            </p14:xfrm>
          </p:contentPart>
        </mc:Choice>
        <mc:Fallback xmlns="">
          <p:pic>
            <p:nvPicPr>
              <p:cNvPr id="11" name="Encre 10">
                <a:extLst>
                  <a:ext uri="{FF2B5EF4-FFF2-40B4-BE49-F238E27FC236}">
                    <a16:creationId xmlns:a16="http://schemas.microsoft.com/office/drawing/2014/main" id="{4E71126B-939D-67FA-721B-F02117F3A76C}"/>
                  </a:ext>
                </a:extLst>
              </p:cNvPr>
              <p:cNvPicPr/>
              <p:nvPr/>
            </p:nvPicPr>
            <p:blipFill>
              <a:blip r:embed="rId5"/>
              <a:stretch>
                <a:fillRect/>
              </a:stretch>
            </p:blipFill>
            <p:spPr>
              <a:xfrm>
                <a:off x="196173" y="632263"/>
                <a:ext cx="3544822" cy="2381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 name="Encre 1">
                <a:extLst>
                  <a:ext uri="{FF2B5EF4-FFF2-40B4-BE49-F238E27FC236}">
                    <a16:creationId xmlns:a16="http://schemas.microsoft.com/office/drawing/2014/main" id="{4FCA11F4-BA7E-35EA-D924-9D9C8978AD4C}"/>
                  </a:ext>
                </a:extLst>
              </p14:cNvPr>
              <p14:cNvContentPartPr/>
              <p14:nvPr/>
            </p14:nvContentPartPr>
            <p14:xfrm>
              <a:off x="4306488" y="3201719"/>
              <a:ext cx="426960" cy="412200"/>
            </p14:xfrm>
          </p:contentPart>
        </mc:Choice>
        <mc:Fallback xmlns="">
          <p:pic>
            <p:nvPicPr>
              <p:cNvPr id="2" name="Encre 1">
                <a:extLst>
                  <a:ext uri="{FF2B5EF4-FFF2-40B4-BE49-F238E27FC236}">
                    <a16:creationId xmlns:a16="http://schemas.microsoft.com/office/drawing/2014/main" id="{4FCA11F4-BA7E-35EA-D924-9D9C8978AD4C}"/>
                  </a:ext>
                </a:extLst>
              </p:cNvPr>
              <p:cNvPicPr/>
              <p:nvPr/>
            </p:nvPicPr>
            <p:blipFill>
              <a:blip r:embed="rId7"/>
              <a:stretch>
                <a:fillRect/>
              </a:stretch>
            </p:blipFill>
            <p:spPr>
              <a:xfrm>
                <a:off x="4295688" y="3190919"/>
                <a:ext cx="448200" cy="433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3" name="Encre 22">
                <a:extLst>
                  <a:ext uri="{FF2B5EF4-FFF2-40B4-BE49-F238E27FC236}">
                    <a16:creationId xmlns:a16="http://schemas.microsoft.com/office/drawing/2014/main" id="{6AE9A956-8EA2-34A8-6658-25E3F6FA8298}"/>
                  </a:ext>
                </a:extLst>
              </p14:cNvPr>
              <p14:cNvContentPartPr/>
              <p14:nvPr/>
            </p14:nvContentPartPr>
            <p14:xfrm>
              <a:off x="3889608" y="1248719"/>
              <a:ext cx="421920" cy="441000"/>
            </p14:xfrm>
          </p:contentPart>
        </mc:Choice>
        <mc:Fallback xmlns="">
          <p:pic>
            <p:nvPicPr>
              <p:cNvPr id="23" name="Encre 22">
                <a:extLst>
                  <a:ext uri="{FF2B5EF4-FFF2-40B4-BE49-F238E27FC236}">
                    <a16:creationId xmlns:a16="http://schemas.microsoft.com/office/drawing/2014/main" id="{6AE9A956-8EA2-34A8-6658-25E3F6FA8298}"/>
                  </a:ext>
                </a:extLst>
              </p:cNvPr>
              <p:cNvPicPr/>
              <p:nvPr/>
            </p:nvPicPr>
            <p:blipFill>
              <a:blip r:embed="rId9"/>
              <a:stretch>
                <a:fillRect/>
              </a:stretch>
            </p:blipFill>
            <p:spPr>
              <a:xfrm>
                <a:off x="3874141" y="1233252"/>
                <a:ext cx="452494" cy="47157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8" name="Encre 27">
                <a:extLst>
                  <a:ext uri="{FF2B5EF4-FFF2-40B4-BE49-F238E27FC236}">
                    <a16:creationId xmlns:a16="http://schemas.microsoft.com/office/drawing/2014/main" id="{5961FD36-86A1-C5D1-F447-E6963AD0CE7F}"/>
                  </a:ext>
                </a:extLst>
              </p14:cNvPr>
              <p14:cNvContentPartPr/>
              <p14:nvPr/>
            </p14:nvContentPartPr>
            <p14:xfrm>
              <a:off x="4273368" y="3693839"/>
              <a:ext cx="568800" cy="465120"/>
            </p14:xfrm>
          </p:contentPart>
        </mc:Choice>
        <mc:Fallback xmlns="">
          <p:pic>
            <p:nvPicPr>
              <p:cNvPr id="28" name="Encre 27">
                <a:extLst>
                  <a:ext uri="{FF2B5EF4-FFF2-40B4-BE49-F238E27FC236}">
                    <a16:creationId xmlns:a16="http://schemas.microsoft.com/office/drawing/2014/main" id="{5961FD36-86A1-C5D1-F447-E6963AD0CE7F}"/>
                  </a:ext>
                </a:extLst>
              </p:cNvPr>
              <p:cNvPicPr/>
              <p:nvPr/>
            </p:nvPicPr>
            <p:blipFill>
              <a:blip r:embed="rId11"/>
              <a:stretch>
                <a:fillRect/>
              </a:stretch>
            </p:blipFill>
            <p:spPr>
              <a:xfrm>
                <a:off x="4257898" y="3678359"/>
                <a:ext cx="599381" cy="495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7" name="Encre 36">
                <a:extLst>
                  <a:ext uri="{FF2B5EF4-FFF2-40B4-BE49-F238E27FC236}">
                    <a16:creationId xmlns:a16="http://schemas.microsoft.com/office/drawing/2014/main" id="{945434A5-8AE1-FAD9-9000-A67DA46ED95D}"/>
                  </a:ext>
                </a:extLst>
              </p14:cNvPr>
              <p14:cNvContentPartPr/>
              <p14:nvPr/>
            </p14:nvContentPartPr>
            <p14:xfrm>
              <a:off x="5340420" y="1067401"/>
              <a:ext cx="908280" cy="609120"/>
            </p14:xfrm>
          </p:contentPart>
        </mc:Choice>
        <mc:Fallback xmlns="">
          <p:pic>
            <p:nvPicPr>
              <p:cNvPr id="37" name="Encre 36">
                <a:extLst>
                  <a:ext uri="{FF2B5EF4-FFF2-40B4-BE49-F238E27FC236}">
                    <a16:creationId xmlns:a16="http://schemas.microsoft.com/office/drawing/2014/main" id="{945434A5-8AE1-FAD9-9000-A67DA46ED95D}"/>
                  </a:ext>
                </a:extLst>
              </p:cNvPr>
              <p:cNvPicPr/>
              <p:nvPr/>
            </p:nvPicPr>
            <p:blipFill>
              <a:blip r:embed="rId13"/>
              <a:stretch>
                <a:fillRect/>
              </a:stretch>
            </p:blipFill>
            <p:spPr>
              <a:xfrm>
                <a:off x="5324940" y="1051912"/>
                <a:ext cx="938880" cy="63973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0" name="Encre 39">
                <a:extLst>
                  <a:ext uri="{FF2B5EF4-FFF2-40B4-BE49-F238E27FC236}">
                    <a16:creationId xmlns:a16="http://schemas.microsoft.com/office/drawing/2014/main" id="{59B1204C-082F-487B-1BC8-1CEFB12506A0}"/>
                  </a:ext>
                </a:extLst>
              </p14:cNvPr>
              <p14:cNvContentPartPr/>
              <p14:nvPr/>
            </p14:nvContentPartPr>
            <p14:xfrm>
              <a:off x="944460" y="663481"/>
              <a:ext cx="797760" cy="941400"/>
            </p14:xfrm>
          </p:contentPart>
        </mc:Choice>
        <mc:Fallback xmlns="">
          <p:pic>
            <p:nvPicPr>
              <p:cNvPr id="40" name="Encre 39">
                <a:extLst>
                  <a:ext uri="{FF2B5EF4-FFF2-40B4-BE49-F238E27FC236}">
                    <a16:creationId xmlns:a16="http://schemas.microsoft.com/office/drawing/2014/main" id="{59B1204C-082F-487B-1BC8-1CEFB12506A0}"/>
                  </a:ext>
                </a:extLst>
              </p:cNvPr>
              <p:cNvPicPr/>
              <p:nvPr/>
            </p:nvPicPr>
            <p:blipFill>
              <a:blip r:embed="rId15"/>
              <a:stretch>
                <a:fillRect/>
              </a:stretch>
            </p:blipFill>
            <p:spPr>
              <a:xfrm>
                <a:off x="933665" y="652685"/>
                <a:ext cx="818990" cy="96263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4" name="Encre 43">
                <a:extLst>
                  <a:ext uri="{FF2B5EF4-FFF2-40B4-BE49-F238E27FC236}">
                    <a16:creationId xmlns:a16="http://schemas.microsoft.com/office/drawing/2014/main" id="{C410C309-8B82-12FC-FA5A-8C9CD4B81BB4}"/>
                  </a:ext>
                </a:extLst>
              </p14:cNvPr>
              <p14:cNvContentPartPr/>
              <p14:nvPr/>
            </p14:nvContentPartPr>
            <p14:xfrm>
              <a:off x="1818900" y="811801"/>
              <a:ext cx="749520" cy="396360"/>
            </p14:xfrm>
          </p:contentPart>
        </mc:Choice>
        <mc:Fallback xmlns="">
          <p:pic>
            <p:nvPicPr>
              <p:cNvPr id="44" name="Encre 43">
                <a:extLst>
                  <a:ext uri="{FF2B5EF4-FFF2-40B4-BE49-F238E27FC236}">
                    <a16:creationId xmlns:a16="http://schemas.microsoft.com/office/drawing/2014/main" id="{C410C309-8B82-12FC-FA5A-8C9CD4B81BB4}"/>
                  </a:ext>
                </a:extLst>
              </p:cNvPr>
              <p:cNvPicPr/>
              <p:nvPr/>
            </p:nvPicPr>
            <p:blipFill>
              <a:blip r:embed="rId17"/>
              <a:stretch>
                <a:fillRect/>
              </a:stretch>
            </p:blipFill>
            <p:spPr>
              <a:xfrm>
                <a:off x="1808105" y="801011"/>
                <a:ext cx="770750" cy="417581"/>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0" name="Encre 59">
                <a:extLst>
                  <a:ext uri="{FF2B5EF4-FFF2-40B4-BE49-F238E27FC236}">
                    <a16:creationId xmlns:a16="http://schemas.microsoft.com/office/drawing/2014/main" id="{629B35A1-7AD0-7A7F-0708-775FA8741CE5}"/>
                  </a:ext>
                </a:extLst>
              </p14:cNvPr>
              <p14:cNvContentPartPr/>
              <p14:nvPr/>
            </p14:nvContentPartPr>
            <p14:xfrm>
              <a:off x="156420" y="2968921"/>
              <a:ext cx="441720" cy="403560"/>
            </p14:xfrm>
          </p:contentPart>
        </mc:Choice>
        <mc:Fallback xmlns="">
          <p:pic>
            <p:nvPicPr>
              <p:cNvPr id="60" name="Encre 59">
                <a:extLst>
                  <a:ext uri="{FF2B5EF4-FFF2-40B4-BE49-F238E27FC236}">
                    <a16:creationId xmlns:a16="http://schemas.microsoft.com/office/drawing/2014/main" id="{629B35A1-7AD0-7A7F-0708-775FA8741CE5}"/>
                  </a:ext>
                </a:extLst>
              </p:cNvPr>
              <p:cNvPicPr/>
              <p:nvPr/>
            </p:nvPicPr>
            <p:blipFill>
              <a:blip r:embed="rId19"/>
              <a:stretch>
                <a:fillRect/>
              </a:stretch>
            </p:blipFill>
            <p:spPr>
              <a:xfrm>
                <a:off x="140953" y="2953427"/>
                <a:ext cx="472295" cy="43418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1" name="Encre 60">
                <a:extLst>
                  <a:ext uri="{FF2B5EF4-FFF2-40B4-BE49-F238E27FC236}">
                    <a16:creationId xmlns:a16="http://schemas.microsoft.com/office/drawing/2014/main" id="{048B9A46-5182-39DE-F4D1-B2328E755612}"/>
                  </a:ext>
                </a:extLst>
              </p14:cNvPr>
              <p14:cNvContentPartPr/>
              <p14:nvPr/>
            </p14:nvContentPartPr>
            <p14:xfrm>
              <a:off x="1520820" y="3430801"/>
              <a:ext cx="475920" cy="422640"/>
            </p14:xfrm>
          </p:contentPart>
        </mc:Choice>
        <mc:Fallback xmlns="">
          <p:pic>
            <p:nvPicPr>
              <p:cNvPr id="61" name="Encre 60">
                <a:extLst>
                  <a:ext uri="{FF2B5EF4-FFF2-40B4-BE49-F238E27FC236}">
                    <a16:creationId xmlns:a16="http://schemas.microsoft.com/office/drawing/2014/main" id="{048B9A46-5182-39DE-F4D1-B2328E755612}"/>
                  </a:ext>
                </a:extLst>
              </p:cNvPr>
              <p:cNvPicPr/>
              <p:nvPr/>
            </p:nvPicPr>
            <p:blipFill>
              <a:blip r:embed="rId21"/>
              <a:stretch>
                <a:fillRect/>
              </a:stretch>
            </p:blipFill>
            <p:spPr>
              <a:xfrm>
                <a:off x="1505340" y="3415321"/>
                <a:ext cx="506520" cy="453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2" name="Encre 61">
                <a:extLst>
                  <a:ext uri="{FF2B5EF4-FFF2-40B4-BE49-F238E27FC236}">
                    <a16:creationId xmlns:a16="http://schemas.microsoft.com/office/drawing/2014/main" id="{224C0861-113B-88D2-A7A9-087B981B55E7}"/>
                  </a:ext>
                </a:extLst>
              </p14:cNvPr>
              <p14:cNvContentPartPr/>
              <p14:nvPr/>
            </p14:nvContentPartPr>
            <p14:xfrm>
              <a:off x="3317940" y="2887201"/>
              <a:ext cx="490320" cy="470520"/>
            </p14:xfrm>
          </p:contentPart>
        </mc:Choice>
        <mc:Fallback xmlns="">
          <p:pic>
            <p:nvPicPr>
              <p:cNvPr id="62" name="Encre 61">
                <a:extLst>
                  <a:ext uri="{FF2B5EF4-FFF2-40B4-BE49-F238E27FC236}">
                    <a16:creationId xmlns:a16="http://schemas.microsoft.com/office/drawing/2014/main" id="{224C0861-113B-88D2-A7A9-087B981B55E7}"/>
                  </a:ext>
                </a:extLst>
              </p:cNvPr>
              <p:cNvPicPr/>
              <p:nvPr/>
            </p:nvPicPr>
            <p:blipFill>
              <a:blip r:embed="rId23"/>
              <a:stretch>
                <a:fillRect/>
              </a:stretch>
            </p:blipFill>
            <p:spPr>
              <a:xfrm>
                <a:off x="3302460" y="2871721"/>
                <a:ext cx="52092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3" name="Encre 62">
                <a:extLst>
                  <a:ext uri="{FF2B5EF4-FFF2-40B4-BE49-F238E27FC236}">
                    <a16:creationId xmlns:a16="http://schemas.microsoft.com/office/drawing/2014/main" id="{EE53C1AB-DB67-A26D-6DAA-3DA1278662A1}"/>
                  </a:ext>
                </a:extLst>
              </p14:cNvPr>
              <p14:cNvContentPartPr/>
              <p14:nvPr/>
            </p14:nvContentPartPr>
            <p14:xfrm>
              <a:off x="2462580" y="2306161"/>
              <a:ext cx="423000" cy="447120"/>
            </p14:xfrm>
          </p:contentPart>
        </mc:Choice>
        <mc:Fallback xmlns="">
          <p:pic>
            <p:nvPicPr>
              <p:cNvPr id="63" name="Encre 62">
                <a:extLst>
                  <a:ext uri="{FF2B5EF4-FFF2-40B4-BE49-F238E27FC236}">
                    <a16:creationId xmlns:a16="http://schemas.microsoft.com/office/drawing/2014/main" id="{EE53C1AB-DB67-A26D-6DAA-3DA1278662A1}"/>
                  </a:ext>
                </a:extLst>
              </p:cNvPr>
              <p:cNvPicPr/>
              <p:nvPr/>
            </p:nvPicPr>
            <p:blipFill>
              <a:blip r:embed="rId25"/>
              <a:stretch>
                <a:fillRect/>
              </a:stretch>
            </p:blipFill>
            <p:spPr>
              <a:xfrm>
                <a:off x="2447100" y="2290681"/>
                <a:ext cx="453600" cy="477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4" name="Encre 63">
                <a:extLst>
                  <a:ext uri="{FF2B5EF4-FFF2-40B4-BE49-F238E27FC236}">
                    <a16:creationId xmlns:a16="http://schemas.microsoft.com/office/drawing/2014/main" id="{9F7EF534-7259-C963-48C3-F8DA7C474F82}"/>
                  </a:ext>
                </a:extLst>
              </p14:cNvPr>
              <p14:cNvContentPartPr/>
              <p14:nvPr/>
            </p14:nvContentPartPr>
            <p14:xfrm>
              <a:off x="1251900" y="2733481"/>
              <a:ext cx="423000" cy="428040"/>
            </p14:xfrm>
          </p:contentPart>
        </mc:Choice>
        <mc:Fallback xmlns="">
          <p:pic>
            <p:nvPicPr>
              <p:cNvPr id="64" name="Encre 63">
                <a:extLst>
                  <a:ext uri="{FF2B5EF4-FFF2-40B4-BE49-F238E27FC236}">
                    <a16:creationId xmlns:a16="http://schemas.microsoft.com/office/drawing/2014/main" id="{9F7EF534-7259-C963-48C3-F8DA7C474F82}"/>
                  </a:ext>
                </a:extLst>
              </p:cNvPr>
              <p:cNvPicPr/>
              <p:nvPr/>
            </p:nvPicPr>
            <p:blipFill>
              <a:blip r:embed="rId27"/>
              <a:stretch>
                <a:fillRect/>
              </a:stretch>
            </p:blipFill>
            <p:spPr>
              <a:xfrm>
                <a:off x="1236433" y="2718001"/>
                <a:ext cx="453574" cy="4586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5" name="Encre 64">
                <a:extLst>
                  <a:ext uri="{FF2B5EF4-FFF2-40B4-BE49-F238E27FC236}">
                    <a16:creationId xmlns:a16="http://schemas.microsoft.com/office/drawing/2014/main" id="{C665C1A4-F29C-9767-089F-3FB7FACBF728}"/>
                  </a:ext>
                </a:extLst>
              </p14:cNvPr>
              <p14:cNvContentPartPr/>
              <p14:nvPr/>
            </p14:nvContentPartPr>
            <p14:xfrm>
              <a:off x="406260" y="2161801"/>
              <a:ext cx="298080" cy="327240"/>
            </p14:xfrm>
          </p:contentPart>
        </mc:Choice>
        <mc:Fallback xmlns="">
          <p:pic>
            <p:nvPicPr>
              <p:cNvPr id="65" name="Encre 64">
                <a:extLst>
                  <a:ext uri="{FF2B5EF4-FFF2-40B4-BE49-F238E27FC236}">
                    <a16:creationId xmlns:a16="http://schemas.microsoft.com/office/drawing/2014/main" id="{C665C1A4-F29C-9767-089F-3FB7FACBF728}"/>
                  </a:ext>
                </a:extLst>
              </p:cNvPr>
              <p:cNvPicPr/>
              <p:nvPr/>
            </p:nvPicPr>
            <p:blipFill>
              <a:blip r:embed="rId29"/>
              <a:stretch>
                <a:fillRect/>
              </a:stretch>
            </p:blipFill>
            <p:spPr>
              <a:xfrm>
                <a:off x="390799" y="2146304"/>
                <a:ext cx="328643" cy="357874"/>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8" name="Encre 67">
                <a:extLst>
                  <a:ext uri="{FF2B5EF4-FFF2-40B4-BE49-F238E27FC236}">
                    <a16:creationId xmlns:a16="http://schemas.microsoft.com/office/drawing/2014/main" id="{D3CFDB3D-7051-98AB-9D95-F9D8C91EAA30}"/>
                  </a:ext>
                </a:extLst>
              </p14:cNvPr>
              <p14:cNvContentPartPr/>
              <p14:nvPr/>
            </p14:nvContentPartPr>
            <p14:xfrm>
              <a:off x="5129100" y="2306161"/>
              <a:ext cx="485640" cy="503640"/>
            </p14:xfrm>
          </p:contentPart>
        </mc:Choice>
        <mc:Fallback xmlns="">
          <p:pic>
            <p:nvPicPr>
              <p:cNvPr id="68" name="Encre 67">
                <a:extLst>
                  <a:ext uri="{FF2B5EF4-FFF2-40B4-BE49-F238E27FC236}">
                    <a16:creationId xmlns:a16="http://schemas.microsoft.com/office/drawing/2014/main" id="{D3CFDB3D-7051-98AB-9D95-F9D8C91EAA30}"/>
                  </a:ext>
                </a:extLst>
              </p:cNvPr>
              <p:cNvPicPr/>
              <p:nvPr/>
            </p:nvPicPr>
            <p:blipFill>
              <a:blip r:embed="rId31"/>
              <a:stretch>
                <a:fillRect/>
              </a:stretch>
            </p:blipFill>
            <p:spPr>
              <a:xfrm>
                <a:off x="5113620" y="2290681"/>
                <a:ext cx="516240" cy="5342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9" name="Encre 68">
                <a:extLst>
                  <a:ext uri="{FF2B5EF4-FFF2-40B4-BE49-F238E27FC236}">
                    <a16:creationId xmlns:a16="http://schemas.microsoft.com/office/drawing/2014/main" id="{689F2747-98A2-6598-320D-15E8727B4353}"/>
                  </a:ext>
                </a:extLst>
              </p14:cNvPr>
              <p14:cNvContentPartPr/>
              <p14:nvPr/>
            </p14:nvContentPartPr>
            <p14:xfrm>
              <a:off x="5950620" y="2513161"/>
              <a:ext cx="312480" cy="366480"/>
            </p14:xfrm>
          </p:contentPart>
        </mc:Choice>
        <mc:Fallback xmlns="">
          <p:pic>
            <p:nvPicPr>
              <p:cNvPr id="69" name="Encre 68">
                <a:extLst>
                  <a:ext uri="{FF2B5EF4-FFF2-40B4-BE49-F238E27FC236}">
                    <a16:creationId xmlns:a16="http://schemas.microsoft.com/office/drawing/2014/main" id="{689F2747-98A2-6598-320D-15E8727B4353}"/>
                  </a:ext>
                </a:extLst>
              </p:cNvPr>
              <p:cNvPicPr/>
              <p:nvPr/>
            </p:nvPicPr>
            <p:blipFill>
              <a:blip r:embed="rId33"/>
              <a:stretch>
                <a:fillRect/>
              </a:stretch>
            </p:blipFill>
            <p:spPr>
              <a:xfrm>
                <a:off x="5935140" y="2497696"/>
                <a:ext cx="343080" cy="39705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70" name="Encre 69">
                <a:extLst>
                  <a:ext uri="{FF2B5EF4-FFF2-40B4-BE49-F238E27FC236}">
                    <a16:creationId xmlns:a16="http://schemas.microsoft.com/office/drawing/2014/main" id="{97F1E1DC-C99B-6A70-352F-9B765DE0106D}"/>
                  </a:ext>
                </a:extLst>
              </p14:cNvPr>
              <p14:cNvContentPartPr/>
              <p14:nvPr/>
            </p14:nvContentPartPr>
            <p14:xfrm>
              <a:off x="6277500" y="2414521"/>
              <a:ext cx="360" cy="21600"/>
            </p14:xfrm>
          </p:contentPart>
        </mc:Choice>
        <mc:Fallback xmlns="">
          <p:pic>
            <p:nvPicPr>
              <p:cNvPr id="70" name="Encre 69">
                <a:extLst>
                  <a:ext uri="{FF2B5EF4-FFF2-40B4-BE49-F238E27FC236}">
                    <a16:creationId xmlns:a16="http://schemas.microsoft.com/office/drawing/2014/main" id="{97F1E1DC-C99B-6A70-352F-9B765DE0106D}"/>
                  </a:ext>
                </a:extLst>
              </p:cNvPr>
              <p:cNvPicPr/>
              <p:nvPr/>
            </p:nvPicPr>
            <p:blipFill>
              <a:blip r:embed="rId35"/>
              <a:stretch>
                <a:fillRect/>
              </a:stretch>
            </p:blipFill>
            <p:spPr>
              <a:xfrm>
                <a:off x="6262020" y="2399041"/>
                <a:ext cx="3096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1" name="Encre 70">
                <a:extLst>
                  <a:ext uri="{FF2B5EF4-FFF2-40B4-BE49-F238E27FC236}">
                    <a16:creationId xmlns:a16="http://schemas.microsoft.com/office/drawing/2014/main" id="{8037B113-DA4B-D883-BCA4-E361290F4434}"/>
                  </a:ext>
                </a:extLst>
              </p14:cNvPr>
              <p14:cNvContentPartPr/>
              <p14:nvPr/>
            </p14:nvContentPartPr>
            <p14:xfrm>
              <a:off x="6272820" y="2436121"/>
              <a:ext cx="144360" cy="206280"/>
            </p14:xfrm>
          </p:contentPart>
        </mc:Choice>
        <mc:Fallback xmlns="">
          <p:pic>
            <p:nvPicPr>
              <p:cNvPr id="71" name="Encre 70">
                <a:extLst>
                  <a:ext uri="{FF2B5EF4-FFF2-40B4-BE49-F238E27FC236}">
                    <a16:creationId xmlns:a16="http://schemas.microsoft.com/office/drawing/2014/main" id="{8037B113-DA4B-D883-BCA4-E361290F4434}"/>
                  </a:ext>
                </a:extLst>
              </p:cNvPr>
              <p:cNvPicPr/>
              <p:nvPr/>
            </p:nvPicPr>
            <p:blipFill>
              <a:blip r:embed="rId37"/>
              <a:stretch>
                <a:fillRect/>
              </a:stretch>
            </p:blipFill>
            <p:spPr>
              <a:xfrm>
                <a:off x="6257340" y="2420641"/>
                <a:ext cx="17496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2" name="Encre 71">
                <a:extLst>
                  <a:ext uri="{FF2B5EF4-FFF2-40B4-BE49-F238E27FC236}">
                    <a16:creationId xmlns:a16="http://schemas.microsoft.com/office/drawing/2014/main" id="{7B2FAA87-CC1A-5FE7-2BCE-08C3C215AEBF}"/>
                  </a:ext>
                </a:extLst>
              </p14:cNvPr>
              <p14:cNvContentPartPr/>
              <p14:nvPr/>
            </p14:nvContentPartPr>
            <p14:xfrm>
              <a:off x="6445620" y="2416681"/>
              <a:ext cx="14760" cy="5040"/>
            </p14:xfrm>
          </p:contentPart>
        </mc:Choice>
        <mc:Fallback xmlns="">
          <p:pic>
            <p:nvPicPr>
              <p:cNvPr id="72" name="Encre 71">
                <a:extLst>
                  <a:ext uri="{FF2B5EF4-FFF2-40B4-BE49-F238E27FC236}">
                    <a16:creationId xmlns:a16="http://schemas.microsoft.com/office/drawing/2014/main" id="{7B2FAA87-CC1A-5FE7-2BCE-08C3C215AEBF}"/>
                  </a:ext>
                </a:extLst>
              </p:cNvPr>
              <p:cNvPicPr/>
              <p:nvPr/>
            </p:nvPicPr>
            <p:blipFill>
              <a:blip r:embed="rId39"/>
              <a:stretch>
                <a:fillRect/>
              </a:stretch>
            </p:blipFill>
            <p:spPr>
              <a:xfrm>
                <a:off x="6430509" y="2401201"/>
                <a:ext cx="44631"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Encre 72">
                <a:extLst>
                  <a:ext uri="{FF2B5EF4-FFF2-40B4-BE49-F238E27FC236}">
                    <a16:creationId xmlns:a16="http://schemas.microsoft.com/office/drawing/2014/main" id="{2C39944A-2B0B-8DB5-6003-654FF1DCAB5B}"/>
                  </a:ext>
                </a:extLst>
              </p14:cNvPr>
              <p14:cNvContentPartPr/>
              <p14:nvPr/>
            </p14:nvContentPartPr>
            <p14:xfrm>
              <a:off x="6455340" y="2503441"/>
              <a:ext cx="250200" cy="142920"/>
            </p14:xfrm>
          </p:contentPart>
        </mc:Choice>
        <mc:Fallback xmlns="">
          <p:pic>
            <p:nvPicPr>
              <p:cNvPr id="73" name="Encre 72">
                <a:extLst>
                  <a:ext uri="{FF2B5EF4-FFF2-40B4-BE49-F238E27FC236}">
                    <a16:creationId xmlns:a16="http://schemas.microsoft.com/office/drawing/2014/main" id="{2C39944A-2B0B-8DB5-6003-654FF1DCAB5B}"/>
                  </a:ext>
                </a:extLst>
              </p:cNvPr>
              <p:cNvPicPr/>
              <p:nvPr/>
            </p:nvPicPr>
            <p:blipFill>
              <a:blip r:embed="rId41"/>
              <a:stretch>
                <a:fillRect/>
              </a:stretch>
            </p:blipFill>
            <p:spPr>
              <a:xfrm>
                <a:off x="6439860" y="2487961"/>
                <a:ext cx="28080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Encre 73">
                <a:extLst>
                  <a:ext uri="{FF2B5EF4-FFF2-40B4-BE49-F238E27FC236}">
                    <a16:creationId xmlns:a16="http://schemas.microsoft.com/office/drawing/2014/main" id="{D6E06EFD-6856-7496-545D-43C666D79043}"/>
                  </a:ext>
                </a:extLst>
              </p14:cNvPr>
              <p14:cNvContentPartPr/>
              <p14:nvPr/>
            </p14:nvContentPartPr>
            <p14:xfrm>
              <a:off x="6863580" y="2277361"/>
              <a:ext cx="293400" cy="360720"/>
            </p14:xfrm>
          </p:contentPart>
        </mc:Choice>
        <mc:Fallback xmlns="">
          <p:pic>
            <p:nvPicPr>
              <p:cNvPr id="74" name="Encre 73">
                <a:extLst>
                  <a:ext uri="{FF2B5EF4-FFF2-40B4-BE49-F238E27FC236}">
                    <a16:creationId xmlns:a16="http://schemas.microsoft.com/office/drawing/2014/main" id="{D6E06EFD-6856-7496-545D-43C666D79043}"/>
                  </a:ext>
                </a:extLst>
              </p:cNvPr>
              <p:cNvPicPr/>
              <p:nvPr/>
            </p:nvPicPr>
            <p:blipFill>
              <a:blip r:embed="rId43"/>
              <a:stretch>
                <a:fillRect/>
              </a:stretch>
            </p:blipFill>
            <p:spPr>
              <a:xfrm>
                <a:off x="6848100" y="2261881"/>
                <a:ext cx="324000" cy="391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5" name="Encre 74">
                <a:extLst>
                  <a:ext uri="{FF2B5EF4-FFF2-40B4-BE49-F238E27FC236}">
                    <a16:creationId xmlns:a16="http://schemas.microsoft.com/office/drawing/2014/main" id="{93AD5EDF-7984-50A0-F890-F067DE786FF5}"/>
                  </a:ext>
                </a:extLst>
              </p14:cNvPr>
              <p14:cNvContentPartPr/>
              <p14:nvPr/>
            </p14:nvContentPartPr>
            <p14:xfrm>
              <a:off x="7161660" y="2508481"/>
              <a:ext cx="211680" cy="115200"/>
            </p14:xfrm>
          </p:contentPart>
        </mc:Choice>
        <mc:Fallback xmlns="">
          <p:pic>
            <p:nvPicPr>
              <p:cNvPr id="75" name="Encre 74">
                <a:extLst>
                  <a:ext uri="{FF2B5EF4-FFF2-40B4-BE49-F238E27FC236}">
                    <a16:creationId xmlns:a16="http://schemas.microsoft.com/office/drawing/2014/main" id="{93AD5EDF-7984-50A0-F890-F067DE786FF5}"/>
                  </a:ext>
                </a:extLst>
              </p:cNvPr>
              <p:cNvPicPr/>
              <p:nvPr/>
            </p:nvPicPr>
            <p:blipFill>
              <a:blip r:embed="rId45"/>
              <a:stretch>
                <a:fillRect/>
              </a:stretch>
            </p:blipFill>
            <p:spPr>
              <a:xfrm>
                <a:off x="7146180" y="2493001"/>
                <a:ext cx="24228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3" name="Encre 82">
                <a:extLst>
                  <a:ext uri="{FF2B5EF4-FFF2-40B4-BE49-F238E27FC236}">
                    <a16:creationId xmlns:a16="http://schemas.microsoft.com/office/drawing/2014/main" id="{32F4740C-76F6-68E6-DDF7-3DEA0E3FB607}"/>
                  </a:ext>
                </a:extLst>
              </p14:cNvPr>
              <p14:cNvContentPartPr/>
              <p14:nvPr/>
            </p14:nvContentPartPr>
            <p14:xfrm>
              <a:off x="7291260" y="2498761"/>
              <a:ext cx="245520" cy="331200"/>
            </p14:xfrm>
          </p:contentPart>
        </mc:Choice>
        <mc:Fallback xmlns="">
          <p:pic>
            <p:nvPicPr>
              <p:cNvPr id="83" name="Encre 82">
                <a:extLst>
                  <a:ext uri="{FF2B5EF4-FFF2-40B4-BE49-F238E27FC236}">
                    <a16:creationId xmlns:a16="http://schemas.microsoft.com/office/drawing/2014/main" id="{32F4740C-76F6-68E6-DDF7-3DEA0E3FB607}"/>
                  </a:ext>
                </a:extLst>
              </p:cNvPr>
              <p:cNvPicPr/>
              <p:nvPr/>
            </p:nvPicPr>
            <p:blipFill>
              <a:blip r:embed="rId47"/>
              <a:stretch>
                <a:fillRect/>
              </a:stretch>
            </p:blipFill>
            <p:spPr>
              <a:xfrm>
                <a:off x="7275780" y="2483298"/>
                <a:ext cx="276120" cy="361767"/>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9" name="Encre 88">
                <a:extLst>
                  <a:ext uri="{FF2B5EF4-FFF2-40B4-BE49-F238E27FC236}">
                    <a16:creationId xmlns:a16="http://schemas.microsoft.com/office/drawing/2014/main" id="{54778B47-7B50-3C74-37AA-494F53194B80}"/>
                  </a:ext>
                </a:extLst>
              </p14:cNvPr>
              <p14:cNvContentPartPr/>
              <p14:nvPr/>
            </p14:nvContentPartPr>
            <p14:xfrm>
              <a:off x="7762140" y="2291761"/>
              <a:ext cx="519120" cy="528120"/>
            </p14:xfrm>
          </p:contentPart>
        </mc:Choice>
        <mc:Fallback xmlns="">
          <p:pic>
            <p:nvPicPr>
              <p:cNvPr id="89" name="Encre 88">
                <a:extLst>
                  <a:ext uri="{FF2B5EF4-FFF2-40B4-BE49-F238E27FC236}">
                    <a16:creationId xmlns:a16="http://schemas.microsoft.com/office/drawing/2014/main" id="{54778B47-7B50-3C74-37AA-494F53194B80}"/>
                  </a:ext>
                </a:extLst>
              </p:cNvPr>
              <p:cNvPicPr/>
              <p:nvPr/>
            </p:nvPicPr>
            <p:blipFill>
              <a:blip r:embed="rId49"/>
              <a:stretch>
                <a:fillRect/>
              </a:stretch>
            </p:blipFill>
            <p:spPr>
              <a:xfrm>
                <a:off x="7746671" y="2276292"/>
                <a:ext cx="549699" cy="558699"/>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0" name="Encre 89">
                <a:extLst>
                  <a:ext uri="{FF2B5EF4-FFF2-40B4-BE49-F238E27FC236}">
                    <a16:creationId xmlns:a16="http://schemas.microsoft.com/office/drawing/2014/main" id="{2EB36CC2-D3EA-272F-DB3E-B060DF629596}"/>
                  </a:ext>
                </a:extLst>
              </p14:cNvPr>
              <p14:cNvContentPartPr/>
              <p14:nvPr/>
            </p14:nvContentPartPr>
            <p14:xfrm>
              <a:off x="1713060" y="2041921"/>
              <a:ext cx="62280" cy="53280"/>
            </p14:xfrm>
          </p:contentPart>
        </mc:Choice>
        <mc:Fallback xmlns="">
          <p:pic>
            <p:nvPicPr>
              <p:cNvPr id="90" name="Encre 89">
                <a:extLst>
                  <a:ext uri="{FF2B5EF4-FFF2-40B4-BE49-F238E27FC236}">
                    <a16:creationId xmlns:a16="http://schemas.microsoft.com/office/drawing/2014/main" id="{2EB36CC2-D3EA-272F-DB3E-B060DF629596}"/>
                  </a:ext>
                </a:extLst>
              </p:cNvPr>
              <p:cNvPicPr/>
              <p:nvPr/>
            </p:nvPicPr>
            <p:blipFill>
              <a:blip r:embed="rId51"/>
              <a:stretch>
                <a:fillRect/>
              </a:stretch>
            </p:blipFill>
            <p:spPr>
              <a:xfrm>
                <a:off x="1697580" y="2026441"/>
                <a:ext cx="9288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1" name="Encre 90">
                <a:extLst>
                  <a:ext uri="{FF2B5EF4-FFF2-40B4-BE49-F238E27FC236}">
                    <a16:creationId xmlns:a16="http://schemas.microsoft.com/office/drawing/2014/main" id="{1E442620-2474-62A4-26D3-031C33253E8A}"/>
                  </a:ext>
                </a:extLst>
              </p14:cNvPr>
              <p14:cNvContentPartPr/>
              <p14:nvPr/>
            </p14:nvContentPartPr>
            <p14:xfrm>
              <a:off x="5405291" y="3392705"/>
              <a:ext cx="37080" cy="37080"/>
            </p14:xfrm>
          </p:contentPart>
        </mc:Choice>
        <mc:Fallback xmlns="">
          <p:pic>
            <p:nvPicPr>
              <p:cNvPr id="91" name="Encre 90">
                <a:extLst>
                  <a:ext uri="{FF2B5EF4-FFF2-40B4-BE49-F238E27FC236}">
                    <a16:creationId xmlns:a16="http://schemas.microsoft.com/office/drawing/2014/main" id="{1E442620-2474-62A4-26D3-031C33253E8A}"/>
                  </a:ext>
                </a:extLst>
              </p:cNvPr>
              <p:cNvPicPr/>
              <p:nvPr/>
            </p:nvPicPr>
            <p:blipFill>
              <a:blip r:embed="rId53"/>
              <a:stretch>
                <a:fillRect/>
              </a:stretch>
            </p:blipFill>
            <p:spPr>
              <a:xfrm>
                <a:off x="5389811" y="3377225"/>
                <a:ext cx="6768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6" name="Encre 95">
                <a:extLst>
                  <a:ext uri="{FF2B5EF4-FFF2-40B4-BE49-F238E27FC236}">
                    <a16:creationId xmlns:a16="http://schemas.microsoft.com/office/drawing/2014/main" id="{1EAB293B-78B8-F23D-49BC-9E4620B3B77F}"/>
                  </a:ext>
                </a:extLst>
              </p14:cNvPr>
              <p14:cNvContentPartPr/>
              <p14:nvPr/>
            </p14:nvContentPartPr>
            <p14:xfrm>
              <a:off x="5886251" y="3204785"/>
              <a:ext cx="1026000" cy="375840"/>
            </p14:xfrm>
          </p:contentPart>
        </mc:Choice>
        <mc:Fallback xmlns="">
          <p:pic>
            <p:nvPicPr>
              <p:cNvPr id="96" name="Encre 95">
                <a:extLst>
                  <a:ext uri="{FF2B5EF4-FFF2-40B4-BE49-F238E27FC236}">
                    <a16:creationId xmlns:a16="http://schemas.microsoft.com/office/drawing/2014/main" id="{1EAB293B-78B8-F23D-49BC-9E4620B3B77F}"/>
                  </a:ext>
                </a:extLst>
              </p:cNvPr>
              <p:cNvPicPr/>
              <p:nvPr/>
            </p:nvPicPr>
            <p:blipFill>
              <a:blip r:embed="rId55"/>
              <a:stretch>
                <a:fillRect/>
              </a:stretch>
            </p:blipFill>
            <p:spPr>
              <a:xfrm>
                <a:off x="5870776" y="3189305"/>
                <a:ext cx="1056589"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99" name="Encre 98">
                <a:extLst>
                  <a:ext uri="{FF2B5EF4-FFF2-40B4-BE49-F238E27FC236}">
                    <a16:creationId xmlns:a16="http://schemas.microsoft.com/office/drawing/2014/main" id="{D679B203-7AD1-DDFD-9DB8-FE9B179604B8}"/>
                  </a:ext>
                </a:extLst>
              </p14:cNvPr>
              <p14:cNvContentPartPr/>
              <p14:nvPr/>
            </p14:nvContentPartPr>
            <p14:xfrm>
              <a:off x="2135411" y="1991225"/>
              <a:ext cx="860760" cy="110160"/>
            </p14:xfrm>
          </p:contentPart>
        </mc:Choice>
        <mc:Fallback xmlns="">
          <p:pic>
            <p:nvPicPr>
              <p:cNvPr id="99" name="Encre 98">
                <a:extLst>
                  <a:ext uri="{FF2B5EF4-FFF2-40B4-BE49-F238E27FC236}">
                    <a16:creationId xmlns:a16="http://schemas.microsoft.com/office/drawing/2014/main" id="{D679B203-7AD1-DDFD-9DB8-FE9B179604B8}"/>
                  </a:ext>
                </a:extLst>
              </p:cNvPr>
              <p:cNvPicPr/>
              <p:nvPr/>
            </p:nvPicPr>
            <p:blipFill>
              <a:blip r:embed="rId57"/>
              <a:stretch>
                <a:fillRect/>
              </a:stretch>
            </p:blipFill>
            <p:spPr>
              <a:xfrm>
                <a:off x="2119931" y="1975745"/>
                <a:ext cx="89136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5" name="Encre 104">
                <a:extLst>
                  <a:ext uri="{FF2B5EF4-FFF2-40B4-BE49-F238E27FC236}">
                    <a16:creationId xmlns:a16="http://schemas.microsoft.com/office/drawing/2014/main" id="{695586BA-41F1-CE63-02AD-A0D76AD5EA2B}"/>
                  </a:ext>
                </a:extLst>
              </p14:cNvPr>
              <p14:cNvContentPartPr/>
              <p14:nvPr/>
            </p14:nvContentPartPr>
            <p14:xfrm>
              <a:off x="5366771" y="3914705"/>
              <a:ext cx="2374200" cy="558000"/>
            </p14:xfrm>
          </p:contentPart>
        </mc:Choice>
        <mc:Fallback xmlns="">
          <p:pic>
            <p:nvPicPr>
              <p:cNvPr id="105" name="Encre 104">
                <a:extLst>
                  <a:ext uri="{FF2B5EF4-FFF2-40B4-BE49-F238E27FC236}">
                    <a16:creationId xmlns:a16="http://schemas.microsoft.com/office/drawing/2014/main" id="{695586BA-41F1-CE63-02AD-A0D76AD5EA2B}"/>
                  </a:ext>
                </a:extLst>
              </p:cNvPr>
              <p:cNvPicPr/>
              <p:nvPr/>
            </p:nvPicPr>
            <p:blipFill>
              <a:blip r:embed="rId59"/>
              <a:stretch>
                <a:fillRect/>
              </a:stretch>
            </p:blipFill>
            <p:spPr>
              <a:xfrm>
                <a:off x="5351293" y="3899235"/>
                <a:ext cx="2404795" cy="5885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06" name="Encre 105">
                <a:extLst>
                  <a:ext uri="{FF2B5EF4-FFF2-40B4-BE49-F238E27FC236}">
                    <a16:creationId xmlns:a16="http://schemas.microsoft.com/office/drawing/2014/main" id="{366776A7-EFD9-5EF1-5C06-34B8F12948D3}"/>
                  </a:ext>
                </a:extLst>
              </p14:cNvPr>
              <p14:cNvContentPartPr/>
              <p14:nvPr/>
            </p14:nvContentPartPr>
            <p14:xfrm>
              <a:off x="770355" y="2145821"/>
              <a:ext cx="15480" cy="360"/>
            </p14:xfrm>
          </p:contentPart>
        </mc:Choice>
        <mc:Fallback xmlns="">
          <p:pic>
            <p:nvPicPr>
              <p:cNvPr id="106" name="Encre 105">
                <a:extLst>
                  <a:ext uri="{FF2B5EF4-FFF2-40B4-BE49-F238E27FC236}">
                    <a16:creationId xmlns:a16="http://schemas.microsoft.com/office/drawing/2014/main" id="{366776A7-EFD9-5EF1-5C06-34B8F12948D3}"/>
                  </a:ext>
                </a:extLst>
              </p:cNvPr>
              <p:cNvPicPr/>
              <p:nvPr/>
            </p:nvPicPr>
            <p:blipFill>
              <a:blip r:embed="rId61"/>
              <a:stretch>
                <a:fillRect/>
              </a:stretch>
            </p:blipFill>
            <p:spPr>
              <a:xfrm>
                <a:off x="754875" y="2130341"/>
                <a:ext cx="4608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07" name="Encre 106">
                <a:extLst>
                  <a:ext uri="{FF2B5EF4-FFF2-40B4-BE49-F238E27FC236}">
                    <a16:creationId xmlns:a16="http://schemas.microsoft.com/office/drawing/2014/main" id="{6CF561BE-AD26-4AB6-010C-729D711D1C8B}"/>
                  </a:ext>
                </a:extLst>
              </p14:cNvPr>
              <p14:cNvContentPartPr/>
              <p14:nvPr/>
            </p14:nvContentPartPr>
            <p14:xfrm>
              <a:off x="642555" y="3337061"/>
              <a:ext cx="19080" cy="15480"/>
            </p14:xfrm>
          </p:contentPart>
        </mc:Choice>
        <mc:Fallback xmlns="">
          <p:pic>
            <p:nvPicPr>
              <p:cNvPr id="107" name="Encre 106">
                <a:extLst>
                  <a:ext uri="{FF2B5EF4-FFF2-40B4-BE49-F238E27FC236}">
                    <a16:creationId xmlns:a16="http://schemas.microsoft.com/office/drawing/2014/main" id="{6CF561BE-AD26-4AB6-010C-729D711D1C8B}"/>
                  </a:ext>
                </a:extLst>
              </p:cNvPr>
              <p:cNvPicPr/>
              <p:nvPr/>
            </p:nvPicPr>
            <p:blipFill>
              <a:blip r:embed="rId63"/>
              <a:stretch>
                <a:fillRect/>
              </a:stretch>
            </p:blipFill>
            <p:spPr>
              <a:xfrm>
                <a:off x="627075" y="3321212"/>
                <a:ext cx="49680" cy="46809"/>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08" name="Encre 107">
                <a:extLst>
                  <a:ext uri="{FF2B5EF4-FFF2-40B4-BE49-F238E27FC236}">
                    <a16:creationId xmlns:a16="http://schemas.microsoft.com/office/drawing/2014/main" id="{29CECB31-35A1-B10B-5812-D64B973FE1AF}"/>
                  </a:ext>
                </a:extLst>
              </p14:cNvPr>
              <p14:cNvContentPartPr/>
              <p14:nvPr/>
            </p14:nvContentPartPr>
            <p14:xfrm>
              <a:off x="2029275" y="3757901"/>
              <a:ext cx="19080" cy="26280"/>
            </p14:xfrm>
          </p:contentPart>
        </mc:Choice>
        <mc:Fallback xmlns="">
          <p:pic>
            <p:nvPicPr>
              <p:cNvPr id="108" name="Encre 107">
                <a:extLst>
                  <a:ext uri="{FF2B5EF4-FFF2-40B4-BE49-F238E27FC236}">
                    <a16:creationId xmlns:a16="http://schemas.microsoft.com/office/drawing/2014/main" id="{29CECB31-35A1-B10B-5812-D64B973FE1AF}"/>
                  </a:ext>
                </a:extLst>
              </p:cNvPr>
              <p:cNvPicPr/>
              <p:nvPr/>
            </p:nvPicPr>
            <p:blipFill>
              <a:blip r:embed="rId65"/>
              <a:stretch>
                <a:fillRect/>
              </a:stretch>
            </p:blipFill>
            <p:spPr>
              <a:xfrm>
                <a:off x="2014082" y="3742421"/>
                <a:ext cx="49113"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09" name="Encre 108">
                <a:extLst>
                  <a:ext uri="{FF2B5EF4-FFF2-40B4-BE49-F238E27FC236}">
                    <a16:creationId xmlns:a16="http://schemas.microsoft.com/office/drawing/2014/main" id="{A4933BD0-36CB-FB85-0FE9-DCD8CCFD43F4}"/>
                  </a:ext>
                </a:extLst>
              </p14:cNvPr>
              <p14:cNvContentPartPr/>
              <p14:nvPr/>
            </p14:nvContentPartPr>
            <p14:xfrm>
              <a:off x="2919915" y="2788421"/>
              <a:ext cx="19080" cy="26640"/>
            </p14:xfrm>
          </p:contentPart>
        </mc:Choice>
        <mc:Fallback xmlns="">
          <p:pic>
            <p:nvPicPr>
              <p:cNvPr id="109" name="Encre 108">
                <a:extLst>
                  <a:ext uri="{FF2B5EF4-FFF2-40B4-BE49-F238E27FC236}">
                    <a16:creationId xmlns:a16="http://schemas.microsoft.com/office/drawing/2014/main" id="{A4933BD0-36CB-FB85-0FE9-DCD8CCFD43F4}"/>
                  </a:ext>
                </a:extLst>
              </p:cNvPr>
              <p:cNvPicPr/>
              <p:nvPr/>
            </p:nvPicPr>
            <p:blipFill>
              <a:blip r:embed="rId67"/>
              <a:stretch>
                <a:fillRect/>
              </a:stretch>
            </p:blipFill>
            <p:spPr>
              <a:xfrm>
                <a:off x="2904435" y="2772941"/>
                <a:ext cx="4968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10" name="Encre 109">
                <a:extLst>
                  <a:ext uri="{FF2B5EF4-FFF2-40B4-BE49-F238E27FC236}">
                    <a16:creationId xmlns:a16="http://schemas.microsoft.com/office/drawing/2014/main" id="{A36FFDE3-EAB7-6A4A-58B3-DB8917A541A7}"/>
                  </a:ext>
                </a:extLst>
              </p14:cNvPr>
              <p14:cNvContentPartPr/>
              <p14:nvPr/>
            </p14:nvContentPartPr>
            <p14:xfrm>
              <a:off x="3630195" y="3513821"/>
              <a:ext cx="15480" cy="24840"/>
            </p14:xfrm>
          </p:contentPart>
        </mc:Choice>
        <mc:Fallback xmlns="">
          <p:pic>
            <p:nvPicPr>
              <p:cNvPr id="110" name="Encre 109">
                <a:extLst>
                  <a:ext uri="{FF2B5EF4-FFF2-40B4-BE49-F238E27FC236}">
                    <a16:creationId xmlns:a16="http://schemas.microsoft.com/office/drawing/2014/main" id="{A36FFDE3-EAB7-6A4A-58B3-DB8917A541A7}"/>
                  </a:ext>
                </a:extLst>
              </p:cNvPr>
              <p:cNvPicPr/>
              <p:nvPr/>
            </p:nvPicPr>
            <p:blipFill>
              <a:blip r:embed="rId69"/>
              <a:stretch>
                <a:fillRect/>
              </a:stretch>
            </p:blipFill>
            <p:spPr>
              <a:xfrm>
                <a:off x="3614346" y="3498562"/>
                <a:ext cx="46809" cy="55003"/>
              </a:xfrm>
              <a:prstGeom prst="rect">
                <a:avLst/>
              </a:prstGeom>
            </p:spPr>
          </p:pic>
        </mc:Fallback>
      </mc:AlternateContent>
      <p:sp>
        <p:nvSpPr>
          <p:cNvPr id="3" name="CuadroTexto 2">
            <a:extLst>
              <a:ext uri="{FF2B5EF4-FFF2-40B4-BE49-F238E27FC236}">
                <a16:creationId xmlns:a16="http://schemas.microsoft.com/office/drawing/2014/main" id="{6188DD3D-6DE1-80AB-0B3D-57B718186A1C}"/>
              </a:ext>
            </a:extLst>
          </p:cNvPr>
          <p:cNvSpPr txBox="1"/>
          <p:nvPr/>
        </p:nvSpPr>
        <p:spPr>
          <a:xfrm>
            <a:off x="6369071" y="14862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err="1">
                <a:solidFill>
                  <a:schemeClr val="bg1"/>
                </a:solidFill>
              </a:rPr>
              <a:t>Electrons</a:t>
            </a:r>
            <a:r>
              <a:rPr lang="es-MX">
                <a:solidFill>
                  <a:schemeClr val="bg1"/>
                </a:solidFill>
              </a:rPr>
              <a:t> </a:t>
            </a:r>
            <a:r>
              <a:rPr lang="es-MX" err="1">
                <a:solidFill>
                  <a:schemeClr val="bg1"/>
                </a:solidFill>
              </a:rPr>
              <a:t>flow</a:t>
            </a:r>
            <a:r>
              <a:rPr lang="es-MX">
                <a:solidFill>
                  <a:schemeClr val="bg1"/>
                </a:solidFill>
              </a:rPr>
              <a:t> </a:t>
            </a:r>
            <a:r>
              <a:rPr lang="es-MX" b="1" err="1">
                <a:solidFill>
                  <a:schemeClr val="bg1"/>
                </a:solidFill>
              </a:rPr>
              <a:t>inside</a:t>
            </a:r>
            <a:r>
              <a:rPr lang="es-MX">
                <a:solidFill>
                  <a:schemeClr val="bg1"/>
                </a:solidFill>
              </a:rPr>
              <a:t> </a:t>
            </a:r>
            <a:r>
              <a:rPr lang="es-MX" err="1">
                <a:solidFill>
                  <a:schemeClr val="bg1"/>
                </a:solidFill>
              </a:rPr>
              <a:t>the</a:t>
            </a:r>
            <a:r>
              <a:rPr lang="es-MX">
                <a:solidFill>
                  <a:schemeClr val="bg1"/>
                </a:solidFill>
              </a:rPr>
              <a:t> semiconductor </a:t>
            </a:r>
            <a:r>
              <a:rPr lang="es-MX" err="1">
                <a:solidFill>
                  <a:schemeClr val="bg1"/>
                </a:solidFill>
              </a:rPr>
              <a:t>due</a:t>
            </a:r>
            <a:r>
              <a:rPr lang="es-MX">
                <a:solidFill>
                  <a:schemeClr val="bg1"/>
                </a:solidFill>
              </a:rPr>
              <a:t> </a:t>
            </a:r>
            <a:r>
              <a:rPr lang="es-MX" err="1">
                <a:solidFill>
                  <a:schemeClr val="bg1"/>
                </a:solidFill>
              </a:rPr>
              <a:t>to</a:t>
            </a:r>
            <a:r>
              <a:rPr lang="es-MX">
                <a:solidFill>
                  <a:schemeClr val="bg1"/>
                </a:solidFill>
              </a:rPr>
              <a:t> </a:t>
            </a:r>
            <a:r>
              <a:rPr lang="es-MX" err="1">
                <a:solidFill>
                  <a:schemeClr val="bg1"/>
                </a:solidFill>
              </a:rPr>
              <a:t>the</a:t>
            </a:r>
            <a:r>
              <a:rPr lang="es-MX">
                <a:solidFill>
                  <a:schemeClr val="bg1"/>
                </a:solidFill>
              </a:rPr>
              <a:t> </a:t>
            </a:r>
            <a:r>
              <a:rPr lang="es-MX" err="1">
                <a:solidFill>
                  <a:schemeClr val="bg1"/>
                </a:solidFill>
              </a:rPr>
              <a:t>photons</a:t>
            </a:r>
            <a:r>
              <a:rPr lang="es-MX">
                <a:solidFill>
                  <a:schemeClr val="bg1"/>
                </a:solidFill>
              </a:rPr>
              <a:t> at surface </a:t>
            </a:r>
          </a:p>
        </p:txBody>
      </p:sp>
      <p:sp>
        <p:nvSpPr>
          <p:cNvPr id="8" name="Espace réservé de la date 3">
            <a:extLst>
              <a:ext uri="{FF2B5EF4-FFF2-40B4-BE49-F238E27FC236}">
                <a16:creationId xmlns:a16="http://schemas.microsoft.com/office/drawing/2014/main" id="{E4392747-EA75-7E95-6005-CDB0C2DFFC7D}"/>
              </a:ext>
            </a:extLst>
          </p:cNvPr>
          <p:cNvSpPr>
            <a:spLocks noGrp="1"/>
          </p:cNvSpPr>
          <p:nvPr>
            <p:ph type="dt" sz="half" idx="14"/>
          </p:nvPr>
        </p:nvSpPr>
        <p:spPr>
          <a:xfrm>
            <a:off x="555300" y="4817360"/>
            <a:ext cx="2057400" cy="273844"/>
          </a:xfrm>
        </p:spPr>
        <p:txBody>
          <a:bodyPr/>
          <a:lstStyle/>
          <a:p>
            <a:r>
              <a:rPr lang="en-US" noProof="0">
                <a:solidFill>
                  <a:schemeClr val="bg1">
                    <a:lumMod val="85000"/>
                  </a:schemeClr>
                </a:solidFill>
              </a:rPr>
              <a:t>Quantum dots solar cells </a:t>
            </a:r>
          </a:p>
        </p:txBody>
      </p:sp>
    </p:spTree>
    <p:extLst>
      <p:ext uri="{BB962C8B-B14F-4D97-AF65-F5344CB8AC3E}">
        <p14:creationId xmlns:p14="http://schemas.microsoft.com/office/powerpoint/2010/main" val="1340298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5E6C6FCD-4CE3-DB96-6BF8-4EE7220048C2}"/>
              </a:ext>
            </a:extLst>
          </p:cNvPr>
          <p:cNvSpPr>
            <a:spLocks noGrp="1"/>
          </p:cNvSpPr>
          <p:nvPr>
            <p:ph type="title"/>
          </p:nvPr>
        </p:nvSpPr>
        <p:spPr>
          <a:xfrm>
            <a:off x="4572000" y="145143"/>
            <a:ext cx="4058920" cy="1793875"/>
          </a:xfrm>
        </p:spPr>
        <p:txBody>
          <a:bodyPr>
            <a:normAutofit/>
          </a:bodyPr>
          <a:lstStyle/>
          <a:p>
            <a:r>
              <a:rPr lang="es-MX"/>
              <a:t>Why </a:t>
            </a:r>
            <a:r>
              <a:rPr lang="es-MX" err="1"/>
              <a:t>Semiconductors</a:t>
            </a:r>
            <a:r>
              <a:rPr lang="es-MX"/>
              <a:t> and </a:t>
            </a:r>
            <a:r>
              <a:rPr lang="es-MX" err="1"/>
              <a:t>not</a:t>
            </a:r>
            <a:r>
              <a:rPr lang="es-MX"/>
              <a:t> </a:t>
            </a:r>
            <a:r>
              <a:rPr lang="es-MX" err="1"/>
              <a:t>Metals</a:t>
            </a:r>
            <a:r>
              <a:rPr lang="es-MX"/>
              <a:t> ?</a:t>
            </a:r>
          </a:p>
        </p:txBody>
      </p:sp>
      <p:sp>
        <p:nvSpPr>
          <p:cNvPr id="3" name="Marcador de contenido 2">
            <a:extLst>
              <a:ext uri="{FF2B5EF4-FFF2-40B4-BE49-F238E27FC236}">
                <a16:creationId xmlns:a16="http://schemas.microsoft.com/office/drawing/2014/main" id="{94BE686E-C3D2-55B8-AE70-6701EDA107B4}"/>
              </a:ext>
            </a:extLst>
          </p:cNvPr>
          <p:cNvSpPr>
            <a:spLocks noGrp="1"/>
          </p:cNvSpPr>
          <p:nvPr>
            <p:ph type="body" idx="1"/>
          </p:nvPr>
        </p:nvSpPr>
        <p:spPr>
          <a:xfrm>
            <a:off x="4572000" y="1939019"/>
            <a:ext cx="4058920" cy="2661672"/>
          </a:xfrm>
        </p:spPr>
        <p:txBody>
          <a:bodyPr vert="horz" lIns="91440" tIns="45720" rIns="91440" bIns="45720" rtlCol="0" anchor="t">
            <a:normAutofit lnSpcReduction="10000"/>
          </a:bodyPr>
          <a:lstStyle/>
          <a:p>
            <a:pPr marL="285750" indent="-285750">
              <a:buFont typeface="Calibri" panose="020B0604020202020204" pitchFamily="34" charset="0"/>
              <a:buChar char="-"/>
            </a:pPr>
            <a:r>
              <a:rPr lang="es-MX"/>
              <a:t>The "</a:t>
            </a:r>
            <a:r>
              <a:rPr lang="es-MX" err="1"/>
              <a:t>work</a:t>
            </a:r>
            <a:r>
              <a:rPr lang="es-MX"/>
              <a:t> </a:t>
            </a:r>
            <a:r>
              <a:rPr lang="es-MX" err="1"/>
              <a:t>function</a:t>
            </a:r>
            <a:r>
              <a:rPr lang="es-MX"/>
              <a:t>" in red </a:t>
            </a:r>
            <a:r>
              <a:rPr lang="es-MX" err="1"/>
              <a:t>is</a:t>
            </a:r>
            <a:r>
              <a:rPr lang="es-MX"/>
              <a:t> </a:t>
            </a:r>
            <a:r>
              <a:rPr lang="es-MX" err="1"/>
              <a:t>what</a:t>
            </a:r>
            <a:r>
              <a:rPr lang="es-MX"/>
              <a:t> </a:t>
            </a:r>
            <a:r>
              <a:rPr lang="es-MX" err="1"/>
              <a:t>the</a:t>
            </a:r>
            <a:r>
              <a:rPr lang="es-MX"/>
              <a:t> </a:t>
            </a:r>
            <a:r>
              <a:rPr lang="es-MX" err="1"/>
              <a:t>electron</a:t>
            </a:r>
            <a:r>
              <a:rPr lang="es-MX"/>
              <a:t> </a:t>
            </a:r>
            <a:r>
              <a:rPr lang="es-MX" err="1"/>
              <a:t>must</a:t>
            </a:r>
            <a:r>
              <a:rPr lang="es-MX"/>
              <a:t> </a:t>
            </a:r>
            <a:r>
              <a:rPr lang="es-MX" err="1"/>
              <a:t>overcome</a:t>
            </a:r>
            <a:r>
              <a:rPr lang="es-MX"/>
              <a:t> </a:t>
            </a:r>
            <a:r>
              <a:rPr lang="es-MX" err="1"/>
              <a:t>to</a:t>
            </a:r>
            <a:r>
              <a:rPr lang="es-MX"/>
              <a:t> </a:t>
            </a:r>
            <a:r>
              <a:rPr lang="es-MX" err="1"/>
              <a:t>leave</a:t>
            </a:r>
            <a:r>
              <a:rPr lang="es-MX"/>
              <a:t> </a:t>
            </a:r>
            <a:r>
              <a:rPr lang="es-MX" err="1"/>
              <a:t>the</a:t>
            </a:r>
            <a:r>
              <a:rPr lang="es-MX"/>
              <a:t> material</a:t>
            </a:r>
          </a:p>
          <a:p>
            <a:pPr marL="285750" indent="-285750">
              <a:buFont typeface="Calibri" panose="020B0604020202020204" pitchFamily="34" charset="0"/>
              <a:buChar char="-"/>
            </a:pPr>
            <a:r>
              <a:rPr lang="es-MX"/>
              <a:t>In </a:t>
            </a:r>
            <a:r>
              <a:rPr lang="es-MX" err="1"/>
              <a:t>metals</a:t>
            </a:r>
            <a:r>
              <a:rPr lang="es-MX"/>
              <a:t> </a:t>
            </a:r>
            <a:r>
              <a:rPr lang="es-MX" err="1"/>
              <a:t>it</a:t>
            </a:r>
            <a:r>
              <a:rPr lang="es-MX"/>
              <a:t> </a:t>
            </a:r>
            <a:r>
              <a:rPr lang="es-MX" err="1"/>
              <a:t>is</a:t>
            </a:r>
            <a:r>
              <a:rPr lang="es-MX"/>
              <a:t> </a:t>
            </a:r>
            <a:r>
              <a:rPr lang="es-MX" err="1"/>
              <a:t>close</a:t>
            </a:r>
            <a:r>
              <a:rPr lang="es-MX"/>
              <a:t> </a:t>
            </a:r>
            <a:r>
              <a:rPr lang="es-MX" err="1"/>
              <a:t>to</a:t>
            </a:r>
            <a:r>
              <a:rPr lang="es-MX"/>
              <a:t> </a:t>
            </a:r>
            <a:r>
              <a:rPr lang="es-MX" err="1"/>
              <a:t>conduction</a:t>
            </a:r>
            <a:r>
              <a:rPr lang="es-MX"/>
              <a:t> band</a:t>
            </a:r>
          </a:p>
          <a:p>
            <a:pPr marL="285750" indent="-285750">
              <a:buFont typeface="Calibri" panose="020B0604020202020204" pitchFamily="34" charset="0"/>
              <a:buChar char="-"/>
            </a:pPr>
            <a:r>
              <a:rPr lang="es-MX"/>
              <a:t>Two </a:t>
            </a:r>
            <a:r>
              <a:rPr lang="es-MX" err="1"/>
              <a:t>steps</a:t>
            </a:r>
            <a:r>
              <a:rPr lang="es-MX"/>
              <a:t> (</a:t>
            </a:r>
            <a:r>
              <a:rPr lang="es-MX" err="1"/>
              <a:t>first</a:t>
            </a:r>
            <a:r>
              <a:rPr lang="es-MX"/>
              <a:t> </a:t>
            </a:r>
            <a:r>
              <a:rPr lang="es-MX" err="1"/>
              <a:t>conduction</a:t>
            </a:r>
            <a:r>
              <a:rPr lang="es-MX"/>
              <a:t> band has </a:t>
            </a:r>
            <a:r>
              <a:rPr lang="es-MX" err="1"/>
              <a:t>to</a:t>
            </a:r>
            <a:r>
              <a:rPr lang="es-MX"/>
              <a:t> be </a:t>
            </a:r>
            <a:r>
              <a:rPr lang="es-MX" err="1"/>
              <a:t>reached</a:t>
            </a:r>
            <a:r>
              <a:rPr lang="es-MX"/>
              <a:t>) </a:t>
            </a:r>
            <a:r>
              <a:rPr lang="es-MX" err="1"/>
              <a:t>for</a:t>
            </a:r>
            <a:r>
              <a:rPr lang="es-MX"/>
              <a:t> </a:t>
            </a:r>
            <a:r>
              <a:rPr lang="es-MX" err="1"/>
              <a:t>semiconductors</a:t>
            </a:r>
          </a:p>
          <a:p>
            <a:pPr marL="285750" indent="-285750">
              <a:buFont typeface="Calibri" panose="020B0604020202020204" pitchFamily="34" charset="0"/>
              <a:buChar char="-"/>
            </a:pPr>
            <a:r>
              <a:rPr lang="es-MX" err="1"/>
              <a:t>Using</a:t>
            </a:r>
            <a:r>
              <a:rPr lang="es-MX"/>
              <a:t> p-n </a:t>
            </a:r>
            <a:r>
              <a:rPr lang="es-MX" err="1"/>
              <a:t>junctions</a:t>
            </a:r>
            <a:r>
              <a:rPr lang="es-MX"/>
              <a:t> </a:t>
            </a:r>
            <a:r>
              <a:rPr lang="es-MX" err="1"/>
              <a:t>makes</a:t>
            </a:r>
            <a:r>
              <a:rPr lang="es-MX"/>
              <a:t> </a:t>
            </a:r>
            <a:r>
              <a:rPr lang="es-MX" err="1"/>
              <a:t>it</a:t>
            </a:r>
            <a:r>
              <a:rPr lang="es-MX"/>
              <a:t> </a:t>
            </a:r>
            <a:r>
              <a:rPr lang="es-MX" err="1"/>
              <a:t>even</a:t>
            </a:r>
            <a:r>
              <a:rPr lang="es-MX"/>
              <a:t> </a:t>
            </a:r>
            <a:r>
              <a:rPr lang="es-MX" err="1"/>
              <a:t>harder</a:t>
            </a:r>
            <a:r>
              <a:rPr lang="es-MX"/>
              <a:t> </a:t>
            </a:r>
            <a:r>
              <a:rPr lang="es-MX" err="1"/>
              <a:t>to</a:t>
            </a:r>
            <a:r>
              <a:rPr lang="es-MX"/>
              <a:t> "escape"</a:t>
            </a:r>
          </a:p>
        </p:txBody>
      </p:sp>
      <p:sp>
        <p:nvSpPr>
          <p:cNvPr id="5" name="Marcador de pie de página 4">
            <a:extLst>
              <a:ext uri="{FF2B5EF4-FFF2-40B4-BE49-F238E27FC236}">
                <a16:creationId xmlns:a16="http://schemas.microsoft.com/office/drawing/2014/main" id="{A9F21BB4-401C-DC06-AEFE-A85B6F0704BF}"/>
              </a:ext>
            </a:extLst>
          </p:cNvPr>
          <p:cNvSpPr>
            <a:spLocks noGrp="1"/>
          </p:cNvSpPr>
          <p:nvPr>
            <p:ph type="ftr" sz="quarter" idx="15"/>
          </p:nvPr>
        </p:nvSpPr>
        <p:spPr>
          <a:xfrm>
            <a:off x="5428118" y="4866791"/>
            <a:ext cx="3086100" cy="273844"/>
          </a:xfrm>
        </p:spPr>
        <p:txBody>
          <a:bodyPr/>
          <a:lstStyle/>
          <a:p>
            <a:r>
              <a:rPr lang="fr-FR"/>
              <a:t>Solal Després and Julien Tubiana Warin</a:t>
            </a:r>
            <a:endParaRPr lang="es-MX"/>
          </a:p>
        </p:txBody>
      </p:sp>
      <p:sp>
        <p:nvSpPr>
          <p:cNvPr id="6" name="Marcador de número de diapositiva 5">
            <a:extLst>
              <a:ext uri="{FF2B5EF4-FFF2-40B4-BE49-F238E27FC236}">
                <a16:creationId xmlns:a16="http://schemas.microsoft.com/office/drawing/2014/main" id="{4453B9DD-0861-0C34-7F49-1D025C7DE5EE}"/>
              </a:ext>
            </a:extLst>
          </p:cNvPr>
          <p:cNvSpPr>
            <a:spLocks noGrp="1"/>
          </p:cNvSpPr>
          <p:nvPr>
            <p:ph type="sldNum" sz="quarter" idx="16"/>
          </p:nvPr>
        </p:nvSpPr>
        <p:spPr>
          <a:xfrm>
            <a:off x="6457950" y="4869317"/>
            <a:ext cx="2057400" cy="273844"/>
          </a:xfrm>
        </p:spPr>
        <p:txBody>
          <a:bodyPr/>
          <a:lstStyle/>
          <a:p>
            <a:fld id="{E1E1CD7C-2161-7D43-862E-CE4C333CD873}" type="slidenum">
              <a:rPr lang="fr-FR" smtClean="0"/>
              <a:pPr/>
              <a:t>7</a:t>
            </a:fld>
            <a:endParaRPr lang="fr-FR"/>
          </a:p>
        </p:txBody>
      </p:sp>
      <mc:AlternateContent xmlns:mc="http://schemas.openxmlformats.org/markup-compatibility/2006" xmlns:p14="http://schemas.microsoft.com/office/powerpoint/2010/main">
        <mc:Choice Requires="p14">
          <p:contentPart p14:bwMode="auto" r:id="rId2">
            <p14:nvContentPartPr>
              <p14:cNvPr id="10" name="Encre 9">
                <a:extLst>
                  <a:ext uri="{FF2B5EF4-FFF2-40B4-BE49-F238E27FC236}">
                    <a16:creationId xmlns:a16="http://schemas.microsoft.com/office/drawing/2014/main" id="{37E6F895-C915-5BDD-5E59-4DA132C47568}"/>
                  </a:ext>
                </a:extLst>
              </p14:cNvPr>
              <p14:cNvContentPartPr/>
              <p14:nvPr/>
            </p14:nvContentPartPr>
            <p14:xfrm>
              <a:off x="422640" y="623880"/>
              <a:ext cx="740880" cy="295560"/>
            </p14:xfrm>
          </p:contentPart>
        </mc:Choice>
        <mc:Fallback xmlns="">
          <p:pic>
            <p:nvPicPr>
              <p:cNvPr id="10" name="Encre 9">
                <a:extLst>
                  <a:ext uri="{FF2B5EF4-FFF2-40B4-BE49-F238E27FC236}">
                    <a16:creationId xmlns:a16="http://schemas.microsoft.com/office/drawing/2014/main" id="{37E6F895-C915-5BDD-5E59-4DA132C47568}"/>
                  </a:ext>
                </a:extLst>
              </p:cNvPr>
              <p:cNvPicPr/>
              <p:nvPr/>
            </p:nvPicPr>
            <p:blipFill>
              <a:blip r:embed="rId3"/>
              <a:stretch>
                <a:fillRect/>
              </a:stretch>
            </p:blipFill>
            <p:spPr>
              <a:xfrm>
                <a:off x="407152" y="608419"/>
                <a:ext cx="771495" cy="326123"/>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8" name="Encre 17">
                <a:extLst>
                  <a:ext uri="{FF2B5EF4-FFF2-40B4-BE49-F238E27FC236}">
                    <a16:creationId xmlns:a16="http://schemas.microsoft.com/office/drawing/2014/main" id="{113AD5DD-7798-1564-538E-B73F7680523C}"/>
                  </a:ext>
                </a:extLst>
              </p14:cNvPr>
              <p14:cNvContentPartPr/>
              <p14:nvPr/>
            </p14:nvContentPartPr>
            <p14:xfrm>
              <a:off x="2516760" y="610920"/>
              <a:ext cx="1260000" cy="274320"/>
            </p14:xfrm>
          </p:contentPart>
        </mc:Choice>
        <mc:Fallback xmlns="">
          <p:pic>
            <p:nvPicPr>
              <p:cNvPr id="18" name="Encre 17">
                <a:extLst>
                  <a:ext uri="{FF2B5EF4-FFF2-40B4-BE49-F238E27FC236}">
                    <a16:creationId xmlns:a16="http://schemas.microsoft.com/office/drawing/2014/main" id="{113AD5DD-7798-1564-538E-B73F7680523C}"/>
                  </a:ext>
                </a:extLst>
              </p:cNvPr>
              <p:cNvPicPr/>
              <p:nvPr/>
            </p:nvPicPr>
            <p:blipFill>
              <a:blip r:embed="rId5"/>
              <a:stretch>
                <a:fillRect/>
              </a:stretch>
            </p:blipFill>
            <p:spPr>
              <a:xfrm>
                <a:off x="2501284" y="595440"/>
                <a:ext cx="1290591"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2" name="Encre 21">
                <a:extLst>
                  <a:ext uri="{FF2B5EF4-FFF2-40B4-BE49-F238E27FC236}">
                    <a16:creationId xmlns:a16="http://schemas.microsoft.com/office/drawing/2014/main" id="{A4031BBD-74DD-835D-D023-59C2592F57B5}"/>
                  </a:ext>
                </a:extLst>
              </p14:cNvPr>
              <p14:cNvContentPartPr/>
              <p14:nvPr/>
            </p14:nvContentPartPr>
            <p14:xfrm>
              <a:off x="264474" y="1180882"/>
              <a:ext cx="3792960" cy="360"/>
            </p14:xfrm>
          </p:contentPart>
        </mc:Choice>
        <mc:Fallback xmlns="">
          <p:pic>
            <p:nvPicPr>
              <p:cNvPr id="22" name="Encre 21">
                <a:extLst>
                  <a:ext uri="{FF2B5EF4-FFF2-40B4-BE49-F238E27FC236}">
                    <a16:creationId xmlns:a16="http://schemas.microsoft.com/office/drawing/2014/main" id="{A4031BBD-74DD-835D-D023-59C2592F57B5}"/>
                  </a:ext>
                </a:extLst>
              </p:cNvPr>
              <p:cNvPicPr/>
              <p:nvPr/>
            </p:nvPicPr>
            <p:blipFill>
              <a:blip r:embed="rId7"/>
              <a:stretch>
                <a:fillRect/>
              </a:stretch>
            </p:blipFill>
            <p:spPr>
              <a:xfrm>
                <a:off x="255473" y="1171882"/>
                <a:ext cx="3810602"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3" name="Encre 22">
                <a:extLst>
                  <a:ext uri="{FF2B5EF4-FFF2-40B4-BE49-F238E27FC236}">
                    <a16:creationId xmlns:a16="http://schemas.microsoft.com/office/drawing/2014/main" id="{0199053A-2FC5-0A9C-B3E6-DA1ACA0897FD}"/>
                  </a:ext>
                </a:extLst>
              </p14:cNvPr>
              <p14:cNvContentPartPr/>
              <p14:nvPr/>
            </p14:nvContentPartPr>
            <p14:xfrm>
              <a:off x="215154" y="1641322"/>
              <a:ext cx="1238040" cy="360"/>
            </p14:xfrm>
          </p:contentPart>
        </mc:Choice>
        <mc:Fallback xmlns="">
          <p:pic>
            <p:nvPicPr>
              <p:cNvPr id="23" name="Encre 22">
                <a:extLst>
                  <a:ext uri="{FF2B5EF4-FFF2-40B4-BE49-F238E27FC236}">
                    <a16:creationId xmlns:a16="http://schemas.microsoft.com/office/drawing/2014/main" id="{0199053A-2FC5-0A9C-B3E6-DA1ACA0897FD}"/>
                  </a:ext>
                </a:extLst>
              </p:cNvPr>
              <p:cNvPicPr/>
              <p:nvPr/>
            </p:nvPicPr>
            <p:blipFill>
              <a:blip r:embed="rId9"/>
              <a:stretch>
                <a:fillRect/>
              </a:stretch>
            </p:blipFill>
            <p:spPr>
              <a:xfrm>
                <a:off x="206154" y="1632322"/>
                <a:ext cx="1255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Encre 25">
                <a:extLst>
                  <a:ext uri="{FF2B5EF4-FFF2-40B4-BE49-F238E27FC236}">
                    <a16:creationId xmlns:a16="http://schemas.microsoft.com/office/drawing/2014/main" id="{A4A4DBE9-9026-FC4C-6D70-9409153F2DC4}"/>
                  </a:ext>
                </a:extLst>
              </p14:cNvPr>
              <p14:cNvContentPartPr/>
              <p14:nvPr/>
            </p14:nvContentPartPr>
            <p14:xfrm>
              <a:off x="2347074" y="3230002"/>
              <a:ext cx="1655640" cy="360"/>
            </p14:xfrm>
          </p:contentPart>
        </mc:Choice>
        <mc:Fallback xmlns="">
          <p:pic>
            <p:nvPicPr>
              <p:cNvPr id="26" name="Encre 25">
                <a:extLst>
                  <a:ext uri="{FF2B5EF4-FFF2-40B4-BE49-F238E27FC236}">
                    <a16:creationId xmlns:a16="http://schemas.microsoft.com/office/drawing/2014/main" id="{A4A4DBE9-9026-FC4C-6D70-9409153F2DC4}"/>
                  </a:ext>
                </a:extLst>
              </p:cNvPr>
              <p:cNvPicPr/>
              <p:nvPr/>
            </p:nvPicPr>
            <p:blipFill>
              <a:blip r:embed="rId11"/>
              <a:stretch>
                <a:fillRect/>
              </a:stretch>
            </p:blipFill>
            <p:spPr>
              <a:xfrm>
                <a:off x="2338074" y="3221002"/>
                <a:ext cx="1673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 name="Encre 26">
                <a:extLst>
                  <a:ext uri="{FF2B5EF4-FFF2-40B4-BE49-F238E27FC236}">
                    <a16:creationId xmlns:a16="http://schemas.microsoft.com/office/drawing/2014/main" id="{603B041D-BD36-B054-C91A-3DF38DA7F7AD}"/>
                  </a:ext>
                </a:extLst>
              </p14:cNvPr>
              <p14:cNvContentPartPr/>
              <p14:nvPr/>
            </p14:nvContentPartPr>
            <p14:xfrm>
              <a:off x="2294874" y="4096162"/>
              <a:ext cx="1864080" cy="360"/>
            </p14:xfrm>
          </p:contentPart>
        </mc:Choice>
        <mc:Fallback xmlns="">
          <p:pic>
            <p:nvPicPr>
              <p:cNvPr id="27" name="Encre 26">
                <a:extLst>
                  <a:ext uri="{FF2B5EF4-FFF2-40B4-BE49-F238E27FC236}">
                    <a16:creationId xmlns:a16="http://schemas.microsoft.com/office/drawing/2014/main" id="{603B041D-BD36-B054-C91A-3DF38DA7F7AD}"/>
                  </a:ext>
                </a:extLst>
              </p:cNvPr>
              <p:cNvPicPr/>
              <p:nvPr/>
            </p:nvPicPr>
            <p:blipFill>
              <a:blip r:embed="rId13"/>
              <a:stretch>
                <a:fillRect/>
              </a:stretch>
            </p:blipFill>
            <p:spPr>
              <a:xfrm>
                <a:off x="2285874" y="4087162"/>
                <a:ext cx="18817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1" name="Encre 40">
                <a:extLst>
                  <a:ext uri="{FF2B5EF4-FFF2-40B4-BE49-F238E27FC236}">
                    <a16:creationId xmlns:a16="http://schemas.microsoft.com/office/drawing/2014/main" id="{125D8590-9142-3C2E-0CB1-2948FE150CF8}"/>
                  </a:ext>
                </a:extLst>
              </p14:cNvPr>
              <p14:cNvContentPartPr/>
              <p14:nvPr/>
            </p14:nvContentPartPr>
            <p14:xfrm>
              <a:off x="126360" y="3471953"/>
              <a:ext cx="1709280" cy="413280"/>
            </p14:xfrm>
          </p:contentPart>
        </mc:Choice>
        <mc:Fallback xmlns="">
          <p:pic>
            <p:nvPicPr>
              <p:cNvPr id="41" name="Encre 40">
                <a:extLst>
                  <a:ext uri="{FF2B5EF4-FFF2-40B4-BE49-F238E27FC236}">
                    <a16:creationId xmlns:a16="http://schemas.microsoft.com/office/drawing/2014/main" id="{125D8590-9142-3C2E-0CB1-2948FE150CF8}"/>
                  </a:ext>
                </a:extLst>
              </p:cNvPr>
              <p:cNvPicPr/>
              <p:nvPr/>
            </p:nvPicPr>
            <p:blipFill>
              <a:blip r:embed="rId15"/>
              <a:stretch>
                <a:fillRect/>
              </a:stretch>
            </p:blipFill>
            <p:spPr>
              <a:xfrm>
                <a:off x="110877" y="3456473"/>
                <a:ext cx="1739886"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0" name="Encre 49">
                <a:extLst>
                  <a:ext uri="{FF2B5EF4-FFF2-40B4-BE49-F238E27FC236}">
                    <a16:creationId xmlns:a16="http://schemas.microsoft.com/office/drawing/2014/main" id="{0D847471-2153-C93E-9935-8D687DDB690C}"/>
                  </a:ext>
                </a:extLst>
              </p14:cNvPr>
              <p14:cNvContentPartPr/>
              <p14:nvPr/>
            </p14:nvContentPartPr>
            <p14:xfrm>
              <a:off x="4110120" y="3090393"/>
              <a:ext cx="316080" cy="237960"/>
            </p14:xfrm>
          </p:contentPart>
        </mc:Choice>
        <mc:Fallback xmlns="">
          <p:pic>
            <p:nvPicPr>
              <p:cNvPr id="50" name="Encre 49">
                <a:extLst>
                  <a:ext uri="{FF2B5EF4-FFF2-40B4-BE49-F238E27FC236}">
                    <a16:creationId xmlns:a16="http://schemas.microsoft.com/office/drawing/2014/main" id="{0D847471-2153-C93E-9935-8D687DDB690C}"/>
                  </a:ext>
                </a:extLst>
              </p:cNvPr>
              <p:cNvPicPr/>
              <p:nvPr/>
            </p:nvPicPr>
            <p:blipFill>
              <a:blip r:embed="rId17"/>
              <a:stretch>
                <a:fillRect/>
              </a:stretch>
            </p:blipFill>
            <p:spPr>
              <a:xfrm>
                <a:off x="4094640" y="3074936"/>
                <a:ext cx="346680" cy="26851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1" name="Encre 50">
                <a:extLst>
                  <a:ext uri="{FF2B5EF4-FFF2-40B4-BE49-F238E27FC236}">
                    <a16:creationId xmlns:a16="http://schemas.microsoft.com/office/drawing/2014/main" id="{D50E934D-8867-7398-3033-3357EBF97551}"/>
                  </a:ext>
                </a:extLst>
              </p14:cNvPr>
              <p14:cNvContentPartPr/>
              <p14:nvPr/>
            </p14:nvContentPartPr>
            <p14:xfrm>
              <a:off x="4145400" y="3772233"/>
              <a:ext cx="238320" cy="209520"/>
            </p14:xfrm>
          </p:contentPart>
        </mc:Choice>
        <mc:Fallback xmlns="">
          <p:pic>
            <p:nvPicPr>
              <p:cNvPr id="51" name="Encre 50">
                <a:extLst>
                  <a:ext uri="{FF2B5EF4-FFF2-40B4-BE49-F238E27FC236}">
                    <a16:creationId xmlns:a16="http://schemas.microsoft.com/office/drawing/2014/main" id="{D50E934D-8867-7398-3033-3357EBF97551}"/>
                  </a:ext>
                </a:extLst>
              </p:cNvPr>
              <p:cNvPicPr/>
              <p:nvPr/>
            </p:nvPicPr>
            <p:blipFill>
              <a:blip r:embed="rId19"/>
              <a:stretch>
                <a:fillRect/>
              </a:stretch>
            </p:blipFill>
            <p:spPr>
              <a:xfrm>
                <a:off x="4129920" y="3756753"/>
                <a:ext cx="26892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6" name="Encre 55">
                <a:extLst>
                  <a:ext uri="{FF2B5EF4-FFF2-40B4-BE49-F238E27FC236}">
                    <a16:creationId xmlns:a16="http://schemas.microsoft.com/office/drawing/2014/main" id="{BA5095BD-359E-2333-E0CB-7E108956ACE4}"/>
                  </a:ext>
                </a:extLst>
              </p14:cNvPr>
              <p14:cNvContentPartPr/>
              <p14:nvPr/>
            </p14:nvContentPartPr>
            <p14:xfrm>
              <a:off x="4170240" y="1044153"/>
              <a:ext cx="234720" cy="209880"/>
            </p14:xfrm>
          </p:contentPart>
        </mc:Choice>
        <mc:Fallback xmlns="">
          <p:pic>
            <p:nvPicPr>
              <p:cNvPr id="56" name="Encre 55">
                <a:extLst>
                  <a:ext uri="{FF2B5EF4-FFF2-40B4-BE49-F238E27FC236}">
                    <a16:creationId xmlns:a16="http://schemas.microsoft.com/office/drawing/2014/main" id="{BA5095BD-359E-2333-E0CB-7E108956ACE4}"/>
                  </a:ext>
                </a:extLst>
              </p:cNvPr>
              <p:cNvPicPr/>
              <p:nvPr/>
            </p:nvPicPr>
            <p:blipFill>
              <a:blip r:embed="rId21"/>
              <a:stretch>
                <a:fillRect/>
              </a:stretch>
            </p:blipFill>
            <p:spPr>
              <a:xfrm>
                <a:off x="4154760" y="1028673"/>
                <a:ext cx="26532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5" name="Encre 64">
                <a:extLst>
                  <a:ext uri="{FF2B5EF4-FFF2-40B4-BE49-F238E27FC236}">
                    <a16:creationId xmlns:a16="http://schemas.microsoft.com/office/drawing/2014/main" id="{5D244B30-5526-BA58-CE41-CBB6BE368078}"/>
                  </a:ext>
                </a:extLst>
              </p14:cNvPr>
              <p14:cNvContentPartPr/>
              <p14:nvPr/>
            </p14:nvContentPartPr>
            <p14:xfrm>
              <a:off x="1566360" y="1552113"/>
              <a:ext cx="298800" cy="220680"/>
            </p14:xfrm>
          </p:contentPart>
        </mc:Choice>
        <mc:Fallback xmlns="">
          <p:pic>
            <p:nvPicPr>
              <p:cNvPr id="65" name="Encre 64">
                <a:extLst>
                  <a:ext uri="{FF2B5EF4-FFF2-40B4-BE49-F238E27FC236}">
                    <a16:creationId xmlns:a16="http://schemas.microsoft.com/office/drawing/2014/main" id="{5D244B30-5526-BA58-CE41-CBB6BE368078}"/>
                  </a:ext>
                </a:extLst>
              </p:cNvPr>
              <p:cNvPicPr/>
              <p:nvPr/>
            </p:nvPicPr>
            <p:blipFill>
              <a:blip r:embed="rId23"/>
              <a:stretch>
                <a:fillRect/>
              </a:stretch>
            </p:blipFill>
            <p:spPr>
              <a:xfrm>
                <a:off x="1550880" y="1536608"/>
                <a:ext cx="329400" cy="25133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6" name="Encre 65">
                <a:extLst>
                  <a:ext uri="{FF2B5EF4-FFF2-40B4-BE49-F238E27FC236}">
                    <a16:creationId xmlns:a16="http://schemas.microsoft.com/office/drawing/2014/main" id="{D6DC3D02-E9BF-1BD8-61B2-535BD589F534}"/>
                  </a:ext>
                </a:extLst>
              </p14:cNvPr>
              <p14:cNvContentPartPr/>
              <p14:nvPr/>
            </p14:nvContentPartPr>
            <p14:xfrm>
              <a:off x="1608840" y="1044153"/>
              <a:ext cx="203040" cy="238320"/>
            </p14:xfrm>
          </p:contentPart>
        </mc:Choice>
        <mc:Fallback xmlns="">
          <p:pic>
            <p:nvPicPr>
              <p:cNvPr id="66" name="Encre 65">
                <a:extLst>
                  <a:ext uri="{FF2B5EF4-FFF2-40B4-BE49-F238E27FC236}">
                    <a16:creationId xmlns:a16="http://schemas.microsoft.com/office/drawing/2014/main" id="{D6DC3D02-E9BF-1BD8-61B2-535BD589F534}"/>
                  </a:ext>
                </a:extLst>
              </p:cNvPr>
              <p:cNvPicPr/>
              <p:nvPr/>
            </p:nvPicPr>
            <p:blipFill>
              <a:blip r:embed="rId25"/>
              <a:stretch>
                <a:fillRect/>
              </a:stretch>
            </p:blipFill>
            <p:spPr>
              <a:xfrm>
                <a:off x="1593333" y="1028673"/>
                <a:ext cx="233694"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0" name="Encre 69">
                <a:extLst>
                  <a:ext uri="{FF2B5EF4-FFF2-40B4-BE49-F238E27FC236}">
                    <a16:creationId xmlns:a16="http://schemas.microsoft.com/office/drawing/2014/main" id="{72EA9561-2E0D-9758-7BD8-01534C9DD64B}"/>
                  </a:ext>
                </a:extLst>
              </p14:cNvPr>
              <p14:cNvContentPartPr/>
              <p14:nvPr/>
            </p14:nvContentPartPr>
            <p14:xfrm>
              <a:off x="2969640" y="1268433"/>
              <a:ext cx="124560" cy="1818360"/>
            </p14:xfrm>
          </p:contentPart>
        </mc:Choice>
        <mc:Fallback xmlns="">
          <p:pic>
            <p:nvPicPr>
              <p:cNvPr id="70" name="Encre 69">
                <a:extLst>
                  <a:ext uri="{FF2B5EF4-FFF2-40B4-BE49-F238E27FC236}">
                    <a16:creationId xmlns:a16="http://schemas.microsoft.com/office/drawing/2014/main" id="{72EA9561-2E0D-9758-7BD8-01534C9DD64B}"/>
                  </a:ext>
                </a:extLst>
              </p:cNvPr>
              <p:cNvPicPr/>
              <p:nvPr/>
            </p:nvPicPr>
            <p:blipFill>
              <a:blip r:embed="rId27"/>
              <a:stretch>
                <a:fillRect/>
              </a:stretch>
            </p:blipFill>
            <p:spPr>
              <a:xfrm>
                <a:off x="2958840" y="1257635"/>
                <a:ext cx="145800" cy="183959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1" name="Encre 70">
                <a:extLst>
                  <a:ext uri="{FF2B5EF4-FFF2-40B4-BE49-F238E27FC236}">
                    <a16:creationId xmlns:a16="http://schemas.microsoft.com/office/drawing/2014/main" id="{DB4A56B5-A77A-A908-3816-6A0F6FAD9693}"/>
                  </a:ext>
                </a:extLst>
              </p14:cNvPr>
              <p14:cNvContentPartPr/>
              <p14:nvPr/>
            </p14:nvContentPartPr>
            <p14:xfrm>
              <a:off x="3285720" y="1768833"/>
              <a:ext cx="103320" cy="114120"/>
            </p14:xfrm>
          </p:contentPart>
        </mc:Choice>
        <mc:Fallback xmlns="">
          <p:pic>
            <p:nvPicPr>
              <p:cNvPr id="71" name="Encre 70">
                <a:extLst>
                  <a:ext uri="{FF2B5EF4-FFF2-40B4-BE49-F238E27FC236}">
                    <a16:creationId xmlns:a16="http://schemas.microsoft.com/office/drawing/2014/main" id="{DB4A56B5-A77A-A908-3816-6A0F6FAD9693}"/>
                  </a:ext>
                </a:extLst>
              </p:cNvPr>
              <p:cNvPicPr/>
              <p:nvPr/>
            </p:nvPicPr>
            <p:blipFill>
              <a:blip r:embed="rId29"/>
              <a:stretch>
                <a:fillRect/>
              </a:stretch>
            </p:blipFill>
            <p:spPr>
              <a:xfrm>
                <a:off x="3274920" y="1757999"/>
                <a:ext cx="124560" cy="13542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2" name="Encre 71">
                <a:extLst>
                  <a:ext uri="{FF2B5EF4-FFF2-40B4-BE49-F238E27FC236}">
                    <a16:creationId xmlns:a16="http://schemas.microsoft.com/office/drawing/2014/main" id="{2BC3EDE1-C900-C1D3-938D-0A7A1A304A6A}"/>
                  </a:ext>
                </a:extLst>
              </p14:cNvPr>
              <p14:cNvContentPartPr/>
              <p14:nvPr/>
            </p14:nvContentPartPr>
            <p14:xfrm>
              <a:off x="3390120" y="1719153"/>
              <a:ext cx="16560" cy="3960"/>
            </p14:xfrm>
          </p:contentPart>
        </mc:Choice>
        <mc:Fallback xmlns="">
          <p:pic>
            <p:nvPicPr>
              <p:cNvPr id="72" name="Encre 71">
                <a:extLst>
                  <a:ext uri="{FF2B5EF4-FFF2-40B4-BE49-F238E27FC236}">
                    <a16:creationId xmlns:a16="http://schemas.microsoft.com/office/drawing/2014/main" id="{2BC3EDE1-C900-C1D3-938D-0A7A1A304A6A}"/>
                  </a:ext>
                </a:extLst>
              </p:cNvPr>
              <p:cNvPicPr/>
              <p:nvPr/>
            </p:nvPicPr>
            <p:blipFill>
              <a:blip r:embed="rId31"/>
              <a:stretch>
                <a:fillRect/>
              </a:stretch>
            </p:blipFill>
            <p:spPr>
              <a:xfrm>
                <a:off x="3379320" y="1708353"/>
                <a:ext cx="378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3" name="Encre 72">
                <a:extLst>
                  <a:ext uri="{FF2B5EF4-FFF2-40B4-BE49-F238E27FC236}">
                    <a16:creationId xmlns:a16="http://schemas.microsoft.com/office/drawing/2014/main" id="{B6F05A9C-B70E-E991-9801-25CC433CDE3F}"/>
                  </a:ext>
                </a:extLst>
              </p14:cNvPr>
              <p14:cNvContentPartPr/>
              <p14:nvPr/>
            </p14:nvContentPartPr>
            <p14:xfrm>
              <a:off x="3402720" y="1779993"/>
              <a:ext cx="85320" cy="81720"/>
            </p14:xfrm>
          </p:contentPart>
        </mc:Choice>
        <mc:Fallback xmlns="">
          <p:pic>
            <p:nvPicPr>
              <p:cNvPr id="73" name="Encre 72">
                <a:extLst>
                  <a:ext uri="{FF2B5EF4-FFF2-40B4-BE49-F238E27FC236}">
                    <a16:creationId xmlns:a16="http://schemas.microsoft.com/office/drawing/2014/main" id="{B6F05A9C-B70E-E991-9801-25CC433CDE3F}"/>
                  </a:ext>
                </a:extLst>
              </p:cNvPr>
              <p:cNvPicPr/>
              <p:nvPr/>
            </p:nvPicPr>
            <p:blipFill>
              <a:blip r:embed="rId33"/>
              <a:stretch>
                <a:fillRect/>
              </a:stretch>
            </p:blipFill>
            <p:spPr>
              <a:xfrm>
                <a:off x="3391920" y="1769193"/>
                <a:ext cx="10656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74" name="Encre 73">
                <a:extLst>
                  <a:ext uri="{FF2B5EF4-FFF2-40B4-BE49-F238E27FC236}">
                    <a16:creationId xmlns:a16="http://schemas.microsoft.com/office/drawing/2014/main" id="{2E8D688B-6B18-3BED-9C3E-2A7D7A069A29}"/>
                  </a:ext>
                </a:extLst>
              </p14:cNvPr>
              <p14:cNvContentPartPr/>
              <p14:nvPr/>
            </p14:nvContentPartPr>
            <p14:xfrm>
              <a:off x="3480840" y="1662273"/>
              <a:ext cx="106920" cy="177840"/>
            </p14:xfrm>
          </p:contentPart>
        </mc:Choice>
        <mc:Fallback xmlns="">
          <p:pic>
            <p:nvPicPr>
              <p:cNvPr id="74" name="Encre 73">
                <a:extLst>
                  <a:ext uri="{FF2B5EF4-FFF2-40B4-BE49-F238E27FC236}">
                    <a16:creationId xmlns:a16="http://schemas.microsoft.com/office/drawing/2014/main" id="{2E8D688B-6B18-3BED-9C3E-2A7D7A069A29}"/>
                  </a:ext>
                </a:extLst>
              </p:cNvPr>
              <p:cNvPicPr/>
              <p:nvPr/>
            </p:nvPicPr>
            <p:blipFill>
              <a:blip r:embed="rId35"/>
              <a:stretch>
                <a:fillRect/>
              </a:stretch>
            </p:blipFill>
            <p:spPr>
              <a:xfrm>
                <a:off x="3470040" y="1651495"/>
                <a:ext cx="128160" cy="19903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2" name="Encre 81">
                <a:extLst>
                  <a:ext uri="{FF2B5EF4-FFF2-40B4-BE49-F238E27FC236}">
                    <a16:creationId xmlns:a16="http://schemas.microsoft.com/office/drawing/2014/main" id="{6AE0011C-1B7C-B440-C151-416D7E1CA18E}"/>
                  </a:ext>
                </a:extLst>
              </p14:cNvPr>
              <p14:cNvContentPartPr/>
              <p14:nvPr/>
            </p14:nvContentPartPr>
            <p14:xfrm>
              <a:off x="3580560" y="1745433"/>
              <a:ext cx="483480" cy="338040"/>
            </p14:xfrm>
          </p:contentPart>
        </mc:Choice>
        <mc:Fallback xmlns="">
          <p:pic>
            <p:nvPicPr>
              <p:cNvPr id="82" name="Encre 81">
                <a:extLst>
                  <a:ext uri="{FF2B5EF4-FFF2-40B4-BE49-F238E27FC236}">
                    <a16:creationId xmlns:a16="http://schemas.microsoft.com/office/drawing/2014/main" id="{6AE0011C-1B7C-B440-C151-416D7E1CA18E}"/>
                  </a:ext>
                </a:extLst>
              </p:cNvPr>
              <p:cNvPicPr/>
              <p:nvPr/>
            </p:nvPicPr>
            <p:blipFill>
              <a:blip r:embed="rId37"/>
              <a:stretch>
                <a:fillRect/>
              </a:stretch>
            </p:blipFill>
            <p:spPr>
              <a:xfrm>
                <a:off x="3569760" y="1734633"/>
                <a:ext cx="504720" cy="3592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85" name="Encre 84">
                <a:extLst>
                  <a:ext uri="{FF2B5EF4-FFF2-40B4-BE49-F238E27FC236}">
                    <a16:creationId xmlns:a16="http://schemas.microsoft.com/office/drawing/2014/main" id="{07B297E7-71F9-749F-C4F5-63B82CAED281}"/>
                  </a:ext>
                </a:extLst>
              </p14:cNvPr>
              <p14:cNvContentPartPr/>
              <p14:nvPr/>
            </p14:nvContentPartPr>
            <p14:xfrm>
              <a:off x="666720" y="1219073"/>
              <a:ext cx="67680" cy="345960"/>
            </p14:xfrm>
          </p:contentPart>
        </mc:Choice>
        <mc:Fallback xmlns="">
          <p:pic>
            <p:nvPicPr>
              <p:cNvPr id="85" name="Encre 84">
                <a:extLst>
                  <a:ext uri="{FF2B5EF4-FFF2-40B4-BE49-F238E27FC236}">
                    <a16:creationId xmlns:a16="http://schemas.microsoft.com/office/drawing/2014/main" id="{07B297E7-71F9-749F-C4F5-63B82CAED281}"/>
                  </a:ext>
                </a:extLst>
              </p:cNvPr>
              <p:cNvPicPr/>
              <p:nvPr/>
            </p:nvPicPr>
            <p:blipFill>
              <a:blip r:embed="rId39"/>
              <a:stretch>
                <a:fillRect/>
              </a:stretch>
            </p:blipFill>
            <p:spPr>
              <a:xfrm>
                <a:off x="655862" y="1208273"/>
                <a:ext cx="89034"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7" name="Encre 96">
                <a:extLst>
                  <a:ext uri="{FF2B5EF4-FFF2-40B4-BE49-F238E27FC236}">
                    <a16:creationId xmlns:a16="http://schemas.microsoft.com/office/drawing/2014/main" id="{82F33CF1-543C-563A-A703-83353BFB24AA}"/>
                  </a:ext>
                </a:extLst>
              </p14:cNvPr>
              <p14:cNvContentPartPr/>
              <p14:nvPr/>
            </p14:nvContentPartPr>
            <p14:xfrm>
              <a:off x="239019" y="2038454"/>
              <a:ext cx="1527840" cy="399240"/>
            </p14:xfrm>
          </p:contentPart>
        </mc:Choice>
        <mc:Fallback xmlns="">
          <p:pic>
            <p:nvPicPr>
              <p:cNvPr id="97" name="Encre 96">
                <a:extLst>
                  <a:ext uri="{FF2B5EF4-FFF2-40B4-BE49-F238E27FC236}">
                    <a16:creationId xmlns:a16="http://schemas.microsoft.com/office/drawing/2014/main" id="{82F33CF1-543C-563A-A703-83353BFB24AA}"/>
                  </a:ext>
                </a:extLst>
              </p:cNvPr>
              <p:cNvPicPr/>
              <p:nvPr/>
            </p:nvPicPr>
            <p:blipFill>
              <a:blip r:embed="rId41"/>
              <a:stretch>
                <a:fillRect/>
              </a:stretch>
            </p:blipFill>
            <p:spPr>
              <a:xfrm>
                <a:off x="228219" y="2027644"/>
                <a:ext cx="1549080" cy="420499"/>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04" name="Encre 103">
                <a:extLst>
                  <a:ext uri="{FF2B5EF4-FFF2-40B4-BE49-F238E27FC236}">
                    <a16:creationId xmlns:a16="http://schemas.microsoft.com/office/drawing/2014/main" id="{61C4A98B-A6B0-C62B-3984-17427374D3C4}"/>
                  </a:ext>
                </a:extLst>
              </p14:cNvPr>
              <p14:cNvContentPartPr/>
              <p14:nvPr/>
            </p14:nvContentPartPr>
            <p14:xfrm>
              <a:off x="467619" y="2572334"/>
              <a:ext cx="1113840" cy="366480"/>
            </p14:xfrm>
          </p:contentPart>
        </mc:Choice>
        <mc:Fallback xmlns="">
          <p:pic>
            <p:nvPicPr>
              <p:cNvPr id="104" name="Encre 103">
                <a:extLst>
                  <a:ext uri="{FF2B5EF4-FFF2-40B4-BE49-F238E27FC236}">
                    <a16:creationId xmlns:a16="http://schemas.microsoft.com/office/drawing/2014/main" id="{61C4A98B-A6B0-C62B-3984-17427374D3C4}"/>
                  </a:ext>
                </a:extLst>
              </p:cNvPr>
              <p:cNvPicPr/>
              <p:nvPr/>
            </p:nvPicPr>
            <p:blipFill>
              <a:blip r:embed="rId43"/>
              <a:stretch>
                <a:fillRect/>
              </a:stretch>
            </p:blipFill>
            <p:spPr>
              <a:xfrm>
                <a:off x="456816" y="2561534"/>
                <a:ext cx="1135087" cy="387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05" name="Encre 104">
                <a:extLst>
                  <a:ext uri="{FF2B5EF4-FFF2-40B4-BE49-F238E27FC236}">
                    <a16:creationId xmlns:a16="http://schemas.microsoft.com/office/drawing/2014/main" id="{D3CD3695-29D6-F9C0-8240-9C0C459C934B}"/>
                  </a:ext>
                </a:extLst>
              </p14:cNvPr>
              <p14:cNvContentPartPr/>
              <p14:nvPr/>
            </p14:nvContentPartPr>
            <p14:xfrm>
              <a:off x="862045" y="1312905"/>
              <a:ext cx="142200" cy="134280"/>
            </p14:xfrm>
          </p:contentPart>
        </mc:Choice>
        <mc:Fallback xmlns="">
          <p:pic>
            <p:nvPicPr>
              <p:cNvPr id="105" name="Encre 104">
                <a:extLst>
                  <a:ext uri="{FF2B5EF4-FFF2-40B4-BE49-F238E27FC236}">
                    <a16:creationId xmlns:a16="http://schemas.microsoft.com/office/drawing/2014/main" id="{D3CD3695-29D6-F9C0-8240-9C0C459C934B}"/>
                  </a:ext>
                </a:extLst>
              </p:cNvPr>
              <p:cNvPicPr/>
              <p:nvPr/>
            </p:nvPicPr>
            <p:blipFill>
              <a:blip r:embed="rId45"/>
              <a:stretch>
                <a:fillRect/>
              </a:stretch>
            </p:blipFill>
            <p:spPr>
              <a:xfrm>
                <a:off x="851245" y="1302076"/>
                <a:ext cx="163440" cy="155577"/>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08" name="Encre 107">
                <a:extLst>
                  <a:ext uri="{FF2B5EF4-FFF2-40B4-BE49-F238E27FC236}">
                    <a16:creationId xmlns:a16="http://schemas.microsoft.com/office/drawing/2014/main" id="{103AEAF4-7DB7-1C00-B448-F7BD9EBB5A2D}"/>
                  </a:ext>
                </a:extLst>
              </p14:cNvPr>
              <p14:cNvContentPartPr/>
              <p14:nvPr/>
            </p14:nvContentPartPr>
            <p14:xfrm>
              <a:off x="1022400" y="1433520"/>
              <a:ext cx="72000" cy="72000"/>
            </p14:xfrm>
          </p:contentPart>
        </mc:Choice>
        <mc:Fallback xmlns="">
          <p:pic>
            <p:nvPicPr>
              <p:cNvPr id="108" name="Encre 107">
                <a:extLst>
                  <a:ext uri="{FF2B5EF4-FFF2-40B4-BE49-F238E27FC236}">
                    <a16:creationId xmlns:a16="http://schemas.microsoft.com/office/drawing/2014/main" id="{103AEAF4-7DB7-1C00-B448-F7BD9EBB5A2D}"/>
                  </a:ext>
                </a:extLst>
              </p:cNvPr>
              <p:cNvPicPr/>
              <p:nvPr/>
            </p:nvPicPr>
            <p:blipFill>
              <a:blip r:embed="rId47"/>
              <a:stretch>
                <a:fillRect/>
              </a:stretch>
            </p:blipFill>
            <p:spPr>
              <a:xfrm>
                <a:off x="1011600" y="1422666"/>
                <a:ext cx="93240" cy="93347"/>
              </a:xfrm>
              <a:prstGeom prst="rect">
                <a:avLst/>
              </a:prstGeom>
            </p:spPr>
          </p:pic>
        </mc:Fallback>
      </mc:AlternateContent>
      <p:sp>
        <p:nvSpPr>
          <p:cNvPr id="2" name="Espace réservé de la date 3">
            <a:extLst>
              <a:ext uri="{FF2B5EF4-FFF2-40B4-BE49-F238E27FC236}">
                <a16:creationId xmlns:a16="http://schemas.microsoft.com/office/drawing/2014/main" id="{DCFFE93C-8D4D-FB69-63CD-BCE0A7AC1756}"/>
              </a:ext>
            </a:extLst>
          </p:cNvPr>
          <p:cNvSpPr>
            <a:spLocks noGrp="1"/>
          </p:cNvSpPr>
          <p:nvPr>
            <p:ph type="dt" sz="half" idx="14"/>
          </p:nvPr>
        </p:nvSpPr>
        <p:spPr>
          <a:xfrm>
            <a:off x="628650" y="4767263"/>
            <a:ext cx="2057400" cy="273844"/>
          </a:xfrm>
        </p:spPr>
        <p:txBody>
          <a:bodyPr/>
          <a:lstStyle/>
          <a:p>
            <a:r>
              <a:rPr lang="en-US" noProof="0"/>
              <a:t>Quantum dots solar cells </a:t>
            </a:r>
          </a:p>
        </p:txBody>
      </p:sp>
    </p:spTree>
    <p:extLst>
      <p:ext uri="{BB962C8B-B14F-4D97-AF65-F5344CB8AC3E}">
        <p14:creationId xmlns:p14="http://schemas.microsoft.com/office/powerpoint/2010/main" val="1898679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09A2291D-AE86-6B9E-B657-D22AF8588FC3}"/>
            </a:ext>
          </a:extLst>
        </p:cNvPr>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99540B9B-2DCB-DE10-44F7-C768CC12DB96}"/>
              </a:ext>
            </a:extLst>
          </p:cNvPr>
          <p:cNvSpPr>
            <a:spLocks noGrp="1"/>
          </p:cNvSpPr>
          <p:nvPr>
            <p:ph type="ftr" sz="quarter" idx="15"/>
          </p:nvPr>
        </p:nvSpPr>
        <p:spPr/>
        <p:txBody>
          <a:bodyPr/>
          <a:lstStyle/>
          <a:p>
            <a:r>
              <a:rPr lang="fr-FR" noProof="0">
                <a:solidFill>
                  <a:schemeClr val="bg1"/>
                </a:solidFill>
              </a:rPr>
              <a:t>Solal Després</a:t>
            </a:r>
            <a:r>
              <a:rPr lang="fr-FR">
                <a:solidFill>
                  <a:schemeClr val="bg1"/>
                </a:solidFill>
              </a:rPr>
              <a:t> and Julien Tubiana Warin</a:t>
            </a:r>
            <a:endParaRPr lang="es-MX">
              <a:solidFill>
                <a:schemeClr val="bg1"/>
              </a:solidFill>
            </a:endParaRPr>
          </a:p>
        </p:txBody>
      </p:sp>
      <p:sp>
        <p:nvSpPr>
          <p:cNvPr id="6" name="Espace réservé du numéro de diapositive 5">
            <a:extLst>
              <a:ext uri="{FF2B5EF4-FFF2-40B4-BE49-F238E27FC236}">
                <a16:creationId xmlns:a16="http://schemas.microsoft.com/office/drawing/2014/main" id="{3D8E9665-B4AC-98BF-10A0-F222803455F4}"/>
              </a:ext>
            </a:extLst>
          </p:cNvPr>
          <p:cNvSpPr>
            <a:spLocks noGrp="1"/>
          </p:cNvSpPr>
          <p:nvPr>
            <p:ph type="sldNum" sz="quarter" idx="16"/>
          </p:nvPr>
        </p:nvSpPr>
        <p:spPr/>
        <p:txBody>
          <a:bodyPr/>
          <a:lstStyle/>
          <a:p>
            <a:fld id="{E1E1CD7C-2161-7D43-862E-CE4C333CD873}" type="slidenum">
              <a:rPr lang="en-US" noProof="0" smtClean="0"/>
              <a:pPr/>
              <a:t>8</a:t>
            </a:fld>
            <a:endParaRPr lang="en-US" noProof="0"/>
          </a:p>
        </p:txBody>
      </p:sp>
      <p:sp>
        <p:nvSpPr>
          <p:cNvPr id="7" name="Titre 6">
            <a:extLst>
              <a:ext uri="{FF2B5EF4-FFF2-40B4-BE49-F238E27FC236}">
                <a16:creationId xmlns:a16="http://schemas.microsoft.com/office/drawing/2014/main" id="{E6F9C528-25C0-8299-5E4D-D8C30C4A36AF}"/>
              </a:ext>
            </a:extLst>
          </p:cNvPr>
          <p:cNvSpPr>
            <a:spLocks noGrp="1"/>
          </p:cNvSpPr>
          <p:nvPr>
            <p:ph type="title"/>
          </p:nvPr>
        </p:nvSpPr>
        <p:spPr>
          <a:xfrm>
            <a:off x="805882" y="-154812"/>
            <a:ext cx="8252393" cy="1072753"/>
          </a:xfrm>
        </p:spPr>
        <p:txBody>
          <a:bodyPr>
            <a:normAutofit/>
          </a:bodyPr>
          <a:lstStyle/>
          <a:p>
            <a:r>
              <a:rPr lang="en-US">
                <a:solidFill>
                  <a:schemeClr val="bg1"/>
                </a:solidFill>
              </a:rPr>
              <a:t>P-N junctions</a:t>
            </a:r>
            <a:endParaRPr lang="en-US" noProof="0">
              <a:solidFill>
                <a:schemeClr val="bg1"/>
              </a:solidFill>
            </a:endParaRPr>
          </a:p>
        </p:txBody>
      </p:sp>
      <p:sp>
        <p:nvSpPr>
          <p:cNvPr id="3" name="CuadroTexto 2">
            <a:extLst>
              <a:ext uri="{FF2B5EF4-FFF2-40B4-BE49-F238E27FC236}">
                <a16:creationId xmlns:a16="http://schemas.microsoft.com/office/drawing/2014/main" id="{5B3C4DFF-22ED-14EE-F2A0-C3547E0EB6AC}"/>
              </a:ext>
            </a:extLst>
          </p:cNvPr>
          <p:cNvSpPr txBox="1"/>
          <p:nvPr/>
        </p:nvSpPr>
        <p:spPr>
          <a:xfrm>
            <a:off x="6369071" y="148626"/>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a:solidFill>
                  <a:schemeClr val="bg1"/>
                </a:solidFill>
              </a:rPr>
              <a:t>The </a:t>
            </a:r>
            <a:r>
              <a:rPr lang="es-MX" err="1">
                <a:solidFill>
                  <a:schemeClr val="bg1"/>
                </a:solidFill>
              </a:rPr>
              <a:t>goal</a:t>
            </a:r>
            <a:r>
              <a:rPr lang="es-MX">
                <a:solidFill>
                  <a:schemeClr val="bg1"/>
                </a:solidFill>
              </a:rPr>
              <a:t> </a:t>
            </a:r>
            <a:r>
              <a:rPr lang="es-MX" err="1">
                <a:solidFill>
                  <a:schemeClr val="bg1"/>
                </a:solidFill>
              </a:rPr>
              <a:t>is</a:t>
            </a:r>
            <a:r>
              <a:rPr lang="es-MX">
                <a:solidFill>
                  <a:schemeClr val="bg1"/>
                </a:solidFill>
              </a:rPr>
              <a:t> </a:t>
            </a:r>
            <a:r>
              <a:rPr lang="es-MX" err="1">
                <a:solidFill>
                  <a:schemeClr val="bg1"/>
                </a:solidFill>
              </a:rPr>
              <a:t>to</a:t>
            </a:r>
            <a:r>
              <a:rPr lang="es-MX">
                <a:solidFill>
                  <a:schemeClr val="bg1"/>
                </a:solidFill>
              </a:rPr>
              <a:t> </a:t>
            </a:r>
            <a:r>
              <a:rPr lang="es-MX" err="1">
                <a:solidFill>
                  <a:schemeClr val="bg1"/>
                </a:solidFill>
              </a:rPr>
              <a:t>keep</a:t>
            </a:r>
            <a:r>
              <a:rPr lang="es-MX">
                <a:solidFill>
                  <a:schemeClr val="bg1"/>
                </a:solidFill>
              </a:rPr>
              <a:t> </a:t>
            </a:r>
            <a:r>
              <a:rPr lang="es-MX" err="1">
                <a:solidFill>
                  <a:schemeClr val="bg1"/>
                </a:solidFill>
              </a:rPr>
              <a:t>electrons</a:t>
            </a:r>
            <a:r>
              <a:rPr lang="es-MX">
                <a:solidFill>
                  <a:schemeClr val="bg1"/>
                </a:solidFill>
              </a:rPr>
              <a:t> </a:t>
            </a:r>
            <a:r>
              <a:rPr lang="es-MX" err="1">
                <a:solidFill>
                  <a:schemeClr val="bg1"/>
                </a:solidFill>
              </a:rPr>
              <a:t>inside</a:t>
            </a:r>
            <a:r>
              <a:rPr lang="es-MX">
                <a:solidFill>
                  <a:schemeClr val="bg1"/>
                </a:solidFill>
              </a:rPr>
              <a:t> so </a:t>
            </a:r>
            <a:r>
              <a:rPr lang="es-MX" err="1">
                <a:solidFill>
                  <a:schemeClr val="bg1"/>
                </a:solidFill>
              </a:rPr>
              <a:t>to</a:t>
            </a:r>
            <a:r>
              <a:rPr lang="es-MX">
                <a:solidFill>
                  <a:schemeClr val="bg1"/>
                </a:solidFill>
              </a:rPr>
              <a:t> </a:t>
            </a:r>
            <a:r>
              <a:rPr lang="es-MX" err="1">
                <a:solidFill>
                  <a:schemeClr val="bg1"/>
                </a:solidFill>
              </a:rPr>
              <a:t>create</a:t>
            </a:r>
            <a:r>
              <a:rPr lang="es-MX">
                <a:solidFill>
                  <a:schemeClr val="bg1"/>
                </a:solidFill>
              </a:rPr>
              <a:t> a </a:t>
            </a:r>
            <a:r>
              <a:rPr lang="es-MX" err="1">
                <a:solidFill>
                  <a:schemeClr val="bg1"/>
                </a:solidFill>
              </a:rPr>
              <a:t>potential</a:t>
            </a:r>
            <a:r>
              <a:rPr lang="es-MX">
                <a:solidFill>
                  <a:schemeClr val="bg1"/>
                </a:solidFill>
              </a:rPr>
              <a:t> </a:t>
            </a:r>
            <a:r>
              <a:rPr lang="es-MX" err="1">
                <a:solidFill>
                  <a:schemeClr val="bg1"/>
                </a:solidFill>
              </a:rPr>
              <a:t>difference</a:t>
            </a:r>
            <a:r>
              <a:rPr lang="es-MX">
                <a:solidFill>
                  <a:schemeClr val="bg1"/>
                </a:solidFill>
              </a:rPr>
              <a:t> and </a:t>
            </a:r>
            <a:r>
              <a:rPr lang="es-MX" err="1">
                <a:solidFill>
                  <a:schemeClr val="bg1"/>
                </a:solidFill>
              </a:rPr>
              <a:t>thus</a:t>
            </a:r>
            <a:r>
              <a:rPr lang="es-MX">
                <a:solidFill>
                  <a:schemeClr val="bg1"/>
                </a:solidFill>
              </a:rPr>
              <a:t> </a:t>
            </a:r>
            <a:r>
              <a:rPr lang="es-MX" err="1">
                <a:solidFill>
                  <a:schemeClr val="bg1"/>
                </a:solidFill>
              </a:rPr>
              <a:t>current</a:t>
            </a:r>
            <a:r>
              <a:rPr lang="es-MX">
                <a:solidFill>
                  <a:schemeClr val="bg1"/>
                </a:solidFill>
              </a:rPr>
              <a:t> </a:t>
            </a:r>
            <a:r>
              <a:rPr lang="es-MX" err="1">
                <a:solidFill>
                  <a:schemeClr val="bg1"/>
                </a:solidFill>
              </a:rPr>
              <a:t>flowing</a:t>
            </a:r>
          </a:p>
        </p:txBody>
      </p:sp>
      <mc:AlternateContent xmlns:mc="http://schemas.openxmlformats.org/markup-compatibility/2006" xmlns:p14="http://schemas.microsoft.com/office/powerpoint/2010/main">
        <mc:Choice Requires="p14">
          <p:contentPart p14:bwMode="auto" r:id="rId3">
            <p14:nvContentPartPr>
              <p14:cNvPr id="8" name="Encre 7">
                <a:extLst>
                  <a:ext uri="{FF2B5EF4-FFF2-40B4-BE49-F238E27FC236}">
                    <a16:creationId xmlns:a16="http://schemas.microsoft.com/office/drawing/2014/main" id="{D7F789B3-05D8-9FA8-3DA7-560F872F6D2B}"/>
                  </a:ext>
                </a:extLst>
              </p14:cNvPr>
              <p14:cNvContentPartPr/>
              <p14:nvPr/>
            </p14:nvContentPartPr>
            <p14:xfrm>
              <a:off x="420143" y="2571750"/>
              <a:ext cx="1502640" cy="360"/>
            </p14:xfrm>
          </p:contentPart>
        </mc:Choice>
        <mc:Fallback xmlns="">
          <p:pic>
            <p:nvPicPr>
              <p:cNvPr id="8" name="Encre 7">
                <a:extLst>
                  <a:ext uri="{FF2B5EF4-FFF2-40B4-BE49-F238E27FC236}">
                    <a16:creationId xmlns:a16="http://schemas.microsoft.com/office/drawing/2014/main" id="{D7F789B3-05D8-9FA8-3DA7-560F872F6D2B}"/>
                  </a:ext>
                </a:extLst>
              </p:cNvPr>
              <p:cNvPicPr/>
              <p:nvPr/>
            </p:nvPicPr>
            <p:blipFill>
              <a:blip r:embed="rId4"/>
              <a:stretch>
                <a:fillRect/>
              </a:stretch>
            </p:blipFill>
            <p:spPr>
              <a:xfrm>
                <a:off x="411143" y="2562750"/>
                <a:ext cx="1520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Encre 8">
                <a:extLst>
                  <a:ext uri="{FF2B5EF4-FFF2-40B4-BE49-F238E27FC236}">
                    <a16:creationId xmlns:a16="http://schemas.microsoft.com/office/drawing/2014/main" id="{1BDF6F2E-F047-50E7-CA23-6E935902F01A}"/>
                  </a:ext>
                </a:extLst>
              </p14:cNvPr>
              <p14:cNvContentPartPr/>
              <p14:nvPr/>
            </p14:nvContentPartPr>
            <p14:xfrm>
              <a:off x="424823" y="3998070"/>
              <a:ext cx="1616400" cy="360"/>
            </p14:xfrm>
          </p:contentPart>
        </mc:Choice>
        <mc:Fallback xmlns="">
          <p:pic>
            <p:nvPicPr>
              <p:cNvPr id="9" name="Encre 8">
                <a:extLst>
                  <a:ext uri="{FF2B5EF4-FFF2-40B4-BE49-F238E27FC236}">
                    <a16:creationId xmlns:a16="http://schemas.microsoft.com/office/drawing/2014/main" id="{1BDF6F2E-F047-50E7-CA23-6E935902F01A}"/>
                  </a:ext>
                </a:extLst>
              </p:cNvPr>
              <p:cNvPicPr/>
              <p:nvPr/>
            </p:nvPicPr>
            <p:blipFill>
              <a:blip r:embed="rId6"/>
              <a:stretch>
                <a:fillRect/>
              </a:stretch>
            </p:blipFill>
            <p:spPr>
              <a:xfrm>
                <a:off x="415823" y="3989070"/>
                <a:ext cx="16340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Encre 11">
                <a:extLst>
                  <a:ext uri="{FF2B5EF4-FFF2-40B4-BE49-F238E27FC236}">
                    <a16:creationId xmlns:a16="http://schemas.microsoft.com/office/drawing/2014/main" id="{4AFD47DE-23FB-09DB-531A-14FCDE0BE741}"/>
                  </a:ext>
                </a:extLst>
              </p14:cNvPr>
              <p14:cNvContentPartPr/>
              <p14:nvPr/>
            </p14:nvContentPartPr>
            <p14:xfrm>
              <a:off x="3526920" y="2902566"/>
              <a:ext cx="2090160" cy="360"/>
            </p14:xfrm>
          </p:contentPart>
        </mc:Choice>
        <mc:Fallback xmlns="">
          <p:pic>
            <p:nvPicPr>
              <p:cNvPr id="12" name="Encre 11">
                <a:extLst>
                  <a:ext uri="{FF2B5EF4-FFF2-40B4-BE49-F238E27FC236}">
                    <a16:creationId xmlns:a16="http://schemas.microsoft.com/office/drawing/2014/main" id="{4AFD47DE-23FB-09DB-531A-14FCDE0BE741}"/>
                  </a:ext>
                </a:extLst>
              </p:cNvPr>
              <p:cNvPicPr/>
              <p:nvPr/>
            </p:nvPicPr>
            <p:blipFill>
              <a:blip r:embed="rId8"/>
              <a:stretch>
                <a:fillRect/>
              </a:stretch>
            </p:blipFill>
            <p:spPr>
              <a:xfrm>
                <a:off x="3517920" y="2893566"/>
                <a:ext cx="2107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Encre 12">
                <a:extLst>
                  <a:ext uri="{FF2B5EF4-FFF2-40B4-BE49-F238E27FC236}">
                    <a16:creationId xmlns:a16="http://schemas.microsoft.com/office/drawing/2014/main" id="{6BE16186-FC01-F750-C4F2-420485BE271A}"/>
                  </a:ext>
                </a:extLst>
              </p14:cNvPr>
              <p14:cNvContentPartPr/>
              <p14:nvPr/>
            </p14:nvContentPartPr>
            <p14:xfrm>
              <a:off x="3673800" y="1173126"/>
              <a:ext cx="1933920" cy="360"/>
            </p14:xfrm>
          </p:contentPart>
        </mc:Choice>
        <mc:Fallback xmlns="">
          <p:pic>
            <p:nvPicPr>
              <p:cNvPr id="13" name="Encre 12">
                <a:extLst>
                  <a:ext uri="{FF2B5EF4-FFF2-40B4-BE49-F238E27FC236}">
                    <a16:creationId xmlns:a16="http://schemas.microsoft.com/office/drawing/2014/main" id="{6BE16186-FC01-F750-C4F2-420485BE271A}"/>
                  </a:ext>
                </a:extLst>
              </p:cNvPr>
              <p:cNvPicPr/>
              <p:nvPr/>
            </p:nvPicPr>
            <p:blipFill>
              <a:blip r:embed="rId10"/>
              <a:stretch>
                <a:fillRect/>
              </a:stretch>
            </p:blipFill>
            <p:spPr>
              <a:xfrm>
                <a:off x="3664800" y="1164126"/>
                <a:ext cx="1951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Encre 13">
                <a:extLst>
                  <a:ext uri="{FF2B5EF4-FFF2-40B4-BE49-F238E27FC236}">
                    <a16:creationId xmlns:a16="http://schemas.microsoft.com/office/drawing/2014/main" id="{52866FE3-F326-B602-0F64-EFD3BCBDCE3F}"/>
                  </a:ext>
                </a:extLst>
              </p14:cNvPr>
              <p14:cNvContentPartPr/>
              <p14:nvPr/>
            </p14:nvContentPartPr>
            <p14:xfrm>
              <a:off x="1894488" y="1177439"/>
              <a:ext cx="1777320" cy="1393560"/>
            </p14:xfrm>
          </p:contentPart>
        </mc:Choice>
        <mc:Fallback xmlns="">
          <p:pic>
            <p:nvPicPr>
              <p:cNvPr id="14" name="Encre 13">
                <a:extLst>
                  <a:ext uri="{FF2B5EF4-FFF2-40B4-BE49-F238E27FC236}">
                    <a16:creationId xmlns:a16="http://schemas.microsoft.com/office/drawing/2014/main" id="{52866FE3-F326-B602-0F64-EFD3BCBDCE3F}"/>
                  </a:ext>
                </a:extLst>
              </p:cNvPr>
              <p:cNvPicPr/>
              <p:nvPr/>
            </p:nvPicPr>
            <p:blipFill>
              <a:blip r:embed="rId12"/>
              <a:stretch>
                <a:fillRect/>
              </a:stretch>
            </p:blipFill>
            <p:spPr>
              <a:xfrm>
                <a:off x="1879008" y="1161959"/>
                <a:ext cx="1807920" cy="1424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Encre 14">
                <a:extLst>
                  <a:ext uri="{FF2B5EF4-FFF2-40B4-BE49-F238E27FC236}">
                    <a16:creationId xmlns:a16="http://schemas.microsoft.com/office/drawing/2014/main" id="{16C0B8CB-5196-5B2B-EF3C-40E4FF647B24}"/>
                  </a:ext>
                </a:extLst>
              </p14:cNvPr>
              <p14:cNvContentPartPr/>
              <p14:nvPr/>
            </p14:nvContentPartPr>
            <p14:xfrm>
              <a:off x="1998528" y="2893199"/>
              <a:ext cx="1535760" cy="1099800"/>
            </p14:xfrm>
          </p:contentPart>
        </mc:Choice>
        <mc:Fallback xmlns="">
          <p:pic>
            <p:nvPicPr>
              <p:cNvPr id="15" name="Encre 14">
                <a:extLst>
                  <a:ext uri="{FF2B5EF4-FFF2-40B4-BE49-F238E27FC236}">
                    <a16:creationId xmlns:a16="http://schemas.microsoft.com/office/drawing/2014/main" id="{16C0B8CB-5196-5B2B-EF3C-40E4FF647B24}"/>
                  </a:ext>
                </a:extLst>
              </p:cNvPr>
              <p:cNvPicPr/>
              <p:nvPr/>
            </p:nvPicPr>
            <p:blipFill>
              <a:blip r:embed="rId14"/>
              <a:stretch>
                <a:fillRect/>
              </a:stretch>
            </p:blipFill>
            <p:spPr>
              <a:xfrm>
                <a:off x="1983048" y="2877719"/>
                <a:ext cx="1566360" cy="1130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Encre 15">
                <a:extLst>
                  <a:ext uri="{FF2B5EF4-FFF2-40B4-BE49-F238E27FC236}">
                    <a16:creationId xmlns:a16="http://schemas.microsoft.com/office/drawing/2014/main" id="{43CF74C5-7EF6-C2FF-DD4C-DD4404A7FE47}"/>
                  </a:ext>
                </a:extLst>
              </p14:cNvPr>
              <p14:cNvContentPartPr/>
              <p14:nvPr/>
            </p14:nvContentPartPr>
            <p14:xfrm>
              <a:off x="373128" y="2772599"/>
              <a:ext cx="5329440" cy="360"/>
            </p14:xfrm>
          </p:contentPart>
        </mc:Choice>
        <mc:Fallback xmlns="">
          <p:pic>
            <p:nvPicPr>
              <p:cNvPr id="16" name="Encre 15">
                <a:extLst>
                  <a:ext uri="{FF2B5EF4-FFF2-40B4-BE49-F238E27FC236}">
                    <a16:creationId xmlns:a16="http://schemas.microsoft.com/office/drawing/2014/main" id="{43CF74C5-7EF6-C2FF-DD4C-DD4404A7FE47}"/>
                  </a:ext>
                </a:extLst>
              </p:cNvPr>
              <p:cNvPicPr/>
              <p:nvPr/>
            </p:nvPicPr>
            <p:blipFill>
              <a:blip r:embed="rId16"/>
              <a:stretch>
                <a:fillRect/>
              </a:stretch>
            </p:blipFill>
            <p:spPr>
              <a:xfrm>
                <a:off x="367008" y="2766479"/>
                <a:ext cx="534168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Encre 20">
                <a:extLst>
                  <a:ext uri="{FF2B5EF4-FFF2-40B4-BE49-F238E27FC236}">
                    <a16:creationId xmlns:a16="http://schemas.microsoft.com/office/drawing/2014/main" id="{E53D088C-9B66-5328-EC96-6FCB409D6924}"/>
                  </a:ext>
                </a:extLst>
              </p14:cNvPr>
              <p14:cNvContentPartPr/>
              <p14:nvPr/>
            </p14:nvContentPartPr>
            <p14:xfrm>
              <a:off x="5921097" y="2558497"/>
              <a:ext cx="669600" cy="321840"/>
            </p14:xfrm>
          </p:contentPart>
        </mc:Choice>
        <mc:Fallback xmlns="">
          <p:pic>
            <p:nvPicPr>
              <p:cNvPr id="21" name="Encre 20">
                <a:extLst>
                  <a:ext uri="{FF2B5EF4-FFF2-40B4-BE49-F238E27FC236}">
                    <a16:creationId xmlns:a16="http://schemas.microsoft.com/office/drawing/2014/main" id="{E53D088C-9B66-5328-EC96-6FCB409D6924}"/>
                  </a:ext>
                </a:extLst>
              </p:cNvPr>
              <p:cNvPicPr/>
              <p:nvPr/>
            </p:nvPicPr>
            <p:blipFill>
              <a:blip r:embed="rId18"/>
              <a:stretch>
                <a:fillRect/>
              </a:stretch>
            </p:blipFill>
            <p:spPr>
              <a:xfrm>
                <a:off x="5910297" y="2547697"/>
                <a:ext cx="690840" cy="343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7" name="Encre 26">
                <a:extLst>
                  <a:ext uri="{FF2B5EF4-FFF2-40B4-BE49-F238E27FC236}">
                    <a16:creationId xmlns:a16="http://schemas.microsoft.com/office/drawing/2014/main" id="{6E0D748D-9691-B872-FE4A-C4B4835BF3D8}"/>
                  </a:ext>
                </a:extLst>
              </p14:cNvPr>
              <p14:cNvContentPartPr/>
              <p14:nvPr/>
            </p14:nvContentPartPr>
            <p14:xfrm>
              <a:off x="5705457" y="2961697"/>
              <a:ext cx="268200" cy="257760"/>
            </p14:xfrm>
          </p:contentPart>
        </mc:Choice>
        <mc:Fallback xmlns="">
          <p:pic>
            <p:nvPicPr>
              <p:cNvPr id="27" name="Encre 26">
                <a:extLst>
                  <a:ext uri="{FF2B5EF4-FFF2-40B4-BE49-F238E27FC236}">
                    <a16:creationId xmlns:a16="http://schemas.microsoft.com/office/drawing/2014/main" id="{6E0D748D-9691-B872-FE4A-C4B4835BF3D8}"/>
                  </a:ext>
                </a:extLst>
              </p:cNvPr>
              <p:cNvPicPr/>
              <p:nvPr/>
            </p:nvPicPr>
            <p:blipFill>
              <a:blip r:embed="rId20"/>
              <a:stretch>
                <a:fillRect/>
              </a:stretch>
            </p:blipFill>
            <p:spPr>
              <a:xfrm>
                <a:off x="5689977" y="2946195"/>
                <a:ext cx="298800" cy="28840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Encre 32">
                <a:extLst>
                  <a:ext uri="{FF2B5EF4-FFF2-40B4-BE49-F238E27FC236}">
                    <a16:creationId xmlns:a16="http://schemas.microsoft.com/office/drawing/2014/main" id="{CED5B450-F363-D4A4-8929-39FB34759C7B}"/>
                  </a:ext>
                </a:extLst>
              </p14:cNvPr>
              <p14:cNvContentPartPr/>
              <p14:nvPr/>
            </p14:nvContentPartPr>
            <p14:xfrm>
              <a:off x="5715537" y="1159897"/>
              <a:ext cx="255600" cy="213480"/>
            </p14:xfrm>
          </p:contentPart>
        </mc:Choice>
        <mc:Fallback xmlns="">
          <p:pic>
            <p:nvPicPr>
              <p:cNvPr id="33" name="Encre 32">
                <a:extLst>
                  <a:ext uri="{FF2B5EF4-FFF2-40B4-BE49-F238E27FC236}">
                    <a16:creationId xmlns:a16="http://schemas.microsoft.com/office/drawing/2014/main" id="{CED5B450-F363-D4A4-8929-39FB34759C7B}"/>
                  </a:ext>
                </a:extLst>
              </p:cNvPr>
              <p:cNvPicPr/>
              <p:nvPr/>
            </p:nvPicPr>
            <p:blipFill>
              <a:blip r:embed="rId22"/>
              <a:stretch>
                <a:fillRect/>
              </a:stretch>
            </p:blipFill>
            <p:spPr>
              <a:xfrm>
                <a:off x="5700079" y="1144417"/>
                <a:ext cx="286157"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9" name="Encre 38">
                <a:extLst>
                  <a:ext uri="{FF2B5EF4-FFF2-40B4-BE49-F238E27FC236}">
                    <a16:creationId xmlns:a16="http://schemas.microsoft.com/office/drawing/2014/main" id="{CC57C513-155C-21B7-9885-E1E4DBC31139}"/>
                  </a:ext>
                </a:extLst>
              </p14:cNvPr>
              <p14:cNvContentPartPr/>
              <p14:nvPr/>
            </p14:nvContentPartPr>
            <p14:xfrm>
              <a:off x="380880" y="2083302"/>
              <a:ext cx="520920" cy="303480"/>
            </p14:xfrm>
          </p:contentPart>
        </mc:Choice>
        <mc:Fallback xmlns="">
          <p:pic>
            <p:nvPicPr>
              <p:cNvPr id="39" name="Encre 38">
                <a:extLst>
                  <a:ext uri="{FF2B5EF4-FFF2-40B4-BE49-F238E27FC236}">
                    <a16:creationId xmlns:a16="http://schemas.microsoft.com/office/drawing/2014/main" id="{CC57C513-155C-21B7-9885-E1E4DBC31139}"/>
                  </a:ext>
                </a:extLst>
              </p:cNvPr>
              <p:cNvPicPr/>
              <p:nvPr/>
            </p:nvPicPr>
            <p:blipFill>
              <a:blip r:embed="rId24"/>
              <a:stretch>
                <a:fillRect/>
              </a:stretch>
            </p:blipFill>
            <p:spPr>
              <a:xfrm>
                <a:off x="365411" y="2067804"/>
                <a:ext cx="551499" cy="33411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0" name="Encre 49">
                <a:extLst>
                  <a:ext uri="{FF2B5EF4-FFF2-40B4-BE49-F238E27FC236}">
                    <a16:creationId xmlns:a16="http://schemas.microsoft.com/office/drawing/2014/main" id="{AC7B6C77-3642-A86C-DEFD-AA90FB508745}"/>
                  </a:ext>
                </a:extLst>
              </p14:cNvPr>
              <p14:cNvContentPartPr/>
              <p14:nvPr/>
            </p14:nvContentPartPr>
            <p14:xfrm>
              <a:off x="553320" y="2961702"/>
              <a:ext cx="1556280" cy="880200"/>
            </p14:xfrm>
          </p:contentPart>
        </mc:Choice>
        <mc:Fallback xmlns="">
          <p:pic>
            <p:nvPicPr>
              <p:cNvPr id="50" name="Encre 49">
                <a:extLst>
                  <a:ext uri="{FF2B5EF4-FFF2-40B4-BE49-F238E27FC236}">
                    <a16:creationId xmlns:a16="http://schemas.microsoft.com/office/drawing/2014/main" id="{AC7B6C77-3642-A86C-DEFD-AA90FB508745}"/>
                  </a:ext>
                </a:extLst>
              </p:cNvPr>
              <p:cNvPicPr/>
              <p:nvPr/>
            </p:nvPicPr>
            <p:blipFill>
              <a:blip r:embed="rId26"/>
              <a:stretch>
                <a:fillRect/>
              </a:stretch>
            </p:blipFill>
            <p:spPr>
              <a:xfrm>
                <a:off x="537840" y="2946222"/>
                <a:ext cx="1586880" cy="910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3" name="Encre 52">
                <a:extLst>
                  <a:ext uri="{FF2B5EF4-FFF2-40B4-BE49-F238E27FC236}">
                    <a16:creationId xmlns:a16="http://schemas.microsoft.com/office/drawing/2014/main" id="{E0BE7D84-90E0-D843-C0F7-CA0924607EBA}"/>
                  </a:ext>
                </a:extLst>
              </p14:cNvPr>
              <p14:cNvContentPartPr/>
              <p14:nvPr/>
            </p14:nvContentPartPr>
            <p14:xfrm>
              <a:off x="1830600" y="3631302"/>
              <a:ext cx="271080" cy="237240"/>
            </p14:xfrm>
          </p:contentPart>
        </mc:Choice>
        <mc:Fallback xmlns="">
          <p:pic>
            <p:nvPicPr>
              <p:cNvPr id="53" name="Encre 52">
                <a:extLst>
                  <a:ext uri="{FF2B5EF4-FFF2-40B4-BE49-F238E27FC236}">
                    <a16:creationId xmlns:a16="http://schemas.microsoft.com/office/drawing/2014/main" id="{E0BE7D84-90E0-D843-C0F7-CA0924607EBA}"/>
                  </a:ext>
                </a:extLst>
              </p:cNvPr>
              <p:cNvPicPr/>
              <p:nvPr/>
            </p:nvPicPr>
            <p:blipFill>
              <a:blip r:embed="rId28"/>
              <a:stretch>
                <a:fillRect/>
              </a:stretch>
            </p:blipFill>
            <p:spPr>
              <a:xfrm>
                <a:off x="1815099" y="3615822"/>
                <a:ext cx="301721"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1" name="Encre 80">
                <a:extLst>
                  <a:ext uri="{FF2B5EF4-FFF2-40B4-BE49-F238E27FC236}">
                    <a16:creationId xmlns:a16="http://schemas.microsoft.com/office/drawing/2014/main" id="{9A9F733D-4C83-929F-4CAB-53F205C2AEEA}"/>
                  </a:ext>
                </a:extLst>
              </p14:cNvPr>
              <p14:cNvContentPartPr/>
              <p14:nvPr/>
            </p14:nvContentPartPr>
            <p14:xfrm>
              <a:off x="3486768" y="2480639"/>
              <a:ext cx="14400" cy="9720"/>
            </p14:xfrm>
          </p:contentPart>
        </mc:Choice>
        <mc:Fallback xmlns="">
          <p:pic>
            <p:nvPicPr>
              <p:cNvPr id="81" name="Encre 80">
                <a:extLst>
                  <a:ext uri="{FF2B5EF4-FFF2-40B4-BE49-F238E27FC236}">
                    <a16:creationId xmlns:a16="http://schemas.microsoft.com/office/drawing/2014/main" id="{9A9F733D-4C83-929F-4CAB-53F205C2AEEA}"/>
                  </a:ext>
                </a:extLst>
              </p:cNvPr>
              <p:cNvPicPr/>
              <p:nvPr/>
            </p:nvPicPr>
            <p:blipFill>
              <a:blip r:embed="rId30"/>
              <a:stretch>
                <a:fillRect/>
              </a:stretch>
            </p:blipFill>
            <p:spPr>
              <a:xfrm>
                <a:off x="3471666" y="2465159"/>
                <a:ext cx="44254"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2" name="Encre 81">
                <a:extLst>
                  <a:ext uri="{FF2B5EF4-FFF2-40B4-BE49-F238E27FC236}">
                    <a16:creationId xmlns:a16="http://schemas.microsoft.com/office/drawing/2014/main" id="{DD97BF5C-E57D-0C04-4DB6-60333F50D813}"/>
                  </a:ext>
                </a:extLst>
              </p14:cNvPr>
              <p14:cNvContentPartPr/>
              <p14:nvPr/>
            </p14:nvContentPartPr>
            <p14:xfrm>
              <a:off x="3481728" y="2234399"/>
              <a:ext cx="5040" cy="19440"/>
            </p14:xfrm>
          </p:contentPart>
        </mc:Choice>
        <mc:Fallback xmlns="">
          <p:pic>
            <p:nvPicPr>
              <p:cNvPr id="82" name="Encre 81">
                <a:extLst>
                  <a:ext uri="{FF2B5EF4-FFF2-40B4-BE49-F238E27FC236}">
                    <a16:creationId xmlns:a16="http://schemas.microsoft.com/office/drawing/2014/main" id="{DD97BF5C-E57D-0C04-4DB6-60333F50D813}"/>
                  </a:ext>
                </a:extLst>
              </p:cNvPr>
              <p:cNvPicPr/>
              <p:nvPr/>
            </p:nvPicPr>
            <p:blipFill>
              <a:blip r:embed="rId32"/>
              <a:stretch>
                <a:fillRect/>
              </a:stretch>
            </p:blipFill>
            <p:spPr>
              <a:xfrm>
                <a:off x="3466248" y="2218919"/>
                <a:ext cx="3564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5" name="Encre 84">
                <a:extLst>
                  <a:ext uri="{FF2B5EF4-FFF2-40B4-BE49-F238E27FC236}">
                    <a16:creationId xmlns:a16="http://schemas.microsoft.com/office/drawing/2014/main" id="{D6A935A2-BB1A-3613-A0E5-A59B3C2C0EAF}"/>
                  </a:ext>
                </a:extLst>
              </p14:cNvPr>
              <p14:cNvContentPartPr/>
              <p14:nvPr/>
            </p14:nvContentPartPr>
            <p14:xfrm>
              <a:off x="4747128" y="1509359"/>
              <a:ext cx="5040" cy="9720"/>
            </p14:xfrm>
          </p:contentPart>
        </mc:Choice>
        <mc:Fallback xmlns="">
          <p:pic>
            <p:nvPicPr>
              <p:cNvPr id="85" name="Encre 84">
                <a:extLst>
                  <a:ext uri="{FF2B5EF4-FFF2-40B4-BE49-F238E27FC236}">
                    <a16:creationId xmlns:a16="http://schemas.microsoft.com/office/drawing/2014/main" id="{D6A935A2-BB1A-3613-A0E5-A59B3C2C0EAF}"/>
                  </a:ext>
                </a:extLst>
              </p:cNvPr>
              <p:cNvPicPr/>
              <p:nvPr/>
            </p:nvPicPr>
            <p:blipFill>
              <a:blip r:embed="rId34"/>
              <a:stretch>
                <a:fillRect/>
              </a:stretch>
            </p:blipFill>
            <p:spPr>
              <a:xfrm>
                <a:off x="4731648" y="1494432"/>
                <a:ext cx="35640" cy="3922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7" name="Encre 86">
                <a:extLst>
                  <a:ext uri="{FF2B5EF4-FFF2-40B4-BE49-F238E27FC236}">
                    <a16:creationId xmlns:a16="http://schemas.microsoft.com/office/drawing/2014/main" id="{C4259CDA-9EDA-8163-24F7-6966F48664C6}"/>
                  </a:ext>
                </a:extLst>
              </p14:cNvPr>
              <p14:cNvContentPartPr/>
              <p14:nvPr/>
            </p14:nvContentPartPr>
            <p14:xfrm>
              <a:off x="5453088" y="2248439"/>
              <a:ext cx="19440" cy="5040"/>
            </p14:xfrm>
          </p:contentPart>
        </mc:Choice>
        <mc:Fallback xmlns="">
          <p:pic>
            <p:nvPicPr>
              <p:cNvPr id="87" name="Encre 86">
                <a:extLst>
                  <a:ext uri="{FF2B5EF4-FFF2-40B4-BE49-F238E27FC236}">
                    <a16:creationId xmlns:a16="http://schemas.microsoft.com/office/drawing/2014/main" id="{C4259CDA-9EDA-8163-24F7-6966F48664C6}"/>
                  </a:ext>
                </a:extLst>
              </p:cNvPr>
              <p:cNvPicPr/>
              <p:nvPr/>
            </p:nvPicPr>
            <p:blipFill>
              <a:blip r:embed="rId36"/>
              <a:stretch>
                <a:fillRect/>
              </a:stretch>
            </p:blipFill>
            <p:spPr>
              <a:xfrm>
                <a:off x="5437608" y="2232959"/>
                <a:ext cx="5004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8" name="Encre 87">
                <a:extLst>
                  <a:ext uri="{FF2B5EF4-FFF2-40B4-BE49-F238E27FC236}">
                    <a16:creationId xmlns:a16="http://schemas.microsoft.com/office/drawing/2014/main" id="{B09D09EE-B29F-850D-DBA9-D6127152F8EA}"/>
                  </a:ext>
                </a:extLst>
              </p14:cNvPr>
              <p14:cNvContentPartPr/>
              <p14:nvPr/>
            </p14:nvContentPartPr>
            <p14:xfrm>
              <a:off x="4524288" y="2504399"/>
              <a:ext cx="14400" cy="360"/>
            </p14:xfrm>
          </p:contentPart>
        </mc:Choice>
        <mc:Fallback xmlns="">
          <p:pic>
            <p:nvPicPr>
              <p:cNvPr id="88" name="Encre 87">
                <a:extLst>
                  <a:ext uri="{FF2B5EF4-FFF2-40B4-BE49-F238E27FC236}">
                    <a16:creationId xmlns:a16="http://schemas.microsoft.com/office/drawing/2014/main" id="{B09D09EE-B29F-850D-DBA9-D6127152F8EA}"/>
                  </a:ext>
                </a:extLst>
              </p:cNvPr>
              <p:cNvPicPr/>
              <p:nvPr/>
            </p:nvPicPr>
            <p:blipFill>
              <a:blip r:embed="rId38"/>
              <a:stretch>
                <a:fillRect/>
              </a:stretch>
            </p:blipFill>
            <p:spPr>
              <a:xfrm>
                <a:off x="4508808" y="2488919"/>
                <a:ext cx="4500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14" name="Encre 113">
                <a:extLst>
                  <a:ext uri="{FF2B5EF4-FFF2-40B4-BE49-F238E27FC236}">
                    <a16:creationId xmlns:a16="http://schemas.microsoft.com/office/drawing/2014/main" id="{12397BB5-1D36-22B7-C551-5B3643D81665}"/>
                  </a:ext>
                </a:extLst>
              </p14:cNvPr>
              <p14:cNvContentPartPr/>
              <p14:nvPr/>
            </p14:nvContentPartPr>
            <p14:xfrm>
              <a:off x="3713928" y="1296239"/>
              <a:ext cx="2095200" cy="1322280"/>
            </p14:xfrm>
          </p:contentPart>
        </mc:Choice>
        <mc:Fallback xmlns="">
          <p:pic>
            <p:nvPicPr>
              <p:cNvPr id="114" name="Encre 113">
                <a:extLst>
                  <a:ext uri="{FF2B5EF4-FFF2-40B4-BE49-F238E27FC236}">
                    <a16:creationId xmlns:a16="http://schemas.microsoft.com/office/drawing/2014/main" id="{12397BB5-1D36-22B7-C551-5B3643D81665}"/>
                  </a:ext>
                </a:extLst>
              </p:cNvPr>
              <p:cNvPicPr/>
              <p:nvPr/>
            </p:nvPicPr>
            <p:blipFill>
              <a:blip r:embed="rId40"/>
              <a:stretch>
                <a:fillRect/>
              </a:stretch>
            </p:blipFill>
            <p:spPr>
              <a:xfrm>
                <a:off x="3698445" y="1280763"/>
                <a:ext cx="2125805" cy="1352872"/>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5" name="Encre 114">
                <a:extLst>
                  <a:ext uri="{FF2B5EF4-FFF2-40B4-BE49-F238E27FC236}">
                    <a16:creationId xmlns:a16="http://schemas.microsoft.com/office/drawing/2014/main" id="{34D747FE-A2F8-902D-FC04-3F0AEF707A9E}"/>
                  </a:ext>
                </a:extLst>
              </p14:cNvPr>
              <p14:cNvContentPartPr/>
              <p14:nvPr/>
            </p14:nvContentPartPr>
            <p14:xfrm>
              <a:off x="989448" y="3077879"/>
              <a:ext cx="9720" cy="5040"/>
            </p14:xfrm>
          </p:contentPart>
        </mc:Choice>
        <mc:Fallback xmlns="">
          <p:pic>
            <p:nvPicPr>
              <p:cNvPr id="115" name="Encre 114">
                <a:extLst>
                  <a:ext uri="{FF2B5EF4-FFF2-40B4-BE49-F238E27FC236}">
                    <a16:creationId xmlns:a16="http://schemas.microsoft.com/office/drawing/2014/main" id="{34D747FE-A2F8-902D-FC04-3F0AEF707A9E}"/>
                  </a:ext>
                </a:extLst>
              </p:cNvPr>
              <p:cNvPicPr/>
              <p:nvPr/>
            </p:nvPicPr>
            <p:blipFill>
              <a:blip r:embed="rId42"/>
              <a:stretch>
                <a:fillRect/>
              </a:stretch>
            </p:blipFill>
            <p:spPr>
              <a:xfrm>
                <a:off x="973968" y="3063431"/>
                <a:ext cx="40320" cy="33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16" name="Encre 115">
                <a:extLst>
                  <a:ext uri="{FF2B5EF4-FFF2-40B4-BE49-F238E27FC236}">
                    <a16:creationId xmlns:a16="http://schemas.microsoft.com/office/drawing/2014/main" id="{0BE8B010-016E-255F-B6C8-471563763FFA}"/>
                  </a:ext>
                </a:extLst>
              </p14:cNvPr>
              <p14:cNvContentPartPr/>
              <p14:nvPr/>
            </p14:nvContentPartPr>
            <p14:xfrm>
              <a:off x="658248" y="3490079"/>
              <a:ext cx="18720" cy="14400"/>
            </p14:xfrm>
          </p:contentPart>
        </mc:Choice>
        <mc:Fallback xmlns="">
          <p:pic>
            <p:nvPicPr>
              <p:cNvPr id="116" name="Encre 115">
                <a:extLst>
                  <a:ext uri="{FF2B5EF4-FFF2-40B4-BE49-F238E27FC236}">
                    <a16:creationId xmlns:a16="http://schemas.microsoft.com/office/drawing/2014/main" id="{0BE8B010-016E-255F-B6C8-471563763FFA}"/>
                  </a:ext>
                </a:extLst>
              </p:cNvPr>
              <p:cNvPicPr/>
              <p:nvPr/>
            </p:nvPicPr>
            <p:blipFill>
              <a:blip r:embed="rId44"/>
              <a:stretch>
                <a:fillRect/>
              </a:stretch>
            </p:blipFill>
            <p:spPr>
              <a:xfrm>
                <a:off x="642768" y="3474599"/>
                <a:ext cx="4932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17" name="Encre 116">
                <a:extLst>
                  <a:ext uri="{FF2B5EF4-FFF2-40B4-BE49-F238E27FC236}">
                    <a16:creationId xmlns:a16="http://schemas.microsoft.com/office/drawing/2014/main" id="{1B918D8C-DCEC-B926-34DC-DB9A23568FA7}"/>
                  </a:ext>
                </a:extLst>
              </p14:cNvPr>
              <p14:cNvContentPartPr/>
              <p14:nvPr/>
            </p14:nvContentPartPr>
            <p14:xfrm>
              <a:off x="1373208" y="3741359"/>
              <a:ext cx="19440" cy="9720"/>
            </p14:xfrm>
          </p:contentPart>
        </mc:Choice>
        <mc:Fallback xmlns="">
          <p:pic>
            <p:nvPicPr>
              <p:cNvPr id="117" name="Encre 116">
                <a:extLst>
                  <a:ext uri="{FF2B5EF4-FFF2-40B4-BE49-F238E27FC236}">
                    <a16:creationId xmlns:a16="http://schemas.microsoft.com/office/drawing/2014/main" id="{1B918D8C-DCEC-B926-34DC-DB9A23568FA7}"/>
                  </a:ext>
                </a:extLst>
              </p:cNvPr>
              <p:cNvPicPr/>
              <p:nvPr/>
            </p:nvPicPr>
            <p:blipFill>
              <a:blip r:embed="rId46"/>
              <a:stretch>
                <a:fillRect/>
              </a:stretch>
            </p:blipFill>
            <p:spPr>
              <a:xfrm>
                <a:off x="1357728" y="3726432"/>
                <a:ext cx="50040" cy="39227"/>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18" name="Encre 117">
                <a:extLst>
                  <a:ext uri="{FF2B5EF4-FFF2-40B4-BE49-F238E27FC236}">
                    <a16:creationId xmlns:a16="http://schemas.microsoft.com/office/drawing/2014/main" id="{0AA38BF5-DBC3-7857-A0D4-5DC21124DFC9}"/>
                  </a:ext>
                </a:extLst>
              </p14:cNvPr>
              <p14:cNvContentPartPr/>
              <p14:nvPr/>
            </p14:nvContentPartPr>
            <p14:xfrm>
              <a:off x="1821048" y="3419159"/>
              <a:ext cx="16560" cy="9720"/>
            </p14:xfrm>
          </p:contentPart>
        </mc:Choice>
        <mc:Fallback xmlns="">
          <p:pic>
            <p:nvPicPr>
              <p:cNvPr id="118" name="Encre 117">
                <a:extLst>
                  <a:ext uri="{FF2B5EF4-FFF2-40B4-BE49-F238E27FC236}">
                    <a16:creationId xmlns:a16="http://schemas.microsoft.com/office/drawing/2014/main" id="{0AA38BF5-DBC3-7857-A0D4-5DC21124DFC9}"/>
                  </a:ext>
                </a:extLst>
              </p:cNvPr>
              <p:cNvPicPr/>
              <p:nvPr/>
            </p:nvPicPr>
            <p:blipFill>
              <a:blip r:embed="rId48"/>
              <a:stretch>
                <a:fillRect/>
              </a:stretch>
            </p:blipFill>
            <p:spPr>
              <a:xfrm>
                <a:off x="1805568" y="3404232"/>
                <a:ext cx="47160" cy="39227"/>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19" name="Encre 118">
                <a:extLst>
                  <a:ext uri="{FF2B5EF4-FFF2-40B4-BE49-F238E27FC236}">
                    <a16:creationId xmlns:a16="http://schemas.microsoft.com/office/drawing/2014/main" id="{D170B745-7F24-825D-B7B8-88887DD4206E}"/>
                  </a:ext>
                </a:extLst>
              </p14:cNvPr>
              <p14:cNvContentPartPr/>
              <p14:nvPr/>
            </p14:nvContentPartPr>
            <p14:xfrm>
              <a:off x="2155128" y="3276959"/>
              <a:ext cx="5040" cy="360"/>
            </p14:xfrm>
          </p:contentPart>
        </mc:Choice>
        <mc:Fallback xmlns="">
          <p:pic>
            <p:nvPicPr>
              <p:cNvPr id="119" name="Encre 118">
                <a:extLst>
                  <a:ext uri="{FF2B5EF4-FFF2-40B4-BE49-F238E27FC236}">
                    <a16:creationId xmlns:a16="http://schemas.microsoft.com/office/drawing/2014/main" id="{D170B745-7F24-825D-B7B8-88887DD4206E}"/>
                  </a:ext>
                </a:extLst>
              </p:cNvPr>
              <p:cNvPicPr/>
              <p:nvPr/>
            </p:nvPicPr>
            <p:blipFill>
              <a:blip r:embed="rId50"/>
              <a:stretch>
                <a:fillRect/>
              </a:stretch>
            </p:blipFill>
            <p:spPr>
              <a:xfrm>
                <a:off x="2139648" y="3261479"/>
                <a:ext cx="3564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20" name="Encre 119">
                <a:extLst>
                  <a:ext uri="{FF2B5EF4-FFF2-40B4-BE49-F238E27FC236}">
                    <a16:creationId xmlns:a16="http://schemas.microsoft.com/office/drawing/2014/main" id="{6F4D5414-442E-CADA-1EB2-B80E9BE9F888}"/>
                  </a:ext>
                </a:extLst>
              </p14:cNvPr>
              <p14:cNvContentPartPr/>
              <p14:nvPr/>
            </p14:nvContentPartPr>
            <p14:xfrm>
              <a:off x="2169168" y="3651359"/>
              <a:ext cx="5040" cy="360"/>
            </p14:xfrm>
          </p:contentPart>
        </mc:Choice>
        <mc:Fallback xmlns="">
          <p:pic>
            <p:nvPicPr>
              <p:cNvPr id="120" name="Encre 119">
                <a:extLst>
                  <a:ext uri="{FF2B5EF4-FFF2-40B4-BE49-F238E27FC236}">
                    <a16:creationId xmlns:a16="http://schemas.microsoft.com/office/drawing/2014/main" id="{6F4D5414-442E-CADA-1EB2-B80E9BE9F888}"/>
                  </a:ext>
                </a:extLst>
              </p:cNvPr>
              <p:cNvPicPr/>
              <p:nvPr/>
            </p:nvPicPr>
            <p:blipFill>
              <a:blip r:embed="rId50"/>
              <a:stretch>
                <a:fillRect/>
              </a:stretch>
            </p:blipFill>
            <p:spPr>
              <a:xfrm>
                <a:off x="2153688" y="3635879"/>
                <a:ext cx="3564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21" name="Encre 120">
                <a:extLst>
                  <a:ext uri="{FF2B5EF4-FFF2-40B4-BE49-F238E27FC236}">
                    <a16:creationId xmlns:a16="http://schemas.microsoft.com/office/drawing/2014/main" id="{38505187-2478-B730-F25D-AFAF7038EF90}"/>
                  </a:ext>
                </a:extLst>
              </p14:cNvPr>
              <p14:cNvContentPartPr/>
              <p14:nvPr/>
            </p14:nvContentPartPr>
            <p14:xfrm>
              <a:off x="287213" y="3783578"/>
              <a:ext cx="1738080" cy="897840"/>
            </p14:xfrm>
          </p:contentPart>
        </mc:Choice>
        <mc:Fallback xmlns="">
          <p:pic>
            <p:nvPicPr>
              <p:cNvPr id="121" name="Encre 120">
                <a:extLst>
                  <a:ext uri="{FF2B5EF4-FFF2-40B4-BE49-F238E27FC236}">
                    <a16:creationId xmlns:a16="http://schemas.microsoft.com/office/drawing/2014/main" id="{38505187-2478-B730-F25D-AFAF7038EF90}"/>
                  </a:ext>
                </a:extLst>
              </p:cNvPr>
              <p:cNvPicPr/>
              <p:nvPr/>
            </p:nvPicPr>
            <p:blipFill>
              <a:blip r:embed="rId53"/>
              <a:stretch>
                <a:fillRect/>
              </a:stretch>
            </p:blipFill>
            <p:spPr>
              <a:xfrm>
                <a:off x="276415" y="3772778"/>
                <a:ext cx="1759316" cy="9190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33" name="Encre 132">
                <a:extLst>
                  <a:ext uri="{FF2B5EF4-FFF2-40B4-BE49-F238E27FC236}">
                    <a16:creationId xmlns:a16="http://schemas.microsoft.com/office/drawing/2014/main" id="{939C235D-EBA5-8EE1-A988-874D64E85B67}"/>
                  </a:ext>
                </a:extLst>
              </p14:cNvPr>
              <p14:cNvContentPartPr/>
              <p14:nvPr/>
            </p14:nvContentPartPr>
            <p14:xfrm>
              <a:off x="1993613" y="3913898"/>
              <a:ext cx="1670400" cy="757080"/>
            </p14:xfrm>
          </p:contentPart>
        </mc:Choice>
        <mc:Fallback xmlns="">
          <p:pic>
            <p:nvPicPr>
              <p:cNvPr id="133" name="Encre 132">
                <a:extLst>
                  <a:ext uri="{FF2B5EF4-FFF2-40B4-BE49-F238E27FC236}">
                    <a16:creationId xmlns:a16="http://schemas.microsoft.com/office/drawing/2014/main" id="{939C235D-EBA5-8EE1-A988-874D64E85B67}"/>
                  </a:ext>
                </a:extLst>
              </p:cNvPr>
              <p:cNvPicPr/>
              <p:nvPr/>
            </p:nvPicPr>
            <p:blipFill>
              <a:blip r:embed="rId55"/>
              <a:stretch>
                <a:fillRect/>
              </a:stretch>
            </p:blipFill>
            <p:spPr>
              <a:xfrm>
                <a:off x="1982813" y="3903098"/>
                <a:ext cx="1691640" cy="7783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34" name="Encre 133">
                <a:extLst>
                  <a:ext uri="{FF2B5EF4-FFF2-40B4-BE49-F238E27FC236}">
                    <a16:creationId xmlns:a16="http://schemas.microsoft.com/office/drawing/2014/main" id="{F77BCE2A-BD27-6475-5760-9A4D0D0205CA}"/>
                  </a:ext>
                </a:extLst>
              </p14:cNvPr>
              <p14:cNvContentPartPr/>
              <p14:nvPr/>
            </p14:nvContentPartPr>
            <p14:xfrm>
              <a:off x="3402653" y="4623458"/>
              <a:ext cx="2187000" cy="57600"/>
            </p14:xfrm>
          </p:contentPart>
        </mc:Choice>
        <mc:Fallback xmlns="">
          <p:pic>
            <p:nvPicPr>
              <p:cNvPr id="134" name="Encre 133">
                <a:extLst>
                  <a:ext uri="{FF2B5EF4-FFF2-40B4-BE49-F238E27FC236}">
                    <a16:creationId xmlns:a16="http://schemas.microsoft.com/office/drawing/2014/main" id="{F77BCE2A-BD27-6475-5760-9A4D0D0205CA}"/>
                  </a:ext>
                </a:extLst>
              </p:cNvPr>
              <p:cNvPicPr/>
              <p:nvPr/>
            </p:nvPicPr>
            <p:blipFill>
              <a:blip r:embed="rId57"/>
              <a:stretch>
                <a:fillRect/>
              </a:stretch>
            </p:blipFill>
            <p:spPr>
              <a:xfrm>
                <a:off x="3391853" y="4612658"/>
                <a:ext cx="220824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35" name="Encre 134">
                <a:extLst>
                  <a:ext uri="{FF2B5EF4-FFF2-40B4-BE49-F238E27FC236}">
                    <a16:creationId xmlns:a16="http://schemas.microsoft.com/office/drawing/2014/main" id="{AEA1C6D6-7B22-60F4-04F8-08176217CBD9}"/>
                  </a:ext>
                </a:extLst>
              </p14:cNvPr>
              <p14:cNvContentPartPr/>
              <p14:nvPr/>
            </p14:nvContentPartPr>
            <p14:xfrm>
              <a:off x="5537453" y="3000578"/>
              <a:ext cx="548280" cy="1670400"/>
            </p14:xfrm>
          </p:contentPart>
        </mc:Choice>
        <mc:Fallback xmlns="">
          <p:pic>
            <p:nvPicPr>
              <p:cNvPr id="135" name="Encre 134">
                <a:extLst>
                  <a:ext uri="{FF2B5EF4-FFF2-40B4-BE49-F238E27FC236}">
                    <a16:creationId xmlns:a16="http://schemas.microsoft.com/office/drawing/2014/main" id="{AEA1C6D6-7B22-60F4-04F8-08176217CBD9}"/>
                  </a:ext>
                </a:extLst>
              </p:cNvPr>
              <p:cNvPicPr/>
              <p:nvPr/>
            </p:nvPicPr>
            <p:blipFill>
              <a:blip r:embed="rId59"/>
              <a:stretch>
                <a:fillRect/>
              </a:stretch>
            </p:blipFill>
            <p:spPr>
              <a:xfrm>
                <a:off x="5526653" y="2989776"/>
                <a:ext cx="569520" cy="1691645"/>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36" name="Encre 135">
                <a:extLst>
                  <a:ext uri="{FF2B5EF4-FFF2-40B4-BE49-F238E27FC236}">
                    <a16:creationId xmlns:a16="http://schemas.microsoft.com/office/drawing/2014/main" id="{38184114-96AE-FBCC-CF70-03EE4EA137D7}"/>
                  </a:ext>
                </a:extLst>
              </p14:cNvPr>
              <p14:cNvContentPartPr/>
              <p14:nvPr/>
            </p14:nvContentPartPr>
            <p14:xfrm>
              <a:off x="1905053" y="4551098"/>
              <a:ext cx="125640" cy="203400"/>
            </p14:xfrm>
          </p:contentPart>
        </mc:Choice>
        <mc:Fallback xmlns="">
          <p:pic>
            <p:nvPicPr>
              <p:cNvPr id="136" name="Encre 135">
                <a:extLst>
                  <a:ext uri="{FF2B5EF4-FFF2-40B4-BE49-F238E27FC236}">
                    <a16:creationId xmlns:a16="http://schemas.microsoft.com/office/drawing/2014/main" id="{38184114-96AE-FBCC-CF70-03EE4EA137D7}"/>
                  </a:ext>
                </a:extLst>
              </p:cNvPr>
              <p:cNvPicPr/>
              <p:nvPr/>
            </p:nvPicPr>
            <p:blipFill>
              <a:blip r:embed="rId61"/>
              <a:stretch>
                <a:fillRect/>
              </a:stretch>
            </p:blipFill>
            <p:spPr>
              <a:xfrm>
                <a:off x="1894253" y="4540279"/>
                <a:ext cx="146880" cy="22467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37" name="Encre 136">
                <a:extLst>
                  <a:ext uri="{FF2B5EF4-FFF2-40B4-BE49-F238E27FC236}">
                    <a16:creationId xmlns:a16="http://schemas.microsoft.com/office/drawing/2014/main" id="{065F0177-C122-6EA0-057B-E4784C3C409F}"/>
                  </a:ext>
                </a:extLst>
              </p14:cNvPr>
              <p14:cNvContentPartPr/>
              <p14:nvPr/>
            </p14:nvContentPartPr>
            <p14:xfrm>
              <a:off x="4692533" y="4555778"/>
              <a:ext cx="172080" cy="193320"/>
            </p14:xfrm>
          </p:contentPart>
        </mc:Choice>
        <mc:Fallback xmlns="">
          <p:pic>
            <p:nvPicPr>
              <p:cNvPr id="137" name="Encre 136">
                <a:extLst>
                  <a:ext uri="{FF2B5EF4-FFF2-40B4-BE49-F238E27FC236}">
                    <a16:creationId xmlns:a16="http://schemas.microsoft.com/office/drawing/2014/main" id="{065F0177-C122-6EA0-057B-E4784C3C409F}"/>
                  </a:ext>
                </a:extLst>
              </p:cNvPr>
              <p:cNvPicPr/>
              <p:nvPr/>
            </p:nvPicPr>
            <p:blipFill>
              <a:blip r:embed="rId63"/>
              <a:stretch>
                <a:fillRect/>
              </a:stretch>
            </p:blipFill>
            <p:spPr>
              <a:xfrm>
                <a:off x="4681733" y="4544978"/>
                <a:ext cx="19332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44" name="Encre 143">
                <a:extLst>
                  <a:ext uri="{FF2B5EF4-FFF2-40B4-BE49-F238E27FC236}">
                    <a16:creationId xmlns:a16="http://schemas.microsoft.com/office/drawing/2014/main" id="{46FB145C-3D7A-94F7-2384-AA74012C46CE}"/>
                  </a:ext>
                </a:extLst>
              </p14:cNvPr>
              <p14:cNvContentPartPr/>
              <p14:nvPr/>
            </p14:nvContentPartPr>
            <p14:xfrm>
              <a:off x="6315053" y="4354538"/>
              <a:ext cx="1482480" cy="488520"/>
            </p14:xfrm>
          </p:contentPart>
        </mc:Choice>
        <mc:Fallback xmlns="">
          <p:pic>
            <p:nvPicPr>
              <p:cNvPr id="144" name="Encre 143">
                <a:extLst>
                  <a:ext uri="{FF2B5EF4-FFF2-40B4-BE49-F238E27FC236}">
                    <a16:creationId xmlns:a16="http://schemas.microsoft.com/office/drawing/2014/main" id="{46FB145C-3D7A-94F7-2384-AA74012C46CE}"/>
                  </a:ext>
                </a:extLst>
              </p:cNvPr>
              <p:cNvPicPr/>
              <p:nvPr/>
            </p:nvPicPr>
            <p:blipFill>
              <a:blip r:embed="rId65"/>
              <a:stretch>
                <a:fillRect/>
              </a:stretch>
            </p:blipFill>
            <p:spPr>
              <a:xfrm>
                <a:off x="6304253" y="4343738"/>
                <a:ext cx="1503720" cy="5097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48" name="Encre 147">
                <a:extLst>
                  <a:ext uri="{FF2B5EF4-FFF2-40B4-BE49-F238E27FC236}">
                    <a16:creationId xmlns:a16="http://schemas.microsoft.com/office/drawing/2014/main" id="{D3E4F873-2A6D-9FEC-217A-FE4F470786D8}"/>
                  </a:ext>
                </a:extLst>
              </p14:cNvPr>
              <p14:cNvContentPartPr/>
              <p14:nvPr/>
            </p14:nvContentPartPr>
            <p14:xfrm>
              <a:off x="7948373" y="4336538"/>
              <a:ext cx="970920" cy="397080"/>
            </p14:xfrm>
          </p:contentPart>
        </mc:Choice>
        <mc:Fallback xmlns="">
          <p:pic>
            <p:nvPicPr>
              <p:cNvPr id="148" name="Encre 147">
                <a:extLst>
                  <a:ext uri="{FF2B5EF4-FFF2-40B4-BE49-F238E27FC236}">
                    <a16:creationId xmlns:a16="http://schemas.microsoft.com/office/drawing/2014/main" id="{D3E4F873-2A6D-9FEC-217A-FE4F470786D8}"/>
                  </a:ext>
                </a:extLst>
              </p:cNvPr>
              <p:cNvPicPr/>
              <p:nvPr/>
            </p:nvPicPr>
            <p:blipFill>
              <a:blip r:embed="rId67"/>
              <a:stretch>
                <a:fillRect/>
              </a:stretch>
            </p:blipFill>
            <p:spPr>
              <a:xfrm>
                <a:off x="7937577" y="4325728"/>
                <a:ext cx="992152" cy="418339"/>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51" name="Encre 150">
                <a:extLst>
                  <a:ext uri="{FF2B5EF4-FFF2-40B4-BE49-F238E27FC236}">
                    <a16:creationId xmlns:a16="http://schemas.microsoft.com/office/drawing/2014/main" id="{2DEC5681-2111-C11B-52C7-5B8543BC0C68}"/>
                  </a:ext>
                </a:extLst>
              </p14:cNvPr>
              <p14:cNvContentPartPr/>
              <p14:nvPr/>
            </p14:nvContentPartPr>
            <p14:xfrm>
              <a:off x="283253" y="3402338"/>
              <a:ext cx="223560" cy="156960"/>
            </p14:xfrm>
          </p:contentPart>
        </mc:Choice>
        <mc:Fallback xmlns="">
          <p:pic>
            <p:nvPicPr>
              <p:cNvPr id="151" name="Encre 150">
                <a:extLst>
                  <a:ext uri="{FF2B5EF4-FFF2-40B4-BE49-F238E27FC236}">
                    <a16:creationId xmlns:a16="http://schemas.microsoft.com/office/drawing/2014/main" id="{2DEC5681-2111-C11B-52C7-5B8543BC0C68}"/>
                  </a:ext>
                </a:extLst>
              </p:cNvPr>
              <p:cNvPicPr/>
              <p:nvPr/>
            </p:nvPicPr>
            <p:blipFill>
              <a:blip r:embed="rId69"/>
              <a:stretch>
                <a:fillRect/>
              </a:stretch>
            </p:blipFill>
            <p:spPr>
              <a:xfrm>
                <a:off x="267773" y="3386858"/>
                <a:ext cx="25416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55" name="Encre 154">
                <a:extLst>
                  <a:ext uri="{FF2B5EF4-FFF2-40B4-BE49-F238E27FC236}">
                    <a16:creationId xmlns:a16="http://schemas.microsoft.com/office/drawing/2014/main" id="{D476F968-19F7-84B1-EBA7-3350E1C68D6D}"/>
                  </a:ext>
                </a:extLst>
              </p14:cNvPr>
              <p14:cNvContentPartPr/>
              <p14:nvPr/>
            </p14:nvContentPartPr>
            <p14:xfrm>
              <a:off x="3515208" y="1669658"/>
              <a:ext cx="1203840" cy="242541"/>
            </p14:xfrm>
          </p:contentPart>
        </mc:Choice>
        <mc:Fallback xmlns="">
          <p:pic>
            <p:nvPicPr>
              <p:cNvPr id="155" name="Encre 154">
                <a:extLst>
                  <a:ext uri="{FF2B5EF4-FFF2-40B4-BE49-F238E27FC236}">
                    <a16:creationId xmlns:a16="http://schemas.microsoft.com/office/drawing/2014/main" id="{D476F968-19F7-84B1-EBA7-3350E1C68D6D}"/>
                  </a:ext>
                </a:extLst>
              </p:cNvPr>
              <p:cNvPicPr/>
              <p:nvPr/>
            </p:nvPicPr>
            <p:blipFill>
              <a:blip r:embed="rId71"/>
              <a:stretch>
                <a:fillRect/>
              </a:stretch>
            </p:blipFill>
            <p:spPr>
              <a:xfrm>
                <a:off x="3499733" y="1654184"/>
                <a:ext cx="1234431" cy="273129"/>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60" name="Encre 159">
                <a:extLst>
                  <a:ext uri="{FF2B5EF4-FFF2-40B4-BE49-F238E27FC236}">
                    <a16:creationId xmlns:a16="http://schemas.microsoft.com/office/drawing/2014/main" id="{E28112CC-553B-CF1C-23CD-B0E65BBB4DEF}"/>
                  </a:ext>
                </a:extLst>
              </p14:cNvPr>
              <p14:cNvContentPartPr/>
              <p14:nvPr/>
            </p14:nvContentPartPr>
            <p14:xfrm>
              <a:off x="6590697" y="1679701"/>
              <a:ext cx="1487880" cy="423360"/>
            </p14:xfrm>
          </p:contentPart>
        </mc:Choice>
        <mc:Fallback xmlns="">
          <p:pic>
            <p:nvPicPr>
              <p:cNvPr id="160" name="Encre 159">
                <a:extLst>
                  <a:ext uri="{FF2B5EF4-FFF2-40B4-BE49-F238E27FC236}">
                    <a16:creationId xmlns:a16="http://schemas.microsoft.com/office/drawing/2014/main" id="{E28112CC-553B-CF1C-23CD-B0E65BBB4DEF}"/>
                  </a:ext>
                </a:extLst>
              </p:cNvPr>
              <p:cNvPicPr/>
              <p:nvPr/>
            </p:nvPicPr>
            <p:blipFill>
              <a:blip r:embed="rId73"/>
              <a:stretch>
                <a:fillRect/>
              </a:stretch>
            </p:blipFill>
            <p:spPr>
              <a:xfrm>
                <a:off x="6575213" y="1664208"/>
                <a:ext cx="1518487" cy="453986"/>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68" name="Encre 167">
                <a:extLst>
                  <a:ext uri="{FF2B5EF4-FFF2-40B4-BE49-F238E27FC236}">
                    <a16:creationId xmlns:a16="http://schemas.microsoft.com/office/drawing/2014/main" id="{7E86EEA6-6DB2-0EA4-CCD9-E9681559CA98}"/>
                  </a:ext>
                </a:extLst>
              </p14:cNvPr>
              <p14:cNvContentPartPr/>
              <p14:nvPr/>
            </p14:nvContentPartPr>
            <p14:xfrm>
              <a:off x="6564777" y="2175781"/>
              <a:ext cx="1894680" cy="459360"/>
            </p14:xfrm>
          </p:contentPart>
        </mc:Choice>
        <mc:Fallback xmlns="">
          <p:pic>
            <p:nvPicPr>
              <p:cNvPr id="168" name="Encre 167">
                <a:extLst>
                  <a:ext uri="{FF2B5EF4-FFF2-40B4-BE49-F238E27FC236}">
                    <a16:creationId xmlns:a16="http://schemas.microsoft.com/office/drawing/2014/main" id="{7E86EEA6-6DB2-0EA4-CCD9-E9681559CA98}"/>
                  </a:ext>
                </a:extLst>
              </p:cNvPr>
              <p:cNvPicPr/>
              <p:nvPr/>
            </p:nvPicPr>
            <p:blipFill>
              <a:blip r:embed="rId75"/>
              <a:stretch>
                <a:fillRect/>
              </a:stretch>
            </p:blipFill>
            <p:spPr>
              <a:xfrm>
                <a:off x="6549300" y="2160313"/>
                <a:ext cx="1925274" cy="489936"/>
              </a:xfrm>
              <a:prstGeom prst="rect">
                <a:avLst/>
              </a:prstGeom>
            </p:spPr>
          </p:pic>
        </mc:Fallback>
      </mc:AlternateContent>
      <p:sp>
        <p:nvSpPr>
          <p:cNvPr id="169" name="CuadroTexto 168">
            <a:extLst>
              <a:ext uri="{FF2B5EF4-FFF2-40B4-BE49-F238E27FC236}">
                <a16:creationId xmlns:a16="http://schemas.microsoft.com/office/drawing/2014/main" id="{0A170D27-357B-61B3-00E7-3F7CAC940227}"/>
              </a:ext>
            </a:extLst>
          </p:cNvPr>
          <p:cNvSpPr txBox="1"/>
          <p:nvPr/>
        </p:nvSpPr>
        <p:spPr>
          <a:xfrm>
            <a:off x="6255883" y="3071812"/>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a:solidFill>
                  <a:schemeClr val="bg1"/>
                </a:solidFill>
              </a:rPr>
              <a:t>Fermi </a:t>
            </a:r>
            <a:r>
              <a:rPr lang="es-MX" err="1">
                <a:solidFill>
                  <a:schemeClr val="bg1"/>
                </a:solidFill>
              </a:rPr>
              <a:t>level</a:t>
            </a:r>
            <a:r>
              <a:rPr lang="es-MX">
                <a:solidFill>
                  <a:schemeClr val="bg1"/>
                </a:solidFill>
              </a:rPr>
              <a:t> </a:t>
            </a:r>
            <a:r>
              <a:rPr lang="es-MX" err="1">
                <a:solidFill>
                  <a:schemeClr val="bg1"/>
                </a:solidFill>
              </a:rPr>
              <a:t>is</a:t>
            </a:r>
            <a:r>
              <a:rPr lang="es-MX">
                <a:solidFill>
                  <a:schemeClr val="bg1"/>
                </a:solidFill>
              </a:rPr>
              <a:t> in </a:t>
            </a:r>
            <a:r>
              <a:rPr lang="es-MX" err="1">
                <a:solidFill>
                  <a:schemeClr val="bg1"/>
                </a:solidFill>
              </a:rPr>
              <a:t>fact</a:t>
            </a:r>
            <a:r>
              <a:rPr lang="es-MX">
                <a:solidFill>
                  <a:schemeClr val="bg1"/>
                </a:solidFill>
              </a:rPr>
              <a:t> </a:t>
            </a:r>
            <a:r>
              <a:rPr lang="es-MX" err="1">
                <a:solidFill>
                  <a:schemeClr val="bg1"/>
                </a:solidFill>
              </a:rPr>
              <a:t>an</a:t>
            </a:r>
            <a:r>
              <a:rPr lang="es-MX">
                <a:solidFill>
                  <a:schemeClr val="bg1"/>
                </a:solidFill>
              </a:rPr>
              <a:t> </a:t>
            </a:r>
            <a:r>
              <a:rPr lang="es-MX" err="1">
                <a:solidFill>
                  <a:schemeClr val="bg1"/>
                </a:solidFill>
              </a:rPr>
              <a:t>indication</a:t>
            </a:r>
            <a:r>
              <a:rPr lang="es-MX">
                <a:solidFill>
                  <a:schemeClr val="bg1"/>
                </a:solidFill>
              </a:rPr>
              <a:t> </a:t>
            </a:r>
            <a:r>
              <a:rPr lang="es-MX" err="1">
                <a:solidFill>
                  <a:schemeClr val="bg1"/>
                </a:solidFill>
              </a:rPr>
              <a:t>of</a:t>
            </a:r>
            <a:r>
              <a:rPr lang="es-MX">
                <a:solidFill>
                  <a:schemeClr val="bg1"/>
                </a:solidFill>
              </a:rPr>
              <a:t> </a:t>
            </a:r>
            <a:r>
              <a:rPr lang="es-MX" err="1">
                <a:solidFill>
                  <a:schemeClr val="bg1"/>
                </a:solidFill>
              </a:rPr>
              <a:t>the</a:t>
            </a:r>
            <a:r>
              <a:rPr lang="es-MX">
                <a:solidFill>
                  <a:schemeClr val="bg1"/>
                </a:solidFill>
              </a:rPr>
              <a:t> </a:t>
            </a:r>
            <a:r>
              <a:rPr lang="es-MX" err="1">
                <a:solidFill>
                  <a:schemeClr val="bg1"/>
                </a:solidFill>
              </a:rPr>
              <a:t>electron</a:t>
            </a:r>
            <a:r>
              <a:rPr lang="es-MX">
                <a:solidFill>
                  <a:schemeClr val="bg1"/>
                </a:solidFill>
              </a:rPr>
              <a:t>/ </a:t>
            </a:r>
            <a:r>
              <a:rPr lang="es-MX" err="1">
                <a:solidFill>
                  <a:schemeClr val="bg1"/>
                </a:solidFill>
              </a:rPr>
              <a:t>hole</a:t>
            </a:r>
            <a:r>
              <a:rPr lang="es-MX">
                <a:solidFill>
                  <a:schemeClr val="bg1"/>
                </a:solidFill>
              </a:rPr>
              <a:t> </a:t>
            </a:r>
            <a:r>
              <a:rPr lang="es-MX" err="1">
                <a:solidFill>
                  <a:schemeClr val="bg1"/>
                </a:solidFill>
              </a:rPr>
              <a:t>population</a:t>
            </a:r>
            <a:endParaRPr lang="es-MX">
              <a:solidFill>
                <a:schemeClr val="bg1"/>
              </a:solidFill>
            </a:endParaRPr>
          </a:p>
        </p:txBody>
      </p:sp>
      <p:sp>
        <p:nvSpPr>
          <p:cNvPr id="2" name="Espace réservé de la date 3">
            <a:extLst>
              <a:ext uri="{FF2B5EF4-FFF2-40B4-BE49-F238E27FC236}">
                <a16:creationId xmlns:a16="http://schemas.microsoft.com/office/drawing/2014/main" id="{157A4A9B-182C-7139-63F1-3E3C0986D6DF}"/>
              </a:ext>
            </a:extLst>
          </p:cNvPr>
          <p:cNvSpPr txBox="1">
            <a:spLocks/>
          </p:cNvSpPr>
          <p:nvPr/>
        </p:nvSpPr>
        <p:spPr>
          <a:xfrm>
            <a:off x="493994" y="4773955"/>
            <a:ext cx="2057400" cy="273844"/>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hade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Quantum dots solar cells </a:t>
            </a:r>
          </a:p>
        </p:txBody>
      </p:sp>
    </p:spTree>
    <p:extLst>
      <p:ext uri="{BB962C8B-B14F-4D97-AF65-F5344CB8AC3E}">
        <p14:creationId xmlns:p14="http://schemas.microsoft.com/office/powerpoint/2010/main" val="138470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376393-F45A-02F9-7FB6-35FCE323FFC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0DE4919-2D51-4735-4BD2-5C8019D013C3}"/>
              </a:ext>
            </a:extLst>
          </p:cNvPr>
          <p:cNvSpPr/>
          <p:nvPr/>
        </p:nvSpPr>
        <p:spPr>
          <a:xfrm>
            <a:off x="4572000" y="1"/>
            <a:ext cx="4572000" cy="5143500"/>
          </a:xfrm>
          <a:prstGeom prst="rect">
            <a:avLst/>
          </a:prstGeom>
          <a:solidFill>
            <a:schemeClr val="tx2">
              <a:lumMod val="1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noProof="0"/>
          </a:p>
        </p:txBody>
      </p:sp>
      <p:sp>
        <p:nvSpPr>
          <p:cNvPr id="2" name="Titre 1">
            <a:extLst>
              <a:ext uri="{FF2B5EF4-FFF2-40B4-BE49-F238E27FC236}">
                <a16:creationId xmlns:a16="http://schemas.microsoft.com/office/drawing/2014/main" id="{770196EA-C8D1-E597-6AD4-5C6375F64488}"/>
              </a:ext>
            </a:extLst>
          </p:cNvPr>
          <p:cNvSpPr>
            <a:spLocks noGrp="1"/>
          </p:cNvSpPr>
          <p:nvPr>
            <p:ph type="title"/>
          </p:nvPr>
        </p:nvSpPr>
        <p:spPr>
          <a:xfrm>
            <a:off x="4572620" y="441325"/>
            <a:ext cx="4012869" cy="1793875"/>
          </a:xfrm>
        </p:spPr>
        <p:txBody>
          <a:bodyPr>
            <a:normAutofit/>
          </a:bodyPr>
          <a:lstStyle/>
          <a:p>
            <a:r>
              <a:rPr lang="en-US" sz="4000"/>
              <a:t>Limitations of Solar Cells</a:t>
            </a:r>
            <a:endParaRPr lang="en-US" sz="4000" noProof="0"/>
          </a:p>
        </p:txBody>
      </p:sp>
      <p:sp>
        <p:nvSpPr>
          <p:cNvPr id="6" name="Espace réservé du pied de page 5">
            <a:extLst>
              <a:ext uri="{FF2B5EF4-FFF2-40B4-BE49-F238E27FC236}">
                <a16:creationId xmlns:a16="http://schemas.microsoft.com/office/drawing/2014/main" id="{456906EA-7D89-08D4-098C-D0F473CA5E12}"/>
              </a:ext>
            </a:extLst>
          </p:cNvPr>
          <p:cNvSpPr>
            <a:spLocks noGrp="1"/>
          </p:cNvSpPr>
          <p:nvPr>
            <p:ph type="ftr" sz="quarter" idx="15"/>
          </p:nvPr>
        </p:nvSpPr>
        <p:spPr>
          <a:xfrm>
            <a:off x="5614269" y="4786304"/>
            <a:ext cx="3086100" cy="273844"/>
          </a:xfrm>
        </p:spPr>
        <p:txBody>
          <a:bodyPr/>
          <a:lstStyle/>
          <a:p>
            <a:r>
              <a:rPr lang="fr-FR" noProof="0"/>
              <a:t>Solal Després</a:t>
            </a:r>
            <a:r>
              <a:rPr lang="fr-FR"/>
              <a:t> and Julien Tubiana Warin</a:t>
            </a:r>
            <a:endParaRPr lang="es-MX"/>
          </a:p>
        </p:txBody>
      </p:sp>
      <p:sp>
        <p:nvSpPr>
          <p:cNvPr id="7" name="Espace réservé du numéro de diapositive 6">
            <a:extLst>
              <a:ext uri="{FF2B5EF4-FFF2-40B4-BE49-F238E27FC236}">
                <a16:creationId xmlns:a16="http://schemas.microsoft.com/office/drawing/2014/main" id="{8DB198F9-B993-D39C-A6AF-F04DBC5EE332}"/>
              </a:ext>
            </a:extLst>
          </p:cNvPr>
          <p:cNvSpPr>
            <a:spLocks noGrp="1"/>
          </p:cNvSpPr>
          <p:nvPr>
            <p:ph type="sldNum" sz="quarter" idx="16"/>
          </p:nvPr>
        </p:nvSpPr>
        <p:spPr>
          <a:xfrm>
            <a:off x="6457950" y="4786304"/>
            <a:ext cx="2057400" cy="273844"/>
          </a:xfrm>
        </p:spPr>
        <p:txBody>
          <a:bodyPr/>
          <a:lstStyle/>
          <a:p>
            <a:fld id="{E1E1CD7C-2161-7D43-862E-CE4C333CD873}" type="slidenum">
              <a:rPr lang="en-US" noProof="0" smtClean="0"/>
              <a:pPr/>
              <a:t>9</a:t>
            </a:fld>
            <a:endParaRPr lang="en-US" noProof="0"/>
          </a:p>
        </p:txBody>
      </p:sp>
      <p:pic>
        <p:nvPicPr>
          <p:cNvPr id="4" name="Imagen 3">
            <a:extLst>
              <a:ext uri="{FF2B5EF4-FFF2-40B4-BE49-F238E27FC236}">
                <a16:creationId xmlns:a16="http://schemas.microsoft.com/office/drawing/2014/main" id="{B62FBEBB-BB5C-DEB5-7D3C-33DA228BB838}"/>
              </a:ext>
            </a:extLst>
          </p:cNvPr>
          <p:cNvPicPr>
            <a:picLocks noChangeAspect="1"/>
          </p:cNvPicPr>
          <p:nvPr/>
        </p:nvPicPr>
        <p:blipFill>
          <a:blip r:embed="rId2"/>
          <a:stretch>
            <a:fillRect/>
          </a:stretch>
        </p:blipFill>
        <p:spPr>
          <a:xfrm>
            <a:off x="-181" y="2234044"/>
            <a:ext cx="5138666" cy="2909455"/>
          </a:xfrm>
          <a:prstGeom prst="rect">
            <a:avLst/>
          </a:prstGeom>
        </p:spPr>
      </p:pic>
      <p:sp>
        <p:nvSpPr>
          <p:cNvPr id="8" name="CuadroTexto 7">
            <a:extLst>
              <a:ext uri="{FF2B5EF4-FFF2-40B4-BE49-F238E27FC236}">
                <a16:creationId xmlns:a16="http://schemas.microsoft.com/office/drawing/2014/main" id="{8C5A06A1-8B10-E131-AC18-0B0DC0AF53BF}"/>
              </a:ext>
            </a:extLst>
          </p:cNvPr>
          <p:cNvSpPr txBox="1"/>
          <p:nvPr/>
        </p:nvSpPr>
        <p:spPr>
          <a:xfrm>
            <a:off x="2041" y="4571257"/>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MX"/>
          </a:p>
          <a:p>
            <a:r>
              <a:rPr lang="es-MX" sz="1100" u="sng">
                <a:solidFill>
                  <a:schemeClr val="bg1"/>
                </a:solidFill>
                <a:highlight>
                  <a:srgbClr val="333333"/>
                </a:highlight>
                <a:ea typeface="+mn-lt"/>
                <a:cs typeface="+mn-lt"/>
                <a:hlinkClick r:id="rId3">
                  <a:extLst>
                    <a:ext uri="{A12FA001-AC4F-418D-AE19-62706E023703}">
                      <ahyp:hlinkClr xmlns:ahyp="http://schemas.microsoft.com/office/drawing/2018/hyperlinkcolor" val="tx"/>
                    </a:ext>
                  </a:extLst>
                </a:hlinkClick>
              </a:rPr>
              <a:t>twogreenleaves.org</a:t>
            </a:r>
            <a:endParaRPr lang="es-MX" b="1">
              <a:solidFill>
                <a:schemeClr val="bg1"/>
              </a:solidFill>
              <a:hlinkClick r:id="rId3">
                <a:extLst>
                  <a:ext uri="{A12FA001-AC4F-418D-AE19-62706E023703}">
                    <ahyp:hlinkClr xmlns:ahyp="http://schemas.microsoft.com/office/drawing/2018/hyperlinkcolor" val="tx"/>
                  </a:ext>
                </a:extLst>
              </a:hlinkClick>
            </a:endParaRPr>
          </a:p>
          <a:p>
            <a:pPr algn="l"/>
            <a:endParaRPr lang="es-MX" sz="1100">
              <a:solidFill>
                <a:schemeClr val="bg1"/>
              </a:solidFill>
              <a:highlight>
                <a:srgbClr val="333333"/>
              </a:highlight>
              <a:ea typeface="+mn-lt"/>
              <a:cs typeface="+mn-lt"/>
            </a:endParaRPr>
          </a:p>
        </p:txBody>
      </p:sp>
      <p:sp>
        <p:nvSpPr>
          <p:cNvPr id="3" name="Espace réservé de la date 3">
            <a:extLst>
              <a:ext uri="{FF2B5EF4-FFF2-40B4-BE49-F238E27FC236}">
                <a16:creationId xmlns:a16="http://schemas.microsoft.com/office/drawing/2014/main" id="{A021B6CC-0C7A-7C7D-804F-B9A37A6EB953}"/>
              </a:ext>
            </a:extLst>
          </p:cNvPr>
          <p:cNvSpPr>
            <a:spLocks noGrp="1"/>
          </p:cNvSpPr>
          <p:nvPr>
            <p:ph type="dt" sz="half" idx="14"/>
          </p:nvPr>
        </p:nvSpPr>
        <p:spPr>
          <a:xfrm>
            <a:off x="3487171" y="4786304"/>
            <a:ext cx="2057400" cy="273844"/>
          </a:xfrm>
        </p:spPr>
        <p:txBody>
          <a:bodyPr/>
          <a:lstStyle/>
          <a:p>
            <a:r>
              <a:rPr lang="en-US" noProof="0"/>
              <a:t>Quantum dots solar cells </a:t>
            </a:r>
          </a:p>
        </p:txBody>
      </p:sp>
    </p:spTree>
    <p:extLst>
      <p:ext uri="{BB962C8B-B14F-4D97-AF65-F5344CB8AC3E}">
        <p14:creationId xmlns:p14="http://schemas.microsoft.com/office/powerpoint/2010/main" val="2862161400"/>
      </p:ext>
    </p:extLst>
  </p:cSld>
  <p:clrMapOvr>
    <a:masterClrMapping/>
  </p:clrMapOvr>
</p:sld>
</file>

<file path=ppt/theme/theme1.xml><?xml version="1.0" encoding="utf-8"?>
<a:theme xmlns:a="http://schemas.openxmlformats.org/drawingml/2006/main" name="Office Theme">
  <a:themeElements>
    <a:clrScheme name="inverse grey">
      <a:dk1>
        <a:srgbClr val="FFFFFF"/>
      </a:dk1>
      <a:lt1>
        <a:srgbClr val="262626"/>
      </a:lt1>
      <a:dk2>
        <a:srgbClr val="0E2841"/>
      </a:dk2>
      <a:lt2>
        <a:srgbClr val="F2F2F2"/>
      </a:lt2>
      <a:accent1>
        <a:srgbClr val="D8D8D8"/>
      </a:accent1>
      <a:accent2>
        <a:srgbClr val="BFBFBF"/>
      </a:accent2>
      <a:accent3>
        <a:srgbClr val="A5A5A5"/>
      </a:accent3>
      <a:accent4>
        <a:srgbClr val="7F7F7F"/>
      </a:accent4>
      <a:accent5>
        <a:srgbClr val="7F7F7F"/>
      </a:accent5>
      <a:accent6>
        <a:srgbClr val="595959"/>
      </a:accent6>
      <a:hlink>
        <a:srgbClr val="7F526A"/>
      </a:hlink>
      <a:folHlink>
        <a:srgbClr val="553647"/>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3183977-deb7-4ab4-bddc-cf6cda378c5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42B1F9FBB64541B0C8475621F5CF2E" ma:contentTypeVersion="9" ma:contentTypeDescription="Crée un document." ma:contentTypeScope="" ma:versionID="d6360f8e977b77a77dd053d3d8d0b31e">
  <xsd:schema xmlns:xsd="http://www.w3.org/2001/XMLSchema" xmlns:xs="http://www.w3.org/2001/XMLSchema" xmlns:p="http://schemas.microsoft.com/office/2006/metadata/properties" xmlns:ns3="fe6873f7-7c96-459a-90e2-3a2249aed7c3" xmlns:ns4="b3183977-deb7-4ab4-bddc-cf6cda378c52" targetNamespace="http://schemas.microsoft.com/office/2006/metadata/properties" ma:root="true" ma:fieldsID="4d09ed8e484371fab2a2d81a7dfd215f" ns3:_="" ns4:_="">
    <xsd:import namespace="fe6873f7-7c96-459a-90e2-3a2249aed7c3"/>
    <xsd:import namespace="b3183977-deb7-4ab4-bddc-cf6cda378c5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_activity" minOccurs="0"/>
                <xsd:element ref="ns4:MediaServiceObjectDetectorVersions" minOccurs="0"/>
                <xsd:element ref="ns4:MediaServiceSearchPropertie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6873f7-7c96-459a-90e2-3a2249aed7c3"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SharingHintHash" ma:index="10" nillable="true" ma:displayName="Partage du hachage d’indicateu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183977-deb7-4ab4-bddc-cf6cda378c5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6205E9-12FC-4D6C-B0C7-1E9025EEB158}">
  <ds:schemaRefs>
    <ds:schemaRef ds:uri="http://schemas.microsoft.com/sharepoint/v3/contenttype/forms"/>
  </ds:schemaRefs>
</ds:datastoreItem>
</file>

<file path=customXml/itemProps2.xml><?xml version="1.0" encoding="utf-8"?>
<ds:datastoreItem xmlns:ds="http://schemas.openxmlformats.org/officeDocument/2006/customXml" ds:itemID="{348A6C70-7FF5-480A-B09B-7D0A19B2F431}">
  <ds:schemaRefs>
    <ds:schemaRef ds:uri="b3183977-deb7-4ab4-bddc-cf6cda378c52"/>
    <ds:schemaRef ds:uri="fe6873f7-7c96-459a-90e2-3a2249aed7c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56FB8AF-722E-425E-A7B8-B60A1FD315CA}">
  <ds:schemaRefs>
    <ds:schemaRef ds:uri="b3183977-deb7-4ab4-bddc-cf6cda378c52"/>
    <ds:schemaRef ds:uri="fe6873f7-7c96-459a-90e2-3a2249aed7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Presentation_project_QMNF</Template>
  <TotalTime>0</TotalTime>
  <Words>1746</Words>
  <Application>Microsoft Macintosh PowerPoint</Application>
  <PresentationFormat>On-screen Show (16:9)</PresentationFormat>
  <Paragraphs>215</Paragraphs>
  <Slides>21</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Aptos</vt:lpstr>
      <vt:lpstr>Aptos Display</vt:lpstr>
      <vt:lpstr>Arial</vt:lpstr>
      <vt:lpstr>Calibri</vt:lpstr>
      <vt:lpstr>Courier New</vt:lpstr>
      <vt:lpstr>Courier New,monospace</vt:lpstr>
      <vt:lpstr>Wingdings</vt:lpstr>
      <vt:lpstr>Office Theme</vt:lpstr>
      <vt:lpstr>Aspects of quantum science and sustainability</vt:lpstr>
      <vt:lpstr>Overview </vt:lpstr>
      <vt:lpstr>Solar Cell Basis</vt:lpstr>
      <vt:lpstr>PowerPoint Presentation</vt:lpstr>
      <vt:lpstr>Photon and electron interaction</vt:lpstr>
      <vt:lpstr>Semiconductor devices</vt:lpstr>
      <vt:lpstr>Why Semiconductors and not Metals ?</vt:lpstr>
      <vt:lpstr>P-N junctions</vt:lpstr>
      <vt:lpstr>Limitations of Solar Cells</vt:lpstr>
      <vt:lpstr>Intermittency and Energy Storage</vt:lpstr>
      <vt:lpstr>Efficiency Limits</vt:lpstr>
      <vt:lpstr>Shockley–Queisser limit</vt:lpstr>
      <vt:lpstr>Long-term performance issues</vt:lpstr>
      <vt:lpstr>Quantum dots</vt:lpstr>
      <vt:lpstr>Main properties</vt:lpstr>
      <vt:lpstr>Types of quantum dots</vt:lpstr>
      <vt:lpstr>Quantum Dots Solar Cells </vt:lpstr>
      <vt:lpstr>Architectures</vt:lpstr>
      <vt:lpstr>Performances</vt:lpstr>
      <vt:lpstr>Perspectives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Aspects of quantum science and sustainability</dc:title>
  <dc:creator>Solal Jacques Anatole Després</dc:creator>
  <cp:lastModifiedBy>Nicolas Macris</cp:lastModifiedBy>
  <cp:revision>2</cp:revision>
  <dcterms:created xsi:type="dcterms:W3CDTF">2025-06-19T07:12:52Z</dcterms:created>
  <dcterms:modified xsi:type="dcterms:W3CDTF">2026-05-28T15:35:36Z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0x0101001F42B1F9FBB64541B0C8475621F5CF2E</vt:lpwstr>
  </property>
</Properties>
</file>