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7" r:id="rId2"/>
    <p:sldId id="2147472562" r:id="rId3"/>
    <p:sldId id="2147472569" r:id="rId4"/>
    <p:sldId id="2147472570" r:id="rId5"/>
    <p:sldId id="2147472567" r:id="rId6"/>
    <p:sldId id="2147472565" r:id="rId7"/>
    <p:sldId id="2147472564" r:id="rId8"/>
    <p:sldId id="2147472566" r:id="rId9"/>
    <p:sldId id="2147472571" r:id="rId10"/>
    <p:sldId id="2147472561" r:id="rId11"/>
    <p:sldId id="2147472563" r:id="rId12"/>
    <p:sldId id="2147472572" r:id="rId13"/>
    <p:sldId id="2147472553" r:id="rId14"/>
  </p:sldIdLst>
  <p:sldSz cx="12192000" cy="6858000"/>
  <p:notesSz cx="6858000" cy="9144000"/>
  <p:defaultTextStyle>
    <a:defPPr>
      <a:defRPr lang="fr-FR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A0B1A7-5662-005F-F3F0-652C8A83EDE3}" name="Dario Floreano" initials="DF" userId="S::dario.floreano@epfl.ch::b5b9565a-4685-46bb-ac1b-80375aefab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14384E"/>
    <a:srgbClr val="507C5C"/>
    <a:srgbClr val="B55378"/>
    <a:srgbClr val="01677B"/>
    <a:srgbClr val="24737F"/>
    <a:srgbClr val="3D3B49"/>
    <a:srgbClr val="ED6B9A"/>
    <a:srgbClr val="E5E5E5"/>
    <a:srgbClr val="00A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82192"/>
  </p:normalViewPr>
  <p:slideViewPr>
    <p:cSldViewPr snapToGrid="0" snapToObjects="1" showGuides="1">
      <p:cViewPr varScale="1">
        <p:scale>
          <a:sx n="106" d="100"/>
          <a:sy n="106" d="100"/>
        </p:scale>
        <p:origin x="81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CH">
                <a:latin typeface="Arial" panose="020B0604020202020204" pitchFamily="34" charset="0"/>
              </a:rPr>
              <a:t>Name of presentation</a:t>
            </a:r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CH">
                <a:latin typeface="Arial" panose="020B0604020202020204" pitchFamily="34" charset="0"/>
              </a:rPr>
              <a:t>06/12/2019</a:t>
            </a:r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CH">
                <a:latin typeface="Arial" panose="020B0604020202020204" pitchFamily="34" charset="0"/>
              </a:rPr>
              <a:t>Speaker</a:t>
            </a:r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/>
              <a:t>Name of presentation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r>
              <a:rPr lang="fr-CH"/>
              <a:t>06/12/2019</a:t>
            </a:r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858838"/>
            <a:ext cx="6496050" cy="3654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80879" y="4630882"/>
            <a:ext cx="6496242" cy="39173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of presentation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CH"/>
              <a:t>06/12/2019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0002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of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CH"/>
              <a:t>06/12/2019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9424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of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CH"/>
              <a:t>06/12/2019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1266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of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CH"/>
              <a:t>06/12/2019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2826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of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CH"/>
              <a:t>06/12/2019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3548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of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CH"/>
              <a:t>06/12/2019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974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of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CH"/>
              <a:t>06/12/2019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0879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of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CH"/>
              <a:t>06/12/2019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1189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of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CH"/>
              <a:t>06/12/2019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6271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of presentation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fr-CH"/>
              <a:t>06/12/2019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081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92070D8D-CA3B-F9F3-4459-889D0035AC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91998" cy="6858000"/>
          </a:xfrm>
          <a:custGeom>
            <a:avLst/>
            <a:gdLst>
              <a:gd name="connsiteX0" fmla="*/ 1047876 w 12191998"/>
              <a:gd name="connsiteY0" fmla="*/ 414079 h 6858000"/>
              <a:gd name="connsiteX1" fmla="*/ 1124412 w 12191998"/>
              <a:gd name="connsiteY1" fmla="*/ 414079 h 6858000"/>
              <a:gd name="connsiteX2" fmla="*/ 1157024 w 12191998"/>
              <a:gd name="connsiteY2" fmla="*/ 415945 h 6858000"/>
              <a:gd name="connsiteX3" fmla="*/ 1184611 w 12191998"/>
              <a:gd name="connsiteY3" fmla="*/ 423190 h 6858000"/>
              <a:gd name="connsiteX4" fmla="*/ 1203730 w 12191998"/>
              <a:gd name="connsiteY4" fmla="*/ 438343 h 6858000"/>
              <a:gd name="connsiteX5" fmla="*/ 1210935 w 12191998"/>
              <a:gd name="connsiteY5" fmla="*/ 463999 h 6858000"/>
              <a:gd name="connsiteX6" fmla="*/ 1203730 w 12191998"/>
              <a:gd name="connsiteY6" fmla="*/ 489655 h 6858000"/>
              <a:gd name="connsiteX7" fmla="*/ 1184611 w 12191998"/>
              <a:gd name="connsiteY7" fmla="*/ 504809 h 6858000"/>
              <a:gd name="connsiteX8" fmla="*/ 1157024 w 12191998"/>
              <a:gd name="connsiteY8" fmla="*/ 512053 h 6858000"/>
              <a:gd name="connsiteX9" fmla="*/ 1124412 w 12191998"/>
              <a:gd name="connsiteY9" fmla="*/ 513919 h 6858000"/>
              <a:gd name="connsiteX10" fmla="*/ 1047876 w 12191998"/>
              <a:gd name="connsiteY10" fmla="*/ 513919 h 6858000"/>
              <a:gd name="connsiteX11" fmla="*/ 1761701 w 12191998"/>
              <a:gd name="connsiteY11" fmla="*/ 331195 h 6858000"/>
              <a:gd name="connsiteX12" fmla="*/ 1761701 w 12191998"/>
              <a:gd name="connsiteY12" fmla="*/ 779561 h 6858000"/>
              <a:gd name="connsiteX13" fmla="*/ 2085670 w 12191998"/>
              <a:gd name="connsiteY13" fmla="*/ 779561 h 6858000"/>
              <a:gd name="connsiteX14" fmla="*/ 2085670 w 12191998"/>
              <a:gd name="connsiteY14" fmla="*/ 696645 h 6858000"/>
              <a:gd name="connsiteX15" fmla="*/ 1858272 w 12191998"/>
              <a:gd name="connsiteY15" fmla="*/ 696645 h 6858000"/>
              <a:gd name="connsiteX16" fmla="*/ 1858272 w 12191998"/>
              <a:gd name="connsiteY16" fmla="*/ 331195 h 6858000"/>
              <a:gd name="connsiteX17" fmla="*/ 1367737 w 12191998"/>
              <a:gd name="connsiteY17" fmla="*/ 331195 h 6858000"/>
              <a:gd name="connsiteX18" fmla="*/ 1367737 w 12191998"/>
              <a:gd name="connsiteY18" fmla="*/ 513920 h 6858000"/>
              <a:gd name="connsiteX19" fmla="*/ 1464340 w 12191998"/>
              <a:gd name="connsiteY19" fmla="*/ 513920 h 6858000"/>
              <a:gd name="connsiteX20" fmla="*/ 1464340 w 12191998"/>
              <a:gd name="connsiteY20" fmla="*/ 596804 h 6858000"/>
              <a:gd name="connsiteX21" fmla="*/ 1367737 w 12191998"/>
              <a:gd name="connsiteY21" fmla="*/ 596804 h 6858000"/>
              <a:gd name="connsiteX22" fmla="*/ 1367737 w 12191998"/>
              <a:gd name="connsiteY22" fmla="*/ 779529 h 6858000"/>
              <a:gd name="connsiteX23" fmla="*/ 1464340 w 12191998"/>
              <a:gd name="connsiteY23" fmla="*/ 779529 h 6858000"/>
              <a:gd name="connsiteX24" fmla="*/ 1464340 w 12191998"/>
              <a:gd name="connsiteY24" fmla="*/ 596804 h 6858000"/>
              <a:gd name="connsiteX25" fmla="*/ 1672304 w 12191998"/>
              <a:gd name="connsiteY25" fmla="*/ 596804 h 6858000"/>
              <a:gd name="connsiteX26" fmla="*/ 1672304 w 12191998"/>
              <a:gd name="connsiteY26" fmla="*/ 513920 h 6858000"/>
              <a:gd name="connsiteX27" fmla="*/ 1464340 w 12191998"/>
              <a:gd name="connsiteY27" fmla="*/ 513920 h 6858000"/>
              <a:gd name="connsiteX28" fmla="*/ 1464340 w 12191998"/>
              <a:gd name="connsiteY28" fmla="*/ 414079 h 6858000"/>
              <a:gd name="connsiteX29" fmla="*/ 1691738 w 12191998"/>
              <a:gd name="connsiteY29" fmla="*/ 414079 h 6858000"/>
              <a:gd name="connsiteX30" fmla="*/ 1691738 w 12191998"/>
              <a:gd name="connsiteY30" fmla="*/ 331195 h 6858000"/>
              <a:gd name="connsiteX31" fmla="*/ 544446 w 12191998"/>
              <a:gd name="connsiteY31" fmla="*/ 331195 h 6858000"/>
              <a:gd name="connsiteX32" fmla="*/ 544446 w 12191998"/>
              <a:gd name="connsiteY32" fmla="*/ 513920 h 6858000"/>
              <a:gd name="connsiteX33" fmla="*/ 641049 w 12191998"/>
              <a:gd name="connsiteY33" fmla="*/ 513920 h 6858000"/>
              <a:gd name="connsiteX34" fmla="*/ 641049 w 12191998"/>
              <a:gd name="connsiteY34" fmla="*/ 596804 h 6858000"/>
              <a:gd name="connsiteX35" fmla="*/ 544446 w 12191998"/>
              <a:gd name="connsiteY35" fmla="*/ 596804 h 6858000"/>
              <a:gd name="connsiteX36" fmla="*/ 544446 w 12191998"/>
              <a:gd name="connsiteY36" fmla="*/ 779560 h 6858000"/>
              <a:gd name="connsiteX37" fmla="*/ 868447 w 12191998"/>
              <a:gd name="connsiteY37" fmla="*/ 779560 h 6858000"/>
              <a:gd name="connsiteX38" fmla="*/ 868447 w 12191998"/>
              <a:gd name="connsiteY38" fmla="*/ 696645 h 6858000"/>
              <a:gd name="connsiteX39" fmla="*/ 641049 w 12191998"/>
              <a:gd name="connsiteY39" fmla="*/ 696645 h 6858000"/>
              <a:gd name="connsiteX40" fmla="*/ 641049 w 12191998"/>
              <a:gd name="connsiteY40" fmla="*/ 596804 h 6858000"/>
              <a:gd name="connsiteX41" fmla="*/ 849013 w 12191998"/>
              <a:gd name="connsiteY41" fmla="*/ 596804 h 6858000"/>
              <a:gd name="connsiteX42" fmla="*/ 849013 w 12191998"/>
              <a:gd name="connsiteY42" fmla="*/ 513920 h 6858000"/>
              <a:gd name="connsiteX43" fmla="*/ 641049 w 12191998"/>
              <a:gd name="connsiteY43" fmla="*/ 513920 h 6858000"/>
              <a:gd name="connsiteX44" fmla="*/ 641049 w 12191998"/>
              <a:gd name="connsiteY44" fmla="*/ 414079 h 6858000"/>
              <a:gd name="connsiteX45" fmla="*/ 868447 w 12191998"/>
              <a:gd name="connsiteY45" fmla="*/ 414079 h 6858000"/>
              <a:gd name="connsiteX46" fmla="*/ 868447 w 12191998"/>
              <a:gd name="connsiteY46" fmla="*/ 331195 h 6858000"/>
              <a:gd name="connsiteX47" fmla="*/ 951241 w 12191998"/>
              <a:gd name="connsiteY47" fmla="*/ 331163 h 6858000"/>
              <a:gd name="connsiteX48" fmla="*/ 951241 w 12191998"/>
              <a:gd name="connsiteY48" fmla="*/ 779529 h 6858000"/>
              <a:gd name="connsiteX49" fmla="*/ 1047844 w 12191998"/>
              <a:gd name="connsiteY49" fmla="*/ 779529 h 6858000"/>
              <a:gd name="connsiteX50" fmla="*/ 1047844 w 12191998"/>
              <a:gd name="connsiteY50" fmla="*/ 596772 h 6858000"/>
              <a:gd name="connsiteX51" fmla="*/ 1151336 w 12191998"/>
              <a:gd name="connsiteY51" fmla="*/ 596772 h 6858000"/>
              <a:gd name="connsiteX52" fmla="*/ 1222848 w 12191998"/>
              <a:gd name="connsiteY52" fmla="*/ 585478 h 6858000"/>
              <a:gd name="connsiteX53" fmla="*/ 1270850 w 12191998"/>
              <a:gd name="connsiteY53" fmla="*/ 555615 h 6858000"/>
              <a:gd name="connsiteX54" fmla="*/ 1297836 w 12191998"/>
              <a:gd name="connsiteY54" fmla="*/ 513002 h 6858000"/>
              <a:gd name="connsiteX55" fmla="*/ 1306305 w 12191998"/>
              <a:gd name="connsiteY55" fmla="*/ 463999 h 6858000"/>
              <a:gd name="connsiteX56" fmla="*/ 1297836 w 12191998"/>
              <a:gd name="connsiteY56" fmla="*/ 414712 h 6858000"/>
              <a:gd name="connsiteX57" fmla="*/ 1270850 w 12191998"/>
              <a:gd name="connsiteY57" fmla="*/ 372384 h 6858000"/>
              <a:gd name="connsiteX58" fmla="*/ 1270850 w 12191998"/>
              <a:gd name="connsiteY58" fmla="*/ 372352 h 6858000"/>
              <a:gd name="connsiteX59" fmla="*/ 1222848 w 12191998"/>
              <a:gd name="connsiteY59" fmla="*/ 342488 h 6858000"/>
              <a:gd name="connsiteX60" fmla="*/ 1151336 w 12191998"/>
              <a:gd name="connsiteY60" fmla="*/ 331163 h 6858000"/>
              <a:gd name="connsiteX61" fmla="*/ 0 w 12191998"/>
              <a:gd name="connsiteY61" fmla="*/ 0 h 6858000"/>
              <a:gd name="connsiteX62" fmla="*/ 12191998 w 12191998"/>
              <a:gd name="connsiteY62" fmla="*/ 0 h 6858000"/>
              <a:gd name="connsiteX63" fmla="*/ 12191998 w 12191998"/>
              <a:gd name="connsiteY63" fmla="*/ 6858000 h 6858000"/>
              <a:gd name="connsiteX64" fmla="*/ 0 w 12191998"/>
              <a:gd name="connsiteY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191998" h="6858000">
                <a:moveTo>
                  <a:pt x="1047876" y="414079"/>
                </a:moveTo>
                <a:lnTo>
                  <a:pt x="1124412" y="414079"/>
                </a:lnTo>
                <a:cubicBezTo>
                  <a:pt x="1135694" y="414079"/>
                  <a:pt x="1146564" y="414712"/>
                  <a:pt x="1157024" y="415945"/>
                </a:cubicBezTo>
                <a:cubicBezTo>
                  <a:pt x="1167484" y="417179"/>
                  <a:pt x="1176680" y="419615"/>
                  <a:pt x="1184611" y="423190"/>
                </a:cubicBezTo>
                <a:cubicBezTo>
                  <a:pt x="1192543" y="426765"/>
                  <a:pt x="1198927" y="431826"/>
                  <a:pt x="1203730" y="438343"/>
                </a:cubicBezTo>
                <a:cubicBezTo>
                  <a:pt x="1208533" y="444860"/>
                  <a:pt x="1210935" y="453433"/>
                  <a:pt x="1210935" y="463999"/>
                </a:cubicBezTo>
                <a:cubicBezTo>
                  <a:pt x="1210935" y="474565"/>
                  <a:pt x="1208533" y="483138"/>
                  <a:pt x="1203730" y="489655"/>
                </a:cubicBezTo>
                <a:cubicBezTo>
                  <a:pt x="1198927" y="496172"/>
                  <a:pt x="1192543" y="501234"/>
                  <a:pt x="1184611" y="504809"/>
                </a:cubicBezTo>
                <a:cubicBezTo>
                  <a:pt x="1176648" y="508383"/>
                  <a:pt x="1167452" y="510788"/>
                  <a:pt x="1157024" y="512053"/>
                </a:cubicBezTo>
                <a:cubicBezTo>
                  <a:pt x="1146564" y="513287"/>
                  <a:pt x="1135694" y="513919"/>
                  <a:pt x="1124412" y="513919"/>
                </a:cubicBezTo>
                <a:lnTo>
                  <a:pt x="1047876" y="513919"/>
                </a:lnTo>
                <a:close/>
                <a:moveTo>
                  <a:pt x="1761701" y="331195"/>
                </a:moveTo>
                <a:lnTo>
                  <a:pt x="1761701" y="779561"/>
                </a:lnTo>
                <a:lnTo>
                  <a:pt x="2085670" y="779561"/>
                </a:lnTo>
                <a:lnTo>
                  <a:pt x="2085670" y="696645"/>
                </a:lnTo>
                <a:lnTo>
                  <a:pt x="1858272" y="696645"/>
                </a:lnTo>
                <a:lnTo>
                  <a:pt x="1858272" y="331195"/>
                </a:lnTo>
                <a:close/>
                <a:moveTo>
                  <a:pt x="1367737" y="331195"/>
                </a:moveTo>
                <a:lnTo>
                  <a:pt x="1367737" y="513920"/>
                </a:lnTo>
                <a:lnTo>
                  <a:pt x="1464340" y="513920"/>
                </a:lnTo>
                <a:lnTo>
                  <a:pt x="1464340" y="596804"/>
                </a:lnTo>
                <a:lnTo>
                  <a:pt x="1367737" y="596804"/>
                </a:lnTo>
                <a:lnTo>
                  <a:pt x="1367737" y="779529"/>
                </a:lnTo>
                <a:lnTo>
                  <a:pt x="1464340" y="779529"/>
                </a:lnTo>
                <a:lnTo>
                  <a:pt x="1464340" y="596804"/>
                </a:lnTo>
                <a:lnTo>
                  <a:pt x="1672304" y="596804"/>
                </a:lnTo>
                <a:lnTo>
                  <a:pt x="1672304" y="513920"/>
                </a:lnTo>
                <a:lnTo>
                  <a:pt x="1464340" y="513920"/>
                </a:lnTo>
                <a:lnTo>
                  <a:pt x="1464340" y="414079"/>
                </a:lnTo>
                <a:lnTo>
                  <a:pt x="1691738" y="414079"/>
                </a:lnTo>
                <a:lnTo>
                  <a:pt x="1691738" y="331195"/>
                </a:lnTo>
                <a:close/>
                <a:moveTo>
                  <a:pt x="544446" y="331195"/>
                </a:moveTo>
                <a:lnTo>
                  <a:pt x="544446" y="513920"/>
                </a:lnTo>
                <a:lnTo>
                  <a:pt x="641049" y="513920"/>
                </a:lnTo>
                <a:lnTo>
                  <a:pt x="641049" y="596804"/>
                </a:lnTo>
                <a:lnTo>
                  <a:pt x="544446" y="596804"/>
                </a:lnTo>
                <a:lnTo>
                  <a:pt x="544446" y="779560"/>
                </a:lnTo>
                <a:lnTo>
                  <a:pt x="868447" y="779560"/>
                </a:lnTo>
                <a:lnTo>
                  <a:pt x="868447" y="696645"/>
                </a:lnTo>
                <a:lnTo>
                  <a:pt x="641049" y="696645"/>
                </a:lnTo>
                <a:lnTo>
                  <a:pt x="641049" y="596804"/>
                </a:lnTo>
                <a:lnTo>
                  <a:pt x="849013" y="596804"/>
                </a:lnTo>
                <a:lnTo>
                  <a:pt x="849013" y="513920"/>
                </a:lnTo>
                <a:lnTo>
                  <a:pt x="641049" y="513920"/>
                </a:lnTo>
                <a:lnTo>
                  <a:pt x="641049" y="414079"/>
                </a:lnTo>
                <a:lnTo>
                  <a:pt x="868447" y="414079"/>
                </a:lnTo>
                <a:lnTo>
                  <a:pt x="868447" y="331195"/>
                </a:lnTo>
                <a:close/>
                <a:moveTo>
                  <a:pt x="951241" y="331163"/>
                </a:moveTo>
                <a:lnTo>
                  <a:pt x="951241" y="779529"/>
                </a:lnTo>
                <a:lnTo>
                  <a:pt x="1047844" y="779529"/>
                </a:lnTo>
                <a:lnTo>
                  <a:pt x="1047844" y="596772"/>
                </a:lnTo>
                <a:lnTo>
                  <a:pt x="1151336" y="596772"/>
                </a:lnTo>
                <a:cubicBezTo>
                  <a:pt x="1179334" y="596772"/>
                  <a:pt x="1203193" y="593007"/>
                  <a:pt x="1222848" y="585478"/>
                </a:cubicBezTo>
                <a:cubicBezTo>
                  <a:pt x="1242504" y="577949"/>
                  <a:pt x="1258494" y="567984"/>
                  <a:pt x="1270850" y="555615"/>
                </a:cubicBezTo>
                <a:cubicBezTo>
                  <a:pt x="1283174" y="543245"/>
                  <a:pt x="1292180" y="529041"/>
                  <a:pt x="1297836" y="513002"/>
                </a:cubicBezTo>
                <a:cubicBezTo>
                  <a:pt x="1303493" y="496963"/>
                  <a:pt x="1306305" y="480639"/>
                  <a:pt x="1306305" y="463999"/>
                </a:cubicBezTo>
                <a:cubicBezTo>
                  <a:pt x="1306305" y="447359"/>
                  <a:pt x="1303493" y="430561"/>
                  <a:pt x="1297836" y="414712"/>
                </a:cubicBezTo>
                <a:cubicBezTo>
                  <a:pt x="1292180" y="398862"/>
                  <a:pt x="1283205" y="384753"/>
                  <a:pt x="1270850" y="372384"/>
                </a:cubicBezTo>
                <a:lnTo>
                  <a:pt x="1270850" y="372352"/>
                </a:lnTo>
                <a:cubicBezTo>
                  <a:pt x="1258494" y="359983"/>
                  <a:pt x="1242504" y="350018"/>
                  <a:pt x="1222848" y="342488"/>
                </a:cubicBezTo>
                <a:cubicBezTo>
                  <a:pt x="1203193" y="334959"/>
                  <a:pt x="1179334" y="331163"/>
                  <a:pt x="1151336" y="331163"/>
                </a:cubicBez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fr-FR" noProof="0" dirty="0"/>
              <a:t>Cliquez sur l'icône pour ajouter une image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563" y="2084388"/>
            <a:ext cx="9274175" cy="3476493"/>
          </a:xfrm>
          <a:noFill/>
        </p:spPr>
        <p:txBody>
          <a:bodyPr lIns="216000" anchor="t" anchorCtr="0">
            <a:normAutofit/>
          </a:bodyPr>
          <a:lstStyle>
            <a:lvl1pPr algn="l">
              <a:defRPr sz="8800" b="1" spc="-3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r-FR" noProof="0" dirty="0"/>
              <a:t>Modifiez le style du titre</a:t>
            </a:r>
            <a:endParaRPr lang="en-GB" noProof="0" dirty="0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562" y="1471092"/>
            <a:ext cx="7002451" cy="613833"/>
          </a:xfrm>
          <a:noFill/>
        </p:spPr>
        <p:txBody>
          <a:bodyPr lIns="288000"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90000"/>
              <a:buFont typeface="Wingdings" pitchFamily="2" charset="2"/>
              <a:buNone/>
              <a:defRPr lang="fr-FR" sz="1200" b="0" i="0" kern="1200" spc="300" noProof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id="{E530C81D-4372-96E0-73AD-09E3F978C2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67438" y="5479627"/>
            <a:ext cx="2652584" cy="1048173"/>
          </a:xfr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000" tIns="108000" rIns="108000" bIns="45720" rtlCol="0" anchor="t" anchorCtr="0">
            <a:normAutofit/>
          </a:bodyPr>
          <a:lstStyle>
            <a:lvl1pPr>
              <a:defRPr lang="fr-FR" sz="14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r">
              <a:buClr>
                <a:schemeClr val="accent1"/>
              </a:buClr>
              <a:buNone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44" name="Espace réservé du texte 42">
            <a:extLst>
              <a:ext uri="{FF2B5EF4-FFF2-40B4-BE49-F238E27FC236}">
                <a16:creationId xmlns:a16="http://schemas.microsoft.com/office/drawing/2014/main" id="{F2962BF5-AECB-05D4-B7BD-D343940A8F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75725" y="5479627"/>
            <a:ext cx="2652584" cy="1048173"/>
          </a:xfr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000" tIns="108000" rIns="108000" bIns="45720" rtlCol="0" anchor="t" anchorCtr="0">
            <a:normAutofit/>
          </a:bodyPr>
          <a:lstStyle>
            <a:lvl1pPr>
              <a:defRPr lang="fr-FR" sz="14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r">
              <a:buClr>
                <a:schemeClr val="accent1"/>
              </a:buClr>
              <a:buNone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5" orient="horz" pos="5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  <p15:guide id="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bg>
      <p:bgPr>
        <a:gradFill>
          <a:gsLst>
            <a:gs pos="0">
              <a:schemeClr val="tx2">
                <a:lumMod val="50000"/>
              </a:schemeClr>
            </a:gs>
            <a:gs pos="32000">
              <a:schemeClr val="tx2"/>
            </a:gs>
            <a:gs pos="98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3122613"/>
            <a:ext cx="11090274" cy="3402012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42D0D-07B5-D98B-14DE-AA7EF420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13EF8F51-3EA2-359B-1A23-D9F373527745}"/>
              </a:ext>
            </a:extLst>
          </p:cNvPr>
          <p:cNvSpPr/>
          <p:nvPr/>
        </p:nvSpPr>
        <p:spPr>
          <a:xfrm>
            <a:off x="555663" y="335968"/>
            <a:ext cx="138216" cy="77949"/>
          </a:xfrm>
          <a:custGeom>
            <a:avLst/>
            <a:gdLst>
              <a:gd name="connsiteX0" fmla="*/ 0 w 138216"/>
              <a:gd name="connsiteY0" fmla="*/ 77949 h 77949"/>
              <a:gd name="connsiteX1" fmla="*/ 41210 w 138216"/>
              <a:gd name="connsiteY1" fmla="*/ 77949 h 77949"/>
              <a:gd name="connsiteX2" fmla="*/ 41210 w 138216"/>
              <a:gd name="connsiteY2" fmla="*/ 35358 h 77949"/>
              <a:gd name="connsiteX3" fmla="*/ 138217 w 138216"/>
              <a:gd name="connsiteY3" fmla="*/ 35358 h 77949"/>
              <a:gd name="connsiteX4" fmla="*/ 138217 w 138216"/>
              <a:gd name="connsiteY4" fmla="*/ 0 h 77949"/>
              <a:gd name="connsiteX5" fmla="*/ 0 w 138216"/>
              <a:gd name="connsiteY5" fmla="*/ 0 h 77949"/>
              <a:gd name="connsiteX6" fmla="*/ 0 w 138216"/>
              <a:gd name="connsiteY6" fmla="*/ 77949 h 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16" h="77949">
                <a:moveTo>
                  <a:pt x="0" y="77949"/>
                </a:moveTo>
                <a:lnTo>
                  <a:pt x="41210" y="77949"/>
                </a:lnTo>
                <a:lnTo>
                  <a:pt x="41210" y="35358"/>
                </a:lnTo>
                <a:lnTo>
                  <a:pt x="138217" y="35358"/>
                </a:lnTo>
                <a:lnTo>
                  <a:pt x="138217" y="0"/>
                </a:lnTo>
                <a:lnTo>
                  <a:pt x="0" y="0"/>
                </a:lnTo>
                <a:lnTo>
                  <a:pt x="0" y="7794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E5B494A9-D288-4545-5699-3384315D576E}"/>
              </a:ext>
            </a:extLst>
          </p:cNvPr>
          <p:cNvSpPr/>
          <p:nvPr/>
        </p:nvSpPr>
        <p:spPr>
          <a:xfrm>
            <a:off x="555663" y="449275"/>
            <a:ext cx="138216" cy="77962"/>
          </a:xfrm>
          <a:custGeom>
            <a:avLst/>
            <a:gdLst>
              <a:gd name="connsiteX0" fmla="*/ 0 w 138216"/>
              <a:gd name="connsiteY0" fmla="*/ 77963 h 77962"/>
              <a:gd name="connsiteX1" fmla="*/ 138217 w 138216"/>
              <a:gd name="connsiteY1" fmla="*/ 77963 h 77962"/>
              <a:gd name="connsiteX2" fmla="*/ 138217 w 138216"/>
              <a:gd name="connsiteY2" fmla="*/ 42591 h 77962"/>
              <a:gd name="connsiteX3" fmla="*/ 41210 w 138216"/>
              <a:gd name="connsiteY3" fmla="*/ 42591 h 77962"/>
              <a:gd name="connsiteX4" fmla="*/ 41210 w 138216"/>
              <a:gd name="connsiteY4" fmla="*/ 0 h 77962"/>
              <a:gd name="connsiteX5" fmla="*/ 0 w 138216"/>
              <a:gd name="connsiteY5" fmla="*/ 0 h 77962"/>
              <a:gd name="connsiteX6" fmla="*/ 0 w 138216"/>
              <a:gd name="connsiteY6" fmla="*/ 77963 h 7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16" h="77962">
                <a:moveTo>
                  <a:pt x="0" y="77963"/>
                </a:moveTo>
                <a:lnTo>
                  <a:pt x="138217" y="77963"/>
                </a:lnTo>
                <a:lnTo>
                  <a:pt x="138217" y="42591"/>
                </a:lnTo>
                <a:lnTo>
                  <a:pt x="41210" y="42591"/>
                </a:lnTo>
                <a:lnTo>
                  <a:pt x="41210" y="0"/>
                </a:lnTo>
                <a:lnTo>
                  <a:pt x="0" y="0"/>
                </a:lnTo>
                <a:lnTo>
                  <a:pt x="0" y="77963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A5227256-2CB5-C66B-5A1C-3E1C7C775414}"/>
              </a:ext>
            </a:extLst>
          </p:cNvPr>
          <p:cNvSpPr/>
          <p:nvPr/>
        </p:nvSpPr>
        <p:spPr>
          <a:xfrm>
            <a:off x="596874" y="413918"/>
            <a:ext cx="88715" cy="35357"/>
          </a:xfrm>
          <a:custGeom>
            <a:avLst/>
            <a:gdLst>
              <a:gd name="connsiteX0" fmla="*/ 0 w 88715"/>
              <a:gd name="connsiteY0" fmla="*/ 0 h 35357"/>
              <a:gd name="connsiteX1" fmla="*/ 88716 w 88715"/>
              <a:gd name="connsiteY1" fmla="*/ 0 h 35357"/>
              <a:gd name="connsiteX2" fmla="*/ 88716 w 88715"/>
              <a:gd name="connsiteY2" fmla="*/ 35358 h 35357"/>
              <a:gd name="connsiteX3" fmla="*/ 0 w 88715"/>
              <a:gd name="connsiteY3" fmla="*/ 35358 h 3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15" h="35357">
                <a:moveTo>
                  <a:pt x="0" y="0"/>
                </a:moveTo>
                <a:lnTo>
                  <a:pt x="88716" y="0"/>
                </a:lnTo>
                <a:lnTo>
                  <a:pt x="88716" y="35358"/>
                </a:lnTo>
                <a:lnTo>
                  <a:pt x="0" y="35358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613513A6-A38B-81D3-C93C-32D8AC097F4F}"/>
              </a:ext>
            </a:extLst>
          </p:cNvPr>
          <p:cNvSpPr/>
          <p:nvPr/>
        </p:nvSpPr>
        <p:spPr>
          <a:xfrm>
            <a:off x="729199" y="335955"/>
            <a:ext cx="151468" cy="191270"/>
          </a:xfrm>
          <a:custGeom>
            <a:avLst/>
            <a:gdLst>
              <a:gd name="connsiteX0" fmla="*/ 136343 w 151468"/>
              <a:gd name="connsiteY0" fmla="*/ 17571 h 191270"/>
              <a:gd name="connsiteX1" fmla="*/ 115866 w 151468"/>
              <a:gd name="connsiteY1" fmla="*/ 4831 h 191270"/>
              <a:gd name="connsiteX2" fmla="*/ 85359 w 151468"/>
              <a:gd name="connsiteY2" fmla="*/ 0 h 191270"/>
              <a:gd name="connsiteX3" fmla="*/ 0 w 151468"/>
              <a:gd name="connsiteY3" fmla="*/ 0 h 191270"/>
              <a:gd name="connsiteX4" fmla="*/ 0 w 151468"/>
              <a:gd name="connsiteY4" fmla="*/ 191270 h 191270"/>
              <a:gd name="connsiteX5" fmla="*/ 41210 w 151468"/>
              <a:gd name="connsiteY5" fmla="*/ 191270 h 191270"/>
              <a:gd name="connsiteX6" fmla="*/ 41210 w 151468"/>
              <a:gd name="connsiteY6" fmla="*/ 113307 h 191270"/>
              <a:gd name="connsiteX7" fmla="*/ 85359 w 151468"/>
              <a:gd name="connsiteY7" fmla="*/ 113307 h 191270"/>
              <a:gd name="connsiteX8" fmla="*/ 115866 w 151468"/>
              <a:gd name="connsiteY8" fmla="*/ 108489 h 191270"/>
              <a:gd name="connsiteX9" fmla="*/ 136343 w 151468"/>
              <a:gd name="connsiteY9" fmla="*/ 95750 h 191270"/>
              <a:gd name="connsiteX10" fmla="*/ 147855 w 151468"/>
              <a:gd name="connsiteY10" fmla="*/ 77571 h 191270"/>
              <a:gd name="connsiteX11" fmla="*/ 151468 w 151468"/>
              <a:gd name="connsiteY11" fmla="*/ 56667 h 191270"/>
              <a:gd name="connsiteX12" fmla="*/ 147855 w 151468"/>
              <a:gd name="connsiteY12" fmla="*/ 35641 h 191270"/>
              <a:gd name="connsiteX13" fmla="*/ 136343 w 151468"/>
              <a:gd name="connsiteY13" fmla="*/ 17584 h 191270"/>
              <a:gd name="connsiteX14" fmla="*/ 107710 w 151468"/>
              <a:gd name="connsiteY14" fmla="*/ 67612 h 191270"/>
              <a:gd name="connsiteX15" fmla="*/ 99554 w 151468"/>
              <a:gd name="connsiteY15" fmla="*/ 74076 h 191270"/>
              <a:gd name="connsiteX16" fmla="*/ 87786 w 151468"/>
              <a:gd name="connsiteY16" fmla="*/ 77167 h 191270"/>
              <a:gd name="connsiteX17" fmla="*/ 73874 w 151468"/>
              <a:gd name="connsiteY17" fmla="*/ 77963 h 191270"/>
              <a:gd name="connsiteX18" fmla="*/ 41224 w 151468"/>
              <a:gd name="connsiteY18" fmla="*/ 77963 h 191270"/>
              <a:gd name="connsiteX19" fmla="*/ 41224 w 151468"/>
              <a:gd name="connsiteY19" fmla="*/ 35371 h 191270"/>
              <a:gd name="connsiteX20" fmla="*/ 73874 w 151468"/>
              <a:gd name="connsiteY20" fmla="*/ 35371 h 191270"/>
              <a:gd name="connsiteX21" fmla="*/ 87786 w 151468"/>
              <a:gd name="connsiteY21" fmla="*/ 36168 h 191270"/>
              <a:gd name="connsiteX22" fmla="*/ 99554 w 151468"/>
              <a:gd name="connsiteY22" fmla="*/ 39258 h 191270"/>
              <a:gd name="connsiteX23" fmla="*/ 107710 w 151468"/>
              <a:gd name="connsiteY23" fmla="*/ 45722 h 191270"/>
              <a:gd name="connsiteX24" fmla="*/ 110784 w 151468"/>
              <a:gd name="connsiteY24" fmla="*/ 56667 h 191270"/>
              <a:gd name="connsiteX25" fmla="*/ 107710 w 151468"/>
              <a:gd name="connsiteY25" fmla="*/ 67612 h 19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51468" h="191270">
                <a:moveTo>
                  <a:pt x="136343" y="17571"/>
                </a:moveTo>
                <a:cubicBezTo>
                  <a:pt x="131072" y="12294"/>
                  <a:pt x="124251" y="8043"/>
                  <a:pt x="115866" y="4831"/>
                </a:cubicBezTo>
                <a:cubicBezTo>
                  <a:pt x="107481" y="1619"/>
                  <a:pt x="97303" y="0"/>
                  <a:pt x="85359" y="0"/>
                </a:cubicBezTo>
                <a:lnTo>
                  <a:pt x="0" y="0"/>
                </a:lnTo>
                <a:lnTo>
                  <a:pt x="0" y="191270"/>
                </a:lnTo>
                <a:lnTo>
                  <a:pt x="41210" y="191270"/>
                </a:lnTo>
                <a:lnTo>
                  <a:pt x="41210" y="113307"/>
                </a:lnTo>
                <a:lnTo>
                  <a:pt x="85359" y="113307"/>
                </a:lnTo>
                <a:cubicBezTo>
                  <a:pt x="97303" y="113307"/>
                  <a:pt x="107481" y="111701"/>
                  <a:pt x="115866" y="108489"/>
                </a:cubicBezTo>
                <a:cubicBezTo>
                  <a:pt x="124251" y="105277"/>
                  <a:pt x="131072" y="101026"/>
                  <a:pt x="136343" y="95750"/>
                </a:cubicBezTo>
                <a:cubicBezTo>
                  <a:pt x="141600" y="90473"/>
                  <a:pt x="145442" y="84414"/>
                  <a:pt x="147855" y="77571"/>
                </a:cubicBezTo>
                <a:cubicBezTo>
                  <a:pt x="150268" y="70729"/>
                  <a:pt x="151468" y="63766"/>
                  <a:pt x="151468" y="56667"/>
                </a:cubicBezTo>
                <a:cubicBezTo>
                  <a:pt x="151468" y="49569"/>
                  <a:pt x="150268" y="42402"/>
                  <a:pt x="147855" y="35641"/>
                </a:cubicBezTo>
                <a:cubicBezTo>
                  <a:pt x="145442" y="28880"/>
                  <a:pt x="141614" y="22861"/>
                  <a:pt x="136343" y="17584"/>
                </a:cubicBezTo>
                <a:close/>
                <a:moveTo>
                  <a:pt x="107710" y="67612"/>
                </a:moveTo>
                <a:cubicBezTo>
                  <a:pt x="105661" y="70392"/>
                  <a:pt x="102938" y="72551"/>
                  <a:pt x="99554" y="74076"/>
                </a:cubicBezTo>
                <a:cubicBezTo>
                  <a:pt x="96157" y="75601"/>
                  <a:pt x="92234" y="76627"/>
                  <a:pt x="87786" y="77167"/>
                </a:cubicBezTo>
                <a:cubicBezTo>
                  <a:pt x="83324" y="77693"/>
                  <a:pt x="78686" y="77963"/>
                  <a:pt x="73874" y="77963"/>
                </a:cubicBezTo>
                <a:lnTo>
                  <a:pt x="41224" y="77963"/>
                </a:lnTo>
                <a:lnTo>
                  <a:pt x="41224" y="35371"/>
                </a:lnTo>
                <a:lnTo>
                  <a:pt x="73874" y="35371"/>
                </a:lnTo>
                <a:cubicBezTo>
                  <a:pt x="78686" y="35371"/>
                  <a:pt x="83324" y="35641"/>
                  <a:pt x="87786" y="36168"/>
                </a:cubicBezTo>
                <a:cubicBezTo>
                  <a:pt x="92248" y="36694"/>
                  <a:pt x="96171" y="37733"/>
                  <a:pt x="99554" y="39258"/>
                </a:cubicBezTo>
                <a:cubicBezTo>
                  <a:pt x="102938" y="40783"/>
                  <a:pt x="105661" y="42942"/>
                  <a:pt x="107710" y="45722"/>
                </a:cubicBezTo>
                <a:cubicBezTo>
                  <a:pt x="109759" y="48502"/>
                  <a:pt x="110784" y="52160"/>
                  <a:pt x="110784" y="56667"/>
                </a:cubicBezTo>
                <a:cubicBezTo>
                  <a:pt x="110784" y="61175"/>
                  <a:pt x="109759" y="64832"/>
                  <a:pt x="107710" y="67612"/>
                </a:cubicBez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5B115CEE-A940-BE26-2B43-166F8314B6E7}"/>
              </a:ext>
            </a:extLst>
          </p:cNvPr>
          <p:cNvSpPr/>
          <p:nvPr/>
        </p:nvSpPr>
        <p:spPr>
          <a:xfrm>
            <a:off x="1074937" y="335968"/>
            <a:ext cx="138203" cy="191269"/>
          </a:xfrm>
          <a:custGeom>
            <a:avLst/>
            <a:gdLst>
              <a:gd name="connsiteX0" fmla="*/ 41197 w 138203"/>
              <a:gd name="connsiteY0" fmla="*/ 155899 h 191269"/>
              <a:gd name="connsiteX1" fmla="*/ 41197 w 138203"/>
              <a:gd name="connsiteY1" fmla="*/ 0 h 191269"/>
              <a:gd name="connsiteX2" fmla="*/ 0 w 138203"/>
              <a:gd name="connsiteY2" fmla="*/ 0 h 191269"/>
              <a:gd name="connsiteX3" fmla="*/ 0 w 138203"/>
              <a:gd name="connsiteY3" fmla="*/ 191270 h 191269"/>
              <a:gd name="connsiteX4" fmla="*/ 138203 w 138203"/>
              <a:gd name="connsiteY4" fmla="*/ 191270 h 191269"/>
              <a:gd name="connsiteX5" fmla="*/ 138203 w 138203"/>
              <a:gd name="connsiteY5" fmla="*/ 155899 h 191269"/>
              <a:gd name="connsiteX6" fmla="*/ 41197 w 138203"/>
              <a:gd name="connsiteY6" fmla="*/ 155899 h 19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03" h="191269">
                <a:moveTo>
                  <a:pt x="41197" y="155899"/>
                </a:moveTo>
                <a:lnTo>
                  <a:pt x="41197" y="0"/>
                </a:lnTo>
                <a:lnTo>
                  <a:pt x="0" y="0"/>
                </a:lnTo>
                <a:lnTo>
                  <a:pt x="0" y="191270"/>
                </a:lnTo>
                <a:lnTo>
                  <a:pt x="138203" y="191270"/>
                </a:lnTo>
                <a:lnTo>
                  <a:pt x="138203" y="155899"/>
                </a:lnTo>
                <a:lnTo>
                  <a:pt x="41197" y="15589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2C4287DA-CF08-EA83-E364-FECE99038CA8}"/>
              </a:ext>
            </a:extLst>
          </p:cNvPr>
          <p:cNvSpPr/>
          <p:nvPr/>
        </p:nvSpPr>
        <p:spPr>
          <a:xfrm>
            <a:off x="906874" y="335968"/>
            <a:ext cx="138216" cy="77949"/>
          </a:xfrm>
          <a:custGeom>
            <a:avLst/>
            <a:gdLst>
              <a:gd name="connsiteX0" fmla="*/ 0 w 138216"/>
              <a:gd name="connsiteY0" fmla="*/ 77949 h 77949"/>
              <a:gd name="connsiteX1" fmla="*/ 41210 w 138216"/>
              <a:gd name="connsiteY1" fmla="*/ 77949 h 77949"/>
              <a:gd name="connsiteX2" fmla="*/ 41210 w 138216"/>
              <a:gd name="connsiteY2" fmla="*/ 35358 h 77949"/>
              <a:gd name="connsiteX3" fmla="*/ 138217 w 138216"/>
              <a:gd name="connsiteY3" fmla="*/ 35358 h 77949"/>
              <a:gd name="connsiteX4" fmla="*/ 138217 w 138216"/>
              <a:gd name="connsiteY4" fmla="*/ 0 h 77949"/>
              <a:gd name="connsiteX5" fmla="*/ 0 w 138216"/>
              <a:gd name="connsiteY5" fmla="*/ 0 h 77949"/>
              <a:gd name="connsiteX6" fmla="*/ 0 w 138216"/>
              <a:gd name="connsiteY6" fmla="*/ 77949 h 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16" h="77949">
                <a:moveTo>
                  <a:pt x="0" y="77949"/>
                </a:moveTo>
                <a:lnTo>
                  <a:pt x="41210" y="77949"/>
                </a:lnTo>
                <a:lnTo>
                  <a:pt x="41210" y="35358"/>
                </a:lnTo>
                <a:lnTo>
                  <a:pt x="138217" y="35358"/>
                </a:lnTo>
                <a:lnTo>
                  <a:pt x="138217" y="0"/>
                </a:lnTo>
                <a:lnTo>
                  <a:pt x="0" y="0"/>
                </a:lnTo>
                <a:lnTo>
                  <a:pt x="0" y="7794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816D4154-ADD8-7CD7-5EE4-31C06E12F124}"/>
              </a:ext>
            </a:extLst>
          </p:cNvPr>
          <p:cNvSpPr/>
          <p:nvPr/>
        </p:nvSpPr>
        <p:spPr>
          <a:xfrm>
            <a:off x="906874" y="449275"/>
            <a:ext cx="41210" cy="77949"/>
          </a:xfrm>
          <a:custGeom>
            <a:avLst/>
            <a:gdLst>
              <a:gd name="connsiteX0" fmla="*/ 0 w 41210"/>
              <a:gd name="connsiteY0" fmla="*/ 0 h 77949"/>
              <a:gd name="connsiteX1" fmla="*/ 41210 w 41210"/>
              <a:gd name="connsiteY1" fmla="*/ 0 h 77949"/>
              <a:gd name="connsiteX2" fmla="*/ 41210 w 41210"/>
              <a:gd name="connsiteY2" fmla="*/ 77949 h 77949"/>
              <a:gd name="connsiteX3" fmla="*/ 0 w 41210"/>
              <a:gd name="connsiteY3" fmla="*/ 77949 h 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0" h="77949">
                <a:moveTo>
                  <a:pt x="0" y="0"/>
                </a:moveTo>
                <a:lnTo>
                  <a:pt x="41210" y="0"/>
                </a:lnTo>
                <a:lnTo>
                  <a:pt x="41210" y="77949"/>
                </a:lnTo>
                <a:lnTo>
                  <a:pt x="0" y="7794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0A5651A8-D780-F7AB-9F78-EFD12AA98E74}"/>
              </a:ext>
            </a:extLst>
          </p:cNvPr>
          <p:cNvSpPr/>
          <p:nvPr/>
        </p:nvSpPr>
        <p:spPr>
          <a:xfrm>
            <a:off x="948084" y="413918"/>
            <a:ext cx="88715" cy="35357"/>
          </a:xfrm>
          <a:custGeom>
            <a:avLst/>
            <a:gdLst>
              <a:gd name="connsiteX0" fmla="*/ 0 w 88715"/>
              <a:gd name="connsiteY0" fmla="*/ 0 h 35357"/>
              <a:gd name="connsiteX1" fmla="*/ 88716 w 88715"/>
              <a:gd name="connsiteY1" fmla="*/ 0 h 35357"/>
              <a:gd name="connsiteX2" fmla="*/ 88716 w 88715"/>
              <a:gd name="connsiteY2" fmla="*/ 35358 h 35357"/>
              <a:gd name="connsiteX3" fmla="*/ 0 w 88715"/>
              <a:gd name="connsiteY3" fmla="*/ 35358 h 3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15" h="35357">
                <a:moveTo>
                  <a:pt x="0" y="0"/>
                </a:moveTo>
                <a:lnTo>
                  <a:pt x="88716" y="0"/>
                </a:lnTo>
                <a:lnTo>
                  <a:pt x="88716" y="35358"/>
                </a:lnTo>
                <a:lnTo>
                  <a:pt x="0" y="35358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7" name="Espace réservé de la date 16">
            <a:extLst>
              <a:ext uri="{FF2B5EF4-FFF2-40B4-BE49-F238E27FC236}">
                <a16:creationId xmlns:a16="http://schemas.microsoft.com/office/drawing/2014/main" id="{309FD214-C446-3C8F-AD11-A249F4B59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1A7428E5-FF5A-76BD-D93B-8D61D542A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43662181-82C7-FB2E-AD48-A29433AC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81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bg>
      <p:bgPr>
        <a:gradFill>
          <a:gsLst>
            <a:gs pos="0">
              <a:schemeClr val="accent2">
                <a:lumMod val="50000"/>
              </a:schemeClr>
            </a:gs>
            <a:gs pos="32000">
              <a:schemeClr val="accent2"/>
            </a:gs>
            <a:gs pos="98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3122613"/>
            <a:ext cx="11090274" cy="3402012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42D0D-07B5-D98B-14DE-AA7EF420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13EF8F51-3EA2-359B-1A23-D9F373527745}"/>
              </a:ext>
            </a:extLst>
          </p:cNvPr>
          <p:cNvSpPr/>
          <p:nvPr/>
        </p:nvSpPr>
        <p:spPr>
          <a:xfrm>
            <a:off x="555663" y="335968"/>
            <a:ext cx="138216" cy="77949"/>
          </a:xfrm>
          <a:custGeom>
            <a:avLst/>
            <a:gdLst>
              <a:gd name="connsiteX0" fmla="*/ 0 w 138216"/>
              <a:gd name="connsiteY0" fmla="*/ 77949 h 77949"/>
              <a:gd name="connsiteX1" fmla="*/ 41210 w 138216"/>
              <a:gd name="connsiteY1" fmla="*/ 77949 h 77949"/>
              <a:gd name="connsiteX2" fmla="*/ 41210 w 138216"/>
              <a:gd name="connsiteY2" fmla="*/ 35358 h 77949"/>
              <a:gd name="connsiteX3" fmla="*/ 138217 w 138216"/>
              <a:gd name="connsiteY3" fmla="*/ 35358 h 77949"/>
              <a:gd name="connsiteX4" fmla="*/ 138217 w 138216"/>
              <a:gd name="connsiteY4" fmla="*/ 0 h 77949"/>
              <a:gd name="connsiteX5" fmla="*/ 0 w 138216"/>
              <a:gd name="connsiteY5" fmla="*/ 0 h 77949"/>
              <a:gd name="connsiteX6" fmla="*/ 0 w 138216"/>
              <a:gd name="connsiteY6" fmla="*/ 77949 h 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16" h="77949">
                <a:moveTo>
                  <a:pt x="0" y="77949"/>
                </a:moveTo>
                <a:lnTo>
                  <a:pt x="41210" y="77949"/>
                </a:lnTo>
                <a:lnTo>
                  <a:pt x="41210" y="35358"/>
                </a:lnTo>
                <a:lnTo>
                  <a:pt x="138217" y="35358"/>
                </a:lnTo>
                <a:lnTo>
                  <a:pt x="138217" y="0"/>
                </a:lnTo>
                <a:lnTo>
                  <a:pt x="0" y="0"/>
                </a:lnTo>
                <a:lnTo>
                  <a:pt x="0" y="7794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E5B494A9-D288-4545-5699-3384315D576E}"/>
              </a:ext>
            </a:extLst>
          </p:cNvPr>
          <p:cNvSpPr/>
          <p:nvPr/>
        </p:nvSpPr>
        <p:spPr>
          <a:xfrm>
            <a:off x="555663" y="449275"/>
            <a:ext cx="138216" cy="77962"/>
          </a:xfrm>
          <a:custGeom>
            <a:avLst/>
            <a:gdLst>
              <a:gd name="connsiteX0" fmla="*/ 0 w 138216"/>
              <a:gd name="connsiteY0" fmla="*/ 77963 h 77962"/>
              <a:gd name="connsiteX1" fmla="*/ 138217 w 138216"/>
              <a:gd name="connsiteY1" fmla="*/ 77963 h 77962"/>
              <a:gd name="connsiteX2" fmla="*/ 138217 w 138216"/>
              <a:gd name="connsiteY2" fmla="*/ 42591 h 77962"/>
              <a:gd name="connsiteX3" fmla="*/ 41210 w 138216"/>
              <a:gd name="connsiteY3" fmla="*/ 42591 h 77962"/>
              <a:gd name="connsiteX4" fmla="*/ 41210 w 138216"/>
              <a:gd name="connsiteY4" fmla="*/ 0 h 77962"/>
              <a:gd name="connsiteX5" fmla="*/ 0 w 138216"/>
              <a:gd name="connsiteY5" fmla="*/ 0 h 77962"/>
              <a:gd name="connsiteX6" fmla="*/ 0 w 138216"/>
              <a:gd name="connsiteY6" fmla="*/ 77963 h 7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16" h="77962">
                <a:moveTo>
                  <a:pt x="0" y="77963"/>
                </a:moveTo>
                <a:lnTo>
                  <a:pt x="138217" y="77963"/>
                </a:lnTo>
                <a:lnTo>
                  <a:pt x="138217" y="42591"/>
                </a:lnTo>
                <a:lnTo>
                  <a:pt x="41210" y="42591"/>
                </a:lnTo>
                <a:lnTo>
                  <a:pt x="41210" y="0"/>
                </a:lnTo>
                <a:lnTo>
                  <a:pt x="0" y="0"/>
                </a:lnTo>
                <a:lnTo>
                  <a:pt x="0" y="77963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A5227256-2CB5-C66B-5A1C-3E1C7C775414}"/>
              </a:ext>
            </a:extLst>
          </p:cNvPr>
          <p:cNvSpPr/>
          <p:nvPr/>
        </p:nvSpPr>
        <p:spPr>
          <a:xfrm>
            <a:off x="596874" y="413918"/>
            <a:ext cx="88715" cy="35357"/>
          </a:xfrm>
          <a:custGeom>
            <a:avLst/>
            <a:gdLst>
              <a:gd name="connsiteX0" fmla="*/ 0 w 88715"/>
              <a:gd name="connsiteY0" fmla="*/ 0 h 35357"/>
              <a:gd name="connsiteX1" fmla="*/ 88716 w 88715"/>
              <a:gd name="connsiteY1" fmla="*/ 0 h 35357"/>
              <a:gd name="connsiteX2" fmla="*/ 88716 w 88715"/>
              <a:gd name="connsiteY2" fmla="*/ 35358 h 35357"/>
              <a:gd name="connsiteX3" fmla="*/ 0 w 88715"/>
              <a:gd name="connsiteY3" fmla="*/ 35358 h 3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15" h="35357">
                <a:moveTo>
                  <a:pt x="0" y="0"/>
                </a:moveTo>
                <a:lnTo>
                  <a:pt x="88716" y="0"/>
                </a:lnTo>
                <a:lnTo>
                  <a:pt x="88716" y="35358"/>
                </a:lnTo>
                <a:lnTo>
                  <a:pt x="0" y="35358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613513A6-A38B-81D3-C93C-32D8AC097F4F}"/>
              </a:ext>
            </a:extLst>
          </p:cNvPr>
          <p:cNvSpPr/>
          <p:nvPr/>
        </p:nvSpPr>
        <p:spPr>
          <a:xfrm>
            <a:off x="729199" y="335955"/>
            <a:ext cx="151468" cy="191270"/>
          </a:xfrm>
          <a:custGeom>
            <a:avLst/>
            <a:gdLst>
              <a:gd name="connsiteX0" fmla="*/ 136343 w 151468"/>
              <a:gd name="connsiteY0" fmla="*/ 17571 h 191270"/>
              <a:gd name="connsiteX1" fmla="*/ 115866 w 151468"/>
              <a:gd name="connsiteY1" fmla="*/ 4831 h 191270"/>
              <a:gd name="connsiteX2" fmla="*/ 85359 w 151468"/>
              <a:gd name="connsiteY2" fmla="*/ 0 h 191270"/>
              <a:gd name="connsiteX3" fmla="*/ 0 w 151468"/>
              <a:gd name="connsiteY3" fmla="*/ 0 h 191270"/>
              <a:gd name="connsiteX4" fmla="*/ 0 w 151468"/>
              <a:gd name="connsiteY4" fmla="*/ 191270 h 191270"/>
              <a:gd name="connsiteX5" fmla="*/ 41210 w 151468"/>
              <a:gd name="connsiteY5" fmla="*/ 191270 h 191270"/>
              <a:gd name="connsiteX6" fmla="*/ 41210 w 151468"/>
              <a:gd name="connsiteY6" fmla="*/ 113307 h 191270"/>
              <a:gd name="connsiteX7" fmla="*/ 85359 w 151468"/>
              <a:gd name="connsiteY7" fmla="*/ 113307 h 191270"/>
              <a:gd name="connsiteX8" fmla="*/ 115866 w 151468"/>
              <a:gd name="connsiteY8" fmla="*/ 108489 h 191270"/>
              <a:gd name="connsiteX9" fmla="*/ 136343 w 151468"/>
              <a:gd name="connsiteY9" fmla="*/ 95750 h 191270"/>
              <a:gd name="connsiteX10" fmla="*/ 147855 w 151468"/>
              <a:gd name="connsiteY10" fmla="*/ 77571 h 191270"/>
              <a:gd name="connsiteX11" fmla="*/ 151468 w 151468"/>
              <a:gd name="connsiteY11" fmla="*/ 56667 h 191270"/>
              <a:gd name="connsiteX12" fmla="*/ 147855 w 151468"/>
              <a:gd name="connsiteY12" fmla="*/ 35641 h 191270"/>
              <a:gd name="connsiteX13" fmla="*/ 136343 w 151468"/>
              <a:gd name="connsiteY13" fmla="*/ 17584 h 191270"/>
              <a:gd name="connsiteX14" fmla="*/ 107710 w 151468"/>
              <a:gd name="connsiteY14" fmla="*/ 67612 h 191270"/>
              <a:gd name="connsiteX15" fmla="*/ 99554 w 151468"/>
              <a:gd name="connsiteY15" fmla="*/ 74076 h 191270"/>
              <a:gd name="connsiteX16" fmla="*/ 87786 w 151468"/>
              <a:gd name="connsiteY16" fmla="*/ 77167 h 191270"/>
              <a:gd name="connsiteX17" fmla="*/ 73874 w 151468"/>
              <a:gd name="connsiteY17" fmla="*/ 77963 h 191270"/>
              <a:gd name="connsiteX18" fmla="*/ 41224 w 151468"/>
              <a:gd name="connsiteY18" fmla="*/ 77963 h 191270"/>
              <a:gd name="connsiteX19" fmla="*/ 41224 w 151468"/>
              <a:gd name="connsiteY19" fmla="*/ 35371 h 191270"/>
              <a:gd name="connsiteX20" fmla="*/ 73874 w 151468"/>
              <a:gd name="connsiteY20" fmla="*/ 35371 h 191270"/>
              <a:gd name="connsiteX21" fmla="*/ 87786 w 151468"/>
              <a:gd name="connsiteY21" fmla="*/ 36168 h 191270"/>
              <a:gd name="connsiteX22" fmla="*/ 99554 w 151468"/>
              <a:gd name="connsiteY22" fmla="*/ 39258 h 191270"/>
              <a:gd name="connsiteX23" fmla="*/ 107710 w 151468"/>
              <a:gd name="connsiteY23" fmla="*/ 45722 h 191270"/>
              <a:gd name="connsiteX24" fmla="*/ 110784 w 151468"/>
              <a:gd name="connsiteY24" fmla="*/ 56667 h 191270"/>
              <a:gd name="connsiteX25" fmla="*/ 107710 w 151468"/>
              <a:gd name="connsiteY25" fmla="*/ 67612 h 19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51468" h="191270">
                <a:moveTo>
                  <a:pt x="136343" y="17571"/>
                </a:moveTo>
                <a:cubicBezTo>
                  <a:pt x="131072" y="12294"/>
                  <a:pt x="124251" y="8043"/>
                  <a:pt x="115866" y="4831"/>
                </a:cubicBezTo>
                <a:cubicBezTo>
                  <a:pt x="107481" y="1619"/>
                  <a:pt x="97303" y="0"/>
                  <a:pt x="85359" y="0"/>
                </a:cubicBezTo>
                <a:lnTo>
                  <a:pt x="0" y="0"/>
                </a:lnTo>
                <a:lnTo>
                  <a:pt x="0" y="191270"/>
                </a:lnTo>
                <a:lnTo>
                  <a:pt x="41210" y="191270"/>
                </a:lnTo>
                <a:lnTo>
                  <a:pt x="41210" y="113307"/>
                </a:lnTo>
                <a:lnTo>
                  <a:pt x="85359" y="113307"/>
                </a:lnTo>
                <a:cubicBezTo>
                  <a:pt x="97303" y="113307"/>
                  <a:pt x="107481" y="111701"/>
                  <a:pt x="115866" y="108489"/>
                </a:cubicBezTo>
                <a:cubicBezTo>
                  <a:pt x="124251" y="105277"/>
                  <a:pt x="131072" y="101026"/>
                  <a:pt x="136343" y="95750"/>
                </a:cubicBezTo>
                <a:cubicBezTo>
                  <a:pt x="141600" y="90473"/>
                  <a:pt x="145442" y="84414"/>
                  <a:pt x="147855" y="77571"/>
                </a:cubicBezTo>
                <a:cubicBezTo>
                  <a:pt x="150268" y="70729"/>
                  <a:pt x="151468" y="63766"/>
                  <a:pt x="151468" y="56667"/>
                </a:cubicBezTo>
                <a:cubicBezTo>
                  <a:pt x="151468" y="49569"/>
                  <a:pt x="150268" y="42402"/>
                  <a:pt x="147855" y="35641"/>
                </a:cubicBezTo>
                <a:cubicBezTo>
                  <a:pt x="145442" y="28880"/>
                  <a:pt x="141614" y="22861"/>
                  <a:pt x="136343" y="17584"/>
                </a:cubicBezTo>
                <a:close/>
                <a:moveTo>
                  <a:pt x="107710" y="67612"/>
                </a:moveTo>
                <a:cubicBezTo>
                  <a:pt x="105661" y="70392"/>
                  <a:pt x="102938" y="72551"/>
                  <a:pt x="99554" y="74076"/>
                </a:cubicBezTo>
                <a:cubicBezTo>
                  <a:pt x="96157" y="75601"/>
                  <a:pt x="92234" y="76627"/>
                  <a:pt x="87786" y="77167"/>
                </a:cubicBezTo>
                <a:cubicBezTo>
                  <a:pt x="83324" y="77693"/>
                  <a:pt x="78686" y="77963"/>
                  <a:pt x="73874" y="77963"/>
                </a:cubicBezTo>
                <a:lnTo>
                  <a:pt x="41224" y="77963"/>
                </a:lnTo>
                <a:lnTo>
                  <a:pt x="41224" y="35371"/>
                </a:lnTo>
                <a:lnTo>
                  <a:pt x="73874" y="35371"/>
                </a:lnTo>
                <a:cubicBezTo>
                  <a:pt x="78686" y="35371"/>
                  <a:pt x="83324" y="35641"/>
                  <a:pt x="87786" y="36168"/>
                </a:cubicBezTo>
                <a:cubicBezTo>
                  <a:pt x="92248" y="36694"/>
                  <a:pt x="96171" y="37733"/>
                  <a:pt x="99554" y="39258"/>
                </a:cubicBezTo>
                <a:cubicBezTo>
                  <a:pt x="102938" y="40783"/>
                  <a:pt x="105661" y="42942"/>
                  <a:pt x="107710" y="45722"/>
                </a:cubicBezTo>
                <a:cubicBezTo>
                  <a:pt x="109759" y="48502"/>
                  <a:pt x="110784" y="52160"/>
                  <a:pt x="110784" y="56667"/>
                </a:cubicBezTo>
                <a:cubicBezTo>
                  <a:pt x="110784" y="61175"/>
                  <a:pt x="109759" y="64832"/>
                  <a:pt x="107710" y="67612"/>
                </a:cubicBez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5B115CEE-A940-BE26-2B43-166F8314B6E7}"/>
              </a:ext>
            </a:extLst>
          </p:cNvPr>
          <p:cNvSpPr/>
          <p:nvPr/>
        </p:nvSpPr>
        <p:spPr>
          <a:xfrm>
            <a:off x="1074937" y="335968"/>
            <a:ext cx="138203" cy="191269"/>
          </a:xfrm>
          <a:custGeom>
            <a:avLst/>
            <a:gdLst>
              <a:gd name="connsiteX0" fmla="*/ 41197 w 138203"/>
              <a:gd name="connsiteY0" fmla="*/ 155899 h 191269"/>
              <a:gd name="connsiteX1" fmla="*/ 41197 w 138203"/>
              <a:gd name="connsiteY1" fmla="*/ 0 h 191269"/>
              <a:gd name="connsiteX2" fmla="*/ 0 w 138203"/>
              <a:gd name="connsiteY2" fmla="*/ 0 h 191269"/>
              <a:gd name="connsiteX3" fmla="*/ 0 w 138203"/>
              <a:gd name="connsiteY3" fmla="*/ 191270 h 191269"/>
              <a:gd name="connsiteX4" fmla="*/ 138203 w 138203"/>
              <a:gd name="connsiteY4" fmla="*/ 191270 h 191269"/>
              <a:gd name="connsiteX5" fmla="*/ 138203 w 138203"/>
              <a:gd name="connsiteY5" fmla="*/ 155899 h 191269"/>
              <a:gd name="connsiteX6" fmla="*/ 41197 w 138203"/>
              <a:gd name="connsiteY6" fmla="*/ 155899 h 19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03" h="191269">
                <a:moveTo>
                  <a:pt x="41197" y="155899"/>
                </a:moveTo>
                <a:lnTo>
                  <a:pt x="41197" y="0"/>
                </a:lnTo>
                <a:lnTo>
                  <a:pt x="0" y="0"/>
                </a:lnTo>
                <a:lnTo>
                  <a:pt x="0" y="191270"/>
                </a:lnTo>
                <a:lnTo>
                  <a:pt x="138203" y="191270"/>
                </a:lnTo>
                <a:lnTo>
                  <a:pt x="138203" y="155899"/>
                </a:lnTo>
                <a:lnTo>
                  <a:pt x="41197" y="15589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2C4287DA-CF08-EA83-E364-FECE99038CA8}"/>
              </a:ext>
            </a:extLst>
          </p:cNvPr>
          <p:cNvSpPr/>
          <p:nvPr/>
        </p:nvSpPr>
        <p:spPr>
          <a:xfrm>
            <a:off x="906874" y="335968"/>
            <a:ext cx="138216" cy="77949"/>
          </a:xfrm>
          <a:custGeom>
            <a:avLst/>
            <a:gdLst>
              <a:gd name="connsiteX0" fmla="*/ 0 w 138216"/>
              <a:gd name="connsiteY0" fmla="*/ 77949 h 77949"/>
              <a:gd name="connsiteX1" fmla="*/ 41210 w 138216"/>
              <a:gd name="connsiteY1" fmla="*/ 77949 h 77949"/>
              <a:gd name="connsiteX2" fmla="*/ 41210 w 138216"/>
              <a:gd name="connsiteY2" fmla="*/ 35358 h 77949"/>
              <a:gd name="connsiteX3" fmla="*/ 138217 w 138216"/>
              <a:gd name="connsiteY3" fmla="*/ 35358 h 77949"/>
              <a:gd name="connsiteX4" fmla="*/ 138217 w 138216"/>
              <a:gd name="connsiteY4" fmla="*/ 0 h 77949"/>
              <a:gd name="connsiteX5" fmla="*/ 0 w 138216"/>
              <a:gd name="connsiteY5" fmla="*/ 0 h 77949"/>
              <a:gd name="connsiteX6" fmla="*/ 0 w 138216"/>
              <a:gd name="connsiteY6" fmla="*/ 77949 h 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16" h="77949">
                <a:moveTo>
                  <a:pt x="0" y="77949"/>
                </a:moveTo>
                <a:lnTo>
                  <a:pt x="41210" y="77949"/>
                </a:lnTo>
                <a:lnTo>
                  <a:pt x="41210" y="35358"/>
                </a:lnTo>
                <a:lnTo>
                  <a:pt x="138217" y="35358"/>
                </a:lnTo>
                <a:lnTo>
                  <a:pt x="138217" y="0"/>
                </a:lnTo>
                <a:lnTo>
                  <a:pt x="0" y="0"/>
                </a:lnTo>
                <a:lnTo>
                  <a:pt x="0" y="7794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816D4154-ADD8-7CD7-5EE4-31C06E12F124}"/>
              </a:ext>
            </a:extLst>
          </p:cNvPr>
          <p:cNvSpPr/>
          <p:nvPr/>
        </p:nvSpPr>
        <p:spPr>
          <a:xfrm>
            <a:off x="906874" y="449275"/>
            <a:ext cx="41210" cy="77949"/>
          </a:xfrm>
          <a:custGeom>
            <a:avLst/>
            <a:gdLst>
              <a:gd name="connsiteX0" fmla="*/ 0 w 41210"/>
              <a:gd name="connsiteY0" fmla="*/ 0 h 77949"/>
              <a:gd name="connsiteX1" fmla="*/ 41210 w 41210"/>
              <a:gd name="connsiteY1" fmla="*/ 0 h 77949"/>
              <a:gd name="connsiteX2" fmla="*/ 41210 w 41210"/>
              <a:gd name="connsiteY2" fmla="*/ 77949 h 77949"/>
              <a:gd name="connsiteX3" fmla="*/ 0 w 41210"/>
              <a:gd name="connsiteY3" fmla="*/ 77949 h 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0" h="77949">
                <a:moveTo>
                  <a:pt x="0" y="0"/>
                </a:moveTo>
                <a:lnTo>
                  <a:pt x="41210" y="0"/>
                </a:lnTo>
                <a:lnTo>
                  <a:pt x="41210" y="77949"/>
                </a:lnTo>
                <a:lnTo>
                  <a:pt x="0" y="7794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0A5651A8-D780-F7AB-9F78-EFD12AA98E74}"/>
              </a:ext>
            </a:extLst>
          </p:cNvPr>
          <p:cNvSpPr/>
          <p:nvPr/>
        </p:nvSpPr>
        <p:spPr>
          <a:xfrm>
            <a:off x="948084" y="413918"/>
            <a:ext cx="88715" cy="35357"/>
          </a:xfrm>
          <a:custGeom>
            <a:avLst/>
            <a:gdLst>
              <a:gd name="connsiteX0" fmla="*/ 0 w 88715"/>
              <a:gd name="connsiteY0" fmla="*/ 0 h 35357"/>
              <a:gd name="connsiteX1" fmla="*/ 88716 w 88715"/>
              <a:gd name="connsiteY1" fmla="*/ 0 h 35357"/>
              <a:gd name="connsiteX2" fmla="*/ 88716 w 88715"/>
              <a:gd name="connsiteY2" fmla="*/ 35358 h 35357"/>
              <a:gd name="connsiteX3" fmla="*/ 0 w 88715"/>
              <a:gd name="connsiteY3" fmla="*/ 35358 h 3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15" h="35357">
                <a:moveTo>
                  <a:pt x="0" y="0"/>
                </a:moveTo>
                <a:lnTo>
                  <a:pt x="88716" y="0"/>
                </a:lnTo>
                <a:lnTo>
                  <a:pt x="88716" y="35358"/>
                </a:lnTo>
                <a:lnTo>
                  <a:pt x="0" y="35358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7" name="Espace réservé de la date 16">
            <a:extLst>
              <a:ext uri="{FF2B5EF4-FFF2-40B4-BE49-F238E27FC236}">
                <a16:creationId xmlns:a16="http://schemas.microsoft.com/office/drawing/2014/main" id="{309FD214-C446-3C8F-AD11-A249F4B59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1A7428E5-FF5A-76BD-D93B-8D61D542A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43662181-82C7-FB2E-AD48-A29433AC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70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3122613"/>
            <a:ext cx="11090274" cy="3402012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42D0D-07B5-D98B-14DE-AA7EF420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13EF8F51-3EA2-359B-1A23-D9F373527745}"/>
              </a:ext>
            </a:extLst>
          </p:cNvPr>
          <p:cNvSpPr/>
          <p:nvPr/>
        </p:nvSpPr>
        <p:spPr>
          <a:xfrm>
            <a:off x="555663" y="335968"/>
            <a:ext cx="138216" cy="77949"/>
          </a:xfrm>
          <a:custGeom>
            <a:avLst/>
            <a:gdLst>
              <a:gd name="connsiteX0" fmla="*/ 0 w 138216"/>
              <a:gd name="connsiteY0" fmla="*/ 77949 h 77949"/>
              <a:gd name="connsiteX1" fmla="*/ 41210 w 138216"/>
              <a:gd name="connsiteY1" fmla="*/ 77949 h 77949"/>
              <a:gd name="connsiteX2" fmla="*/ 41210 w 138216"/>
              <a:gd name="connsiteY2" fmla="*/ 35358 h 77949"/>
              <a:gd name="connsiteX3" fmla="*/ 138217 w 138216"/>
              <a:gd name="connsiteY3" fmla="*/ 35358 h 77949"/>
              <a:gd name="connsiteX4" fmla="*/ 138217 w 138216"/>
              <a:gd name="connsiteY4" fmla="*/ 0 h 77949"/>
              <a:gd name="connsiteX5" fmla="*/ 0 w 138216"/>
              <a:gd name="connsiteY5" fmla="*/ 0 h 77949"/>
              <a:gd name="connsiteX6" fmla="*/ 0 w 138216"/>
              <a:gd name="connsiteY6" fmla="*/ 77949 h 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16" h="77949">
                <a:moveTo>
                  <a:pt x="0" y="77949"/>
                </a:moveTo>
                <a:lnTo>
                  <a:pt x="41210" y="77949"/>
                </a:lnTo>
                <a:lnTo>
                  <a:pt x="41210" y="35358"/>
                </a:lnTo>
                <a:lnTo>
                  <a:pt x="138217" y="35358"/>
                </a:lnTo>
                <a:lnTo>
                  <a:pt x="138217" y="0"/>
                </a:lnTo>
                <a:lnTo>
                  <a:pt x="0" y="0"/>
                </a:lnTo>
                <a:lnTo>
                  <a:pt x="0" y="7794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E5B494A9-D288-4545-5699-3384315D576E}"/>
              </a:ext>
            </a:extLst>
          </p:cNvPr>
          <p:cNvSpPr/>
          <p:nvPr/>
        </p:nvSpPr>
        <p:spPr>
          <a:xfrm>
            <a:off x="555663" y="449275"/>
            <a:ext cx="138216" cy="77962"/>
          </a:xfrm>
          <a:custGeom>
            <a:avLst/>
            <a:gdLst>
              <a:gd name="connsiteX0" fmla="*/ 0 w 138216"/>
              <a:gd name="connsiteY0" fmla="*/ 77963 h 77962"/>
              <a:gd name="connsiteX1" fmla="*/ 138217 w 138216"/>
              <a:gd name="connsiteY1" fmla="*/ 77963 h 77962"/>
              <a:gd name="connsiteX2" fmla="*/ 138217 w 138216"/>
              <a:gd name="connsiteY2" fmla="*/ 42591 h 77962"/>
              <a:gd name="connsiteX3" fmla="*/ 41210 w 138216"/>
              <a:gd name="connsiteY3" fmla="*/ 42591 h 77962"/>
              <a:gd name="connsiteX4" fmla="*/ 41210 w 138216"/>
              <a:gd name="connsiteY4" fmla="*/ 0 h 77962"/>
              <a:gd name="connsiteX5" fmla="*/ 0 w 138216"/>
              <a:gd name="connsiteY5" fmla="*/ 0 h 77962"/>
              <a:gd name="connsiteX6" fmla="*/ 0 w 138216"/>
              <a:gd name="connsiteY6" fmla="*/ 77963 h 7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16" h="77962">
                <a:moveTo>
                  <a:pt x="0" y="77963"/>
                </a:moveTo>
                <a:lnTo>
                  <a:pt x="138217" y="77963"/>
                </a:lnTo>
                <a:lnTo>
                  <a:pt x="138217" y="42591"/>
                </a:lnTo>
                <a:lnTo>
                  <a:pt x="41210" y="42591"/>
                </a:lnTo>
                <a:lnTo>
                  <a:pt x="41210" y="0"/>
                </a:lnTo>
                <a:lnTo>
                  <a:pt x="0" y="0"/>
                </a:lnTo>
                <a:lnTo>
                  <a:pt x="0" y="77963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A5227256-2CB5-C66B-5A1C-3E1C7C775414}"/>
              </a:ext>
            </a:extLst>
          </p:cNvPr>
          <p:cNvSpPr/>
          <p:nvPr/>
        </p:nvSpPr>
        <p:spPr>
          <a:xfrm>
            <a:off x="596874" y="413918"/>
            <a:ext cx="88715" cy="35357"/>
          </a:xfrm>
          <a:custGeom>
            <a:avLst/>
            <a:gdLst>
              <a:gd name="connsiteX0" fmla="*/ 0 w 88715"/>
              <a:gd name="connsiteY0" fmla="*/ 0 h 35357"/>
              <a:gd name="connsiteX1" fmla="*/ 88716 w 88715"/>
              <a:gd name="connsiteY1" fmla="*/ 0 h 35357"/>
              <a:gd name="connsiteX2" fmla="*/ 88716 w 88715"/>
              <a:gd name="connsiteY2" fmla="*/ 35358 h 35357"/>
              <a:gd name="connsiteX3" fmla="*/ 0 w 88715"/>
              <a:gd name="connsiteY3" fmla="*/ 35358 h 3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15" h="35357">
                <a:moveTo>
                  <a:pt x="0" y="0"/>
                </a:moveTo>
                <a:lnTo>
                  <a:pt x="88716" y="0"/>
                </a:lnTo>
                <a:lnTo>
                  <a:pt x="88716" y="35358"/>
                </a:lnTo>
                <a:lnTo>
                  <a:pt x="0" y="35358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613513A6-A38B-81D3-C93C-32D8AC097F4F}"/>
              </a:ext>
            </a:extLst>
          </p:cNvPr>
          <p:cNvSpPr/>
          <p:nvPr/>
        </p:nvSpPr>
        <p:spPr>
          <a:xfrm>
            <a:off x="729199" y="335955"/>
            <a:ext cx="151468" cy="191270"/>
          </a:xfrm>
          <a:custGeom>
            <a:avLst/>
            <a:gdLst>
              <a:gd name="connsiteX0" fmla="*/ 136343 w 151468"/>
              <a:gd name="connsiteY0" fmla="*/ 17571 h 191270"/>
              <a:gd name="connsiteX1" fmla="*/ 115866 w 151468"/>
              <a:gd name="connsiteY1" fmla="*/ 4831 h 191270"/>
              <a:gd name="connsiteX2" fmla="*/ 85359 w 151468"/>
              <a:gd name="connsiteY2" fmla="*/ 0 h 191270"/>
              <a:gd name="connsiteX3" fmla="*/ 0 w 151468"/>
              <a:gd name="connsiteY3" fmla="*/ 0 h 191270"/>
              <a:gd name="connsiteX4" fmla="*/ 0 w 151468"/>
              <a:gd name="connsiteY4" fmla="*/ 191270 h 191270"/>
              <a:gd name="connsiteX5" fmla="*/ 41210 w 151468"/>
              <a:gd name="connsiteY5" fmla="*/ 191270 h 191270"/>
              <a:gd name="connsiteX6" fmla="*/ 41210 w 151468"/>
              <a:gd name="connsiteY6" fmla="*/ 113307 h 191270"/>
              <a:gd name="connsiteX7" fmla="*/ 85359 w 151468"/>
              <a:gd name="connsiteY7" fmla="*/ 113307 h 191270"/>
              <a:gd name="connsiteX8" fmla="*/ 115866 w 151468"/>
              <a:gd name="connsiteY8" fmla="*/ 108489 h 191270"/>
              <a:gd name="connsiteX9" fmla="*/ 136343 w 151468"/>
              <a:gd name="connsiteY9" fmla="*/ 95750 h 191270"/>
              <a:gd name="connsiteX10" fmla="*/ 147855 w 151468"/>
              <a:gd name="connsiteY10" fmla="*/ 77571 h 191270"/>
              <a:gd name="connsiteX11" fmla="*/ 151468 w 151468"/>
              <a:gd name="connsiteY11" fmla="*/ 56667 h 191270"/>
              <a:gd name="connsiteX12" fmla="*/ 147855 w 151468"/>
              <a:gd name="connsiteY12" fmla="*/ 35641 h 191270"/>
              <a:gd name="connsiteX13" fmla="*/ 136343 w 151468"/>
              <a:gd name="connsiteY13" fmla="*/ 17584 h 191270"/>
              <a:gd name="connsiteX14" fmla="*/ 107710 w 151468"/>
              <a:gd name="connsiteY14" fmla="*/ 67612 h 191270"/>
              <a:gd name="connsiteX15" fmla="*/ 99554 w 151468"/>
              <a:gd name="connsiteY15" fmla="*/ 74076 h 191270"/>
              <a:gd name="connsiteX16" fmla="*/ 87786 w 151468"/>
              <a:gd name="connsiteY16" fmla="*/ 77167 h 191270"/>
              <a:gd name="connsiteX17" fmla="*/ 73874 w 151468"/>
              <a:gd name="connsiteY17" fmla="*/ 77963 h 191270"/>
              <a:gd name="connsiteX18" fmla="*/ 41224 w 151468"/>
              <a:gd name="connsiteY18" fmla="*/ 77963 h 191270"/>
              <a:gd name="connsiteX19" fmla="*/ 41224 w 151468"/>
              <a:gd name="connsiteY19" fmla="*/ 35371 h 191270"/>
              <a:gd name="connsiteX20" fmla="*/ 73874 w 151468"/>
              <a:gd name="connsiteY20" fmla="*/ 35371 h 191270"/>
              <a:gd name="connsiteX21" fmla="*/ 87786 w 151468"/>
              <a:gd name="connsiteY21" fmla="*/ 36168 h 191270"/>
              <a:gd name="connsiteX22" fmla="*/ 99554 w 151468"/>
              <a:gd name="connsiteY22" fmla="*/ 39258 h 191270"/>
              <a:gd name="connsiteX23" fmla="*/ 107710 w 151468"/>
              <a:gd name="connsiteY23" fmla="*/ 45722 h 191270"/>
              <a:gd name="connsiteX24" fmla="*/ 110784 w 151468"/>
              <a:gd name="connsiteY24" fmla="*/ 56667 h 191270"/>
              <a:gd name="connsiteX25" fmla="*/ 107710 w 151468"/>
              <a:gd name="connsiteY25" fmla="*/ 67612 h 19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51468" h="191270">
                <a:moveTo>
                  <a:pt x="136343" y="17571"/>
                </a:moveTo>
                <a:cubicBezTo>
                  <a:pt x="131072" y="12294"/>
                  <a:pt x="124251" y="8043"/>
                  <a:pt x="115866" y="4831"/>
                </a:cubicBezTo>
                <a:cubicBezTo>
                  <a:pt x="107481" y="1619"/>
                  <a:pt x="97303" y="0"/>
                  <a:pt x="85359" y="0"/>
                </a:cubicBezTo>
                <a:lnTo>
                  <a:pt x="0" y="0"/>
                </a:lnTo>
                <a:lnTo>
                  <a:pt x="0" y="191270"/>
                </a:lnTo>
                <a:lnTo>
                  <a:pt x="41210" y="191270"/>
                </a:lnTo>
                <a:lnTo>
                  <a:pt x="41210" y="113307"/>
                </a:lnTo>
                <a:lnTo>
                  <a:pt x="85359" y="113307"/>
                </a:lnTo>
                <a:cubicBezTo>
                  <a:pt x="97303" y="113307"/>
                  <a:pt x="107481" y="111701"/>
                  <a:pt x="115866" y="108489"/>
                </a:cubicBezTo>
                <a:cubicBezTo>
                  <a:pt x="124251" y="105277"/>
                  <a:pt x="131072" y="101026"/>
                  <a:pt x="136343" y="95750"/>
                </a:cubicBezTo>
                <a:cubicBezTo>
                  <a:pt x="141600" y="90473"/>
                  <a:pt x="145442" y="84414"/>
                  <a:pt x="147855" y="77571"/>
                </a:cubicBezTo>
                <a:cubicBezTo>
                  <a:pt x="150268" y="70729"/>
                  <a:pt x="151468" y="63766"/>
                  <a:pt x="151468" y="56667"/>
                </a:cubicBezTo>
                <a:cubicBezTo>
                  <a:pt x="151468" y="49569"/>
                  <a:pt x="150268" y="42402"/>
                  <a:pt x="147855" y="35641"/>
                </a:cubicBezTo>
                <a:cubicBezTo>
                  <a:pt x="145442" y="28880"/>
                  <a:pt x="141614" y="22861"/>
                  <a:pt x="136343" y="17584"/>
                </a:cubicBezTo>
                <a:close/>
                <a:moveTo>
                  <a:pt x="107710" y="67612"/>
                </a:moveTo>
                <a:cubicBezTo>
                  <a:pt x="105661" y="70392"/>
                  <a:pt x="102938" y="72551"/>
                  <a:pt x="99554" y="74076"/>
                </a:cubicBezTo>
                <a:cubicBezTo>
                  <a:pt x="96157" y="75601"/>
                  <a:pt x="92234" y="76627"/>
                  <a:pt x="87786" y="77167"/>
                </a:cubicBezTo>
                <a:cubicBezTo>
                  <a:pt x="83324" y="77693"/>
                  <a:pt x="78686" y="77963"/>
                  <a:pt x="73874" y="77963"/>
                </a:cubicBezTo>
                <a:lnTo>
                  <a:pt x="41224" y="77963"/>
                </a:lnTo>
                <a:lnTo>
                  <a:pt x="41224" y="35371"/>
                </a:lnTo>
                <a:lnTo>
                  <a:pt x="73874" y="35371"/>
                </a:lnTo>
                <a:cubicBezTo>
                  <a:pt x="78686" y="35371"/>
                  <a:pt x="83324" y="35641"/>
                  <a:pt x="87786" y="36168"/>
                </a:cubicBezTo>
                <a:cubicBezTo>
                  <a:pt x="92248" y="36694"/>
                  <a:pt x="96171" y="37733"/>
                  <a:pt x="99554" y="39258"/>
                </a:cubicBezTo>
                <a:cubicBezTo>
                  <a:pt x="102938" y="40783"/>
                  <a:pt x="105661" y="42942"/>
                  <a:pt x="107710" y="45722"/>
                </a:cubicBezTo>
                <a:cubicBezTo>
                  <a:pt x="109759" y="48502"/>
                  <a:pt x="110784" y="52160"/>
                  <a:pt x="110784" y="56667"/>
                </a:cubicBezTo>
                <a:cubicBezTo>
                  <a:pt x="110784" y="61175"/>
                  <a:pt x="109759" y="64832"/>
                  <a:pt x="107710" y="67612"/>
                </a:cubicBez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5B115CEE-A940-BE26-2B43-166F8314B6E7}"/>
              </a:ext>
            </a:extLst>
          </p:cNvPr>
          <p:cNvSpPr/>
          <p:nvPr/>
        </p:nvSpPr>
        <p:spPr>
          <a:xfrm>
            <a:off x="1074937" y="335968"/>
            <a:ext cx="138203" cy="191269"/>
          </a:xfrm>
          <a:custGeom>
            <a:avLst/>
            <a:gdLst>
              <a:gd name="connsiteX0" fmla="*/ 41197 w 138203"/>
              <a:gd name="connsiteY0" fmla="*/ 155899 h 191269"/>
              <a:gd name="connsiteX1" fmla="*/ 41197 w 138203"/>
              <a:gd name="connsiteY1" fmla="*/ 0 h 191269"/>
              <a:gd name="connsiteX2" fmla="*/ 0 w 138203"/>
              <a:gd name="connsiteY2" fmla="*/ 0 h 191269"/>
              <a:gd name="connsiteX3" fmla="*/ 0 w 138203"/>
              <a:gd name="connsiteY3" fmla="*/ 191270 h 191269"/>
              <a:gd name="connsiteX4" fmla="*/ 138203 w 138203"/>
              <a:gd name="connsiteY4" fmla="*/ 191270 h 191269"/>
              <a:gd name="connsiteX5" fmla="*/ 138203 w 138203"/>
              <a:gd name="connsiteY5" fmla="*/ 155899 h 191269"/>
              <a:gd name="connsiteX6" fmla="*/ 41197 w 138203"/>
              <a:gd name="connsiteY6" fmla="*/ 155899 h 19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03" h="191269">
                <a:moveTo>
                  <a:pt x="41197" y="155899"/>
                </a:moveTo>
                <a:lnTo>
                  <a:pt x="41197" y="0"/>
                </a:lnTo>
                <a:lnTo>
                  <a:pt x="0" y="0"/>
                </a:lnTo>
                <a:lnTo>
                  <a:pt x="0" y="191270"/>
                </a:lnTo>
                <a:lnTo>
                  <a:pt x="138203" y="191270"/>
                </a:lnTo>
                <a:lnTo>
                  <a:pt x="138203" y="155899"/>
                </a:lnTo>
                <a:lnTo>
                  <a:pt x="41197" y="15589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2C4287DA-CF08-EA83-E364-FECE99038CA8}"/>
              </a:ext>
            </a:extLst>
          </p:cNvPr>
          <p:cNvSpPr/>
          <p:nvPr/>
        </p:nvSpPr>
        <p:spPr>
          <a:xfrm>
            <a:off x="906874" y="335968"/>
            <a:ext cx="138216" cy="77949"/>
          </a:xfrm>
          <a:custGeom>
            <a:avLst/>
            <a:gdLst>
              <a:gd name="connsiteX0" fmla="*/ 0 w 138216"/>
              <a:gd name="connsiteY0" fmla="*/ 77949 h 77949"/>
              <a:gd name="connsiteX1" fmla="*/ 41210 w 138216"/>
              <a:gd name="connsiteY1" fmla="*/ 77949 h 77949"/>
              <a:gd name="connsiteX2" fmla="*/ 41210 w 138216"/>
              <a:gd name="connsiteY2" fmla="*/ 35358 h 77949"/>
              <a:gd name="connsiteX3" fmla="*/ 138217 w 138216"/>
              <a:gd name="connsiteY3" fmla="*/ 35358 h 77949"/>
              <a:gd name="connsiteX4" fmla="*/ 138217 w 138216"/>
              <a:gd name="connsiteY4" fmla="*/ 0 h 77949"/>
              <a:gd name="connsiteX5" fmla="*/ 0 w 138216"/>
              <a:gd name="connsiteY5" fmla="*/ 0 h 77949"/>
              <a:gd name="connsiteX6" fmla="*/ 0 w 138216"/>
              <a:gd name="connsiteY6" fmla="*/ 77949 h 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16" h="77949">
                <a:moveTo>
                  <a:pt x="0" y="77949"/>
                </a:moveTo>
                <a:lnTo>
                  <a:pt x="41210" y="77949"/>
                </a:lnTo>
                <a:lnTo>
                  <a:pt x="41210" y="35358"/>
                </a:lnTo>
                <a:lnTo>
                  <a:pt x="138217" y="35358"/>
                </a:lnTo>
                <a:lnTo>
                  <a:pt x="138217" y="0"/>
                </a:lnTo>
                <a:lnTo>
                  <a:pt x="0" y="0"/>
                </a:lnTo>
                <a:lnTo>
                  <a:pt x="0" y="7794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816D4154-ADD8-7CD7-5EE4-31C06E12F124}"/>
              </a:ext>
            </a:extLst>
          </p:cNvPr>
          <p:cNvSpPr/>
          <p:nvPr/>
        </p:nvSpPr>
        <p:spPr>
          <a:xfrm>
            <a:off x="906874" y="449275"/>
            <a:ext cx="41210" cy="77949"/>
          </a:xfrm>
          <a:custGeom>
            <a:avLst/>
            <a:gdLst>
              <a:gd name="connsiteX0" fmla="*/ 0 w 41210"/>
              <a:gd name="connsiteY0" fmla="*/ 0 h 77949"/>
              <a:gd name="connsiteX1" fmla="*/ 41210 w 41210"/>
              <a:gd name="connsiteY1" fmla="*/ 0 h 77949"/>
              <a:gd name="connsiteX2" fmla="*/ 41210 w 41210"/>
              <a:gd name="connsiteY2" fmla="*/ 77949 h 77949"/>
              <a:gd name="connsiteX3" fmla="*/ 0 w 41210"/>
              <a:gd name="connsiteY3" fmla="*/ 77949 h 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0" h="77949">
                <a:moveTo>
                  <a:pt x="0" y="0"/>
                </a:moveTo>
                <a:lnTo>
                  <a:pt x="41210" y="0"/>
                </a:lnTo>
                <a:lnTo>
                  <a:pt x="41210" y="77949"/>
                </a:lnTo>
                <a:lnTo>
                  <a:pt x="0" y="7794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0A5651A8-D780-F7AB-9F78-EFD12AA98E74}"/>
              </a:ext>
            </a:extLst>
          </p:cNvPr>
          <p:cNvSpPr/>
          <p:nvPr/>
        </p:nvSpPr>
        <p:spPr>
          <a:xfrm>
            <a:off x="948084" y="413918"/>
            <a:ext cx="88715" cy="35357"/>
          </a:xfrm>
          <a:custGeom>
            <a:avLst/>
            <a:gdLst>
              <a:gd name="connsiteX0" fmla="*/ 0 w 88715"/>
              <a:gd name="connsiteY0" fmla="*/ 0 h 35357"/>
              <a:gd name="connsiteX1" fmla="*/ 88716 w 88715"/>
              <a:gd name="connsiteY1" fmla="*/ 0 h 35357"/>
              <a:gd name="connsiteX2" fmla="*/ 88716 w 88715"/>
              <a:gd name="connsiteY2" fmla="*/ 35358 h 35357"/>
              <a:gd name="connsiteX3" fmla="*/ 0 w 88715"/>
              <a:gd name="connsiteY3" fmla="*/ 35358 h 3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15" h="35357">
                <a:moveTo>
                  <a:pt x="0" y="0"/>
                </a:moveTo>
                <a:lnTo>
                  <a:pt x="88716" y="0"/>
                </a:lnTo>
                <a:lnTo>
                  <a:pt x="88716" y="35358"/>
                </a:lnTo>
                <a:lnTo>
                  <a:pt x="0" y="35358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7" name="Espace réservé de la date 16">
            <a:extLst>
              <a:ext uri="{FF2B5EF4-FFF2-40B4-BE49-F238E27FC236}">
                <a16:creationId xmlns:a16="http://schemas.microsoft.com/office/drawing/2014/main" id="{309FD214-C446-3C8F-AD11-A249F4B59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1A7428E5-FF5A-76BD-D93B-8D61D542A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43662181-82C7-FB2E-AD48-A29433AC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19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et contenu">
    <p:bg>
      <p:bgPr>
        <a:gradFill>
          <a:gsLst>
            <a:gs pos="0">
              <a:schemeClr val="accent4">
                <a:lumMod val="50000"/>
              </a:schemeClr>
            </a:gs>
            <a:gs pos="32000">
              <a:schemeClr val="accent4"/>
            </a:gs>
            <a:gs pos="98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3122613"/>
            <a:ext cx="11090274" cy="3402012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42D0D-07B5-D98B-14DE-AA7EF420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13EF8F51-3EA2-359B-1A23-D9F373527745}"/>
              </a:ext>
            </a:extLst>
          </p:cNvPr>
          <p:cNvSpPr/>
          <p:nvPr/>
        </p:nvSpPr>
        <p:spPr>
          <a:xfrm>
            <a:off x="555663" y="335968"/>
            <a:ext cx="138216" cy="77949"/>
          </a:xfrm>
          <a:custGeom>
            <a:avLst/>
            <a:gdLst>
              <a:gd name="connsiteX0" fmla="*/ 0 w 138216"/>
              <a:gd name="connsiteY0" fmla="*/ 77949 h 77949"/>
              <a:gd name="connsiteX1" fmla="*/ 41210 w 138216"/>
              <a:gd name="connsiteY1" fmla="*/ 77949 h 77949"/>
              <a:gd name="connsiteX2" fmla="*/ 41210 w 138216"/>
              <a:gd name="connsiteY2" fmla="*/ 35358 h 77949"/>
              <a:gd name="connsiteX3" fmla="*/ 138217 w 138216"/>
              <a:gd name="connsiteY3" fmla="*/ 35358 h 77949"/>
              <a:gd name="connsiteX4" fmla="*/ 138217 w 138216"/>
              <a:gd name="connsiteY4" fmla="*/ 0 h 77949"/>
              <a:gd name="connsiteX5" fmla="*/ 0 w 138216"/>
              <a:gd name="connsiteY5" fmla="*/ 0 h 77949"/>
              <a:gd name="connsiteX6" fmla="*/ 0 w 138216"/>
              <a:gd name="connsiteY6" fmla="*/ 77949 h 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16" h="77949">
                <a:moveTo>
                  <a:pt x="0" y="77949"/>
                </a:moveTo>
                <a:lnTo>
                  <a:pt x="41210" y="77949"/>
                </a:lnTo>
                <a:lnTo>
                  <a:pt x="41210" y="35358"/>
                </a:lnTo>
                <a:lnTo>
                  <a:pt x="138217" y="35358"/>
                </a:lnTo>
                <a:lnTo>
                  <a:pt x="138217" y="0"/>
                </a:lnTo>
                <a:lnTo>
                  <a:pt x="0" y="0"/>
                </a:lnTo>
                <a:lnTo>
                  <a:pt x="0" y="7794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E5B494A9-D288-4545-5699-3384315D576E}"/>
              </a:ext>
            </a:extLst>
          </p:cNvPr>
          <p:cNvSpPr/>
          <p:nvPr/>
        </p:nvSpPr>
        <p:spPr>
          <a:xfrm>
            <a:off x="555663" y="449275"/>
            <a:ext cx="138216" cy="77962"/>
          </a:xfrm>
          <a:custGeom>
            <a:avLst/>
            <a:gdLst>
              <a:gd name="connsiteX0" fmla="*/ 0 w 138216"/>
              <a:gd name="connsiteY0" fmla="*/ 77963 h 77962"/>
              <a:gd name="connsiteX1" fmla="*/ 138217 w 138216"/>
              <a:gd name="connsiteY1" fmla="*/ 77963 h 77962"/>
              <a:gd name="connsiteX2" fmla="*/ 138217 w 138216"/>
              <a:gd name="connsiteY2" fmla="*/ 42591 h 77962"/>
              <a:gd name="connsiteX3" fmla="*/ 41210 w 138216"/>
              <a:gd name="connsiteY3" fmla="*/ 42591 h 77962"/>
              <a:gd name="connsiteX4" fmla="*/ 41210 w 138216"/>
              <a:gd name="connsiteY4" fmla="*/ 0 h 77962"/>
              <a:gd name="connsiteX5" fmla="*/ 0 w 138216"/>
              <a:gd name="connsiteY5" fmla="*/ 0 h 77962"/>
              <a:gd name="connsiteX6" fmla="*/ 0 w 138216"/>
              <a:gd name="connsiteY6" fmla="*/ 77963 h 7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16" h="77962">
                <a:moveTo>
                  <a:pt x="0" y="77963"/>
                </a:moveTo>
                <a:lnTo>
                  <a:pt x="138217" y="77963"/>
                </a:lnTo>
                <a:lnTo>
                  <a:pt x="138217" y="42591"/>
                </a:lnTo>
                <a:lnTo>
                  <a:pt x="41210" y="42591"/>
                </a:lnTo>
                <a:lnTo>
                  <a:pt x="41210" y="0"/>
                </a:lnTo>
                <a:lnTo>
                  <a:pt x="0" y="0"/>
                </a:lnTo>
                <a:lnTo>
                  <a:pt x="0" y="77963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A5227256-2CB5-C66B-5A1C-3E1C7C775414}"/>
              </a:ext>
            </a:extLst>
          </p:cNvPr>
          <p:cNvSpPr/>
          <p:nvPr/>
        </p:nvSpPr>
        <p:spPr>
          <a:xfrm>
            <a:off x="596874" y="413918"/>
            <a:ext cx="88715" cy="35357"/>
          </a:xfrm>
          <a:custGeom>
            <a:avLst/>
            <a:gdLst>
              <a:gd name="connsiteX0" fmla="*/ 0 w 88715"/>
              <a:gd name="connsiteY0" fmla="*/ 0 h 35357"/>
              <a:gd name="connsiteX1" fmla="*/ 88716 w 88715"/>
              <a:gd name="connsiteY1" fmla="*/ 0 h 35357"/>
              <a:gd name="connsiteX2" fmla="*/ 88716 w 88715"/>
              <a:gd name="connsiteY2" fmla="*/ 35358 h 35357"/>
              <a:gd name="connsiteX3" fmla="*/ 0 w 88715"/>
              <a:gd name="connsiteY3" fmla="*/ 35358 h 3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15" h="35357">
                <a:moveTo>
                  <a:pt x="0" y="0"/>
                </a:moveTo>
                <a:lnTo>
                  <a:pt x="88716" y="0"/>
                </a:lnTo>
                <a:lnTo>
                  <a:pt x="88716" y="35358"/>
                </a:lnTo>
                <a:lnTo>
                  <a:pt x="0" y="35358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613513A6-A38B-81D3-C93C-32D8AC097F4F}"/>
              </a:ext>
            </a:extLst>
          </p:cNvPr>
          <p:cNvSpPr/>
          <p:nvPr/>
        </p:nvSpPr>
        <p:spPr>
          <a:xfrm>
            <a:off x="729199" y="335955"/>
            <a:ext cx="151468" cy="191270"/>
          </a:xfrm>
          <a:custGeom>
            <a:avLst/>
            <a:gdLst>
              <a:gd name="connsiteX0" fmla="*/ 136343 w 151468"/>
              <a:gd name="connsiteY0" fmla="*/ 17571 h 191270"/>
              <a:gd name="connsiteX1" fmla="*/ 115866 w 151468"/>
              <a:gd name="connsiteY1" fmla="*/ 4831 h 191270"/>
              <a:gd name="connsiteX2" fmla="*/ 85359 w 151468"/>
              <a:gd name="connsiteY2" fmla="*/ 0 h 191270"/>
              <a:gd name="connsiteX3" fmla="*/ 0 w 151468"/>
              <a:gd name="connsiteY3" fmla="*/ 0 h 191270"/>
              <a:gd name="connsiteX4" fmla="*/ 0 w 151468"/>
              <a:gd name="connsiteY4" fmla="*/ 191270 h 191270"/>
              <a:gd name="connsiteX5" fmla="*/ 41210 w 151468"/>
              <a:gd name="connsiteY5" fmla="*/ 191270 h 191270"/>
              <a:gd name="connsiteX6" fmla="*/ 41210 w 151468"/>
              <a:gd name="connsiteY6" fmla="*/ 113307 h 191270"/>
              <a:gd name="connsiteX7" fmla="*/ 85359 w 151468"/>
              <a:gd name="connsiteY7" fmla="*/ 113307 h 191270"/>
              <a:gd name="connsiteX8" fmla="*/ 115866 w 151468"/>
              <a:gd name="connsiteY8" fmla="*/ 108489 h 191270"/>
              <a:gd name="connsiteX9" fmla="*/ 136343 w 151468"/>
              <a:gd name="connsiteY9" fmla="*/ 95750 h 191270"/>
              <a:gd name="connsiteX10" fmla="*/ 147855 w 151468"/>
              <a:gd name="connsiteY10" fmla="*/ 77571 h 191270"/>
              <a:gd name="connsiteX11" fmla="*/ 151468 w 151468"/>
              <a:gd name="connsiteY11" fmla="*/ 56667 h 191270"/>
              <a:gd name="connsiteX12" fmla="*/ 147855 w 151468"/>
              <a:gd name="connsiteY12" fmla="*/ 35641 h 191270"/>
              <a:gd name="connsiteX13" fmla="*/ 136343 w 151468"/>
              <a:gd name="connsiteY13" fmla="*/ 17584 h 191270"/>
              <a:gd name="connsiteX14" fmla="*/ 107710 w 151468"/>
              <a:gd name="connsiteY14" fmla="*/ 67612 h 191270"/>
              <a:gd name="connsiteX15" fmla="*/ 99554 w 151468"/>
              <a:gd name="connsiteY15" fmla="*/ 74076 h 191270"/>
              <a:gd name="connsiteX16" fmla="*/ 87786 w 151468"/>
              <a:gd name="connsiteY16" fmla="*/ 77167 h 191270"/>
              <a:gd name="connsiteX17" fmla="*/ 73874 w 151468"/>
              <a:gd name="connsiteY17" fmla="*/ 77963 h 191270"/>
              <a:gd name="connsiteX18" fmla="*/ 41224 w 151468"/>
              <a:gd name="connsiteY18" fmla="*/ 77963 h 191270"/>
              <a:gd name="connsiteX19" fmla="*/ 41224 w 151468"/>
              <a:gd name="connsiteY19" fmla="*/ 35371 h 191270"/>
              <a:gd name="connsiteX20" fmla="*/ 73874 w 151468"/>
              <a:gd name="connsiteY20" fmla="*/ 35371 h 191270"/>
              <a:gd name="connsiteX21" fmla="*/ 87786 w 151468"/>
              <a:gd name="connsiteY21" fmla="*/ 36168 h 191270"/>
              <a:gd name="connsiteX22" fmla="*/ 99554 w 151468"/>
              <a:gd name="connsiteY22" fmla="*/ 39258 h 191270"/>
              <a:gd name="connsiteX23" fmla="*/ 107710 w 151468"/>
              <a:gd name="connsiteY23" fmla="*/ 45722 h 191270"/>
              <a:gd name="connsiteX24" fmla="*/ 110784 w 151468"/>
              <a:gd name="connsiteY24" fmla="*/ 56667 h 191270"/>
              <a:gd name="connsiteX25" fmla="*/ 107710 w 151468"/>
              <a:gd name="connsiteY25" fmla="*/ 67612 h 19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51468" h="191270">
                <a:moveTo>
                  <a:pt x="136343" y="17571"/>
                </a:moveTo>
                <a:cubicBezTo>
                  <a:pt x="131072" y="12294"/>
                  <a:pt x="124251" y="8043"/>
                  <a:pt x="115866" y="4831"/>
                </a:cubicBezTo>
                <a:cubicBezTo>
                  <a:pt x="107481" y="1619"/>
                  <a:pt x="97303" y="0"/>
                  <a:pt x="85359" y="0"/>
                </a:cubicBezTo>
                <a:lnTo>
                  <a:pt x="0" y="0"/>
                </a:lnTo>
                <a:lnTo>
                  <a:pt x="0" y="191270"/>
                </a:lnTo>
                <a:lnTo>
                  <a:pt x="41210" y="191270"/>
                </a:lnTo>
                <a:lnTo>
                  <a:pt x="41210" y="113307"/>
                </a:lnTo>
                <a:lnTo>
                  <a:pt x="85359" y="113307"/>
                </a:lnTo>
                <a:cubicBezTo>
                  <a:pt x="97303" y="113307"/>
                  <a:pt x="107481" y="111701"/>
                  <a:pt x="115866" y="108489"/>
                </a:cubicBezTo>
                <a:cubicBezTo>
                  <a:pt x="124251" y="105277"/>
                  <a:pt x="131072" y="101026"/>
                  <a:pt x="136343" y="95750"/>
                </a:cubicBezTo>
                <a:cubicBezTo>
                  <a:pt x="141600" y="90473"/>
                  <a:pt x="145442" y="84414"/>
                  <a:pt x="147855" y="77571"/>
                </a:cubicBezTo>
                <a:cubicBezTo>
                  <a:pt x="150268" y="70729"/>
                  <a:pt x="151468" y="63766"/>
                  <a:pt x="151468" y="56667"/>
                </a:cubicBezTo>
                <a:cubicBezTo>
                  <a:pt x="151468" y="49569"/>
                  <a:pt x="150268" y="42402"/>
                  <a:pt x="147855" y="35641"/>
                </a:cubicBezTo>
                <a:cubicBezTo>
                  <a:pt x="145442" y="28880"/>
                  <a:pt x="141614" y="22861"/>
                  <a:pt x="136343" y="17584"/>
                </a:cubicBezTo>
                <a:close/>
                <a:moveTo>
                  <a:pt x="107710" y="67612"/>
                </a:moveTo>
                <a:cubicBezTo>
                  <a:pt x="105661" y="70392"/>
                  <a:pt x="102938" y="72551"/>
                  <a:pt x="99554" y="74076"/>
                </a:cubicBezTo>
                <a:cubicBezTo>
                  <a:pt x="96157" y="75601"/>
                  <a:pt x="92234" y="76627"/>
                  <a:pt x="87786" y="77167"/>
                </a:cubicBezTo>
                <a:cubicBezTo>
                  <a:pt x="83324" y="77693"/>
                  <a:pt x="78686" y="77963"/>
                  <a:pt x="73874" y="77963"/>
                </a:cubicBezTo>
                <a:lnTo>
                  <a:pt x="41224" y="77963"/>
                </a:lnTo>
                <a:lnTo>
                  <a:pt x="41224" y="35371"/>
                </a:lnTo>
                <a:lnTo>
                  <a:pt x="73874" y="35371"/>
                </a:lnTo>
                <a:cubicBezTo>
                  <a:pt x="78686" y="35371"/>
                  <a:pt x="83324" y="35641"/>
                  <a:pt x="87786" y="36168"/>
                </a:cubicBezTo>
                <a:cubicBezTo>
                  <a:pt x="92248" y="36694"/>
                  <a:pt x="96171" y="37733"/>
                  <a:pt x="99554" y="39258"/>
                </a:cubicBezTo>
                <a:cubicBezTo>
                  <a:pt x="102938" y="40783"/>
                  <a:pt x="105661" y="42942"/>
                  <a:pt x="107710" y="45722"/>
                </a:cubicBezTo>
                <a:cubicBezTo>
                  <a:pt x="109759" y="48502"/>
                  <a:pt x="110784" y="52160"/>
                  <a:pt x="110784" y="56667"/>
                </a:cubicBezTo>
                <a:cubicBezTo>
                  <a:pt x="110784" y="61175"/>
                  <a:pt x="109759" y="64832"/>
                  <a:pt x="107710" y="67612"/>
                </a:cubicBez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5B115CEE-A940-BE26-2B43-166F8314B6E7}"/>
              </a:ext>
            </a:extLst>
          </p:cNvPr>
          <p:cNvSpPr/>
          <p:nvPr/>
        </p:nvSpPr>
        <p:spPr>
          <a:xfrm>
            <a:off x="1074937" y="335968"/>
            <a:ext cx="138203" cy="191269"/>
          </a:xfrm>
          <a:custGeom>
            <a:avLst/>
            <a:gdLst>
              <a:gd name="connsiteX0" fmla="*/ 41197 w 138203"/>
              <a:gd name="connsiteY0" fmla="*/ 155899 h 191269"/>
              <a:gd name="connsiteX1" fmla="*/ 41197 w 138203"/>
              <a:gd name="connsiteY1" fmla="*/ 0 h 191269"/>
              <a:gd name="connsiteX2" fmla="*/ 0 w 138203"/>
              <a:gd name="connsiteY2" fmla="*/ 0 h 191269"/>
              <a:gd name="connsiteX3" fmla="*/ 0 w 138203"/>
              <a:gd name="connsiteY3" fmla="*/ 191270 h 191269"/>
              <a:gd name="connsiteX4" fmla="*/ 138203 w 138203"/>
              <a:gd name="connsiteY4" fmla="*/ 191270 h 191269"/>
              <a:gd name="connsiteX5" fmla="*/ 138203 w 138203"/>
              <a:gd name="connsiteY5" fmla="*/ 155899 h 191269"/>
              <a:gd name="connsiteX6" fmla="*/ 41197 w 138203"/>
              <a:gd name="connsiteY6" fmla="*/ 155899 h 19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03" h="191269">
                <a:moveTo>
                  <a:pt x="41197" y="155899"/>
                </a:moveTo>
                <a:lnTo>
                  <a:pt x="41197" y="0"/>
                </a:lnTo>
                <a:lnTo>
                  <a:pt x="0" y="0"/>
                </a:lnTo>
                <a:lnTo>
                  <a:pt x="0" y="191270"/>
                </a:lnTo>
                <a:lnTo>
                  <a:pt x="138203" y="191270"/>
                </a:lnTo>
                <a:lnTo>
                  <a:pt x="138203" y="155899"/>
                </a:lnTo>
                <a:lnTo>
                  <a:pt x="41197" y="15589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2C4287DA-CF08-EA83-E364-FECE99038CA8}"/>
              </a:ext>
            </a:extLst>
          </p:cNvPr>
          <p:cNvSpPr/>
          <p:nvPr/>
        </p:nvSpPr>
        <p:spPr>
          <a:xfrm>
            <a:off x="906874" y="335968"/>
            <a:ext cx="138216" cy="77949"/>
          </a:xfrm>
          <a:custGeom>
            <a:avLst/>
            <a:gdLst>
              <a:gd name="connsiteX0" fmla="*/ 0 w 138216"/>
              <a:gd name="connsiteY0" fmla="*/ 77949 h 77949"/>
              <a:gd name="connsiteX1" fmla="*/ 41210 w 138216"/>
              <a:gd name="connsiteY1" fmla="*/ 77949 h 77949"/>
              <a:gd name="connsiteX2" fmla="*/ 41210 w 138216"/>
              <a:gd name="connsiteY2" fmla="*/ 35358 h 77949"/>
              <a:gd name="connsiteX3" fmla="*/ 138217 w 138216"/>
              <a:gd name="connsiteY3" fmla="*/ 35358 h 77949"/>
              <a:gd name="connsiteX4" fmla="*/ 138217 w 138216"/>
              <a:gd name="connsiteY4" fmla="*/ 0 h 77949"/>
              <a:gd name="connsiteX5" fmla="*/ 0 w 138216"/>
              <a:gd name="connsiteY5" fmla="*/ 0 h 77949"/>
              <a:gd name="connsiteX6" fmla="*/ 0 w 138216"/>
              <a:gd name="connsiteY6" fmla="*/ 77949 h 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16" h="77949">
                <a:moveTo>
                  <a:pt x="0" y="77949"/>
                </a:moveTo>
                <a:lnTo>
                  <a:pt x="41210" y="77949"/>
                </a:lnTo>
                <a:lnTo>
                  <a:pt x="41210" y="35358"/>
                </a:lnTo>
                <a:lnTo>
                  <a:pt x="138217" y="35358"/>
                </a:lnTo>
                <a:lnTo>
                  <a:pt x="138217" y="0"/>
                </a:lnTo>
                <a:lnTo>
                  <a:pt x="0" y="0"/>
                </a:lnTo>
                <a:lnTo>
                  <a:pt x="0" y="7794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816D4154-ADD8-7CD7-5EE4-31C06E12F124}"/>
              </a:ext>
            </a:extLst>
          </p:cNvPr>
          <p:cNvSpPr/>
          <p:nvPr/>
        </p:nvSpPr>
        <p:spPr>
          <a:xfrm>
            <a:off x="906874" y="449275"/>
            <a:ext cx="41210" cy="77949"/>
          </a:xfrm>
          <a:custGeom>
            <a:avLst/>
            <a:gdLst>
              <a:gd name="connsiteX0" fmla="*/ 0 w 41210"/>
              <a:gd name="connsiteY0" fmla="*/ 0 h 77949"/>
              <a:gd name="connsiteX1" fmla="*/ 41210 w 41210"/>
              <a:gd name="connsiteY1" fmla="*/ 0 h 77949"/>
              <a:gd name="connsiteX2" fmla="*/ 41210 w 41210"/>
              <a:gd name="connsiteY2" fmla="*/ 77949 h 77949"/>
              <a:gd name="connsiteX3" fmla="*/ 0 w 41210"/>
              <a:gd name="connsiteY3" fmla="*/ 77949 h 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0" h="77949">
                <a:moveTo>
                  <a:pt x="0" y="0"/>
                </a:moveTo>
                <a:lnTo>
                  <a:pt x="41210" y="0"/>
                </a:lnTo>
                <a:lnTo>
                  <a:pt x="41210" y="77949"/>
                </a:lnTo>
                <a:lnTo>
                  <a:pt x="0" y="7794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0A5651A8-D780-F7AB-9F78-EFD12AA98E74}"/>
              </a:ext>
            </a:extLst>
          </p:cNvPr>
          <p:cNvSpPr/>
          <p:nvPr/>
        </p:nvSpPr>
        <p:spPr>
          <a:xfrm>
            <a:off x="948084" y="413918"/>
            <a:ext cx="88715" cy="35357"/>
          </a:xfrm>
          <a:custGeom>
            <a:avLst/>
            <a:gdLst>
              <a:gd name="connsiteX0" fmla="*/ 0 w 88715"/>
              <a:gd name="connsiteY0" fmla="*/ 0 h 35357"/>
              <a:gd name="connsiteX1" fmla="*/ 88716 w 88715"/>
              <a:gd name="connsiteY1" fmla="*/ 0 h 35357"/>
              <a:gd name="connsiteX2" fmla="*/ 88716 w 88715"/>
              <a:gd name="connsiteY2" fmla="*/ 35358 h 35357"/>
              <a:gd name="connsiteX3" fmla="*/ 0 w 88715"/>
              <a:gd name="connsiteY3" fmla="*/ 35358 h 3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15" h="35357">
                <a:moveTo>
                  <a:pt x="0" y="0"/>
                </a:moveTo>
                <a:lnTo>
                  <a:pt x="88716" y="0"/>
                </a:lnTo>
                <a:lnTo>
                  <a:pt x="88716" y="35358"/>
                </a:lnTo>
                <a:lnTo>
                  <a:pt x="0" y="35358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7" name="Espace réservé de la date 16">
            <a:extLst>
              <a:ext uri="{FF2B5EF4-FFF2-40B4-BE49-F238E27FC236}">
                <a16:creationId xmlns:a16="http://schemas.microsoft.com/office/drawing/2014/main" id="{309FD214-C446-3C8F-AD11-A249F4B59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1A7428E5-FF5A-76BD-D93B-8D61D542A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43662181-82C7-FB2E-AD48-A29433AC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612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42D0D-07B5-D98B-14DE-AA7EF420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CB5EF085-9E71-E082-A736-CB60A2C5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493E0B43-BBF0-959B-0E47-C44652B9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6B5919CB-557E-8300-3A6C-3D6D5AF5D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129" y="2084388"/>
            <a:ext cx="6408737" cy="44402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42D0D-07B5-D98B-14DE-AA7EF4208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00" y="635473"/>
            <a:ext cx="4537075" cy="1448915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2DD9F30-F80E-914F-1B20-A9EAB1B742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84388"/>
            <a:ext cx="4151313" cy="4773612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92E5A6A1-4AC1-0BB6-E626-24778B60F6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848975" y="2084388"/>
            <a:ext cx="1343025" cy="4773612"/>
          </a:xfrm>
        </p:spPr>
        <p:txBody>
          <a:bodyPr/>
          <a:lstStyle/>
          <a:p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DD88601-F174-B07B-479E-B3197621D4C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E73F236-20ED-DFBB-7E76-598139248C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21692F41-D3AF-8119-B301-B41665A8EA7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974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2084388"/>
            <a:ext cx="6408737" cy="44402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04063" y="0"/>
            <a:ext cx="508793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8A24E7-AF51-FA4F-8358-EA974AE5E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00" y="635473"/>
            <a:ext cx="4537075" cy="1448915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763FA0-46A9-01D7-F5D6-1197E47013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760BCC-F795-2BE7-ECC8-4DB38C0EAE3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C7E246-39A8-E26D-0412-8CFF722643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84388"/>
            <a:ext cx="5087937" cy="4773612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2400" y="2084388"/>
            <a:ext cx="6408738" cy="443165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E3D8B0-A2A8-4DC8-5F62-A0CC5D887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102ECE5-BB68-95FD-C1E5-7E85CF75A9C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3B38248C-C5F6-85A2-58EC-57A9882FCF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743A807-A5BB-357C-504A-BD41B46C67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681A201C-93EA-FC5A-555B-4F3F182CE8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087938" cy="6858000"/>
          </a:xfrm>
          <a:custGeom>
            <a:avLst/>
            <a:gdLst>
              <a:gd name="connsiteX0" fmla="*/ 555662 w 5087938"/>
              <a:gd name="connsiteY0" fmla="*/ 449275 h 6858000"/>
              <a:gd name="connsiteX1" fmla="*/ 555662 w 5087938"/>
              <a:gd name="connsiteY1" fmla="*/ 527238 h 6858000"/>
              <a:gd name="connsiteX2" fmla="*/ 693879 w 5087938"/>
              <a:gd name="connsiteY2" fmla="*/ 527238 h 6858000"/>
              <a:gd name="connsiteX3" fmla="*/ 693879 w 5087938"/>
              <a:gd name="connsiteY3" fmla="*/ 491866 h 6858000"/>
              <a:gd name="connsiteX4" fmla="*/ 596872 w 5087938"/>
              <a:gd name="connsiteY4" fmla="*/ 491866 h 6858000"/>
              <a:gd name="connsiteX5" fmla="*/ 596872 w 5087938"/>
              <a:gd name="connsiteY5" fmla="*/ 449275 h 6858000"/>
              <a:gd name="connsiteX6" fmla="*/ 948083 w 5087938"/>
              <a:gd name="connsiteY6" fmla="*/ 413918 h 6858000"/>
              <a:gd name="connsiteX7" fmla="*/ 948083 w 5087938"/>
              <a:gd name="connsiteY7" fmla="*/ 449275 h 6858000"/>
              <a:gd name="connsiteX8" fmla="*/ 906873 w 5087938"/>
              <a:gd name="connsiteY8" fmla="*/ 449275 h 6858000"/>
              <a:gd name="connsiteX9" fmla="*/ 906873 w 5087938"/>
              <a:gd name="connsiteY9" fmla="*/ 527224 h 6858000"/>
              <a:gd name="connsiteX10" fmla="*/ 948083 w 5087938"/>
              <a:gd name="connsiteY10" fmla="*/ 527224 h 6858000"/>
              <a:gd name="connsiteX11" fmla="*/ 948083 w 5087938"/>
              <a:gd name="connsiteY11" fmla="*/ 449276 h 6858000"/>
              <a:gd name="connsiteX12" fmla="*/ 1036799 w 5087938"/>
              <a:gd name="connsiteY12" fmla="*/ 449276 h 6858000"/>
              <a:gd name="connsiteX13" fmla="*/ 1036799 w 5087938"/>
              <a:gd name="connsiteY13" fmla="*/ 413918 h 6858000"/>
              <a:gd name="connsiteX14" fmla="*/ 596873 w 5087938"/>
              <a:gd name="connsiteY14" fmla="*/ 413918 h 6858000"/>
              <a:gd name="connsiteX15" fmla="*/ 596873 w 5087938"/>
              <a:gd name="connsiteY15" fmla="*/ 449276 h 6858000"/>
              <a:gd name="connsiteX16" fmla="*/ 685589 w 5087938"/>
              <a:gd name="connsiteY16" fmla="*/ 449276 h 6858000"/>
              <a:gd name="connsiteX17" fmla="*/ 685589 w 5087938"/>
              <a:gd name="connsiteY17" fmla="*/ 413918 h 6858000"/>
              <a:gd name="connsiteX18" fmla="*/ 770422 w 5087938"/>
              <a:gd name="connsiteY18" fmla="*/ 371326 h 6858000"/>
              <a:gd name="connsiteX19" fmla="*/ 803072 w 5087938"/>
              <a:gd name="connsiteY19" fmla="*/ 371326 h 6858000"/>
              <a:gd name="connsiteX20" fmla="*/ 816984 w 5087938"/>
              <a:gd name="connsiteY20" fmla="*/ 372123 h 6858000"/>
              <a:gd name="connsiteX21" fmla="*/ 828752 w 5087938"/>
              <a:gd name="connsiteY21" fmla="*/ 375213 h 6858000"/>
              <a:gd name="connsiteX22" fmla="*/ 836908 w 5087938"/>
              <a:gd name="connsiteY22" fmla="*/ 381677 h 6858000"/>
              <a:gd name="connsiteX23" fmla="*/ 839982 w 5087938"/>
              <a:gd name="connsiteY23" fmla="*/ 392622 h 6858000"/>
              <a:gd name="connsiteX24" fmla="*/ 836908 w 5087938"/>
              <a:gd name="connsiteY24" fmla="*/ 403567 h 6858000"/>
              <a:gd name="connsiteX25" fmla="*/ 828752 w 5087938"/>
              <a:gd name="connsiteY25" fmla="*/ 410031 h 6858000"/>
              <a:gd name="connsiteX26" fmla="*/ 816984 w 5087938"/>
              <a:gd name="connsiteY26" fmla="*/ 413122 h 6858000"/>
              <a:gd name="connsiteX27" fmla="*/ 803072 w 5087938"/>
              <a:gd name="connsiteY27" fmla="*/ 413918 h 6858000"/>
              <a:gd name="connsiteX28" fmla="*/ 770422 w 5087938"/>
              <a:gd name="connsiteY28" fmla="*/ 413918 h 6858000"/>
              <a:gd name="connsiteX29" fmla="*/ 1074936 w 5087938"/>
              <a:gd name="connsiteY29" fmla="*/ 335968 h 6858000"/>
              <a:gd name="connsiteX30" fmla="*/ 1074936 w 5087938"/>
              <a:gd name="connsiteY30" fmla="*/ 527238 h 6858000"/>
              <a:gd name="connsiteX31" fmla="*/ 1213139 w 5087938"/>
              <a:gd name="connsiteY31" fmla="*/ 527238 h 6858000"/>
              <a:gd name="connsiteX32" fmla="*/ 1213139 w 5087938"/>
              <a:gd name="connsiteY32" fmla="*/ 491867 h 6858000"/>
              <a:gd name="connsiteX33" fmla="*/ 1116133 w 5087938"/>
              <a:gd name="connsiteY33" fmla="*/ 491867 h 6858000"/>
              <a:gd name="connsiteX34" fmla="*/ 1116133 w 5087938"/>
              <a:gd name="connsiteY34" fmla="*/ 335968 h 6858000"/>
              <a:gd name="connsiteX35" fmla="*/ 906873 w 5087938"/>
              <a:gd name="connsiteY35" fmla="*/ 335968 h 6858000"/>
              <a:gd name="connsiteX36" fmla="*/ 906873 w 5087938"/>
              <a:gd name="connsiteY36" fmla="*/ 413917 h 6858000"/>
              <a:gd name="connsiteX37" fmla="*/ 948083 w 5087938"/>
              <a:gd name="connsiteY37" fmla="*/ 413917 h 6858000"/>
              <a:gd name="connsiteX38" fmla="*/ 948083 w 5087938"/>
              <a:gd name="connsiteY38" fmla="*/ 371326 h 6858000"/>
              <a:gd name="connsiteX39" fmla="*/ 1045090 w 5087938"/>
              <a:gd name="connsiteY39" fmla="*/ 371326 h 6858000"/>
              <a:gd name="connsiteX40" fmla="*/ 1045090 w 5087938"/>
              <a:gd name="connsiteY40" fmla="*/ 335968 h 6858000"/>
              <a:gd name="connsiteX41" fmla="*/ 555662 w 5087938"/>
              <a:gd name="connsiteY41" fmla="*/ 335968 h 6858000"/>
              <a:gd name="connsiteX42" fmla="*/ 555662 w 5087938"/>
              <a:gd name="connsiteY42" fmla="*/ 413917 h 6858000"/>
              <a:gd name="connsiteX43" fmla="*/ 596872 w 5087938"/>
              <a:gd name="connsiteY43" fmla="*/ 413917 h 6858000"/>
              <a:gd name="connsiteX44" fmla="*/ 596872 w 5087938"/>
              <a:gd name="connsiteY44" fmla="*/ 371326 h 6858000"/>
              <a:gd name="connsiteX45" fmla="*/ 693879 w 5087938"/>
              <a:gd name="connsiteY45" fmla="*/ 371326 h 6858000"/>
              <a:gd name="connsiteX46" fmla="*/ 693879 w 5087938"/>
              <a:gd name="connsiteY46" fmla="*/ 335968 h 6858000"/>
              <a:gd name="connsiteX47" fmla="*/ 729198 w 5087938"/>
              <a:gd name="connsiteY47" fmla="*/ 335955 h 6858000"/>
              <a:gd name="connsiteX48" fmla="*/ 729198 w 5087938"/>
              <a:gd name="connsiteY48" fmla="*/ 527225 h 6858000"/>
              <a:gd name="connsiteX49" fmla="*/ 770408 w 5087938"/>
              <a:gd name="connsiteY49" fmla="*/ 527225 h 6858000"/>
              <a:gd name="connsiteX50" fmla="*/ 770408 w 5087938"/>
              <a:gd name="connsiteY50" fmla="*/ 449262 h 6858000"/>
              <a:gd name="connsiteX51" fmla="*/ 814557 w 5087938"/>
              <a:gd name="connsiteY51" fmla="*/ 449262 h 6858000"/>
              <a:gd name="connsiteX52" fmla="*/ 845064 w 5087938"/>
              <a:gd name="connsiteY52" fmla="*/ 444444 h 6858000"/>
              <a:gd name="connsiteX53" fmla="*/ 865541 w 5087938"/>
              <a:gd name="connsiteY53" fmla="*/ 431705 h 6858000"/>
              <a:gd name="connsiteX54" fmla="*/ 877053 w 5087938"/>
              <a:gd name="connsiteY54" fmla="*/ 413526 h 6858000"/>
              <a:gd name="connsiteX55" fmla="*/ 880666 w 5087938"/>
              <a:gd name="connsiteY55" fmla="*/ 392622 h 6858000"/>
              <a:gd name="connsiteX56" fmla="*/ 877053 w 5087938"/>
              <a:gd name="connsiteY56" fmla="*/ 371596 h 6858000"/>
              <a:gd name="connsiteX57" fmla="*/ 865541 w 5087938"/>
              <a:gd name="connsiteY57" fmla="*/ 353539 h 6858000"/>
              <a:gd name="connsiteX58" fmla="*/ 865541 w 5087938"/>
              <a:gd name="connsiteY58" fmla="*/ 353526 h 6858000"/>
              <a:gd name="connsiteX59" fmla="*/ 845064 w 5087938"/>
              <a:gd name="connsiteY59" fmla="*/ 340786 h 6858000"/>
              <a:gd name="connsiteX60" fmla="*/ 814557 w 5087938"/>
              <a:gd name="connsiteY60" fmla="*/ 335955 h 6858000"/>
              <a:gd name="connsiteX61" fmla="*/ 0 w 5087938"/>
              <a:gd name="connsiteY61" fmla="*/ 0 h 6858000"/>
              <a:gd name="connsiteX62" fmla="*/ 5087938 w 5087938"/>
              <a:gd name="connsiteY62" fmla="*/ 0 h 6858000"/>
              <a:gd name="connsiteX63" fmla="*/ 5087938 w 5087938"/>
              <a:gd name="connsiteY63" fmla="*/ 6858000 h 6858000"/>
              <a:gd name="connsiteX64" fmla="*/ 0 w 5087938"/>
              <a:gd name="connsiteY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087938" h="6858000">
                <a:moveTo>
                  <a:pt x="555662" y="449275"/>
                </a:moveTo>
                <a:lnTo>
                  <a:pt x="555662" y="527238"/>
                </a:lnTo>
                <a:lnTo>
                  <a:pt x="693879" y="527238"/>
                </a:lnTo>
                <a:lnTo>
                  <a:pt x="693879" y="491866"/>
                </a:lnTo>
                <a:lnTo>
                  <a:pt x="596872" y="491866"/>
                </a:lnTo>
                <a:lnTo>
                  <a:pt x="596872" y="449275"/>
                </a:lnTo>
                <a:close/>
                <a:moveTo>
                  <a:pt x="948083" y="413918"/>
                </a:moveTo>
                <a:lnTo>
                  <a:pt x="948083" y="449275"/>
                </a:lnTo>
                <a:lnTo>
                  <a:pt x="906873" y="449275"/>
                </a:lnTo>
                <a:lnTo>
                  <a:pt x="906873" y="527224"/>
                </a:lnTo>
                <a:lnTo>
                  <a:pt x="948083" y="527224"/>
                </a:lnTo>
                <a:lnTo>
                  <a:pt x="948083" y="449276"/>
                </a:lnTo>
                <a:lnTo>
                  <a:pt x="1036799" y="449276"/>
                </a:lnTo>
                <a:lnTo>
                  <a:pt x="1036799" y="413918"/>
                </a:lnTo>
                <a:close/>
                <a:moveTo>
                  <a:pt x="596873" y="413918"/>
                </a:moveTo>
                <a:lnTo>
                  <a:pt x="596873" y="449276"/>
                </a:lnTo>
                <a:lnTo>
                  <a:pt x="685589" y="449276"/>
                </a:lnTo>
                <a:lnTo>
                  <a:pt x="685589" y="413918"/>
                </a:lnTo>
                <a:close/>
                <a:moveTo>
                  <a:pt x="770422" y="371326"/>
                </a:moveTo>
                <a:lnTo>
                  <a:pt x="803072" y="371326"/>
                </a:lnTo>
                <a:cubicBezTo>
                  <a:pt x="807884" y="371326"/>
                  <a:pt x="812522" y="371596"/>
                  <a:pt x="816984" y="372123"/>
                </a:cubicBezTo>
                <a:cubicBezTo>
                  <a:pt x="821446" y="372649"/>
                  <a:pt x="825369" y="373688"/>
                  <a:pt x="828752" y="375213"/>
                </a:cubicBezTo>
                <a:cubicBezTo>
                  <a:pt x="832136" y="376738"/>
                  <a:pt x="834859" y="378897"/>
                  <a:pt x="836908" y="381677"/>
                </a:cubicBezTo>
                <a:cubicBezTo>
                  <a:pt x="838957" y="384457"/>
                  <a:pt x="839982" y="388115"/>
                  <a:pt x="839982" y="392622"/>
                </a:cubicBezTo>
                <a:cubicBezTo>
                  <a:pt x="839982" y="397130"/>
                  <a:pt x="838957" y="400787"/>
                  <a:pt x="836908" y="403567"/>
                </a:cubicBezTo>
                <a:cubicBezTo>
                  <a:pt x="834859" y="406347"/>
                  <a:pt x="832136" y="408506"/>
                  <a:pt x="828752" y="410031"/>
                </a:cubicBezTo>
                <a:cubicBezTo>
                  <a:pt x="825355" y="411556"/>
                  <a:pt x="821432" y="412582"/>
                  <a:pt x="816984" y="413122"/>
                </a:cubicBezTo>
                <a:cubicBezTo>
                  <a:pt x="812522" y="413648"/>
                  <a:pt x="807884" y="413918"/>
                  <a:pt x="803072" y="413918"/>
                </a:cubicBezTo>
                <a:lnTo>
                  <a:pt x="770422" y="413918"/>
                </a:lnTo>
                <a:close/>
                <a:moveTo>
                  <a:pt x="1074936" y="335968"/>
                </a:moveTo>
                <a:lnTo>
                  <a:pt x="1074936" y="527238"/>
                </a:lnTo>
                <a:lnTo>
                  <a:pt x="1213139" y="527238"/>
                </a:lnTo>
                <a:lnTo>
                  <a:pt x="1213139" y="491867"/>
                </a:lnTo>
                <a:lnTo>
                  <a:pt x="1116133" y="491867"/>
                </a:lnTo>
                <a:lnTo>
                  <a:pt x="1116133" y="335968"/>
                </a:lnTo>
                <a:close/>
                <a:moveTo>
                  <a:pt x="906873" y="335968"/>
                </a:moveTo>
                <a:lnTo>
                  <a:pt x="906873" y="413917"/>
                </a:lnTo>
                <a:lnTo>
                  <a:pt x="948083" y="413917"/>
                </a:lnTo>
                <a:lnTo>
                  <a:pt x="948083" y="371326"/>
                </a:lnTo>
                <a:lnTo>
                  <a:pt x="1045090" y="371326"/>
                </a:lnTo>
                <a:lnTo>
                  <a:pt x="1045090" y="335968"/>
                </a:lnTo>
                <a:close/>
                <a:moveTo>
                  <a:pt x="555662" y="335968"/>
                </a:moveTo>
                <a:lnTo>
                  <a:pt x="555662" y="413917"/>
                </a:lnTo>
                <a:lnTo>
                  <a:pt x="596872" y="413917"/>
                </a:lnTo>
                <a:lnTo>
                  <a:pt x="596872" y="371326"/>
                </a:lnTo>
                <a:lnTo>
                  <a:pt x="693879" y="371326"/>
                </a:lnTo>
                <a:lnTo>
                  <a:pt x="693879" y="335968"/>
                </a:lnTo>
                <a:close/>
                <a:moveTo>
                  <a:pt x="729198" y="335955"/>
                </a:moveTo>
                <a:lnTo>
                  <a:pt x="729198" y="527225"/>
                </a:lnTo>
                <a:lnTo>
                  <a:pt x="770408" y="527225"/>
                </a:lnTo>
                <a:lnTo>
                  <a:pt x="770408" y="449262"/>
                </a:lnTo>
                <a:lnTo>
                  <a:pt x="814557" y="449262"/>
                </a:lnTo>
                <a:cubicBezTo>
                  <a:pt x="826501" y="449262"/>
                  <a:pt x="836679" y="447656"/>
                  <a:pt x="845064" y="444444"/>
                </a:cubicBezTo>
                <a:cubicBezTo>
                  <a:pt x="853449" y="441232"/>
                  <a:pt x="860270" y="436981"/>
                  <a:pt x="865541" y="431705"/>
                </a:cubicBezTo>
                <a:cubicBezTo>
                  <a:pt x="870798" y="426428"/>
                  <a:pt x="874640" y="420369"/>
                  <a:pt x="877053" y="413526"/>
                </a:cubicBezTo>
                <a:cubicBezTo>
                  <a:pt x="879466" y="406684"/>
                  <a:pt x="880666" y="399721"/>
                  <a:pt x="880666" y="392622"/>
                </a:cubicBezTo>
                <a:cubicBezTo>
                  <a:pt x="880666" y="385524"/>
                  <a:pt x="879466" y="378357"/>
                  <a:pt x="877053" y="371596"/>
                </a:cubicBezTo>
                <a:cubicBezTo>
                  <a:pt x="874640" y="364835"/>
                  <a:pt x="870812" y="358816"/>
                  <a:pt x="865541" y="353539"/>
                </a:cubicBezTo>
                <a:lnTo>
                  <a:pt x="865541" y="353526"/>
                </a:lnTo>
                <a:cubicBezTo>
                  <a:pt x="860270" y="348249"/>
                  <a:pt x="853449" y="343998"/>
                  <a:pt x="845064" y="340786"/>
                </a:cubicBezTo>
                <a:cubicBezTo>
                  <a:pt x="836679" y="337574"/>
                  <a:pt x="826501" y="335955"/>
                  <a:pt x="814557" y="335955"/>
                </a:cubicBezTo>
                <a:close/>
                <a:moveTo>
                  <a:pt x="0" y="0"/>
                </a:moveTo>
                <a:lnTo>
                  <a:pt x="5087938" y="0"/>
                </a:lnTo>
                <a:lnTo>
                  <a:pt x="50879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2400" y="3122613"/>
            <a:ext cx="6423768" cy="340201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72B795-3D3B-CF04-8F9C-987246197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635264"/>
            <a:ext cx="4514939" cy="210661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B7D5B9-A0FB-66F6-6235-067EFD19769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4FF79E-463D-E0D5-E51F-74864AFBF5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2546CC-8E0E-6399-FA48-C7DD92265E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2" y="878457"/>
            <a:ext cx="3600451" cy="3131858"/>
          </a:xfrm>
        </p:spPr>
        <p:txBody>
          <a:bodyPr/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5775" y="873125"/>
            <a:ext cx="3600450" cy="3137782"/>
          </a:xfrm>
        </p:spPr>
        <p:txBody>
          <a:bodyPr/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629752"/>
            <a:ext cx="11090275" cy="1894873"/>
          </a:xfrm>
        </p:spPr>
        <p:txBody>
          <a:bodyPr anchor="b" anchorCtr="0">
            <a:noAutofit/>
          </a:bodyPr>
          <a:lstStyle>
            <a:lvl1pPr algn="ctr">
              <a:defRPr sz="8800" spc="-15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6DCA857-BB38-4F22-E8B1-B4ED66B54D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40688" y="877888"/>
            <a:ext cx="3600450" cy="3132137"/>
          </a:xfrm>
        </p:spPr>
        <p:txBody>
          <a:bodyPr>
            <a:noAutofit/>
          </a:bodyPr>
          <a:lstStyle>
            <a:lvl1pPr>
              <a:defRPr sz="20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11A7E87-4B7A-CFD6-6B20-E86B243D55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663B78-8811-7847-374B-E04CB9D218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606B9C-EE70-75A4-32F1-EBA7FEEB43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bg>
      <p:bgPr>
        <a:gradFill>
          <a:gsLst>
            <a:gs pos="0">
              <a:schemeClr val="tx2">
                <a:lumMod val="50000"/>
              </a:schemeClr>
            </a:gs>
            <a:gs pos="32000">
              <a:schemeClr val="tx2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D387EDE-1B8D-E16E-86A5-AAF51018B2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7438" y="-12700"/>
            <a:ext cx="6024562" cy="68707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6499075-47BF-B665-C8F4-F255DF7B6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73125"/>
            <a:ext cx="5148898" cy="559435"/>
          </a:xfrm>
        </p:spPr>
        <p:txBody>
          <a:bodyPr>
            <a:normAutofit/>
          </a:bodyPr>
          <a:lstStyle>
            <a:lvl1pPr>
              <a:defRPr lang="en-GB" sz="1467" b="0" i="0" kern="1200" spc="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fr-FR" dirty="0"/>
              <a:t>MODIFIEZ LE STYLE DU TITRE</a:t>
            </a:r>
            <a:endParaRPr lang="en-GB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F3F5D8E-5689-C835-6882-288E2190F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73" y="256633"/>
            <a:ext cx="823217" cy="356277"/>
          </a:xfrm>
          <a:prstGeom prst="rect">
            <a:avLst/>
          </a:prstGeom>
        </p:spPr>
      </p:pic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52952F76-2586-3463-ED9F-938B2A5FF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4" y="2084388"/>
            <a:ext cx="5473699" cy="4456112"/>
          </a:xfrm>
          <a:noFill/>
        </p:spPr>
        <p:txBody>
          <a:bodyPr lIns="0" anchor="ctr">
            <a:noAutofit/>
          </a:bodyPr>
          <a:lstStyle>
            <a:lvl1pPr marL="0" indent="0" algn="l">
              <a:buNone/>
              <a:defRPr lang="fr-FR" sz="4000" b="1" i="0" kern="1000" spc="-300" baseline="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EE007531-9D25-1147-CFAD-91E33B09A7C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40DDB56F-E6F6-A6A8-BABC-742D2F12116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CF0089D8-9722-4F2C-3669-55AB1AF2CB6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2" y="3392175"/>
            <a:ext cx="3600451" cy="3131858"/>
          </a:xfrm>
        </p:spPr>
        <p:txBody>
          <a:bodyPr/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5775" y="3386843"/>
            <a:ext cx="3600450" cy="3137782"/>
          </a:xfrm>
        </p:spPr>
        <p:txBody>
          <a:bodyPr/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54010"/>
            <a:ext cx="11090275" cy="2314872"/>
          </a:xfrm>
        </p:spPr>
        <p:txBody>
          <a:bodyPr anchor="t" anchorCtr="0">
            <a:noAutofit/>
          </a:bodyPr>
          <a:lstStyle>
            <a:lvl1pPr algn="ctr">
              <a:defRPr sz="8800" spc="-15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6DCA857-BB38-4F22-E8B1-B4ED66B54D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40688" y="3391606"/>
            <a:ext cx="3600450" cy="3132137"/>
          </a:xfrm>
        </p:spPr>
        <p:txBody>
          <a:bodyPr>
            <a:noAutofit/>
          </a:bodyPr>
          <a:lstStyle>
            <a:lvl1pPr>
              <a:defRPr sz="20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11A7E87-4B7A-CFD6-6B20-E86B243D55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663B78-8811-7847-374B-E04CB9D218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606B9C-EE70-75A4-32F1-EBA7FEEB43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860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3122613"/>
            <a:ext cx="11090274" cy="3402012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42D0D-07B5-D98B-14DE-AA7EF4208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00" y="613439"/>
            <a:ext cx="11130168" cy="2106613"/>
          </a:xfrm>
        </p:spPr>
        <p:txBody>
          <a:bodyPr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13EF8F51-3EA2-359B-1A23-D9F373527745}"/>
              </a:ext>
            </a:extLst>
          </p:cNvPr>
          <p:cNvSpPr/>
          <p:nvPr/>
        </p:nvSpPr>
        <p:spPr>
          <a:xfrm>
            <a:off x="555663" y="335968"/>
            <a:ext cx="138216" cy="77949"/>
          </a:xfrm>
          <a:custGeom>
            <a:avLst/>
            <a:gdLst>
              <a:gd name="connsiteX0" fmla="*/ 0 w 138216"/>
              <a:gd name="connsiteY0" fmla="*/ 77949 h 77949"/>
              <a:gd name="connsiteX1" fmla="*/ 41210 w 138216"/>
              <a:gd name="connsiteY1" fmla="*/ 77949 h 77949"/>
              <a:gd name="connsiteX2" fmla="*/ 41210 w 138216"/>
              <a:gd name="connsiteY2" fmla="*/ 35358 h 77949"/>
              <a:gd name="connsiteX3" fmla="*/ 138217 w 138216"/>
              <a:gd name="connsiteY3" fmla="*/ 35358 h 77949"/>
              <a:gd name="connsiteX4" fmla="*/ 138217 w 138216"/>
              <a:gd name="connsiteY4" fmla="*/ 0 h 77949"/>
              <a:gd name="connsiteX5" fmla="*/ 0 w 138216"/>
              <a:gd name="connsiteY5" fmla="*/ 0 h 77949"/>
              <a:gd name="connsiteX6" fmla="*/ 0 w 138216"/>
              <a:gd name="connsiteY6" fmla="*/ 77949 h 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16" h="77949">
                <a:moveTo>
                  <a:pt x="0" y="77949"/>
                </a:moveTo>
                <a:lnTo>
                  <a:pt x="41210" y="77949"/>
                </a:lnTo>
                <a:lnTo>
                  <a:pt x="41210" y="35358"/>
                </a:lnTo>
                <a:lnTo>
                  <a:pt x="138217" y="35358"/>
                </a:lnTo>
                <a:lnTo>
                  <a:pt x="138217" y="0"/>
                </a:lnTo>
                <a:lnTo>
                  <a:pt x="0" y="0"/>
                </a:lnTo>
                <a:lnTo>
                  <a:pt x="0" y="7794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E5B494A9-D288-4545-5699-3384315D576E}"/>
              </a:ext>
            </a:extLst>
          </p:cNvPr>
          <p:cNvSpPr/>
          <p:nvPr/>
        </p:nvSpPr>
        <p:spPr>
          <a:xfrm>
            <a:off x="555663" y="449275"/>
            <a:ext cx="138216" cy="77962"/>
          </a:xfrm>
          <a:custGeom>
            <a:avLst/>
            <a:gdLst>
              <a:gd name="connsiteX0" fmla="*/ 0 w 138216"/>
              <a:gd name="connsiteY0" fmla="*/ 77963 h 77962"/>
              <a:gd name="connsiteX1" fmla="*/ 138217 w 138216"/>
              <a:gd name="connsiteY1" fmla="*/ 77963 h 77962"/>
              <a:gd name="connsiteX2" fmla="*/ 138217 w 138216"/>
              <a:gd name="connsiteY2" fmla="*/ 42591 h 77962"/>
              <a:gd name="connsiteX3" fmla="*/ 41210 w 138216"/>
              <a:gd name="connsiteY3" fmla="*/ 42591 h 77962"/>
              <a:gd name="connsiteX4" fmla="*/ 41210 w 138216"/>
              <a:gd name="connsiteY4" fmla="*/ 0 h 77962"/>
              <a:gd name="connsiteX5" fmla="*/ 0 w 138216"/>
              <a:gd name="connsiteY5" fmla="*/ 0 h 77962"/>
              <a:gd name="connsiteX6" fmla="*/ 0 w 138216"/>
              <a:gd name="connsiteY6" fmla="*/ 77963 h 7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16" h="77962">
                <a:moveTo>
                  <a:pt x="0" y="77963"/>
                </a:moveTo>
                <a:lnTo>
                  <a:pt x="138217" y="77963"/>
                </a:lnTo>
                <a:lnTo>
                  <a:pt x="138217" y="42591"/>
                </a:lnTo>
                <a:lnTo>
                  <a:pt x="41210" y="42591"/>
                </a:lnTo>
                <a:lnTo>
                  <a:pt x="41210" y="0"/>
                </a:lnTo>
                <a:lnTo>
                  <a:pt x="0" y="0"/>
                </a:lnTo>
                <a:lnTo>
                  <a:pt x="0" y="77963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A5227256-2CB5-C66B-5A1C-3E1C7C775414}"/>
              </a:ext>
            </a:extLst>
          </p:cNvPr>
          <p:cNvSpPr/>
          <p:nvPr/>
        </p:nvSpPr>
        <p:spPr>
          <a:xfrm>
            <a:off x="596874" y="413918"/>
            <a:ext cx="88715" cy="35357"/>
          </a:xfrm>
          <a:custGeom>
            <a:avLst/>
            <a:gdLst>
              <a:gd name="connsiteX0" fmla="*/ 0 w 88715"/>
              <a:gd name="connsiteY0" fmla="*/ 0 h 35357"/>
              <a:gd name="connsiteX1" fmla="*/ 88716 w 88715"/>
              <a:gd name="connsiteY1" fmla="*/ 0 h 35357"/>
              <a:gd name="connsiteX2" fmla="*/ 88716 w 88715"/>
              <a:gd name="connsiteY2" fmla="*/ 35358 h 35357"/>
              <a:gd name="connsiteX3" fmla="*/ 0 w 88715"/>
              <a:gd name="connsiteY3" fmla="*/ 35358 h 3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15" h="35357">
                <a:moveTo>
                  <a:pt x="0" y="0"/>
                </a:moveTo>
                <a:lnTo>
                  <a:pt x="88716" y="0"/>
                </a:lnTo>
                <a:lnTo>
                  <a:pt x="88716" y="35358"/>
                </a:lnTo>
                <a:lnTo>
                  <a:pt x="0" y="35358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613513A6-A38B-81D3-C93C-32D8AC097F4F}"/>
              </a:ext>
            </a:extLst>
          </p:cNvPr>
          <p:cNvSpPr/>
          <p:nvPr/>
        </p:nvSpPr>
        <p:spPr>
          <a:xfrm>
            <a:off x="729199" y="335955"/>
            <a:ext cx="151468" cy="191270"/>
          </a:xfrm>
          <a:custGeom>
            <a:avLst/>
            <a:gdLst>
              <a:gd name="connsiteX0" fmla="*/ 136343 w 151468"/>
              <a:gd name="connsiteY0" fmla="*/ 17571 h 191270"/>
              <a:gd name="connsiteX1" fmla="*/ 115866 w 151468"/>
              <a:gd name="connsiteY1" fmla="*/ 4831 h 191270"/>
              <a:gd name="connsiteX2" fmla="*/ 85359 w 151468"/>
              <a:gd name="connsiteY2" fmla="*/ 0 h 191270"/>
              <a:gd name="connsiteX3" fmla="*/ 0 w 151468"/>
              <a:gd name="connsiteY3" fmla="*/ 0 h 191270"/>
              <a:gd name="connsiteX4" fmla="*/ 0 w 151468"/>
              <a:gd name="connsiteY4" fmla="*/ 191270 h 191270"/>
              <a:gd name="connsiteX5" fmla="*/ 41210 w 151468"/>
              <a:gd name="connsiteY5" fmla="*/ 191270 h 191270"/>
              <a:gd name="connsiteX6" fmla="*/ 41210 w 151468"/>
              <a:gd name="connsiteY6" fmla="*/ 113307 h 191270"/>
              <a:gd name="connsiteX7" fmla="*/ 85359 w 151468"/>
              <a:gd name="connsiteY7" fmla="*/ 113307 h 191270"/>
              <a:gd name="connsiteX8" fmla="*/ 115866 w 151468"/>
              <a:gd name="connsiteY8" fmla="*/ 108489 h 191270"/>
              <a:gd name="connsiteX9" fmla="*/ 136343 w 151468"/>
              <a:gd name="connsiteY9" fmla="*/ 95750 h 191270"/>
              <a:gd name="connsiteX10" fmla="*/ 147855 w 151468"/>
              <a:gd name="connsiteY10" fmla="*/ 77571 h 191270"/>
              <a:gd name="connsiteX11" fmla="*/ 151468 w 151468"/>
              <a:gd name="connsiteY11" fmla="*/ 56667 h 191270"/>
              <a:gd name="connsiteX12" fmla="*/ 147855 w 151468"/>
              <a:gd name="connsiteY12" fmla="*/ 35641 h 191270"/>
              <a:gd name="connsiteX13" fmla="*/ 136343 w 151468"/>
              <a:gd name="connsiteY13" fmla="*/ 17584 h 191270"/>
              <a:gd name="connsiteX14" fmla="*/ 107710 w 151468"/>
              <a:gd name="connsiteY14" fmla="*/ 67612 h 191270"/>
              <a:gd name="connsiteX15" fmla="*/ 99554 w 151468"/>
              <a:gd name="connsiteY15" fmla="*/ 74076 h 191270"/>
              <a:gd name="connsiteX16" fmla="*/ 87786 w 151468"/>
              <a:gd name="connsiteY16" fmla="*/ 77167 h 191270"/>
              <a:gd name="connsiteX17" fmla="*/ 73874 w 151468"/>
              <a:gd name="connsiteY17" fmla="*/ 77963 h 191270"/>
              <a:gd name="connsiteX18" fmla="*/ 41224 w 151468"/>
              <a:gd name="connsiteY18" fmla="*/ 77963 h 191270"/>
              <a:gd name="connsiteX19" fmla="*/ 41224 w 151468"/>
              <a:gd name="connsiteY19" fmla="*/ 35371 h 191270"/>
              <a:gd name="connsiteX20" fmla="*/ 73874 w 151468"/>
              <a:gd name="connsiteY20" fmla="*/ 35371 h 191270"/>
              <a:gd name="connsiteX21" fmla="*/ 87786 w 151468"/>
              <a:gd name="connsiteY21" fmla="*/ 36168 h 191270"/>
              <a:gd name="connsiteX22" fmla="*/ 99554 w 151468"/>
              <a:gd name="connsiteY22" fmla="*/ 39258 h 191270"/>
              <a:gd name="connsiteX23" fmla="*/ 107710 w 151468"/>
              <a:gd name="connsiteY23" fmla="*/ 45722 h 191270"/>
              <a:gd name="connsiteX24" fmla="*/ 110784 w 151468"/>
              <a:gd name="connsiteY24" fmla="*/ 56667 h 191270"/>
              <a:gd name="connsiteX25" fmla="*/ 107710 w 151468"/>
              <a:gd name="connsiteY25" fmla="*/ 67612 h 19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51468" h="191270">
                <a:moveTo>
                  <a:pt x="136343" y="17571"/>
                </a:moveTo>
                <a:cubicBezTo>
                  <a:pt x="131072" y="12294"/>
                  <a:pt x="124251" y="8043"/>
                  <a:pt x="115866" y="4831"/>
                </a:cubicBezTo>
                <a:cubicBezTo>
                  <a:pt x="107481" y="1619"/>
                  <a:pt x="97303" y="0"/>
                  <a:pt x="85359" y="0"/>
                </a:cubicBezTo>
                <a:lnTo>
                  <a:pt x="0" y="0"/>
                </a:lnTo>
                <a:lnTo>
                  <a:pt x="0" y="191270"/>
                </a:lnTo>
                <a:lnTo>
                  <a:pt x="41210" y="191270"/>
                </a:lnTo>
                <a:lnTo>
                  <a:pt x="41210" y="113307"/>
                </a:lnTo>
                <a:lnTo>
                  <a:pt x="85359" y="113307"/>
                </a:lnTo>
                <a:cubicBezTo>
                  <a:pt x="97303" y="113307"/>
                  <a:pt x="107481" y="111701"/>
                  <a:pt x="115866" y="108489"/>
                </a:cubicBezTo>
                <a:cubicBezTo>
                  <a:pt x="124251" y="105277"/>
                  <a:pt x="131072" y="101026"/>
                  <a:pt x="136343" y="95750"/>
                </a:cubicBezTo>
                <a:cubicBezTo>
                  <a:pt x="141600" y="90473"/>
                  <a:pt x="145442" y="84414"/>
                  <a:pt x="147855" y="77571"/>
                </a:cubicBezTo>
                <a:cubicBezTo>
                  <a:pt x="150268" y="70729"/>
                  <a:pt x="151468" y="63766"/>
                  <a:pt x="151468" y="56667"/>
                </a:cubicBezTo>
                <a:cubicBezTo>
                  <a:pt x="151468" y="49569"/>
                  <a:pt x="150268" y="42402"/>
                  <a:pt x="147855" y="35641"/>
                </a:cubicBezTo>
                <a:cubicBezTo>
                  <a:pt x="145442" y="28880"/>
                  <a:pt x="141614" y="22861"/>
                  <a:pt x="136343" y="17584"/>
                </a:cubicBezTo>
                <a:close/>
                <a:moveTo>
                  <a:pt x="107710" y="67612"/>
                </a:moveTo>
                <a:cubicBezTo>
                  <a:pt x="105661" y="70392"/>
                  <a:pt x="102938" y="72551"/>
                  <a:pt x="99554" y="74076"/>
                </a:cubicBezTo>
                <a:cubicBezTo>
                  <a:pt x="96157" y="75601"/>
                  <a:pt x="92234" y="76627"/>
                  <a:pt x="87786" y="77167"/>
                </a:cubicBezTo>
                <a:cubicBezTo>
                  <a:pt x="83324" y="77693"/>
                  <a:pt x="78686" y="77963"/>
                  <a:pt x="73874" y="77963"/>
                </a:cubicBezTo>
                <a:lnTo>
                  <a:pt x="41224" y="77963"/>
                </a:lnTo>
                <a:lnTo>
                  <a:pt x="41224" y="35371"/>
                </a:lnTo>
                <a:lnTo>
                  <a:pt x="73874" y="35371"/>
                </a:lnTo>
                <a:cubicBezTo>
                  <a:pt x="78686" y="35371"/>
                  <a:pt x="83324" y="35641"/>
                  <a:pt x="87786" y="36168"/>
                </a:cubicBezTo>
                <a:cubicBezTo>
                  <a:pt x="92248" y="36694"/>
                  <a:pt x="96171" y="37733"/>
                  <a:pt x="99554" y="39258"/>
                </a:cubicBezTo>
                <a:cubicBezTo>
                  <a:pt x="102938" y="40783"/>
                  <a:pt x="105661" y="42942"/>
                  <a:pt x="107710" y="45722"/>
                </a:cubicBezTo>
                <a:cubicBezTo>
                  <a:pt x="109759" y="48502"/>
                  <a:pt x="110784" y="52160"/>
                  <a:pt x="110784" y="56667"/>
                </a:cubicBezTo>
                <a:cubicBezTo>
                  <a:pt x="110784" y="61175"/>
                  <a:pt x="109759" y="64832"/>
                  <a:pt x="107710" y="67612"/>
                </a:cubicBez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5B115CEE-A940-BE26-2B43-166F8314B6E7}"/>
              </a:ext>
            </a:extLst>
          </p:cNvPr>
          <p:cNvSpPr/>
          <p:nvPr/>
        </p:nvSpPr>
        <p:spPr>
          <a:xfrm>
            <a:off x="1074937" y="335968"/>
            <a:ext cx="138203" cy="191269"/>
          </a:xfrm>
          <a:custGeom>
            <a:avLst/>
            <a:gdLst>
              <a:gd name="connsiteX0" fmla="*/ 41197 w 138203"/>
              <a:gd name="connsiteY0" fmla="*/ 155899 h 191269"/>
              <a:gd name="connsiteX1" fmla="*/ 41197 w 138203"/>
              <a:gd name="connsiteY1" fmla="*/ 0 h 191269"/>
              <a:gd name="connsiteX2" fmla="*/ 0 w 138203"/>
              <a:gd name="connsiteY2" fmla="*/ 0 h 191269"/>
              <a:gd name="connsiteX3" fmla="*/ 0 w 138203"/>
              <a:gd name="connsiteY3" fmla="*/ 191270 h 191269"/>
              <a:gd name="connsiteX4" fmla="*/ 138203 w 138203"/>
              <a:gd name="connsiteY4" fmla="*/ 191270 h 191269"/>
              <a:gd name="connsiteX5" fmla="*/ 138203 w 138203"/>
              <a:gd name="connsiteY5" fmla="*/ 155899 h 191269"/>
              <a:gd name="connsiteX6" fmla="*/ 41197 w 138203"/>
              <a:gd name="connsiteY6" fmla="*/ 155899 h 19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03" h="191269">
                <a:moveTo>
                  <a:pt x="41197" y="155899"/>
                </a:moveTo>
                <a:lnTo>
                  <a:pt x="41197" y="0"/>
                </a:lnTo>
                <a:lnTo>
                  <a:pt x="0" y="0"/>
                </a:lnTo>
                <a:lnTo>
                  <a:pt x="0" y="191270"/>
                </a:lnTo>
                <a:lnTo>
                  <a:pt x="138203" y="191270"/>
                </a:lnTo>
                <a:lnTo>
                  <a:pt x="138203" y="155899"/>
                </a:lnTo>
                <a:lnTo>
                  <a:pt x="41197" y="15589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2C4287DA-CF08-EA83-E364-FECE99038CA8}"/>
              </a:ext>
            </a:extLst>
          </p:cNvPr>
          <p:cNvSpPr/>
          <p:nvPr/>
        </p:nvSpPr>
        <p:spPr>
          <a:xfrm>
            <a:off x="906874" y="335968"/>
            <a:ext cx="138216" cy="77949"/>
          </a:xfrm>
          <a:custGeom>
            <a:avLst/>
            <a:gdLst>
              <a:gd name="connsiteX0" fmla="*/ 0 w 138216"/>
              <a:gd name="connsiteY0" fmla="*/ 77949 h 77949"/>
              <a:gd name="connsiteX1" fmla="*/ 41210 w 138216"/>
              <a:gd name="connsiteY1" fmla="*/ 77949 h 77949"/>
              <a:gd name="connsiteX2" fmla="*/ 41210 w 138216"/>
              <a:gd name="connsiteY2" fmla="*/ 35358 h 77949"/>
              <a:gd name="connsiteX3" fmla="*/ 138217 w 138216"/>
              <a:gd name="connsiteY3" fmla="*/ 35358 h 77949"/>
              <a:gd name="connsiteX4" fmla="*/ 138217 w 138216"/>
              <a:gd name="connsiteY4" fmla="*/ 0 h 77949"/>
              <a:gd name="connsiteX5" fmla="*/ 0 w 138216"/>
              <a:gd name="connsiteY5" fmla="*/ 0 h 77949"/>
              <a:gd name="connsiteX6" fmla="*/ 0 w 138216"/>
              <a:gd name="connsiteY6" fmla="*/ 77949 h 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216" h="77949">
                <a:moveTo>
                  <a:pt x="0" y="77949"/>
                </a:moveTo>
                <a:lnTo>
                  <a:pt x="41210" y="77949"/>
                </a:lnTo>
                <a:lnTo>
                  <a:pt x="41210" y="35358"/>
                </a:lnTo>
                <a:lnTo>
                  <a:pt x="138217" y="35358"/>
                </a:lnTo>
                <a:lnTo>
                  <a:pt x="138217" y="0"/>
                </a:lnTo>
                <a:lnTo>
                  <a:pt x="0" y="0"/>
                </a:lnTo>
                <a:lnTo>
                  <a:pt x="0" y="7794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816D4154-ADD8-7CD7-5EE4-31C06E12F124}"/>
              </a:ext>
            </a:extLst>
          </p:cNvPr>
          <p:cNvSpPr/>
          <p:nvPr/>
        </p:nvSpPr>
        <p:spPr>
          <a:xfrm>
            <a:off x="906874" y="449275"/>
            <a:ext cx="41210" cy="77949"/>
          </a:xfrm>
          <a:custGeom>
            <a:avLst/>
            <a:gdLst>
              <a:gd name="connsiteX0" fmla="*/ 0 w 41210"/>
              <a:gd name="connsiteY0" fmla="*/ 0 h 77949"/>
              <a:gd name="connsiteX1" fmla="*/ 41210 w 41210"/>
              <a:gd name="connsiteY1" fmla="*/ 0 h 77949"/>
              <a:gd name="connsiteX2" fmla="*/ 41210 w 41210"/>
              <a:gd name="connsiteY2" fmla="*/ 77949 h 77949"/>
              <a:gd name="connsiteX3" fmla="*/ 0 w 41210"/>
              <a:gd name="connsiteY3" fmla="*/ 77949 h 7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0" h="77949">
                <a:moveTo>
                  <a:pt x="0" y="0"/>
                </a:moveTo>
                <a:lnTo>
                  <a:pt x="41210" y="0"/>
                </a:lnTo>
                <a:lnTo>
                  <a:pt x="41210" y="77949"/>
                </a:lnTo>
                <a:lnTo>
                  <a:pt x="0" y="77949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0A5651A8-D780-F7AB-9F78-EFD12AA98E74}"/>
              </a:ext>
            </a:extLst>
          </p:cNvPr>
          <p:cNvSpPr/>
          <p:nvPr/>
        </p:nvSpPr>
        <p:spPr>
          <a:xfrm>
            <a:off x="948084" y="413918"/>
            <a:ext cx="88715" cy="35357"/>
          </a:xfrm>
          <a:custGeom>
            <a:avLst/>
            <a:gdLst>
              <a:gd name="connsiteX0" fmla="*/ 0 w 88715"/>
              <a:gd name="connsiteY0" fmla="*/ 0 h 35357"/>
              <a:gd name="connsiteX1" fmla="*/ 88716 w 88715"/>
              <a:gd name="connsiteY1" fmla="*/ 0 h 35357"/>
              <a:gd name="connsiteX2" fmla="*/ 88716 w 88715"/>
              <a:gd name="connsiteY2" fmla="*/ 35358 h 35357"/>
              <a:gd name="connsiteX3" fmla="*/ 0 w 88715"/>
              <a:gd name="connsiteY3" fmla="*/ 35358 h 3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15" h="35357">
                <a:moveTo>
                  <a:pt x="0" y="0"/>
                </a:moveTo>
                <a:lnTo>
                  <a:pt x="88716" y="0"/>
                </a:lnTo>
                <a:lnTo>
                  <a:pt x="88716" y="35358"/>
                </a:lnTo>
                <a:lnTo>
                  <a:pt x="0" y="35358"/>
                </a:lnTo>
                <a:close/>
              </a:path>
            </a:pathLst>
          </a:custGeom>
          <a:solidFill>
            <a:schemeClr val="bg1"/>
          </a:solidFill>
          <a:ln w="134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7" name="Espace réservé de la date 16">
            <a:extLst>
              <a:ext uri="{FF2B5EF4-FFF2-40B4-BE49-F238E27FC236}">
                <a16:creationId xmlns:a16="http://schemas.microsoft.com/office/drawing/2014/main" id="{309FD214-C446-3C8F-AD11-A249F4B59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1A7428E5-FF5A-76BD-D93B-8D61D542A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43662181-82C7-FB2E-AD48-A29433AC1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948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6DCA857-BB38-4F22-E8B1-B4ED66B54D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3122044"/>
            <a:ext cx="5473699" cy="3402581"/>
          </a:xfrm>
        </p:spPr>
        <p:txBody>
          <a:bodyPr>
            <a:noAutofit/>
          </a:bodyPr>
          <a:lstStyle>
            <a:lvl1pPr>
              <a:defRPr sz="20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7A40193-4ECA-C390-17D8-77665F45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00" y="628493"/>
            <a:ext cx="4537075" cy="210661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2766985E-E042-88C9-5445-DE58D07BF5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1726" y="3122613"/>
            <a:ext cx="5473699" cy="341788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C99EA67-017D-5E36-3D31-35C78A90385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DA3C390-B7C6-FDDC-B2F4-FDC4F9A9419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E95600B-BF9C-E9AB-B807-83458E4CC7A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44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6DCA857-BB38-4F22-E8B1-B4ED66B54D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3122044"/>
            <a:ext cx="3600449" cy="3402581"/>
          </a:xfrm>
        </p:spPr>
        <p:txBody>
          <a:bodyPr>
            <a:noAutofit/>
          </a:bodyPr>
          <a:lstStyle>
            <a:lvl1pPr>
              <a:defRPr sz="2000">
                <a:latin typeface="+mn-lt"/>
              </a:defRPr>
            </a:lvl1pPr>
            <a:lvl2pPr marL="447675" indent="-157163">
              <a:tabLst/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7A40193-4ECA-C390-17D8-77665F45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00" y="628493"/>
            <a:ext cx="4537075" cy="210661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2766985E-E042-88C9-5445-DE58D07BF5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5776" y="3122613"/>
            <a:ext cx="3600450" cy="3417887"/>
          </a:xfrm>
        </p:spPr>
        <p:txBody>
          <a:bodyPr>
            <a:noAutofit/>
          </a:bodyPr>
          <a:lstStyle>
            <a:lvl1pPr>
              <a:defRPr sz="2000"/>
            </a:lvl1pPr>
            <a:lvl2pPr marL="622300" indent="-165100">
              <a:tabLst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C99EA67-017D-5E36-3D31-35C78A90385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DA3C390-B7C6-FDDC-B2F4-FDC4F9A9419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E95600B-BF9C-E9AB-B807-83458E4CC7A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05412C-D799-52BC-620F-5066AC3A4D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0688" y="3122613"/>
            <a:ext cx="3600450" cy="34020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8073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3122613"/>
            <a:ext cx="2663826" cy="3401320"/>
          </a:xfrm>
        </p:spPr>
        <p:txBody>
          <a:bodyPr/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9150" y="3122044"/>
            <a:ext cx="2663825" cy="3402582"/>
          </a:xfrm>
        </p:spPr>
        <p:txBody>
          <a:bodyPr/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6DCA857-BB38-4F22-E8B1-B4ED66B54D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7436" y="3122044"/>
            <a:ext cx="2663825" cy="3401624"/>
          </a:xfrm>
        </p:spPr>
        <p:txBody>
          <a:bodyPr>
            <a:noAutofit/>
          </a:bodyPr>
          <a:lstStyle>
            <a:lvl1pPr>
              <a:defRPr sz="20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7A40193-4ECA-C390-17D8-77665F45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00" y="628493"/>
            <a:ext cx="4537075" cy="210661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2766985E-E042-88C9-5445-DE58D07BF5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975725" y="3122613"/>
            <a:ext cx="2679700" cy="340162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DED269A-C79F-3F95-BE6D-8008CF0897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230432B-6A23-E581-EEEF-B30407CBD2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D243C14-9FA0-E923-D04E-420D9DC169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211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grey">
    <p:bg>
      <p:bgPr>
        <a:gradFill>
          <a:gsLst>
            <a:gs pos="0">
              <a:schemeClr val="bg2">
                <a:lumMod val="40000"/>
                <a:lumOff val="60000"/>
              </a:schemeClr>
            </a:gs>
            <a:gs pos="32000">
              <a:schemeClr val="bg2"/>
            </a:gs>
            <a:gs pos="99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3122613"/>
            <a:ext cx="2663826" cy="3131858"/>
          </a:xfrm>
        </p:spPr>
        <p:txBody>
          <a:bodyPr/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9150" y="3122043"/>
            <a:ext cx="2663825" cy="3133019"/>
          </a:xfrm>
        </p:spPr>
        <p:txBody>
          <a:bodyPr/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6DCA857-BB38-4F22-E8B1-B4ED66B54D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7436" y="3122044"/>
            <a:ext cx="2663825" cy="3132137"/>
          </a:xfrm>
        </p:spPr>
        <p:txBody>
          <a:bodyPr>
            <a:noAutofit/>
          </a:bodyPr>
          <a:lstStyle>
            <a:lvl1pPr>
              <a:defRPr sz="20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7A40193-4ECA-C390-17D8-77665F45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00" y="628493"/>
            <a:ext cx="4537075" cy="210661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2766985E-E042-88C9-5445-DE58D07BF5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975725" y="3122613"/>
            <a:ext cx="2679700" cy="31321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788EF65-FC86-CA51-7666-C634CC6E43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CE4CA97-11D2-A0C2-E9A8-5AA2A62B8B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D6A5DCB-257B-ABB5-3508-281E7C0090A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08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D68D3A-BE52-3CFA-EEBB-E265EA027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1C3619F-6739-7018-D8F3-4B783EAF1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F2FAA6-5480-8421-1675-22FA21F48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75D5D2-7CED-091C-0B10-7B2731AD4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873124"/>
            <a:ext cx="12191999" cy="598487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5BED1A9-9D09-E324-D507-8547BD8EDE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6DAC261-7DF0-187A-D0C1-AF0B45E8E5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14B235-7E68-AF61-29B8-77CF8DD321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5DEE997-6BE2-8721-E274-AB6D2BAD8A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7999"/>
          </a:xfrm>
          <a:custGeom>
            <a:avLst/>
            <a:gdLst>
              <a:gd name="connsiteX0" fmla="*/ 555663 w 12191999"/>
              <a:gd name="connsiteY0" fmla="*/ 449275 h 6857999"/>
              <a:gd name="connsiteX1" fmla="*/ 555663 w 12191999"/>
              <a:gd name="connsiteY1" fmla="*/ 527238 h 6857999"/>
              <a:gd name="connsiteX2" fmla="*/ 693880 w 12191999"/>
              <a:gd name="connsiteY2" fmla="*/ 527238 h 6857999"/>
              <a:gd name="connsiteX3" fmla="*/ 693880 w 12191999"/>
              <a:gd name="connsiteY3" fmla="*/ 491866 h 6857999"/>
              <a:gd name="connsiteX4" fmla="*/ 596873 w 12191999"/>
              <a:gd name="connsiteY4" fmla="*/ 491866 h 6857999"/>
              <a:gd name="connsiteX5" fmla="*/ 596873 w 12191999"/>
              <a:gd name="connsiteY5" fmla="*/ 449275 h 6857999"/>
              <a:gd name="connsiteX6" fmla="*/ 948084 w 12191999"/>
              <a:gd name="connsiteY6" fmla="*/ 413918 h 6857999"/>
              <a:gd name="connsiteX7" fmla="*/ 948084 w 12191999"/>
              <a:gd name="connsiteY7" fmla="*/ 449275 h 6857999"/>
              <a:gd name="connsiteX8" fmla="*/ 906874 w 12191999"/>
              <a:gd name="connsiteY8" fmla="*/ 449275 h 6857999"/>
              <a:gd name="connsiteX9" fmla="*/ 906874 w 12191999"/>
              <a:gd name="connsiteY9" fmla="*/ 527224 h 6857999"/>
              <a:gd name="connsiteX10" fmla="*/ 948084 w 12191999"/>
              <a:gd name="connsiteY10" fmla="*/ 527224 h 6857999"/>
              <a:gd name="connsiteX11" fmla="*/ 948084 w 12191999"/>
              <a:gd name="connsiteY11" fmla="*/ 449276 h 6857999"/>
              <a:gd name="connsiteX12" fmla="*/ 1036800 w 12191999"/>
              <a:gd name="connsiteY12" fmla="*/ 449276 h 6857999"/>
              <a:gd name="connsiteX13" fmla="*/ 1036800 w 12191999"/>
              <a:gd name="connsiteY13" fmla="*/ 413918 h 6857999"/>
              <a:gd name="connsiteX14" fmla="*/ 596874 w 12191999"/>
              <a:gd name="connsiteY14" fmla="*/ 413918 h 6857999"/>
              <a:gd name="connsiteX15" fmla="*/ 596874 w 12191999"/>
              <a:gd name="connsiteY15" fmla="*/ 449276 h 6857999"/>
              <a:gd name="connsiteX16" fmla="*/ 685590 w 12191999"/>
              <a:gd name="connsiteY16" fmla="*/ 449276 h 6857999"/>
              <a:gd name="connsiteX17" fmla="*/ 685590 w 12191999"/>
              <a:gd name="connsiteY17" fmla="*/ 413918 h 6857999"/>
              <a:gd name="connsiteX18" fmla="*/ 770423 w 12191999"/>
              <a:gd name="connsiteY18" fmla="*/ 371326 h 6857999"/>
              <a:gd name="connsiteX19" fmla="*/ 803073 w 12191999"/>
              <a:gd name="connsiteY19" fmla="*/ 371326 h 6857999"/>
              <a:gd name="connsiteX20" fmla="*/ 816985 w 12191999"/>
              <a:gd name="connsiteY20" fmla="*/ 372123 h 6857999"/>
              <a:gd name="connsiteX21" fmla="*/ 828753 w 12191999"/>
              <a:gd name="connsiteY21" fmla="*/ 375213 h 6857999"/>
              <a:gd name="connsiteX22" fmla="*/ 836909 w 12191999"/>
              <a:gd name="connsiteY22" fmla="*/ 381677 h 6857999"/>
              <a:gd name="connsiteX23" fmla="*/ 839983 w 12191999"/>
              <a:gd name="connsiteY23" fmla="*/ 392622 h 6857999"/>
              <a:gd name="connsiteX24" fmla="*/ 836909 w 12191999"/>
              <a:gd name="connsiteY24" fmla="*/ 403567 h 6857999"/>
              <a:gd name="connsiteX25" fmla="*/ 828753 w 12191999"/>
              <a:gd name="connsiteY25" fmla="*/ 410031 h 6857999"/>
              <a:gd name="connsiteX26" fmla="*/ 816985 w 12191999"/>
              <a:gd name="connsiteY26" fmla="*/ 413122 h 6857999"/>
              <a:gd name="connsiteX27" fmla="*/ 803073 w 12191999"/>
              <a:gd name="connsiteY27" fmla="*/ 413918 h 6857999"/>
              <a:gd name="connsiteX28" fmla="*/ 770423 w 12191999"/>
              <a:gd name="connsiteY28" fmla="*/ 413918 h 6857999"/>
              <a:gd name="connsiteX29" fmla="*/ 1074937 w 12191999"/>
              <a:gd name="connsiteY29" fmla="*/ 335968 h 6857999"/>
              <a:gd name="connsiteX30" fmla="*/ 1074937 w 12191999"/>
              <a:gd name="connsiteY30" fmla="*/ 527238 h 6857999"/>
              <a:gd name="connsiteX31" fmla="*/ 1213140 w 12191999"/>
              <a:gd name="connsiteY31" fmla="*/ 527238 h 6857999"/>
              <a:gd name="connsiteX32" fmla="*/ 1213140 w 12191999"/>
              <a:gd name="connsiteY32" fmla="*/ 491867 h 6857999"/>
              <a:gd name="connsiteX33" fmla="*/ 1116134 w 12191999"/>
              <a:gd name="connsiteY33" fmla="*/ 491867 h 6857999"/>
              <a:gd name="connsiteX34" fmla="*/ 1116134 w 12191999"/>
              <a:gd name="connsiteY34" fmla="*/ 335968 h 6857999"/>
              <a:gd name="connsiteX35" fmla="*/ 906874 w 12191999"/>
              <a:gd name="connsiteY35" fmla="*/ 335968 h 6857999"/>
              <a:gd name="connsiteX36" fmla="*/ 906874 w 12191999"/>
              <a:gd name="connsiteY36" fmla="*/ 413917 h 6857999"/>
              <a:gd name="connsiteX37" fmla="*/ 948084 w 12191999"/>
              <a:gd name="connsiteY37" fmla="*/ 413917 h 6857999"/>
              <a:gd name="connsiteX38" fmla="*/ 948084 w 12191999"/>
              <a:gd name="connsiteY38" fmla="*/ 371326 h 6857999"/>
              <a:gd name="connsiteX39" fmla="*/ 1045091 w 12191999"/>
              <a:gd name="connsiteY39" fmla="*/ 371326 h 6857999"/>
              <a:gd name="connsiteX40" fmla="*/ 1045091 w 12191999"/>
              <a:gd name="connsiteY40" fmla="*/ 335968 h 6857999"/>
              <a:gd name="connsiteX41" fmla="*/ 555663 w 12191999"/>
              <a:gd name="connsiteY41" fmla="*/ 335968 h 6857999"/>
              <a:gd name="connsiteX42" fmla="*/ 555663 w 12191999"/>
              <a:gd name="connsiteY42" fmla="*/ 413917 h 6857999"/>
              <a:gd name="connsiteX43" fmla="*/ 596873 w 12191999"/>
              <a:gd name="connsiteY43" fmla="*/ 413917 h 6857999"/>
              <a:gd name="connsiteX44" fmla="*/ 596873 w 12191999"/>
              <a:gd name="connsiteY44" fmla="*/ 371326 h 6857999"/>
              <a:gd name="connsiteX45" fmla="*/ 693880 w 12191999"/>
              <a:gd name="connsiteY45" fmla="*/ 371326 h 6857999"/>
              <a:gd name="connsiteX46" fmla="*/ 693880 w 12191999"/>
              <a:gd name="connsiteY46" fmla="*/ 335968 h 6857999"/>
              <a:gd name="connsiteX47" fmla="*/ 729199 w 12191999"/>
              <a:gd name="connsiteY47" fmla="*/ 335955 h 6857999"/>
              <a:gd name="connsiteX48" fmla="*/ 729199 w 12191999"/>
              <a:gd name="connsiteY48" fmla="*/ 527225 h 6857999"/>
              <a:gd name="connsiteX49" fmla="*/ 770409 w 12191999"/>
              <a:gd name="connsiteY49" fmla="*/ 527225 h 6857999"/>
              <a:gd name="connsiteX50" fmla="*/ 770409 w 12191999"/>
              <a:gd name="connsiteY50" fmla="*/ 449262 h 6857999"/>
              <a:gd name="connsiteX51" fmla="*/ 814558 w 12191999"/>
              <a:gd name="connsiteY51" fmla="*/ 449262 h 6857999"/>
              <a:gd name="connsiteX52" fmla="*/ 845065 w 12191999"/>
              <a:gd name="connsiteY52" fmla="*/ 444444 h 6857999"/>
              <a:gd name="connsiteX53" fmla="*/ 865542 w 12191999"/>
              <a:gd name="connsiteY53" fmla="*/ 431705 h 6857999"/>
              <a:gd name="connsiteX54" fmla="*/ 877054 w 12191999"/>
              <a:gd name="connsiteY54" fmla="*/ 413526 h 6857999"/>
              <a:gd name="connsiteX55" fmla="*/ 880667 w 12191999"/>
              <a:gd name="connsiteY55" fmla="*/ 392622 h 6857999"/>
              <a:gd name="connsiteX56" fmla="*/ 877054 w 12191999"/>
              <a:gd name="connsiteY56" fmla="*/ 371596 h 6857999"/>
              <a:gd name="connsiteX57" fmla="*/ 865542 w 12191999"/>
              <a:gd name="connsiteY57" fmla="*/ 353539 h 6857999"/>
              <a:gd name="connsiteX58" fmla="*/ 865542 w 12191999"/>
              <a:gd name="connsiteY58" fmla="*/ 353526 h 6857999"/>
              <a:gd name="connsiteX59" fmla="*/ 845065 w 12191999"/>
              <a:gd name="connsiteY59" fmla="*/ 340786 h 6857999"/>
              <a:gd name="connsiteX60" fmla="*/ 814558 w 12191999"/>
              <a:gd name="connsiteY60" fmla="*/ 335955 h 6857999"/>
              <a:gd name="connsiteX61" fmla="*/ 0 w 12191999"/>
              <a:gd name="connsiteY61" fmla="*/ 0 h 6857999"/>
              <a:gd name="connsiteX62" fmla="*/ 12191999 w 12191999"/>
              <a:gd name="connsiteY62" fmla="*/ 0 h 6857999"/>
              <a:gd name="connsiteX63" fmla="*/ 12191999 w 12191999"/>
              <a:gd name="connsiteY63" fmla="*/ 6857999 h 6857999"/>
              <a:gd name="connsiteX64" fmla="*/ 0 w 12191999"/>
              <a:gd name="connsiteY6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191999" h="6857999">
                <a:moveTo>
                  <a:pt x="555663" y="449275"/>
                </a:moveTo>
                <a:lnTo>
                  <a:pt x="555663" y="527238"/>
                </a:lnTo>
                <a:lnTo>
                  <a:pt x="693880" y="527238"/>
                </a:lnTo>
                <a:lnTo>
                  <a:pt x="693880" y="491866"/>
                </a:lnTo>
                <a:lnTo>
                  <a:pt x="596873" y="491866"/>
                </a:lnTo>
                <a:lnTo>
                  <a:pt x="596873" y="449275"/>
                </a:lnTo>
                <a:close/>
                <a:moveTo>
                  <a:pt x="948084" y="413918"/>
                </a:moveTo>
                <a:lnTo>
                  <a:pt x="948084" y="449275"/>
                </a:lnTo>
                <a:lnTo>
                  <a:pt x="906874" y="449275"/>
                </a:lnTo>
                <a:lnTo>
                  <a:pt x="906874" y="527224"/>
                </a:lnTo>
                <a:lnTo>
                  <a:pt x="948084" y="527224"/>
                </a:lnTo>
                <a:lnTo>
                  <a:pt x="948084" y="449276"/>
                </a:lnTo>
                <a:lnTo>
                  <a:pt x="1036800" y="449276"/>
                </a:lnTo>
                <a:lnTo>
                  <a:pt x="1036800" y="413918"/>
                </a:lnTo>
                <a:close/>
                <a:moveTo>
                  <a:pt x="596874" y="413918"/>
                </a:moveTo>
                <a:lnTo>
                  <a:pt x="596874" y="449276"/>
                </a:lnTo>
                <a:lnTo>
                  <a:pt x="685590" y="449276"/>
                </a:lnTo>
                <a:lnTo>
                  <a:pt x="685590" y="413918"/>
                </a:lnTo>
                <a:close/>
                <a:moveTo>
                  <a:pt x="770423" y="371326"/>
                </a:moveTo>
                <a:lnTo>
                  <a:pt x="803073" y="371326"/>
                </a:lnTo>
                <a:cubicBezTo>
                  <a:pt x="807885" y="371326"/>
                  <a:pt x="812523" y="371596"/>
                  <a:pt x="816985" y="372123"/>
                </a:cubicBezTo>
                <a:cubicBezTo>
                  <a:pt x="821447" y="372649"/>
                  <a:pt x="825370" y="373688"/>
                  <a:pt x="828753" y="375213"/>
                </a:cubicBezTo>
                <a:cubicBezTo>
                  <a:pt x="832137" y="376738"/>
                  <a:pt x="834860" y="378897"/>
                  <a:pt x="836909" y="381677"/>
                </a:cubicBezTo>
                <a:cubicBezTo>
                  <a:pt x="838958" y="384457"/>
                  <a:pt x="839983" y="388115"/>
                  <a:pt x="839983" y="392622"/>
                </a:cubicBezTo>
                <a:cubicBezTo>
                  <a:pt x="839983" y="397130"/>
                  <a:pt x="838958" y="400787"/>
                  <a:pt x="836909" y="403567"/>
                </a:cubicBezTo>
                <a:cubicBezTo>
                  <a:pt x="834860" y="406347"/>
                  <a:pt x="832137" y="408506"/>
                  <a:pt x="828753" y="410031"/>
                </a:cubicBezTo>
                <a:cubicBezTo>
                  <a:pt x="825356" y="411556"/>
                  <a:pt x="821433" y="412582"/>
                  <a:pt x="816985" y="413122"/>
                </a:cubicBezTo>
                <a:cubicBezTo>
                  <a:pt x="812523" y="413648"/>
                  <a:pt x="807885" y="413918"/>
                  <a:pt x="803073" y="413918"/>
                </a:cubicBezTo>
                <a:lnTo>
                  <a:pt x="770423" y="413918"/>
                </a:lnTo>
                <a:close/>
                <a:moveTo>
                  <a:pt x="1074937" y="335968"/>
                </a:moveTo>
                <a:lnTo>
                  <a:pt x="1074937" y="527238"/>
                </a:lnTo>
                <a:lnTo>
                  <a:pt x="1213140" y="527238"/>
                </a:lnTo>
                <a:lnTo>
                  <a:pt x="1213140" y="491867"/>
                </a:lnTo>
                <a:lnTo>
                  <a:pt x="1116134" y="491867"/>
                </a:lnTo>
                <a:lnTo>
                  <a:pt x="1116134" y="335968"/>
                </a:lnTo>
                <a:close/>
                <a:moveTo>
                  <a:pt x="906874" y="335968"/>
                </a:moveTo>
                <a:lnTo>
                  <a:pt x="906874" y="413917"/>
                </a:lnTo>
                <a:lnTo>
                  <a:pt x="948084" y="413917"/>
                </a:lnTo>
                <a:lnTo>
                  <a:pt x="948084" y="371326"/>
                </a:lnTo>
                <a:lnTo>
                  <a:pt x="1045091" y="371326"/>
                </a:lnTo>
                <a:lnTo>
                  <a:pt x="1045091" y="335968"/>
                </a:lnTo>
                <a:close/>
                <a:moveTo>
                  <a:pt x="555663" y="335968"/>
                </a:moveTo>
                <a:lnTo>
                  <a:pt x="555663" y="413917"/>
                </a:lnTo>
                <a:lnTo>
                  <a:pt x="596873" y="413917"/>
                </a:lnTo>
                <a:lnTo>
                  <a:pt x="596873" y="371326"/>
                </a:lnTo>
                <a:lnTo>
                  <a:pt x="693880" y="371326"/>
                </a:lnTo>
                <a:lnTo>
                  <a:pt x="693880" y="335968"/>
                </a:lnTo>
                <a:close/>
                <a:moveTo>
                  <a:pt x="729199" y="335955"/>
                </a:moveTo>
                <a:lnTo>
                  <a:pt x="729199" y="527225"/>
                </a:lnTo>
                <a:lnTo>
                  <a:pt x="770409" y="527225"/>
                </a:lnTo>
                <a:lnTo>
                  <a:pt x="770409" y="449262"/>
                </a:lnTo>
                <a:lnTo>
                  <a:pt x="814558" y="449262"/>
                </a:lnTo>
                <a:cubicBezTo>
                  <a:pt x="826502" y="449262"/>
                  <a:pt x="836680" y="447656"/>
                  <a:pt x="845065" y="444444"/>
                </a:cubicBezTo>
                <a:cubicBezTo>
                  <a:pt x="853450" y="441232"/>
                  <a:pt x="860271" y="436981"/>
                  <a:pt x="865542" y="431705"/>
                </a:cubicBezTo>
                <a:cubicBezTo>
                  <a:pt x="870799" y="426428"/>
                  <a:pt x="874641" y="420369"/>
                  <a:pt x="877054" y="413526"/>
                </a:cubicBezTo>
                <a:cubicBezTo>
                  <a:pt x="879467" y="406684"/>
                  <a:pt x="880667" y="399721"/>
                  <a:pt x="880667" y="392622"/>
                </a:cubicBezTo>
                <a:cubicBezTo>
                  <a:pt x="880667" y="385524"/>
                  <a:pt x="879467" y="378357"/>
                  <a:pt x="877054" y="371596"/>
                </a:cubicBezTo>
                <a:cubicBezTo>
                  <a:pt x="874641" y="364835"/>
                  <a:pt x="870813" y="358816"/>
                  <a:pt x="865542" y="353539"/>
                </a:cubicBezTo>
                <a:lnTo>
                  <a:pt x="865542" y="353526"/>
                </a:lnTo>
                <a:cubicBezTo>
                  <a:pt x="860271" y="348249"/>
                  <a:pt x="853450" y="343998"/>
                  <a:pt x="845065" y="340786"/>
                </a:cubicBezTo>
                <a:cubicBezTo>
                  <a:pt x="836680" y="337574"/>
                  <a:pt x="826502" y="335955"/>
                  <a:pt x="814558" y="335955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2F0DAA2-4F8C-57C5-70AF-C09C85FE85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EA54448-3D98-55D4-A93A-919F2D091C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1EDA2B-8A2F-D33E-C6F9-727DD4FC59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512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5DEE997-6BE2-8721-E274-AB6D2BAD8A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7999"/>
          </a:xfrm>
          <a:custGeom>
            <a:avLst/>
            <a:gdLst>
              <a:gd name="connsiteX0" fmla="*/ 555663 w 12191999"/>
              <a:gd name="connsiteY0" fmla="*/ 449275 h 6857999"/>
              <a:gd name="connsiteX1" fmla="*/ 555663 w 12191999"/>
              <a:gd name="connsiteY1" fmla="*/ 527238 h 6857999"/>
              <a:gd name="connsiteX2" fmla="*/ 693880 w 12191999"/>
              <a:gd name="connsiteY2" fmla="*/ 527238 h 6857999"/>
              <a:gd name="connsiteX3" fmla="*/ 693880 w 12191999"/>
              <a:gd name="connsiteY3" fmla="*/ 491866 h 6857999"/>
              <a:gd name="connsiteX4" fmla="*/ 596873 w 12191999"/>
              <a:gd name="connsiteY4" fmla="*/ 491866 h 6857999"/>
              <a:gd name="connsiteX5" fmla="*/ 596873 w 12191999"/>
              <a:gd name="connsiteY5" fmla="*/ 449275 h 6857999"/>
              <a:gd name="connsiteX6" fmla="*/ 948084 w 12191999"/>
              <a:gd name="connsiteY6" fmla="*/ 413918 h 6857999"/>
              <a:gd name="connsiteX7" fmla="*/ 948084 w 12191999"/>
              <a:gd name="connsiteY7" fmla="*/ 449275 h 6857999"/>
              <a:gd name="connsiteX8" fmla="*/ 906874 w 12191999"/>
              <a:gd name="connsiteY8" fmla="*/ 449275 h 6857999"/>
              <a:gd name="connsiteX9" fmla="*/ 906874 w 12191999"/>
              <a:gd name="connsiteY9" fmla="*/ 527224 h 6857999"/>
              <a:gd name="connsiteX10" fmla="*/ 948084 w 12191999"/>
              <a:gd name="connsiteY10" fmla="*/ 527224 h 6857999"/>
              <a:gd name="connsiteX11" fmla="*/ 948084 w 12191999"/>
              <a:gd name="connsiteY11" fmla="*/ 449276 h 6857999"/>
              <a:gd name="connsiteX12" fmla="*/ 1036800 w 12191999"/>
              <a:gd name="connsiteY12" fmla="*/ 449276 h 6857999"/>
              <a:gd name="connsiteX13" fmla="*/ 1036800 w 12191999"/>
              <a:gd name="connsiteY13" fmla="*/ 413918 h 6857999"/>
              <a:gd name="connsiteX14" fmla="*/ 596874 w 12191999"/>
              <a:gd name="connsiteY14" fmla="*/ 413918 h 6857999"/>
              <a:gd name="connsiteX15" fmla="*/ 596874 w 12191999"/>
              <a:gd name="connsiteY15" fmla="*/ 449276 h 6857999"/>
              <a:gd name="connsiteX16" fmla="*/ 685590 w 12191999"/>
              <a:gd name="connsiteY16" fmla="*/ 449276 h 6857999"/>
              <a:gd name="connsiteX17" fmla="*/ 685590 w 12191999"/>
              <a:gd name="connsiteY17" fmla="*/ 413918 h 6857999"/>
              <a:gd name="connsiteX18" fmla="*/ 770423 w 12191999"/>
              <a:gd name="connsiteY18" fmla="*/ 371326 h 6857999"/>
              <a:gd name="connsiteX19" fmla="*/ 803073 w 12191999"/>
              <a:gd name="connsiteY19" fmla="*/ 371326 h 6857999"/>
              <a:gd name="connsiteX20" fmla="*/ 816985 w 12191999"/>
              <a:gd name="connsiteY20" fmla="*/ 372123 h 6857999"/>
              <a:gd name="connsiteX21" fmla="*/ 828753 w 12191999"/>
              <a:gd name="connsiteY21" fmla="*/ 375213 h 6857999"/>
              <a:gd name="connsiteX22" fmla="*/ 836909 w 12191999"/>
              <a:gd name="connsiteY22" fmla="*/ 381677 h 6857999"/>
              <a:gd name="connsiteX23" fmla="*/ 839983 w 12191999"/>
              <a:gd name="connsiteY23" fmla="*/ 392622 h 6857999"/>
              <a:gd name="connsiteX24" fmla="*/ 836909 w 12191999"/>
              <a:gd name="connsiteY24" fmla="*/ 403567 h 6857999"/>
              <a:gd name="connsiteX25" fmla="*/ 828753 w 12191999"/>
              <a:gd name="connsiteY25" fmla="*/ 410031 h 6857999"/>
              <a:gd name="connsiteX26" fmla="*/ 816985 w 12191999"/>
              <a:gd name="connsiteY26" fmla="*/ 413122 h 6857999"/>
              <a:gd name="connsiteX27" fmla="*/ 803073 w 12191999"/>
              <a:gd name="connsiteY27" fmla="*/ 413918 h 6857999"/>
              <a:gd name="connsiteX28" fmla="*/ 770423 w 12191999"/>
              <a:gd name="connsiteY28" fmla="*/ 413918 h 6857999"/>
              <a:gd name="connsiteX29" fmla="*/ 1074937 w 12191999"/>
              <a:gd name="connsiteY29" fmla="*/ 335968 h 6857999"/>
              <a:gd name="connsiteX30" fmla="*/ 1074937 w 12191999"/>
              <a:gd name="connsiteY30" fmla="*/ 527238 h 6857999"/>
              <a:gd name="connsiteX31" fmla="*/ 1213140 w 12191999"/>
              <a:gd name="connsiteY31" fmla="*/ 527238 h 6857999"/>
              <a:gd name="connsiteX32" fmla="*/ 1213140 w 12191999"/>
              <a:gd name="connsiteY32" fmla="*/ 491867 h 6857999"/>
              <a:gd name="connsiteX33" fmla="*/ 1116134 w 12191999"/>
              <a:gd name="connsiteY33" fmla="*/ 491867 h 6857999"/>
              <a:gd name="connsiteX34" fmla="*/ 1116134 w 12191999"/>
              <a:gd name="connsiteY34" fmla="*/ 335968 h 6857999"/>
              <a:gd name="connsiteX35" fmla="*/ 906874 w 12191999"/>
              <a:gd name="connsiteY35" fmla="*/ 335968 h 6857999"/>
              <a:gd name="connsiteX36" fmla="*/ 906874 w 12191999"/>
              <a:gd name="connsiteY36" fmla="*/ 413917 h 6857999"/>
              <a:gd name="connsiteX37" fmla="*/ 948084 w 12191999"/>
              <a:gd name="connsiteY37" fmla="*/ 413917 h 6857999"/>
              <a:gd name="connsiteX38" fmla="*/ 948084 w 12191999"/>
              <a:gd name="connsiteY38" fmla="*/ 371326 h 6857999"/>
              <a:gd name="connsiteX39" fmla="*/ 1045091 w 12191999"/>
              <a:gd name="connsiteY39" fmla="*/ 371326 h 6857999"/>
              <a:gd name="connsiteX40" fmla="*/ 1045091 w 12191999"/>
              <a:gd name="connsiteY40" fmla="*/ 335968 h 6857999"/>
              <a:gd name="connsiteX41" fmla="*/ 555663 w 12191999"/>
              <a:gd name="connsiteY41" fmla="*/ 335968 h 6857999"/>
              <a:gd name="connsiteX42" fmla="*/ 555663 w 12191999"/>
              <a:gd name="connsiteY42" fmla="*/ 413917 h 6857999"/>
              <a:gd name="connsiteX43" fmla="*/ 596873 w 12191999"/>
              <a:gd name="connsiteY43" fmla="*/ 413917 h 6857999"/>
              <a:gd name="connsiteX44" fmla="*/ 596873 w 12191999"/>
              <a:gd name="connsiteY44" fmla="*/ 371326 h 6857999"/>
              <a:gd name="connsiteX45" fmla="*/ 693880 w 12191999"/>
              <a:gd name="connsiteY45" fmla="*/ 371326 h 6857999"/>
              <a:gd name="connsiteX46" fmla="*/ 693880 w 12191999"/>
              <a:gd name="connsiteY46" fmla="*/ 335968 h 6857999"/>
              <a:gd name="connsiteX47" fmla="*/ 729199 w 12191999"/>
              <a:gd name="connsiteY47" fmla="*/ 335955 h 6857999"/>
              <a:gd name="connsiteX48" fmla="*/ 729199 w 12191999"/>
              <a:gd name="connsiteY48" fmla="*/ 527225 h 6857999"/>
              <a:gd name="connsiteX49" fmla="*/ 770409 w 12191999"/>
              <a:gd name="connsiteY49" fmla="*/ 527225 h 6857999"/>
              <a:gd name="connsiteX50" fmla="*/ 770409 w 12191999"/>
              <a:gd name="connsiteY50" fmla="*/ 449262 h 6857999"/>
              <a:gd name="connsiteX51" fmla="*/ 814558 w 12191999"/>
              <a:gd name="connsiteY51" fmla="*/ 449262 h 6857999"/>
              <a:gd name="connsiteX52" fmla="*/ 845065 w 12191999"/>
              <a:gd name="connsiteY52" fmla="*/ 444444 h 6857999"/>
              <a:gd name="connsiteX53" fmla="*/ 865542 w 12191999"/>
              <a:gd name="connsiteY53" fmla="*/ 431705 h 6857999"/>
              <a:gd name="connsiteX54" fmla="*/ 877054 w 12191999"/>
              <a:gd name="connsiteY54" fmla="*/ 413526 h 6857999"/>
              <a:gd name="connsiteX55" fmla="*/ 880667 w 12191999"/>
              <a:gd name="connsiteY55" fmla="*/ 392622 h 6857999"/>
              <a:gd name="connsiteX56" fmla="*/ 877054 w 12191999"/>
              <a:gd name="connsiteY56" fmla="*/ 371596 h 6857999"/>
              <a:gd name="connsiteX57" fmla="*/ 865542 w 12191999"/>
              <a:gd name="connsiteY57" fmla="*/ 353539 h 6857999"/>
              <a:gd name="connsiteX58" fmla="*/ 865542 w 12191999"/>
              <a:gd name="connsiteY58" fmla="*/ 353526 h 6857999"/>
              <a:gd name="connsiteX59" fmla="*/ 845065 w 12191999"/>
              <a:gd name="connsiteY59" fmla="*/ 340786 h 6857999"/>
              <a:gd name="connsiteX60" fmla="*/ 814558 w 12191999"/>
              <a:gd name="connsiteY60" fmla="*/ 335955 h 6857999"/>
              <a:gd name="connsiteX61" fmla="*/ 0 w 12191999"/>
              <a:gd name="connsiteY61" fmla="*/ 0 h 6857999"/>
              <a:gd name="connsiteX62" fmla="*/ 12191999 w 12191999"/>
              <a:gd name="connsiteY62" fmla="*/ 0 h 6857999"/>
              <a:gd name="connsiteX63" fmla="*/ 12191999 w 12191999"/>
              <a:gd name="connsiteY63" fmla="*/ 6857999 h 6857999"/>
              <a:gd name="connsiteX64" fmla="*/ 0 w 12191999"/>
              <a:gd name="connsiteY6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191999" h="6857999">
                <a:moveTo>
                  <a:pt x="555663" y="449275"/>
                </a:moveTo>
                <a:lnTo>
                  <a:pt x="555663" y="527238"/>
                </a:lnTo>
                <a:lnTo>
                  <a:pt x="693880" y="527238"/>
                </a:lnTo>
                <a:lnTo>
                  <a:pt x="693880" y="491866"/>
                </a:lnTo>
                <a:lnTo>
                  <a:pt x="596873" y="491866"/>
                </a:lnTo>
                <a:lnTo>
                  <a:pt x="596873" y="449275"/>
                </a:lnTo>
                <a:close/>
                <a:moveTo>
                  <a:pt x="948084" y="413918"/>
                </a:moveTo>
                <a:lnTo>
                  <a:pt x="948084" y="449275"/>
                </a:lnTo>
                <a:lnTo>
                  <a:pt x="906874" y="449275"/>
                </a:lnTo>
                <a:lnTo>
                  <a:pt x="906874" y="527224"/>
                </a:lnTo>
                <a:lnTo>
                  <a:pt x="948084" y="527224"/>
                </a:lnTo>
                <a:lnTo>
                  <a:pt x="948084" y="449276"/>
                </a:lnTo>
                <a:lnTo>
                  <a:pt x="1036800" y="449276"/>
                </a:lnTo>
                <a:lnTo>
                  <a:pt x="1036800" y="413918"/>
                </a:lnTo>
                <a:close/>
                <a:moveTo>
                  <a:pt x="596874" y="413918"/>
                </a:moveTo>
                <a:lnTo>
                  <a:pt x="596874" y="449276"/>
                </a:lnTo>
                <a:lnTo>
                  <a:pt x="685590" y="449276"/>
                </a:lnTo>
                <a:lnTo>
                  <a:pt x="685590" y="413918"/>
                </a:lnTo>
                <a:close/>
                <a:moveTo>
                  <a:pt x="770423" y="371326"/>
                </a:moveTo>
                <a:lnTo>
                  <a:pt x="803073" y="371326"/>
                </a:lnTo>
                <a:cubicBezTo>
                  <a:pt x="807885" y="371326"/>
                  <a:pt x="812523" y="371596"/>
                  <a:pt x="816985" y="372123"/>
                </a:cubicBezTo>
                <a:cubicBezTo>
                  <a:pt x="821447" y="372649"/>
                  <a:pt x="825370" y="373688"/>
                  <a:pt x="828753" y="375213"/>
                </a:cubicBezTo>
                <a:cubicBezTo>
                  <a:pt x="832137" y="376738"/>
                  <a:pt x="834860" y="378897"/>
                  <a:pt x="836909" y="381677"/>
                </a:cubicBezTo>
                <a:cubicBezTo>
                  <a:pt x="838958" y="384457"/>
                  <a:pt x="839983" y="388115"/>
                  <a:pt x="839983" y="392622"/>
                </a:cubicBezTo>
                <a:cubicBezTo>
                  <a:pt x="839983" y="397130"/>
                  <a:pt x="838958" y="400787"/>
                  <a:pt x="836909" y="403567"/>
                </a:cubicBezTo>
                <a:cubicBezTo>
                  <a:pt x="834860" y="406347"/>
                  <a:pt x="832137" y="408506"/>
                  <a:pt x="828753" y="410031"/>
                </a:cubicBezTo>
                <a:cubicBezTo>
                  <a:pt x="825356" y="411556"/>
                  <a:pt x="821433" y="412582"/>
                  <a:pt x="816985" y="413122"/>
                </a:cubicBezTo>
                <a:cubicBezTo>
                  <a:pt x="812523" y="413648"/>
                  <a:pt x="807885" y="413918"/>
                  <a:pt x="803073" y="413918"/>
                </a:cubicBezTo>
                <a:lnTo>
                  <a:pt x="770423" y="413918"/>
                </a:lnTo>
                <a:close/>
                <a:moveTo>
                  <a:pt x="1074937" y="335968"/>
                </a:moveTo>
                <a:lnTo>
                  <a:pt x="1074937" y="527238"/>
                </a:lnTo>
                <a:lnTo>
                  <a:pt x="1213140" y="527238"/>
                </a:lnTo>
                <a:lnTo>
                  <a:pt x="1213140" y="491867"/>
                </a:lnTo>
                <a:lnTo>
                  <a:pt x="1116134" y="491867"/>
                </a:lnTo>
                <a:lnTo>
                  <a:pt x="1116134" y="335968"/>
                </a:lnTo>
                <a:close/>
                <a:moveTo>
                  <a:pt x="906874" y="335968"/>
                </a:moveTo>
                <a:lnTo>
                  <a:pt x="906874" y="413917"/>
                </a:lnTo>
                <a:lnTo>
                  <a:pt x="948084" y="413917"/>
                </a:lnTo>
                <a:lnTo>
                  <a:pt x="948084" y="371326"/>
                </a:lnTo>
                <a:lnTo>
                  <a:pt x="1045091" y="371326"/>
                </a:lnTo>
                <a:lnTo>
                  <a:pt x="1045091" y="335968"/>
                </a:lnTo>
                <a:close/>
                <a:moveTo>
                  <a:pt x="555663" y="335968"/>
                </a:moveTo>
                <a:lnTo>
                  <a:pt x="555663" y="413917"/>
                </a:lnTo>
                <a:lnTo>
                  <a:pt x="596873" y="413917"/>
                </a:lnTo>
                <a:lnTo>
                  <a:pt x="596873" y="371326"/>
                </a:lnTo>
                <a:lnTo>
                  <a:pt x="693880" y="371326"/>
                </a:lnTo>
                <a:lnTo>
                  <a:pt x="693880" y="335968"/>
                </a:lnTo>
                <a:close/>
                <a:moveTo>
                  <a:pt x="729199" y="335955"/>
                </a:moveTo>
                <a:lnTo>
                  <a:pt x="729199" y="527225"/>
                </a:lnTo>
                <a:lnTo>
                  <a:pt x="770409" y="527225"/>
                </a:lnTo>
                <a:lnTo>
                  <a:pt x="770409" y="449262"/>
                </a:lnTo>
                <a:lnTo>
                  <a:pt x="814558" y="449262"/>
                </a:lnTo>
                <a:cubicBezTo>
                  <a:pt x="826502" y="449262"/>
                  <a:pt x="836680" y="447656"/>
                  <a:pt x="845065" y="444444"/>
                </a:cubicBezTo>
                <a:cubicBezTo>
                  <a:pt x="853450" y="441232"/>
                  <a:pt x="860271" y="436981"/>
                  <a:pt x="865542" y="431705"/>
                </a:cubicBezTo>
                <a:cubicBezTo>
                  <a:pt x="870799" y="426428"/>
                  <a:pt x="874641" y="420369"/>
                  <a:pt x="877054" y="413526"/>
                </a:cubicBezTo>
                <a:cubicBezTo>
                  <a:pt x="879467" y="406684"/>
                  <a:pt x="880667" y="399721"/>
                  <a:pt x="880667" y="392622"/>
                </a:cubicBezTo>
                <a:cubicBezTo>
                  <a:pt x="880667" y="385524"/>
                  <a:pt x="879467" y="378357"/>
                  <a:pt x="877054" y="371596"/>
                </a:cubicBezTo>
                <a:cubicBezTo>
                  <a:pt x="874641" y="364835"/>
                  <a:pt x="870813" y="358816"/>
                  <a:pt x="865542" y="353539"/>
                </a:cubicBezTo>
                <a:lnTo>
                  <a:pt x="865542" y="353526"/>
                </a:lnTo>
                <a:cubicBezTo>
                  <a:pt x="860271" y="348249"/>
                  <a:pt x="853450" y="343998"/>
                  <a:pt x="845065" y="340786"/>
                </a:cubicBezTo>
                <a:cubicBezTo>
                  <a:pt x="836680" y="337574"/>
                  <a:pt x="826502" y="335955"/>
                  <a:pt x="814558" y="335955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96DC45-A2F3-ED7E-0FA3-50FAE375C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537400C-1017-B66F-9CB5-7D2B04E5F6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6CCDED-88C0-1A5D-5485-599A787953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10E308-8E16-948D-3328-AA3B12D0FC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268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ry">
    <p:bg>
      <p:bgPr>
        <a:gradFill>
          <a:gsLst>
            <a:gs pos="0">
              <a:schemeClr val="accent1">
                <a:lumMod val="50000"/>
              </a:schemeClr>
            </a:gs>
            <a:gs pos="32000">
              <a:schemeClr val="accent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D387EDE-1B8D-E16E-86A5-AAF51018B2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7438" y="-12700"/>
            <a:ext cx="6024562" cy="68707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6499075-47BF-B665-C8F4-F255DF7B6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73125"/>
            <a:ext cx="5148898" cy="559435"/>
          </a:xfrm>
        </p:spPr>
        <p:txBody>
          <a:bodyPr>
            <a:normAutofit/>
          </a:bodyPr>
          <a:lstStyle>
            <a:lvl1pPr>
              <a:defRPr lang="en-GB" sz="1467" b="0" i="0" kern="1200" spc="3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fr-FR" dirty="0"/>
              <a:t>MODIFIEZ LE STYLE DU TITRE</a:t>
            </a:r>
            <a:endParaRPr lang="en-GB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F3F5D8E-5689-C835-6882-288E2190F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73" y="256633"/>
            <a:ext cx="823217" cy="356277"/>
          </a:xfrm>
          <a:prstGeom prst="rect">
            <a:avLst/>
          </a:prstGeom>
        </p:spPr>
      </p:pic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52952F76-2586-3463-ED9F-938B2A5FF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4" y="2084388"/>
            <a:ext cx="5473699" cy="4456112"/>
          </a:xfrm>
          <a:noFill/>
        </p:spPr>
        <p:txBody>
          <a:bodyPr lIns="0" anchor="ctr">
            <a:noAutofit/>
          </a:bodyPr>
          <a:lstStyle>
            <a:lvl1pPr marL="0" indent="0" algn="l">
              <a:buNone/>
              <a:defRPr lang="fr-FR" sz="4000" b="1" i="0" kern="1000" spc="-300" baseline="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CBCD246-3E2B-1F52-0B58-E00000A1488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8002C16-8BBA-7D99-CE90-8702E1DD0DB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90780DA-0922-8F1C-8B7C-13571634818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984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5DEE997-6BE2-8721-E274-AB6D2BAD8A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7999"/>
          </a:xfrm>
          <a:custGeom>
            <a:avLst/>
            <a:gdLst>
              <a:gd name="connsiteX0" fmla="*/ 555663 w 12191999"/>
              <a:gd name="connsiteY0" fmla="*/ 449275 h 6857999"/>
              <a:gd name="connsiteX1" fmla="*/ 555663 w 12191999"/>
              <a:gd name="connsiteY1" fmla="*/ 527238 h 6857999"/>
              <a:gd name="connsiteX2" fmla="*/ 693880 w 12191999"/>
              <a:gd name="connsiteY2" fmla="*/ 527238 h 6857999"/>
              <a:gd name="connsiteX3" fmla="*/ 693880 w 12191999"/>
              <a:gd name="connsiteY3" fmla="*/ 491866 h 6857999"/>
              <a:gd name="connsiteX4" fmla="*/ 596873 w 12191999"/>
              <a:gd name="connsiteY4" fmla="*/ 491866 h 6857999"/>
              <a:gd name="connsiteX5" fmla="*/ 596873 w 12191999"/>
              <a:gd name="connsiteY5" fmla="*/ 449275 h 6857999"/>
              <a:gd name="connsiteX6" fmla="*/ 948084 w 12191999"/>
              <a:gd name="connsiteY6" fmla="*/ 413918 h 6857999"/>
              <a:gd name="connsiteX7" fmla="*/ 948084 w 12191999"/>
              <a:gd name="connsiteY7" fmla="*/ 449275 h 6857999"/>
              <a:gd name="connsiteX8" fmla="*/ 906874 w 12191999"/>
              <a:gd name="connsiteY8" fmla="*/ 449275 h 6857999"/>
              <a:gd name="connsiteX9" fmla="*/ 906874 w 12191999"/>
              <a:gd name="connsiteY9" fmla="*/ 527224 h 6857999"/>
              <a:gd name="connsiteX10" fmla="*/ 948084 w 12191999"/>
              <a:gd name="connsiteY10" fmla="*/ 527224 h 6857999"/>
              <a:gd name="connsiteX11" fmla="*/ 948084 w 12191999"/>
              <a:gd name="connsiteY11" fmla="*/ 449276 h 6857999"/>
              <a:gd name="connsiteX12" fmla="*/ 1036800 w 12191999"/>
              <a:gd name="connsiteY12" fmla="*/ 449276 h 6857999"/>
              <a:gd name="connsiteX13" fmla="*/ 1036800 w 12191999"/>
              <a:gd name="connsiteY13" fmla="*/ 413918 h 6857999"/>
              <a:gd name="connsiteX14" fmla="*/ 596874 w 12191999"/>
              <a:gd name="connsiteY14" fmla="*/ 413918 h 6857999"/>
              <a:gd name="connsiteX15" fmla="*/ 596874 w 12191999"/>
              <a:gd name="connsiteY15" fmla="*/ 449276 h 6857999"/>
              <a:gd name="connsiteX16" fmla="*/ 685590 w 12191999"/>
              <a:gd name="connsiteY16" fmla="*/ 449276 h 6857999"/>
              <a:gd name="connsiteX17" fmla="*/ 685590 w 12191999"/>
              <a:gd name="connsiteY17" fmla="*/ 413918 h 6857999"/>
              <a:gd name="connsiteX18" fmla="*/ 770423 w 12191999"/>
              <a:gd name="connsiteY18" fmla="*/ 371326 h 6857999"/>
              <a:gd name="connsiteX19" fmla="*/ 803073 w 12191999"/>
              <a:gd name="connsiteY19" fmla="*/ 371326 h 6857999"/>
              <a:gd name="connsiteX20" fmla="*/ 816985 w 12191999"/>
              <a:gd name="connsiteY20" fmla="*/ 372123 h 6857999"/>
              <a:gd name="connsiteX21" fmla="*/ 828753 w 12191999"/>
              <a:gd name="connsiteY21" fmla="*/ 375213 h 6857999"/>
              <a:gd name="connsiteX22" fmla="*/ 836909 w 12191999"/>
              <a:gd name="connsiteY22" fmla="*/ 381677 h 6857999"/>
              <a:gd name="connsiteX23" fmla="*/ 839983 w 12191999"/>
              <a:gd name="connsiteY23" fmla="*/ 392622 h 6857999"/>
              <a:gd name="connsiteX24" fmla="*/ 836909 w 12191999"/>
              <a:gd name="connsiteY24" fmla="*/ 403567 h 6857999"/>
              <a:gd name="connsiteX25" fmla="*/ 828753 w 12191999"/>
              <a:gd name="connsiteY25" fmla="*/ 410031 h 6857999"/>
              <a:gd name="connsiteX26" fmla="*/ 816985 w 12191999"/>
              <a:gd name="connsiteY26" fmla="*/ 413122 h 6857999"/>
              <a:gd name="connsiteX27" fmla="*/ 803073 w 12191999"/>
              <a:gd name="connsiteY27" fmla="*/ 413918 h 6857999"/>
              <a:gd name="connsiteX28" fmla="*/ 770423 w 12191999"/>
              <a:gd name="connsiteY28" fmla="*/ 413918 h 6857999"/>
              <a:gd name="connsiteX29" fmla="*/ 1074937 w 12191999"/>
              <a:gd name="connsiteY29" fmla="*/ 335968 h 6857999"/>
              <a:gd name="connsiteX30" fmla="*/ 1074937 w 12191999"/>
              <a:gd name="connsiteY30" fmla="*/ 527238 h 6857999"/>
              <a:gd name="connsiteX31" fmla="*/ 1213140 w 12191999"/>
              <a:gd name="connsiteY31" fmla="*/ 527238 h 6857999"/>
              <a:gd name="connsiteX32" fmla="*/ 1213140 w 12191999"/>
              <a:gd name="connsiteY32" fmla="*/ 491867 h 6857999"/>
              <a:gd name="connsiteX33" fmla="*/ 1116134 w 12191999"/>
              <a:gd name="connsiteY33" fmla="*/ 491867 h 6857999"/>
              <a:gd name="connsiteX34" fmla="*/ 1116134 w 12191999"/>
              <a:gd name="connsiteY34" fmla="*/ 335968 h 6857999"/>
              <a:gd name="connsiteX35" fmla="*/ 906874 w 12191999"/>
              <a:gd name="connsiteY35" fmla="*/ 335968 h 6857999"/>
              <a:gd name="connsiteX36" fmla="*/ 906874 w 12191999"/>
              <a:gd name="connsiteY36" fmla="*/ 413917 h 6857999"/>
              <a:gd name="connsiteX37" fmla="*/ 948084 w 12191999"/>
              <a:gd name="connsiteY37" fmla="*/ 413917 h 6857999"/>
              <a:gd name="connsiteX38" fmla="*/ 948084 w 12191999"/>
              <a:gd name="connsiteY38" fmla="*/ 371326 h 6857999"/>
              <a:gd name="connsiteX39" fmla="*/ 1045091 w 12191999"/>
              <a:gd name="connsiteY39" fmla="*/ 371326 h 6857999"/>
              <a:gd name="connsiteX40" fmla="*/ 1045091 w 12191999"/>
              <a:gd name="connsiteY40" fmla="*/ 335968 h 6857999"/>
              <a:gd name="connsiteX41" fmla="*/ 555663 w 12191999"/>
              <a:gd name="connsiteY41" fmla="*/ 335968 h 6857999"/>
              <a:gd name="connsiteX42" fmla="*/ 555663 w 12191999"/>
              <a:gd name="connsiteY42" fmla="*/ 413917 h 6857999"/>
              <a:gd name="connsiteX43" fmla="*/ 596873 w 12191999"/>
              <a:gd name="connsiteY43" fmla="*/ 413917 h 6857999"/>
              <a:gd name="connsiteX44" fmla="*/ 596873 w 12191999"/>
              <a:gd name="connsiteY44" fmla="*/ 371326 h 6857999"/>
              <a:gd name="connsiteX45" fmla="*/ 693880 w 12191999"/>
              <a:gd name="connsiteY45" fmla="*/ 371326 h 6857999"/>
              <a:gd name="connsiteX46" fmla="*/ 693880 w 12191999"/>
              <a:gd name="connsiteY46" fmla="*/ 335968 h 6857999"/>
              <a:gd name="connsiteX47" fmla="*/ 729199 w 12191999"/>
              <a:gd name="connsiteY47" fmla="*/ 335955 h 6857999"/>
              <a:gd name="connsiteX48" fmla="*/ 729199 w 12191999"/>
              <a:gd name="connsiteY48" fmla="*/ 527225 h 6857999"/>
              <a:gd name="connsiteX49" fmla="*/ 770409 w 12191999"/>
              <a:gd name="connsiteY49" fmla="*/ 527225 h 6857999"/>
              <a:gd name="connsiteX50" fmla="*/ 770409 w 12191999"/>
              <a:gd name="connsiteY50" fmla="*/ 449262 h 6857999"/>
              <a:gd name="connsiteX51" fmla="*/ 814558 w 12191999"/>
              <a:gd name="connsiteY51" fmla="*/ 449262 h 6857999"/>
              <a:gd name="connsiteX52" fmla="*/ 845065 w 12191999"/>
              <a:gd name="connsiteY52" fmla="*/ 444444 h 6857999"/>
              <a:gd name="connsiteX53" fmla="*/ 865542 w 12191999"/>
              <a:gd name="connsiteY53" fmla="*/ 431705 h 6857999"/>
              <a:gd name="connsiteX54" fmla="*/ 877054 w 12191999"/>
              <a:gd name="connsiteY54" fmla="*/ 413526 h 6857999"/>
              <a:gd name="connsiteX55" fmla="*/ 880667 w 12191999"/>
              <a:gd name="connsiteY55" fmla="*/ 392622 h 6857999"/>
              <a:gd name="connsiteX56" fmla="*/ 877054 w 12191999"/>
              <a:gd name="connsiteY56" fmla="*/ 371596 h 6857999"/>
              <a:gd name="connsiteX57" fmla="*/ 865542 w 12191999"/>
              <a:gd name="connsiteY57" fmla="*/ 353539 h 6857999"/>
              <a:gd name="connsiteX58" fmla="*/ 865542 w 12191999"/>
              <a:gd name="connsiteY58" fmla="*/ 353526 h 6857999"/>
              <a:gd name="connsiteX59" fmla="*/ 845065 w 12191999"/>
              <a:gd name="connsiteY59" fmla="*/ 340786 h 6857999"/>
              <a:gd name="connsiteX60" fmla="*/ 814558 w 12191999"/>
              <a:gd name="connsiteY60" fmla="*/ 335955 h 6857999"/>
              <a:gd name="connsiteX61" fmla="*/ 0 w 12191999"/>
              <a:gd name="connsiteY61" fmla="*/ 0 h 6857999"/>
              <a:gd name="connsiteX62" fmla="*/ 12191999 w 12191999"/>
              <a:gd name="connsiteY62" fmla="*/ 0 h 6857999"/>
              <a:gd name="connsiteX63" fmla="*/ 12191999 w 12191999"/>
              <a:gd name="connsiteY63" fmla="*/ 6857999 h 6857999"/>
              <a:gd name="connsiteX64" fmla="*/ 0 w 12191999"/>
              <a:gd name="connsiteY6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191999" h="6857999">
                <a:moveTo>
                  <a:pt x="555663" y="449275"/>
                </a:moveTo>
                <a:lnTo>
                  <a:pt x="555663" y="527238"/>
                </a:lnTo>
                <a:lnTo>
                  <a:pt x="693880" y="527238"/>
                </a:lnTo>
                <a:lnTo>
                  <a:pt x="693880" y="491866"/>
                </a:lnTo>
                <a:lnTo>
                  <a:pt x="596873" y="491866"/>
                </a:lnTo>
                <a:lnTo>
                  <a:pt x="596873" y="449275"/>
                </a:lnTo>
                <a:close/>
                <a:moveTo>
                  <a:pt x="948084" y="413918"/>
                </a:moveTo>
                <a:lnTo>
                  <a:pt x="948084" y="449275"/>
                </a:lnTo>
                <a:lnTo>
                  <a:pt x="906874" y="449275"/>
                </a:lnTo>
                <a:lnTo>
                  <a:pt x="906874" y="527224"/>
                </a:lnTo>
                <a:lnTo>
                  <a:pt x="948084" y="527224"/>
                </a:lnTo>
                <a:lnTo>
                  <a:pt x="948084" y="449276"/>
                </a:lnTo>
                <a:lnTo>
                  <a:pt x="1036800" y="449276"/>
                </a:lnTo>
                <a:lnTo>
                  <a:pt x="1036800" y="413918"/>
                </a:lnTo>
                <a:close/>
                <a:moveTo>
                  <a:pt x="596874" y="413918"/>
                </a:moveTo>
                <a:lnTo>
                  <a:pt x="596874" y="449276"/>
                </a:lnTo>
                <a:lnTo>
                  <a:pt x="685590" y="449276"/>
                </a:lnTo>
                <a:lnTo>
                  <a:pt x="685590" y="413918"/>
                </a:lnTo>
                <a:close/>
                <a:moveTo>
                  <a:pt x="770423" y="371326"/>
                </a:moveTo>
                <a:lnTo>
                  <a:pt x="803073" y="371326"/>
                </a:lnTo>
                <a:cubicBezTo>
                  <a:pt x="807885" y="371326"/>
                  <a:pt x="812523" y="371596"/>
                  <a:pt x="816985" y="372123"/>
                </a:cubicBezTo>
                <a:cubicBezTo>
                  <a:pt x="821447" y="372649"/>
                  <a:pt x="825370" y="373688"/>
                  <a:pt x="828753" y="375213"/>
                </a:cubicBezTo>
                <a:cubicBezTo>
                  <a:pt x="832137" y="376738"/>
                  <a:pt x="834860" y="378897"/>
                  <a:pt x="836909" y="381677"/>
                </a:cubicBezTo>
                <a:cubicBezTo>
                  <a:pt x="838958" y="384457"/>
                  <a:pt x="839983" y="388115"/>
                  <a:pt x="839983" y="392622"/>
                </a:cubicBezTo>
                <a:cubicBezTo>
                  <a:pt x="839983" y="397130"/>
                  <a:pt x="838958" y="400787"/>
                  <a:pt x="836909" y="403567"/>
                </a:cubicBezTo>
                <a:cubicBezTo>
                  <a:pt x="834860" y="406347"/>
                  <a:pt x="832137" y="408506"/>
                  <a:pt x="828753" y="410031"/>
                </a:cubicBezTo>
                <a:cubicBezTo>
                  <a:pt x="825356" y="411556"/>
                  <a:pt x="821433" y="412582"/>
                  <a:pt x="816985" y="413122"/>
                </a:cubicBezTo>
                <a:cubicBezTo>
                  <a:pt x="812523" y="413648"/>
                  <a:pt x="807885" y="413918"/>
                  <a:pt x="803073" y="413918"/>
                </a:cubicBezTo>
                <a:lnTo>
                  <a:pt x="770423" y="413918"/>
                </a:lnTo>
                <a:close/>
                <a:moveTo>
                  <a:pt x="1074937" y="335968"/>
                </a:moveTo>
                <a:lnTo>
                  <a:pt x="1074937" y="527238"/>
                </a:lnTo>
                <a:lnTo>
                  <a:pt x="1213140" y="527238"/>
                </a:lnTo>
                <a:lnTo>
                  <a:pt x="1213140" y="491867"/>
                </a:lnTo>
                <a:lnTo>
                  <a:pt x="1116134" y="491867"/>
                </a:lnTo>
                <a:lnTo>
                  <a:pt x="1116134" y="335968"/>
                </a:lnTo>
                <a:close/>
                <a:moveTo>
                  <a:pt x="906874" y="335968"/>
                </a:moveTo>
                <a:lnTo>
                  <a:pt x="906874" y="413917"/>
                </a:lnTo>
                <a:lnTo>
                  <a:pt x="948084" y="413917"/>
                </a:lnTo>
                <a:lnTo>
                  <a:pt x="948084" y="371326"/>
                </a:lnTo>
                <a:lnTo>
                  <a:pt x="1045091" y="371326"/>
                </a:lnTo>
                <a:lnTo>
                  <a:pt x="1045091" y="335968"/>
                </a:lnTo>
                <a:close/>
                <a:moveTo>
                  <a:pt x="555663" y="335968"/>
                </a:moveTo>
                <a:lnTo>
                  <a:pt x="555663" y="413917"/>
                </a:lnTo>
                <a:lnTo>
                  <a:pt x="596873" y="413917"/>
                </a:lnTo>
                <a:lnTo>
                  <a:pt x="596873" y="371326"/>
                </a:lnTo>
                <a:lnTo>
                  <a:pt x="693880" y="371326"/>
                </a:lnTo>
                <a:lnTo>
                  <a:pt x="693880" y="335968"/>
                </a:lnTo>
                <a:close/>
                <a:moveTo>
                  <a:pt x="729199" y="335955"/>
                </a:moveTo>
                <a:lnTo>
                  <a:pt x="729199" y="527225"/>
                </a:lnTo>
                <a:lnTo>
                  <a:pt x="770409" y="527225"/>
                </a:lnTo>
                <a:lnTo>
                  <a:pt x="770409" y="449262"/>
                </a:lnTo>
                <a:lnTo>
                  <a:pt x="814558" y="449262"/>
                </a:lnTo>
                <a:cubicBezTo>
                  <a:pt x="826502" y="449262"/>
                  <a:pt x="836680" y="447656"/>
                  <a:pt x="845065" y="444444"/>
                </a:cubicBezTo>
                <a:cubicBezTo>
                  <a:pt x="853450" y="441232"/>
                  <a:pt x="860271" y="436981"/>
                  <a:pt x="865542" y="431705"/>
                </a:cubicBezTo>
                <a:cubicBezTo>
                  <a:pt x="870799" y="426428"/>
                  <a:pt x="874641" y="420369"/>
                  <a:pt x="877054" y="413526"/>
                </a:cubicBezTo>
                <a:cubicBezTo>
                  <a:pt x="879467" y="406684"/>
                  <a:pt x="880667" y="399721"/>
                  <a:pt x="880667" y="392622"/>
                </a:cubicBezTo>
                <a:cubicBezTo>
                  <a:pt x="880667" y="385524"/>
                  <a:pt x="879467" y="378357"/>
                  <a:pt x="877054" y="371596"/>
                </a:cubicBezTo>
                <a:cubicBezTo>
                  <a:pt x="874641" y="364835"/>
                  <a:pt x="870813" y="358816"/>
                  <a:pt x="865542" y="353539"/>
                </a:cubicBezTo>
                <a:lnTo>
                  <a:pt x="865542" y="353526"/>
                </a:lnTo>
                <a:cubicBezTo>
                  <a:pt x="860271" y="348249"/>
                  <a:pt x="853450" y="343998"/>
                  <a:pt x="845065" y="340786"/>
                </a:cubicBezTo>
                <a:cubicBezTo>
                  <a:pt x="836680" y="337574"/>
                  <a:pt x="826502" y="335955"/>
                  <a:pt x="814558" y="335955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96DC45-A2F3-ED7E-0FA3-50FAE375C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537400C-1017-B66F-9CB5-7D2B04E5F6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6CCDED-88C0-1A5D-5485-599A787953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10E308-8E16-948D-3328-AA3B12D0FC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E37AA37-33C9-00F4-0938-24808C087E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3122613"/>
            <a:ext cx="4537075" cy="34020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789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8" y="873124"/>
            <a:ext cx="6024562" cy="5984875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2A07D4F-8346-2B64-0416-FDCE0BE75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00" y="635473"/>
            <a:ext cx="5422516" cy="210661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EAAB541-0B94-EF7A-F9FC-B2F912BCC9B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463358-F0B0-6AE3-8B48-F27B994F8EF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6324209-65E2-F84D-CEC3-21C85F0683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02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5386" y="873124"/>
            <a:ext cx="7886614" cy="598487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FA9D92-08D7-E5CA-85D6-8C2E54F216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3429000"/>
            <a:ext cx="3600450" cy="30956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A13F822-57A4-DFB2-BD74-42325BAF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00" y="635473"/>
            <a:ext cx="3625313" cy="210661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D85D5B-A131-4663-BB0F-2FD2D8EA48F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1C75641-C52C-0748-91D5-A9EC6D45FDB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F563173-40CF-80A1-AC40-E374BA6BC65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867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8" y="-6354"/>
            <a:ext cx="6024562" cy="6864353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FA9D92-08D7-E5CA-85D6-8C2E54F216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3429000"/>
            <a:ext cx="5473700" cy="309562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A13F822-57A4-DFB2-BD74-42325BAF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00" y="635473"/>
            <a:ext cx="3625313" cy="210661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D81F6B9-181F-A14F-EC0D-72BB1C622B3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8AB052-5DEF-92C2-7982-B1EB40F5946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88F4CFBF-8E13-8DFF-1A2A-5DE644DC278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7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5386" y="0"/>
            <a:ext cx="3590839" cy="6857999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FA9D92-08D7-E5CA-85D6-8C2E54F216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50298" y="2084388"/>
            <a:ext cx="3600450" cy="444023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A13F822-57A4-DFB2-BD74-42325BAF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00" y="635473"/>
            <a:ext cx="3625313" cy="210661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2F5CC-09F6-CAC3-00B8-734CED0893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3" y="3122613"/>
            <a:ext cx="3600450" cy="340201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432F55-8A97-1BB4-2F23-086FDAC46DF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F05EDAD6-9C14-3B54-9823-67DD86CA86F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9A76A2C-D3BB-E03F-C381-18BB0CD1198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249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152899"/>
            <a:ext cx="12192001" cy="27051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550862" y="2084918"/>
            <a:ext cx="11090275" cy="1915583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062DF1BB-35DC-3A82-0169-B8DBE8B61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E69DB1A-EF51-40EA-B47B-454F35B329B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FEE2F84-86D7-EF9E-E1F1-6D9B4FD3511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294AFBB-3C11-FEBF-59B2-2F637FB5320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152899"/>
            <a:ext cx="12192001" cy="27051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4295775" y="1476530"/>
            <a:ext cx="7345362" cy="2523971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062DF1BB-35DC-3A82-0169-B8DBE8B61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00" y="635473"/>
            <a:ext cx="3625313" cy="3037117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66AC3B0-0D3A-8762-2087-9A5794DDBAE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802C03D-8F8B-28B8-FBD5-78C5C498F54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952B62-C420-1723-20D4-4BCBCC67654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828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Espace réservé pour une image  48">
            <a:extLst>
              <a:ext uri="{FF2B5EF4-FFF2-40B4-BE49-F238E27FC236}">
                <a16:creationId xmlns:a16="http://schemas.microsoft.com/office/drawing/2014/main" id="{EB4B76CC-D6E6-F71B-F115-CCF181F6E9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1" cy="3122613"/>
          </a:xfrm>
          <a:custGeom>
            <a:avLst/>
            <a:gdLst>
              <a:gd name="connsiteX0" fmla="*/ 767072 w 12192001"/>
              <a:gd name="connsiteY0" fmla="*/ 371000 h 3122613"/>
              <a:gd name="connsiteX1" fmla="*/ 799951 w 12192001"/>
              <a:gd name="connsiteY1" fmla="*/ 371000 h 3122613"/>
              <a:gd name="connsiteX2" fmla="*/ 813959 w 12192001"/>
              <a:gd name="connsiteY2" fmla="*/ 371799 h 3122613"/>
              <a:gd name="connsiteX3" fmla="*/ 825811 w 12192001"/>
              <a:gd name="connsiteY3" fmla="*/ 374901 h 3122613"/>
              <a:gd name="connsiteX4" fmla="*/ 834031 w 12192001"/>
              <a:gd name="connsiteY4" fmla="*/ 381381 h 3122613"/>
              <a:gd name="connsiteX5" fmla="*/ 837140 w 12192001"/>
              <a:gd name="connsiteY5" fmla="*/ 392376 h 3122613"/>
              <a:gd name="connsiteX6" fmla="*/ 834031 w 12192001"/>
              <a:gd name="connsiteY6" fmla="*/ 403372 h 3122613"/>
              <a:gd name="connsiteX7" fmla="*/ 834031 w 12192001"/>
              <a:gd name="connsiteY7" fmla="*/ 403341 h 3122613"/>
              <a:gd name="connsiteX8" fmla="*/ 825811 w 12192001"/>
              <a:gd name="connsiteY8" fmla="*/ 409821 h 3122613"/>
              <a:gd name="connsiteX9" fmla="*/ 813959 w 12192001"/>
              <a:gd name="connsiteY9" fmla="*/ 412923 h 3122613"/>
              <a:gd name="connsiteX10" fmla="*/ 799951 w 12192001"/>
              <a:gd name="connsiteY10" fmla="*/ 413722 h 3122613"/>
              <a:gd name="connsiteX11" fmla="*/ 767072 w 12192001"/>
              <a:gd name="connsiteY11" fmla="*/ 413722 h 3122613"/>
              <a:gd name="connsiteX12" fmla="*/ 1073698 w 12192001"/>
              <a:gd name="connsiteY12" fmla="*/ 335496 h 3122613"/>
              <a:gd name="connsiteX13" fmla="*/ 1073698 w 12192001"/>
              <a:gd name="connsiteY13" fmla="*/ 527421 h 3122613"/>
              <a:gd name="connsiteX14" fmla="*/ 1212850 w 12192001"/>
              <a:gd name="connsiteY14" fmla="*/ 527421 h 3122613"/>
              <a:gd name="connsiteX15" fmla="*/ 1212850 w 12192001"/>
              <a:gd name="connsiteY15" fmla="*/ 491948 h 3122613"/>
              <a:gd name="connsiteX16" fmla="*/ 1115167 w 12192001"/>
              <a:gd name="connsiteY16" fmla="*/ 491948 h 3122613"/>
              <a:gd name="connsiteX17" fmla="*/ 1115167 w 12192001"/>
              <a:gd name="connsiteY17" fmla="*/ 335496 h 3122613"/>
              <a:gd name="connsiteX18" fmla="*/ 904469 w 12192001"/>
              <a:gd name="connsiteY18" fmla="*/ 335496 h 3122613"/>
              <a:gd name="connsiteX19" fmla="*/ 904469 w 12192001"/>
              <a:gd name="connsiteY19" fmla="*/ 413722 h 3122613"/>
              <a:gd name="connsiteX20" fmla="*/ 945968 w 12192001"/>
              <a:gd name="connsiteY20" fmla="*/ 413722 h 3122613"/>
              <a:gd name="connsiteX21" fmla="*/ 945968 w 12192001"/>
              <a:gd name="connsiteY21" fmla="*/ 449195 h 3122613"/>
              <a:gd name="connsiteX22" fmla="*/ 904469 w 12192001"/>
              <a:gd name="connsiteY22" fmla="*/ 449195 h 3122613"/>
              <a:gd name="connsiteX23" fmla="*/ 904469 w 12192001"/>
              <a:gd name="connsiteY23" fmla="*/ 527421 h 3122613"/>
              <a:gd name="connsiteX24" fmla="*/ 945969 w 12192001"/>
              <a:gd name="connsiteY24" fmla="*/ 527421 h 3122613"/>
              <a:gd name="connsiteX25" fmla="*/ 945969 w 12192001"/>
              <a:gd name="connsiteY25" fmla="*/ 449195 h 3122613"/>
              <a:gd name="connsiteX26" fmla="*/ 1035278 w 12192001"/>
              <a:gd name="connsiteY26" fmla="*/ 449195 h 3122613"/>
              <a:gd name="connsiteX27" fmla="*/ 1035278 w 12192001"/>
              <a:gd name="connsiteY27" fmla="*/ 413722 h 3122613"/>
              <a:gd name="connsiteX28" fmla="*/ 945969 w 12192001"/>
              <a:gd name="connsiteY28" fmla="*/ 413722 h 3122613"/>
              <a:gd name="connsiteX29" fmla="*/ 945969 w 12192001"/>
              <a:gd name="connsiteY29" fmla="*/ 370969 h 3122613"/>
              <a:gd name="connsiteX30" fmla="*/ 1043652 w 12192001"/>
              <a:gd name="connsiteY30" fmla="*/ 370969 h 3122613"/>
              <a:gd name="connsiteX31" fmla="*/ 1043652 w 12192001"/>
              <a:gd name="connsiteY31" fmla="*/ 335496 h 3122613"/>
              <a:gd name="connsiteX32" fmla="*/ 725542 w 12192001"/>
              <a:gd name="connsiteY32" fmla="*/ 335496 h 3122613"/>
              <a:gd name="connsiteX33" fmla="*/ 725542 w 12192001"/>
              <a:gd name="connsiteY33" fmla="*/ 527421 h 3122613"/>
              <a:gd name="connsiteX34" fmla="*/ 767041 w 12192001"/>
              <a:gd name="connsiteY34" fmla="*/ 527421 h 3122613"/>
              <a:gd name="connsiteX35" fmla="*/ 767041 w 12192001"/>
              <a:gd name="connsiteY35" fmla="*/ 449195 h 3122613"/>
              <a:gd name="connsiteX36" fmla="*/ 811496 w 12192001"/>
              <a:gd name="connsiteY36" fmla="*/ 449195 h 3122613"/>
              <a:gd name="connsiteX37" fmla="*/ 842220 w 12192001"/>
              <a:gd name="connsiteY37" fmla="*/ 444343 h 3122613"/>
              <a:gd name="connsiteX38" fmla="*/ 862847 w 12192001"/>
              <a:gd name="connsiteY38" fmla="*/ 431566 h 3122613"/>
              <a:gd name="connsiteX39" fmla="*/ 874422 w 12192001"/>
              <a:gd name="connsiteY39" fmla="*/ 413322 h 3122613"/>
              <a:gd name="connsiteX40" fmla="*/ 878055 w 12192001"/>
              <a:gd name="connsiteY40" fmla="*/ 392346 h 3122613"/>
              <a:gd name="connsiteX41" fmla="*/ 874422 w 12192001"/>
              <a:gd name="connsiteY41" fmla="*/ 371246 h 3122613"/>
              <a:gd name="connsiteX42" fmla="*/ 862847 w 12192001"/>
              <a:gd name="connsiteY42" fmla="*/ 353125 h 3122613"/>
              <a:gd name="connsiteX43" fmla="*/ 842220 w 12192001"/>
              <a:gd name="connsiteY43" fmla="*/ 340349 h 3122613"/>
              <a:gd name="connsiteX44" fmla="*/ 811496 w 12192001"/>
              <a:gd name="connsiteY44" fmla="*/ 335496 h 3122613"/>
              <a:gd name="connsiteX45" fmla="*/ 550863 w 12192001"/>
              <a:gd name="connsiteY45" fmla="*/ 335496 h 3122613"/>
              <a:gd name="connsiteX46" fmla="*/ 550863 w 12192001"/>
              <a:gd name="connsiteY46" fmla="*/ 413722 h 3122613"/>
              <a:gd name="connsiteX47" fmla="*/ 592363 w 12192001"/>
              <a:gd name="connsiteY47" fmla="*/ 413722 h 3122613"/>
              <a:gd name="connsiteX48" fmla="*/ 592363 w 12192001"/>
              <a:gd name="connsiteY48" fmla="*/ 449195 h 3122613"/>
              <a:gd name="connsiteX49" fmla="*/ 550863 w 12192001"/>
              <a:gd name="connsiteY49" fmla="*/ 449195 h 3122613"/>
              <a:gd name="connsiteX50" fmla="*/ 550863 w 12192001"/>
              <a:gd name="connsiteY50" fmla="*/ 527421 h 3122613"/>
              <a:gd name="connsiteX51" fmla="*/ 690015 w 12192001"/>
              <a:gd name="connsiteY51" fmla="*/ 527421 h 3122613"/>
              <a:gd name="connsiteX52" fmla="*/ 690015 w 12192001"/>
              <a:gd name="connsiteY52" fmla="*/ 491948 h 3122613"/>
              <a:gd name="connsiteX53" fmla="*/ 592363 w 12192001"/>
              <a:gd name="connsiteY53" fmla="*/ 491948 h 3122613"/>
              <a:gd name="connsiteX54" fmla="*/ 592363 w 12192001"/>
              <a:gd name="connsiteY54" fmla="*/ 449195 h 3122613"/>
              <a:gd name="connsiteX55" fmla="*/ 681672 w 12192001"/>
              <a:gd name="connsiteY55" fmla="*/ 449195 h 3122613"/>
              <a:gd name="connsiteX56" fmla="*/ 681672 w 12192001"/>
              <a:gd name="connsiteY56" fmla="*/ 413722 h 3122613"/>
              <a:gd name="connsiteX57" fmla="*/ 592363 w 12192001"/>
              <a:gd name="connsiteY57" fmla="*/ 413722 h 3122613"/>
              <a:gd name="connsiteX58" fmla="*/ 592363 w 12192001"/>
              <a:gd name="connsiteY58" fmla="*/ 370969 h 3122613"/>
              <a:gd name="connsiteX59" fmla="*/ 690015 w 12192001"/>
              <a:gd name="connsiteY59" fmla="*/ 370969 h 3122613"/>
              <a:gd name="connsiteX60" fmla="*/ 690015 w 12192001"/>
              <a:gd name="connsiteY60" fmla="*/ 335496 h 3122613"/>
              <a:gd name="connsiteX61" fmla="*/ 0 w 12192001"/>
              <a:gd name="connsiteY61" fmla="*/ 0 h 3122613"/>
              <a:gd name="connsiteX62" fmla="*/ 12192001 w 12192001"/>
              <a:gd name="connsiteY62" fmla="*/ 0 h 3122613"/>
              <a:gd name="connsiteX63" fmla="*/ 12192001 w 12192001"/>
              <a:gd name="connsiteY63" fmla="*/ 3122613 h 3122613"/>
              <a:gd name="connsiteX64" fmla="*/ 0 w 12192001"/>
              <a:gd name="connsiteY64" fmla="*/ 3122613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192001" h="3122613">
                <a:moveTo>
                  <a:pt x="767072" y="371000"/>
                </a:moveTo>
                <a:lnTo>
                  <a:pt x="799951" y="371000"/>
                </a:lnTo>
                <a:cubicBezTo>
                  <a:pt x="804815" y="371000"/>
                  <a:pt x="809464" y="371276"/>
                  <a:pt x="813959" y="371799"/>
                </a:cubicBezTo>
                <a:cubicBezTo>
                  <a:pt x="818453" y="372321"/>
                  <a:pt x="822394" y="373365"/>
                  <a:pt x="825811" y="374901"/>
                </a:cubicBezTo>
                <a:cubicBezTo>
                  <a:pt x="829228" y="376436"/>
                  <a:pt x="831969" y="378586"/>
                  <a:pt x="834031" y="381381"/>
                </a:cubicBezTo>
                <a:cubicBezTo>
                  <a:pt x="836094" y="384176"/>
                  <a:pt x="837140" y="387831"/>
                  <a:pt x="837140" y="392376"/>
                </a:cubicBezTo>
                <a:cubicBezTo>
                  <a:pt x="837140" y="396922"/>
                  <a:pt x="836094" y="400577"/>
                  <a:pt x="834031" y="403372"/>
                </a:cubicBezTo>
                <a:lnTo>
                  <a:pt x="834031" y="403341"/>
                </a:lnTo>
                <a:cubicBezTo>
                  <a:pt x="831969" y="406136"/>
                  <a:pt x="829228" y="408316"/>
                  <a:pt x="825811" y="409821"/>
                </a:cubicBezTo>
                <a:cubicBezTo>
                  <a:pt x="822394" y="411357"/>
                  <a:pt x="818453" y="412401"/>
                  <a:pt x="813959" y="412923"/>
                </a:cubicBezTo>
                <a:cubicBezTo>
                  <a:pt x="809464" y="413446"/>
                  <a:pt x="804785" y="413722"/>
                  <a:pt x="799951" y="413722"/>
                </a:cubicBezTo>
                <a:lnTo>
                  <a:pt x="767072" y="413722"/>
                </a:lnTo>
                <a:close/>
                <a:moveTo>
                  <a:pt x="1073698" y="335496"/>
                </a:moveTo>
                <a:lnTo>
                  <a:pt x="1073698" y="527421"/>
                </a:lnTo>
                <a:lnTo>
                  <a:pt x="1212850" y="527421"/>
                </a:lnTo>
                <a:lnTo>
                  <a:pt x="1212850" y="491948"/>
                </a:lnTo>
                <a:lnTo>
                  <a:pt x="1115167" y="491948"/>
                </a:lnTo>
                <a:lnTo>
                  <a:pt x="1115167" y="335496"/>
                </a:lnTo>
                <a:close/>
                <a:moveTo>
                  <a:pt x="904469" y="335496"/>
                </a:moveTo>
                <a:lnTo>
                  <a:pt x="904469" y="413722"/>
                </a:lnTo>
                <a:lnTo>
                  <a:pt x="945968" y="413722"/>
                </a:lnTo>
                <a:lnTo>
                  <a:pt x="945968" y="449195"/>
                </a:lnTo>
                <a:lnTo>
                  <a:pt x="904469" y="449195"/>
                </a:lnTo>
                <a:lnTo>
                  <a:pt x="904469" y="527421"/>
                </a:lnTo>
                <a:lnTo>
                  <a:pt x="945969" y="527421"/>
                </a:lnTo>
                <a:lnTo>
                  <a:pt x="945969" y="449195"/>
                </a:lnTo>
                <a:lnTo>
                  <a:pt x="1035278" y="449195"/>
                </a:lnTo>
                <a:lnTo>
                  <a:pt x="1035278" y="413722"/>
                </a:lnTo>
                <a:lnTo>
                  <a:pt x="945969" y="413722"/>
                </a:lnTo>
                <a:lnTo>
                  <a:pt x="945969" y="370969"/>
                </a:lnTo>
                <a:lnTo>
                  <a:pt x="1043652" y="370969"/>
                </a:lnTo>
                <a:lnTo>
                  <a:pt x="1043652" y="335496"/>
                </a:lnTo>
                <a:close/>
                <a:moveTo>
                  <a:pt x="725542" y="335496"/>
                </a:moveTo>
                <a:lnTo>
                  <a:pt x="725542" y="527421"/>
                </a:lnTo>
                <a:lnTo>
                  <a:pt x="767041" y="527421"/>
                </a:lnTo>
                <a:lnTo>
                  <a:pt x="767041" y="449195"/>
                </a:lnTo>
                <a:lnTo>
                  <a:pt x="811496" y="449195"/>
                </a:lnTo>
                <a:cubicBezTo>
                  <a:pt x="823533" y="449195"/>
                  <a:pt x="833754" y="447598"/>
                  <a:pt x="842220" y="444343"/>
                </a:cubicBezTo>
                <a:cubicBezTo>
                  <a:pt x="850656" y="441118"/>
                  <a:pt x="857521" y="436849"/>
                  <a:pt x="862847" y="431566"/>
                </a:cubicBezTo>
                <a:cubicBezTo>
                  <a:pt x="868142" y="426283"/>
                  <a:pt x="872021" y="420202"/>
                  <a:pt x="874422" y="413322"/>
                </a:cubicBezTo>
                <a:cubicBezTo>
                  <a:pt x="876854" y="406443"/>
                  <a:pt x="878055" y="399471"/>
                  <a:pt x="878055" y="392346"/>
                </a:cubicBezTo>
                <a:cubicBezTo>
                  <a:pt x="878055" y="385220"/>
                  <a:pt x="876854" y="378033"/>
                  <a:pt x="874422" y="371246"/>
                </a:cubicBezTo>
                <a:cubicBezTo>
                  <a:pt x="871990" y="364458"/>
                  <a:pt x="868142" y="358408"/>
                  <a:pt x="862847" y="353125"/>
                </a:cubicBezTo>
                <a:cubicBezTo>
                  <a:pt x="857552" y="347843"/>
                  <a:pt x="850686" y="343574"/>
                  <a:pt x="842220" y="340349"/>
                </a:cubicBezTo>
                <a:cubicBezTo>
                  <a:pt x="833785" y="337124"/>
                  <a:pt x="823533" y="335496"/>
                  <a:pt x="811496" y="335496"/>
                </a:cubicBezTo>
                <a:close/>
                <a:moveTo>
                  <a:pt x="550863" y="335496"/>
                </a:moveTo>
                <a:lnTo>
                  <a:pt x="550863" y="413722"/>
                </a:lnTo>
                <a:lnTo>
                  <a:pt x="592363" y="413722"/>
                </a:lnTo>
                <a:lnTo>
                  <a:pt x="592363" y="449195"/>
                </a:lnTo>
                <a:lnTo>
                  <a:pt x="550863" y="449195"/>
                </a:lnTo>
                <a:lnTo>
                  <a:pt x="550863" y="527421"/>
                </a:lnTo>
                <a:lnTo>
                  <a:pt x="690015" y="527421"/>
                </a:lnTo>
                <a:lnTo>
                  <a:pt x="690015" y="491948"/>
                </a:lnTo>
                <a:lnTo>
                  <a:pt x="592363" y="491948"/>
                </a:lnTo>
                <a:lnTo>
                  <a:pt x="592363" y="449195"/>
                </a:lnTo>
                <a:lnTo>
                  <a:pt x="681672" y="449195"/>
                </a:lnTo>
                <a:lnTo>
                  <a:pt x="681672" y="413722"/>
                </a:lnTo>
                <a:lnTo>
                  <a:pt x="592363" y="413722"/>
                </a:lnTo>
                <a:lnTo>
                  <a:pt x="592363" y="370969"/>
                </a:lnTo>
                <a:lnTo>
                  <a:pt x="690015" y="370969"/>
                </a:lnTo>
                <a:lnTo>
                  <a:pt x="690015" y="335496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3122613"/>
                </a:lnTo>
                <a:lnTo>
                  <a:pt x="0" y="31226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4295775" y="4002665"/>
            <a:ext cx="7345362" cy="2523971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062DF1BB-35DC-3A82-0169-B8DBE8B61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00" y="3161608"/>
            <a:ext cx="3625313" cy="3037117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50" name="Espace réservé de la date 49">
            <a:extLst>
              <a:ext uri="{FF2B5EF4-FFF2-40B4-BE49-F238E27FC236}">
                <a16:creationId xmlns:a16="http://schemas.microsoft.com/office/drawing/2014/main" id="{1F58FB1B-3FCB-DC0A-985A-A79C7796D0E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51" name="Espace réservé du pied de page 50">
            <a:extLst>
              <a:ext uri="{FF2B5EF4-FFF2-40B4-BE49-F238E27FC236}">
                <a16:creationId xmlns:a16="http://schemas.microsoft.com/office/drawing/2014/main" id="{FCBC8351-192B-9FDA-B249-F979A12D1B6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52" name="Espace réservé du numéro de diapositive 51">
            <a:extLst>
              <a:ext uri="{FF2B5EF4-FFF2-40B4-BE49-F238E27FC236}">
                <a16:creationId xmlns:a16="http://schemas.microsoft.com/office/drawing/2014/main" id="{0A5A4FBE-7267-1A29-AF9C-9A2954CFE7A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919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7BDFDB8-5D94-8AAC-B64A-A9FB976C6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969540E-0813-FBAC-C0A6-0D971B485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1E5FCE-1EB9-A21D-4086-BD23BB30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mmary">
    <p:bg>
      <p:bgPr>
        <a:gradFill>
          <a:gsLst>
            <a:gs pos="0">
              <a:schemeClr val="accent2">
                <a:lumMod val="50000"/>
              </a:schemeClr>
            </a:gs>
            <a:gs pos="32000">
              <a:schemeClr val="accent2"/>
            </a:gs>
            <a:gs pos="99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D387EDE-1B8D-E16E-86A5-AAF51018B2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7438" y="-12700"/>
            <a:ext cx="6024562" cy="68707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6499075-47BF-B665-C8F4-F255DF7B6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73125"/>
            <a:ext cx="5148898" cy="559435"/>
          </a:xfrm>
        </p:spPr>
        <p:txBody>
          <a:bodyPr>
            <a:normAutofit/>
          </a:bodyPr>
          <a:lstStyle>
            <a:lvl1pPr>
              <a:defRPr lang="en-GB" sz="1467" b="0" i="0" kern="1200" spc="3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fr-FR" dirty="0"/>
              <a:t>MODIFIEZ LE STYLE DU TITRE</a:t>
            </a:r>
            <a:endParaRPr lang="en-GB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F3F5D8E-5689-C835-6882-288E2190F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73" y="256633"/>
            <a:ext cx="823217" cy="356277"/>
          </a:xfrm>
          <a:prstGeom prst="rect">
            <a:avLst/>
          </a:prstGeom>
        </p:spPr>
      </p:pic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52952F76-2586-3463-ED9F-938B2A5FF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4" y="2084388"/>
            <a:ext cx="5473699" cy="4456112"/>
          </a:xfrm>
          <a:noFill/>
        </p:spPr>
        <p:txBody>
          <a:bodyPr lIns="0" anchor="ctr">
            <a:noAutofit/>
          </a:bodyPr>
          <a:lstStyle>
            <a:lvl1pPr marL="0" indent="0" algn="l">
              <a:buNone/>
              <a:defRPr lang="fr-FR" sz="4000" b="1" i="0" kern="1000" spc="-300" baseline="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CBCD246-3E2B-1F52-0B58-E00000A1488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8002C16-8BBA-7D99-CE90-8702E1DD0DB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90780DA-0922-8F1C-8B7C-13571634818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25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mmary">
    <p:bg>
      <p:bgPr>
        <a:gradFill>
          <a:gsLst>
            <a:gs pos="0">
              <a:schemeClr val="tx1">
                <a:lumMod val="50000"/>
              </a:schemeClr>
            </a:gs>
            <a:gs pos="32000">
              <a:schemeClr val="tx1"/>
            </a:gs>
            <a:gs pos="99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D387EDE-1B8D-E16E-86A5-AAF51018B2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7438" y="-12700"/>
            <a:ext cx="6024562" cy="68707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6499075-47BF-B665-C8F4-F255DF7B6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73125"/>
            <a:ext cx="5148898" cy="559435"/>
          </a:xfrm>
        </p:spPr>
        <p:txBody>
          <a:bodyPr>
            <a:normAutofit/>
          </a:bodyPr>
          <a:lstStyle>
            <a:lvl1pPr>
              <a:defRPr lang="en-GB" sz="1467" b="0" i="0" kern="1200" spc="3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fr-FR" dirty="0"/>
              <a:t>MODIFIEZ LE STYLE DU TITRE</a:t>
            </a:r>
            <a:endParaRPr lang="en-GB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F3F5D8E-5689-C835-6882-288E2190F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73" y="256633"/>
            <a:ext cx="823217" cy="356277"/>
          </a:xfrm>
          <a:prstGeom prst="rect">
            <a:avLst/>
          </a:prstGeom>
        </p:spPr>
      </p:pic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52952F76-2586-3463-ED9F-938B2A5FF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4" y="2084388"/>
            <a:ext cx="5473699" cy="4456112"/>
          </a:xfrm>
          <a:noFill/>
        </p:spPr>
        <p:txBody>
          <a:bodyPr lIns="0" anchor="ctr">
            <a:noAutofit/>
          </a:bodyPr>
          <a:lstStyle>
            <a:lvl1pPr marL="0" indent="0" algn="l">
              <a:buNone/>
              <a:defRPr lang="fr-FR" sz="4000" b="1" i="0" kern="1000" spc="-300" baseline="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CBCD246-3E2B-1F52-0B58-E00000A1488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8002C16-8BBA-7D99-CE90-8702E1DD0DB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90780DA-0922-8F1C-8B7C-13571634818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327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ummary">
    <p:bg>
      <p:bgPr>
        <a:gradFill>
          <a:gsLst>
            <a:gs pos="0">
              <a:schemeClr val="accent4">
                <a:lumMod val="50000"/>
              </a:schemeClr>
            </a:gs>
            <a:gs pos="32000">
              <a:schemeClr val="accent4"/>
            </a:gs>
            <a:gs pos="99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D387EDE-1B8D-E16E-86A5-AAF51018B2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7439" y="-12700"/>
            <a:ext cx="6024561" cy="68707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6499075-47BF-B665-C8F4-F255DF7B6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73125"/>
            <a:ext cx="5148898" cy="559435"/>
          </a:xfrm>
        </p:spPr>
        <p:txBody>
          <a:bodyPr>
            <a:normAutofit/>
          </a:bodyPr>
          <a:lstStyle>
            <a:lvl1pPr>
              <a:defRPr lang="en-GB" sz="1467" b="0" i="0" kern="1200" spc="3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fr-FR" dirty="0"/>
              <a:t>MODIFIEZ LE STYLE DU TITRE</a:t>
            </a:r>
            <a:endParaRPr lang="en-GB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F3F5D8E-5689-C835-6882-288E2190F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73" y="256633"/>
            <a:ext cx="823217" cy="356277"/>
          </a:xfrm>
          <a:prstGeom prst="rect">
            <a:avLst/>
          </a:prstGeom>
        </p:spPr>
      </p:pic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52952F76-2586-3463-ED9F-938B2A5FF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4" y="2084388"/>
            <a:ext cx="5473699" cy="4456112"/>
          </a:xfrm>
          <a:noFill/>
        </p:spPr>
        <p:txBody>
          <a:bodyPr lIns="0" anchor="ctr">
            <a:noAutofit/>
          </a:bodyPr>
          <a:lstStyle>
            <a:lvl1pPr marL="0" indent="0" algn="l">
              <a:buNone/>
              <a:defRPr lang="fr-FR" sz="4000" b="1" i="0" kern="1000" spc="-300" baseline="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6554DF-70B4-182A-5B09-B5E21366F90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D13DF1-CA37-4F2E-8695-F279B0F2175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A4FCC3A-6CDB-8F60-958D-327E8DAF009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375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ummary">
    <p:bg>
      <p:bgPr>
        <a:gradFill>
          <a:gsLst>
            <a:gs pos="0">
              <a:schemeClr val="accent3">
                <a:lumMod val="50000"/>
              </a:schemeClr>
            </a:gs>
            <a:gs pos="32000">
              <a:schemeClr val="accent3"/>
            </a:gs>
            <a:gs pos="99000">
              <a:schemeClr val="accent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D387EDE-1B8D-E16E-86A5-AAF51018B2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7438" y="-12700"/>
            <a:ext cx="6024562" cy="68707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6499075-47BF-B665-C8F4-F255DF7B6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73125"/>
            <a:ext cx="5148898" cy="559435"/>
          </a:xfrm>
        </p:spPr>
        <p:txBody>
          <a:bodyPr>
            <a:normAutofit/>
          </a:bodyPr>
          <a:lstStyle>
            <a:lvl1pPr>
              <a:defRPr lang="en-GB" sz="1467" b="0" i="0" kern="1200" spc="3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fr-FR" dirty="0"/>
              <a:t>MODIFIEZ LE STYLE DU TITRE</a:t>
            </a:r>
            <a:endParaRPr lang="en-GB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F3F5D8E-5689-C835-6882-288E2190F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73" y="256633"/>
            <a:ext cx="823217" cy="356277"/>
          </a:xfrm>
          <a:prstGeom prst="rect">
            <a:avLst/>
          </a:prstGeom>
        </p:spPr>
      </p:pic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52952F76-2586-3463-ED9F-938B2A5FF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4" y="2084388"/>
            <a:ext cx="5473699" cy="4456112"/>
          </a:xfrm>
          <a:noFill/>
        </p:spPr>
        <p:txBody>
          <a:bodyPr lIns="0" anchor="ctr">
            <a:noAutofit/>
          </a:bodyPr>
          <a:lstStyle>
            <a:lvl1pPr marL="0" indent="0" algn="l">
              <a:buNone/>
              <a:defRPr lang="fr-FR" sz="4000" b="1" i="0" kern="1000" spc="-300" baseline="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6554DF-70B4-182A-5B09-B5E21366F90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D13DF1-CA37-4F2E-8695-F279B0F2175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A4FCC3A-6CDB-8F60-958D-327E8DAF009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587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1850924"/>
            <a:ext cx="11090274" cy="467370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42D0D-07B5-D98B-14DE-AA7EF4208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00" y="635473"/>
            <a:ext cx="10446485" cy="88225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FF3597A-A13D-7013-BAE2-C9613316C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632C1CA-DB30-E56F-9D0A-D169EB21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ECD5E1-317B-1135-8109-60D2B0C8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333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bg>
      <p:bgPr>
        <a:gradFill>
          <a:gsLst>
            <a:gs pos="0">
              <a:schemeClr val="bg2">
                <a:lumMod val="40000"/>
                <a:lumOff val="60000"/>
              </a:schemeClr>
            </a:gs>
            <a:gs pos="32000">
              <a:schemeClr val="bg2"/>
            </a:gs>
            <a:gs pos="99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3122613"/>
            <a:ext cx="11090274" cy="340201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42D0D-07B5-D98B-14DE-AA7EF420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FF3597A-A13D-7013-BAE2-C9613316C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632C1CA-DB30-E56F-9D0A-D169EB21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ECD5E1-317B-1135-8109-60D2B0C8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549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6000" y="635473"/>
            <a:ext cx="4537075" cy="2106613"/>
          </a:xfrm>
          <a:prstGeom prst="rect">
            <a:avLst/>
          </a:prstGeom>
        </p:spPr>
        <p:txBody>
          <a:bodyPr vert="horz" lIns="0" tIns="180000" rIns="0" bIns="0" rtlCol="0" anchor="t">
            <a:normAutofit/>
          </a:bodyPr>
          <a:lstStyle/>
          <a:p>
            <a:r>
              <a:rPr lang="en-GB" noProof="0" dirty="0" err="1"/>
              <a:t>Modifiez</a:t>
            </a:r>
            <a:r>
              <a:rPr lang="en-GB" noProof="0" dirty="0"/>
              <a:t> le style du titre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2400" y="2084388"/>
            <a:ext cx="6408737" cy="4440237"/>
          </a:xfrm>
          <a:prstGeom prst="rect">
            <a:avLst/>
          </a:prstGeom>
        </p:spPr>
        <p:txBody>
          <a:bodyPr vert="horz" lIns="36000" tIns="46800" rIns="36000" bIns="45720" rtlCol="0">
            <a:normAutofit/>
          </a:bodyPr>
          <a:lstStyle/>
          <a:p>
            <a:pPr lvl="0"/>
            <a:r>
              <a:rPr lang="en-GB" noProof="0" dirty="0"/>
              <a:t>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/>
              <a:t>Deuxième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
</a:t>
            </a:r>
            <a:r>
              <a:rPr lang="en-GB" noProof="0" dirty="0" err="1"/>
              <a:t>Quatrième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
</a:t>
            </a:r>
            <a:r>
              <a:rPr lang="en-GB" noProof="0" dirty="0" err="1"/>
              <a:t>Cinquième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2638" y="317500"/>
            <a:ext cx="3868422" cy="214830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r">
              <a:defRPr sz="7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32639" y="432364"/>
            <a:ext cx="3868422" cy="225104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r">
              <a:defRPr sz="7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485" y="-12704"/>
            <a:ext cx="683683" cy="882252"/>
          </a:xfrm>
          <a:prstGeom prst="rect">
            <a:avLst/>
          </a:prstGeom>
        </p:spPr>
        <p:txBody>
          <a:bodyPr vert="horz" lIns="90000" tIns="0" rIns="0" bIns="0" rtlCol="0" anchor="ctr" anchorCtr="0"/>
          <a:lstStyle>
            <a:lvl1pPr algn="r">
              <a:defRPr sz="2100" b="1">
                <a:solidFill>
                  <a:schemeClr val="tx2"/>
                </a:solidFill>
                <a:latin typeface="+mn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EDBD709-C136-495B-58C2-E2313268EB8B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/>
        </p:blipFill>
        <p:spPr>
          <a:xfrm>
            <a:off x="473122" y="253458"/>
            <a:ext cx="822318" cy="35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703" r:id="rId3"/>
    <p:sldLayoutId id="2147483704" r:id="rId4"/>
    <p:sldLayoutId id="2147483705" r:id="rId5"/>
    <p:sldLayoutId id="2147483706" r:id="rId6"/>
    <p:sldLayoutId id="2147483711" r:id="rId7"/>
    <p:sldLayoutId id="2147483692" r:id="rId8"/>
    <p:sldLayoutId id="2147483708" r:id="rId9"/>
    <p:sldLayoutId id="2147483707" r:id="rId10"/>
    <p:sldLayoutId id="2147483715" r:id="rId11"/>
    <p:sldLayoutId id="2147483709" r:id="rId12"/>
    <p:sldLayoutId id="2147483721" r:id="rId13"/>
    <p:sldLayoutId id="2147483662" r:id="rId14"/>
    <p:sldLayoutId id="2147483696" r:id="rId15"/>
    <p:sldLayoutId id="2147483674" r:id="rId16"/>
    <p:sldLayoutId id="2147483675" r:id="rId17"/>
    <p:sldLayoutId id="2147483682" r:id="rId18"/>
    <p:sldLayoutId id="2147483664" r:id="rId19"/>
    <p:sldLayoutId id="2147483722" r:id="rId20"/>
    <p:sldLayoutId id="2147483710" r:id="rId21"/>
    <p:sldLayoutId id="2147483702" r:id="rId22"/>
    <p:sldLayoutId id="2147483720" r:id="rId23"/>
    <p:sldLayoutId id="2147483693" r:id="rId24"/>
    <p:sldLayoutId id="2147483694" r:id="rId25"/>
    <p:sldLayoutId id="2147483666" r:id="rId26"/>
    <p:sldLayoutId id="2147483678" r:id="rId27"/>
    <p:sldLayoutId id="2147483688" r:id="rId28"/>
    <p:sldLayoutId id="2147483690" r:id="rId29"/>
    <p:sldLayoutId id="2147483719" r:id="rId30"/>
    <p:sldLayoutId id="2147483686" r:id="rId31"/>
    <p:sldLayoutId id="2147483689" r:id="rId32"/>
    <p:sldLayoutId id="2147483695" r:id="rId33"/>
    <p:sldLayoutId id="2147483691" r:id="rId34"/>
    <p:sldLayoutId id="2147483679" r:id="rId35"/>
    <p:sldLayoutId id="2147483697" r:id="rId36"/>
    <p:sldLayoutId id="2147483701" r:id="rId37"/>
    <p:sldLayoutId id="2147483667" r:id="rId3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000" spc="-150" baseline="0">
          <a:solidFill>
            <a:schemeClr val="tx1"/>
          </a:solidFill>
          <a:latin typeface="+mj-lt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90000"/>
        <a:buFont typeface="Wingdings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47675" indent="-157163" algn="l" defTabSz="914377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tabLst/>
        <a:defRPr sz="2133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63588" indent="-225425" algn="l" defTabSz="914377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90000"/>
        <a:buFont typeface="Wingdings" pitchFamily="2" charset="2"/>
        <a:buChar char="§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pos="7680" userDrawn="1">
          <p15:clr>
            <a:srgbClr val="F26B43"/>
          </p15:clr>
        </p15:guide>
        <p15:guide id="4" pos="3885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  <p15:guide id="7" pos="846" userDrawn="1">
          <p15:clr>
            <a:srgbClr val="F26B43"/>
          </p15:clr>
        </p15:guide>
        <p15:guide id="8" userDrawn="1">
          <p15:clr>
            <a:srgbClr val="F26B43"/>
          </p15:clr>
        </p15:guide>
        <p15:guide id="10" pos="4384" userDrawn="1">
          <p15:clr>
            <a:srgbClr val="F26B43"/>
          </p15:clr>
        </p15:guide>
        <p15:guide id="11" pos="4475" userDrawn="1">
          <p15:clr>
            <a:srgbClr val="F26B43"/>
          </p15:clr>
        </p15:guide>
        <p15:guide id="12" pos="4974" userDrawn="1">
          <p15:clr>
            <a:srgbClr val="F26B43"/>
          </p15:clr>
        </p15:guide>
        <p15:guide id="13" pos="5065" userDrawn="1">
          <p15:clr>
            <a:srgbClr val="F26B43"/>
          </p15:clr>
        </p15:guide>
        <p15:guide id="14" pos="6834" userDrawn="1">
          <p15:clr>
            <a:srgbClr val="F26B43"/>
          </p15:clr>
        </p15:guide>
        <p15:guide id="15" orient="horz" pos="550" userDrawn="1">
          <p15:clr>
            <a:srgbClr val="F26B43"/>
          </p15:clr>
        </p15:guide>
        <p15:guide id="16" orient="horz" pos="1313" userDrawn="1">
          <p15:clr>
            <a:srgbClr val="F26B43"/>
          </p15:clr>
        </p15:guide>
        <p15:guide id="17" orient="horz" pos="1967" userDrawn="1">
          <p15:clr>
            <a:srgbClr val="F26B43"/>
          </p15:clr>
        </p15:guide>
        <p15:guide id="18" orient="horz" pos="2616" userDrawn="1">
          <p15:clr>
            <a:srgbClr val="F26B43"/>
          </p15:clr>
        </p15:guide>
        <p15:guide id="19" orient="horz" pos="3277" userDrawn="1">
          <p15:clr>
            <a:srgbClr val="F26B43"/>
          </p15:clr>
        </p15:guide>
        <p15:guide id="20" orient="horz" pos="4320" userDrawn="1">
          <p15:clr>
            <a:srgbClr val="F26B43"/>
          </p15:clr>
        </p15:guide>
        <p15:guide id="21" pos="7333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937" userDrawn="1">
          <p15:clr>
            <a:srgbClr val="F26B43"/>
          </p15:clr>
        </p15:guide>
        <p15:guide id="24" pos="1436" userDrawn="1">
          <p15:clr>
            <a:srgbClr val="F26B43"/>
          </p15:clr>
        </p15:guide>
        <p15:guide id="25" pos="1527" userDrawn="1">
          <p15:clr>
            <a:srgbClr val="F26B43"/>
          </p15:clr>
        </p15:guide>
        <p15:guide id="26" pos="2026" userDrawn="1">
          <p15:clr>
            <a:srgbClr val="F26B43"/>
          </p15:clr>
        </p15:guide>
        <p15:guide id="27" pos="2116" userDrawn="1">
          <p15:clr>
            <a:srgbClr val="F26B43"/>
          </p15:clr>
        </p15:guide>
        <p15:guide id="28" pos="2615" userDrawn="1">
          <p15:clr>
            <a:srgbClr val="F26B43"/>
          </p15:clr>
        </p15:guide>
        <p15:guide id="29" pos="2706" userDrawn="1">
          <p15:clr>
            <a:srgbClr val="F26B43"/>
          </p15:clr>
        </p15:guide>
        <p15:guide id="30" pos="3205" userDrawn="1">
          <p15:clr>
            <a:srgbClr val="F26B43"/>
          </p15:clr>
        </p15:guide>
        <p15:guide id="31" pos="3296" userDrawn="1">
          <p15:clr>
            <a:srgbClr val="F26B43"/>
          </p15:clr>
        </p15:guide>
        <p15:guide id="32" pos="3795" userDrawn="1">
          <p15:clr>
            <a:srgbClr val="F26B43"/>
          </p15:clr>
        </p15:guide>
        <p15:guide id="33" pos="5564" userDrawn="1">
          <p15:clr>
            <a:srgbClr val="F26B43"/>
          </p15:clr>
        </p15:guide>
        <p15:guide id="34" pos="5654" userDrawn="1">
          <p15:clr>
            <a:srgbClr val="F26B43"/>
          </p15:clr>
        </p15:guide>
        <p15:guide id="35" pos="6153" userDrawn="1">
          <p15:clr>
            <a:srgbClr val="F26B43"/>
          </p15:clr>
        </p15:guide>
        <p15:guide id="36" pos="6244" userDrawn="1">
          <p15:clr>
            <a:srgbClr val="F26B43"/>
          </p15:clr>
        </p15:guide>
        <p15:guide id="37" pos="67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fuda.vandiggelen@epfl.ch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7BD74A76-F6E6-51B5-C96F-4E7B64636A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8" cy="6858000"/>
          </a:xfrm>
        </p:spPr>
      </p:pic>
      <p:sp>
        <p:nvSpPr>
          <p:cNvPr id="7" name="Forme libre 6">
            <a:extLst>
              <a:ext uri="{FF2B5EF4-FFF2-40B4-BE49-F238E27FC236}">
                <a16:creationId xmlns:a16="http://schemas.microsoft.com/office/drawing/2014/main" id="{00B85DEF-AF22-23A4-CE11-A6CB8CD070C2}"/>
              </a:ext>
            </a:extLst>
          </p:cNvPr>
          <p:cNvSpPr/>
          <p:nvPr/>
        </p:nvSpPr>
        <p:spPr>
          <a:xfrm>
            <a:off x="0" y="0"/>
            <a:ext cx="8040688" cy="6858000"/>
          </a:xfrm>
          <a:custGeom>
            <a:avLst/>
            <a:gdLst>
              <a:gd name="connsiteX0" fmla="*/ 1047878 w 8040688"/>
              <a:gd name="connsiteY0" fmla="*/ 414079 h 6858000"/>
              <a:gd name="connsiteX1" fmla="*/ 1124414 w 8040688"/>
              <a:gd name="connsiteY1" fmla="*/ 414079 h 6858000"/>
              <a:gd name="connsiteX2" fmla="*/ 1157026 w 8040688"/>
              <a:gd name="connsiteY2" fmla="*/ 415945 h 6858000"/>
              <a:gd name="connsiteX3" fmla="*/ 1184613 w 8040688"/>
              <a:gd name="connsiteY3" fmla="*/ 423190 h 6858000"/>
              <a:gd name="connsiteX4" fmla="*/ 1203732 w 8040688"/>
              <a:gd name="connsiteY4" fmla="*/ 438343 h 6858000"/>
              <a:gd name="connsiteX5" fmla="*/ 1210937 w 8040688"/>
              <a:gd name="connsiteY5" fmla="*/ 463999 h 6858000"/>
              <a:gd name="connsiteX6" fmla="*/ 1203732 w 8040688"/>
              <a:gd name="connsiteY6" fmla="*/ 489655 h 6858000"/>
              <a:gd name="connsiteX7" fmla="*/ 1184613 w 8040688"/>
              <a:gd name="connsiteY7" fmla="*/ 504809 h 6858000"/>
              <a:gd name="connsiteX8" fmla="*/ 1157026 w 8040688"/>
              <a:gd name="connsiteY8" fmla="*/ 512053 h 6858000"/>
              <a:gd name="connsiteX9" fmla="*/ 1124414 w 8040688"/>
              <a:gd name="connsiteY9" fmla="*/ 513919 h 6858000"/>
              <a:gd name="connsiteX10" fmla="*/ 1047878 w 8040688"/>
              <a:gd name="connsiteY10" fmla="*/ 513919 h 6858000"/>
              <a:gd name="connsiteX11" fmla="*/ 1761703 w 8040688"/>
              <a:gd name="connsiteY11" fmla="*/ 331195 h 6858000"/>
              <a:gd name="connsiteX12" fmla="*/ 1761703 w 8040688"/>
              <a:gd name="connsiteY12" fmla="*/ 779561 h 6858000"/>
              <a:gd name="connsiteX13" fmla="*/ 2085672 w 8040688"/>
              <a:gd name="connsiteY13" fmla="*/ 779561 h 6858000"/>
              <a:gd name="connsiteX14" fmla="*/ 2085672 w 8040688"/>
              <a:gd name="connsiteY14" fmla="*/ 696645 h 6858000"/>
              <a:gd name="connsiteX15" fmla="*/ 1858274 w 8040688"/>
              <a:gd name="connsiteY15" fmla="*/ 696645 h 6858000"/>
              <a:gd name="connsiteX16" fmla="*/ 1858274 w 8040688"/>
              <a:gd name="connsiteY16" fmla="*/ 331195 h 6858000"/>
              <a:gd name="connsiteX17" fmla="*/ 1367739 w 8040688"/>
              <a:gd name="connsiteY17" fmla="*/ 331195 h 6858000"/>
              <a:gd name="connsiteX18" fmla="*/ 1367739 w 8040688"/>
              <a:gd name="connsiteY18" fmla="*/ 513920 h 6858000"/>
              <a:gd name="connsiteX19" fmla="*/ 1464342 w 8040688"/>
              <a:gd name="connsiteY19" fmla="*/ 513920 h 6858000"/>
              <a:gd name="connsiteX20" fmla="*/ 1464342 w 8040688"/>
              <a:gd name="connsiteY20" fmla="*/ 596804 h 6858000"/>
              <a:gd name="connsiteX21" fmla="*/ 1367739 w 8040688"/>
              <a:gd name="connsiteY21" fmla="*/ 596804 h 6858000"/>
              <a:gd name="connsiteX22" fmla="*/ 1367739 w 8040688"/>
              <a:gd name="connsiteY22" fmla="*/ 779529 h 6858000"/>
              <a:gd name="connsiteX23" fmla="*/ 1464342 w 8040688"/>
              <a:gd name="connsiteY23" fmla="*/ 779529 h 6858000"/>
              <a:gd name="connsiteX24" fmla="*/ 1464342 w 8040688"/>
              <a:gd name="connsiteY24" fmla="*/ 596804 h 6858000"/>
              <a:gd name="connsiteX25" fmla="*/ 1672306 w 8040688"/>
              <a:gd name="connsiteY25" fmla="*/ 596804 h 6858000"/>
              <a:gd name="connsiteX26" fmla="*/ 1672306 w 8040688"/>
              <a:gd name="connsiteY26" fmla="*/ 513920 h 6858000"/>
              <a:gd name="connsiteX27" fmla="*/ 1464342 w 8040688"/>
              <a:gd name="connsiteY27" fmla="*/ 513920 h 6858000"/>
              <a:gd name="connsiteX28" fmla="*/ 1464342 w 8040688"/>
              <a:gd name="connsiteY28" fmla="*/ 414079 h 6858000"/>
              <a:gd name="connsiteX29" fmla="*/ 1691740 w 8040688"/>
              <a:gd name="connsiteY29" fmla="*/ 414079 h 6858000"/>
              <a:gd name="connsiteX30" fmla="*/ 1691740 w 8040688"/>
              <a:gd name="connsiteY30" fmla="*/ 331195 h 6858000"/>
              <a:gd name="connsiteX31" fmla="*/ 544448 w 8040688"/>
              <a:gd name="connsiteY31" fmla="*/ 331195 h 6858000"/>
              <a:gd name="connsiteX32" fmla="*/ 544448 w 8040688"/>
              <a:gd name="connsiteY32" fmla="*/ 513920 h 6858000"/>
              <a:gd name="connsiteX33" fmla="*/ 641051 w 8040688"/>
              <a:gd name="connsiteY33" fmla="*/ 513920 h 6858000"/>
              <a:gd name="connsiteX34" fmla="*/ 641051 w 8040688"/>
              <a:gd name="connsiteY34" fmla="*/ 596804 h 6858000"/>
              <a:gd name="connsiteX35" fmla="*/ 544448 w 8040688"/>
              <a:gd name="connsiteY35" fmla="*/ 596804 h 6858000"/>
              <a:gd name="connsiteX36" fmla="*/ 544448 w 8040688"/>
              <a:gd name="connsiteY36" fmla="*/ 779560 h 6858000"/>
              <a:gd name="connsiteX37" fmla="*/ 868449 w 8040688"/>
              <a:gd name="connsiteY37" fmla="*/ 779560 h 6858000"/>
              <a:gd name="connsiteX38" fmla="*/ 868449 w 8040688"/>
              <a:gd name="connsiteY38" fmla="*/ 696645 h 6858000"/>
              <a:gd name="connsiteX39" fmla="*/ 641051 w 8040688"/>
              <a:gd name="connsiteY39" fmla="*/ 696645 h 6858000"/>
              <a:gd name="connsiteX40" fmla="*/ 641051 w 8040688"/>
              <a:gd name="connsiteY40" fmla="*/ 596804 h 6858000"/>
              <a:gd name="connsiteX41" fmla="*/ 849015 w 8040688"/>
              <a:gd name="connsiteY41" fmla="*/ 596804 h 6858000"/>
              <a:gd name="connsiteX42" fmla="*/ 849015 w 8040688"/>
              <a:gd name="connsiteY42" fmla="*/ 513920 h 6858000"/>
              <a:gd name="connsiteX43" fmla="*/ 641051 w 8040688"/>
              <a:gd name="connsiteY43" fmla="*/ 513920 h 6858000"/>
              <a:gd name="connsiteX44" fmla="*/ 641051 w 8040688"/>
              <a:gd name="connsiteY44" fmla="*/ 414079 h 6858000"/>
              <a:gd name="connsiteX45" fmla="*/ 868449 w 8040688"/>
              <a:gd name="connsiteY45" fmla="*/ 414079 h 6858000"/>
              <a:gd name="connsiteX46" fmla="*/ 868449 w 8040688"/>
              <a:gd name="connsiteY46" fmla="*/ 331195 h 6858000"/>
              <a:gd name="connsiteX47" fmla="*/ 951243 w 8040688"/>
              <a:gd name="connsiteY47" fmla="*/ 331163 h 6858000"/>
              <a:gd name="connsiteX48" fmla="*/ 951243 w 8040688"/>
              <a:gd name="connsiteY48" fmla="*/ 779529 h 6858000"/>
              <a:gd name="connsiteX49" fmla="*/ 1047846 w 8040688"/>
              <a:gd name="connsiteY49" fmla="*/ 779529 h 6858000"/>
              <a:gd name="connsiteX50" fmla="*/ 1047846 w 8040688"/>
              <a:gd name="connsiteY50" fmla="*/ 596772 h 6858000"/>
              <a:gd name="connsiteX51" fmla="*/ 1151338 w 8040688"/>
              <a:gd name="connsiteY51" fmla="*/ 596772 h 6858000"/>
              <a:gd name="connsiteX52" fmla="*/ 1222850 w 8040688"/>
              <a:gd name="connsiteY52" fmla="*/ 585478 h 6858000"/>
              <a:gd name="connsiteX53" fmla="*/ 1270852 w 8040688"/>
              <a:gd name="connsiteY53" fmla="*/ 555615 h 6858000"/>
              <a:gd name="connsiteX54" fmla="*/ 1297838 w 8040688"/>
              <a:gd name="connsiteY54" fmla="*/ 513002 h 6858000"/>
              <a:gd name="connsiteX55" fmla="*/ 1306307 w 8040688"/>
              <a:gd name="connsiteY55" fmla="*/ 463999 h 6858000"/>
              <a:gd name="connsiteX56" fmla="*/ 1297838 w 8040688"/>
              <a:gd name="connsiteY56" fmla="*/ 414712 h 6858000"/>
              <a:gd name="connsiteX57" fmla="*/ 1270852 w 8040688"/>
              <a:gd name="connsiteY57" fmla="*/ 372384 h 6858000"/>
              <a:gd name="connsiteX58" fmla="*/ 1270852 w 8040688"/>
              <a:gd name="connsiteY58" fmla="*/ 372352 h 6858000"/>
              <a:gd name="connsiteX59" fmla="*/ 1222850 w 8040688"/>
              <a:gd name="connsiteY59" fmla="*/ 342488 h 6858000"/>
              <a:gd name="connsiteX60" fmla="*/ 1151338 w 8040688"/>
              <a:gd name="connsiteY60" fmla="*/ 331163 h 6858000"/>
              <a:gd name="connsiteX61" fmla="*/ 0 w 8040688"/>
              <a:gd name="connsiteY61" fmla="*/ 0 h 6858000"/>
              <a:gd name="connsiteX62" fmla="*/ 8040688 w 8040688"/>
              <a:gd name="connsiteY62" fmla="*/ 0 h 6858000"/>
              <a:gd name="connsiteX63" fmla="*/ 8040688 w 8040688"/>
              <a:gd name="connsiteY63" fmla="*/ 6858000 h 6858000"/>
              <a:gd name="connsiteX64" fmla="*/ 0 w 8040688"/>
              <a:gd name="connsiteY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040688" h="6858000">
                <a:moveTo>
                  <a:pt x="1047878" y="414079"/>
                </a:moveTo>
                <a:lnTo>
                  <a:pt x="1124414" y="414079"/>
                </a:lnTo>
                <a:cubicBezTo>
                  <a:pt x="1135696" y="414079"/>
                  <a:pt x="1146566" y="414712"/>
                  <a:pt x="1157026" y="415945"/>
                </a:cubicBezTo>
                <a:cubicBezTo>
                  <a:pt x="1167486" y="417179"/>
                  <a:pt x="1176682" y="419615"/>
                  <a:pt x="1184613" y="423190"/>
                </a:cubicBezTo>
                <a:cubicBezTo>
                  <a:pt x="1192545" y="426765"/>
                  <a:pt x="1198929" y="431826"/>
                  <a:pt x="1203732" y="438343"/>
                </a:cubicBezTo>
                <a:cubicBezTo>
                  <a:pt x="1208535" y="444860"/>
                  <a:pt x="1210937" y="453433"/>
                  <a:pt x="1210937" y="463999"/>
                </a:cubicBezTo>
                <a:cubicBezTo>
                  <a:pt x="1210937" y="474565"/>
                  <a:pt x="1208535" y="483138"/>
                  <a:pt x="1203732" y="489655"/>
                </a:cubicBezTo>
                <a:cubicBezTo>
                  <a:pt x="1198929" y="496172"/>
                  <a:pt x="1192545" y="501234"/>
                  <a:pt x="1184613" y="504809"/>
                </a:cubicBezTo>
                <a:cubicBezTo>
                  <a:pt x="1176650" y="508383"/>
                  <a:pt x="1167454" y="510788"/>
                  <a:pt x="1157026" y="512053"/>
                </a:cubicBezTo>
                <a:cubicBezTo>
                  <a:pt x="1146566" y="513287"/>
                  <a:pt x="1135696" y="513919"/>
                  <a:pt x="1124414" y="513919"/>
                </a:cubicBezTo>
                <a:lnTo>
                  <a:pt x="1047878" y="513919"/>
                </a:lnTo>
                <a:close/>
                <a:moveTo>
                  <a:pt x="1761703" y="331195"/>
                </a:moveTo>
                <a:lnTo>
                  <a:pt x="1761703" y="779561"/>
                </a:lnTo>
                <a:lnTo>
                  <a:pt x="2085672" y="779561"/>
                </a:lnTo>
                <a:lnTo>
                  <a:pt x="2085672" y="696645"/>
                </a:lnTo>
                <a:lnTo>
                  <a:pt x="1858274" y="696645"/>
                </a:lnTo>
                <a:lnTo>
                  <a:pt x="1858274" y="331195"/>
                </a:lnTo>
                <a:close/>
                <a:moveTo>
                  <a:pt x="1367739" y="331195"/>
                </a:moveTo>
                <a:lnTo>
                  <a:pt x="1367739" y="513920"/>
                </a:lnTo>
                <a:lnTo>
                  <a:pt x="1464342" y="513920"/>
                </a:lnTo>
                <a:lnTo>
                  <a:pt x="1464342" y="596804"/>
                </a:lnTo>
                <a:lnTo>
                  <a:pt x="1367739" y="596804"/>
                </a:lnTo>
                <a:lnTo>
                  <a:pt x="1367739" y="779529"/>
                </a:lnTo>
                <a:lnTo>
                  <a:pt x="1464342" y="779529"/>
                </a:lnTo>
                <a:lnTo>
                  <a:pt x="1464342" y="596804"/>
                </a:lnTo>
                <a:lnTo>
                  <a:pt x="1672306" y="596804"/>
                </a:lnTo>
                <a:lnTo>
                  <a:pt x="1672306" y="513920"/>
                </a:lnTo>
                <a:lnTo>
                  <a:pt x="1464342" y="513920"/>
                </a:lnTo>
                <a:lnTo>
                  <a:pt x="1464342" y="414079"/>
                </a:lnTo>
                <a:lnTo>
                  <a:pt x="1691740" y="414079"/>
                </a:lnTo>
                <a:lnTo>
                  <a:pt x="1691740" y="331195"/>
                </a:lnTo>
                <a:close/>
                <a:moveTo>
                  <a:pt x="544448" y="331195"/>
                </a:moveTo>
                <a:lnTo>
                  <a:pt x="544448" y="513920"/>
                </a:lnTo>
                <a:lnTo>
                  <a:pt x="641051" y="513920"/>
                </a:lnTo>
                <a:lnTo>
                  <a:pt x="641051" y="596804"/>
                </a:lnTo>
                <a:lnTo>
                  <a:pt x="544448" y="596804"/>
                </a:lnTo>
                <a:lnTo>
                  <a:pt x="544448" y="779560"/>
                </a:lnTo>
                <a:lnTo>
                  <a:pt x="868449" y="779560"/>
                </a:lnTo>
                <a:lnTo>
                  <a:pt x="868449" y="696645"/>
                </a:lnTo>
                <a:lnTo>
                  <a:pt x="641051" y="696645"/>
                </a:lnTo>
                <a:lnTo>
                  <a:pt x="641051" y="596804"/>
                </a:lnTo>
                <a:lnTo>
                  <a:pt x="849015" y="596804"/>
                </a:lnTo>
                <a:lnTo>
                  <a:pt x="849015" y="513920"/>
                </a:lnTo>
                <a:lnTo>
                  <a:pt x="641051" y="513920"/>
                </a:lnTo>
                <a:lnTo>
                  <a:pt x="641051" y="414079"/>
                </a:lnTo>
                <a:lnTo>
                  <a:pt x="868449" y="414079"/>
                </a:lnTo>
                <a:lnTo>
                  <a:pt x="868449" y="331195"/>
                </a:lnTo>
                <a:close/>
                <a:moveTo>
                  <a:pt x="951243" y="331163"/>
                </a:moveTo>
                <a:lnTo>
                  <a:pt x="951243" y="779529"/>
                </a:lnTo>
                <a:lnTo>
                  <a:pt x="1047846" y="779529"/>
                </a:lnTo>
                <a:lnTo>
                  <a:pt x="1047846" y="596772"/>
                </a:lnTo>
                <a:lnTo>
                  <a:pt x="1151338" y="596772"/>
                </a:lnTo>
                <a:cubicBezTo>
                  <a:pt x="1179336" y="596772"/>
                  <a:pt x="1203195" y="593007"/>
                  <a:pt x="1222850" y="585478"/>
                </a:cubicBezTo>
                <a:cubicBezTo>
                  <a:pt x="1242506" y="577949"/>
                  <a:pt x="1258496" y="567984"/>
                  <a:pt x="1270852" y="555615"/>
                </a:cubicBezTo>
                <a:cubicBezTo>
                  <a:pt x="1283176" y="543245"/>
                  <a:pt x="1292182" y="529041"/>
                  <a:pt x="1297838" y="513002"/>
                </a:cubicBezTo>
                <a:cubicBezTo>
                  <a:pt x="1303495" y="496963"/>
                  <a:pt x="1306307" y="480639"/>
                  <a:pt x="1306307" y="463999"/>
                </a:cubicBezTo>
                <a:cubicBezTo>
                  <a:pt x="1306307" y="447359"/>
                  <a:pt x="1303495" y="430561"/>
                  <a:pt x="1297838" y="414712"/>
                </a:cubicBezTo>
                <a:cubicBezTo>
                  <a:pt x="1292182" y="398862"/>
                  <a:pt x="1283207" y="384753"/>
                  <a:pt x="1270852" y="372384"/>
                </a:cubicBezTo>
                <a:lnTo>
                  <a:pt x="1270852" y="372352"/>
                </a:lnTo>
                <a:cubicBezTo>
                  <a:pt x="1258496" y="359983"/>
                  <a:pt x="1242506" y="350018"/>
                  <a:pt x="1222850" y="342488"/>
                </a:cubicBezTo>
                <a:cubicBezTo>
                  <a:pt x="1203195" y="334959"/>
                  <a:pt x="1179336" y="331163"/>
                  <a:pt x="1151338" y="331163"/>
                </a:cubicBezTo>
                <a:close/>
                <a:moveTo>
                  <a:pt x="0" y="0"/>
                </a:moveTo>
                <a:lnTo>
                  <a:pt x="8040688" y="0"/>
                </a:lnTo>
                <a:lnTo>
                  <a:pt x="804068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alpha val="0"/>
                </a:schemeClr>
              </a:gs>
              <a:gs pos="57000">
                <a:schemeClr val="tx1">
                  <a:lumMod val="50000"/>
                </a:schemeClr>
              </a:gs>
              <a:gs pos="99000">
                <a:schemeClr val="tx1">
                  <a:lumMod val="5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A854D12-AD08-4C63-D31C-D178627EB0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20" y="5915487"/>
            <a:ext cx="922230" cy="6033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906284-6989-6CB9-E687-809F47D22243}"/>
              </a:ext>
            </a:extLst>
          </p:cNvPr>
          <p:cNvSpPr/>
          <p:nvPr/>
        </p:nvSpPr>
        <p:spPr>
          <a:xfrm rot="16200000">
            <a:off x="402464" y="5929526"/>
            <a:ext cx="75085" cy="981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>
              <a:latin typeface="Arial" panose="020B060402020202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FA72A3A-2324-4360-8FE9-08FDFF2C7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564" y="2084388"/>
            <a:ext cx="6331422" cy="3476493"/>
          </a:xfrm>
        </p:spPr>
        <p:txBody>
          <a:bodyPr>
            <a:noAutofit/>
          </a:bodyPr>
          <a:lstStyle/>
          <a:p>
            <a:r>
              <a:rPr lang="en-GB" sz="6000"/>
              <a:t>Final Challenge </a:t>
            </a:r>
            <a:br>
              <a:rPr lang="en-GB" sz="4800"/>
            </a:br>
            <a:r>
              <a:rPr lang="en-GB" sz="4800" b="0">
                <a:effectLst/>
              </a:rPr>
              <a:t>MICRO 515 – Evolutionary Robotics</a:t>
            </a:r>
            <a:endParaRPr lang="en-GB" sz="4800" b="0" dirty="0">
              <a:effectLst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2FE952-AA42-AD54-3F14-5D7D954480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VENUE &amp; DATE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>
                <a:solidFill>
                  <a:srgbClr val="FFFFFF"/>
                </a:solidFill>
                <a:latin typeface="Arial" panose="020B0604020202020204"/>
                <a:cs typeface="+mn-cs"/>
              </a:rPr>
              <a:t>MICRO 515 – Final Challenge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2026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67F8CDE-7193-4E56-068B-CC07CC06A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PRESENTED BY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FFFFFF"/>
                </a:solidFill>
                <a:latin typeface="Arial" panose="020B0604020202020204"/>
                <a:cs typeface="+mn-cs"/>
              </a:rPr>
              <a:t>Team member 1, 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rgbClr val="FFFFFF"/>
                </a:solidFill>
                <a:latin typeface="Arial" panose="020B0604020202020204"/>
                <a:cs typeface="+mn-cs"/>
              </a:rPr>
              <a:t>Team member 2</a:t>
            </a:r>
            <a:b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9D1C6F-1E31-4CE9-B002-BA9C8340E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50924"/>
            <a:ext cx="6256337" cy="4673702"/>
          </a:xfrm>
        </p:spPr>
        <p:txBody>
          <a:bodyPr>
            <a:normAutofit/>
          </a:bodyPr>
          <a:lstStyle/>
          <a:p>
            <a:r>
              <a:rPr lang="en-US" sz="1600" dirty="0"/>
              <a:t>Provide a video of your robot performing in the test environment.</a:t>
            </a:r>
          </a:p>
          <a:p>
            <a:r>
              <a:rPr lang="en-US" sz="1600" dirty="0" err="1"/>
              <a:t>Analyse</a:t>
            </a:r>
            <a:r>
              <a:rPr lang="en-US" sz="1600" dirty="0"/>
              <a:t> the performance of your robot in the final test environment! </a:t>
            </a:r>
          </a:p>
          <a:p>
            <a:r>
              <a:rPr lang="en-US" sz="1600" dirty="0"/>
              <a:t>Does the performance in the test environment differs from the performance in the training environment? Show a graph comparing training in test performance.</a:t>
            </a:r>
          </a:p>
          <a:p>
            <a:r>
              <a:rPr lang="en-US" sz="1600" dirty="0"/>
              <a:t>How did your method help to increase robustness in the test environment? If it did not help, why?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917585-3835-4BD3-B09B-CFBD56461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in test environment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4BA67-4A9E-44BE-AEA2-D6FDA078A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9DA94-2E57-4E73-ADD2-6E4FC4ED2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C9253-276B-49EA-8DBA-7867EF53D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4098" name="Picture 2" descr="flat terrain">
            <a:extLst>
              <a:ext uri="{FF2B5EF4-FFF2-40B4-BE49-F238E27FC236}">
                <a16:creationId xmlns:a16="http://schemas.microsoft.com/office/drawing/2014/main" id="{F70B1E99-BD66-4996-B6EB-E34D343892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369" y="1720835"/>
            <a:ext cx="3073116" cy="23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0E08B6E-7D77-46C0-8EA5-768A508C8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32966" y="4226483"/>
            <a:ext cx="4498453" cy="215990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AAC2305-1EA9-405F-A295-044DCBDDA5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031" y="4148965"/>
            <a:ext cx="6260825" cy="24162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2E36A-A40E-4FD3-B4E9-41170DE87E9B}"/>
              </a:ext>
            </a:extLst>
          </p:cNvPr>
          <p:cNvSpPr txBox="1"/>
          <p:nvPr/>
        </p:nvSpPr>
        <p:spPr>
          <a:xfrm>
            <a:off x="660581" y="6466741"/>
            <a:ext cx="4232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</a:schemeClr>
                </a:solidFill>
              </a:rPr>
              <a:t>Fig: Robot trajectory over 5 seeds (Example figure)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78A5BA-4BC9-40B1-865F-633A2052683A}"/>
              </a:ext>
            </a:extLst>
          </p:cNvPr>
          <p:cNvSpPr txBox="1"/>
          <p:nvPr/>
        </p:nvSpPr>
        <p:spPr>
          <a:xfrm>
            <a:off x="7254878" y="6466741"/>
            <a:ext cx="3941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</a:schemeClr>
                </a:solidFill>
              </a:rPr>
              <a:t>Fig: Training – Test Evaluation (Example figure)</a:t>
            </a:r>
          </a:p>
        </p:txBody>
      </p:sp>
    </p:spTree>
    <p:extLst>
      <p:ext uri="{BB962C8B-B14F-4D97-AF65-F5344CB8AC3E}">
        <p14:creationId xmlns:p14="http://schemas.microsoft.com/office/powerpoint/2010/main" val="27807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26A6FA-AC98-4A15-8947-6A7A7B3EC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err="1"/>
              <a:t>Summarize</a:t>
            </a:r>
            <a:r>
              <a:rPr lang="fr-CH" dirty="0"/>
              <a:t> </a:t>
            </a:r>
            <a:r>
              <a:rPr lang="fr-CH" dirty="0" err="1"/>
              <a:t>your</a:t>
            </a:r>
            <a:r>
              <a:rPr lang="fr-CH" dirty="0"/>
              <a:t> </a:t>
            </a:r>
            <a:r>
              <a:rPr lang="fr-CH" dirty="0" err="1"/>
              <a:t>results</a:t>
            </a:r>
            <a:r>
              <a:rPr lang="fr-CH" dirty="0"/>
              <a:t>! Was </a:t>
            </a:r>
            <a:r>
              <a:rPr lang="fr-CH" dirty="0" err="1"/>
              <a:t>your</a:t>
            </a:r>
            <a:r>
              <a:rPr lang="fr-CH" dirty="0"/>
              <a:t> </a:t>
            </a:r>
            <a:r>
              <a:rPr lang="fr-CH" dirty="0" err="1"/>
              <a:t>hypothesis</a:t>
            </a:r>
            <a:r>
              <a:rPr lang="fr-CH" dirty="0"/>
              <a:t> correct? If not, </a:t>
            </a:r>
            <a:r>
              <a:rPr lang="fr-CH" dirty="0" err="1"/>
              <a:t>what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your</a:t>
            </a:r>
            <a:r>
              <a:rPr lang="fr-CH" dirty="0"/>
              <a:t> </a:t>
            </a:r>
            <a:r>
              <a:rPr lang="fr-CH" dirty="0" err="1"/>
              <a:t>assumption</a:t>
            </a:r>
            <a:r>
              <a:rPr lang="fr-CH" dirty="0"/>
              <a:t> </a:t>
            </a:r>
            <a:r>
              <a:rPr lang="fr-CH" dirty="0" err="1"/>
              <a:t>why</a:t>
            </a:r>
            <a:r>
              <a:rPr lang="fr-CH" dirty="0"/>
              <a:t> </a:t>
            </a:r>
            <a:r>
              <a:rPr lang="fr-CH" dirty="0" err="1"/>
              <a:t>it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incorrect? </a:t>
            </a:r>
          </a:p>
          <a:p>
            <a:r>
              <a:rPr lang="fr-CH" dirty="0" err="1"/>
              <a:t>Which</a:t>
            </a:r>
            <a:r>
              <a:rPr lang="fr-CH" dirty="0"/>
              <a:t> limitations </a:t>
            </a:r>
            <a:r>
              <a:rPr lang="fr-CH" dirty="0" err="1"/>
              <a:t>does</a:t>
            </a:r>
            <a:r>
              <a:rPr lang="fr-CH" dirty="0"/>
              <a:t> </a:t>
            </a:r>
            <a:r>
              <a:rPr lang="fr-CH" dirty="0" err="1"/>
              <a:t>your</a:t>
            </a:r>
            <a:r>
              <a:rPr lang="fr-CH" dirty="0"/>
              <a:t> </a:t>
            </a:r>
            <a:r>
              <a:rPr lang="fr-CH" dirty="0" err="1"/>
              <a:t>approach</a:t>
            </a:r>
            <a:r>
              <a:rPr lang="fr-CH" dirty="0"/>
              <a:t> have? If </a:t>
            </a:r>
            <a:r>
              <a:rPr lang="fr-CH" dirty="0" err="1"/>
              <a:t>results</a:t>
            </a:r>
            <a:r>
              <a:rPr lang="fr-CH" dirty="0"/>
              <a:t> are not </a:t>
            </a:r>
            <a:r>
              <a:rPr lang="fr-CH" dirty="0" err="1"/>
              <a:t>what</a:t>
            </a:r>
            <a:r>
              <a:rPr lang="fr-CH" dirty="0"/>
              <a:t> </a:t>
            </a:r>
            <a:r>
              <a:rPr lang="fr-CH" dirty="0" err="1"/>
              <a:t>you</a:t>
            </a:r>
            <a:r>
              <a:rPr lang="fr-CH" dirty="0"/>
              <a:t> </a:t>
            </a:r>
            <a:r>
              <a:rPr lang="fr-CH" dirty="0" err="1"/>
              <a:t>expected</a:t>
            </a:r>
            <a:r>
              <a:rPr lang="fr-CH" dirty="0"/>
              <a:t>, </a:t>
            </a:r>
            <a:r>
              <a:rPr lang="fr-CH" dirty="0" err="1"/>
              <a:t>explain</a:t>
            </a:r>
            <a:r>
              <a:rPr lang="fr-CH" dirty="0"/>
              <a:t> </a:t>
            </a:r>
            <a:r>
              <a:rPr lang="fr-CH" dirty="0" err="1"/>
              <a:t>why</a:t>
            </a:r>
            <a:endParaRPr lang="fr-CH" dirty="0"/>
          </a:p>
          <a:p>
            <a:r>
              <a:rPr lang="fr-CH" dirty="0" err="1"/>
              <a:t>What</a:t>
            </a:r>
            <a:r>
              <a:rPr lang="fr-CH" dirty="0"/>
              <a:t> changes do </a:t>
            </a:r>
            <a:r>
              <a:rPr lang="fr-CH" dirty="0" err="1"/>
              <a:t>you</a:t>
            </a:r>
            <a:r>
              <a:rPr lang="fr-CH" dirty="0"/>
              <a:t> </a:t>
            </a:r>
            <a:r>
              <a:rPr lang="fr-CH" dirty="0" err="1"/>
              <a:t>suggest</a:t>
            </a:r>
            <a:r>
              <a:rPr lang="fr-CH" dirty="0"/>
              <a:t> for future </a:t>
            </a:r>
            <a:r>
              <a:rPr lang="fr-CH" dirty="0" err="1"/>
              <a:t>work</a:t>
            </a:r>
            <a:r>
              <a:rPr lang="fr-CH" dirty="0"/>
              <a:t> </a:t>
            </a:r>
            <a:r>
              <a:rPr lang="fr-CH" dirty="0" err="1"/>
              <a:t>based</a:t>
            </a:r>
            <a:r>
              <a:rPr lang="fr-CH" dirty="0"/>
              <a:t> on </a:t>
            </a:r>
            <a:r>
              <a:rPr lang="fr-CH" dirty="0" err="1"/>
              <a:t>your</a:t>
            </a:r>
            <a:r>
              <a:rPr lang="fr-CH" dirty="0"/>
              <a:t> </a:t>
            </a:r>
            <a:r>
              <a:rPr lang="fr-CH" dirty="0" err="1"/>
              <a:t>findings</a:t>
            </a:r>
            <a:r>
              <a:rPr lang="fr-CH" dirty="0"/>
              <a:t>?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791808-3352-431C-BFD4-90B3DCD0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 and 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1D7E6-8425-42AE-A4D1-387133D11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A1342-7E7B-423A-9529-1737BBE58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94D60-283B-44C9-ACFD-4C411238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797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791808-3352-431C-BFD4-90B3DCD0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Workload Distribution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1D7E6-8425-42AE-A4D1-387133D11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A1342-7E7B-423A-9529-1737BBE58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94D60-283B-44C9-ACFD-4C411238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endParaRPr lang="fr-FR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CE5FDFA9-9FAF-455B-9B56-5DCFDDD2B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3262"/>
              </p:ext>
            </p:extLst>
          </p:nvPr>
        </p:nvGraphicFramePr>
        <p:xfrm>
          <a:off x="2979093" y="2259468"/>
          <a:ext cx="6233814" cy="288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77938">
                  <a:extLst>
                    <a:ext uri="{9D8B030D-6E8A-4147-A177-3AD203B41FA5}">
                      <a16:colId xmlns:a16="http://schemas.microsoft.com/office/drawing/2014/main" val="3671674226"/>
                    </a:ext>
                  </a:extLst>
                </a:gridCol>
                <a:gridCol w="2077938">
                  <a:extLst>
                    <a:ext uri="{9D8B030D-6E8A-4147-A177-3AD203B41FA5}">
                      <a16:colId xmlns:a16="http://schemas.microsoft.com/office/drawing/2014/main" val="1391983058"/>
                    </a:ext>
                  </a:extLst>
                </a:gridCol>
                <a:gridCol w="2077938">
                  <a:extLst>
                    <a:ext uri="{9D8B030D-6E8A-4147-A177-3AD203B41FA5}">
                      <a16:colId xmlns:a16="http://schemas.microsoft.com/office/drawing/2014/main" val="7687935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r>
                        <a:rPr lang="en-US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7733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/>
                        <a:t>Task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55665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/>
                        <a:t>Task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4398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/>
                        <a:t>Task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787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25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E3797-90C9-8AFD-FAD2-27BF9CA2F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A498F6DD-9CD5-CF87-EAAC-169062BDDF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8" cy="6858000"/>
          </a:xfrm>
        </p:spPr>
      </p:pic>
      <p:sp>
        <p:nvSpPr>
          <p:cNvPr id="7" name="Forme libre 6">
            <a:extLst>
              <a:ext uri="{FF2B5EF4-FFF2-40B4-BE49-F238E27FC236}">
                <a16:creationId xmlns:a16="http://schemas.microsoft.com/office/drawing/2014/main" id="{CA0D5AA1-6FBB-4E18-D309-991C16BDF1FE}"/>
              </a:ext>
            </a:extLst>
          </p:cNvPr>
          <p:cNvSpPr/>
          <p:nvPr/>
        </p:nvSpPr>
        <p:spPr>
          <a:xfrm>
            <a:off x="0" y="0"/>
            <a:ext cx="8040688" cy="6858000"/>
          </a:xfrm>
          <a:custGeom>
            <a:avLst/>
            <a:gdLst>
              <a:gd name="connsiteX0" fmla="*/ 1047878 w 8040688"/>
              <a:gd name="connsiteY0" fmla="*/ 414079 h 6858000"/>
              <a:gd name="connsiteX1" fmla="*/ 1124414 w 8040688"/>
              <a:gd name="connsiteY1" fmla="*/ 414079 h 6858000"/>
              <a:gd name="connsiteX2" fmla="*/ 1157026 w 8040688"/>
              <a:gd name="connsiteY2" fmla="*/ 415945 h 6858000"/>
              <a:gd name="connsiteX3" fmla="*/ 1184613 w 8040688"/>
              <a:gd name="connsiteY3" fmla="*/ 423190 h 6858000"/>
              <a:gd name="connsiteX4" fmla="*/ 1203732 w 8040688"/>
              <a:gd name="connsiteY4" fmla="*/ 438343 h 6858000"/>
              <a:gd name="connsiteX5" fmla="*/ 1210937 w 8040688"/>
              <a:gd name="connsiteY5" fmla="*/ 463999 h 6858000"/>
              <a:gd name="connsiteX6" fmla="*/ 1203732 w 8040688"/>
              <a:gd name="connsiteY6" fmla="*/ 489655 h 6858000"/>
              <a:gd name="connsiteX7" fmla="*/ 1184613 w 8040688"/>
              <a:gd name="connsiteY7" fmla="*/ 504809 h 6858000"/>
              <a:gd name="connsiteX8" fmla="*/ 1157026 w 8040688"/>
              <a:gd name="connsiteY8" fmla="*/ 512053 h 6858000"/>
              <a:gd name="connsiteX9" fmla="*/ 1124414 w 8040688"/>
              <a:gd name="connsiteY9" fmla="*/ 513919 h 6858000"/>
              <a:gd name="connsiteX10" fmla="*/ 1047878 w 8040688"/>
              <a:gd name="connsiteY10" fmla="*/ 513919 h 6858000"/>
              <a:gd name="connsiteX11" fmla="*/ 1761703 w 8040688"/>
              <a:gd name="connsiteY11" fmla="*/ 331195 h 6858000"/>
              <a:gd name="connsiteX12" fmla="*/ 1761703 w 8040688"/>
              <a:gd name="connsiteY12" fmla="*/ 779561 h 6858000"/>
              <a:gd name="connsiteX13" fmla="*/ 2085672 w 8040688"/>
              <a:gd name="connsiteY13" fmla="*/ 779561 h 6858000"/>
              <a:gd name="connsiteX14" fmla="*/ 2085672 w 8040688"/>
              <a:gd name="connsiteY14" fmla="*/ 696645 h 6858000"/>
              <a:gd name="connsiteX15" fmla="*/ 1858274 w 8040688"/>
              <a:gd name="connsiteY15" fmla="*/ 696645 h 6858000"/>
              <a:gd name="connsiteX16" fmla="*/ 1858274 w 8040688"/>
              <a:gd name="connsiteY16" fmla="*/ 331195 h 6858000"/>
              <a:gd name="connsiteX17" fmla="*/ 1367739 w 8040688"/>
              <a:gd name="connsiteY17" fmla="*/ 331195 h 6858000"/>
              <a:gd name="connsiteX18" fmla="*/ 1367739 w 8040688"/>
              <a:gd name="connsiteY18" fmla="*/ 513920 h 6858000"/>
              <a:gd name="connsiteX19" fmla="*/ 1464342 w 8040688"/>
              <a:gd name="connsiteY19" fmla="*/ 513920 h 6858000"/>
              <a:gd name="connsiteX20" fmla="*/ 1464342 w 8040688"/>
              <a:gd name="connsiteY20" fmla="*/ 596804 h 6858000"/>
              <a:gd name="connsiteX21" fmla="*/ 1367739 w 8040688"/>
              <a:gd name="connsiteY21" fmla="*/ 596804 h 6858000"/>
              <a:gd name="connsiteX22" fmla="*/ 1367739 w 8040688"/>
              <a:gd name="connsiteY22" fmla="*/ 779529 h 6858000"/>
              <a:gd name="connsiteX23" fmla="*/ 1464342 w 8040688"/>
              <a:gd name="connsiteY23" fmla="*/ 779529 h 6858000"/>
              <a:gd name="connsiteX24" fmla="*/ 1464342 w 8040688"/>
              <a:gd name="connsiteY24" fmla="*/ 596804 h 6858000"/>
              <a:gd name="connsiteX25" fmla="*/ 1672306 w 8040688"/>
              <a:gd name="connsiteY25" fmla="*/ 596804 h 6858000"/>
              <a:gd name="connsiteX26" fmla="*/ 1672306 w 8040688"/>
              <a:gd name="connsiteY26" fmla="*/ 513920 h 6858000"/>
              <a:gd name="connsiteX27" fmla="*/ 1464342 w 8040688"/>
              <a:gd name="connsiteY27" fmla="*/ 513920 h 6858000"/>
              <a:gd name="connsiteX28" fmla="*/ 1464342 w 8040688"/>
              <a:gd name="connsiteY28" fmla="*/ 414079 h 6858000"/>
              <a:gd name="connsiteX29" fmla="*/ 1691740 w 8040688"/>
              <a:gd name="connsiteY29" fmla="*/ 414079 h 6858000"/>
              <a:gd name="connsiteX30" fmla="*/ 1691740 w 8040688"/>
              <a:gd name="connsiteY30" fmla="*/ 331195 h 6858000"/>
              <a:gd name="connsiteX31" fmla="*/ 544448 w 8040688"/>
              <a:gd name="connsiteY31" fmla="*/ 331195 h 6858000"/>
              <a:gd name="connsiteX32" fmla="*/ 544448 w 8040688"/>
              <a:gd name="connsiteY32" fmla="*/ 513920 h 6858000"/>
              <a:gd name="connsiteX33" fmla="*/ 641051 w 8040688"/>
              <a:gd name="connsiteY33" fmla="*/ 513920 h 6858000"/>
              <a:gd name="connsiteX34" fmla="*/ 641051 w 8040688"/>
              <a:gd name="connsiteY34" fmla="*/ 596804 h 6858000"/>
              <a:gd name="connsiteX35" fmla="*/ 544448 w 8040688"/>
              <a:gd name="connsiteY35" fmla="*/ 596804 h 6858000"/>
              <a:gd name="connsiteX36" fmla="*/ 544448 w 8040688"/>
              <a:gd name="connsiteY36" fmla="*/ 779560 h 6858000"/>
              <a:gd name="connsiteX37" fmla="*/ 868449 w 8040688"/>
              <a:gd name="connsiteY37" fmla="*/ 779560 h 6858000"/>
              <a:gd name="connsiteX38" fmla="*/ 868449 w 8040688"/>
              <a:gd name="connsiteY38" fmla="*/ 696645 h 6858000"/>
              <a:gd name="connsiteX39" fmla="*/ 641051 w 8040688"/>
              <a:gd name="connsiteY39" fmla="*/ 696645 h 6858000"/>
              <a:gd name="connsiteX40" fmla="*/ 641051 w 8040688"/>
              <a:gd name="connsiteY40" fmla="*/ 596804 h 6858000"/>
              <a:gd name="connsiteX41" fmla="*/ 849015 w 8040688"/>
              <a:gd name="connsiteY41" fmla="*/ 596804 h 6858000"/>
              <a:gd name="connsiteX42" fmla="*/ 849015 w 8040688"/>
              <a:gd name="connsiteY42" fmla="*/ 513920 h 6858000"/>
              <a:gd name="connsiteX43" fmla="*/ 641051 w 8040688"/>
              <a:gd name="connsiteY43" fmla="*/ 513920 h 6858000"/>
              <a:gd name="connsiteX44" fmla="*/ 641051 w 8040688"/>
              <a:gd name="connsiteY44" fmla="*/ 414079 h 6858000"/>
              <a:gd name="connsiteX45" fmla="*/ 868449 w 8040688"/>
              <a:gd name="connsiteY45" fmla="*/ 414079 h 6858000"/>
              <a:gd name="connsiteX46" fmla="*/ 868449 w 8040688"/>
              <a:gd name="connsiteY46" fmla="*/ 331195 h 6858000"/>
              <a:gd name="connsiteX47" fmla="*/ 951243 w 8040688"/>
              <a:gd name="connsiteY47" fmla="*/ 331163 h 6858000"/>
              <a:gd name="connsiteX48" fmla="*/ 951243 w 8040688"/>
              <a:gd name="connsiteY48" fmla="*/ 779529 h 6858000"/>
              <a:gd name="connsiteX49" fmla="*/ 1047846 w 8040688"/>
              <a:gd name="connsiteY49" fmla="*/ 779529 h 6858000"/>
              <a:gd name="connsiteX50" fmla="*/ 1047846 w 8040688"/>
              <a:gd name="connsiteY50" fmla="*/ 596772 h 6858000"/>
              <a:gd name="connsiteX51" fmla="*/ 1151338 w 8040688"/>
              <a:gd name="connsiteY51" fmla="*/ 596772 h 6858000"/>
              <a:gd name="connsiteX52" fmla="*/ 1222850 w 8040688"/>
              <a:gd name="connsiteY52" fmla="*/ 585478 h 6858000"/>
              <a:gd name="connsiteX53" fmla="*/ 1270852 w 8040688"/>
              <a:gd name="connsiteY53" fmla="*/ 555615 h 6858000"/>
              <a:gd name="connsiteX54" fmla="*/ 1297838 w 8040688"/>
              <a:gd name="connsiteY54" fmla="*/ 513002 h 6858000"/>
              <a:gd name="connsiteX55" fmla="*/ 1306307 w 8040688"/>
              <a:gd name="connsiteY55" fmla="*/ 463999 h 6858000"/>
              <a:gd name="connsiteX56" fmla="*/ 1297838 w 8040688"/>
              <a:gd name="connsiteY56" fmla="*/ 414712 h 6858000"/>
              <a:gd name="connsiteX57" fmla="*/ 1270852 w 8040688"/>
              <a:gd name="connsiteY57" fmla="*/ 372384 h 6858000"/>
              <a:gd name="connsiteX58" fmla="*/ 1270852 w 8040688"/>
              <a:gd name="connsiteY58" fmla="*/ 372352 h 6858000"/>
              <a:gd name="connsiteX59" fmla="*/ 1222850 w 8040688"/>
              <a:gd name="connsiteY59" fmla="*/ 342488 h 6858000"/>
              <a:gd name="connsiteX60" fmla="*/ 1151338 w 8040688"/>
              <a:gd name="connsiteY60" fmla="*/ 331163 h 6858000"/>
              <a:gd name="connsiteX61" fmla="*/ 0 w 8040688"/>
              <a:gd name="connsiteY61" fmla="*/ 0 h 6858000"/>
              <a:gd name="connsiteX62" fmla="*/ 8040688 w 8040688"/>
              <a:gd name="connsiteY62" fmla="*/ 0 h 6858000"/>
              <a:gd name="connsiteX63" fmla="*/ 8040688 w 8040688"/>
              <a:gd name="connsiteY63" fmla="*/ 6858000 h 6858000"/>
              <a:gd name="connsiteX64" fmla="*/ 0 w 8040688"/>
              <a:gd name="connsiteY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040688" h="6858000">
                <a:moveTo>
                  <a:pt x="1047878" y="414079"/>
                </a:moveTo>
                <a:lnTo>
                  <a:pt x="1124414" y="414079"/>
                </a:lnTo>
                <a:cubicBezTo>
                  <a:pt x="1135696" y="414079"/>
                  <a:pt x="1146566" y="414712"/>
                  <a:pt x="1157026" y="415945"/>
                </a:cubicBezTo>
                <a:cubicBezTo>
                  <a:pt x="1167486" y="417179"/>
                  <a:pt x="1176682" y="419615"/>
                  <a:pt x="1184613" y="423190"/>
                </a:cubicBezTo>
                <a:cubicBezTo>
                  <a:pt x="1192545" y="426765"/>
                  <a:pt x="1198929" y="431826"/>
                  <a:pt x="1203732" y="438343"/>
                </a:cubicBezTo>
                <a:cubicBezTo>
                  <a:pt x="1208535" y="444860"/>
                  <a:pt x="1210937" y="453433"/>
                  <a:pt x="1210937" y="463999"/>
                </a:cubicBezTo>
                <a:cubicBezTo>
                  <a:pt x="1210937" y="474565"/>
                  <a:pt x="1208535" y="483138"/>
                  <a:pt x="1203732" y="489655"/>
                </a:cubicBezTo>
                <a:cubicBezTo>
                  <a:pt x="1198929" y="496172"/>
                  <a:pt x="1192545" y="501234"/>
                  <a:pt x="1184613" y="504809"/>
                </a:cubicBezTo>
                <a:cubicBezTo>
                  <a:pt x="1176650" y="508383"/>
                  <a:pt x="1167454" y="510788"/>
                  <a:pt x="1157026" y="512053"/>
                </a:cubicBezTo>
                <a:cubicBezTo>
                  <a:pt x="1146566" y="513287"/>
                  <a:pt x="1135696" y="513919"/>
                  <a:pt x="1124414" y="513919"/>
                </a:cubicBezTo>
                <a:lnTo>
                  <a:pt x="1047878" y="513919"/>
                </a:lnTo>
                <a:close/>
                <a:moveTo>
                  <a:pt x="1761703" y="331195"/>
                </a:moveTo>
                <a:lnTo>
                  <a:pt x="1761703" y="779561"/>
                </a:lnTo>
                <a:lnTo>
                  <a:pt x="2085672" y="779561"/>
                </a:lnTo>
                <a:lnTo>
                  <a:pt x="2085672" y="696645"/>
                </a:lnTo>
                <a:lnTo>
                  <a:pt x="1858274" y="696645"/>
                </a:lnTo>
                <a:lnTo>
                  <a:pt x="1858274" y="331195"/>
                </a:lnTo>
                <a:close/>
                <a:moveTo>
                  <a:pt x="1367739" y="331195"/>
                </a:moveTo>
                <a:lnTo>
                  <a:pt x="1367739" y="513920"/>
                </a:lnTo>
                <a:lnTo>
                  <a:pt x="1464342" y="513920"/>
                </a:lnTo>
                <a:lnTo>
                  <a:pt x="1464342" y="596804"/>
                </a:lnTo>
                <a:lnTo>
                  <a:pt x="1367739" y="596804"/>
                </a:lnTo>
                <a:lnTo>
                  <a:pt x="1367739" y="779529"/>
                </a:lnTo>
                <a:lnTo>
                  <a:pt x="1464342" y="779529"/>
                </a:lnTo>
                <a:lnTo>
                  <a:pt x="1464342" y="596804"/>
                </a:lnTo>
                <a:lnTo>
                  <a:pt x="1672306" y="596804"/>
                </a:lnTo>
                <a:lnTo>
                  <a:pt x="1672306" y="513920"/>
                </a:lnTo>
                <a:lnTo>
                  <a:pt x="1464342" y="513920"/>
                </a:lnTo>
                <a:lnTo>
                  <a:pt x="1464342" y="414079"/>
                </a:lnTo>
                <a:lnTo>
                  <a:pt x="1691740" y="414079"/>
                </a:lnTo>
                <a:lnTo>
                  <a:pt x="1691740" y="331195"/>
                </a:lnTo>
                <a:close/>
                <a:moveTo>
                  <a:pt x="544448" y="331195"/>
                </a:moveTo>
                <a:lnTo>
                  <a:pt x="544448" y="513920"/>
                </a:lnTo>
                <a:lnTo>
                  <a:pt x="641051" y="513920"/>
                </a:lnTo>
                <a:lnTo>
                  <a:pt x="641051" y="596804"/>
                </a:lnTo>
                <a:lnTo>
                  <a:pt x="544448" y="596804"/>
                </a:lnTo>
                <a:lnTo>
                  <a:pt x="544448" y="779560"/>
                </a:lnTo>
                <a:lnTo>
                  <a:pt x="868449" y="779560"/>
                </a:lnTo>
                <a:lnTo>
                  <a:pt x="868449" y="696645"/>
                </a:lnTo>
                <a:lnTo>
                  <a:pt x="641051" y="696645"/>
                </a:lnTo>
                <a:lnTo>
                  <a:pt x="641051" y="596804"/>
                </a:lnTo>
                <a:lnTo>
                  <a:pt x="849015" y="596804"/>
                </a:lnTo>
                <a:lnTo>
                  <a:pt x="849015" y="513920"/>
                </a:lnTo>
                <a:lnTo>
                  <a:pt x="641051" y="513920"/>
                </a:lnTo>
                <a:lnTo>
                  <a:pt x="641051" y="414079"/>
                </a:lnTo>
                <a:lnTo>
                  <a:pt x="868449" y="414079"/>
                </a:lnTo>
                <a:lnTo>
                  <a:pt x="868449" y="331195"/>
                </a:lnTo>
                <a:close/>
                <a:moveTo>
                  <a:pt x="951243" y="331163"/>
                </a:moveTo>
                <a:lnTo>
                  <a:pt x="951243" y="779529"/>
                </a:lnTo>
                <a:lnTo>
                  <a:pt x="1047846" y="779529"/>
                </a:lnTo>
                <a:lnTo>
                  <a:pt x="1047846" y="596772"/>
                </a:lnTo>
                <a:lnTo>
                  <a:pt x="1151338" y="596772"/>
                </a:lnTo>
                <a:cubicBezTo>
                  <a:pt x="1179336" y="596772"/>
                  <a:pt x="1203195" y="593007"/>
                  <a:pt x="1222850" y="585478"/>
                </a:cubicBezTo>
                <a:cubicBezTo>
                  <a:pt x="1242506" y="577949"/>
                  <a:pt x="1258496" y="567984"/>
                  <a:pt x="1270852" y="555615"/>
                </a:cubicBezTo>
                <a:cubicBezTo>
                  <a:pt x="1283176" y="543245"/>
                  <a:pt x="1292182" y="529041"/>
                  <a:pt x="1297838" y="513002"/>
                </a:cubicBezTo>
                <a:cubicBezTo>
                  <a:pt x="1303495" y="496963"/>
                  <a:pt x="1306307" y="480639"/>
                  <a:pt x="1306307" y="463999"/>
                </a:cubicBezTo>
                <a:cubicBezTo>
                  <a:pt x="1306307" y="447359"/>
                  <a:pt x="1303495" y="430561"/>
                  <a:pt x="1297838" y="414712"/>
                </a:cubicBezTo>
                <a:cubicBezTo>
                  <a:pt x="1292182" y="398862"/>
                  <a:pt x="1283207" y="384753"/>
                  <a:pt x="1270852" y="372384"/>
                </a:cubicBezTo>
                <a:lnTo>
                  <a:pt x="1270852" y="372352"/>
                </a:lnTo>
                <a:cubicBezTo>
                  <a:pt x="1258496" y="359983"/>
                  <a:pt x="1242506" y="350018"/>
                  <a:pt x="1222850" y="342488"/>
                </a:cubicBezTo>
                <a:cubicBezTo>
                  <a:pt x="1203195" y="334959"/>
                  <a:pt x="1179336" y="331163"/>
                  <a:pt x="1151338" y="331163"/>
                </a:cubicBezTo>
                <a:close/>
                <a:moveTo>
                  <a:pt x="0" y="0"/>
                </a:moveTo>
                <a:lnTo>
                  <a:pt x="8040688" y="0"/>
                </a:lnTo>
                <a:lnTo>
                  <a:pt x="804068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alpha val="0"/>
                </a:schemeClr>
              </a:gs>
              <a:gs pos="57000">
                <a:schemeClr val="tx1">
                  <a:lumMod val="50000"/>
                </a:schemeClr>
              </a:gs>
              <a:gs pos="99000">
                <a:schemeClr val="tx1">
                  <a:lumMod val="5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FA3137-1544-ADCB-024F-72034FD3C1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20" y="5915487"/>
            <a:ext cx="922230" cy="6033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8C04D6-5728-C83D-9A91-CBE8B0F36AC9}"/>
              </a:ext>
            </a:extLst>
          </p:cNvPr>
          <p:cNvSpPr/>
          <p:nvPr/>
        </p:nvSpPr>
        <p:spPr>
          <a:xfrm rot="16200000">
            <a:off x="402464" y="5929526"/>
            <a:ext cx="75085" cy="981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>
              <a:latin typeface="Arial" panose="020B060402020202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4815F13-A204-8E6B-521A-D3830EF31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564" y="2084388"/>
            <a:ext cx="6142236" cy="347649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GB" sz="6600" dirty="0"/>
              <a:t>Thank you for your attention !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F2AC82-A9A6-AA1C-FB8D-016B3276D2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MICRO 515 – Evolutionary Robotics</a:t>
            </a:r>
            <a:endParaRPr lang="en-GB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D668141-7756-0F21-E8C5-D998F69C9B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PRESENTED </a:t>
            </a:r>
            <a:r>
              <a:rPr kumimoji="0" lang="en-GB" sz="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Speaker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2340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81176F-BD34-426C-AF20-D2600072E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50924"/>
            <a:ext cx="10421622" cy="4673702"/>
          </a:xfrm>
        </p:spPr>
        <p:txBody>
          <a:bodyPr>
            <a:normAutofit/>
          </a:bodyPr>
          <a:lstStyle/>
          <a:p>
            <a:r>
              <a:rPr lang="en-US" sz="1800" b="1" dirty="0"/>
              <a:t>Duration for each team</a:t>
            </a:r>
            <a:r>
              <a:rPr lang="en-US" sz="1800" dirty="0"/>
              <a:t>: 10 min presentation + 5 min Questions and Answers</a:t>
            </a:r>
          </a:p>
          <a:p>
            <a:r>
              <a:rPr lang="en-US" sz="1800" b="1" dirty="0"/>
              <a:t>Date: </a:t>
            </a:r>
            <a:r>
              <a:rPr lang="en-US" sz="1800" dirty="0"/>
              <a:t>28.05.2026 from 9:15 to 13:00</a:t>
            </a:r>
          </a:p>
          <a:p>
            <a:r>
              <a:rPr lang="en-US" sz="1800" b="1" dirty="0"/>
              <a:t>Grading criteria for </a:t>
            </a:r>
            <a:r>
              <a:rPr lang="en-US" sz="1800" b="1"/>
              <a:t>final project:</a:t>
            </a:r>
            <a:endParaRPr lang="en-US" sz="1800" dirty="0"/>
          </a:p>
          <a:p>
            <a:pPr lvl="1"/>
            <a:r>
              <a:rPr lang="en-US" sz="1600" dirty="0"/>
              <a:t>Technical and methodological soundness of the approach (25%)</a:t>
            </a:r>
          </a:p>
          <a:p>
            <a:pPr lvl="1"/>
            <a:r>
              <a:rPr lang="en-US" sz="1600" dirty="0"/>
              <a:t>Completeness of experimentation (25%)</a:t>
            </a:r>
          </a:p>
          <a:p>
            <a:pPr lvl="1"/>
            <a:r>
              <a:rPr lang="en-US" sz="1600" dirty="0"/>
              <a:t>Quality of </a:t>
            </a:r>
            <a:r>
              <a:rPr lang="en-US" sz="1600"/>
              <a:t>result analysis: repeated </a:t>
            </a:r>
            <a:r>
              <a:rPr lang="en-US" sz="1600" dirty="0"/>
              <a:t>experiments, statistical data, comparisons, </a:t>
            </a:r>
            <a:r>
              <a:rPr lang="en-US" sz="1600"/>
              <a:t>etc. </a:t>
            </a:r>
            <a:r>
              <a:rPr lang="en-US" sz="1600" dirty="0"/>
              <a:t>(25%)</a:t>
            </a:r>
          </a:p>
          <a:p>
            <a:pPr lvl="1"/>
            <a:r>
              <a:rPr lang="en-US" sz="1600" dirty="0"/>
              <a:t>Clarity of presentation </a:t>
            </a:r>
            <a:r>
              <a:rPr lang="en-US" sz="1800" dirty="0"/>
              <a:t>(25%)</a:t>
            </a:r>
            <a:endParaRPr lang="en-US" sz="1800" b="1" dirty="0"/>
          </a:p>
          <a:p>
            <a:r>
              <a:rPr lang="en-US" sz="1800" dirty="0"/>
              <a:t>Attendance of the final presentations is </a:t>
            </a:r>
            <a:r>
              <a:rPr lang="en-US" sz="1800" b="1" u="sng" dirty="0">
                <a:solidFill>
                  <a:schemeClr val="tx2"/>
                </a:solidFill>
              </a:rPr>
              <a:t>mandatory</a:t>
            </a:r>
            <a:r>
              <a:rPr lang="en-US" sz="1800" dirty="0"/>
              <a:t>. Please contact </a:t>
            </a:r>
            <a:r>
              <a:rPr lang="en-US" sz="1800" dirty="0">
                <a:hlinkClick r:id="rId3"/>
              </a:rPr>
              <a:t>fuda.vandiggelen@epfl.ch</a:t>
            </a:r>
            <a:r>
              <a:rPr lang="en-US" sz="1800" dirty="0"/>
              <a:t> in case you cannot attend.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D8DCD0-6F25-49DC-B39E-5BCEA792E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information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2E6F7-7A4A-42B0-87FE-929C3036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F5768-5DCD-47F7-A463-924D77AD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315F2-30EB-4E0E-AFD4-7BBC7BB0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7" name="Picture 6" descr="A 3d model of a spider&#10;&#10;AI-generated content may be incorrect.">
            <a:extLst>
              <a:ext uri="{FF2B5EF4-FFF2-40B4-BE49-F238E27FC236}">
                <a16:creationId xmlns:a16="http://schemas.microsoft.com/office/drawing/2014/main" id="{D4C8DEC5-6D22-9416-DAEE-1BD01149A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423" y="4850910"/>
            <a:ext cx="8323154" cy="163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5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81176F-BD34-426C-AF20-D2600072E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50924"/>
            <a:ext cx="10421622" cy="4673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>
                <a:latin typeface="+mn-lt"/>
              </a:rPr>
              <a:t>Content &amp; Clarity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>
                <a:latin typeface="+mn-lt"/>
              </a:rPr>
              <a:t>No walls of text </a:t>
            </a:r>
            <a:r>
              <a:rPr lang="en-US" sz="1600">
                <a:latin typeface="+mn-lt"/>
              </a:rPr>
              <a:t>– Use bullet points, keywords, and visuals. Slides support your talk, not replace it.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>
                <a:latin typeface="+mn-lt"/>
              </a:rPr>
              <a:t>One main idea per slide </a:t>
            </a:r>
            <a:r>
              <a:rPr lang="en-US" sz="1600">
                <a:latin typeface="+mn-lt"/>
              </a:rPr>
              <a:t>– Helps audience follow your story.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>
                <a:latin typeface="+mn-lt"/>
              </a:rPr>
              <a:t>Show the big picture first </a:t>
            </a:r>
            <a:r>
              <a:rPr lang="en-US" sz="1600">
                <a:latin typeface="+mn-lt"/>
              </a:rPr>
              <a:t>– Start with motivation and high-level question, then dive into details.</a:t>
            </a:r>
          </a:p>
          <a:p>
            <a:pPr marL="0" indent="0">
              <a:buNone/>
            </a:pPr>
            <a:endParaRPr lang="en-US" sz="800" dirty="0">
              <a:latin typeface="+mn-lt"/>
            </a:endParaRPr>
          </a:p>
          <a:p>
            <a:pPr marL="0" indent="0">
              <a:buNone/>
            </a:pPr>
            <a:r>
              <a:rPr lang="en-US" sz="1800" b="1">
                <a:latin typeface="+mn-lt"/>
              </a:rPr>
              <a:t>Figures &amp; Results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>
                <a:latin typeface="+mn-lt"/>
              </a:rPr>
              <a:t>Label axes </a:t>
            </a:r>
            <a:r>
              <a:rPr lang="en-US" sz="1600">
                <a:latin typeface="+mn-lt"/>
              </a:rPr>
              <a:t>clearly – Include variable names and units (e.g., Fitness, Generations, Time (s), Velocity (m/s)).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>
                <a:latin typeface="+mn-lt"/>
              </a:rPr>
              <a:t>Add </a:t>
            </a:r>
            <a:r>
              <a:rPr lang="en-US" sz="1600" b="1">
                <a:latin typeface="+mn-lt"/>
              </a:rPr>
              <a:t>error bars </a:t>
            </a:r>
            <a:r>
              <a:rPr lang="en-US" sz="1600">
                <a:latin typeface="+mn-lt"/>
              </a:rPr>
              <a:t>– Show standard deviation, standard error, or confidence intervals, especially for stochastic evolutionary runs.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>
                <a:latin typeface="+mn-lt"/>
              </a:rPr>
              <a:t>Use </a:t>
            </a:r>
            <a:r>
              <a:rPr lang="en-US" sz="1600" b="1">
                <a:latin typeface="+mn-lt"/>
              </a:rPr>
              <a:t>legends</a:t>
            </a:r>
            <a:r>
              <a:rPr lang="en-US" sz="1600">
                <a:latin typeface="+mn-lt"/>
              </a:rPr>
              <a:t> – Explain lines/colors (e.g., different controllers, environments, selection methods).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>
                <a:latin typeface="+mn-lt"/>
              </a:rPr>
              <a:t>Don’t just show best run – Report statistics over multiple independent runs (median, IQR, etc.).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>
                <a:latin typeface="+mn-lt"/>
              </a:rPr>
              <a:t>Include </a:t>
            </a:r>
            <a:r>
              <a:rPr lang="en-US" sz="1600" b="1">
                <a:latin typeface="+mn-lt"/>
              </a:rPr>
              <a:t>relevant baselines </a:t>
            </a:r>
            <a:r>
              <a:rPr lang="en-US" sz="1600">
                <a:latin typeface="+mn-lt"/>
              </a:rPr>
              <a:t>– Compare against random search, hand-coded controller, or simpler EA.</a:t>
            </a:r>
            <a:endParaRPr lang="en-US" sz="16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D8DCD0-6F25-49DC-B39E-5BCEA792E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Presentation Tips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2E6F7-7A4A-42B0-87FE-929C3036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F5768-5DCD-47F7-A463-924D77AD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315F2-30EB-4E0E-AFD4-7BBC7BB0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21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81176F-BD34-426C-AF20-D2600072E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50924"/>
            <a:ext cx="10421622" cy="4673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>
                <a:latin typeface="+mn-lt"/>
              </a:rPr>
              <a:t>Content &amp; Clarity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>
                <a:latin typeface="+mn-lt"/>
              </a:rPr>
              <a:t>Describe the </a:t>
            </a:r>
            <a:r>
              <a:rPr lang="en-US" sz="1600" b="1">
                <a:latin typeface="+mn-lt"/>
              </a:rPr>
              <a:t>genotype-to-phenotype mapping </a:t>
            </a:r>
            <a:r>
              <a:rPr lang="en-US" sz="1600">
                <a:latin typeface="+mn-lt"/>
              </a:rPr>
              <a:t>clearly (e.g., neural network weights, topology, parameters).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>
                <a:latin typeface="+mn-lt"/>
              </a:rPr>
              <a:t>Show the </a:t>
            </a:r>
            <a:r>
              <a:rPr lang="en-US" sz="1600" b="1">
                <a:latin typeface="+mn-lt"/>
              </a:rPr>
              <a:t>fitness function </a:t>
            </a:r>
            <a:r>
              <a:rPr lang="en-US" sz="1600">
                <a:latin typeface="+mn-lt"/>
              </a:rPr>
              <a:t>– What is being optimized? Any multi-objective aspects?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>
                <a:latin typeface="+mn-lt"/>
              </a:rPr>
              <a:t>Mention </a:t>
            </a:r>
            <a:r>
              <a:rPr lang="en-US" sz="1600" b="1">
                <a:latin typeface="+mn-lt"/>
              </a:rPr>
              <a:t>key evolutionary parameters </a:t>
            </a:r>
            <a:r>
              <a:rPr lang="en-US" sz="1600">
                <a:latin typeface="+mn-lt"/>
              </a:rPr>
              <a:t>– Population size, generations, mutation rate, crossover, selection method.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>
                <a:latin typeface="+mn-lt"/>
              </a:rPr>
              <a:t>Visualize behaviors </a:t>
            </a:r>
            <a:r>
              <a:rPr lang="en-US" sz="1600">
                <a:latin typeface="+mn-lt"/>
              </a:rPr>
              <a:t>– Trajectories, sensor readings over time, or a short “best individual” video.</a:t>
            </a:r>
          </a:p>
          <a:p>
            <a:pPr marL="0" indent="0">
              <a:buNone/>
            </a:pPr>
            <a:endParaRPr lang="en-US" sz="800" dirty="0">
              <a:latin typeface="+mn-lt"/>
            </a:endParaRPr>
          </a:p>
          <a:p>
            <a:pPr marL="0" indent="0">
              <a:buNone/>
            </a:pPr>
            <a:r>
              <a:rPr lang="en-US" sz="1800" b="1">
                <a:latin typeface="+mn-lt"/>
              </a:rPr>
              <a:t>References &amp; Credits</a:t>
            </a:r>
            <a:endParaRPr lang="en-US" sz="1800">
              <a:latin typeface="+mn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600">
                <a:latin typeface="+mn-lt"/>
              </a:rPr>
              <a:t>Cite all papers, code libraries, simulator and datasets – Use a consistent format (e.g., Author, Year, Venue)</a:t>
            </a:r>
          </a:p>
          <a:p>
            <a:pPr marL="0" indent="0">
              <a:buNone/>
            </a:pPr>
            <a:endParaRPr lang="en-US" sz="800">
              <a:latin typeface="+mn-lt"/>
            </a:endParaRPr>
          </a:p>
          <a:p>
            <a:pPr marL="0" indent="0">
              <a:buNone/>
            </a:pPr>
            <a:r>
              <a:rPr lang="en-US" sz="1800" b="1">
                <a:latin typeface="+mn-lt"/>
              </a:rPr>
              <a:t>Presenting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>
                <a:latin typeface="+mn-lt"/>
              </a:rPr>
              <a:t>Practice</a:t>
            </a:r>
            <a:r>
              <a:rPr lang="en-US" sz="1600">
                <a:latin typeface="+mn-lt"/>
              </a:rPr>
              <a:t> – Know what you’ll say for each slide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>
                <a:latin typeface="+mn-lt"/>
              </a:rPr>
              <a:t>Explain figures </a:t>
            </a:r>
            <a:r>
              <a:rPr lang="en-US" sz="1600">
                <a:latin typeface="+mn-lt"/>
              </a:rPr>
              <a:t>– Don’t just point. Say: “On the left is… The key takeaway is…”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>
                <a:latin typeface="+mn-lt"/>
              </a:rPr>
              <a:t>Keep to time </a:t>
            </a:r>
            <a:r>
              <a:rPr lang="en-US" sz="1600">
                <a:latin typeface="+mn-lt"/>
              </a:rPr>
              <a:t>– Respect the limit. Better to cut one analysis than rush everything.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D8DCD0-6F25-49DC-B39E-5BCEA792E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Presentation Tips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2E6F7-7A4A-42B0-87FE-929C3036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F5768-5DCD-47F7-A463-924D77AD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315F2-30EB-4E0E-AFD4-7BBC7BB0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80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81176F-BD34-426C-AF20-D2600072E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Give a short introduction on the problem addressed by the final challenge. </a:t>
            </a:r>
          </a:p>
          <a:p>
            <a:r>
              <a:rPr lang="en-US" dirty="0"/>
              <a:t>What makes the problem challenging? How is it different from the </a:t>
            </a:r>
            <a:r>
              <a:rPr lang="en-US"/>
              <a:t>Exercises?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D8DCD0-6F25-49DC-B39E-5BCEA792E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2E6F7-7A4A-42B0-87FE-929C3036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F5768-5DCD-47F7-A463-924D77AD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315F2-30EB-4E0E-AFD4-7BBC7BB0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65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81176F-BD34-426C-AF20-D2600072E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50924"/>
            <a:ext cx="10421622" cy="4371604"/>
          </a:xfrm>
        </p:spPr>
        <p:txBody>
          <a:bodyPr>
            <a:normAutofit lnSpcReduction="10000"/>
          </a:bodyPr>
          <a:lstStyle/>
          <a:p>
            <a:r>
              <a:rPr lang="en-US" sz="1800"/>
              <a:t>The lecture and exercises as well as in the research literature present a boquet of concepts. Which concept or combination of concepts do you think is most promising to solve the challenge? Define a hypothesis.</a:t>
            </a:r>
          </a:p>
          <a:p>
            <a:r>
              <a:rPr lang="en-US" sz="1800"/>
              <a:t>Describe </a:t>
            </a:r>
            <a:r>
              <a:rPr lang="en-US" sz="1800" dirty="0"/>
              <a:t>your proposed method to address the final challenge. This may contain the </a:t>
            </a:r>
            <a:r>
              <a:rPr lang="en-US" sz="1800"/>
              <a:t>following:</a:t>
            </a:r>
            <a:endParaRPr lang="en-US" sz="1800" dirty="0"/>
          </a:p>
          <a:p>
            <a:pPr marL="747712" lvl="1" indent="-457200">
              <a:buFont typeface="+mj-lt"/>
              <a:buAutoNum type="arabicPeriod"/>
            </a:pPr>
            <a:r>
              <a:rPr lang="en-US" sz="1800" dirty="0"/>
              <a:t>Control type and architecture (fully connected neural network, oscillatory controller, SO2, Actor-Critic, …). Show your control architecture with sensor inputs and actuation </a:t>
            </a:r>
            <a:r>
              <a:rPr lang="en-US" sz="1800"/>
              <a:t>outputs.</a:t>
            </a:r>
            <a:endParaRPr lang="en-US" sz="1800" dirty="0"/>
          </a:p>
          <a:p>
            <a:pPr marL="747712" lvl="1" indent="-457200">
              <a:buFont typeface="+mj-lt"/>
              <a:buAutoNum type="arabicPeriod"/>
            </a:pPr>
            <a:r>
              <a:rPr lang="en-US" sz="1800" dirty="0"/>
              <a:t>Evolutionary algorithm (GA, ES, CMA-ES, NSGA, Diffusion ES</a:t>
            </a:r>
            <a:r>
              <a:rPr lang="en-US" sz="1800"/>
              <a:t>, …)</a:t>
            </a:r>
            <a:endParaRPr lang="en-US" sz="1800" dirty="0"/>
          </a:p>
          <a:p>
            <a:pPr marL="747712" lvl="1" indent="-457200">
              <a:buFont typeface="+mj-lt"/>
              <a:buAutoNum type="arabicPeriod"/>
            </a:pPr>
            <a:r>
              <a:rPr lang="en-US" sz="1800" dirty="0"/>
              <a:t>What do you evolve? Neural controller only? Morphology + Neural Controller? What is your genetic encoding? Illustrate in figures, tables</a:t>
            </a:r>
            <a:r>
              <a:rPr lang="en-US" sz="1800"/>
              <a:t>, …</a:t>
            </a:r>
            <a:endParaRPr lang="en-US" sz="1800" dirty="0"/>
          </a:p>
          <a:p>
            <a:pPr marL="747712" lvl="1" indent="-457200">
              <a:buFont typeface="+mj-lt"/>
              <a:buAutoNum type="arabicPeriod"/>
            </a:pPr>
            <a:r>
              <a:rPr lang="en-US" sz="1800" dirty="0"/>
              <a:t>Training curriculum: fitness function(s), training phases, simulation hyperparameters, environment randomizations</a:t>
            </a:r>
            <a:r>
              <a:rPr lang="en-US" sz="1800"/>
              <a:t>, …)</a:t>
            </a:r>
          </a:p>
          <a:p>
            <a:pPr marL="747712" lvl="1" indent="-457200">
              <a:buFont typeface="+mj-lt"/>
              <a:buAutoNum type="arabicPeriod"/>
            </a:pPr>
            <a:r>
              <a:rPr lang="en-US" sz="1800"/>
              <a:t>Do you use inductive biases (e.g., controller initializations, actuation ranges, morphology encodings, symmetries, …) </a:t>
            </a:r>
            <a:endParaRPr lang="en-US" sz="1800" dirty="0"/>
          </a:p>
          <a:p>
            <a:r>
              <a:rPr lang="en-US" sz="1800"/>
              <a:t>Define a set of parameter or configurations for experiments. Compare </a:t>
            </a:r>
            <a:r>
              <a:rPr lang="en-US" sz="1800" dirty="0"/>
              <a:t>how changes </a:t>
            </a:r>
            <a:r>
              <a:rPr lang="en-US" sz="1800"/>
              <a:t>in the </a:t>
            </a:r>
            <a:r>
              <a:rPr lang="en-US" sz="1800" dirty="0"/>
              <a:t>configurations </a:t>
            </a:r>
            <a:r>
              <a:rPr lang="en-US" sz="1800"/>
              <a:t>affect performance and behavior of the robot, </a:t>
            </a:r>
            <a:r>
              <a:rPr lang="en-US" sz="1800" dirty="0"/>
              <a:t>e.g. modifications in the the neural architecture</a:t>
            </a:r>
            <a:r>
              <a:rPr lang="de-DE" sz="1800" dirty="0"/>
              <a:t>; </a:t>
            </a:r>
            <a:r>
              <a:rPr lang="de-DE" sz="1800" dirty="0" err="1"/>
              <a:t>hyperparameters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EA; different </a:t>
            </a:r>
            <a:r>
              <a:rPr lang="de-DE" sz="1800" dirty="0" err="1"/>
              <a:t>sensor</a:t>
            </a:r>
            <a:r>
              <a:rPr lang="de-DE" sz="1800" dirty="0"/>
              <a:t> </a:t>
            </a:r>
            <a:r>
              <a:rPr lang="de-DE" sz="1800" dirty="0" err="1"/>
              <a:t>information</a:t>
            </a:r>
            <a:r>
              <a:rPr lang="de-DE" sz="1800" dirty="0"/>
              <a:t>; …</a:t>
            </a: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D8DCD0-6F25-49DC-B39E-5BCEA792E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2E6F7-7A4A-42B0-87FE-929C3036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F5768-5DCD-47F7-A463-924D77AD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315F2-30EB-4E0E-AFD4-7BBC7BB0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04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81176F-BD34-426C-AF20-D2600072E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4177341"/>
            <a:ext cx="11090274" cy="2248295"/>
          </a:xfrm>
        </p:spPr>
        <p:txBody>
          <a:bodyPr>
            <a:normAutofit/>
          </a:bodyPr>
          <a:lstStyle/>
          <a:p>
            <a:r>
              <a:rPr lang="en-US" sz="2000" dirty="0"/>
              <a:t>How does your method perform on the training environments</a:t>
            </a:r>
            <a:r>
              <a:rPr lang="en-US" sz="2000"/>
              <a:t>? Provide fitness graphs and videos. Add sufficient statistics for your experimentation settings.</a:t>
            </a:r>
          </a:p>
          <a:p>
            <a:r>
              <a:rPr lang="en-US" sz="2000"/>
              <a:t>How does evolution affect your phenotype? How do different configuration settings affect fitness and phenotype?</a:t>
            </a: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D8DCD0-6F25-49DC-B39E-5BCEA792E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in training environments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2E6F7-7A4A-42B0-87FE-929C3036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F5768-5DCD-47F7-A463-924D77AD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315F2-30EB-4E0E-AFD4-7BBC7BB0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7</a:t>
            </a:fld>
            <a:endParaRPr lang="fr-FR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B7D26B-BF3A-4C30-B848-57CF87A5C3DE}"/>
              </a:ext>
            </a:extLst>
          </p:cNvPr>
          <p:cNvGrpSpPr/>
          <p:nvPr/>
        </p:nvGrpSpPr>
        <p:grpSpPr>
          <a:xfrm>
            <a:off x="507541" y="1620869"/>
            <a:ext cx="11176917" cy="2187141"/>
            <a:chOff x="200308" y="1625184"/>
            <a:chExt cx="11176917" cy="2187141"/>
          </a:xfrm>
        </p:grpSpPr>
        <p:pic>
          <p:nvPicPr>
            <p:cNvPr id="1026" name="Picture 2" descr="ant_flat_nsga2">
              <a:extLst>
                <a:ext uri="{FF2B5EF4-FFF2-40B4-BE49-F238E27FC236}">
                  <a16:creationId xmlns:a16="http://schemas.microsoft.com/office/drawing/2014/main" id="{E033C5AD-6565-4B0E-8E3A-4DA568AF5BB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08" y="2012325"/>
              <a:ext cx="23684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nt_ice">
              <a:extLst>
                <a:ext uri="{FF2B5EF4-FFF2-40B4-BE49-F238E27FC236}">
                  <a16:creationId xmlns:a16="http://schemas.microsoft.com/office/drawing/2014/main" id="{67D6AA82-3E3B-4D10-8D0B-85F90E365B6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4775" y="2012324"/>
              <a:ext cx="23684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95DE71E-5813-449A-948F-997D89E1F38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9242" y="2012325"/>
              <a:ext cx="301435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7F020F-3C30-4BE4-B42B-7A2FB20A4CDD}"/>
                </a:ext>
              </a:extLst>
            </p:cNvPr>
            <p:cNvSpPr txBox="1"/>
            <p:nvPr/>
          </p:nvSpPr>
          <p:spPr>
            <a:xfrm>
              <a:off x="200308" y="1642992"/>
              <a:ext cx="2467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Flat terrain locomotion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890BF9-5556-4A0B-90DD-8858F96977E6}"/>
                </a:ext>
              </a:extLst>
            </p:cNvPr>
            <p:cNvSpPr txBox="1"/>
            <p:nvPr/>
          </p:nvSpPr>
          <p:spPr>
            <a:xfrm>
              <a:off x="2974775" y="1625184"/>
              <a:ext cx="2390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Ice terrain locomotion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B0839E-1306-4632-9DB0-895AC0566BF2}"/>
                </a:ext>
              </a:extLst>
            </p:cNvPr>
            <p:cNvSpPr txBox="1"/>
            <p:nvPr/>
          </p:nvSpPr>
          <p:spPr>
            <a:xfrm>
              <a:off x="5749242" y="1625483"/>
              <a:ext cx="2518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Hilly terrain locomotion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3FAB0-0B9D-4716-989D-23FD0B3D75F6}"/>
                </a:ext>
              </a:extLst>
            </p:cNvPr>
            <p:cNvSpPr/>
            <p:nvPr/>
          </p:nvSpPr>
          <p:spPr>
            <a:xfrm>
              <a:off x="9217225" y="2012324"/>
              <a:ext cx="2160000" cy="1800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04B823-3AB2-48C3-96AB-CA3C489A0097}"/>
                </a:ext>
              </a:extLst>
            </p:cNvPr>
            <p:cNvSpPr txBox="1"/>
            <p:nvPr/>
          </p:nvSpPr>
          <p:spPr>
            <a:xfrm>
              <a:off x="9217225" y="1642992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Bridge traversal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733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D8DCD0-6F25-49DC-B39E-5BCEA792E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in training environments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2E6F7-7A4A-42B0-87FE-929C3036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F5768-5DCD-47F7-A463-924D77AD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315F2-30EB-4E0E-AFD4-7BBC7BB0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8DB79F-76FD-439D-9C42-D06456CB9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295" y="2304999"/>
            <a:ext cx="4407374" cy="327303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ED4A1FB-4FAE-445E-89CC-4577ACDD3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74935" y="2304999"/>
            <a:ext cx="6381233" cy="31157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16EB99-C7F9-471C-B087-9E71C3DEBB72}"/>
              </a:ext>
            </a:extLst>
          </p:cNvPr>
          <p:cNvSpPr txBox="1"/>
          <p:nvPr/>
        </p:nvSpPr>
        <p:spPr>
          <a:xfrm>
            <a:off x="626724" y="5578036"/>
            <a:ext cx="2959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</a:schemeClr>
                </a:solidFill>
              </a:rPr>
              <a:t>Fig: Fitness curve (Example figure)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470D01-7E48-4944-BB35-4BF0F7EF1E3C}"/>
              </a:ext>
            </a:extLst>
          </p:cNvPr>
          <p:cNvSpPr txBox="1"/>
          <p:nvPr/>
        </p:nvSpPr>
        <p:spPr>
          <a:xfrm>
            <a:off x="5696575" y="5578036"/>
            <a:ext cx="4868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</a:schemeClr>
                </a:solidFill>
              </a:rPr>
              <a:t>Fig: Performance in training environments (Example figure)</a:t>
            </a:r>
          </a:p>
        </p:txBody>
      </p:sp>
    </p:spTree>
    <p:extLst>
      <p:ext uri="{BB962C8B-B14F-4D97-AF65-F5344CB8AC3E}">
        <p14:creationId xmlns:p14="http://schemas.microsoft.com/office/powerpoint/2010/main" val="338449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D8DCD0-6F25-49DC-B39E-5BCEA792E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in training environments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2E6F7-7A4A-42B0-87FE-929C3036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Final Challenge – MICRO 515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F5768-5DCD-47F7-A463-924D77AD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Member 1, Team Member 2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315F2-30EB-4E0E-AFD4-7BBC7BB0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16EB99-C7F9-471C-B087-9E71C3DEBB72}"/>
              </a:ext>
            </a:extLst>
          </p:cNvPr>
          <p:cNvSpPr txBox="1"/>
          <p:nvPr/>
        </p:nvSpPr>
        <p:spPr>
          <a:xfrm>
            <a:off x="526000" y="5133294"/>
            <a:ext cx="5041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Fig: Evolution of phenotype diversity (Example figure)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2568C20-8D78-4AEB-898A-6BEC82484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36" y="2625962"/>
            <a:ext cx="12056528" cy="250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1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hème Office">
  <a:themeElements>
    <a:clrScheme name="EPFL 2025">
      <a:dk1>
        <a:srgbClr val="413C3A"/>
      </a:dk1>
      <a:lt1>
        <a:srgbClr val="FFFFFF"/>
      </a:lt1>
      <a:dk2>
        <a:srgbClr val="FF0000"/>
      </a:dk2>
      <a:lt2>
        <a:srgbClr val="CAC7C7"/>
      </a:lt2>
      <a:accent1>
        <a:srgbClr val="00A79F"/>
      </a:accent1>
      <a:accent2>
        <a:srgbClr val="24737F"/>
      </a:accent2>
      <a:accent3>
        <a:srgbClr val="512880"/>
      </a:accent3>
      <a:accent4>
        <a:srgbClr val="4F8FCC"/>
      </a:accent4>
      <a:accent5>
        <a:srgbClr val="D0661C"/>
      </a:accent5>
      <a:accent6>
        <a:srgbClr val="B51F1F"/>
      </a:accent6>
      <a:hlink>
        <a:srgbClr val="ED6E9C"/>
      </a:hlink>
      <a:folHlink>
        <a:srgbClr val="4F8F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5BC292F7-4B02-4D43-A0BB-BE2625981E9E}" vid="{96C7C49B-BFB2-E946-B85D-B207A9E17A7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34695</TotalTime>
  <Words>1148</Words>
  <Application>Microsoft Office PowerPoint</Application>
  <PresentationFormat>Widescreen</PresentationFormat>
  <Paragraphs>164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Wingdings</vt:lpstr>
      <vt:lpstr>Thème Office</vt:lpstr>
      <vt:lpstr>Final Challenge  MICRO 515 – Evolutionary Robotics</vt:lpstr>
      <vt:lpstr>General information</vt:lpstr>
      <vt:lpstr>Presentation Tips</vt:lpstr>
      <vt:lpstr>Presentation Tips</vt:lpstr>
      <vt:lpstr>Introduction</vt:lpstr>
      <vt:lpstr>Method</vt:lpstr>
      <vt:lpstr>Results in training environments</vt:lpstr>
      <vt:lpstr>Results in training environments</vt:lpstr>
      <vt:lpstr>Results in training environments</vt:lpstr>
      <vt:lpstr>Results in test environment</vt:lpstr>
      <vt:lpstr>Discussion and Conclusions</vt:lpstr>
      <vt:lpstr>Workload Distribution</vt:lpstr>
      <vt:lpstr>Thank you for your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Challenge  MICRO 515 – Evolutionary Robotics</dc:title>
  <dc:creator>Ivan Savicev</dc:creator>
  <cp:lastModifiedBy>Alexander Dittrich</cp:lastModifiedBy>
  <cp:revision>630</cp:revision>
  <dcterms:created xsi:type="dcterms:W3CDTF">2024-12-08T15:22:47Z</dcterms:created>
  <dcterms:modified xsi:type="dcterms:W3CDTF">2026-05-21T07:01:17Z</dcterms:modified>
</cp:coreProperties>
</file>