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61" r:id="rId3"/>
    <p:sldId id="257" r:id="rId4"/>
    <p:sldId id="262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94730"/>
  </p:normalViewPr>
  <p:slideViewPr>
    <p:cSldViewPr snapToGrid="0">
      <p:cViewPr>
        <p:scale>
          <a:sx n="88" d="100"/>
          <a:sy n="88" d="100"/>
        </p:scale>
        <p:origin x="46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6276A-21DA-6A4A-9CDF-A6ACDAB51470}" type="datetimeFigureOut">
              <a:rPr lang="en-US" smtClean="0"/>
              <a:t>5/7/26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A5039B-33DE-2F48-9A8D-BBC426956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95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A5039B-33DE-2F48-9A8D-BBC426956D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06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A0C16-48A5-43AC-93C1-448E30BFF8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DF1B05-0398-8DFD-EE4A-75340B221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68CB2-2878-E621-710D-BF8668BC8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C21E1-EB0C-CB02-ADCF-10017070B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35373-0E3D-373D-ED26-0F3C971C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BE3B-0302-3F4C-107B-EFDD5735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6D65F-DA6F-2F19-70A3-38CF3216E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DFE32-440A-C3A5-F466-177E4F4F4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8EEDF-2B63-19EA-A9FD-8A9A72AFE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BDF0E-3697-8F0B-BCB4-791C5C23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9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26949E-3D0B-A3E6-386F-AC6CD9934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A9D36B-6CFF-0130-9870-398AB17FC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6E706-5C16-3D74-B511-A0174B0F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A4C90-810C-AC43-2C09-916B2FBC5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D1ABF-44B7-C294-FACF-716652908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F4FEA-57CB-0DAC-0CC8-F737BA235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E87E3-E295-C450-E927-84FC17A13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7B0DF-4FA3-5A24-E6C7-2B602EFAD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212BB-1468-9E5C-F141-1E1B87C7E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063AB-0BA8-6A97-5D55-CAB11184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8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1C70-1E7B-BC89-57AB-C3DD1B5A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DA64F-75DE-9B59-F688-E3DB66CF5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2B42B-AC22-603A-39B7-90FF9E5F0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F68B5-F50D-2662-5781-C3529B4A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C7C77-62D3-C44C-65DC-ADC1698E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0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F2B1-74D4-1C41-829A-54A1323B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68258-31A4-3061-8792-59755137C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C214C4-6F1C-EFFC-A0AE-5DA9FC105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9E523-2467-E52F-7622-AFF318D88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C42C2-F643-AD5E-0575-D0840413B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D2A9B-24C3-9B40-2912-F6DCFE02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4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4F45-38DE-F4B8-846D-7E3FD5A34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23210-F5EC-DF19-E6ED-3CA45D93F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020AD7-A01A-23E0-9C5F-3A23A6ADB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BDA36-6B3F-0D60-1570-CE9EFCE7E6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C2ED1-741D-E0D3-56A5-2BCB23F77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DCBF3-1D6E-34AA-BB36-EB8D75744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E50C86-EDDC-AD28-671D-52316A088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7B3EC-D636-7C2E-FD06-E60BCA7A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7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3C7F-E1BD-DCA9-A1C4-E8613DAB2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8202D9-FA5F-E5B8-C704-E2DF6BA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3B338-DD53-E51D-8463-543678DD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A76F8-03F7-E870-B5E2-90E21B93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F362C-53B6-3E66-5A24-400B467C7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0D6C4C-F567-09AF-445B-0CD11234F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CFAC5-F241-B136-04F5-6BEEE8CCF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9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451B2-A8DD-F3AD-DC10-D0F68B5A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C5BC0-BB93-E39A-8DBB-9049F53BB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EA410-5C1A-B0CB-42CB-822C1AA76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E7262-381F-F206-3A51-CD0EECA0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F99F9-5BD4-867B-C14F-8ECDBE56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D07192-63E0-B31B-FC92-418AC7F5C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4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8D1E9-6326-2B91-4124-FCE6607D8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263DF0-C93F-6CA2-8471-D3268313FF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898106-2A8B-2F81-8D75-A70071B83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EDDF9-CBE7-1363-5870-15FABF5D5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D371A-FCC7-93BF-DF0F-03B8DD805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B3157-27C9-95B9-E5AE-BEB96DBBA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27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3FBECE-60C3-5C02-9737-30CF18C11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CE3358-787F-D73D-2F0A-792D91D1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54565E-3922-2881-D8EE-F9C6F62A1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6F6963-7B90-004F-BB2A-03F270557BE4}" type="datetimeFigureOut">
              <a:rPr lang="en-US" smtClean="0"/>
              <a:t>5/6/26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36037-9417-4E3B-F37B-77E44ED84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1DC45-90BD-CD59-1088-E3CB8A7FD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5144DB-4362-A84E-9F4E-21663A7DD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1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104B-6794-E6CE-604F-F0021625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1" y="88678"/>
            <a:ext cx="10515600" cy="1325563"/>
          </a:xfrm>
        </p:spPr>
        <p:txBody>
          <a:bodyPr/>
          <a:lstStyle/>
          <a:p>
            <a:r>
              <a:rPr lang="fr-FR" noProof="0" dirty="0"/>
              <a:t>Projet Robot</a:t>
            </a:r>
          </a:p>
        </p:txBody>
      </p:sp>
      <p:pic>
        <p:nvPicPr>
          <p:cNvPr id="5" name="Picture 4" descr="A red robot with a white wheel and a black computer&#10;&#10;Description automatically generated with medium confidence">
            <a:extLst>
              <a:ext uri="{FF2B5EF4-FFF2-40B4-BE49-F238E27FC236}">
                <a16:creationId xmlns:a16="http://schemas.microsoft.com/office/drawing/2014/main" id="{6435045A-29B3-C31D-37E0-E6AF9BAE1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" t="16050" r="8223" b="17295"/>
          <a:stretch/>
        </p:blipFill>
        <p:spPr>
          <a:xfrm>
            <a:off x="3762118" y="1143391"/>
            <a:ext cx="4667763" cy="457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4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55327-BB75-5D96-273E-6A6C20F2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E7F9B0D-F0F7-89A9-4C6B-A9A936679566}"/>
              </a:ext>
            </a:extLst>
          </p:cNvPr>
          <p:cNvSpPr txBox="1">
            <a:spLocks/>
          </p:cNvSpPr>
          <p:nvPr/>
        </p:nvSpPr>
        <p:spPr>
          <a:xfrm>
            <a:off x="178981" y="88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Projet Robot</a:t>
            </a:r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81A28-99CA-7B45-1793-C4C335ED8CFA}"/>
              </a:ext>
            </a:extLst>
          </p:cNvPr>
          <p:cNvSpPr txBox="1"/>
          <p:nvPr/>
        </p:nvSpPr>
        <p:spPr>
          <a:xfrm>
            <a:off x="480441" y="1414241"/>
            <a:ext cx="1063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400" dirty="0" err="1"/>
              <a:t>Huit</a:t>
            </a: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02176D1-3D79-C30F-FD42-F70B84BBF236}"/>
              </a:ext>
            </a:extLst>
          </p:cNvPr>
          <p:cNvGrpSpPr/>
          <p:nvPr/>
        </p:nvGrpSpPr>
        <p:grpSpPr>
          <a:xfrm rot="598406">
            <a:off x="4188490" y="2177444"/>
            <a:ext cx="3815019" cy="3815019"/>
            <a:chOff x="3440713" y="2359086"/>
            <a:chExt cx="3815019" cy="381501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AE7BCAE-0F8C-C478-B1A9-8838D1FB6E3D}"/>
                </a:ext>
              </a:extLst>
            </p:cNvPr>
            <p:cNvSpPr/>
            <p:nvPr/>
          </p:nvSpPr>
          <p:spPr>
            <a:xfrm rot="18420514">
              <a:off x="5252931" y="2359087"/>
              <a:ext cx="190584" cy="3815019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82A1A2-AB32-B13E-BE15-2AC609C3AF3B}"/>
                </a:ext>
              </a:extLst>
            </p:cNvPr>
            <p:cNvSpPr/>
            <p:nvPr/>
          </p:nvSpPr>
          <p:spPr>
            <a:xfrm rot="2152705">
              <a:off x="5252931" y="2359086"/>
              <a:ext cx="190584" cy="3815019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235CA5-F085-3CC2-4A7B-FCF64E308E11}"/>
              </a:ext>
            </a:extLst>
          </p:cNvPr>
          <p:cNvGrpSpPr/>
          <p:nvPr/>
        </p:nvGrpSpPr>
        <p:grpSpPr>
          <a:xfrm>
            <a:off x="2264220" y="2513815"/>
            <a:ext cx="2583357" cy="3066223"/>
            <a:chOff x="2264220" y="2513815"/>
            <a:chExt cx="2583357" cy="30662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66B6832-25C6-2AEB-5C6E-D9FE9CE635E0}"/>
                </a:ext>
              </a:extLst>
            </p:cNvPr>
            <p:cNvGrpSpPr/>
            <p:nvPr/>
          </p:nvGrpSpPr>
          <p:grpSpPr>
            <a:xfrm>
              <a:off x="2470406" y="2513815"/>
              <a:ext cx="2377171" cy="1209910"/>
              <a:chOff x="2470406" y="2513815"/>
              <a:chExt cx="2377171" cy="120991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DBF44B0-F623-B683-8A3B-CC75D0758B9E}"/>
                  </a:ext>
                </a:extLst>
              </p:cNvPr>
              <p:cNvSpPr/>
              <p:nvPr/>
            </p:nvSpPr>
            <p:spPr>
              <a:xfrm rot="16695050">
                <a:off x="4158101" y="2014923"/>
                <a:ext cx="190584" cy="1188368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D996010-87EB-F441-50E1-65A7E98820FA}"/>
                  </a:ext>
                </a:extLst>
              </p:cNvPr>
              <p:cNvSpPr/>
              <p:nvPr/>
            </p:nvSpPr>
            <p:spPr>
              <a:xfrm rot="14737936">
                <a:off x="3115909" y="2200668"/>
                <a:ext cx="190584" cy="107477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16148E-03E4-C760-8C92-CE99BF56BF40}"/>
                  </a:ext>
                </a:extLst>
              </p:cNvPr>
              <p:cNvSpPr/>
              <p:nvPr/>
            </p:nvSpPr>
            <p:spPr>
              <a:xfrm rot="12522403">
                <a:off x="2470406" y="2885449"/>
                <a:ext cx="190584" cy="838276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97DBCA-C3FB-FA7B-5FD6-740F8BF04FC1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2457692" y="4368954"/>
              <a:ext cx="2320899" cy="1211084"/>
              <a:chOff x="2470406" y="2509729"/>
              <a:chExt cx="2320636" cy="121399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520D58A-90C9-D5B9-F288-D0B5E6073063}"/>
                  </a:ext>
                </a:extLst>
              </p:cNvPr>
              <p:cNvSpPr/>
              <p:nvPr/>
            </p:nvSpPr>
            <p:spPr>
              <a:xfrm rot="16695050">
                <a:off x="4129981" y="2039251"/>
                <a:ext cx="190584" cy="1131539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BA805DF-A876-B64C-7C80-CEFF343EC5B6}"/>
                  </a:ext>
                </a:extLst>
              </p:cNvPr>
              <p:cNvSpPr/>
              <p:nvPr/>
            </p:nvSpPr>
            <p:spPr>
              <a:xfrm rot="14737936">
                <a:off x="3115909" y="2200668"/>
                <a:ext cx="190584" cy="107477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BA45F5A-5257-A591-19D4-9A81EA3EC447}"/>
                  </a:ext>
                </a:extLst>
              </p:cNvPr>
              <p:cNvSpPr/>
              <p:nvPr/>
            </p:nvSpPr>
            <p:spPr>
              <a:xfrm rot="12522403">
                <a:off x="2470406" y="2885449"/>
                <a:ext cx="190584" cy="838276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A8BE8C-1ED1-9DAC-C31E-A3DC6AB109AD}"/>
                </a:ext>
              </a:extLst>
            </p:cNvPr>
            <p:cNvSpPr/>
            <p:nvPr/>
          </p:nvSpPr>
          <p:spPr>
            <a:xfrm rot="10800000">
              <a:off x="2264220" y="3627137"/>
              <a:ext cx="190584" cy="83827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450FC24-D1F7-3DA5-D55B-0AEA5FFA8317}"/>
              </a:ext>
            </a:extLst>
          </p:cNvPr>
          <p:cNvGrpSpPr/>
          <p:nvPr/>
        </p:nvGrpSpPr>
        <p:grpSpPr>
          <a:xfrm flipH="1">
            <a:off x="7354958" y="2604895"/>
            <a:ext cx="2601681" cy="3060236"/>
            <a:chOff x="2264220" y="2513815"/>
            <a:chExt cx="2597263" cy="30602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48C49D3-0BB5-27DB-955C-EC395EE8BAD3}"/>
                </a:ext>
              </a:extLst>
            </p:cNvPr>
            <p:cNvGrpSpPr/>
            <p:nvPr/>
          </p:nvGrpSpPr>
          <p:grpSpPr>
            <a:xfrm>
              <a:off x="2470406" y="2513815"/>
              <a:ext cx="2377171" cy="1209910"/>
              <a:chOff x="2470406" y="2513815"/>
              <a:chExt cx="2377171" cy="120991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05C85EC-A724-F7DD-29E1-329DFA5A294C}"/>
                  </a:ext>
                </a:extLst>
              </p:cNvPr>
              <p:cNvSpPr/>
              <p:nvPr/>
            </p:nvSpPr>
            <p:spPr>
              <a:xfrm rot="16695050">
                <a:off x="4158101" y="2014923"/>
                <a:ext cx="190584" cy="1188368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486CCFE-A99C-C505-00C5-D617ED962E1B}"/>
                  </a:ext>
                </a:extLst>
              </p:cNvPr>
              <p:cNvSpPr/>
              <p:nvPr/>
            </p:nvSpPr>
            <p:spPr>
              <a:xfrm rot="14737936">
                <a:off x="3115909" y="2200668"/>
                <a:ext cx="190584" cy="107477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8E5A525-5112-AE58-7F3C-75BBE74045F6}"/>
                  </a:ext>
                </a:extLst>
              </p:cNvPr>
              <p:cNvSpPr/>
              <p:nvPr/>
            </p:nvSpPr>
            <p:spPr>
              <a:xfrm rot="12522403">
                <a:off x="2470406" y="2885449"/>
                <a:ext cx="190584" cy="838276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8CE8340-2D0C-1595-A8B9-FB26F54C5F83}"/>
                </a:ext>
              </a:extLst>
            </p:cNvPr>
            <p:cNvGrpSpPr>
              <a:grpSpLocks/>
            </p:cNvGrpSpPr>
            <p:nvPr/>
          </p:nvGrpSpPr>
          <p:grpSpPr>
            <a:xfrm flipV="1">
              <a:off x="2457692" y="4368955"/>
              <a:ext cx="2403791" cy="1205096"/>
              <a:chOff x="2470406" y="2515731"/>
              <a:chExt cx="2403519" cy="120799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8DA73245-775A-AC58-7368-785333EC13C1}"/>
                  </a:ext>
                </a:extLst>
              </p:cNvPr>
              <p:cNvSpPr/>
              <p:nvPr/>
            </p:nvSpPr>
            <p:spPr>
              <a:xfrm rot="16695050">
                <a:off x="4171208" y="2003597"/>
                <a:ext cx="190584" cy="1214851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096724C-A928-7D7F-89D7-6B0A5F869DFA}"/>
                  </a:ext>
                </a:extLst>
              </p:cNvPr>
              <p:cNvSpPr/>
              <p:nvPr/>
            </p:nvSpPr>
            <p:spPr>
              <a:xfrm rot="14737936">
                <a:off x="3115909" y="2200668"/>
                <a:ext cx="190584" cy="1074775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42C930C-27CC-DC0F-FA5B-867C7C30FC77}"/>
                  </a:ext>
                </a:extLst>
              </p:cNvPr>
              <p:cNvSpPr/>
              <p:nvPr/>
            </p:nvSpPr>
            <p:spPr>
              <a:xfrm rot="12522403">
                <a:off x="2470406" y="2885449"/>
                <a:ext cx="190584" cy="838276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8EFAB7-9020-B96A-6342-DE33EE635266}"/>
                </a:ext>
              </a:extLst>
            </p:cNvPr>
            <p:cNvSpPr/>
            <p:nvPr/>
          </p:nvSpPr>
          <p:spPr>
            <a:xfrm rot="10800000">
              <a:off x="2264220" y="3627137"/>
              <a:ext cx="190584" cy="83827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29D242CD-87BE-6FB4-2AD4-8EA5B1BFB7C9}"/>
              </a:ext>
            </a:extLst>
          </p:cNvPr>
          <p:cNvSpPr/>
          <p:nvPr/>
        </p:nvSpPr>
        <p:spPr>
          <a:xfrm>
            <a:off x="4865155" y="2812581"/>
            <a:ext cx="731520" cy="7315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0394115-701C-FA30-892C-FDF073FFC351}"/>
              </a:ext>
            </a:extLst>
          </p:cNvPr>
          <p:cNvCxnSpPr/>
          <p:nvPr/>
        </p:nvCxnSpPr>
        <p:spPr>
          <a:xfrm>
            <a:off x="5518871" y="3486510"/>
            <a:ext cx="1019331" cy="10699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toy car on a piece of paper&#10;&#10;Description automatically generated">
            <a:extLst>
              <a:ext uri="{FF2B5EF4-FFF2-40B4-BE49-F238E27FC236}">
                <a16:creationId xmlns:a16="http://schemas.microsoft.com/office/drawing/2014/main" id="{5F001874-08D7-6694-C4A6-B6551F7AD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694" y="177428"/>
            <a:ext cx="1952951" cy="24771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5295ED4-4615-12E2-BBEE-A69BA8790E8B}"/>
              </a:ext>
            </a:extLst>
          </p:cNvPr>
          <p:cNvSpPr txBox="1"/>
          <p:nvPr/>
        </p:nvSpPr>
        <p:spPr>
          <a:xfrm>
            <a:off x="132853" y="5660256"/>
            <a:ext cx="1028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Placer le robot </a:t>
            </a:r>
            <a:r>
              <a:rPr lang="en-US" dirty="0" err="1"/>
              <a:t>avant</a:t>
            </a:r>
            <a:r>
              <a:rPr lang="en-US" dirty="0"/>
              <a:t> le </a:t>
            </a:r>
            <a:r>
              <a:rPr lang="en-US" dirty="0" err="1"/>
              <a:t>croisement</a:t>
            </a:r>
            <a:r>
              <a:rPr lang="en-US" dirty="0"/>
              <a:t>.</a:t>
            </a:r>
          </a:p>
          <a:p>
            <a:r>
              <a:rPr lang="en-US" dirty="0" err="1"/>
              <a:t>Appuyer</a:t>
            </a:r>
            <a:r>
              <a:rPr lang="en-US" dirty="0"/>
              <a:t> sur un bouton de </a:t>
            </a:r>
            <a:r>
              <a:rPr lang="en-US" dirty="0" err="1"/>
              <a:t>votre</a:t>
            </a:r>
            <a:r>
              <a:rPr lang="en-US" dirty="0"/>
              <a:t> choix pour lancer le robot.</a:t>
            </a:r>
          </a:p>
          <a:p>
            <a:r>
              <a:rPr lang="en-US" dirty="0"/>
              <a:t>Le robot doit </a:t>
            </a:r>
            <a:r>
              <a:rPr lang="en-US" dirty="0" err="1"/>
              <a:t>suivre</a:t>
            </a:r>
            <a:r>
              <a:rPr lang="en-US" dirty="0"/>
              <a:t> le </a:t>
            </a:r>
            <a:r>
              <a:rPr lang="en-US" dirty="0" err="1"/>
              <a:t>parcours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forme</a:t>
            </a:r>
            <a:r>
              <a:rPr lang="en-US" dirty="0"/>
              <a:t> de </a:t>
            </a:r>
            <a:r>
              <a:rPr lang="en-US" dirty="0" err="1"/>
              <a:t>huit</a:t>
            </a:r>
            <a:r>
              <a:rPr lang="en-US" dirty="0"/>
              <a:t>.</a:t>
            </a:r>
          </a:p>
          <a:p>
            <a:r>
              <a:rPr lang="en-US" dirty="0"/>
              <a:t>Il doit </a:t>
            </a:r>
            <a:r>
              <a:rPr lang="en-US" dirty="0" err="1"/>
              <a:t>s’arrêter</a:t>
            </a:r>
            <a:r>
              <a:rPr lang="en-US" dirty="0"/>
              <a:t> au </a:t>
            </a:r>
            <a:r>
              <a:rPr lang="en-US" dirty="0" err="1"/>
              <a:t>troisième</a:t>
            </a:r>
            <a:r>
              <a:rPr lang="en-US" dirty="0"/>
              <a:t> passage au </a:t>
            </a:r>
            <a:r>
              <a:rPr lang="en-US" dirty="0" err="1"/>
              <a:t>croisement</a:t>
            </a:r>
            <a:r>
              <a:rPr lang="en-US" dirty="0"/>
              <a:t>, après </a:t>
            </a:r>
            <a:r>
              <a:rPr lang="en-US" dirty="0" err="1"/>
              <a:t>avoir</a:t>
            </a:r>
            <a:r>
              <a:rPr lang="en-US" dirty="0"/>
              <a:t> </a:t>
            </a:r>
            <a:r>
              <a:rPr lang="en-US" dirty="0" err="1"/>
              <a:t>effectué</a:t>
            </a:r>
            <a:r>
              <a:rPr lang="en-US" dirty="0"/>
              <a:t> un tour </a:t>
            </a:r>
            <a:r>
              <a:rPr lang="en-US" dirty="0" err="1"/>
              <a:t>complet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389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F122254-A375-A977-CC20-56DDE7FCD68F}"/>
              </a:ext>
            </a:extLst>
          </p:cNvPr>
          <p:cNvSpPr txBox="1">
            <a:spLocks/>
          </p:cNvSpPr>
          <p:nvPr/>
        </p:nvSpPr>
        <p:spPr>
          <a:xfrm>
            <a:off x="178981" y="886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Projet Robot</a:t>
            </a:r>
            <a:endParaRPr lang="fr-F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8E207-77E7-56DF-3B35-54E551478102}"/>
              </a:ext>
            </a:extLst>
          </p:cNvPr>
          <p:cNvSpPr txBox="1"/>
          <p:nvPr/>
        </p:nvSpPr>
        <p:spPr>
          <a:xfrm>
            <a:off x="480441" y="1414241"/>
            <a:ext cx="2515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2. Passage </a:t>
            </a:r>
            <a:r>
              <a:rPr lang="en-US" sz="2400" dirty="0" err="1"/>
              <a:t>Piéton</a:t>
            </a:r>
            <a:endParaRPr lang="en-US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B8D852-6ED5-B157-C302-9A1651277AD0}"/>
              </a:ext>
            </a:extLst>
          </p:cNvPr>
          <p:cNvGrpSpPr/>
          <p:nvPr/>
        </p:nvGrpSpPr>
        <p:grpSpPr>
          <a:xfrm>
            <a:off x="2264220" y="2782331"/>
            <a:ext cx="3604922" cy="1531974"/>
            <a:chOff x="2264220" y="2782331"/>
            <a:chExt cx="3604922" cy="153197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202373-FB38-E679-4804-031048C9D76B}"/>
                </a:ext>
              </a:extLst>
            </p:cNvPr>
            <p:cNvGrpSpPr/>
            <p:nvPr/>
          </p:nvGrpSpPr>
          <p:grpSpPr>
            <a:xfrm>
              <a:off x="2264220" y="2782331"/>
              <a:ext cx="1762090" cy="1531974"/>
              <a:chOff x="2264220" y="2782331"/>
              <a:chExt cx="1762090" cy="153197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12C663A-D3D3-867F-C9B1-4A7DACE1FA8C}"/>
                  </a:ext>
                </a:extLst>
              </p:cNvPr>
              <p:cNvGrpSpPr/>
              <p:nvPr/>
            </p:nvGrpSpPr>
            <p:grpSpPr>
              <a:xfrm>
                <a:off x="2264220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9C15F315-5D64-6BED-D8CA-45BFBD254D12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3C36868C-6CBA-D19A-327C-C3C91CD2D3F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2CDAF0D2-ED13-2B2D-A172-3CED83CA3E5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81A792D8-2B85-9BCE-876F-45E9766D40F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AFB528CB-EFAA-0F69-5768-0A4305E61E3E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334D112F-2552-F437-D0BE-A8725AB4C9D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9EC18268-AC60-E170-94AB-9F5364C1C63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358A4911-7AD7-B70F-717F-F61CB7131A1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751CECD-9566-164C-93E0-8B033625AFE2}"/>
                  </a:ext>
                </a:extLst>
              </p:cNvPr>
              <p:cNvGrpSpPr/>
              <p:nvPr/>
            </p:nvGrpSpPr>
            <p:grpSpPr>
              <a:xfrm>
                <a:off x="3192658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67D46DE9-3164-536F-9A6B-836B6397BDD6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26" name="Rectangle 25">
                    <a:extLst>
                      <a:ext uri="{FF2B5EF4-FFF2-40B4-BE49-F238E27FC236}">
                        <a16:creationId xmlns:a16="http://schemas.microsoft.com/office/drawing/2014/main" id="{AA7255FD-F706-1F28-E405-03FCD3BADB3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709C4116-C887-F56F-8E71-EB14C022EE5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8" name="Rectangle 27">
                    <a:extLst>
                      <a:ext uri="{FF2B5EF4-FFF2-40B4-BE49-F238E27FC236}">
                        <a16:creationId xmlns:a16="http://schemas.microsoft.com/office/drawing/2014/main" id="{C67CD9C7-DFD3-0579-39AF-969EC8E86D1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2F2BA3BE-79D2-CB54-8404-BB42C3399566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8ABEE82-30D8-D3AB-0033-872073D9E98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ECA839ED-D4C5-4A10-C1A8-393C445F69A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14511680-26CE-1BFF-8F14-5354C8EF400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8CECAE9-E527-E64F-E87F-41F2D377A2AC}"/>
                </a:ext>
              </a:extLst>
            </p:cNvPr>
            <p:cNvGrpSpPr/>
            <p:nvPr/>
          </p:nvGrpSpPr>
          <p:grpSpPr>
            <a:xfrm>
              <a:off x="4107052" y="2782331"/>
              <a:ext cx="1762090" cy="1531974"/>
              <a:chOff x="2264220" y="2782331"/>
              <a:chExt cx="1762090" cy="153197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A561B3D-CF9D-B187-B251-2643EF0CCA2A}"/>
                  </a:ext>
                </a:extLst>
              </p:cNvPr>
              <p:cNvGrpSpPr/>
              <p:nvPr/>
            </p:nvGrpSpPr>
            <p:grpSpPr>
              <a:xfrm>
                <a:off x="2264220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3645FFA0-2D8F-FD82-CC7B-0B42D5060A00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C745A55F-BE0D-E9CA-9F2D-54699056B93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887FD453-EC67-8509-584F-A6E7E82B510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C794CE3-E97E-3D1B-8405-EE5B8E7F3FF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108259FD-9C67-4400-EC46-01C11364CD93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7266CC27-76A8-EC74-D694-EC4FC234994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4961AE97-9086-C548-F47E-91A5FE3BB30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E4DA6A96-752E-0C4C-546A-ACDA1B6A1B9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5A704F-D9FF-0C0A-F5EA-D5979784DDE5}"/>
                  </a:ext>
                </a:extLst>
              </p:cNvPr>
              <p:cNvGrpSpPr/>
              <p:nvPr/>
            </p:nvGrpSpPr>
            <p:grpSpPr>
              <a:xfrm>
                <a:off x="3192658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26B3976-2C87-4BFF-C3DA-8DA4157081DF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78B76DED-DA1B-31B5-6B21-68E433C4B2C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969FA60E-D842-74EF-FFF8-18DDD973DC6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98A0A019-3F75-9751-EE29-921D79DA49D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D46E8792-42E0-8260-9BF9-EA2DE07A7C6A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03118884-7C96-B8E8-6A64-31895F0EACE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B147A67B-5D66-27CC-D14B-ADF38CCEBB1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id="{954C5548-C284-D284-22E1-3689E8AACA2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EA28327-EC56-8D0B-64BF-4CE8004E8336}"/>
              </a:ext>
            </a:extLst>
          </p:cNvPr>
          <p:cNvGrpSpPr/>
          <p:nvPr/>
        </p:nvGrpSpPr>
        <p:grpSpPr>
          <a:xfrm rot="1493258">
            <a:off x="6543972" y="3682876"/>
            <a:ext cx="3604922" cy="1531974"/>
            <a:chOff x="2264220" y="2782331"/>
            <a:chExt cx="3604922" cy="1531974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1EA3566-5280-3F5F-B315-6A5802BE9DCF}"/>
                </a:ext>
              </a:extLst>
            </p:cNvPr>
            <p:cNvGrpSpPr/>
            <p:nvPr/>
          </p:nvGrpSpPr>
          <p:grpSpPr>
            <a:xfrm>
              <a:off x="2264220" y="2782331"/>
              <a:ext cx="1762090" cy="1531974"/>
              <a:chOff x="2264220" y="2782331"/>
              <a:chExt cx="1762090" cy="1531974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8A5377E-1C2F-F1F8-6D0E-F341AB7A3E9B}"/>
                  </a:ext>
                </a:extLst>
              </p:cNvPr>
              <p:cNvGrpSpPr/>
              <p:nvPr/>
            </p:nvGrpSpPr>
            <p:grpSpPr>
              <a:xfrm>
                <a:off x="2264220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E21BAE75-421A-AB68-E380-8743C2E57C76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F0A1100E-EABE-D678-B0A6-B3690970EE0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CE990E86-8C8D-6C24-741D-07C885DCB77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8AD6F4BD-114C-0D1E-4A58-A1F264BCC5C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094DBC19-C13A-7B22-FB9A-890F3D7D8C0C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03FD6A72-2EE9-C688-E52C-E0DBD5976DE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12FFEB7D-264A-23B8-FC36-F32C7F44295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902B2333-63EB-96B4-1BA0-7BFCC9598B3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5B7F534C-1902-1D67-7402-B179C1592F6B}"/>
                  </a:ext>
                </a:extLst>
              </p:cNvPr>
              <p:cNvGrpSpPr/>
              <p:nvPr/>
            </p:nvGrpSpPr>
            <p:grpSpPr>
              <a:xfrm>
                <a:off x="3192658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D6E3F07-BAC5-6371-F98D-E74401B402EA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1865CC53-AF4A-E7BD-0BBB-639F8D23F68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B1FEFB48-14DF-B123-A3E8-76C2C505E4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C0D111D9-38DC-01E0-BB40-AD3D21C78CB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23C39F7D-6839-257A-DE31-F2B01A27F471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7A00A150-1EF9-BAFB-F165-3E16C09B8EB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Rectangle 75">
                    <a:extLst>
                      <a:ext uri="{FF2B5EF4-FFF2-40B4-BE49-F238E27FC236}">
                        <a16:creationId xmlns:a16="http://schemas.microsoft.com/office/drawing/2014/main" id="{F23BE670-2940-5766-CF1F-020E78ECFEBB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139029E1-2C4E-5AD8-8715-3888CB3AF7EC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B56581B-363B-48DE-C9BF-08DCD4410863}"/>
                </a:ext>
              </a:extLst>
            </p:cNvPr>
            <p:cNvGrpSpPr/>
            <p:nvPr/>
          </p:nvGrpSpPr>
          <p:grpSpPr>
            <a:xfrm>
              <a:off x="4107052" y="2782331"/>
              <a:ext cx="1762090" cy="1531974"/>
              <a:chOff x="2264220" y="2782331"/>
              <a:chExt cx="1762090" cy="1531974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9EFF7FB-D2F4-E806-AF63-09476D78BEDD}"/>
                  </a:ext>
                </a:extLst>
              </p:cNvPr>
              <p:cNvGrpSpPr/>
              <p:nvPr/>
            </p:nvGrpSpPr>
            <p:grpSpPr>
              <a:xfrm>
                <a:off x="2264220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A7D08A1B-29DF-1045-B668-62929BE991B4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FF52B393-0261-2F93-2762-DD67089D0AF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8BBF816E-B440-39D8-FE12-46270CECA4A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DA8E5366-82EE-CCEC-CFD4-783D424DC4A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C891F428-5384-28C1-BEB0-B2F6EC522617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DD107B48-64D1-F9C6-4BEF-8B1433FE067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ABDD8AD8-5D5C-2877-0144-A0B00B6FE5F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F794B39-6FCD-463F-7760-46D31A8AABF4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1FD8AA7-BA5D-B246-C204-6647B901AB63}"/>
                  </a:ext>
                </a:extLst>
              </p:cNvPr>
              <p:cNvGrpSpPr/>
              <p:nvPr/>
            </p:nvGrpSpPr>
            <p:grpSpPr>
              <a:xfrm>
                <a:off x="3192658" y="2782331"/>
                <a:ext cx="833652" cy="1531974"/>
                <a:chOff x="2264220" y="2782331"/>
                <a:chExt cx="833652" cy="1531974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911B8C33-6E29-4B3C-4519-EE0FC90FA870}"/>
                    </a:ext>
                  </a:extLst>
                </p:cNvPr>
                <p:cNvGrpSpPr/>
                <p:nvPr/>
              </p:nvGrpSpPr>
              <p:grpSpPr>
                <a:xfrm>
                  <a:off x="2264220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D2A1B58B-7B52-4862-B8C2-F5B725C9EF6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96D1AA2A-587E-483F-0064-F235431D348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19A64A0B-D1C7-141B-B365-ABB10828BD4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3342476D-B158-F1D3-5AAC-ECBB7600178F}"/>
                    </a:ext>
                  </a:extLst>
                </p:cNvPr>
                <p:cNvGrpSpPr/>
                <p:nvPr/>
              </p:nvGrpSpPr>
              <p:grpSpPr>
                <a:xfrm>
                  <a:off x="2721417" y="2782331"/>
                  <a:ext cx="376455" cy="1531974"/>
                  <a:chOff x="2264220" y="2782331"/>
                  <a:chExt cx="376455" cy="1531974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FE1DD436-CCAE-BC61-B5D7-C2ED2589B23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2642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A6237B95-561F-6A51-7F01-DFA7C20F89D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16620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Rectangle 58">
                    <a:extLst>
                      <a:ext uri="{FF2B5EF4-FFF2-40B4-BE49-F238E27FC236}">
                        <a16:creationId xmlns:a16="http://schemas.microsoft.com/office/drawing/2014/main" id="{6D022DEE-F0CB-C7C8-E372-ABF08F280B8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569019" y="2782331"/>
                    <a:ext cx="71656" cy="1531974"/>
                  </a:xfrm>
                  <a:prstGeom prst="rect">
                    <a:avLst/>
                  </a:prstGeom>
                </p:spPr>
                <p:style>
                  <a:lnRef idx="2">
                    <a:schemeClr val="dk1">
                      <a:shade val="15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B8C42491-46C2-3C8B-5255-4A2AFD14AE9B}"/>
              </a:ext>
            </a:extLst>
          </p:cNvPr>
          <p:cNvSpPr/>
          <p:nvPr/>
        </p:nvSpPr>
        <p:spPr>
          <a:xfrm rot="11582085">
            <a:off x="6251512" y="2832341"/>
            <a:ext cx="71656" cy="15319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4A347BD-D576-9171-6D95-47CC175CDFFD}"/>
              </a:ext>
            </a:extLst>
          </p:cNvPr>
          <p:cNvSpPr/>
          <p:nvPr/>
        </p:nvSpPr>
        <p:spPr>
          <a:xfrm rot="11120722">
            <a:off x="6021125" y="2786188"/>
            <a:ext cx="71656" cy="15319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A9BECCF-251D-549F-42CC-81577173300D}"/>
              </a:ext>
            </a:extLst>
          </p:cNvPr>
          <p:cNvSpPr/>
          <p:nvPr/>
        </p:nvSpPr>
        <p:spPr>
          <a:xfrm rot="11949552">
            <a:off x="6487962" y="2876740"/>
            <a:ext cx="71656" cy="153197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 descr="A red robot with eyes and wires on a table&#10;&#10;Description automatically generated">
            <a:extLst>
              <a:ext uri="{FF2B5EF4-FFF2-40B4-BE49-F238E27FC236}">
                <a16:creationId xmlns:a16="http://schemas.microsoft.com/office/drawing/2014/main" id="{5768E317-E61E-3235-6856-DFB9CA423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" t="7395" r="18590"/>
          <a:stretch/>
        </p:blipFill>
        <p:spPr>
          <a:xfrm>
            <a:off x="9951944" y="177429"/>
            <a:ext cx="1952951" cy="2447860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587E7E45-BB9D-FA65-E416-B3DFD52C52D3}"/>
              </a:ext>
            </a:extLst>
          </p:cNvPr>
          <p:cNvSpPr/>
          <p:nvPr/>
        </p:nvSpPr>
        <p:spPr>
          <a:xfrm>
            <a:off x="2452447" y="2963380"/>
            <a:ext cx="1133856" cy="113265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4A2B062E-5C9C-B582-271B-B18F15E4589C}"/>
              </a:ext>
            </a:extLst>
          </p:cNvPr>
          <p:cNvCxnSpPr>
            <a:cxnSpLocks/>
          </p:cNvCxnSpPr>
          <p:nvPr/>
        </p:nvCxnSpPr>
        <p:spPr>
          <a:xfrm>
            <a:off x="3808682" y="3561574"/>
            <a:ext cx="1116644" cy="9335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EBC9B33A-0F8F-45AC-FDAF-293E0297A0E6}"/>
              </a:ext>
            </a:extLst>
          </p:cNvPr>
          <p:cNvSpPr txBox="1"/>
          <p:nvPr/>
        </p:nvSpPr>
        <p:spPr>
          <a:xfrm>
            <a:off x="132853" y="5660256"/>
            <a:ext cx="10288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Placer le robot au début du passage </a:t>
            </a:r>
            <a:r>
              <a:rPr lang="en-US" dirty="0" err="1"/>
              <a:t>piéton</a:t>
            </a:r>
            <a:r>
              <a:rPr lang="en-US" dirty="0"/>
              <a:t>. </a:t>
            </a:r>
          </a:p>
          <a:p>
            <a:r>
              <a:rPr lang="en-US" dirty="0" err="1"/>
              <a:t>Appuyer</a:t>
            </a:r>
            <a:r>
              <a:rPr lang="en-US" dirty="0"/>
              <a:t> sur un 2ème bouton de </a:t>
            </a:r>
            <a:r>
              <a:rPr lang="en-US" dirty="0" err="1"/>
              <a:t>votre</a:t>
            </a:r>
            <a:r>
              <a:rPr lang="en-US" dirty="0"/>
              <a:t> choix pour lancer le robot.</a:t>
            </a:r>
          </a:p>
          <a:p>
            <a:r>
              <a:rPr lang="en-US" dirty="0"/>
              <a:t>Le robot doit </a:t>
            </a:r>
            <a:r>
              <a:rPr lang="en-US" dirty="0" err="1"/>
              <a:t>suivre</a:t>
            </a:r>
            <a:r>
              <a:rPr lang="en-US" dirty="0"/>
              <a:t> le passage </a:t>
            </a:r>
            <a:r>
              <a:rPr lang="en-US" dirty="0" err="1"/>
              <a:t>piéton</a:t>
            </a:r>
            <a:r>
              <a:rPr lang="en-US" dirty="0"/>
              <a:t>.</a:t>
            </a:r>
          </a:p>
          <a:p>
            <a:r>
              <a:rPr lang="en-US" dirty="0"/>
              <a:t>Il doit </a:t>
            </a:r>
            <a:r>
              <a:rPr lang="en-US" dirty="0" err="1"/>
              <a:t>s’arrêter</a:t>
            </a:r>
            <a:r>
              <a:rPr lang="en-US" dirty="0"/>
              <a:t> après </a:t>
            </a:r>
            <a:r>
              <a:rPr lang="en-US" dirty="0" err="1"/>
              <a:t>avoir</a:t>
            </a:r>
            <a:r>
              <a:rPr lang="en-US" dirty="0"/>
              <a:t> </a:t>
            </a:r>
            <a:r>
              <a:rPr lang="en-US" dirty="0" err="1"/>
              <a:t>traversé</a:t>
            </a:r>
            <a:r>
              <a:rPr lang="en-US" dirty="0"/>
              <a:t> le passage </a:t>
            </a:r>
            <a:r>
              <a:rPr lang="en-US" dirty="0" err="1"/>
              <a:t>piéton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8732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C56A0-BF04-E660-FE1D-DC00D9E22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4FFD61-E18D-DF2F-5561-4C8561C49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1" y="88678"/>
            <a:ext cx="10515600" cy="1325563"/>
          </a:xfrm>
        </p:spPr>
        <p:txBody>
          <a:bodyPr/>
          <a:lstStyle/>
          <a:p>
            <a:r>
              <a:rPr lang="fr-FR" noProof="0" dirty="0"/>
              <a:t>Projet Robot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9CB79C-4802-3198-0E03-09B6D61D698E}"/>
              </a:ext>
            </a:extLst>
          </p:cNvPr>
          <p:cNvSpPr txBox="1"/>
          <p:nvPr/>
        </p:nvSpPr>
        <p:spPr>
          <a:xfrm>
            <a:off x="480441" y="1414241"/>
            <a:ext cx="2760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3. </a:t>
            </a:r>
            <a:r>
              <a:rPr lang="en-US" sz="2400" dirty="0" err="1"/>
              <a:t>Programme</a:t>
            </a:r>
            <a:r>
              <a:rPr lang="en-US" sz="2400" dirty="0"/>
              <a:t> Libre</a:t>
            </a:r>
          </a:p>
        </p:txBody>
      </p:sp>
      <p:pic>
        <p:nvPicPr>
          <p:cNvPr id="1026" name="Picture 2" descr="Dancing Emoji Images – Browse 7,295 Stock Photos, Vectors, and Video |  Adobe Stock">
            <a:extLst>
              <a:ext uri="{FF2B5EF4-FFF2-40B4-BE49-F238E27FC236}">
                <a16:creationId xmlns:a16="http://schemas.microsoft.com/office/drawing/2014/main" id="{CFD86169-2B6A-E0F1-0E13-28B2EC5B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5906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B35C57-B111-A492-65BD-FCFE89CDC563}"/>
              </a:ext>
            </a:extLst>
          </p:cNvPr>
          <p:cNvSpPr txBox="1"/>
          <p:nvPr/>
        </p:nvSpPr>
        <p:spPr>
          <a:xfrm>
            <a:off x="178981" y="5845992"/>
            <a:ext cx="10288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Placer le robot sur la table.</a:t>
            </a:r>
          </a:p>
          <a:p>
            <a:r>
              <a:rPr lang="en-US" dirty="0" err="1"/>
              <a:t>Appuyer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même</a:t>
            </a:r>
            <a:r>
              <a:rPr lang="en-US" dirty="0"/>
              <a:t> temps sur les deux boutons des étapes </a:t>
            </a:r>
            <a:r>
              <a:rPr lang="en-US" dirty="0" err="1"/>
              <a:t>précédentes</a:t>
            </a:r>
            <a:r>
              <a:rPr lang="en-US" dirty="0"/>
              <a:t> pour lancer </a:t>
            </a:r>
            <a:r>
              <a:rPr lang="en-US" dirty="0" err="1"/>
              <a:t>votre</a:t>
            </a:r>
            <a:r>
              <a:rPr lang="en-US" dirty="0"/>
              <a:t> « danse ».</a:t>
            </a:r>
          </a:p>
          <a:p>
            <a:r>
              <a:rPr lang="en-US" dirty="0"/>
              <a:t>La notation </a:t>
            </a:r>
            <a:r>
              <a:rPr lang="en-US" dirty="0" err="1"/>
              <a:t>portera</a:t>
            </a:r>
            <a:r>
              <a:rPr lang="en-US" dirty="0"/>
              <a:t> sur la </a:t>
            </a:r>
            <a:r>
              <a:rPr lang="en-US" dirty="0" err="1"/>
              <a:t>créativité</a:t>
            </a:r>
            <a:r>
              <a:rPr lang="en-US" dirty="0"/>
              <a:t> du code et des </a:t>
            </a:r>
            <a:r>
              <a:rPr lang="en-US" dirty="0" err="1"/>
              <a:t>mouvements</a:t>
            </a:r>
            <a:r>
              <a:rPr lang="en-US" dirty="0"/>
              <a:t> </a:t>
            </a:r>
            <a:r>
              <a:rPr lang="en-US" dirty="0" err="1"/>
              <a:t>réalisés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367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11ED3-C157-A703-95BD-80D60B29B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4831">
            <a:hlinkClick r:id="" action="ppaction://media"/>
            <a:extLst>
              <a:ext uri="{FF2B5EF4-FFF2-40B4-BE49-F238E27FC236}">
                <a16:creationId xmlns:a16="http://schemas.microsoft.com/office/drawing/2014/main" id="{5A6F3856-D459-E373-A333-AC0783167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50CBAE-A775-1621-4870-DA475276A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1" y="88678"/>
            <a:ext cx="10515600" cy="1325563"/>
          </a:xfrm>
        </p:spPr>
        <p:txBody>
          <a:bodyPr/>
          <a:lstStyle/>
          <a:p>
            <a:r>
              <a:rPr lang="fr-FR" noProof="0" dirty="0"/>
              <a:t>Projet Robot</a:t>
            </a:r>
          </a:p>
        </p:txBody>
      </p:sp>
    </p:spTree>
    <p:extLst>
      <p:ext uri="{BB962C8B-B14F-4D97-AF65-F5344CB8AC3E}">
        <p14:creationId xmlns:p14="http://schemas.microsoft.com/office/powerpoint/2010/main" val="21097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145</Words>
  <Application>Microsoft Macintosh PowerPoint</Application>
  <PresentationFormat>Widescreen</PresentationFormat>
  <Paragraphs>20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Projet Robot</vt:lpstr>
      <vt:lpstr>PowerPoint Presentation</vt:lpstr>
      <vt:lpstr>PowerPoint Presentation</vt:lpstr>
      <vt:lpstr>Projet Robot</vt:lpstr>
      <vt:lpstr>Projet Robot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Gustave Philippe Hervé Lapierre</dc:creator>
  <cp:lastModifiedBy>Gustave Philippe Hervé Lapierre</cp:lastModifiedBy>
  <cp:revision>3</cp:revision>
  <dcterms:created xsi:type="dcterms:W3CDTF">2026-05-06T11:18:35Z</dcterms:created>
  <dcterms:modified xsi:type="dcterms:W3CDTF">2026-05-07T07:28:33Z</dcterms:modified>
</cp:coreProperties>
</file>