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447" r:id="rId6"/>
    <p:sldId id="301" r:id="rId7"/>
    <p:sldId id="354" r:id="rId8"/>
    <p:sldId id="355" r:id="rId9"/>
    <p:sldId id="356" r:id="rId10"/>
    <p:sldId id="357" r:id="rId11"/>
    <p:sldId id="450" r:id="rId12"/>
    <p:sldId id="353" r:id="rId13"/>
    <p:sldId id="35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324" r:id="rId30"/>
    <p:sldId id="286" r:id="rId31"/>
    <p:sldId id="287" r:id="rId32"/>
    <p:sldId id="288" r:id="rId33"/>
    <p:sldId id="289" r:id="rId34"/>
    <p:sldId id="291" r:id="rId35"/>
    <p:sldId id="290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2" r:id="rId45"/>
    <p:sldId id="303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59" r:id="rId63"/>
    <p:sldId id="360" r:id="rId64"/>
    <p:sldId id="361" r:id="rId65"/>
    <p:sldId id="362" r:id="rId66"/>
    <p:sldId id="363" r:id="rId67"/>
    <p:sldId id="364" r:id="rId68"/>
    <p:sldId id="365" r:id="rId69"/>
    <p:sldId id="366" r:id="rId70"/>
    <p:sldId id="367" r:id="rId71"/>
    <p:sldId id="368" r:id="rId72"/>
    <p:sldId id="369" r:id="rId73"/>
    <p:sldId id="370" r:id="rId74"/>
    <p:sldId id="371" r:id="rId75"/>
    <p:sldId id="374" r:id="rId76"/>
    <p:sldId id="375" r:id="rId77"/>
    <p:sldId id="376" r:id="rId78"/>
    <p:sldId id="378" r:id="rId79"/>
    <p:sldId id="379" r:id="rId80"/>
    <p:sldId id="380" r:id="rId81"/>
    <p:sldId id="382" r:id="rId82"/>
    <p:sldId id="381" r:id="rId83"/>
    <p:sldId id="384" r:id="rId84"/>
    <p:sldId id="386" r:id="rId85"/>
    <p:sldId id="387" r:id="rId86"/>
    <p:sldId id="388" r:id="rId87"/>
    <p:sldId id="389" r:id="rId88"/>
    <p:sldId id="390" r:id="rId89"/>
    <p:sldId id="391" r:id="rId90"/>
    <p:sldId id="341" r:id="rId91"/>
    <p:sldId id="392" r:id="rId92"/>
    <p:sldId id="394" r:id="rId93"/>
    <p:sldId id="395" r:id="rId94"/>
    <p:sldId id="448" r:id="rId95"/>
    <p:sldId id="393" r:id="rId96"/>
    <p:sldId id="396" r:id="rId97"/>
    <p:sldId id="397" r:id="rId98"/>
    <p:sldId id="398" r:id="rId99"/>
    <p:sldId id="403" r:id="rId100"/>
    <p:sldId id="400" r:id="rId101"/>
    <p:sldId id="426" r:id="rId102"/>
    <p:sldId id="427" r:id="rId103"/>
    <p:sldId id="425" r:id="rId104"/>
    <p:sldId id="401" r:id="rId105"/>
    <p:sldId id="402" r:id="rId106"/>
    <p:sldId id="428" r:id="rId107"/>
    <p:sldId id="404" r:id="rId108"/>
    <p:sldId id="406" r:id="rId109"/>
    <p:sldId id="405" r:id="rId110"/>
    <p:sldId id="407" r:id="rId111"/>
    <p:sldId id="408" r:id="rId112"/>
    <p:sldId id="409" r:id="rId113"/>
    <p:sldId id="410" r:id="rId114"/>
    <p:sldId id="411" r:id="rId115"/>
    <p:sldId id="414" r:id="rId116"/>
    <p:sldId id="429" r:id="rId117"/>
    <p:sldId id="415" r:id="rId118"/>
    <p:sldId id="416" r:id="rId119"/>
    <p:sldId id="417" r:id="rId120"/>
    <p:sldId id="419" r:id="rId121"/>
    <p:sldId id="420" r:id="rId122"/>
    <p:sldId id="418" r:id="rId123"/>
    <p:sldId id="422" r:id="rId124"/>
    <p:sldId id="423" r:id="rId125"/>
    <p:sldId id="431" r:id="rId126"/>
    <p:sldId id="424" r:id="rId127"/>
    <p:sldId id="430" r:id="rId128"/>
    <p:sldId id="433" r:id="rId129"/>
    <p:sldId id="434" r:id="rId130"/>
    <p:sldId id="432" r:id="rId131"/>
    <p:sldId id="436" r:id="rId132"/>
    <p:sldId id="435" r:id="rId133"/>
    <p:sldId id="344" r:id="rId134"/>
    <p:sldId id="437" r:id="rId135"/>
    <p:sldId id="438" r:id="rId136"/>
    <p:sldId id="439" r:id="rId137"/>
    <p:sldId id="347" r:id="rId138"/>
    <p:sldId id="348" r:id="rId139"/>
    <p:sldId id="350" r:id="rId140"/>
    <p:sldId id="345" r:id="rId141"/>
    <p:sldId id="449" r:id="rId142"/>
    <p:sldId id="451" r:id="rId143"/>
    <p:sldId id="452" r:id="rId144"/>
    <p:sldId id="440" r:id="rId145"/>
    <p:sldId id="443" r:id="rId146"/>
    <p:sldId id="444" r:id="rId147"/>
    <p:sldId id="445" r:id="rId148"/>
    <p:sldId id="441" r:id="rId149"/>
    <p:sldId id="346" r:id="rId150"/>
    <p:sldId id="442" r:id="rId151"/>
    <p:sldId id="342" r:id="rId152"/>
    <p:sldId id="343" r:id="rId153"/>
    <p:sldId id="326" r:id="rId154"/>
    <p:sldId id="327" r:id="rId155"/>
    <p:sldId id="331" r:id="rId156"/>
    <p:sldId id="333" r:id="rId157"/>
    <p:sldId id="332" r:id="rId158"/>
    <p:sldId id="330" r:id="rId159"/>
    <p:sldId id="334" r:id="rId160"/>
    <p:sldId id="335" r:id="rId161"/>
    <p:sldId id="336" r:id="rId162"/>
    <p:sldId id="337" r:id="rId163"/>
    <p:sldId id="338" r:id="rId164"/>
    <p:sldId id="339" r:id="rId165"/>
    <p:sldId id="340" r:id="rId166"/>
    <p:sldId id="322" r:id="rId167"/>
    <p:sldId id="323" r:id="rId168"/>
    <p:sldId id="258" r:id="rId169"/>
    <p:sldId id="259" r:id="rId170"/>
    <p:sldId id="260" r:id="rId171"/>
    <p:sldId id="261" r:id="rId172"/>
    <p:sldId id="262" r:id="rId173"/>
    <p:sldId id="264" r:id="rId174"/>
    <p:sldId id="265" r:id="rId175"/>
    <p:sldId id="266" r:id="rId176"/>
    <p:sldId id="267" r:id="rId177"/>
    <p:sldId id="268" r:id="rId178"/>
    <p:sldId id="269" r:id="rId179"/>
    <p:sldId id="270" r:id="rId180"/>
    <p:sldId id="325" r:id="rId18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FFFF"/>
    <a:srgbClr val="FFCA09"/>
    <a:srgbClr val="09FF20"/>
    <a:srgbClr val="FF0909"/>
    <a:srgbClr val="F90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5" autoAdjust="0"/>
    <p:restoredTop sz="94660"/>
  </p:normalViewPr>
  <p:slideViewPr>
    <p:cSldViewPr snapToGrid="0">
      <p:cViewPr>
        <p:scale>
          <a:sx n="117" d="100"/>
          <a:sy n="117" d="100"/>
        </p:scale>
        <p:origin x="615" y="3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presProps" Target="presProps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5" Type="http://schemas.openxmlformats.org/officeDocument/2006/relationships/slide" Target="slides/slide61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51" Type="http://schemas.openxmlformats.org/officeDocument/2006/relationships/slide" Target="slides/slide147.xml"/><Relationship Id="rId172" Type="http://schemas.openxmlformats.org/officeDocument/2006/relationships/slide" Target="slides/slide168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viewProps" Target="view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theme" Target="theme/theme1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microsoft.com/office/2016/11/relationships/changesInfo" Target="changesInfos/changesInfo1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" Type="http://schemas.openxmlformats.org/officeDocument/2006/relationships/customXml" Target="../customXml/item1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60" Type="http://schemas.openxmlformats.org/officeDocument/2006/relationships/slide" Target="slides/slide56.xml"/><Relationship Id="rId81" Type="http://schemas.openxmlformats.org/officeDocument/2006/relationships/slide" Target="slides/slide77.xml"/><Relationship Id="rId135" Type="http://schemas.openxmlformats.org/officeDocument/2006/relationships/slide" Target="slides/slide131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er Cédric" userId="5ca5cacb-941a-446e-9838-0fa7ed829301" providerId="ADAL" clId="{9D4963BD-763B-4694-9290-FD0B4B43ABF1}"/>
    <pc:docChg chg="modSld">
      <pc:chgData name="Donner Cédric" userId="5ca5cacb-941a-446e-9838-0fa7ed829301" providerId="ADAL" clId="{9D4963BD-763B-4694-9290-FD0B4B43ABF1}" dt="2023-04-26T08:37:51.978" v="30" actId="20577"/>
      <pc:docMkLst>
        <pc:docMk/>
      </pc:docMkLst>
      <pc:sldChg chg="modSp mod">
        <pc:chgData name="Donner Cédric" userId="5ca5cacb-941a-446e-9838-0fa7ed829301" providerId="ADAL" clId="{9D4963BD-763B-4694-9290-FD0B4B43ABF1}" dt="2023-04-26T08:37:51.978" v="30" actId="20577"/>
        <pc:sldMkLst>
          <pc:docMk/>
          <pc:sldMk cId="1166103802" sldId="256"/>
        </pc:sldMkLst>
      </pc:sldChg>
    </pc:docChg>
  </pc:docChgLst>
  <pc:docChgLst>
    <pc:chgData name="Cédric Donner" userId="d617c342ac226a99" providerId="LiveId" clId="{532858A7-8AA5-2140-97A7-846774DB70B0}"/>
    <pc:docChg chg="undo redo custSel addSld modSld">
      <pc:chgData name="Cédric Donner" userId="d617c342ac226a99" providerId="LiveId" clId="{532858A7-8AA5-2140-97A7-846774DB70B0}" dt="2022-07-16T05:34:00.930" v="4094"/>
      <pc:docMkLst>
        <pc:docMk/>
      </pc:docMkLst>
      <pc:sldChg chg="addSp delSp addAnim">
        <pc:chgData name="Cédric Donner" userId="d617c342ac226a99" providerId="LiveId" clId="{532858A7-8AA5-2140-97A7-846774DB70B0}" dt="2022-07-15T21:54:02.345" v="3874" actId="27696"/>
        <pc:sldMkLst>
          <pc:docMk/>
          <pc:sldMk cId="908476823" sldId="344"/>
        </pc:sldMkLst>
      </pc:sldChg>
      <pc:sldChg chg="addSp delSp modSp addAnim delAnim">
        <pc:chgData name="Cédric Donner" userId="d617c342ac226a99" providerId="LiveId" clId="{532858A7-8AA5-2140-97A7-846774DB70B0}" dt="2022-07-15T09:12:34.806" v="853" actId="27696"/>
        <pc:sldMkLst>
          <pc:docMk/>
          <pc:sldMk cId="3243789448" sldId="353"/>
        </pc:sldMkLst>
      </pc:sldChg>
      <pc:sldChg chg="addSp delSp modSp addAnim delAnim">
        <pc:chgData name="Cédric Donner" userId="d617c342ac226a99" providerId="LiveId" clId="{532858A7-8AA5-2140-97A7-846774DB70B0}" dt="2022-07-15T09:26:46.348" v="1042" actId="27696"/>
        <pc:sldMkLst>
          <pc:docMk/>
          <pc:sldMk cId="812056998" sldId="355"/>
        </pc:sldMkLst>
      </pc:sldChg>
      <pc:sldChg chg="addSp delSp modSp addAnim">
        <pc:chgData name="Cédric Donner" userId="d617c342ac226a99" providerId="LiveId" clId="{532858A7-8AA5-2140-97A7-846774DB70B0}" dt="2022-07-15T08:48:23.596" v="547" actId="27696"/>
        <pc:sldMkLst>
          <pc:docMk/>
          <pc:sldMk cId="1065269555" sldId="356"/>
        </pc:sldMkLst>
      </pc:sldChg>
      <pc:sldChg chg="addSp delSp modSp addAnim">
        <pc:chgData name="Cédric Donner" userId="d617c342ac226a99" providerId="LiveId" clId="{532858A7-8AA5-2140-97A7-846774DB70B0}" dt="2022-07-15T08:52:13.030" v="620" actId="27696"/>
        <pc:sldMkLst>
          <pc:docMk/>
          <pc:sldMk cId="2994768647" sldId="357"/>
        </pc:sldMkLst>
      </pc:sldChg>
      <pc:sldChg chg="addSp delSp modSp">
        <pc:chgData name="Cédric Donner" userId="d617c342ac226a99" providerId="LiveId" clId="{532858A7-8AA5-2140-97A7-846774DB70B0}" dt="2022-07-15T09:21:44.337" v="1012" actId="1076"/>
        <pc:sldMkLst>
          <pc:docMk/>
          <pc:sldMk cId="61429259" sldId="358"/>
        </pc:sldMkLst>
      </pc:sldChg>
      <pc:sldChg chg="addSp delSp">
        <pc:chgData name="Cédric Donner" userId="d617c342ac226a99" providerId="LiveId" clId="{532858A7-8AA5-2140-97A7-846774DB70B0}" dt="2022-07-15T10:07:09.388" v="1144"/>
        <pc:sldMkLst>
          <pc:docMk/>
          <pc:sldMk cId="4267711328" sldId="365"/>
        </pc:sldMkLst>
      </pc:sldChg>
      <pc:sldChg chg="addSp delSp modSp">
        <pc:chgData name="Cédric Donner" userId="d617c342ac226a99" providerId="LiveId" clId="{532858A7-8AA5-2140-97A7-846774DB70B0}" dt="2022-07-15T10:16:52.209" v="1323"/>
        <pc:sldMkLst>
          <pc:docMk/>
          <pc:sldMk cId="2348298955" sldId="368"/>
        </pc:sldMkLst>
      </pc:sldChg>
      <pc:sldChg chg="addSp delSp modSp addAnim delAnim">
        <pc:chgData name="Cédric Donner" userId="d617c342ac226a99" providerId="LiveId" clId="{532858A7-8AA5-2140-97A7-846774DB70B0}" dt="2022-07-15T10:25:22.765" v="1617" actId="27696"/>
        <pc:sldMkLst>
          <pc:docMk/>
          <pc:sldMk cId="1928274434" sldId="369"/>
        </pc:sldMkLst>
      </pc:sldChg>
      <pc:sldChg chg="addSp delSp modSp addAnim delAnim">
        <pc:chgData name="Cédric Donner" userId="d617c342ac226a99" providerId="LiveId" clId="{532858A7-8AA5-2140-97A7-846774DB70B0}" dt="2022-07-15T10:29:50.304" v="1670" actId="27696"/>
        <pc:sldMkLst>
          <pc:docMk/>
          <pc:sldMk cId="779492706" sldId="370"/>
        </pc:sldMkLst>
      </pc:sldChg>
      <pc:sldChg chg="addSp delSp modSp addAnim">
        <pc:chgData name="Cédric Donner" userId="d617c342ac226a99" providerId="LiveId" clId="{532858A7-8AA5-2140-97A7-846774DB70B0}" dt="2022-07-15T10:58:32.665" v="1795" actId="164"/>
        <pc:sldMkLst>
          <pc:docMk/>
          <pc:sldMk cId="3472984273" sldId="371"/>
        </pc:sldMkLst>
      </pc:sldChg>
      <pc:sldChg chg="addSp delSp modSp">
        <pc:chgData name="Cédric Donner" userId="d617c342ac226a99" providerId="LiveId" clId="{532858A7-8AA5-2140-97A7-846774DB70B0}" dt="2022-07-15T11:17:58.847" v="1837" actId="20577"/>
        <pc:sldMkLst>
          <pc:docMk/>
          <pc:sldMk cId="2560962357" sldId="372"/>
        </pc:sldMkLst>
      </pc:sldChg>
      <pc:sldChg chg="addSp delSp modSp addAnim">
        <pc:chgData name="Cédric Donner" userId="d617c342ac226a99" providerId="LiveId" clId="{532858A7-8AA5-2140-97A7-846774DB70B0}" dt="2022-07-15T13:20:59.857" v="1908" actId="27696"/>
        <pc:sldMkLst>
          <pc:docMk/>
          <pc:sldMk cId="1416141579" sldId="380"/>
        </pc:sldMkLst>
      </pc:sldChg>
      <pc:sldChg chg="addSp delSp addAnim">
        <pc:chgData name="Cédric Donner" userId="d617c342ac226a99" providerId="LiveId" clId="{532858A7-8AA5-2140-97A7-846774DB70B0}" dt="2022-07-15T13:39:44.397" v="1938" actId="27696"/>
        <pc:sldMkLst>
          <pc:docMk/>
          <pc:sldMk cId="3871502574" sldId="381"/>
        </pc:sldMkLst>
      </pc:sldChg>
      <pc:sldChg chg="new">
        <pc:chgData name="Cédric Donner" userId="d617c342ac226a99" providerId="LiveId" clId="{532858A7-8AA5-2140-97A7-846774DB70B0}" dt="2022-07-15T13:38:49.265" v="1936" actId="680"/>
        <pc:sldMkLst>
          <pc:docMk/>
          <pc:sldMk cId="3440800457" sldId="383"/>
        </pc:sldMkLst>
      </pc:sldChg>
      <pc:sldChg chg="addSp">
        <pc:chgData name="Cédric Donner" userId="d617c342ac226a99" providerId="LiveId" clId="{532858A7-8AA5-2140-97A7-846774DB70B0}" dt="2022-07-15T15:22:15.237" v="1959"/>
        <pc:sldMkLst>
          <pc:docMk/>
          <pc:sldMk cId="3316301940" sldId="393"/>
        </pc:sldMkLst>
      </pc:sldChg>
      <pc:sldChg chg="addSp delSp modSp addAnim">
        <pc:chgData name="Cédric Donner" userId="d617c342ac226a99" providerId="LiveId" clId="{532858A7-8AA5-2140-97A7-846774DB70B0}" dt="2022-07-15T15:26:35.237" v="2036" actId="27696"/>
        <pc:sldMkLst>
          <pc:docMk/>
          <pc:sldMk cId="2030172391" sldId="396"/>
        </pc:sldMkLst>
      </pc:sldChg>
      <pc:sldChg chg="addSp delSp modSp addAnim">
        <pc:chgData name="Cédric Donner" userId="d617c342ac226a99" providerId="LiveId" clId="{532858A7-8AA5-2140-97A7-846774DB70B0}" dt="2022-07-15T15:52:58.958" v="2261" actId="27696"/>
        <pc:sldMkLst>
          <pc:docMk/>
          <pc:sldMk cId="418415390" sldId="397"/>
        </pc:sldMkLst>
      </pc:sldChg>
      <pc:sldChg chg="addSp delSp modSp addAnim delAnim">
        <pc:chgData name="Cédric Donner" userId="d617c342ac226a99" providerId="LiveId" clId="{532858A7-8AA5-2140-97A7-846774DB70B0}" dt="2022-07-15T16:07:32.563" v="2628" actId="27696"/>
        <pc:sldMkLst>
          <pc:docMk/>
          <pc:sldMk cId="1016706042" sldId="398"/>
        </pc:sldMkLst>
      </pc:sldChg>
      <pc:sldChg chg="addSp delSp modSp addAnim">
        <pc:chgData name="Cédric Donner" userId="d617c342ac226a99" providerId="LiveId" clId="{532858A7-8AA5-2140-97A7-846774DB70B0}" dt="2022-07-15T17:55:10.513" v="2693" actId="27696"/>
        <pc:sldMkLst>
          <pc:docMk/>
          <pc:sldMk cId="3590679383" sldId="399"/>
        </pc:sldMkLst>
      </pc:sldChg>
      <pc:sldChg chg="addSp">
        <pc:chgData name="Cédric Donner" userId="d617c342ac226a99" providerId="LiveId" clId="{532858A7-8AA5-2140-97A7-846774DB70B0}" dt="2022-07-15T17:51:21.283" v="2629"/>
        <pc:sldMkLst>
          <pc:docMk/>
          <pc:sldMk cId="2187375207" sldId="400"/>
        </pc:sldMkLst>
      </pc:sldChg>
      <pc:sldChg chg="addSp delSp">
        <pc:chgData name="Cédric Donner" userId="d617c342ac226a99" providerId="LiveId" clId="{532858A7-8AA5-2140-97A7-846774DB70B0}" dt="2022-07-15T17:51:32.006" v="2634"/>
        <pc:sldMkLst>
          <pc:docMk/>
          <pc:sldMk cId="1000567129" sldId="401"/>
        </pc:sldMkLst>
      </pc:sldChg>
      <pc:sldChg chg="addSp">
        <pc:chgData name="Cédric Donner" userId="d617c342ac226a99" providerId="LiveId" clId="{532858A7-8AA5-2140-97A7-846774DB70B0}" dt="2022-07-15T17:51:41.818" v="2639"/>
        <pc:sldMkLst>
          <pc:docMk/>
          <pc:sldMk cId="2161220317" sldId="402"/>
        </pc:sldMkLst>
      </pc:sldChg>
      <pc:sldChg chg="addSp delSp modSp addAnim">
        <pc:chgData name="Cédric Donner" userId="d617c342ac226a99" providerId="LiveId" clId="{532858A7-8AA5-2140-97A7-846774DB70B0}" dt="2022-07-15T18:04:33.016" v="2831" actId="27696"/>
        <pc:sldMkLst>
          <pc:docMk/>
          <pc:sldMk cId="4089422293" sldId="405"/>
        </pc:sldMkLst>
      </pc:sldChg>
      <pc:sldChg chg="addSp delSp modSp">
        <pc:chgData name="Cédric Donner" userId="d617c342ac226a99" providerId="LiveId" clId="{532858A7-8AA5-2140-97A7-846774DB70B0}" dt="2022-07-15T20:48:57.158" v="3215"/>
        <pc:sldMkLst>
          <pc:docMk/>
          <pc:sldMk cId="898994051" sldId="410"/>
        </pc:sldMkLst>
      </pc:sldChg>
      <pc:sldChg chg="addSp delSp">
        <pc:chgData name="Cédric Donner" userId="d617c342ac226a99" providerId="LiveId" clId="{532858A7-8AA5-2140-97A7-846774DB70B0}" dt="2022-07-15T18:29:48.311" v="2964"/>
        <pc:sldMkLst>
          <pc:docMk/>
          <pc:sldMk cId="1775054362" sldId="411"/>
        </pc:sldMkLst>
      </pc:sldChg>
      <pc:sldChg chg="addSp delSp modSp addAnim">
        <pc:chgData name="Cédric Donner" userId="d617c342ac226a99" providerId="LiveId" clId="{532858A7-8AA5-2140-97A7-846774DB70B0}" dt="2022-07-15T20:54:13.660" v="3223"/>
        <pc:sldMkLst>
          <pc:docMk/>
          <pc:sldMk cId="2384104590" sldId="418"/>
        </pc:sldMkLst>
      </pc:sldChg>
      <pc:sldChg chg="addSp delSp modSp">
        <pc:chgData name="Cédric Donner" userId="d617c342ac226a99" providerId="LiveId" clId="{532858A7-8AA5-2140-97A7-846774DB70B0}" dt="2022-07-15T20:52:13.984" v="3219"/>
        <pc:sldMkLst>
          <pc:docMk/>
          <pc:sldMk cId="3442521283" sldId="420"/>
        </pc:sldMkLst>
      </pc:sldChg>
      <pc:sldChg chg="addSp delSp">
        <pc:chgData name="Cédric Donner" userId="d617c342ac226a99" providerId="LiveId" clId="{532858A7-8AA5-2140-97A7-846774DB70B0}" dt="2022-07-15T21:57:50.094" v="3902" actId="21"/>
        <pc:sldMkLst>
          <pc:docMk/>
          <pc:sldMk cId="1241112575" sldId="423"/>
        </pc:sldMkLst>
      </pc:sldChg>
      <pc:sldChg chg="addSp delSp modSp addAnim">
        <pc:chgData name="Cédric Donner" userId="d617c342ac226a99" providerId="LiveId" clId="{532858A7-8AA5-2140-97A7-846774DB70B0}" dt="2022-07-15T21:28:19.954" v="3473" actId="27696"/>
        <pc:sldMkLst>
          <pc:docMk/>
          <pc:sldMk cId="136764022" sldId="424"/>
        </pc:sldMkLst>
      </pc:sldChg>
      <pc:sldChg chg="addSp delSp">
        <pc:chgData name="Cédric Donner" userId="d617c342ac226a99" providerId="LiveId" clId="{532858A7-8AA5-2140-97A7-846774DB70B0}" dt="2022-07-15T20:43:06.241" v="3191"/>
        <pc:sldMkLst>
          <pc:docMk/>
          <pc:sldMk cId="1760269058" sldId="428"/>
        </pc:sldMkLst>
      </pc:sldChg>
      <pc:sldChg chg="addSp delSp modSp addAnim delAnim">
        <pc:chgData name="Cédric Donner" userId="d617c342ac226a99" providerId="LiveId" clId="{532858A7-8AA5-2140-97A7-846774DB70B0}" dt="2022-07-15T21:21:51.470" v="3452"/>
        <pc:sldMkLst>
          <pc:docMk/>
          <pc:sldMk cId="2073194925" sldId="430"/>
        </pc:sldMkLst>
      </pc:sldChg>
      <pc:sldChg chg="addSp delSp modSp">
        <pc:chgData name="Cédric Donner" userId="d617c342ac226a99" providerId="LiveId" clId="{532858A7-8AA5-2140-97A7-846774DB70B0}" dt="2022-07-15T21:38:10.820" v="3693"/>
        <pc:sldMkLst>
          <pc:docMk/>
          <pc:sldMk cId="1945711891" sldId="435"/>
        </pc:sldMkLst>
      </pc:sldChg>
      <pc:sldChg chg="addSp delSp modSp addAnim delAnim">
        <pc:chgData name="Cédric Donner" userId="d617c342ac226a99" providerId="LiveId" clId="{532858A7-8AA5-2140-97A7-846774DB70B0}" dt="2022-07-15T22:49:48.989" v="4000" actId="27696"/>
        <pc:sldMkLst>
          <pc:docMk/>
          <pc:sldMk cId="2661245261" sldId="436"/>
        </pc:sldMkLst>
      </pc:sldChg>
      <pc:sldChg chg="addSp delSp modSp">
        <pc:chgData name="Cédric Donner" userId="d617c342ac226a99" providerId="LiveId" clId="{532858A7-8AA5-2140-97A7-846774DB70B0}" dt="2022-07-15T21:58:31.495" v="3906" actId="1076"/>
        <pc:sldMkLst>
          <pc:docMk/>
          <pc:sldMk cId="1016580102" sldId="437"/>
        </pc:sldMkLst>
      </pc:sldChg>
      <pc:sldChg chg="addSp delSp modSp addAnim delAnim">
        <pc:chgData name="Cédric Donner" userId="d617c342ac226a99" providerId="LiveId" clId="{532858A7-8AA5-2140-97A7-846774DB70B0}" dt="2022-07-15T22:49:06.999" v="3996" actId="164"/>
        <pc:sldMkLst>
          <pc:docMk/>
          <pc:sldMk cId="2975287559" sldId="438"/>
        </pc:sldMkLst>
      </pc:sldChg>
      <pc:sldChg chg="addSp delSp new mod modClrScheme chgLayout">
        <pc:chgData name="Cédric Donner" userId="d617c342ac226a99" providerId="LiveId" clId="{532858A7-8AA5-2140-97A7-846774DB70B0}" dt="2022-07-16T05:34:00.930" v="4094"/>
        <pc:sldMkLst>
          <pc:docMk/>
          <pc:sldMk cId="2060933892" sldId="446"/>
        </pc:sldMkLst>
      </pc:sldChg>
    </pc:docChg>
  </pc:docChgLst>
  <pc:docChgLst>
    <pc:chgData name="Donner Cédric" userId="5ca5cacb-941a-446e-9838-0fa7ed829301" providerId="ADAL" clId="{62D1F0D3-F23A-4BE3-81AE-749AB76D3B12}"/>
    <pc:docChg chg="modSld">
      <pc:chgData name="Donner Cédric" userId="5ca5cacb-941a-446e-9838-0fa7ed829301" providerId="ADAL" clId="{62D1F0D3-F23A-4BE3-81AE-749AB76D3B12}" dt="2025-04-02T12:07:43.581" v="0" actId="1076"/>
      <pc:docMkLst>
        <pc:docMk/>
      </pc:docMkLst>
      <pc:sldChg chg="modSp mod">
        <pc:chgData name="Donner Cédric" userId="5ca5cacb-941a-446e-9838-0fa7ed829301" providerId="ADAL" clId="{62D1F0D3-F23A-4BE3-81AE-749AB76D3B12}" dt="2025-04-02T12:07:43.581" v="0" actId="1076"/>
        <pc:sldMkLst>
          <pc:docMk/>
          <pc:sldMk cId="3887177162" sldId="378"/>
        </pc:sldMkLst>
        <pc:spChg chg="mod">
          <ac:chgData name="Donner Cédric" userId="5ca5cacb-941a-446e-9838-0fa7ed829301" providerId="ADAL" clId="{62D1F0D3-F23A-4BE3-81AE-749AB76D3B12}" dt="2025-04-02T12:07:43.581" v="0" actId="1076"/>
          <ac:spMkLst>
            <pc:docMk/>
            <pc:sldMk cId="3887177162" sldId="378"/>
            <ac:spMk id="3" creationId="{8AF5B7F9-FFAD-7B6E-3376-15573626F643}"/>
          </ac:spMkLst>
        </pc:spChg>
        <pc:spChg chg="mod">
          <ac:chgData name="Donner Cédric" userId="5ca5cacb-941a-446e-9838-0fa7ed829301" providerId="ADAL" clId="{62D1F0D3-F23A-4BE3-81AE-749AB76D3B12}" dt="2025-04-02T12:07:43.581" v="0" actId="1076"/>
          <ac:spMkLst>
            <pc:docMk/>
            <pc:sldMk cId="3887177162" sldId="378"/>
            <ac:spMk id="88" creationId="{E74603DD-EED2-B8A2-D509-FE32F688BEA2}"/>
          </ac:spMkLst>
        </pc:spChg>
        <pc:spChg chg="mod">
          <ac:chgData name="Donner Cédric" userId="5ca5cacb-941a-446e-9838-0fa7ed829301" providerId="ADAL" clId="{62D1F0D3-F23A-4BE3-81AE-749AB76D3B12}" dt="2025-04-02T12:07:43.581" v="0" actId="1076"/>
          <ac:spMkLst>
            <pc:docMk/>
            <pc:sldMk cId="3887177162" sldId="378"/>
            <ac:spMk id="100" creationId="{AC69DB12-6658-CE7B-F7F9-697090F3A1AA}"/>
          </ac:spMkLst>
        </pc:spChg>
        <pc:spChg chg="mod">
          <ac:chgData name="Donner Cédric" userId="5ca5cacb-941a-446e-9838-0fa7ed829301" providerId="ADAL" clId="{62D1F0D3-F23A-4BE3-81AE-749AB76D3B12}" dt="2025-04-02T12:07:43.581" v="0" actId="1076"/>
          <ac:spMkLst>
            <pc:docMk/>
            <pc:sldMk cId="3887177162" sldId="378"/>
            <ac:spMk id="101" creationId="{9372BCA3-313A-37DC-E610-81DED62E4A1D}"/>
          </ac:spMkLst>
        </pc:spChg>
        <pc:spChg chg="mod">
          <ac:chgData name="Donner Cédric" userId="5ca5cacb-941a-446e-9838-0fa7ed829301" providerId="ADAL" clId="{62D1F0D3-F23A-4BE3-81AE-749AB76D3B12}" dt="2025-04-02T12:07:43.581" v="0" actId="1076"/>
          <ac:spMkLst>
            <pc:docMk/>
            <pc:sldMk cId="3887177162" sldId="378"/>
            <ac:spMk id="186" creationId="{C9AC3C98-834E-896C-FAED-4EF458123F31}"/>
          </ac:spMkLst>
        </pc:spChg>
        <pc:spChg chg="mod">
          <ac:chgData name="Donner Cédric" userId="5ca5cacb-941a-446e-9838-0fa7ed829301" providerId="ADAL" clId="{62D1F0D3-F23A-4BE3-81AE-749AB76D3B12}" dt="2025-04-02T12:07:43.581" v="0" actId="1076"/>
          <ac:spMkLst>
            <pc:docMk/>
            <pc:sldMk cId="3887177162" sldId="378"/>
            <ac:spMk id="192" creationId="{F13132E5-7F35-5268-9A89-C800F3158A70}"/>
          </ac:spMkLst>
        </pc:spChg>
        <pc:spChg chg="mod">
          <ac:chgData name="Donner Cédric" userId="5ca5cacb-941a-446e-9838-0fa7ed829301" providerId="ADAL" clId="{62D1F0D3-F23A-4BE3-81AE-749AB76D3B12}" dt="2025-04-02T12:07:43.581" v="0" actId="1076"/>
          <ac:spMkLst>
            <pc:docMk/>
            <pc:sldMk cId="3887177162" sldId="378"/>
            <ac:spMk id="204" creationId="{F1775DFD-7060-227B-4AE1-0AF13E1AD0F9}"/>
          </ac:spMkLst>
        </pc:spChg>
        <pc:spChg chg="mod">
          <ac:chgData name="Donner Cédric" userId="5ca5cacb-941a-446e-9838-0fa7ed829301" providerId="ADAL" clId="{62D1F0D3-F23A-4BE3-81AE-749AB76D3B12}" dt="2025-04-02T12:07:43.581" v="0" actId="1076"/>
          <ac:spMkLst>
            <pc:docMk/>
            <pc:sldMk cId="3887177162" sldId="378"/>
            <ac:spMk id="208" creationId="{2CF17AE1-6E17-B647-E445-AE149C7706DB}"/>
          </ac:spMkLst>
        </pc:spChg>
        <pc:spChg chg="mod">
          <ac:chgData name="Donner Cédric" userId="5ca5cacb-941a-446e-9838-0fa7ed829301" providerId="ADAL" clId="{62D1F0D3-F23A-4BE3-81AE-749AB76D3B12}" dt="2025-04-02T12:07:43.581" v="0" actId="1076"/>
          <ac:spMkLst>
            <pc:docMk/>
            <pc:sldMk cId="3887177162" sldId="378"/>
            <ac:spMk id="223" creationId="{22E8C830-AE1B-23A6-2904-D529DE4DC5D0}"/>
          </ac:spMkLst>
        </pc:spChg>
        <pc:spChg chg="mod">
          <ac:chgData name="Donner Cédric" userId="5ca5cacb-941a-446e-9838-0fa7ed829301" providerId="ADAL" clId="{62D1F0D3-F23A-4BE3-81AE-749AB76D3B12}" dt="2025-04-02T12:07:43.581" v="0" actId="1076"/>
          <ac:spMkLst>
            <pc:docMk/>
            <pc:sldMk cId="3887177162" sldId="378"/>
            <ac:spMk id="227" creationId="{71197819-F3EC-E699-4FAB-384DD9012532}"/>
          </ac:spMkLst>
        </pc:spChg>
      </pc:sldChg>
    </pc:docChg>
  </pc:docChgLst>
  <pc:docChgLst>
    <pc:chgData name="Donner Cédric" userId="5ca5cacb-941a-446e-9838-0fa7ed829301" providerId="ADAL" clId="{D0604746-FA8F-4215-BBDD-F5E6812848E4}"/>
    <pc:docChg chg="modSld">
      <pc:chgData name="Donner Cédric" userId="5ca5cacb-941a-446e-9838-0fa7ed829301" providerId="ADAL" clId="{D0604746-FA8F-4215-BBDD-F5E6812848E4}" dt="2024-04-17T09:05:53.065" v="1"/>
      <pc:docMkLst>
        <pc:docMk/>
      </pc:docMkLst>
      <pc:sldChg chg="modAnim">
        <pc:chgData name="Donner Cédric" userId="5ca5cacb-941a-446e-9838-0fa7ed829301" providerId="ADAL" clId="{D0604746-FA8F-4215-BBDD-F5E6812848E4}" dt="2024-04-17T09:05:53.065" v="1"/>
        <pc:sldMkLst>
          <pc:docMk/>
          <pc:sldMk cId="937988403" sldId="384"/>
        </pc:sldMkLst>
      </pc:sldChg>
    </pc:docChg>
  </pc:docChgLst>
  <pc:docChgLst>
    <pc:chgData name="Cédric Donner" userId="d617c342ac226a99" providerId="LiveId" clId="{105B71AC-851E-4D8D-9CDE-37424EF7532D}"/>
    <pc:docChg chg="undo redo custSel addSld delSld modSld sldOrd">
      <pc:chgData name="Cédric Donner" userId="d617c342ac226a99" providerId="LiveId" clId="{105B71AC-851E-4D8D-9CDE-37424EF7532D}" dt="2022-07-16T08:06:11.806" v="14525" actId="20577"/>
      <pc:docMkLst>
        <pc:docMk/>
      </pc:docMkLst>
      <pc:sldChg chg="addSp delSp modSp mod delDesignElem chgLayout">
        <pc:chgData name="Cédric Donner" userId="d617c342ac226a99" providerId="LiveId" clId="{105B71AC-851E-4D8D-9CDE-37424EF7532D}" dt="2022-07-15T07:14:27.594" v="4914" actId="26606"/>
        <pc:sldMkLst>
          <pc:docMk/>
          <pc:sldMk cId="1166103802" sldId="256"/>
        </pc:sldMkLst>
      </pc:sldChg>
      <pc:sldChg chg="delSp modSp del mod">
        <pc:chgData name="Cédric Donner" userId="d617c342ac226a99" providerId="LiveId" clId="{105B71AC-851E-4D8D-9CDE-37424EF7532D}" dt="2022-07-07T21:49:12.504" v="332" actId="2696"/>
        <pc:sldMkLst>
          <pc:docMk/>
          <pc:sldMk cId="1430182300" sldId="258"/>
        </pc:sldMkLst>
      </pc:sldChg>
      <pc:sldChg chg="delSp add setBg delDesignElem">
        <pc:chgData name="Cédric Donner" userId="d617c342ac226a99" providerId="LiveId" clId="{105B71AC-851E-4D8D-9CDE-37424EF7532D}" dt="2022-07-07T21:49:17.763" v="347"/>
        <pc:sldMkLst>
          <pc:docMk/>
          <pc:sldMk cId="3214309515" sldId="258"/>
        </pc:sldMkLst>
      </pc:sldChg>
      <pc:sldChg chg="delSp add setBg delDesignElem">
        <pc:chgData name="Cédric Donner" userId="d617c342ac226a99" providerId="LiveId" clId="{105B71AC-851E-4D8D-9CDE-37424EF7532D}" dt="2022-07-07T21:49:17.763" v="347"/>
        <pc:sldMkLst>
          <pc:docMk/>
          <pc:sldMk cId="2325749780" sldId="259"/>
        </pc:sldMkLst>
      </pc:sldChg>
      <pc:sldChg chg="del">
        <pc:chgData name="Cédric Donner" userId="d617c342ac226a99" providerId="LiveId" clId="{105B71AC-851E-4D8D-9CDE-37424EF7532D}" dt="2022-07-07T21:49:12.504" v="332" actId="2696"/>
        <pc:sldMkLst>
          <pc:docMk/>
          <pc:sldMk cId="2900290892" sldId="259"/>
        </pc:sldMkLst>
      </pc:sldChg>
      <pc:sldChg chg="delSp add setBg delDesignElem">
        <pc:chgData name="Cédric Donner" userId="d617c342ac226a99" providerId="LiveId" clId="{105B71AC-851E-4D8D-9CDE-37424EF7532D}" dt="2022-07-07T21:49:17.763" v="347"/>
        <pc:sldMkLst>
          <pc:docMk/>
          <pc:sldMk cId="575169729" sldId="260"/>
        </pc:sldMkLst>
      </pc:sldChg>
      <pc:sldChg chg="del">
        <pc:chgData name="Cédric Donner" userId="d617c342ac226a99" providerId="LiveId" clId="{105B71AC-851E-4D8D-9CDE-37424EF7532D}" dt="2022-07-07T21:49:12.504" v="332" actId="2696"/>
        <pc:sldMkLst>
          <pc:docMk/>
          <pc:sldMk cId="3745466459" sldId="260"/>
        </pc:sldMkLst>
      </pc:sldChg>
      <pc:sldChg chg="del">
        <pc:chgData name="Cédric Donner" userId="d617c342ac226a99" providerId="LiveId" clId="{105B71AC-851E-4D8D-9CDE-37424EF7532D}" dt="2022-07-07T21:49:12.504" v="332" actId="2696"/>
        <pc:sldMkLst>
          <pc:docMk/>
          <pc:sldMk cId="1281513237" sldId="261"/>
        </pc:sldMkLst>
      </pc:sldChg>
      <pc:sldChg chg="delSp add setBg delDesignElem">
        <pc:chgData name="Cédric Donner" userId="d617c342ac226a99" providerId="LiveId" clId="{105B71AC-851E-4D8D-9CDE-37424EF7532D}" dt="2022-07-07T21:49:17.763" v="347"/>
        <pc:sldMkLst>
          <pc:docMk/>
          <pc:sldMk cId="4021544002" sldId="261"/>
        </pc:sldMkLst>
      </pc:sldChg>
      <pc:sldChg chg="del">
        <pc:chgData name="Cédric Donner" userId="d617c342ac226a99" providerId="LiveId" clId="{105B71AC-851E-4D8D-9CDE-37424EF7532D}" dt="2022-07-07T21:49:12.504" v="332" actId="2696"/>
        <pc:sldMkLst>
          <pc:docMk/>
          <pc:sldMk cId="1261832150" sldId="262"/>
        </pc:sldMkLst>
      </pc:sldChg>
      <pc:sldChg chg="delSp add setBg delDesignElem">
        <pc:chgData name="Cédric Donner" userId="d617c342ac226a99" providerId="LiveId" clId="{105B71AC-851E-4D8D-9CDE-37424EF7532D}" dt="2022-07-07T21:49:17.763" v="347"/>
        <pc:sldMkLst>
          <pc:docMk/>
          <pc:sldMk cId="3475842197" sldId="262"/>
        </pc:sldMkLst>
      </pc:sldChg>
      <pc:sldChg chg="delSp add setBg delDesignElem">
        <pc:chgData name="Cédric Donner" userId="d617c342ac226a99" providerId="LiveId" clId="{105B71AC-851E-4D8D-9CDE-37424EF7532D}" dt="2022-07-07T21:49:17.763" v="347"/>
        <pc:sldMkLst>
          <pc:docMk/>
          <pc:sldMk cId="1725946995" sldId="264"/>
        </pc:sldMkLst>
      </pc:sldChg>
      <pc:sldChg chg="del">
        <pc:chgData name="Cédric Donner" userId="d617c342ac226a99" providerId="LiveId" clId="{105B71AC-851E-4D8D-9CDE-37424EF7532D}" dt="2022-07-07T21:49:12.504" v="332" actId="2696"/>
        <pc:sldMkLst>
          <pc:docMk/>
          <pc:sldMk cId="3063140491" sldId="264"/>
        </pc:sldMkLst>
      </pc:sldChg>
      <pc:sldChg chg="del">
        <pc:chgData name="Cédric Donner" userId="d617c342ac226a99" providerId="LiveId" clId="{105B71AC-851E-4D8D-9CDE-37424EF7532D}" dt="2022-07-07T21:49:12.504" v="332" actId="2696"/>
        <pc:sldMkLst>
          <pc:docMk/>
          <pc:sldMk cId="2274478101" sldId="265"/>
        </pc:sldMkLst>
      </pc:sldChg>
      <pc:sldChg chg="delSp add setBg delDesignElem">
        <pc:chgData name="Cédric Donner" userId="d617c342ac226a99" providerId="LiveId" clId="{105B71AC-851E-4D8D-9CDE-37424EF7532D}" dt="2022-07-07T21:49:17.763" v="347"/>
        <pc:sldMkLst>
          <pc:docMk/>
          <pc:sldMk cId="3755118265" sldId="265"/>
        </pc:sldMkLst>
      </pc:sldChg>
      <pc:sldChg chg="del">
        <pc:chgData name="Cédric Donner" userId="d617c342ac226a99" providerId="LiveId" clId="{105B71AC-851E-4D8D-9CDE-37424EF7532D}" dt="2022-07-07T21:49:12.504" v="332" actId="2696"/>
        <pc:sldMkLst>
          <pc:docMk/>
          <pc:sldMk cId="1218809758" sldId="266"/>
        </pc:sldMkLst>
      </pc:sldChg>
      <pc:sldChg chg="delSp add setBg delDesignElem">
        <pc:chgData name="Cédric Donner" userId="d617c342ac226a99" providerId="LiveId" clId="{105B71AC-851E-4D8D-9CDE-37424EF7532D}" dt="2022-07-07T21:49:17.763" v="347"/>
        <pc:sldMkLst>
          <pc:docMk/>
          <pc:sldMk cId="1403085157" sldId="266"/>
        </pc:sldMkLst>
      </pc:sldChg>
      <pc:sldChg chg="delSp add setBg delDesignElem">
        <pc:chgData name="Cédric Donner" userId="d617c342ac226a99" providerId="LiveId" clId="{105B71AC-851E-4D8D-9CDE-37424EF7532D}" dt="2022-07-07T21:49:17.763" v="347"/>
        <pc:sldMkLst>
          <pc:docMk/>
          <pc:sldMk cId="3241508969" sldId="267"/>
        </pc:sldMkLst>
      </pc:sldChg>
      <pc:sldChg chg="del">
        <pc:chgData name="Cédric Donner" userId="d617c342ac226a99" providerId="LiveId" clId="{105B71AC-851E-4D8D-9CDE-37424EF7532D}" dt="2022-07-07T21:49:12.504" v="332" actId="2696"/>
        <pc:sldMkLst>
          <pc:docMk/>
          <pc:sldMk cId="3516260558" sldId="267"/>
        </pc:sldMkLst>
      </pc:sldChg>
      <pc:sldChg chg="delSp add setBg delDesignElem">
        <pc:chgData name="Cédric Donner" userId="d617c342ac226a99" providerId="LiveId" clId="{105B71AC-851E-4D8D-9CDE-37424EF7532D}" dt="2022-07-07T21:49:17.763" v="347"/>
        <pc:sldMkLst>
          <pc:docMk/>
          <pc:sldMk cId="1329756303" sldId="268"/>
        </pc:sldMkLst>
      </pc:sldChg>
      <pc:sldChg chg="del">
        <pc:chgData name="Cédric Donner" userId="d617c342ac226a99" providerId="LiveId" clId="{105B71AC-851E-4D8D-9CDE-37424EF7532D}" dt="2022-07-07T21:49:12.504" v="332" actId="2696"/>
        <pc:sldMkLst>
          <pc:docMk/>
          <pc:sldMk cId="1548803909" sldId="268"/>
        </pc:sldMkLst>
      </pc:sldChg>
      <pc:sldChg chg="del">
        <pc:chgData name="Cédric Donner" userId="d617c342ac226a99" providerId="LiveId" clId="{105B71AC-851E-4D8D-9CDE-37424EF7532D}" dt="2022-07-07T21:49:12.504" v="332" actId="2696"/>
        <pc:sldMkLst>
          <pc:docMk/>
          <pc:sldMk cId="1064225906" sldId="269"/>
        </pc:sldMkLst>
      </pc:sldChg>
      <pc:sldChg chg="delSp add setBg delDesignElem">
        <pc:chgData name="Cédric Donner" userId="d617c342ac226a99" providerId="LiveId" clId="{105B71AC-851E-4D8D-9CDE-37424EF7532D}" dt="2022-07-07T21:49:17.763" v="347"/>
        <pc:sldMkLst>
          <pc:docMk/>
          <pc:sldMk cId="3281754860" sldId="269"/>
        </pc:sldMkLst>
      </pc:sldChg>
      <pc:sldChg chg="modSp add mod setBg">
        <pc:chgData name="Cédric Donner" userId="d617c342ac226a99" providerId="LiveId" clId="{105B71AC-851E-4D8D-9CDE-37424EF7532D}" dt="2022-07-15T15:03:46.877" v="10435" actId="1076"/>
        <pc:sldMkLst>
          <pc:docMk/>
          <pc:sldMk cId="1123703868" sldId="270"/>
        </pc:sldMkLst>
      </pc:sldChg>
      <pc:sldChg chg="addSp delSp modSp del modAnim">
        <pc:chgData name="Cédric Donner" userId="d617c342ac226a99" providerId="LiveId" clId="{105B71AC-851E-4D8D-9CDE-37424EF7532D}" dt="2022-07-07T21:49:12.504" v="332" actId="2696"/>
        <pc:sldMkLst>
          <pc:docMk/>
          <pc:sldMk cId="2444493982" sldId="270"/>
        </pc:sldMkLst>
      </pc:sldChg>
      <pc:sldChg chg="addSp modSp modAnim">
        <pc:chgData name="Cédric Donner" userId="d617c342ac226a99" providerId="LiveId" clId="{105B71AC-851E-4D8D-9CDE-37424EF7532D}" dt="2022-07-07T21:16:54.422" v="60"/>
        <pc:sldMkLst>
          <pc:docMk/>
          <pc:sldMk cId="3344639393" sldId="272"/>
        </pc:sldMkLst>
      </pc:sldChg>
      <pc:sldChg chg="addSp modSp">
        <pc:chgData name="Cédric Donner" userId="d617c342ac226a99" providerId="LiveId" clId="{105B71AC-851E-4D8D-9CDE-37424EF7532D}" dt="2022-07-07T21:16:29.035" v="57"/>
        <pc:sldMkLst>
          <pc:docMk/>
          <pc:sldMk cId="1435498394" sldId="273"/>
        </pc:sldMkLst>
      </pc:sldChg>
      <pc:sldChg chg="modAnim">
        <pc:chgData name="Cédric Donner" userId="d617c342ac226a99" providerId="LiveId" clId="{105B71AC-851E-4D8D-9CDE-37424EF7532D}" dt="2022-07-07T21:18:15.264" v="61"/>
        <pc:sldMkLst>
          <pc:docMk/>
          <pc:sldMk cId="4064465069" sldId="275"/>
        </pc:sldMkLst>
      </pc:sldChg>
      <pc:sldChg chg="addSp delSp modSp mod delAnim modAnim">
        <pc:chgData name="Cédric Donner" userId="d617c342ac226a99" providerId="LiveId" clId="{105B71AC-851E-4D8D-9CDE-37424EF7532D}" dt="2022-07-14T16:49:34.677" v="3362" actId="21"/>
        <pc:sldMkLst>
          <pc:docMk/>
          <pc:sldMk cId="692466942" sldId="278"/>
        </pc:sldMkLst>
      </pc:sldChg>
      <pc:sldChg chg="modAnim">
        <pc:chgData name="Cédric Donner" userId="d617c342ac226a99" providerId="LiveId" clId="{105B71AC-851E-4D8D-9CDE-37424EF7532D}" dt="2022-07-07T21:19:20.576" v="62"/>
        <pc:sldMkLst>
          <pc:docMk/>
          <pc:sldMk cId="828229952" sldId="283"/>
        </pc:sldMkLst>
      </pc:sldChg>
      <pc:sldChg chg="delSp mod delAnim">
        <pc:chgData name="Cédric Donner" userId="d617c342ac226a99" providerId="LiveId" clId="{105B71AC-851E-4D8D-9CDE-37424EF7532D}" dt="2022-07-07T21:50:57.738" v="352" actId="478"/>
        <pc:sldMkLst>
          <pc:docMk/>
          <pc:sldMk cId="897278755" sldId="285"/>
        </pc:sldMkLst>
      </pc:sldChg>
      <pc:sldChg chg="delSp mod delAnim">
        <pc:chgData name="Cédric Donner" userId="d617c342ac226a99" providerId="LiveId" clId="{105B71AC-851E-4D8D-9CDE-37424EF7532D}" dt="2022-07-07T21:51:14.823" v="353" actId="478"/>
        <pc:sldMkLst>
          <pc:docMk/>
          <pc:sldMk cId="4170376829" sldId="286"/>
        </pc:sldMkLst>
      </pc:sldChg>
      <pc:sldChg chg="modAnim">
        <pc:chgData name="Cédric Donner" userId="d617c342ac226a99" providerId="LiveId" clId="{105B71AC-851E-4D8D-9CDE-37424EF7532D}" dt="2022-07-07T21:21:14.153" v="63"/>
        <pc:sldMkLst>
          <pc:docMk/>
          <pc:sldMk cId="2770207893" sldId="291"/>
        </pc:sldMkLst>
      </pc:sldChg>
      <pc:sldChg chg="modSp mod">
        <pc:chgData name="Cédric Donner" userId="d617c342ac226a99" providerId="LiveId" clId="{105B71AC-851E-4D8D-9CDE-37424EF7532D}" dt="2022-07-07T21:09:22.363" v="18" actId="166"/>
        <pc:sldMkLst>
          <pc:docMk/>
          <pc:sldMk cId="1662639116" sldId="296"/>
        </pc:sldMkLst>
      </pc:sldChg>
      <pc:sldChg chg="addSp modSp">
        <pc:chgData name="Cédric Donner" userId="d617c342ac226a99" providerId="LiveId" clId="{105B71AC-851E-4D8D-9CDE-37424EF7532D}" dt="2022-07-07T21:09:32.823" v="19"/>
        <pc:sldMkLst>
          <pc:docMk/>
          <pc:sldMk cId="4147844485" sldId="297"/>
        </pc:sldMkLst>
      </pc:sldChg>
      <pc:sldChg chg="addSp delSp modSp add mod">
        <pc:chgData name="Cédric Donner" userId="d617c342ac226a99" providerId="LiveId" clId="{105B71AC-851E-4D8D-9CDE-37424EF7532D}" dt="2022-07-07T21:10:01.883" v="23" actId="14100"/>
        <pc:sldMkLst>
          <pc:docMk/>
          <pc:sldMk cId="1860160985" sldId="298"/>
        </pc:sldMkLst>
      </pc:sldChg>
      <pc:sldChg chg="addSp modSp add mod ord modAnim">
        <pc:chgData name="Cédric Donner" userId="d617c342ac226a99" providerId="LiveId" clId="{105B71AC-851E-4D8D-9CDE-37424EF7532D}" dt="2022-07-07T21:23:20.320" v="72"/>
        <pc:sldMkLst>
          <pc:docMk/>
          <pc:sldMk cId="2375190184" sldId="299"/>
        </pc:sldMkLst>
      </pc:sldChg>
      <pc:sldChg chg="addSp delSp modSp add mod modAnim">
        <pc:chgData name="Cédric Donner" userId="d617c342ac226a99" providerId="LiveId" clId="{105B71AC-851E-4D8D-9CDE-37424EF7532D}" dt="2022-07-07T21:10:54.767" v="34" actId="207"/>
        <pc:sldMkLst>
          <pc:docMk/>
          <pc:sldMk cId="3830715506" sldId="300"/>
        </pc:sldMkLst>
      </pc:sldChg>
      <pc:sldChg chg="addSp delSp modSp add mod ord setBg addAnim delAnim setClrOvrMap">
        <pc:chgData name="Cédric Donner" userId="d617c342ac226a99" providerId="LiveId" clId="{105B71AC-851E-4D8D-9CDE-37424EF7532D}" dt="2022-07-15T07:44:02.475" v="5039" actId="27614"/>
        <pc:sldMkLst>
          <pc:docMk/>
          <pc:sldMk cId="632067189" sldId="301"/>
        </pc:sldMkLst>
      </pc:sldChg>
      <pc:sldChg chg="add del">
        <pc:chgData name="Cédric Donner" userId="d617c342ac226a99" providerId="LiveId" clId="{105B71AC-851E-4D8D-9CDE-37424EF7532D}" dt="2022-07-07T21:15:37.880" v="50" actId="2696"/>
        <pc:sldMkLst>
          <pc:docMk/>
          <pc:sldMk cId="1192393391" sldId="301"/>
        </pc:sldMkLst>
      </pc:sldChg>
      <pc:sldChg chg="addSp delSp add del setBg delDesignElem">
        <pc:chgData name="Cédric Donner" userId="d617c342ac226a99" providerId="LiveId" clId="{105B71AC-851E-4D8D-9CDE-37424EF7532D}" dt="2022-07-07T21:15:34.285" v="48"/>
        <pc:sldMkLst>
          <pc:docMk/>
          <pc:sldMk cId="1875892040" sldId="301"/>
        </pc:sldMkLst>
      </pc:sldChg>
      <pc:sldChg chg="addSp delSp add del setBg delDesignElem">
        <pc:chgData name="Cédric Donner" userId="d617c342ac226a99" providerId="LiveId" clId="{105B71AC-851E-4D8D-9CDE-37424EF7532D}" dt="2022-07-07T21:15:41.852" v="53"/>
        <pc:sldMkLst>
          <pc:docMk/>
          <pc:sldMk cId="3408701233" sldId="301"/>
        </pc:sldMkLst>
      </pc:sldChg>
      <pc:sldChg chg="addSp delSp modSp add mod delAnim modAnim">
        <pc:chgData name="Cédric Donner" userId="d617c342ac226a99" providerId="LiveId" clId="{105B71AC-851E-4D8D-9CDE-37424EF7532D}" dt="2022-07-07T21:23:15.133" v="70" actId="14100"/>
        <pc:sldMkLst>
          <pc:docMk/>
          <pc:sldMk cId="1567159167" sldId="302"/>
        </pc:sldMkLst>
      </pc:sldChg>
      <pc:sldChg chg="modSp add mod">
        <pc:chgData name="Cédric Donner" userId="d617c342ac226a99" providerId="LiveId" clId="{105B71AC-851E-4D8D-9CDE-37424EF7532D}" dt="2022-07-07T21:23:50.162" v="82" actId="14100"/>
        <pc:sldMkLst>
          <pc:docMk/>
          <pc:sldMk cId="393880520" sldId="303"/>
        </pc:sldMkLst>
      </pc:sldChg>
      <pc:sldChg chg="addSp delSp modSp add del mod">
        <pc:chgData name="Cédric Donner" userId="d617c342ac226a99" providerId="LiveId" clId="{105B71AC-851E-4D8D-9CDE-37424EF7532D}" dt="2022-07-07T21:52:32.116" v="354" actId="47"/>
        <pc:sldMkLst>
          <pc:docMk/>
          <pc:sldMk cId="3108045545" sldId="304"/>
        </pc:sldMkLst>
      </pc:sldChg>
      <pc:sldChg chg="addSp delSp modSp add mod delAnim modAnim">
        <pc:chgData name="Cédric Donner" userId="d617c342ac226a99" providerId="LiveId" clId="{105B71AC-851E-4D8D-9CDE-37424EF7532D}" dt="2022-07-07T21:32:27.315" v="155" actId="14100"/>
        <pc:sldMkLst>
          <pc:docMk/>
          <pc:sldMk cId="849187734" sldId="305"/>
        </pc:sldMkLst>
      </pc:sldChg>
      <pc:sldChg chg="delSp modSp add mod delAnim modAnim">
        <pc:chgData name="Cédric Donner" userId="d617c342ac226a99" providerId="LiveId" clId="{105B71AC-851E-4D8D-9CDE-37424EF7532D}" dt="2022-07-07T21:32:31.718" v="156" actId="14100"/>
        <pc:sldMkLst>
          <pc:docMk/>
          <pc:sldMk cId="2251246031" sldId="306"/>
        </pc:sldMkLst>
      </pc:sldChg>
      <pc:sldChg chg="addSp delSp modSp add mod">
        <pc:chgData name="Cédric Donner" userId="d617c342ac226a99" providerId="LiveId" clId="{105B71AC-851E-4D8D-9CDE-37424EF7532D}" dt="2022-07-07T21:36:41.973" v="199" actId="1076"/>
        <pc:sldMkLst>
          <pc:docMk/>
          <pc:sldMk cId="835265922" sldId="307"/>
        </pc:sldMkLst>
      </pc:sldChg>
      <pc:sldChg chg="addSp delSp modSp add mod">
        <pc:chgData name="Cédric Donner" userId="d617c342ac226a99" providerId="LiveId" clId="{105B71AC-851E-4D8D-9CDE-37424EF7532D}" dt="2022-07-07T21:37:02.349" v="202" actId="478"/>
        <pc:sldMkLst>
          <pc:docMk/>
          <pc:sldMk cId="1805057199" sldId="308"/>
        </pc:sldMkLst>
      </pc:sldChg>
      <pc:sldChg chg="addSp delSp modSp add mod">
        <pc:chgData name="Cédric Donner" userId="d617c342ac226a99" providerId="LiveId" clId="{105B71AC-851E-4D8D-9CDE-37424EF7532D}" dt="2022-07-07T21:37:34.271" v="209"/>
        <pc:sldMkLst>
          <pc:docMk/>
          <pc:sldMk cId="3866247434" sldId="309"/>
        </pc:sldMkLst>
      </pc:sldChg>
      <pc:sldChg chg="addSp delSp modSp add mod modAnim">
        <pc:chgData name="Cédric Donner" userId="d617c342ac226a99" providerId="LiveId" clId="{105B71AC-851E-4D8D-9CDE-37424EF7532D}" dt="2022-07-07T21:39:04.605" v="227" actId="1076"/>
        <pc:sldMkLst>
          <pc:docMk/>
          <pc:sldMk cId="127360911" sldId="310"/>
        </pc:sldMkLst>
      </pc:sldChg>
      <pc:sldChg chg="addSp delSp modSp add mod delAnim">
        <pc:chgData name="Cédric Donner" userId="d617c342ac226a99" providerId="LiveId" clId="{105B71AC-851E-4D8D-9CDE-37424EF7532D}" dt="2022-07-07T21:39:43.566" v="235" actId="478"/>
        <pc:sldMkLst>
          <pc:docMk/>
          <pc:sldMk cId="3995439247" sldId="311"/>
        </pc:sldMkLst>
      </pc:sldChg>
      <pc:sldChg chg="addSp delSp modSp add mod">
        <pc:chgData name="Cédric Donner" userId="d617c342ac226a99" providerId="LiveId" clId="{105B71AC-851E-4D8D-9CDE-37424EF7532D}" dt="2022-07-07T21:41:28.163" v="259" actId="478"/>
        <pc:sldMkLst>
          <pc:docMk/>
          <pc:sldMk cId="1821430718" sldId="312"/>
        </pc:sldMkLst>
      </pc:sldChg>
      <pc:sldChg chg="addSp modSp add mod">
        <pc:chgData name="Cédric Donner" userId="d617c342ac226a99" providerId="LiveId" clId="{105B71AC-851E-4D8D-9CDE-37424EF7532D}" dt="2022-07-07T21:42:21.254" v="263" actId="1076"/>
        <pc:sldMkLst>
          <pc:docMk/>
          <pc:sldMk cId="4236935401" sldId="313"/>
        </pc:sldMkLst>
      </pc:sldChg>
      <pc:sldChg chg="delSp modSp add mod">
        <pc:chgData name="Cédric Donner" userId="d617c342ac226a99" providerId="LiveId" clId="{105B71AC-851E-4D8D-9CDE-37424EF7532D}" dt="2022-07-07T21:42:47.597" v="268" actId="478"/>
        <pc:sldMkLst>
          <pc:docMk/>
          <pc:sldMk cId="3140295851" sldId="314"/>
        </pc:sldMkLst>
      </pc:sldChg>
      <pc:sldChg chg="addSp modSp add mod">
        <pc:chgData name="Cédric Donner" userId="d617c342ac226a99" providerId="LiveId" clId="{105B71AC-851E-4D8D-9CDE-37424EF7532D}" dt="2022-07-07T21:44:31.293" v="289" actId="20577"/>
        <pc:sldMkLst>
          <pc:docMk/>
          <pc:sldMk cId="2649009137" sldId="315"/>
        </pc:sldMkLst>
      </pc:sldChg>
      <pc:sldChg chg="addSp delSp modSp add mod">
        <pc:chgData name="Cédric Donner" userId="d617c342ac226a99" providerId="LiveId" clId="{105B71AC-851E-4D8D-9CDE-37424EF7532D}" dt="2022-07-07T21:45:52.757" v="299" actId="14100"/>
        <pc:sldMkLst>
          <pc:docMk/>
          <pc:sldMk cId="450477376" sldId="316"/>
        </pc:sldMkLst>
      </pc:sldChg>
      <pc:sldChg chg="addSp modSp add mod">
        <pc:chgData name="Cédric Donner" userId="d617c342ac226a99" providerId="LiveId" clId="{105B71AC-851E-4D8D-9CDE-37424EF7532D}" dt="2022-07-07T21:45:58.274" v="300" actId="14100"/>
        <pc:sldMkLst>
          <pc:docMk/>
          <pc:sldMk cId="1071495583" sldId="317"/>
        </pc:sldMkLst>
      </pc:sldChg>
      <pc:sldChg chg="delSp modSp add mod">
        <pc:chgData name="Cédric Donner" userId="d617c342ac226a99" providerId="LiveId" clId="{105B71AC-851E-4D8D-9CDE-37424EF7532D}" dt="2022-07-07T21:46:02.932" v="301" actId="14100"/>
        <pc:sldMkLst>
          <pc:docMk/>
          <pc:sldMk cId="4128476005" sldId="318"/>
        </pc:sldMkLst>
      </pc:sldChg>
      <pc:sldChg chg="addSp modSp add mod">
        <pc:chgData name="Cédric Donner" userId="d617c342ac226a99" providerId="LiveId" clId="{105B71AC-851E-4D8D-9CDE-37424EF7532D}" dt="2022-07-07T21:47:46.132" v="316" actId="14100"/>
        <pc:sldMkLst>
          <pc:docMk/>
          <pc:sldMk cId="1151455111" sldId="319"/>
        </pc:sldMkLst>
      </pc:sldChg>
      <pc:sldChg chg="addSp delSp modSp add mod">
        <pc:chgData name="Cédric Donner" userId="d617c342ac226a99" providerId="LiveId" clId="{105B71AC-851E-4D8D-9CDE-37424EF7532D}" dt="2022-07-07T21:48:39.148" v="331" actId="403"/>
        <pc:sldMkLst>
          <pc:docMk/>
          <pc:sldMk cId="693657087" sldId="320"/>
        </pc:sldMkLst>
      </pc:sldChg>
      <pc:sldChg chg="new del">
        <pc:chgData name="Cédric Donner" userId="d617c342ac226a99" providerId="LiveId" clId="{105B71AC-851E-4D8D-9CDE-37424EF7532D}" dt="2022-07-15T22:32:43.211" v="13357" actId="47"/>
        <pc:sldMkLst>
          <pc:docMk/>
          <pc:sldMk cId="376558462" sldId="321"/>
        </pc:sldMkLst>
      </pc:sldChg>
      <pc:sldChg chg="new">
        <pc:chgData name="Cédric Donner" userId="d617c342ac226a99" providerId="LiveId" clId="{105B71AC-851E-4D8D-9CDE-37424EF7532D}" dt="2022-07-07T21:49:17.159" v="334" actId="680"/>
        <pc:sldMkLst>
          <pc:docMk/>
          <pc:sldMk cId="2071114270" sldId="322"/>
        </pc:sldMkLst>
      </pc:sldChg>
      <pc:sldChg chg="new">
        <pc:chgData name="Cédric Donner" userId="d617c342ac226a99" providerId="LiveId" clId="{105B71AC-851E-4D8D-9CDE-37424EF7532D}" dt="2022-07-07T21:49:17.267" v="335" actId="680"/>
        <pc:sldMkLst>
          <pc:docMk/>
          <pc:sldMk cId="2170634235" sldId="323"/>
        </pc:sldMkLst>
      </pc:sldChg>
      <pc:sldChg chg="add">
        <pc:chgData name="Cédric Donner" userId="d617c342ac226a99" providerId="LiveId" clId="{105B71AC-851E-4D8D-9CDE-37424EF7532D}" dt="2022-07-07T21:50:54.438" v="351" actId="2890"/>
        <pc:sldMkLst>
          <pc:docMk/>
          <pc:sldMk cId="904293014" sldId="324"/>
        </pc:sldMkLst>
      </pc:sldChg>
      <pc:sldChg chg="add del">
        <pc:chgData name="Cédric Donner" userId="d617c342ac226a99" providerId="LiveId" clId="{105B71AC-851E-4D8D-9CDE-37424EF7532D}" dt="2022-07-07T21:50:46.024" v="350" actId="2890"/>
        <pc:sldMkLst>
          <pc:docMk/>
          <pc:sldMk cId="1479130334" sldId="324"/>
        </pc:sldMkLst>
      </pc:sldChg>
      <pc:sldChg chg="delSp add setBg delDesignElem">
        <pc:chgData name="Cédric Donner" userId="d617c342ac226a99" providerId="LiveId" clId="{105B71AC-851E-4D8D-9CDE-37424EF7532D}" dt="2022-07-15T09:48:10.092" v="5589"/>
        <pc:sldMkLst>
          <pc:docMk/>
          <pc:sldMk cId="1097322059" sldId="325"/>
        </pc:sldMkLst>
      </pc:sldChg>
      <pc:sldChg chg="delSp modSp add del mod">
        <pc:chgData name="Cédric Donner" userId="d617c342ac226a99" providerId="LiveId" clId="{105B71AC-851E-4D8D-9CDE-37424EF7532D}" dt="2022-07-15T09:48:07.301" v="5587" actId="2696"/>
        <pc:sldMkLst>
          <pc:docMk/>
          <pc:sldMk cId="1453924604" sldId="325"/>
        </pc:sldMkLst>
      </pc:sldChg>
      <pc:sldChg chg="addSp delSp modSp new mod">
        <pc:chgData name="Cédric Donner" userId="d617c342ac226a99" providerId="LiveId" clId="{105B71AC-851E-4D8D-9CDE-37424EF7532D}" dt="2022-07-12T16:49:35.158" v="490" actId="1076"/>
        <pc:sldMkLst>
          <pc:docMk/>
          <pc:sldMk cId="1092440341" sldId="326"/>
        </pc:sldMkLst>
      </pc:sldChg>
      <pc:sldChg chg="add del">
        <pc:chgData name="Cédric Donner" userId="d617c342ac226a99" providerId="LiveId" clId="{105B71AC-851E-4D8D-9CDE-37424EF7532D}" dt="2022-07-12T16:36:06.905" v="388" actId="2890"/>
        <pc:sldMkLst>
          <pc:docMk/>
          <pc:sldMk cId="1785573746" sldId="326"/>
        </pc:sldMkLst>
      </pc:sldChg>
      <pc:sldChg chg="addSp delSp add del setBg delDesignElem">
        <pc:chgData name="Cédric Donner" userId="d617c342ac226a99" providerId="LiveId" clId="{105B71AC-851E-4D8D-9CDE-37424EF7532D}" dt="2022-07-12T16:36:02.043" v="386"/>
        <pc:sldMkLst>
          <pc:docMk/>
          <pc:sldMk cId="2655630455" sldId="326"/>
        </pc:sldMkLst>
      </pc:sldChg>
      <pc:sldChg chg="addSp delSp add del setBg delDesignElem">
        <pc:chgData name="Cédric Donner" userId="d617c342ac226a99" providerId="LiveId" clId="{105B71AC-851E-4D8D-9CDE-37424EF7532D}" dt="2022-07-12T16:36:14.895" v="393"/>
        <pc:sldMkLst>
          <pc:docMk/>
          <pc:sldMk cId="1947981419" sldId="327"/>
        </pc:sldMkLst>
      </pc:sldChg>
      <pc:sldChg chg="addSp delSp modSp add mod ord">
        <pc:chgData name="Cédric Donner" userId="d617c342ac226a99" providerId="LiveId" clId="{105B71AC-851E-4D8D-9CDE-37424EF7532D}" dt="2022-07-12T22:37:00.748" v="834" actId="1076"/>
        <pc:sldMkLst>
          <pc:docMk/>
          <pc:sldMk cId="4009590574" sldId="327"/>
        </pc:sldMkLst>
      </pc:sldChg>
      <pc:sldChg chg="addSp delSp modSp add del mod ord">
        <pc:chgData name="Cédric Donner" userId="d617c342ac226a99" providerId="LiveId" clId="{105B71AC-851E-4D8D-9CDE-37424EF7532D}" dt="2022-07-13T07:46:50.634" v="1331" actId="47"/>
        <pc:sldMkLst>
          <pc:docMk/>
          <pc:sldMk cId="757429868" sldId="328"/>
        </pc:sldMkLst>
      </pc:sldChg>
      <pc:sldChg chg="addSp delSp modSp add del mod">
        <pc:chgData name="Cédric Donner" userId="d617c342ac226a99" providerId="LiveId" clId="{105B71AC-851E-4D8D-9CDE-37424EF7532D}" dt="2022-07-13T07:47:16.386" v="1337" actId="47"/>
        <pc:sldMkLst>
          <pc:docMk/>
          <pc:sldMk cId="794111675" sldId="329"/>
        </pc:sldMkLst>
      </pc:sldChg>
      <pc:sldChg chg="addSp delSp modSp add mod">
        <pc:chgData name="Cédric Donner" userId="d617c342ac226a99" providerId="LiveId" clId="{105B71AC-851E-4D8D-9CDE-37424EF7532D}" dt="2022-07-13T07:37:45.191" v="1274"/>
        <pc:sldMkLst>
          <pc:docMk/>
          <pc:sldMk cId="25209452" sldId="330"/>
        </pc:sldMkLst>
      </pc:sldChg>
      <pc:sldChg chg="addSp delSp modSp add mod">
        <pc:chgData name="Cédric Donner" userId="d617c342ac226a99" providerId="LiveId" clId="{105B71AC-851E-4D8D-9CDE-37424EF7532D}" dt="2022-07-13T07:47:13.817" v="1336"/>
        <pc:sldMkLst>
          <pc:docMk/>
          <pc:sldMk cId="478140011" sldId="331"/>
        </pc:sldMkLst>
      </pc:sldChg>
      <pc:sldChg chg="add">
        <pc:chgData name="Cédric Donner" userId="d617c342ac226a99" providerId="LiveId" clId="{105B71AC-851E-4D8D-9CDE-37424EF7532D}" dt="2022-07-13T07:46:31.538" v="1326" actId="2890"/>
        <pc:sldMkLst>
          <pc:docMk/>
          <pc:sldMk cId="225571006" sldId="332"/>
        </pc:sldMkLst>
      </pc:sldChg>
      <pc:sldChg chg="add">
        <pc:chgData name="Cédric Donner" userId="d617c342ac226a99" providerId="LiveId" clId="{105B71AC-851E-4D8D-9CDE-37424EF7532D}" dt="2022-07-13T07:46:52.862" v="1332" actId="2890"/>
        <pc:sldMkLst>
          <pc:docMk/>
          <pc:sldMk cId="3004213469" sldId="333"/>
        </pc:sldMkLst>
      </pc:sldChg>
      <pc:sldChg chg="add del">
        <pc:chgData name="Cédric Donner" userId="d617c342ac226a99" providerId="LiveId" clId="{105B71AC-851E-4D8D-9CDE-37424EF7532D}" dt="2022-07-13T08:10:53.195" v="1401"/>
        <pc:sldMkLst>
          <pc:docMk/>
          <pc:sldMk cId="2472045719" sldId="334"/>
        </pc:sldMkLst>
      </pc:sldChg>
      <pc:sldChg chg="add del">
        <pc:chgData name="Cédric Donner" userId="d617c342ac226a99" providerId="LiveId" clId="{105B71AC-851E-4D8D-9CDE-37424EF7532D}" dt="2022-07-13T08:10:53.195" v="1401"/>
        <pc:sldMkLst>
          <pc:docMk/>
          <pc:sldMk cId="3722129361" sldId="335"/>
        </pc:sldMkLst>
      </pc:sldChg>
      <pc:sldChg chg="add del">
        <pc:chgData name="Cédric Donner" userId="d617c342ac226a99" providerId="LiveId" clId="{105B71AC-851E-4D8D-9CDE-37424EF7532D}" dt="2022-07-13T08:10:53.195" v="1401"/>
        <pc:sldMkLst>
          <pc:docMk/>
          <pc:sldMk cId="4265007153" sldId="336"/>
        </pc:sldMkLst>
      </pc:sldChg>
      <pc:sldChg chg="modSp add del mod">
        <pc:chgData name="Cédric Donner" userId="d617c342ac226a99" providerId="LiveId" clId="{105B71AC-851E-4D8D-9CDE-37424EF7532D}" dt="2022-07-13T08:10:53.195" v="1401"/>
        <pc:sldMkLst>
          <pc:docMk/>
          <pc:sldMk cId="1326733539" sldId="337"/>
        </pc:sldMkLst>
      </pc:sldChg>
      <pc:sldChg chg="modSp add del mod">
        <pc:chgData name="Cédric Donner" userId="d617c342ac226a99" providerId="LiveId" clId="{105B71AC-851E-4D8D-9CDE-37424EF7532D}" dt="2022-07-14T15:29:08.379" v="2242" actId="1035"/>
        <pc:sldMkLst>
          <pc:docMk/>
          <pc:sldMk cId="1591756469" sldId="338"/>
        </pc:sldMkLst>
      </pc:sldChg>
      <pc:sldChg chg="addSp delSp modSp add del mod">
        <pc:chgData name="Cédric Donner" userId="d617c342ac226a99" providerId="LiveId" clId="{105B71AC-851E-4D8D-9CDE-37424EF7532D}" dt="2022-07-13T08:33:57.096" v="1515" actId="21"/>
        <pc:sldMkLst>
          <pc:docMk/>
          <pc:sldMk cId="2042638429" sldId="339"/>
        </pc:sldMkLst>
      </pc:sldChg>
      <pc:sldChg chg="addSp delSp modSp add mod">
        <pc:chgData name="Cédric Donner" userId="d617c342ac226a99" providerId="LiveId" clId="{105B71AC-851E-4D8D-9CDE-37424EF7532D}" dt="2022-07-13T20:48:03.548" v="1660" actId="14100"/>
        <pc:sldMkLst>
          <pc:docMk/>
          <pc:sldMk cId="738433078" sldId="340"/>
        </pc:sldMkLst>
      </pc:sldChg>
      <pc:sldChg chg="addSp delSp modSp add mod delAnim modAnim">
        <pc:chgData name="Cédric Donner" userId="d617c342ac226a99" providerId="LiveId" clId="{105B71AC-851E-4D8D-9CDE-37424EF7532D}" dt="2022-07-15T14:39:48.766" v="9940" actId="1076"/>
        <pc:sldMkLst>
          <pc:docMk/>
          <pc:sldMk cId="4240383813" sldId="341"/>
        </pc:sldMkLst>
      </pc:sldChg>
      <pc:sldChg chg="add del">
        <pc:chgData name="Cédric Donner" userId="d617c342ac226a99" providerId="LiveId" clId="{105B71AC-851E-4D8D-9CDE-37424EF7532D}" dt="2022-07-14T09:49:33.694" v="1724" actId="2890"/>
        <pc:sldMkLst>
          <pc:docMk/>
          <pc:sldMk cId="1632434823" sldId="342"/>
        </pc:sldMkLst>
      </pc:sldChg>
      <pc:sldChg chg="addSp delSp modSp add mod">
        <pc:chgData name="Cédric Donner" userId="d617c342ac226a99" providerId="LiveId" clId="{105B71AC-851E-4D8D-9CDE-37424EF7532D}" dt="2022-07-14T10:19:38.822" v="1860" actId="1076"/>
        <pc:sldMkLst>
          <pc:docMk/>
          <pc:sldMk cId="1945170206" sldId="342"/>
        </pc:sldMkLst>
      </pc:sldChg>
      <pc:sldChg chg="addSp delSp modSp add mod">
        <pc:chgData name="Cédric Donner" userId="d617c342ac226a99" providerId="LiveId" clId="{105B71AC-851E-4D8D-9CDE-37424EF7532D}" dt="2022-07-14T13:36:27.162" v="2049" actId="1076"/>
        <pc:sldMkLst>
          <pc:docMk/>
          <pc:sldMk cId="3968041062" sldId="343"/>
        </pc:sldMkLst>
      </pc:sldChg>
      <pc:sldChg chg="addSp delSp modSp add mod ord delAnim modAnim">
        <pc:chgData name="Cédric Donner" userId="d617c342ac226a99" providerId="LiveId" clId="{105B71AC-851E-4D8D-9CDE-37424EF7532D}" dt="2022-07-15T21:50:24.209" v="12975" actId="1076"/>
        <pc:sldMkLst>
          <pc:docMk/>
          <pc:sldMk cId="908476823" sldId="344"/>
        </pc:sldMkLst>
      </pc:sldChg>
      <pc:sldChg chg="addSp delSp modSp add mod delAnim modAnim">
        <pc:chgData name="Cédric Donner" userId="d617c342ac226a99" providerId="LiveId" clId="{105B71AC-851E-4D8D-9CDE-37424EF7532D}" dt="2022-07-16T07:43:07.001" v="14200"/>
        <pc:sldMkLst>
          <pc:docMk/>
          <pc:sldMk cId="3807798264" sldId="345"/>
        </pc:sldMkLst>
      </pc:sldChg>
      <pc:sldChg chg="add ord">
        <pc:chgData name="Cédric Donner" userId="d617c342ac226a99" providerId="LiveId" clId="{105B71AC-851E-4D8D-9CDE-37424EF7532D}" dt="2022-07-16T07:20:57.390" v="14144"/>
        <pc:sldMkLst>
          <pc:docMk/>
          <pc:sldMk cId="2384961850" sldId="346"/>
        </pc:sldMkLst>
      </pc:sldChg>
      <pc:sldChg chg="addSp delSp modSp new mod delAnim modAnim">
        <pc:chgData name="Cédric Donner" userId="d617c342ac226a99" providerId="LiveId" clId="{105B71AC-851E-4D8D-9CDE-37424EF7532D}" dt="2022-07-15T22:22:51.695" v="13276"/>
        <pc:sldMkLst>
          <pc:docMk/>
          <pc:sldMk cId="3661883724" sldId="347"/>
        </pc:sldMkLst>
      </pc:sldChg>
      <pc:sldChg chg="addSp delSp modSp add mod addAnim delAnim modAnim">
        <pc:chgData name="Cédric Donner" userId="d617c342ac226a99" providerId="LiveId" clId="{105B71AC-851E-4D8D-9CDE-37424EF7532D}" dt="2022-07-15T22:26:09.566" v="13306" actId="1076"/>
        <pc:sldMkLst>
          <pc:docMk/>
          <pc:sldMk cId="3066420132" sldId="348"/>
        </pc:sldMkLst>
      </pc:sldChg>
      <pc:sldChg chg="addSp delSp modSp add del mod delAnim modAnim">
        <pc:chgData name="Cédric Donner" userId="d617c342ac226a99" providerId="LiveId" clId="{105B71AC-851E-4D8D-9CDE-37424EF7532D}" dt="2022-07-15T14:44:23.243" v="9941" actId="47"/>
        <pc:sldMkLst>
          <pc:docMk/>
          <pc:sldMk cId="3821464164" sldId="349"/>
        </pc:sldMkLst>
      </pc:sldChg>
      <pc:sldChg chg="addSp delSp modSp add mod delAnim modAnim">
        <pc:chgData name="Cédric Donner" userId="d617c342ac226a99" providerId="LiveId" clId="{105B71AC-851E-4D8D-9CDE-37424EF7532D}" dt="2022-07-15T22:45:55.490" v="13493" actId="1037"/>
        <pc:sldMkLst>
          <pc:docMk/>
          <pc:sldMk cId="1723212939" sldId="350"/>
        </pc:sldMkLst>
      </pc:sldChg>
      <pc:sldChg chg="delSp modSp add del mod delAnim">
        <pc:chgData name="Cédric Donner" userId="d617c342ac226a99" providerId="LiveId" clId="{105B71AC-851E-4D8D-9CDE-37424EF7532D}" dt="2022-07-15T22:31:10.091" v="13327" actId="47"/>
        <pc:sldMkLst>
          <pc:docMk/>
          <pc:sldMk cId="2757867496" sldId="351"/>
        </pc:sldMkLst>
      </pc:sldChg>
      <pc:sldChg chg="addSp delSp modSp add del mod">
        <pc:chgData name="Cédric Donner" userId="d617c342ac226a99" providerId="LiveId" clId="{105B71AC-851E-4D8D-9CDE-37424EF7532D}" dt="2022-07-15T22:31:12.462" v="13328" actId="47"/>
        <pc:sldMkLst>
          <pc:docMk/>
          <pc:sldMk cId="711514363" sldId="352"/>
        </pc:sldMkLst>
      </pc:sldChg>
      <pc:sldChg chg="addSp delSp modSp add mod delAnim modAnim">
        <pc:chgData name="Cédric Donner" userId="d617c342ac226a99" providerId="LiveId" clId="{105B71AC-851E-4D8D-9CDE-37424EF7532D}" dt="2022-07-15T09:12:46.354" v="5520"/>
        <pc:sldMkLst>
          <pc:docMk/>
          <pc:sldMk cId="3243789448" sldId="353"/>
        </pc:sldMkLst>
      </pc:sldChg>
      <pc:sldChg chg="add del">
        <pc:chgData name="Cédric Donner" userId="d617c342ac226a99" providerId="LiveId" clId="{105B71AC-851E-4D8D-9CDE-37424EF7532D}" dt="2022-07-15T07:46:03.521" v="5041" actId="2890"/>
        <pc:sldMkLst>
          <pc:docMk/>
          <pc:sldMk cId="2621953224" sldId="354"/>
        </pc:sldMkLst>
      </pc:sldChg>
      <pc:sldChg chg="addSp delSp modSp new mod setBg modAnim">
        <pc:chgData name="Cédric Donner" userId="d617c342ac226a99" providerId="LiveId" clId="{105B71AC-851E-4D8D-9CDE-37424EF7532D}" dt="2022-07-15T07:53:48.330" v="5119"/>
        <pc:sldMkLst>
          <pc:docMk/>
          <pc:sldMk cId="3242584993" sldId="354"/>
        </pc:sldMkLst>
      </pc:sldChg>
      <pc:sldChg chg="addSp delSp modSp new mod setBg delAnim modAnim">
        <pc:chgData name="Cédric Donner" userId="d617c342ac226a99" providerId="LiveId" clId="{105B71AC-851E-4D8D-9CDE-37424EF7532D}" dt="2022-07-15T19:31:56.078" v="11638" actId="478"/>
        <pc:sldMkLst>
          <pc:docMk/>
          <pc:sldMk cId="812056998" sldId="355"/>
        </pc:sldMkLst>
      </pc:sldChg>
      <pc:sldChg chg="addSp delSp modSp new mod setBg modAnim">
        <pc:chgData name="Cédric Donner" userId="d617c342ac226a99" providerId="LiveId" clId="{105B71AC-851E-4D8D-9CDE-37424EF7532D}" dt="2022-07-15T08:47:04.232" v="5306"/>
        <pc:sldMkLst>
          <pc:docMk/>
          <pc:sldMk cId="1065269555" sldId="356"/>
        </pc:sldMkLst>
      </pc:sldChg>
      <pc:sldChg chg="addSp delSp modSp new mod setBg">
        <pc:chgData name="Cédric Donner" userId="d617c342ac226a99" providerId="LiveId" clId="{105B71AC-851E-4D8D-9CDE-37424EF7532D}" dt="2022-07-15T08:28:09.064" v="5283" actId="26606"/>
        <pc:sldMkLst>
          <pc:docMk/>
          <pc:sldMk cId="2994768647" sldId="357"/>
        </pc:sldMkLst>
      </pc:sldChg>
      <pc:sldChg chg="addSp delSp modSp add mod">
        <pc:chgData name="Cédric Donner" userId="d617c342ac226a99" providerId="LiveId" clId="{105B71AC-851E-4D8D-9CDE-37424EF7532D}" dt="2022-07-15T09:20:50.486" v="5558" actId="20577"/>
        <pc:sldMkLst>
          <pc:docMk/>
          <pc:sldMk cId="61429259" sldId="358"/>
        </pc:sldMkLst>
      </pc:sldChg>
      <pc:sldChg chg="addSp delSp modSp add mod">
        <pc:chgData name="Cédric Donner" userId="d617c342ac226a99" providerId="LiveId" clId="{105B71AC-851E-4D8D-9CDE-37424EF7532D}" dt="2022-07-15T09:50:59.957" v="5650" actId="20577"/>
        <pc:sldMkLst>
          <pc:docMk/>
          <pc:sldMk cId="3783577160" sldId="359"/>
        </pc:sldMkLst>
      </pc:sldChg>
      <pc:sldChg chg="new del">
        <pc:chgData name="Cédric Donner" userId="d617c342ac226a99" providerId="LiveId" clId="{105B71AC-851E-4D8D-9CDE-37424EF7532D}" dt="2022-07-15T09:38:35.361" v="5560" actId="47"/>
        <pc:sldMkLst>
          <pc:docMk/>
          <pc:sldMk cId="3976568456" sldId="359"/>
        </pc:sldMkLst>
      </pc:sldChg>
      <pc:sldChg chg="addSp delSp modSp add mod">
        <pc:chgData name="Cédric Donner" userId="d617c342ac226a99" providerId="LiveId" clId="{105B71AC-851E-4D8D-9CDE-37424EF7532D}" dt="2022-07-15T09:51:04.293" v="5651"/>
        <pc:sldMkLst>
          <pc:docMk/>
          <pc:sldMk cId="4270717918" sldId="360"/>
        </pc:sldMkLst>
      </pc:sldChg>
      <pc:sldChg chg="addSp delSp modSp add mod">
        <pc:chgData name="Cédric Donner" userId="d617c342ac226a99" providerId="LiveId" clId="{105B71AC-851E-4D8D-9CDE-37424EF7532D}" dt="2022-07-15T09:52:00.541" v="5675" actId="20577"/>
        <pc:sldMkLst>
          <pc:docMk/>
          <pc:sldMk cId="1482366985" sldId="361"/>
        </pc:sldMkLst>
      </pc:sldChg>
      <pc:sldChg chg="addSp delSp modSp add mod">
        <pc:chgData name="Cédric Donner" userId="d617c342ac226a99" providerId="LiveId" clId="{105B71AC-851E-4D8D-9CDE-37424EF7532D}" dt="2022-07-15T10:00:53.959" v="5713" actId="20577"/>
        <pc:sldMkLst>
          <pc:docMk/>
          <pc:sldMk cId="1125749357" sldId="362"/>
        </pc:sldMkLst>
      </pc:sldChg>
      <pc:sldChg chg="add del">
        <pc:chgData name="Cédric Donner" userId="d617c342ac226a99" providerId="LiveId" clId="{105B71AC-851E-4D8D-9CDE-37424EF7532D}" dt="2022-07-15T09:52:10.667" v="5677" actId="2890"/>
        <pc:sldMkLst>
          <pc:docMk/>
          <pc:sldMk cId="1524555988" sldId="362"/>
        </pc:sldMkLst>
      </pc:sldChg>
      <pc:sldChg chg="addSp delSp modSp add mod">
        <pc:chgData name="Cédric Donner" userId="d617c342ac226a99" providerId="LiveId" clId="{105B71AC-851E-4D8D-9CDE-37424EF7532D}" dt="2022-07-15T10:01:13.128" v="5723" actId="20577"/>
        <pc:sldMkLst>
          <pc:docMk/>
          <pc:sldMk cId="335584246" sldId="363"/>
        </pc:sldMkLst>
      </pc:sldChg>
      <pc:sldChg chg="addSp delSp modSp add mod">
        <pc:chgData name="Cédric Donner" userId="d617c342ac226a99" providerId="LiveId" clId="{105B71AC-851E-4D8D-9CDE-37424EF7532D}" dt="2022-07-15T10:01:48.247" v="5733" actId="14100"/>
        <pc:sldMkLst>
          <pc:docMk/>
          <pc:sldMk cId="1719554056" sldId="364"/>
        </pc:sldMkLst>
      </pc:sldChg>
      <pc:sldChg chg="addSp delSp modSp add mod">
        <pc:chgData name="Cédric Donner" userId="d617c342ac226a99" providerId="LiveId" clId="{105B71AC-851E-4D8D-9CDE-37424EF7532D}" dt="2022-07-15T10:10:22.651" v="5780" actId="21"/>
        <pc:sldMkLst>
          <pc:docMk/>
          <pc:sldMk cId="4267711328" sldId="365"/>
        </pc:sldMkLst>
      </pc:sldChg>
      <pc:sldChg chg="addSp delSp modSp add mod">
        <pc:chgData name="Cédric Donner" userId="d617c342ac226a99" providerId="LiveId" clId="{105B71AC-851E-4D8D-9CDE-37424EF7532D}" dt="2022-07-15T10:08:13.227" v="5756" actId="1076"/>
        <pc:sldMkLst>
          <pc:docMk/>
          <pc:sldMk cId="663458318" sldId="366"/>
        </pc:sldMkLst>
      </pc:sldChg>
      <pc:sldChg chg="addSp delSp modSp add mod">
        <pc:chgData name="Cédric Donner" userId="d617c342ac226a99" providerId="LiveId" clId="{105B71AC-851E-4D8D-9CDE-37424EF7532D}" dt="2022-07-15T11:03:14.343" v="6014" actId="1076"/>
        <pc:sldMkLst>
          <pc:docMk/>
          <pc:sldMk cId="543340689" sldId="367"/>
        </pc:sldMkLst>
      </pc:sldChg>
      <pc:sldChg chg="addSp delSp add del setBg delDesignElem">
        <pc:chgData name="Cédric Donner" userId="d617c342ac226a99" providerId="LiveId" clId="{105B71AC-851E-4D8D-9CDE-37424EF7532D}" dt="2022-07-15T10:11:43.808" v="5783"/>
        <pc:sldMkLst>
          <pc:docMk/>
          <pc:sldMk cId="1093605211" sldId="368"/>
        </pc:sldMkLst>
      </pc:sldChg>
      <pc:sldChg chg="addSp delSp modSp add mod ord">
        <pc:chgData name="Cédric Donner" userId="d617c342ac226a99" providerId="LiveId" clId="{105B71AC-851E-4D8D-9CDE-37424EF7532D}" dt="2022-07-15T10:48:38.289" v="5903" actId="20577"/>
        <pc:sldMkLst>
          <pc:docMk/>
          <pc:sldMk cId="2348298955" sldId="368"/>
        </pc:sldMkLst>
      </pc:sldChg>
      <pc:sldChg chg="addSp delSp modSp add mod modAnim">
        <pc:chgData name="Cédric Donner" userId="d617c342ac226a99" providerId="LiveId" clId="{105B71AC-851E-4D8D-9CDE-37424EF7532D}" dt="2022-07-15T10:25:50.940" v="5854"/>
        <pc:sldMkLst>
          <pc:docMk/>
          <pc:sldMk cId="1928274434" sldId="369"/>
        </pc:sldMkLst>
      </pc:sldChg>
      <pc:sldChg chg="addSp delSp modSp add mod delAnim modAnim">
        <pc:chgData name="Cédric Donner" userId="d617c342ac226a99" providerId="LiveId" clId="{105B71AC-851E-4D8D-9CDE-37424EF7532D}" dt="2022-07-15T10:47:58.686" v="5901" actId="20577"/>
        <pc:sldMkLst>
          <pc:docMk/>
          <pc:sldMk cId="779492706" sldId="370"/>
        </pc:sldMkLst>
      </pc:sldChg>
      <pc:sldChg chg="add del ord">
        <pc:chgData name="Cédric Donner" userId="d617c342ac226a99" providerId="LiveId" clId="{105B71AC-851E-4D8D-9CDE-37424EF7532D}" dt="2022-07-15T10:27:18.860" v="5874" actId="47"/>
        <pc:sldMkLst>
          <pc:docMk/>
          <pc:sldMk cId="2422432482" sldId="371"/>
        </pc:sldMkLst>
      </pc:sldChg>
      <pc:sldChg chg="addSp delSp modSp add del mod setBg addAnim delAnim delDesignElem">
        <pc:chgData name="Cédric Donner" userId="d617c342ac226a99" providerId="LiveId" clId="{105B71AC-851E-4D8D-9CDE-37424EF7532D}" dt="2022-07-15T10:27:46.053" v="5880" actId="47"/>
        <pc:sldMkLst>
          <pc:docMk/>
          <pc:sldMk cId="3075937491" sldId="371"/>
        </pc:sldMkLst>
      </pc:sldChg>
      <pc:sldChg chg="addSp delSp modSp add mod delAnim modAnim">
        <pc:chgData name="Cédric Donner" userId="d617c342ac226a99" providerId="LiveId" clId="{105B71AC-851E-4D8D-9CDE-37424EF7532D}" dt="2022-07-15T10:58:42.563" v="5940"/>
        <pc:sldMkLst>
          <pc:docMk/>
          <pc:sldMk cId="3472984273" sldId="371"/>
        </pc:sldMkLst>
      </pc:sldChg>
      <pc:sldChg chg="addSp delSp modSp add del mod addAnim delAnim modAnim">
        <pc:chgData name="Cédric Donner" userId="d617c342ac226a99" providerId="LiveId" clId="{105B71AC-851E-4D8D-9CDE-37424EF7532D}" dt="2022-07-15T19:41:08.803" v="11639" actId="47"/>
        <pc:sldMkLst>
          <pc:docMk/>
          <pc:sldMk cId="2560962357" sldId="372"/>
        </pc:sldMkLst>
      </pc:sldChg>
      <pc:sldChg chg="add del">
        <pc:chgData name="Cédric Donner" userId="d617c342ac226a99" providerId="LiveId" clId="{105B71AC-851E-4D8D-9CDE-37424EF7532D}" dt="2022-07-15T11:04:45.224" v="6018" actId="2890"/>
        <pc:sldMkLst>
          <pc:docMk/>
          <pc:sldMk cId="842019783" sldId="373"/>
        </pc:sldMkLst>
      </pc:sldChg>
      <pc:sldChg chg="add del">
        <pc:chgData name="Cédric Donner" userId="d617c342ac226a99" providerId="LiveId" clId="{105B71AC-851E-4D8D-9CDE-37424EF7532D}" dt="2022-07-15T13:14:12.206" v="6790" actId="47"/>
        <pc:sldMkLst>
          <pc:docMk/>
          <pc:sldMk cId="1973251450" sldId="373"/>
        </pc:sldMkLst>
      </pc:sldChg>
      <pc:sldChg chg="add del">
        <pc:chgData name="Cédric Donner" userId="d617c342ac226a99" providerId="LiveId" clId="{105B71AC-851E-4D8D-9CDE-37424EF7532D}" dt="2022-07-15T12:19:55.343" v="6133" actId="2890"/>
        <pc:sldMkLst>
          <pc:docMk/>
          <pc:sldMk cId="2852491598" sldId="373"/>
        </pc:sldMkLst>
      </pc:sldChg>
      <pc:sldChg chg="addSp delSp modSp add mod addAnim delAnim modAnim">
        <pc:chgData name="Cédric Donner" userId="d617c342ac226a99" providerId="LiveId" clId="{105B71AC-851E-4D8D-9CDE-37424EF7532D}" dt="2022-07-15T19:53:46.084" v="11645"/>
        <pc:sldMkLst>
          <pc:docMk/>
          <pc:sldMk cId="1663376390" sldId="374"/>
        </pc:sldMkLst>
      </pc:sldChg>
      <pc:sldChg chg="addSp delSp modSp add mod modAnim">
        <pc:chgData name="Cédric Donner" userId="d617c342ac226a99" providerId="LiveId" clId="{105B71AC-851E-4D8D-9CDE-37424EF7532D}" dt="2022-07-15T13:10:37.702" v="6756"/>
        <pc:sldMkLst>
          <pc:docMk/>
          <pc:sldMk cId="1560815572" sldId="375"/>
        </pc:sldMkLst>
      </pc:sldChg>
      <pc:sldChg chg="addSp modSp add mod modAnim">
        <pc:chgData name="Cédric Donner" userId="d617c342ac226a99" providerId="LiveId" clId="{105B71AC-851E-4D8D-9CDE-37424EF7532D}" dt="2022-07-15T13:11:04.726" v="6760"/>
        <pc:sldMkLst>
          <pc:docMk/>
          <pc:sldMk cId="458720963" sldId="376"/>
        </pc:sldMkLst>
      </pc:sldChg>
      <pc:sldChg chg="addSp modSp add del mod modAnim">
        <pc:chgData name="Cédric Donner" userId="d617c342ac226a99" providerId="LiveId" clId="{105B71AC-851E-4D8D-9CDE-37424EF7532D}" dt="2022-07-15T13:14:02.903" v="6789" actId="47"/>
        <pc:sldMkLst>
          <pc:docMk/>
          <pc:sldMk cId="2513648657" sldId="377"/>
        </pc:sldMkLst>
      </pc:sldChg>
      <pc:sldChg chg="add del">
        <pc:chgData name="Cédric Donner" userId="d617c342ac226a99" providerId="LiveId" clId="{105B71AC-851E-4D8D-9CDE-37424EF7532D}" dt="2022-07-15T13:11:51.640" v="6767" actId="2890"/>
        <pc:sldMkLst>
          <pc:docMk/>
          <pc:sldMk cId="3292467967" sldId="377"/>
        </pc:sldMkLst>
      </pc:sldChg>
      <pc:sldChg chg="modSp add mod modAnim">
        <pc:chgData name="Cédric Donner" userId="d617c342ac226a99" providerId="LiveId" clId="{105B71AC-851E-4D8D-9CDE-37424EF7532D}" dt="2022-07-15T13:12:42.779" v="6783"/>
        <pc:sldMkLst>
          <pc:docMk/>
          <pc:sldMk cId="3887177162" sldId="378"/>
        </pc:sldMkLst>
      </pc:sldChg>
      <pc:sldChg chg="delSp modSp add mod delAnim">
        <pc:chgData name="Cédric Donner" userId="d617c342ac226a99" providerId="LiveId" clId="{105B71AC-851E-4D8D-9CDE-37424EF7532D}" dt="2022-07-15T13:13:03.053" v="6788" actId="478"/>
        <pc:sldMkLst>
          <pc:docMk/>
          <pc:sldMk cId="1185661166" sldId="379"/>
        </pc:sldMkLst>
      </pc:sldChg>
      <pc:sldChg chg="addSp delSp modSp add mod delAnim modAnim">
        <pc:chgData name="Cédric Donner" userId="d617c342ac226a99" providerId="LiveId" clId="{105B71AC-851E-4D8D-9CDE-37424EF7532D}" dt="2022-07-15T13:27:49.449" v="7281" actId="3062"/>
        <pc:sldMkLst>
          <pc:docMk/>
          <pc:sldMk cId="1416141579" sldId="380"/>
        </pc:sldMkLst>
      </pc:sldChg>
      <pc:sldChg chg="addSp delSp modSp add mod addAnim delAnim modAnim">
        <pc:chgData name="Cédric Donner" userId="d617c342ac226a99" providerId="LiveId" clId="{105B71AC-851E-4D8D-9CDE-37424EF7532D}" dt="2022-07-15T14:15:31.552" v="8903" actId="20577"/>
        <pc:sldMkLst>
          <pc:docMk/>
          <pc:sldMk cId="3871502574" sldId="381"/>
        </pc:sldMkLst>
      </pc:sldChg>
      <pc:sldChg chg="modSp add mod">
        <pc:chgData name="Cédric Donner" userId="d617c342ac226a99" providerId="LiveId" clId="{105B71AC-851E-4D8D-9CDE-37424EF7532D}" dt="2022-07-15T13:29:53.073" v="7391"/>
        <pc:sldMkLst>
          <pc:docMk/>
          <pc:sldMk cId="1339204509" sldId="382"/>
        </pc:sldMkLst>
      </pc:sldChg>
      <pc:sldChg chg="del">
        <pc:chgData name="Cédric Donner" userId="d617c342ac226a99" providerId="LiveId" clId="{105B71AC-851E-4D8D-9CDE-37424EF7532D}" dt="2022-07-15T14:11:00.245" v="8534" actId="47"/>
        <pc:sldMkLst>
          <pc:docMk/>
          <pc:sldMk cId="3440800457" sldId="383"/>
        </pc:sldMkLst>
      </pc:sldChg>
      <pc:sldChg chg="addSp delSp modSp add mod addAnim delAnim modAnim">
        <pc:chgData name="Cédric Donner" userId="d617c342ac226a99" providerId="LiveId" clId="{105B71AC-851E-4D8D-9CDE-37424EF7532D}" dt="2022-07-15T14:02:58.500" v="8405"/>
        <pc:sldMkLst>
          <pc:docMk/>
          <pc:sldMk cId="937988403" sldId="384"/>
        </pc:sldMkLst>
      </pc:sldChg>
      <pc:sldChg chg="addSp delSp modSp add del mod delAnim modAnim">
        <pc:chgData name="Cédric Donner" userId="d617c342ac226a99" providerId="LiveId" clId="{105B71AC-851E-4D8D-9CDE-37424EF7532D}" dt="2022-07-15T14:05:52.086" v="8469" actId="47"/>
        <pc:sldMkLst>
          <pc:docMk/>
          <pc:sldMk cId="2025462974" sldId="385"/>
        </pc:sldMkLst>
      </pc:sldChg>
      <pc:sldChg chg="add del">
        <pc:chgData name="Cédric Donner" userId="d617c342ac226a99" providerId="LiveId" clId="{105B71AC-851E-4D8D-9CDE-37424EF7532D}" dt="2022-07-15T13:50:44.810" v="8064" actId="47"/>
        <pc:sldMkLst>
          <pc:docMk/>
          <pc:sldMk cId="998652677" sldId="386"/>
        </pc:sldMkLst>
      </pc:sldChg>
      <pc:sldChg chg="addSp delSp modSp add mod modAnim">
        <pc:chgData name="Cédric Donner" userId="d617c342ac226a99" providerId="LiveId" clId="{105B71AC-851E-4D8D-9CDE-37424EF7532D}" dt="2022-07-15T14:16:56.046" v="8904" actId="14100"/>
        <pc:sldMkLst>
          <pc:docMk/>
          <pc:sldMk cId="1079027800" sldId="386"/>
        </pc:sldMkLst>
      </pc:sldChg>
      <pc:sldChg chg="addSp delSp modSp add mod delAnim modAnim">
        <pc:chgData name="Cédric Donner" userId="d617c342ac226a99" providerId="LiveId" clId="{105B71AC-851E-4D8D-9CDE-37424EF7532D}" dt="2022-07-15T14:17:20.681" v="8906"/>
        <pc:sldMkLst>
          <pc:docMk/>
          <pc:sldMk cId="3285378380" sldId="387"/>
        </pc:sldMkLst>
      </pc:sldChg>
      <pc:sldChg chg="addSp delSp modSp add mod modAnim">
        <pc:chgData name="Cédric Donner" userId="d617c342ac226a99" providerId="LiveId" clId="{105B71AC-851E-4D8D-9CDE-37424EF7532D}" dt="2022-07-15T14:07:34.108" v="8533" actId="20577"/>
        <pc:sldMkLst>
          <pc:docMk/>
          <pc:sldMk cId="2827770295" sldId="388"/>
        </pc:sldMkLst>
      </pc:sldChg>
      <pc:sldChg chg="addSp delSp modSp add mod delAnim modAnim">
        <pc:chgData name="Cédric Donner" userId="d617c342ac226a99" providerId="LiveId" clId="{105B71AC-851E-4D8D-9CDE-37424EF7532D}" dt="2022-07-15T14:33:39.288" v="9516"/>
        <pc:sldMkLst>
          <pc:docMk/>
          <pc:sldMk cId="3973457559" sldId="389"/>
        </pc:sldMkLst>
      </pc:sldChg>
      <pc:sldChg chg="addSp delSp modSp add mod delAnim modAnim">
        <pc:chgData name="Cédric Donner" userId="d617c342ac226a99" providerId="LiveId" clId="{105B71AC-851E-4D8D-9CDE-37424EF7532D}" dt="2022-07-15T14:35:42.657" v="9695" actId="20577"/>
        <pc:sldMkLst>
          <pc:docMk/>
          <pc:sldMk cId="819455961" sldId="390"/>
        </pc:sldMkLst>
      </pc:sldChg>
      <pc:sldChg chg="addSp delSp modSp add mod delAnim modAnim">
        <pc:chgData name="Cédric Donner" userId="d617c342ac226a99" providerId="LiveId" clId="{105B71AC-851E-4D8D-9CDE-37424EF7532D}" dt="2022-07-15T14:37:53.332" v="9935" actId="20577"/>
        <pc:sldMkLst>
          <pc:docMk/>
          <pc:sldMk cId="1619575327" sldId="391"/>
        </pc:sldMkLst>
      </pc:sldChg>
      <pc:sldChg chg="addSp delSp modSp add mod delAnim modAnim">
        <pc:chgData name="Cédric Donner" userId="d617c342ac226a99" providerId="LiveId" clId="{105B71AC-851E-4D8D-9CDE-37424EF7532D}" dt="2022-07-15T20:30:57.611" v="11656"/>
        <pc:sldMkLst>
          <pc:docMk/>
          <pc:sldMk cId="4057855869" sldId="392"/>
        </pc:sldMkLst>
      </pc:sldChg>
      <pc:sldChg chg="addSp delSp modSp add mod delAnim modAnim">
        <pc:chgData name="Cédric Donner" userId="d617c342ac226a99" providerId="LiveId" clId="{105B71AC-851E-4D8D-9CDE-37424EF7532D}" dt="2022-07-15T15:24:03.569" v="10712"/>
        <pc:sldMkLst>
          <pc:docMk/>
          <pc:sldMk cId="3316301940" sldId="393"/>
        </pc:sldMkLst>
      </pc:sldChg>
      <pc:sldChg chg="addSp delSp modSp add mod delAnim modAnim">
        <pc:chgData name="Cédric Donner" userId="d617c342ac226a99" providerId="LiveId" clId="{105B71AC-851E-4D8D-9CDE-37424EF7532D}" dt="2022-07-15T20:30:47.307" v="11647" actId="1037"/>
        <pc:sldMkLst>
          <pc:docMk/>
          <pc:sldMk cId="238171288" sldId="394"/>
        </pc:sldMkLst>
      </pc:sldChg>
      <pc:sldChg chg="addSp delSp modSp add mod delAnim modAnim">
        <pc:chgData name="Cédric Donner" userId="d617c342ac226a99" providerId="LiveId" clId="{105B71AC-851E-4D8D-9CDE-37424EF7532D}" dt="2022-07-15T15:20:46.239" v="10696"/>
        <pc:sldMkLst>
          <pc:docMk/>
          <pc:sldMk cId="4025897494" sldId="395"/>
        </pc:sldMkLst>
      </pc:sldChg>
      <pc:sldChg chg="modSp add mod">
        <pc:chgData name="Cédric Donner" userId="d617c342ac226a99" providerId="LiveId" clId="{105B71AC-851E-4D8D-9CDE-37424EF7532D}" dt="2022-07-15T15:30:43.632" v="10744"/>
        <pc:sldMkLst>
          <pc:docMk/>
          <pc:sldMk cId="2030172391" sldId="396"/>
        </pc:sldMkLst>
      </pc:sldChg>
      <pc:sldChg chg="addSp delSp modSp add mod delAnim modAnim">
        <pc:chgData name="Cédric Donner" userId="d617c342ac226a99" providerId="LiveId" clId="{105B71AC-851E-4D8D-9CDE-37424EF7532D}" dt="2022-07-15T15:51:53.818" v="10865"/>
        <pc:sldMkLst>
          <pc:docMk/>
          <pc:sldMk cId="418415390" sldId="397"/>
        </pc:sldMkLst>
      </pc:sldChg>
      <pc:sldChg chg="modSp add mod modAnim">
        <pc:chgData name="Cédric Donner" userId="d617c342ac226a99" providerId="LiveId" clId="{105B71AC-851E-4D8D-9CDE-37424EF7532D}" dt="2022-07-15T15:49:52.324" v="10863" actId="1076"/>
        <pc:sldMkLst>
          <pc:docMk/>
          <pc:sldMk cId="1016706042" sldId="398"/>
        </pc:sldMkLst>
      </pc:sldChg>
      <pc:sldChg chg="addSp delSp modSp add del mod delAnim modAnim">
        <pc:chgData name="Cédric Donner" userId="d617c342ac226a99" providerId="LiveId" clId="{105B71AC-851E-4D8D-9CDE-37424EF7532D}" dt="2022-07-15T17:58:43.377" v="10967" actId="47"/>
        <pc:sldMkLst>
          <pc:docMk/>
          <pc:sldMk cId="3590679383" sldId="399"/>
        </pc:sldMkLst>
      </pc:sldChg>
      <pc:sldChg chg="addSp delSp modSp add mod delAnim">
        <pc:chgData name="Cédric Donner" userId="d617c342ac226a99" providerId="LiveId" clId="{105B71AC-851E-4D8D-9CDE-37424EF7532D}" dt="2022-07-15T20:39:29.861" v="11658" actId="478"/>
        <pc:sldMkLst>
          <pc:docMk/>
          <pc:sldMk cId="2187375207" sldId="400"/>
        </pc:sldMkLst>
      </pc:sldChg>
      <pc:sldChg chg="modSp add mod">
        <pc:chgData name="Cédric Donner" userId="d617c342ac226a99" providerId="LiveId" clId="{105B71AC-851E-4D8D-9CDE-37424EF7532D}" dt="2022-07-15T17:50:08.666" v="10925" actId="1076"/>
        <pc:sldMkLst>
          <pc:docMk/>
          <pc:sldMk cId="1000567129" sldId="401"/>
        </pc:sldMkLst>
      </pc:sldChg>
      <pc:sldChg chg="modSp add mod">
        <pc:chgData name="Cédric Donner" userId="d617c342ac226a99" providerId="LiveId" clId="{105B71AC-851E-4D8D-9CDE-37424EF7532D}" dt="2022-07-15T17:50:13.581" v="10927" actId="1076"/>
        <pc:sldMkLst>
          <pc:docMk/>
          <pc:sldMk cId="2161220317" sldId="402"/>
        </pc:sldMkLst>
      </pc:sldChg>
      <pc:sldChg chg="addSp delSp modSp add mod delAnim">
        <pc:chgData name="Cédric Donner" userId="d617c342ac226a99" providerId="LiveId" clId="{105B71AC-851E-4D8D-9CDE-37424EF7532D}" dt="2022-07-15T17:56:44.580" v="10943" actId="1076"/>
        <pc:sldMkLst>
          <pc:docMk/>
          <pc:sldMk cId="2524337673" sldId="403"/>
        </pc:sldMkLst>
      </pc:sldChg>
      <pc:sldChg chg="addSp delSp modSp add mod">
        <pc:chgData name="Cédric Donner" userId="d617c342ac226a99" providerId="LiveId" clId="{105B71AC-851E-4D8D-9CDE-37424EF7532D}" dt="2022-07-15T17:59:11.835" v="10979" actId="20577"/>
        <pc:sldMkLst>
          <pc:docMk/>
          <pc:sldMk cId="2392130872" sldId="404"/>
        </pc:sldMkLst>
      </pc:sldChg>
      <pc:sldChg chg="addSp delSp modSp add mod">
        <pc:chgData name="Cédric Donner" userId="d617c342ac226a99" providerId="LiveId" clId="{105B71AC-851E-4D8D-9CDE-37424EF7532D}" dt="2022-07-15T18:01:02.238" v="11046" actId="20577"/>
        <pc:sldMkLst>
          <pc:docMk/>
          <pc:sldMk cId="4089422293" sldId="405"/>
        </pc:sldMkLst>
      </pc:sldChg>
      <pc:sldChg chg="add ord">
        <pc:chgData name="Cédric Donner" userId="d617c342ac226a99" providerId="LiveId" clId="{105B71AC-851E-4D8D-9CDE-37424EF7532D}" dt="2022-07-15T18:00:27.896" v="11008"/>
        <pc:sldMkLst>
          <pc:docMk/>
          <pc:sldMk cId="2352835891" sldId="406"/>
        </pc:sldMkLst>
      </pc:sldChg>
      <pc:sldChg chg="addSp delSp modSp add mod delAnim modAnim">
        <pc:chgData name="Cédric Donner" userId="d617c342ac226a99" providerId="LiveId" clId="{105B71AC-851E-4D8D-9CDE-37424EF7532D}" dt="2022-07-15T18:24:22.107" v="11163" actId="478"/>
        <pc:sldMkLst>
          <pc:docMk/>
          <pc:sldMk cId="3228710583" sldId="407"/>
        </pc:sldMkLst>
      </pc:sldChg>
      <pc:sldChg chg="addSp delSp modSp add mod">
        <pc:chgData name="Cédric Donner" userId="d617c342ac226a99" providerId="LiveId" clId="{105B71AC-851E-4D8D-9CDE-37424EF7532D}" dt="2022-07-15T18:24:41.409" v="11179" actId="1076"/>
        <pc:sldMkLst>
          <pc:docMk/>
          <pc:sldMk cId="1038380613" sldId="408"/>
        </pc:sldMkLst>
      </pc:sldChg>
      <pc:sldChg chg="addSp modSp add mod">
        <pc:chgData name="Cédric Donner" userId="d617c342ac226a99" providerId="LiveId" clId="{105B71AC-851E-4D8D-9CDE-37424EF7532D}" dt="2022-07-15T18:24:52.575" v="11183"/>
        <pc:sldMkLst>
          <pc:docMk/>
          <pc:sldMk cId="174798005" sldId="409"/>
        </pc:sldMkLst>
      </pc:sldChg>
      <pc:sldChg chg="modSp add mod">
        <pc:chgData name="Cédric Donner" userId="d617c342ac226a99" providerId="LiveId" clId="{105B71AC-851E-4D8D-9CDE-37424EF7532D}" dt="2022-07-15T18:25:08.127" v="11189" actId="1076"/>
        <pc:sldMkLst>
          <pc:docMk/>
          <pc:sldMk cId="898994051" sldId="410"/>
        </pc:sldMkLst>
      </pc:sldChg>
      <pc:sldChg chg="delSp modSp add mod">
        <pc:chgData name="Cédric Donner" userId="d617c342ac226a99" providerId="LiveId" clId="{105B71AC-851E-4D8D-9CDE-37424EF7532D}" dt="2022-07-15T18:27:50.330" v="11195" actId="1076"/>
        <pc:sldMkLst>
          <pc:docMk/>
          <pc:sldMk cId="1775054362" sldId="411"/>
        </pc:sldMkLst>
      </pc:sldChg>
      <pc:sldChg chg="addSp delSp modSp add del mod ord">
        <pc:chgData name="Cédric Donner" userId="d617c342ac226a99" providerId="LiveId" clId="{105B71AC-851E-4D8D-9CDE-37424EF7532D}" dt="2022-07-15T18:45:10.731" v="11222" actId="47"/>
        <pc:sldMkLst>
          <pc:docMk/>
          <pc:sldMk cId="2523803811" sldId="412"/>
        </pc:sldMkLst>
      </pc:sldChg>
      <pc:sldChg chg="addSp delSp modSp add del mod setBg delDesignElem">
        <pc:chgData name="Cédric Donner" userId="d617c342ac226a99" providerId="LiveId" clId="{105B71AC-851E-4D8D-9CDE-37424EF7532D}" dt="2022-07-15T20:49:29.396" v="11669" actId="47"/>
        <pc:sldMkLst>
          <pc:docMk/>
          <pc:sldMk cId="3070006620" sldId="413"/>
        </pc:sldMkLst>
      </pc:sldChg>
      <pc:sldChg chg="addSp delSp modSp add mod">
        <pc:chgData name="Cédric Donner" userId="d617c342ac226a99" providerId="LiveId" clId="{105B71AC-851E-4D8D-9CDE-37424EF7532D}" dt="2022-07-15T20:49:52.836" v="11672" actId="478"/>
        <pc:sldMkLst>
          <pc:docMk/>
          <pc:sldMk cId="2695732297" sldId="414"/>
        </pc:sldMkLst>
      </pc:sldChg>
      <pc:sldChg chg="addSp modSp add mod modAnim">
        <pc:chgData name="Cédric Donner" userId="d617c342ac226a99" providerId="LiveId" clId="{105B71AC-851E-4D8D-9CDE-37424EF7532D}" dt="2022-07-15T19:00:52.322" v="11435" actId="1076"/>
        <pc:sldMkLst>
          <pc:docMk/>
          <pc:sldMk cId="2380653079" sldId="415"/>
        </pc:sldMkLst>
      </pc:sldChg>
      <pc:sldChg chg="addSp delSp modSp add mod modAnim">
        <pc:chgData name="Cédric Donner" userId="d617c342ac226a99" providerId="LiveId" clId="{105B71AC-851E-4D8D-9CDE-37424EF7532D}" dt="2022-07-15T20:50:43.835" v="11677" actId="20577"/>
        <pc:sldMkLst>
          <pc:docMk/>
          <pc:sldMk cId="3972477452" sldId="416"/>
        </pc:sldMkLst>
      </pc:sldChg>
      <pc:sldChg chg="addSp delSp modSp add mod ord">
        <pc:chgData name="Cédric Donner" userId="d617c342ac226a99" providerId="LiveId" clId="{105B71AC-851E-4D8D-9CDE-37424EF7532D}" dt="2022-07-15T18:56:18.616" v="11337" actId="1076"/>
        <pc:sldMkLst>
          <pc:docMk/>
          <pc:sldMk cId="2379524672" sldId="417"/>
        </pc:sldMkLst>
      </pc:sldChg>
      <pc:sldChg chg="addSp delSp modSp add mod ord delAnim">
        <pc:chgData name="Cédric Donner" userId="d617c342ac226a99" providerId="LiveId" clId="{105B71AC-851E-4D8D-9CDE-37424EF7532D}" dt="2022-07-15T19:22:30.203" v="11536" actId="1076"/>
        <pc:sldMkLst>
          <pc:docMk/>
          <pc:sldMk cId="2384104590" sldId="418"/>
        </pc:sldMkLst>
      </pc:sldChg>
      <pc:sldChg chg="modSp add mod ord">
        <pc:chgData name="Cédric Donner" userId="d617c342ac226a99" providerId="LiveId" clId="{105B71AC-851E-4D8D-9CDE-37424EF7532D}" dt="2022-07-15T19:01:42.781" v="11443" actId="27636"/>
        <pc:sldMkLst>
          <pc:docMk/>
          <pc:sldMk cId="29718221" sldId="419"/>
        </pc:sldMkLst>
      </pc:sldChg>
      <pc:sldChg chg="addSp delSp modSp add del mod modAnim">
        <pc:chgData name="Cédric Donner" userId="d617c342ac226a99" providerId="LiveId" clId="{105B71AC-851E-4D8D-9CDE-37424EF7532D}" dt="2022-07-15T19:08:14.608" v="11490" actId="478"/>
        <pc:sldMkLst>
          <pc:docMk/>
          <pc:sldMk cId="3442521283" sldId="420"/>
        </pc:sldMkLst>
      </pc:sldChg>
      <pc:sldChg chg="add del">
        <pc:chgData name="Cédric Donner" userId="d617c342ac226a99" providerId="LiveId" clId="{105B71AC-851E-4D8D-9CDE-37424EF7532D}" dt="2022-07-15T19:24:16.351" v="11547" actId="47"/>
        <pc:sldMkLst>
          <pc:docMk/>
          <pc:sldMk cId="2514739491" sldId="421"/>
        </pc:sldMkLst>
      </pc:sldChg>
      <pc:sldChg chg="modSp add mod ord">
        <pc:chgData name="Cédric Donner" userId="d617c342ac226a99" providerId="LiveId" clId="{105B71AC-851E-4D8D-9CDE-37424EF7532D}" dt="2022-07-15T20:54:56.436" v="11701" actId="20577"/>
        <pc:sldMkLst>
          <pc:docMk/>
          <pc:sldMk cId="3682783654" sldId="422"/>
        </pc:sldMkLst>
      </pc:sldChg>
      <pc:sldChg chg="addSp delSp modSp add mod delAnim">
        <pc:chgData name="Cédric Donner" userId="d617c342ac226a99" providerId="LiveId" clId="{105B71AC-851E-4D8D-9CDE-37424EF7532D}" dt="2022-07-15T20:55:12.516" v="11708" actId="20577"/>
        <pc:sldMkLst>
          <pc:docMk/>
          <pc:sldMk cId="1241112575" sldId="423"/>
        </pc:sldMkLst>
      </pc:sldChg>
      <pc:sldChg chg="addSp delSp modSp add mod ord delAnim modAnim">
        <pc:chgData name="Cédric Donner" userId="d617c342ac226a99" providerId="LiveId" clId="{105B71AC-851E-4D8D-9CDE-37424EF7532D}" dt="2022-07-15T21:28:56.629" v="12490" actId="21"/>
        <pc:sldMkLst>
          <pc:docMk/>
          <pc:sldMk cId="136764022" sldId="424"/>
        </pc:sldMkLst>
      </pc:sldChg>
      <pc:sldChg chg="add">
        <pc:chgData name="Cédric Donner" userId="d617c342ac226a99" providerId="LiveId" clId="{105B71AC-851E-4D8D-9CDE-37424EF7532D}" dt="2022-07-15T20:39:26.863" v="11657" actId="2890"/>
        <pc:sldMkLst>
          <pc:docMk/>
          <pc:sldMk cId="3772283854" sldId="425"/>
        </pc:sldMkLst>
      </pc:sldChg>
      <pc:sldChg chg="add del">
        <pc:chgData name="Cédric Donner" userId="d617c342ac226a99" providerId="LiveId" clId="{105B71AC-851E-4D8D-9CDE-37424EF7532D}" dt="2022-07-15T20:39:55.270" v="11660" actId="2890"/>
        <pc:sldMkLst>
          <pc:docMk/>
          <pc:sldMk cId="586363299" sldId="426"/>
        </pc:sldMkLst>
      </pc:sldChg>
      <pc:sldChg chg="delSp add mod ord">
        <pc:chgData name="Cédric Donner" userId="d617c342ac226a99" providerId="LiveId" clId="{105B71AC-851E-4D8D-9CDE-37424EF7532D}" dt="2022-07-15T20:40:13.104" v="11666" actId="478"/>
        <pc:sldMkLst>
          <pc:docMk/>
          <pc:sldMk cId="2671336049" sldId="426"/>
        </pc:sldMkLst>
      </pc:sldChg>
      <pc:sldChg chg="add del replId">
        <pc:chgData name="Cédric Donner" userId="d617c342ac226a99" providerId="LiveId" clId="{105B71AC-851E-4D8D-9CDE-37424EF7532D}" dt="2022-07-15T20:39:55.270" v="11660" actId="2890"/>
        <pc:sldMkLst>
          <pc:docMk/>
          <pc:sldMk cId="1055781134" sldId="427"/>
        </pc:sldMkLst>
      </pc:sldChg>
      <pc:sldChg chg="delSp add mod ord replId">
        <pc:chgData name="Cédric Donner" userId="d617c342ac226a99" providerId="LiveId" clId="{105B71AC-851E-4D8D-9CDE-37424EF7532D}" dt="2022-07-15T20:40:17.047" v="11667" actId="478"/>
        <pc:sldMkLst>
          <pc:docMk/>
          <pc:sldMk cId="2586466656" sldId="427"/>
        </pc:sldMkLst>
      </pc:sldChg>
      <pc:sldChg chg="add">
        <pc:chgData name="Cédric Donner" userId="d617c342ac226a99" providerId="LiveId" clId="{105B71AC-851E-4D8D-9CDE-37424EF7532D}" dt="2022-07-15T20:41:28.873" v="11668" actId="2890"/>
        <pc:sldMkLst>
          <pc:docMk/>
          <pc:sldMk cId="1760269058" sldId="428"/>
        </pc:sldMkLst>
      </pc:sldChg>
      <pc:sldChg chg="add">
        <pc:chgData name="Cédric Donner" userId="d617c342ac226a99" providerId="LiveId" clId="{105B71AC-851E-4D8D-9CDE-37424EF7532D}" dt="2022-07-15T20:49:42.157" v="11670" actId="2890"/>
        <pc:sldMkLst>
          <pc:docMk/>
          <pc:sldMk cId="4294612801" sldId="429"/>
        </pc:sldMkLst>
      </pc:sldChg>
      <pc:sldChg chg="addSp delSp modSp add mod addAnim delAnim modAnim">
        <pc:chgData name="Cédric Donner" userId="d617c342ac226a99" providerId="LiveId" clId="{105B71AC-851E-4D8D-9CDE-37424EF7532D}" dt="2022-07-15T21:29:37.809" v="12497"/>
        <pc:sldMkLst>
          <pc:docMk/>
          <pc:sldMk cId="2073194925" sldId="430"/>
        </pc:sldMkLst>
      </pc:sldChg>
      <pc:sldChg chg="addSp delSp modSp add mod modAnim">
        <pc:chgData name="Cédric Donner" userId="d617c342ac226a99" providerId="LiveId" clId="{105B71AC-851E-4D8D-9CDE-37424EF7532D}" dt="2022-07-15T21:19:09.428" v="12291" actId="20577"/>
        <pc:sldMkLst>
          <pc:docMk/>
          <pc:sldMk cId="4270765518" sldId="431"/>
        </pc:sldMkLst>
      </pc:sldChg>
      <pc:sldChg chg="add">
        <pc:chgData name="Cédric Donner" userId="d617c342ac226a99" providerId="LiveId" clId="{105B71AC-851E-4D8D-9CDE-37424EF7532D}" dt="2022-07-15T21:21:05.090" v="12301" actId="2890"/>
        <pc:sldMkLst>
          <pc:docMk/>
          <pc:sldMk cId="537480093" sldId="432"/>
        </pc:sldMkLst>
      </pc:sldChg>
      <pc:sldChg chg="addSp delSp modSp add mod delAnim modAnim">
        <pc:chgData name="Cédric Donner" userId="d617c342ac226a99" providerId="LiveId" clId="{105B71AC-851E-4D8D-9CDE-37424EF7532D}" dt="2022-07-15T21:31:04.098" v="12500"/>
        <pc:sldMkLst>
          <pc:docMk/>
          <pc:sldMk cId="3212333034" sldId="433"/>
        </pc:sldMkLst>
      </pc:sldChg>
      <pc:sldChg chg="addSp delSp modSp add mod">
        <pc:chgData name="Cédric Donner" userId="d617c342ac226a99" providerId="LiveId" clId="{105B71AC-851E-4D8D-9CDE-37424EF7532D}" dt="2022-07-15T21:32:36.965" v="12524" actId="1076"/>
        <pc:sldMkLst>
          <pc:docMk/>
          <pc:sldMk cId="3852126378" sldId="434"/>
        </pc:sldMkLst>
      </pc:sldChg>
      <pc:sldChg chg="add del ord">
        <pc:chgData name="Cédric Donner" userId="d617c342ac226a99" providerId="LiveId" clId="{105B71AC-851E-4D8D-9CDE-37424EF7532D}" dt="2022-07-15T21:49:30.052" v="12973"/>
        <pc:sldMkLst>
          <pc:docMk/>
          <pc:sldMk cId="1945711891" sldId="435"/>
        </pc:sldMkLst>
      </pc:sldChg>
      <pc:sldChg chg="addSp delSp modSp add mod delAnim modAnim">
        <pc:chgData name="Cédric Donner" userId="d617c342ac226a99" providerId="LiveId" clId="{105B71AC-851E-4D8D-9CDE-37424EF7532D}" dt="2022-07-15T22:50:05.736" v="13496"/>
        <pc:sldMkLst>
          <pc:docMk/>
          <pc:sldMk cId="2661245261" sldId="436"/>
        </pc:sldMkLst>
      </pc:sldChg>
      <pc:sldChg chg="addSp delSp modSp add mod delAnim">
        <pc:chgData name="Cédric Donner" userId="d617c342ac226a99" providerId="LiveId" clId="{105B71AC-851E-4D8D-9CDE-37424EF7532D}" dt="2022-07-15T21:58:59.126" v="12988" actId="164"/>
        <pc:sldMkLst>
          <pc:docMk/>
          <pc:sldMk cId="1016580102" sldId="437"/>
        </pc:sldMkLst>
      </pc:sldChg>
      <pc:sldChg chg="add ord modAnim">
        <pc:chgData name="Cédric Donner" userId="d617c342ac226a99" providerId="LiveId" clId="{105B71AC-851E-4D8D-9CDE-37424EF7532D}" dt="2022-07-15T22:02:00.173" v="12993"/>
        <pc:sldMkLst>
          <pc:docMk/>
          <pc:sldMk cId="2975287559" sldId="438"/>
        </pc:sldMkLst>
      </pc:sldChg>
      <pc:sldChg chg="addSp delSp modSp add mod delAnim modAnim">
        <pc:chgData name="Cédric Donner" userId="d617c342ac226a99" providerId="LiveId" clId="{105B71AC-851E-4D8D-9CDE-37424EF7532D}" dt="2022-07-15T22:57:33.416" v="13537" actId="1037"/>
        <pc:sldMkLst>
          <pc:docMk/>
          <pc:sldMk cId="2460384129" sldId="439"/>
        </pc:sldMkLst>
      </pc:sldChg>
      <pc:sldChg chg="addSp delSp modSp new mod setBg">
        <pc:chgData name="Cédric Donner" userId="d617c342ac226a99" providerId="LiveId" clId="{105B71AC-851E-4D8D-9CDE-37424EF7532D}" dt="2022-07-15T22:32:38.728" v="13356" actId="26606"/>
        <pc:sldMkLst>
          <pc:docMk/>
          <pc:sldMk cId="3506524990" sldId="440"/>
        </pc:sldMkLst>
      </pc:sldChg>
      <pc:sldChg chg="add">
        <pc:chgData name="Cédric Donner" userId="d617c342ac226a99" providerId="LiveId" clId="{105B71AC-851E-4D8D-9CDE-37424EF7532D}" dt="2022-07-15T22:32:17.228" v="13330" actId="2890"/>
        <pc:sldMkLst>
          <pc:docMk/>
          <pc:sldMk cId="98041390" sldId="441"/>
        </pc:sldMkLst>
      </pc:sldChg>
      <pc:sldChg chg="add">
        <pc:chgData name="Cédric Donner" userId="d617c342ac226a99" providerId="LiveId" clId="{105B71AC-851E-4D8D-9CDE-37424EF7532D}" dt="2022-07-15T22:32:17.401" v="13331" actId="2890"/>
        <pc:sldMkLst>
          <pc:docMk/>
          <pc:sldMk cId="1678890611" sldId="442"/>
        </pc:sldMkLst>
      </pc:sldChg>
      <pc:sldChg chg="add">
        <pc:chgData name="Cédric Donner" userId="d617c342ac226a99" providerId="LiveId" clId="{105B71AC-851E-4D8D-9CDE-37424EF7532D}" dt="2022-07-15T22:32:54.088" v="13358" actId="2890"/>
        <pc:sldMkLst>
          <pc:docMk/>
          <pc:sldMk cId="628063064" sldId="443"/>
        </pc:sldMkLst>
      </pc:sldChg>
      <pc:sldChg chg="add">
        <pc:chgData name="Cédric Donner" userId="d617c342ac226a99" providerId="LiveId" clId="{105B71AC-851E-4D8D-9CDE-37424EF7532D}" dt="2022-07-15T22:32:54.589" v="13359" actId="2890"/>
        <pc:sldMkLst>
          <pc:docMk/>
          <pc:sldMk cId="1244379069" sldId="444"/>
        </pc:sldMkLst>
      </pc:sldChg>
      <pc:sldChg chg="add">
        <pc:chgData name="Cédric Donner" userId="d617c342ac226a99" providerId="LiveId" clId="{105B71AC-851E-4D8D-9CDE-37424EF7532D}" dt="2022-07-15T22:32:55.169" v="13360" actId="2890"/>
        <pc:sldMkLst>
          <pc:docMk/>
          <pc:sldMk cId="1474495556" sldId="445"/>
        </pc:sldMkLst>
      </pc:sldChg>
      <pc:sldChg chg="del">
        <pc:chgData name="Cédric Donner" userId="d617c342ac226a99" providerId="LiveId" clId="{105B71AC-851E-4D8D-9CDE-37424EF7532D}" dt="2022-07-16T05:49:41.985" v="13693" actId="47"/>
        <pc:sldMkLst>
          <pc:docMk/>
          <pc:sldMk cId="2060933892" sldId="446"/>
        </pc:sldMkLst>
      </pc:sldChg>
      <pc:sldChg chg="addSp delSp modSp add mod ord delAnim">
        <pc:chgData name="Cédric Donner" userId="d617c342ac226a99" providerId="LiveId" clId="{105B71AC-851E-4D8D-9CDE-37424EF7532D}" dt="2022-07-16T05:49:38.134" v="13692"/>
        <pc:sldMkLst>
          <pc:docMk/>
          <pc:sldMk cId="3107834404" sldId="447"/>
        </pc:sldMkLst>
      </pc:sldChg>
      <pc:sldChg chg="addSp delSp modSp add del mod ord modClrScheme delAnim modAnim delDesignElem chgLayout">
        <pc:chgData name="Cédric Donner" userId="d617c342ac226a99" providerId="LiveId" clId="{105B71AC-851E-4D8D-9CDE-37424EF7532D}" dt="2022-07-16T08:02:26.461" v="14477"/>
        <pc:sldMkLst>
          <pc:docMk/>
          <pc:sldMk cId="318255124" sldId="448"/>
        </pc:sldMkLst>
      </pc:sldChg>
      <pc:sldChg chg="addSp delSp add del setBg delDesignElem">
        <pc:chgData name="Cédric Donner" userId="d617c342ac226a99" providerId="LiveId" clId="{105B71AC-851E-4D8D-9CDE-37424EF7532D}" dt="2022-07-16T07:59:53.605" v="14470"/>
        <pc:sldMkLst>
          <pc:docMk/>
          <pc:sldMk cId="3898107091" sldId="448"/>
        </pc:sldMkLst>
      </pc:sldChg>
      <pc:sldChg chg="addSp delSp modSp add mod delAnim modAnim">
        <pc:chgData name="Cédric Donner" userId="d617c342ac226a99" providerId="LiveId" clId="{105B71AC-851E-4D8D-9CDE-37424EF7532D}" dt="2022-07-16T08:06:11.806" v="14525" actId="20577"/>
        <pc:sldMkLst>
          <pc:docMk/>
          <pc:sldMk cId="3118926145" sldId="449"/>
        </pc:sldMkLst>
      </pc:sldChg>
      <pc:sldChg chg="addSp delSp modSp add mod delAnim modAnim">
        <pc:chgData name="Cédric Donner" userId="d617c342ac226a99" providerId="LiveId" clId="{105B71AC-851E-4D8D-9CDE-37424EF7532D}" dt="2022-07-16T07:45:37.595" v="14222"/>
        <pc:sldMkLst>
          <pc:docMk/>
          <pc:sldMk cId="2324289472" sldId="450"/>
        </pc:sldMkLst>
      </pc:sldChg>
      <pc:sldChg chg="delSp add setBg delDesignElem">
        <pc:chgData name="Cédric Donner" userId="d617c342ac226a99" providerId="LiveId" clId="{105B71AC-851E-4D8D-9CDE-37424EF7532D}" dt="2022-07-16T08:04:17.701" v="14480"/>
        <pc:sldMkLst>
          <pc:docMk/>
          <pc:sldMk cId="3661201521" sldId="451"/>
        </pc:sldMkLst>
      </pc:sldChg>
      <pc:sldChg chg="delSp add setBg delDesignElem">
        <pc:chgData name="Cédric Donner" userId="d617c342ac226a99" providerId="LiveId" clId="{105B71AC-851E-4D8D-9CDE-37424EF7532D}" dt="2022-07-16T08:04:17.701" v="14480"/>
        <pc:sldMkLst>
          <pc:docMk/>
          <pc:sldMk cId="1903063668" sldId="45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2232A-4CF2-4D48-A1F1-045775BB39C9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57A326-DA6C-4794-91C3-81A415B49275}">
      <dgm:prSet/>
      <dgm:spPr/>
      <dgm:t>
        <a:bodyPr/>
        <a:lstStyle/>
        <a:p>
          <a:r>
            <a:rPr lang="fr-CH" dirty="0"/>
            <a:t>Formuler le problème de manière récursive</a:t>
          </a:r>
          <a:endParaRPr lang="en-US" dirty="0"/>
        </a:p>
      </dgm:t>
    </dgm:pt>
    <dgm:pt modelId="{5898B550-F4FC-43DD-BCAB-4EBDFC07A233}" type="parTrans" cxnId="{F9B8EBA2-830A-44F6-9AE9-9A218DE342DD}">
      <dgm:prSet/>
      <dgm:spPr/>
      <dgm:t>
        <a:bodyPr/>
        <a:lstStyle/>
        <a:p>
          <a:endParaRPr lang="en-US"/>
        </a:p>
      </dgm:t>
    </dgm:pt>
    <dgm:pt modelId="{AD0A273C-1737-4F07-84D0-B76FBB92A530}" type="sibTrans" cxnId="{F9B8EBA2-830A-44F6-9AE9-9A218DE342DD}">
      <dgm:prSet/>
      <dgm:spPr/>
      <dgm:t>
        <a:bodyPr/>
        <a:lstStyle/>
        <a:p>
          <a:endParaRPr lang="en-US"/>
        </a:p>
      </dgm:t>
    </dgm:pt>
    <dgm:pt modelId="{122CE39D-EB58-4F14-B784-6668DCC969F7}">
      <dgm:prSet/>
      <dgm:spPr/>
      <dgm:t>
        <a:bodyPr/>
        <a:lstStyle/>
        <a:p>
          <a:r>
            <a:rPr lang="fr-FR" noProof="0" dirty="0"/>
            <a:t>Ajouter la mémoïsation</a:t>
          </a:r>
        </a:p>
      </dgm:t>
    </dgm:pt>
    <dgm:pt modelId="{0CF78A5B-41CC-462D-BDD3-77CB8EDA0053}" type="parTrans" cxnId="{CE3A7096-D8D0-4CDD-85DB-98BB379D86A0}">
      <dgm:prSet/>
      <dgm:spPr/>
      <dgm:t>
        <a:bodyPr/>
        <a:lstStyle/>
        <a:p>
          <a:endParaRPr lang="en-US"/>
        </a:p>
      </dgm:t>
    </dgm:pt>
    <dgm:pt modelId="{CAF725BC-344B-4C56-910F-B04F72DD90E7}" type="sibTrans" cxnId="{CE3A7096-D8D0-4CDD-85DB-98BB379D86A0}">
      <dgm:prSet/>
      <dgm:spPr/>
      <dgm:t>
        <a:bodyPr/>
        <a:lstStyle/>
        <a:p>
          <a:endParaRPr lang="en-US"/>
        </a:p>
      </dgm:t>
    </dgm:pt>
    <dgm:pt modelId="{29C83970-F879-4209-B4FD-0DCAE02C692D}">
      <dgm:prSet/>
      <dgm:spPr/>
      <dgm:t>
        <a:bodyPr/>
        <a:lstStyle/>
        <a:p>
          <a:r>
            <a:rPr lang="fr-CH" dirty="0"/>
            <a:t>Passer à une version itérative</a:t>
          </a:r>
          <a:endParaRPr lang="en-US" dirty="0"/>
        </a:p>
      </dgm:t>
    </dgm:pt>
    <dgm:pt modelId="{1BEEF0A9-F0A3-483B-AAB1-0AB4C313766F}" type="parTrans" cxnId="{0018B918-A379-4364-A326-721561F8271B}">
      <dgm:prSet/>
      <dgm:spPr/>
      <dgm:t>
        <a:bodyPr/>
        <a:lstStyle/>
        <a:p>
          <a:endParaRPr lang="en-US"/>
        </a:p>
      </dgm:t>
    </dgm:pt>
    <dgm:pt modelId="{2079A535-BB52-4F37-A1F9-BFFAAE983845}" type="sibTrans" cxnId="{0018B918-A379-4364-A326-721561F8271B}">
      <dgm:prSet/>
      <dgm:spPr/>
      <dgm:t>
        <a:bodyPr/>
        <a:lstStyle/>
        <a:p>
          <a:endParaRPr lang="en-US"/>
        </a:p>
      </dgm:t>
    </dgm:pt>
    <dgm:pt modelId="{935538BA-EB90-4836-AB43-F0EA75CE0471}">
      <dgm:prSet/>
      <dgm:spPr/>
      <dgm:t>
        <a:bodyPr/>
        <a:lstStyle/>
        <a:p>
          <a:r>
            <a:rPr lang="fr-CH" dirty="0"/>
            <a:t>Optimiser et tester</a:t>
          </a:r>
          <a:endParaRPr lang="en-US" dirty="0"/>
        </a:p>
      </dgm:t>
    </dgm:pt>
    <dgm:pt modelId="{4200AD53-B596-45E9-A5E1-0B53949194E6}" type="sibTrans" cxnId="{18F5DF4D-BCAD-4B9C-9168-A5004D9D0EE5}">
      <dgm:prSet/>
      <dgm:spPr/>
      <dgm:t>
        <a:bodyPr/>
        <a:lstStyle/>
        <a:p>
          <a:endParaRPr lang="en-US"/>
        </a:p>
      </dgm:t>
    </dgm:pt>
    <dgm:pt modelId="{667682D0-23D1-410A-838A-7B85DEDDDC05}" type="parTrans" cxnId="{18F5DF4D-BCAD-4B9C-9168-A5004D9D0EE5}">
      <dgm:prSet/>
      <dgm:spPr/>
      <dgm:t>
        <a:bodyPr/>
        <a:lstStyle/>
        <a:p>
          <a:endParaRPr lang="en-US"/>
        </a:p>
      </dgm:t>
    </dgm:pt>
    <dgm:pt modelId="{2CC7A918-965F-46A5-BB66-85C9530194A6}">
      <dgm:prSet/>
      <dgm:spPr/>
      <dgm:t>
        <a:bodyPr/>
        <a:lstStyle/>
        <a:p>
          <a:r>
            <a:rPr lang="fr-FR" noProof="0" dirty="0"/>
            <a:t>DP : bonne approche ?</a:t>
          </a:r>
        </a:p>
      </dgm:t>
    </dgm:pt>
    <dgm:pt modelId="{8EC1B5B6-C2ED-46A9-B789-36C9B3BAB305}" type="parTrans" cxnId="{3F9DC862-1B4A-443E-AE32-04BB36B786C2}">
      <dgm:prSet/>
      <dgm:spPr/>
      <dgm:t>
        <a:bodyPr/>
        <a:lstStyle/>
        <a:p>
          <a:endParaRPr lang="fr-CH"/>
        </a:p>
      </dgm:t>
    </dgm:pt>
    <dgm:pt modelId="{C589FE02-3030-4A9D-B6CB-5DDF42F8049D}" type="sibTrans" cxnId="{3F9DC862-1B4A-443E-AE32-04BB36B786C2}">
      <dgm:prSet/>
      <dgm:spPr/>
      <dgm:t>
        <a:bodyPr/>
        <a:lstStyle/>
        <a:p>
          <a:endParaRPr lang="fr-CH"/>
        </a:p>
      </dgm:t>
    </dgm:pt>
    <dgm:pt modelId="{B24E617A-7521-4FFB-8943-55C67AFE6F61}" type="pres">
      <dgm:prSet presAssocID="{3FD2232A-4CF2-4D48-A1F1-045775BB39C9}" presName="Name0" presStyleCnt="0">
        <dgm:presLayoutVars>
          <dgm:dir/>
          <dgm:animLvl val="lvl"/>
          <dgm:resizeHandles val="exact"/>
        </dgm:presLayoutVars>
      </dgm:prSet>
      <dgm:spPr/>
    </dgm:pt>
    <dgm:pt modelId="{DD0696F5-6AB4-45CC-836A-660ED7A07113}" type="pres">
      <dgm:prSet presAssocID="{935538BA-EB90-4836-AB43-F0EA75CE0471}" presName="boxAndChildren" presStyleCnt="0"/>
      <dgm:spPr/>
    </dgm:pt>
    <dgm:pt modelId="{29842401-FA29-479F-9C77-C004A13E75CB}" type="pres">
      <dgm:prSet presAssocID="{935538BA-EB90-4836-AB43-F0EA75CE0471}" presName="parentTextBox" presStyleLbl="node1" presStyleIdx="0" presStyleCnt="5"/>
      <dgm:spPr/>
    </dgm:pt>
    <dgm:pt modelId="{7B87207E-B75C-4B92-8411-8BA8978E6ECE}" type="pres">
      <dgm:prSet presAssocID="{2079A535-BB52-4F37-A1F9-BFFAAE983845}" presName="sp" presStyleCnt="0"/>
      <dgm:spPr/>
    </dgm:pt>
    <dgm:pt modelId="{28388528-A2BF-4800-9090-A55D3D49F23E}" type="pres">
      <dgm:prSet presAssocID="{29C83970-F879-4209-B4FD-0DCAE02C692D}" presName="arrowAndChildren" presStyleCnt="0"/>
      <dgm:spPr/>
    </dgm:pt>
    <dgm:pt modelId="{B18DD93D-4DA7-4FD6-B7CD-449D3D843C1C}" type="pres">
      <dgm:prSet presAssocID="{29C83970-F879-4209-B4FD-0DCAE02C692D}" presName="parentTextArrow" presStyleLbl="node1" presStyleIdx="1" presStyleCnt="5"/>
      <dgm:spPr/>
    </dgm:pt>
    <dgm:pt modelId="{DC03B01C-CCEE-4F61-B8B3-CFC40B729EBF}" type="pres">
      <dgm:prSet presAssocID="{CAF725BC-344B-4C56-910F-B04F72DD90E7}" presName="sp" presStyleCnt="0"/>
      <dgm:spPr/>
    </dgm:pt>
    <dgm:pt modelId="{85FD4AC5-F3B4-4983-B92A-D2D2936DF131}" type="pres">
      <dgm:prSet presAssocID="{122CE39D-EB58-4F14-B784-6668DCC969F7}" presName="arrowAndChildren" presStyleCnt="0"/>
      <dgm:spPr/>
    </dgm:pt>
    <dgm:pt modelId="{AD9EADC8-EB17-4D52-898E-946FF3A4B924}" type="pres">
      <dgm:prSet presAssocID="{122CE39D-EB58-4F14-B784-6668DCC969F7}" presName="parentTextArrow" presStyleLbl="node1" presStyleIdx="2" presStyleCnt="5"/>
      <dgm:spPr/>
    </dgm:pt>
    <dgm:pt modelId="{524262B9-E5CB-41E1-8BAA-E672B886E7FF}" type="pres">
      <dgm:prSet presAssocID="{C589FE02-3030-4A9D-B6CB-5DDF42F8049D}" presName="sp" presStyleCnt="0"/>
      <dgm:spPr/>
    </dgm:pt>
    <dgm:pt modelId="{CB435289-6984-46E0-892C-50EBCEE48FB0}" type="pres">
      <dgm:prSet presAssocID="{2CC7A918-965F-46A5-BB66-85C9530194A6}" presName="arrowAndChildren" presStyleCnt="0"/>
      <dgm:spPr/>
    </dgm:pt>
    <dgm:pt modelId="{B27DFB6E-ED74-42E3-878F-48CBB816D776}" type="pres">
      <dgm:prSet presAssocID="{2CC7A918-965F-46A5-BB66-85C9530194A6}" presName="parentTextArrow" presStyleLbl="node1" presStyleIdx="3" presStyleCnt="5"/>
      <dgm:spPr/>
    </dgm:pt>
    <dgm:pt modelId="{4179128D-FC56-4034-B9A0-523F49431325}" type="pres">
      <dgm:prSet presAssocID="{AD0A273C-1737-4F07-84D0-B76FBB92A530}" presName="sp" presStyleCnt="0"/>
      <dgm:spPr/>
    </dgm:pt>
    <dgm:pt modelId="{ADA08944-BFCC-4B57-B531-A94B1A6BC39B}" type="pres">
      <dgm:prSet presAssocID="{5457A326-DA6C-4794-91C3-81A415B49275}" presName="arrowAndChildren" presStyleCnt="0"/>
      <dgm:spPr/>
    </dgm:pt>
    <dgm:pt modelId="{D68DD2CC-6349-4DE7-B197-657ABBDC59A0}" type="pres">
      <dgm:prSet presAssocID="{5457A326-DA6C-4794-91C3-81A415B49275}" presName="parentTextArrow" presStyleLbl="node1" presStyleIdx="4" presStyleCnt="5"/>
      <dgm:spPr/>
    </dgm:pt>
  </dgm:ptLst>
  <dgm:cxnLst>
    <dgm:cxn modelId="{25FD2700-933A-41B3-A750-229AD1189A03}" type="presOf" srcId="{29C83970-F879-4209-B4FD-0DCAE02C692D}" destId="{B18DD93D-4DA7-4FD6-B7CD-449D3D843C1C}" srcOrd="0" destOrd="0" presId="urn:microsoft.com/office/officeart/2005/8/layout/process4"/>
    <dgm:cxn modelId="{0018B918-A379-4364-A326-721561F8271B}" srcId="{3FD2232A-4CF2-4D48-A1F1-045775BB39C9}" destId="{29C83970-F879-4209-B4FD-0DCAE02C692D}" srcOrd="3" destOrd="0" parTransId="{1BEEF0A9-F0A3-483B-AAB1-0AB4C313766F}" sibTransId="{2079A535-BB52-4F37-A1F9-BFFAAE983845}"/>
    <dgm:cxn modelId="{3F9DC862-1B4A-443E-AE32-04BB36B786C2}" srcId="{3FD2232A-4CF2-4D48-A1F1-045775BB39C9}" destId="{2CC7A918-965F-46A5-BB66-85C9530194A6}" srcOrd="1" destOrd="0" parTransId="{8EC1B5B6-C2ED-46A9-B789-36C9B3BAB305}" sibTransId="{C589FE02-3030-4A9D-B6CB-5DDF42F8049D}"/>
    <dgm:cxn modelId="{18F5DF4D-BCAD-4B9C-9168-A5004D9D0EE5}" srcId="{3FD2232A-4CF2-4D48-A1F1-045775BB39C9}" destId="{935538BA-EB90-4836-AB43-F0EA75CE0471}" srcOrd="4" destOrd="0" parTransId="{667682D0-23D1-410A-838A-7B85DEDDDC05}" sibTransId="{4200AD53-B596-45E9-A5E1-0B53949194E6}"/>
    <dgm:cxn modelId="{17588986-EA4E-43D0-AB38-8DD76217D31D}" type="presOf" srcId="{2CC7A918-965F-46A5-BB66-85C9530194A6}" destId="{B27DFB6E-ED74-42E3-878F-48CBB816D776}" srcOrd="0" destOrd="0" presId="urn:microsoft.com/office/officeart/2005/8/layout/process4"/>
    <dgm:cxn modelId="{CE3A7096-D8D0-4CDD-85DB-98BB379D86A0}" srcId="{3FD2232A-4CF2-4D48-A1F1-045775BB39C9}" destId="{122CE39D-EB58-4F14-B784-6668DCC969F7}" srcOrd="2" destOrd="0" parTransId="{0CF78A5B-41CC-462D-BDD3-77CB8EDA0053}" sibTransId="{CAF725BC-344B-4C56-910F-B04F72DD90E7}"/>
    <dgm:cxn modelId="{F9B8EBA2-830A-44F6-9AE9-9A218DE342DD}" srcId="{3FD2232A-4CF2-4D48-A1F1-045775BB39C9}" destId="{5457A326-DA6C-4794-91C3-81A415B49275}" srcOrd="0" destOrd="0" parTransId="{5898B550-F4FC-43DD-BCAB-4EBDFC07A233}" sibTransId="{AD0A273C-1737-4F07-84D0-B76FBB92A530}"/>
    <dgm:cxn modelId="{96CCA5C9-D14D-4DC7-A33C-CCD70E63E280}" type="presOf" srcId="{122CE39D-EB58-4F14-B784-6668DCC969F7}" destId="{AD9EADC8-EB17-4D52-898E-946FF3A4B924}" srcOrd="0" destOrd="0" presId="urn:microsoft.com/office/officeart/2005/8/layout/process4"/>
    <dgm:cxn modelId="{F0EF05CB-E2F4-4A6A-A9CD-35EA3C178D53}" type="presOf" srcId="{935538BA-EB90-4836-AB43-F0EA75CE0471}" destId="{29842401-FA29-479F-9C77-C004A13E75CB}" srcOrd="0" destOrd="0" presId="urn:microsoft.com/office/officeart/2005/8/layout/process4"/>
    <dgm:cxn modelId="{3DE2DBE3-50B2-4EB0-BAF3-CFDBB04837AB}" type="presOf" srcId="{3FD2232A-4CF2-4D48-A1F1-045775BB39C9}" destId="{B24E617A-7521-4FFB-8943-55C67AFE6F61}" srcOrd="0" destOrd="0" presId="urn:microsoft.com/office/officeart/2005/8/layout/process4"/>
    <dgm:cxn modelId="{703816F8-2515-4DAD-ABE2-0C251FF32F4A}" type="presOf" srcId="{5457A326-DA6C-4794-91C3-81A415B49275}" destId="{D68DD2CC-6349-4DE7-B197-657ABBDC59A0}" srcOrd="0" destOrd="0" presId="urn:microsoft.com/office/officeart/2005/8/layout/process4"/>
    <dgm:cxn modelId="{3FD0E403-CBA5-4830-A3ED-38DAB56B05C0}" type="presParOf" srcId="{B24E617A-7521-4FFB-8943-55C67AFE6F61}" destId="{DD0696F5-6AB4-45CC-836A-660ED7A07113}" srcOrd="0" destOrd="0" presId="urn:microsoft.com/office/officeart/2005/8/layout/process4"/>
    <dgm:cxn modelId="{1316757D-AF01-462F-BA67-4AECAE03D6D6}" type="presParOf" srcId="{DD0696F5-6AB4-45CC-836A-660ED7A07113}" destId="{29842401-FA29-479F-9C77-C004A13E75CB}" srcOrd="0" destOrd="0" presId="urn:microsoft.com/office/officeart/2005/8/layout/process4"/>
    <dgm:cxn modelId="{2C966FC4-5580-402C-B8ED-93A9E7227AC6}" type="presParOf" srcId="{B24E617A-7521-4FFB-8943-55C67AFE6F61}" destId="{7B87207E-B75C-4B92-8411-8BA8978E6ECE}" srcOrd="1" destOrd="0" presId="urn:microsoft.com/office/officeart/2005/8/layout/process4"/>
    <dgm:cxn modelId="{BFA8572A-422B-4D2B-BF70-F0FDA77B1E02}" type="presParOf" srcId="{B24E617A-7521-4FFB-8943-55C67AFE6F61}" destId="{28388528-A2BF-4800-9090-A55D3D49F23E}" srcOrd="2" destOrd="0" presId="urn:microsoft.com/office/officeart/2005/8/layout/process4"/>
    <dgm:cxn modelId="{B4CF38DF-0861-4DEF-8F15-217C0C3AF4AC}" type="presParOf" srcId="{28388528-A2BF-4800-9090-A55D3D49F23E}" destId="{B18DD93D-4DA7-4FD6-B7CD-449D3D843C1C}" srcOrd="0" destOrd="0" presId="urn:microsoft.com/office/officeart/2005/8/layout/process4"/>
    <dgm:cxn modelId="{E4A1EFAA-84D2-4B29-87DB-9C10D0B177E4}" type="presParOf" srcId="{B24E617A-7521-4FFB-8943-55C67AFE6F61}" destId="{DC03B01C-CCEE-4F61-B8B3-CFC40B729EBF}" srcOrd="3" destOrd="0" presId="urn:microsoft.com/office/officeart/2005/8/layout/process4"/>
    <dgm:cxn modelId="{34D07BFA-B842-4DFD-B6A5-BEA049D7E3E8}" type="presParOf" srcId="{B24E617A-7521-4FFB-8943-55C67AFE6F61}" destId="{85FD4AC5-F3B4-4983-B92A-D2D2936DF131}" srcOrd="4" destOrd="0" presId="urn:microsoft.com/office/officeart/2005/8/layout/process4"/>
    <dgm:cxn modelId="{EAAFD5F6-58AF-4D1F-BCC2-D015B7A387EE}" type="presParOf" srcId="{85FD4AC5-F3B4-4983-B92A-D2D2936DF131}" destId="{AD9EADC8-EB17-4D52-898E-946FF3A4B924}" srcOrd="0" destOrd="0" presId="urn:microsoft.com/office/officeart/2005/8/layout/process4"/>
    <dgm:cxn modelId="{21B0CBCA-2A39-4BE2-81DC-B431D0722FC3}" type="presParOf" srcId="{B24E617A-7521-4FFB-8943-55C67AFE6F61}" destId="{524262B9-E5CB-41E1-8BAA-E672B886E7FF}" srcOrd="5" destOrd="0" presId="urn:microsoft.com/office/officeart/2005/8/layout/process4"/>
    <dgm:cxn modelId="{25D7D9FD-FCF1-4A38-8356-C9BB5423AAEF}" type="presParOf" srcId="{B24E617A-7521-4FFB-8943-55C67AFE6F61}" destId="{CB435289-6984-46E0-892C-50EBCEE48FB0}" srcOrd="6" destOrd="0" presId="urn:microsoft.com/office/officeart/2005/8/layout/process4"/>
    <dgm:cxn modelId="{47D4425B-7721-42C2-BADA-43654FF1ADEF}" type="presParOf" srcId="{CB435289-6984-46E0-892C-50EBCEE48FB0}" destId="{B27DFB6E-ED74-42E3-878F-48CBB816D776}" srcOrd="0" destOrd="0" presId="urn:microsoft.com/office/officeart/2005/8/layout/process4"/>
    <dgm:cxn modelId="{860F48C6-13C0-4EA9-B05F-D8BD5E2C3741}" type="presParOf" srcId="{B24E617A-7521-4FFB-8943-55C67AFE6F61}" destId="{4179128D-FC56-4034-B9A0-523F49431325}" srcOrd="7" destOrd="0" presId="urn:microsoft.com/office/officeart/2005/8/layout/process4"/>
    <dgm:cxn modelId="{887F264A-110F-4915-A9CB-953474AAE898}" type="presParOf" srcId="{B24E617A-7521-4FFB-8943-55C67AFE6F61}" destId="{ADA08944-BFCC-4B57-B531-A94B1A6BC39B}" srcOrd="8" destOrd="0" presId="urn:microsoft.com/office/officeart/2005/8/layout/process4"/>
    <dgm:cxn modelId="{63A63F73-E1AE-4084-9E04-1C2E928B72FA}" type="presParOf" srcId="{ADA08944-BFCC-4B57-B531-A94B1A6BC39B}" destId="{D68DD2CC-6349-4DE7-B197-657ABBDC59A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D2232A-4CF2-4D48-A1F1-045775BB39C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57A326-DA6C-4794-91C3-81A415B49275}">
      <dgm:prSet/>
      <dgm:spPr/>
      <dgm:t>
        <a:bodyPr/>
        <a:lstStyle/>
        <a:p>
          <a:r>
            <a:rPr lang="fr-CH" dirty="0"/>
            <a:t>Finance (allocation d’actifs)</a:t>
          </a:r>
          <a:endParaRPr lang="en-US" dirty="0"/>
        </a:p>
      </dgm:t>
    </dgm:pt>
    <dgm:pt modelId="{5898B550-F4FC-43DD-BCAB-4EBDFC07A233}" type="parTrans" cxnId="{F9B8EBA2-830A-44F6-9AE9-9A218DE342DD}">
      <dgm:prSet/>
      <dgm:spPr/>
      <dgm:t>
        <a:bodyPr/>
        <a:lstStyle/>
        <a:p>
          <a:endParaRPr lang="en-US"/>
        </a:p>
      </dgm:t>
    </dgm:pt>
    <dgm:pt modelId="{AD0A273C-1737-4F07-84D0-B76FBB92A530}" type="sibTrans" cxnId="{F9B8EBA2-830A-44F6-9AE9-9A218DE342DD}">
      <dgm:prSet/>
      <dgm:spPr/>
      <dgm:t>
        <a:bodyPr/>
        <a:lstStyle/>
        <a:p>
          <a:endParaRPr lang="en-US"/>
        </a:p>
      </dgm:t>
    </dgm:pt>
    <dgm:pt modelId="{122CE39D-EB58-4F14-B784-6668DCC969F7}">
      <dgm:prSet/>
      <dgm:spPr/>
      <dgm:t>
        <a:bodyPr/>
        <a:lstStyle/>
        <a:p>
          <a:r>
            <a:rPr lang="fr-FR" noProof="0" dirty="0"/>
            <a:t>Crypto</a:t>
          </a:r>
        </a:p>
      </dgm:t>
    </dgm:pt>
    <dgm:pt modelId="{0CF78A5B-41CC-462D-BDD3-77CB8EDA0053}" type="parTrans" cxnId="{CE3A7096-D8D0-4CDD-85DB-98BB379D86A0}">
      <dgm:prSet/>
      <dgm:spPr/>
      <dgm:t>
        <a:bodyPr/>
        <a:lstStyle/>
        <a:p>
          <a:endParaRPr lang="en-US"/>
        </a:p>
      </dgm:t>
    </dgm:pt>
    <dgm:pt modelId="{CAF725BC-344B-4C56-910F-B04F72DD90E7}" type="sibTrans" cxnId="{CE3A7096-D8D0-4CDD-85DB-98BB379D86A0}">
      <dgm:prSet/>
      <dgm:spPr/>
      <dgm:t>
        <a:bodyPr/>
        <a:lstStyle/>
        <a:p>
          <a:endParaRPr lang="en-US"/>
        </a:p>
      </dgm:t>
    </dgm:pt>
    <dgm:pt modelId="{29C83970-F879-4209-B4FD-0DCAE02C692D}">
      <dgm:prSet/>
      <dgm:spPr/>
      <dgm:t>
        <a:bodyPr/>
        <a:lstStyle/>
        <a:p>
          <a:r>
            <a:rPr lang="fr-CH" dirty="0"/>
            <a:t>P = NP ?</a:t>
          </a:r>
          <a:endParaRPr lang="en-US" dirty="0"/>
        </a:p>
      </dgm:t>
    </dgm:pt>
    <dgm:pt modelId="{1BEEF0A9-F0A3-483B-AAB1-0AB4C313766F}" type="parTrans" cxnId="{0018B918-A379-4364-A326-721561F8271B}">
      <dgm:prSet/>
      <dgm:spPr/>
      <dgm:t>
        <a:bodyPr/>
        <a:lstStyle/>
        <a:p>
          <a:endParaRPr lang="en-US"/>
        </a:p>
      </dgm:t>
    </dgm:pt>
    <dgm:pt modelId="{2079A535-BB52-4F37-A1F9-BFFAAE983845}" type="sibTrans" cxnId="{0018B918-A379-4364-A326-721561F8271B}">
      <dgm:prSet/>
      <dgm:spPr/>
      <dgm:t>
        <a:bodyPr/>
        <a:lstStyle/>
        <a:p>
          <a:endParaRPr lang="en-US"/>
        </a:p>
      </dgm:t>
    </dgm:pt>
    <dgm:pt modelId="{935538BA-EB90-4836-AB43-F0EA75CE0471}">
      <dgm:prSet/>
      <dgm:spPr/>
      <dgm:t>
        <a:bodyPr/>
        <a:lstStyle/>
        <a:p>
          <a:r>
            <a:rPr lang="fr-FR" noProof="0" dirty="0"/>
            <a:t>Correction de fautes d’orthographe</a:t>
          </a:r>
        </a:p>
      </dgm:t>
    </dgm:pt>
    <dgm:pt modelId="{4200AD53-B596-45E9-A5E1-0B53949194E6}" type="sibTrans" cxnId="{18F5DF4D-BCAD-4B9C-9168-A5004D9D0EE5}">
      <dgm:prSet/>
      <dgm:spPr/>
      <dgm:t>
        <a:bodyPr/>
        <a:lstStyle/>
        <a:p>
          <a:endParaRPr lang="en-US"/>
        </a:p>
      </dgm:t>
    </dgm:pt>
    <dgm:pt modelId="{667682D0-23D1-410A-838A-7B85DEDDDC05}" type="parTrans" cxnId="{18F5DF4D-BCAD-4B9C-9168-A5004D9D0EE5}">
      <dgm:prSet/>
      <dgm:spPr/>
      <dgm:t>
        <a:bodyPr/>
        <a:lstStyle/>
        <a:p>
          <a:endParaRPr lang="en-US"/>
        </a:p>
      </dgm:t>
    </dgm:pt>
    <dgm:pt modelId="{2CC7A918-965F-46A5-BB66-85C9530194A6}">
      <dgm:prSet/>
      <dgm:spPr/>
      <dgm:t>
        <a:bodyPr/>
        <a:lstStyle/>
        <a:p>
          <a:r>
            <a:rPr lang="fr-FR" noProof="0" dirty="0"/>
            <a:t>Logistique</a:t>
          </a:r>
        </a:p>
      </dgm:t>
    </dgm:pt>
    <dgm:pt modelId="{8EC1B5B6-C2ED-46A9-B789-36C9B3BAB305}" type="parTrans" cxnId="{3F9DC862-1B4A-443E-AE32-04BB36B786C2}">
      <dgm:prSet/>
      <dgm:spPr/>
      <dgm:t>
        <a:bodyPr/>
        <a:lstStyle/>
        <a:p>
          <a:endParaRPr lang="fr-CH"/>
        </a:p>
      </dgm:t>
    </dgm:pt>
    <dgm:pt modelId="{C589FE02-3030-4A9D-B6CB-5DDF42F8049D}" type="sibTrans" cxnId="{3F9DC862-1B4A-443E-AE32-04BB36B786C2}">
      <dgm:prSet/>
      <dgm:spPr/>
      <dgm:t>
        <a:bodyPr/>
        <a:lstStyle/>
        <a:p>
          <a:endParaRPr lang="fr-CH"/>
        </a:p>
      </dgm:t>
    </dgm:pt>
    <dgm:pt modelId="{8F07942B-CABE-4096-A13E-046757AAEF41}">
      <dgm:prSet/>
      <dgm:spPr/>
      <dgm:t>
        <a:bodyPr/>
        <a:lstStyle/>
        <a:p>
          <a:r>
            <a:rPr lang="fr-FR" noProof="0" dirty="0"/>
            <a:t>Allocations de ressources dans le Cloud</a:t>
          </a:r>
        </a:p>
      </dgm:t>
    </dgm:pt>
    <dgm:pt modelId="{C611D022-453A-4825-81EC-1BDCCC99AB7C}" type="parTrans" cxnId="{EC475F16-5B16-4080-A657-4C598F42C23E}">
      <dgm:prSet/>
      <dgm:spPr/>
      <dgm:t>
        <a:bodyPr/>
        <a:lstStyle/>
        <a:p>
          <a:endParaRPr lang="fr-CH"/>
        </a:p>
      </dgm:t>
    </dgm:pt>
    <dgm:pt modelId="{4189DF35-79D0-4213-8144-18A0AAA2F136}" type="sibTrans" cxnId="{EC475F16-5B16-4080-A657-4C598F42C23E}">
      <dgm:prSet/>
      <dgm:spPr/>
      <dgm:t>
        <a:bodyPr/>
        <a:lstStyle/>
        <a:p>
          <a:endParaRPr lang="fr-CH"/>
        </a:p>
      </dgm:t>
    </dgm:pt>
    <dgm:pt modelId="{D7D3ACFC-1C7D-4887-9E8E-338C726C47FF}" type="pres">
      <dgm:prSet presAssocID="{3FD2232A-4CF2-4D48-A1F1-045775BB39C9}" presName="diagram" presStyleCnt="0">
        <dgm:presLayoutVars>
          <dgm:dir/>
          <dgm:resizeHandles val="exact"/>
        </dgm:presLayoutVars>
      </dgm:prSet>
      <dgm:spPr/>
    </dgm:pt>
    <dgm:pt modelId="{DA5C8BBE-9EA3-454A-A9E0-BCA527A7A106}" type="pres">
      <dgm:prSet presAssocID="{5457A326-DA6C-4794-91C3-81A415B49275}" presName="node" presStyleLbl="node1" presStyleIdx="0" presStyleCnt="6">
        <dgm:presLayoutVars>
          <dgm:bulletEnabled val="1"/>
        </dgm:presLayoutVars>
      </dgm:prSet>
      <dgm:spPr/>
    </dgm:pt>
    <dgm:pt modelId="{9E7F2497-79E8-4356-BE9A-EA2F00B36659}" type="pres">
      <dgm:prSet presAssocID="{AD0A273C-1737-4F07-84D0-B76FBB92A530}" presName="sibTrans" presStyleCnt="0"/>
      <dgm:spPr/>
    </dgm:pt>
    <dgm:pt modelId="{075D476C-15C6-46C5-B2FF-DCD86016CA2C}" type="pres">
      <dgm:prSet presAssocID="{2CC7A918-965F-46A5-BB66-85C9530194A6}" presName="node" presStyleLbl="node1" presStyleIdx="1" presStyleCnt="6">
        <dgm:presLayoutVars>
          <dgm:bulletEnabled val="1"/>
        </dgm:presLayoutVars>
      </dgm:prSet>
      <dgm:spPr/>
    </dgm:pt>
    <dgm:pt modelId="{1EA44D9A-2E40-47D3-8746-A660E1711E1C}" type="pres">
      <dgm:prSet presAssocID="{C589FE02-3030-4A9D-B6CB-5DDF42F8049D}" presName="sibTrans" presStyleCnt="0"/>
      <dgm:spPr/>
    </dgm:pt>
    <dgm:pt modelId="{D7FCDC5C-78D7-46CE-8862-231DDFA7367B}" type="pres">
      <dgm:prSet presAssocID="{122CE39D-EB58-4F14-B784-6668DCC969F7}" presName="node" presStyleLbl="node1" presStyleIdx="2" presStyleCnt="6">
        <dgm:presLayoutVars>
          <dgm:bulletEnabled val="1"/>
        </dgm:presLayoutVars>
      </dgm:prSet>
      <dgm:spPr/>
    </dgm:pt>
    <dgm:pt modelId="{3B84C2A3-382E-49AE-81F9-5301C99AC995}" type="pres">
      <dgm:prSet presAssocID="{CAF725BC-344B-4C56-910F-B04F72DD90E7}" presName="sibTrans" presStyleCnt="0"/>
      <dgm:spPr/>
    </dgm:pt>
    <dgm:pt modelId="{A0FB6BBB-3AA4-48B4-8E76-9D79EF29FCA6}" type="pres">
      <dgm:prSet presAssocID="{935538BA-EB90-4836-AB43-F0EA75CE0471}" presName="node" presStyleLbl="node1" presStyleIdx="3" presStyleCnt="6">
        <dgm:presLayoutVars>
          <dgm:bulletEnabled val="1"/>
        </dgm:presLayoutVars>
      </dgm:prSet>
      <dgm:spPr/>
    </dgm:pt>
    <dgm:pt modelId="{7B523D7F-928A-49B9-A458-1D94D170DFF5}" type="pres">
      <dgm:prSet presAssocID="{4200AD53-B596-45E9-A5E1-0B53949194E6}" presName="sibTrans" presStyleCnt="0"/>
      <dgm:spPr/>
    </dgm:pt>
    <dgm:pt modelId="{7B6C13A8-005C-4BCB-BE94-84C2ACCD3FB6}" type="pres">
      <dgm:prSet presAssocID="{8F07942B-CABE-4096-A13E-046757AAEF41}" presName="node" presStyleLbl="node1" presStyleIdx="4" presStyleCnt="6">
        <dgm:presLayoutVars>
          <dgm:bulletEnabled val="1"/>
        </dgm:presLayoutVars>
      </dgm:prSet>
      <dgm:spPr/>
    </dgm:pt>
    <dgm:pt modelId="{AB74B7EC-CD35-4827-AE1A-E4CA3BCB9517}" type="pres">
      <dgm:prSet presAssocID="{4189DF35-79D0-4213-8144-18A0AAA2F136}" presName="sibTrans" presStyleCnt="0"/>
      <dgm:spPr/>
    </dgm:pt>
    <dgm:pt modelId="{D3F83227-3C7B-4489-A900-01953FE20902}" type="pres">
      <dgm:prSet presAssocID="{29C83970-F879-4209-B4FD-0DCAE02C692D}" presName="node" presStyleLbl="node1" presStyleIdx="5" presStyleCnt="6">
        <dgm:presLayoutVars>
          <dgm:bulletEnabled val="1"/>
        </dgm:presLayoutVars>
      </dgm:prSet>
      <dgm:spPr/>
    </dgm:pt>
  </dgm:ptLst>
  <dgm:cxnLst>
    <dgm:cxn modelId="{BF7F1A02-9A85-4AD2-B37B-88C0A437EBA0}" type="presOf" srcId="{29C83970-F879-4209-B4FD-0DCAE02C692D}" destId="{D3F83227-3C7B-4489-A900-01953FE20902}" srcOrd="0" destOrd="0" presId="urn:microsoft.com/office/officeart/2005/8/layout/default"/>
    <dgm:cxn modelId="{EC475F16-5B16-4080-A657-4C598F42C23E}" srcId="{3FD2232A-4CF2-4D48-A1F1-045775BB39C9}" destId="{8F07942B-CABE-4096-A13E-046757AAEF41}" srcOrd="4" destOrd="0" parTransId="{C611D022-453A-4825-81EC-1BDCCC99AB7C}" sibTransId="{4189DF35-79D0-4213-8144-18A0AAA2F136}"/>
    <dgm:cxn modelId="{0018B918-A379-4364-A326-721561F8271B}" srcId="{3FD2232A-4CF2-4D48-A1F1-045775BB39C9}" destId="{29C83970-F879-4209-B4FD-0DCAE02C692D}" srcOrd="5" destOrd="0" parTransId="{1BEEF0A9-F0A3-483B-AAB1-0AB4C313766F}" sibTransId="{2079A535-BB52-4F37-A1F9-BFFAAE983845}"/>
    <dgm:cxn modelId="{D3E8AE1E-F6E5-464B-A3A3-991183781191}" type="presOf" srcId="{3FD2232A-4CF2-4D48-A1F1-045775BB39C9}" destId="{D7D3ACFC-1C7D-4887-9E8E-338C726C47FF}" srcOrd="0" destOrd="0" presId="urn:microsoft.com/office/officeart/2005/8/layout/default"/>
    <dgm:cxn modelId="{8AF1FA3B-D1C4-492C-B1D4-A69C5FFF60CA}" type="presOf" srcId="{8F07942B-CABE-4096-A13E-046757AAEF41}" destId="{7B6C13A8-005C-4BCB-BE94-84C2ACCD3FB6}" srcOrd="0" destOrd="0" presId="urn:microsoft.com/office/officeart/2005/8/layout/default"/>
    <dgm:cxn modelId="{60E88662-EBEA-42BE-8009-30D6D3F5DDA9}" type="presOf" srcId="{935538BA-EB90-4836-AB43-F0EA75CE0471}" destId="{A0FB6BBB-3AA4-48B4-8E76-9D79EF29FCA6}" srcOrd="0" destOrd="0" presId="urn:microsoft.com/office/officeart/2005/8/layout/default"/>
    <dgm:cxn modelId="{3F9DC862-1B4A-443E-AE32-04BB36B786C2}" srcId="{3FD2232A-4CF2-4D48-A1F1-045775BB39C9}" destId="{2CC7A918-965F-46A5-BB66-85C9530194A6}" srcOrd="1" destOrd="0" parTransId="{8EC1B5B6-C2ED-46A9-B789-36C9B3BAB305}" sibTransId="{C589FE02-3030-4A9D-B6CB-5DDF42F8049D}"/>
    <dgm:cxn modelId="{CFF34664-636C-4EA5-BB5B-88722040E856}" type="presOf" srcId="{2CC7A918-965F-46A5-BB66-85C9530194A6}" destId="{075D476C-15C6-46C5-B2FF-DCD86016CA2C}" srcOrd="0" destOrd="0" presId="urn:microsoft.com/office/officeart/2005/8/layout/default"/>
    <dgm:cxn modelId="{18F5DF4D-BCAD-4B9C-9168-A5004D9D0EE5}" srcId="{3FD2232A-4CF2-4D48-A1F1-045775BB39C9}" destId="{935538BA-EB90-4836-AB43-F0EA75CE0471}" srcOrd="3" destOrd="0" parTransId="{667682D0-23D1-410A-838A-7B85DEDDDC05}" sibTransId="{4200AD53-B596-45E9-A5E1-0B53949194E6}"/>
    <dgm:cxn modelId="{CE3A7096-D8D0-4CDD-85DB-98BB379D86A0}" srcId="{3FD2232A-4CF2-4D48-A1F1-045775BB39C9}" destId="{122CE39D-EB58-4F14-B784-6668DCC969F7}" srcOrd="2" destOrd="0" parTransId="{0CF78A5B-41CC-462D-BDD3-77CB8EDA0053}" sibTransId="{CAF725BC-344B-4C56-910F-B04F72DD90E7}"/>
    <dgm:cxn modelId="{F9B8EBA2-830A-44F6-9AE9-9A218DE342DD}" srcId="{3FD2232A-4CF2-4D48-A1F1-045775BB39C9}" destId="{5457A326-DA6C-4794-91C3-81A415B49275}" srcOrd="0" destOrd="0" parTransId="{5898B550-F4FC-43DD-BCAB-4EBDFC07A233}" sibTransId="{AD0A273C-1737-4F07-84D0-B76FBB92A530}"/>
    <dgm:cxn modelId="{DD9423A4-2338-4A9D-B790-DE5759052D01}" type="presOf" srcId="{5457A326-DA6C-4794-91C3-81A415B49275}" destId="{DA5C8BBE-9EA3-454A-A9E0-BCA527A7A106}" srcOrd="0" destOrd="0" presId="urn:microsoft.com/office/officeart/2005/8/layout/default"/>
    <dgm:cxn modelId="{9C6CF4AB-9B46-4FCC-9651-A0C59EA1DD43}" type="presOf" srcId="{122CE39D-EB58-4F14-B784-6668DCC969F7}" destId="{D7FCDC5C-78D7-46CE-8862-231DDFA7367B}" srcOrd="0" destOrd="0" presId="urn:microsoft.com/office/officeart/2005/8/layout/default"/>
    <dgm:cxn modelId="{1E85E3D5-2F1B-422B-B401-451C7F421C5A}" type="presParOf" srcId="{D7D3ACFC-1C7D-4887-9E8E-338C726C47FF}" destId="{DA5C8BBE-9EA3-454A-A9E0-BCA527A7A106}" srcOrd="0" destOrd="0" presId="urn:microsoft.com/office/officeart/2005/8/layout/default"/>
    <dgm:cxn modelId="{4593F4EE-9D70-4631-8B89-9A779A5699A6}" type="presParOf" srcId="{D7D3ACFC-1C7D-4887-9E8E-338C726C47FF}" destId="{9E7F2497-79E8-4356-BE9A-EA2F00B36659}" srcOrd="1" destOrd="0" presId="urn:microsoft.com/office/officeart/2005/8/layout/default"/>
    <dgm:cxn modelId="{5507941A-824E-46A3-A733-14D653C42FA1}" type="presParOf" srcId="{D7D3ACFC-1C7D-4887-9E8E-338C726C47FF}" destId="{075D476C-15C6-46C5-B2FF-DCD86016CA2C}" srcOrd="2" destOrd="0" presId="urn:microsoft.com/office/officeart/2005/8/layout/default"/>
    <dgm:cxn modelId="{258200E3-8549-49C7-8ECE-E59F0E756850}" type="presParOf" srcId="{D7D3ACFC-1C7D-4887-9E8E-338C726C47FF}" destId="{1EA44D9A-2E40-47D3-8746-A660E1711E1C}" srcOrd="3" destOrd="0" presId="urn:microsoft.com/office/officeart/2005/8/layout/default"/>
    <dgm:cxn modelId="{EED8F7FE-080A-4F66-89F7-C4E7E0584D87}" type="presParOf" srcId="{D7D3ACFC-1C7D-4887-9E8E-338C726C47FF}" destId="{D7FCDC5C-78D7-46CE-8862-231DDFA7367B}" srcOrd="4" destOrd="0" presId="urn:microsoft.com/office/officeart/2005/8/layout/default"/>
    <dgm:cxn modelId="{C91E067A-832A-4E1C-8CDD-C7AAD284A561}" type="presParOf" srcId="{D7D3ACFC-1C7D-4887-9E8E-338C726C47FF}" destId="{3B84C2A3-382E-49AE-81F9-5301C99AC995}" srcOrd="5" destOrd="0" presId="urn:microsoft.com/office/officeart/2005/8/layout/default"/>
    <dgm:cxn modelId="{99127BA7-F9E9-458E-A0A1-F1648A93C74D}" type="presParOf" srcId="{D7D3ACFC-1C7D-4887-9E8E-338C726C47FF}" destId="{A0FB6BBB-3AA4-48B4-8E76-9D79EF29FCA6}" srcOrd="6" destOrd="0" presId="urn:microsoft.com/office/officeart/2005/8/layout/default"/>
    <dgm:cxn modelId="{3C43D79E-D660-4D9E-A72E-186A9E8C4436}" type="presParOf" srcId="{D7D3ACFC-1C7D-4887-9E8E-338C726C47FF}" destId="{7B523D7F-928A-49B9-A458-1D94D170DFF5}" srcOrd="7" destOrd="0" presId="urn:microsoft.com/office/officeart/2005/8/layout/default"/>
    <dgm:cxn modelId="{DDEBEB91-E828-4F72-91A4-2CDDE8C7A3C2}" type="presParOf" srcId="{D7D3ACFC-1C7D-4887-9E8E-338C726C47FF}" destId="{7B6C13A8-005C-4BCB-BE94-84C2ACCD3FB6}" srcOrd="8" destOrd="0" presId="urn:microsoft.com/office/officeart/2005/8/layout/default"/>
    <dgm:cxn modelId="{C5086FC0-7DEC-46DB-8175-2246FAC96198}" type="presParOf" srcId="{D7D3ACFC-1C7D-4887-9E8E-338C726C47FF}" destId="{AB74B7EC-CD35-4827-AE1A-E4CA3BCB9517}" srcOrd="9" destOrd="0" presId="urn:microsoft.com/office/officeart/2005/8/layout/default"/>
    <dgm:cxn modelId="{96F6B04B-5D16-472B-A853-391083EB38A2}" type="presParOf" srcId="{D7D3ACFC-1C7D-4887-9E8E-338C726C47FF}" destId="{D3F83227-3C7B-4489-A900-01953FE2090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42401-FA29-479F-9C77-C004A13E75CB}">
      <dsp:nvSpPr>
        <dsp:cNvPr id="0" name=""/>
        <dsp:cNvSpPr/>
      </dsp:nvSpPr>
      <dsp:spPr>
        <a:xfrm>
          <a:off x="0" y="4726615"/>
          <a:ext cx="6263640" cy="7754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600" kern="1200" dirty="0"/>
            <a:t>Optimiser et tester</a:t>
          </a:r>
          <a:endParaRPr lang="en-US" sz="2600" kern="1200" dirty="0"/>
        </a:p>
      </dsp:txBody>
      <dsp:txXfrm>
        <a:off x="0" y="4726615"/>
        <a:ext cx="6263640" cy="775440"/>
      </dsp:txXfrm>
    </dsp:sp>
    <dsp:sp modelId="{B18DD93D-4DA7-4FD6-B7CD-449D3D843C1C}">
      <dsp:nvSpPr>
        <dsp:cNvPr id="0" name=""/>
        <dsp:cNvSpPr/>
      </dsp:nvSpPr>
      <dsp:spPr>
        <a:xfrm rot="10800000">
          <a:off x="0" y="3545619"/>
          <a:ext cx="6263640" cy="1192627"/>
        </a:xfrm>
        <a:prstGeom prst="upArrowCallou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600" kern="1200" dirty="0"/>
            <a:t>Passer à une version itérative</a:t>
          </a:r>
          <a:endParaRPr lang="en-US" sz="2600" kern="1200" dirty="0"/>
        </a:p>
      </dsp:txBody>
      <dsp:txXfrm rot="10800000">
        <a:off x="0" y="3545619"/>
        <a:ext cx="6263640" cy="774933"/>
      </dsp:txXfrm>
    </dsp:sp>
    <dsp:sp modelId="{AD9EADC8-EB17-4D52-898E-946FF3A4B924}">
      <dsp:nvSpPr>
        <dsp:cNvPr id="0" name=""/>
        <dsp:cNvSpPr/>
      </dsp:nvSpPr>
      <dsp:spPr>
        <a:xfrm rot="10800000">
          <a:off x="0" y="2364623"/>
          <a:ext cx="6263640" cy="1192627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noProof="0" dirty="0"/>
            <a:t>Ajouter la mémoïsation</a:t>
          </a:r>
        </a:p>
      </dsp:txBody>
      <dsp:txXfrm rot="10800000">
        <a:off x="0" y="2364623"/>
        <a:ext cx="6263640" cy="774933"/>
      </dsp:txXfrm>
    </dsp:sp>
    <dsp:sp modelId="{B27DFB6E-ED74-42E3-878F-48CBB816D776}">
      <dsp:nvSpPr>
        <dsp:cNvPr id="0" name=""/>
        <dsp:cNvSpPr/>
      </dsp:nvSpPr>
      <dsp:spPr>
        <a:xfrm rot="10800000">
          <a:off x="0" y="1183627"/>
          <a:ext cx="6263640" cy="1192627"/>
        </a:xfrm>
        <a:prstGeom prst="upArrowCallou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noProof="0" dirty="0"/>
            <a:t>DP : bonne approche ?</a:t>
          </a:r>
        </a:p>
      </dsp:txBody>
      <dsp:txXfrm rot="10800000">
        <a:off x="0" y="1183627"/>
        <a:ext cx="6263640" cy="774933"/>
      </dsp:txXfrm>
    </dsp:sp>
    <dsp:sp modelId="{D68DD2CC-6349-4DE7-B197-657ABBDC59A0}">
      <dsp:nvSpPr>
        <dsp:cNvPr id="0" name=""/>
        <dsp:cNvSpPr/>
      </dsp:nvSpPr>
      <dsp:spPr>
        <a:xfrm rot="10800000">
          <a:off x="0" y="2631"/>
          <a:ext cx="6263640" cy="1192627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600" kern="1200" dirty="0"/>
            <a:t>Formuler le problème de manière récursive</a:t>
          </a:r>
          <a:endParaRPr lang="en-US" sz="2600" kern="1200" dirty="0"/>
        </a:p>
      </dsp:txBody>
      <dsp:txXfrm rot="10800000">
        <a:off x="0" y="2631"/>
        <a:ext cx="6263640" cy="774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C8BBE-9EA3-454A-A9E0-BCA527A7A106}">
      <dsp:nvSpPr>
        <dsp:cNvPr id="0" name=""/>
        <dsp:cNvSpPr/>
      </dsp:nvSpPr>
      <dsp:spPr>
        <a:xfrm>
          <a:off x="244826" y="2826"/>
          <a:ext cx="2749517" cy="16497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300" kern="1200" dirty="0"/>
            <a:t>Finance (allocation d’actifs)</a:t>
          </a:r>
          <a:endParaRPr lang="en-US" sz="3300" kern="1200" dirty="0"/>
        </a:p>
      </dsp:txBody>
      <dsp:txXfrm>
        <a:off x="244826" y="2826"/>
        <a:ext cx="2749517" cy="1649710"/>
      </dsp:txXfrm>
    </dsp:sp>
    <dsp:sp modelId="{075D476C-15C6-46C5-B2FF-DCD86016CA2C}">
      <dsp:nvSpPr>
        <dsp:cNvPr id="0" name=""/>
        <dsp:cNvSpPr/>
      </dsp:nvSpPr>
      <dsp:spPr>
        <a:xfrm>
          <a:off x="3269295" y="2826"/>
          <a:ext cx="2749517" cy="1649710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noProof="0" dirty="0"/>
            <a:t>Logistique</a:t>
          </a:r>
        </a:p>
      </dsp:txBody>
      <dsp:txXfrm>
        <a:off x="3269295" y="2826"/>
        <a:ext cx="2749517" cy="1649710"/>
      </dsp:txXfrm>
    </dsp:sp>
    <dsp:sp modelId="{D7FCDC5C-78D7-46CE-8862-231DDFA7367B}">
      <dsp:nvSpPr>
        <dsp:cNvPr id="0" name=""/>
        <dsp:cNvSpPr/>
      </dsp:nvSpPr>
      <dsp:spPr>
        <a:xfrm>
          <a:off x="244826" y="1927488"/>
          <a:ext cx="2749517" cy="1649710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noProof="0" dirty="0"/>
            <a:t>Crypto</a:t>
          </a:r>
        </a:p>
      </dsp:txBody>
      <dsp:txXfrm>
        <a:off x="244826" y="1927488"/>
        <a:ext cx="2749517" cy="1649710"/>
      </dsp:txXfrm>
    </dsp:sp>
    <dsp:sp modelId="{A0FB6BBB-3AA4-48B4-8E76-9D79EF29FCA6}">
      <dsp:nvSpPr>
        <dsp:cNvPr id="0" name=""/>
        <dsp:cNvSpPr/>
      </dsp:nvSpPr>
      <dsp:spPr>
        <a:xfrm>
          <a:off x="3269295" y="1927488"/>
          <a:ext cx="2749517" cy="1649710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noProof="0" dirty="0"/>
            <a:t>Correction de fautes d’orthographe</a:t>
          </a:r>
        </a:p>
      </dsp:txBody>
      <dsp:txXfrm>
        <a:off x="3269295" y="1927488"/>
        <a:ext cx="2749517" cy="1649710"/>
      </dsp:txXfrm>
    </dsp:sp>
    <dsp:sp modelId="{7B6C13A8-005C-4BCB-BE94-84C2ACCD3FB6}">
      <dsp:nvSpPr>
        <dsp:cNvPr id="0" name=""/>
        <dsp:cNvSpPr/>
      </dsp:nvSpPr>
      <dsp:spPr>
        <a:xfrm>
          <a:off x="244826" y="3852151"/>
          <a:ext cx="2749517" cy="1649710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noProof="0" dirty="0"/>
            <a:t>Allocations de ressources dans le Cloud</a:t>
          </a:r>
        </a:p>
      </dsp:txBody>
      <dsp:txXfrm>
        <a:off x="244826" y="3852151"/>
        <a:ext cx="2749517" cy="1649710"/>
      </dsp:txXfrm>
    </dsp:sp>
    <dsp:sp modelId="{D3F83227-3C7B-4489-A900-01953FE20902}">
      <dsp:nvSpPr>
        <dsp:cNvPr id="0" name=""/>
        <dsp:cNvSpPr/>
      </dsp:nvSpPr>
      <dsp:spPr>
        <a:xfrm>
          <a:off x="3269295" y="3852151"/>
          <a:ext cx="2749517" cy="164971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300" kern="1200" dirty="0"/>
            <a:t>P = NP ?</a:t>
          </a:r>
          <a:endParaRPr lang="en-US" sz="3300" kern="1200" dirty="0"/>
        </a:p>
      </dsp:txBody>
      <dsp:txXfrm>
        <a:off x="3269295" y="3852151"/>
        <a:ext cx="2749517" cy="1649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5:49:38.13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413 935 8036,'-15'0'1258,"0"0"0,5 0 1279,1 0-2067,5 0 1,-2-6-1,7-4-215,4-3 1,5-7-35,10 1 1,-1-12-681,11 1 288,-4-9-336,10 8 0,-7-10 476,1 7 0,-6 1 1,-1 7-53,-2 2-122,5 6 1,-9-2 58,2 10 0,-4 7 235,-5 13 1,-4 8 0,-6 16 0,0 5 0,0 5-1,0 4 1,0 2 0,-1 1 0,-3-2-845,-1-7 607,0 2-633,5-13 386,0 5 144,0-6 64,0-7 1,0-7 186,0-6 0,0 0 0,0 4 0</inkml:trace>
  <inkml:trace contextRef="#ctx0" brushRef="#br0" timeOffset="1">398 186 8012,'-21'-15'1555,"-2"7"-1361,0 1 1,-5 7 1289,4 0-693,-4 7-395,-2 7 1,1 11 310,0 9-438,-7 17 0,5 11-1303,-4 16 689,11 10 343,3 2-447,12 5 387,3 0 0,14-1 134,7 4 1,13-4-322,11-11 1,-12-40 0,3-1 226,3-2 0,3-2 1,1-2-1,4-3-390,2-4 0,2-4 0,47 12 25,-4-17 1,10-14 331,-5-11 0,-2-12 134,-2-23 0,-5-5-59,-10-14 0,-4-11 138,-11-4-209,-13-9 52,-4-5 0,-21-2 102,-6-3 0,-10-2-98,-15 2 1209,-13 0-922,-14 5 1,9 43 0,-3 1-39,-2 0 1,-3 0-451,-1 2 0,-4 2 146,-5 2 0,-3 3 1,2 5-1,-2 3 80,-2 3 1,-1 4-720,4 3 0,0 3 15,-41-1-2744,3 15 2166,11 15 1252,8 1 0,8 12 0,10-4 0,-3 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5:49:38.17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309 1176 7901,'8'0'1732,"-2"-6"0,-6 2-1125,0-5 1,0 4 1495,0-5-1503,0 0 0,0-5 943,0 1-1069,0-1 0,-6 0-268,-4 1 0,-3 5 11,-2 5 0,-4-3-181,-1 2 1,-6 0-334,1 5 1,3 7 272,-3 3 1,2 4-570,-1 6 0,1 3 273,3 6 1,4 0-271,-4 1 0,11-1 194,4 1 0,3-1 16,2 0 1,2-4 91,3-1 1,9-7 160,11-3 1,3 0 29,1-10 0,2 1-45,3-5 1,2-6 71,3-4 0,2-8-99,-7-2 1,-1-4 141,-8 4 0,1-1-66,-7 2 0,-4 2 112,-5-2 0,-7 2 156,2 3 0,-3 4 711,-2 0-163,-7 0 0,-1 2-332,-7 3 1,1 3-8,-1 2 0,-3 2-64,3 3 1,-3-2-325,8 7 0,-1 0 125,1 5 1,4 1-586,6 4 0,0-7 280,0 6 0,1-11-376,4 7 0,5-4-950,10 4 1,-2-7 684,6-3 0,1-3 825,4-2 0,7 0 0,1 0 0</inkml:trace>
  <inkml:trace contextRef="#ctx0" brushRef="#br0" timeOffset="1">1088 1073 7892,'-2'-10'486,"-3"1"0,2 5 275,-7 0 0,5-3-239,-5 2 0,6-1 869,-6 1 1,0 3-265,-5-3 1,1 3-595,-1 2 0,0 0-55,0 0 0,-1 0-112,-3 0 1,1 5-3,-7 0 0,1 12-148,-6-3 0,7 6-1,4 0 1,-3 1 13,3 3 0,4 2-226,5-6 1,7 6-57,-2-1 0,5-4-127,5-2 1,10-2-376,9-3 0,4-5 314,1-4 0,11-4-1167,-1-1 1,11-1 638,-5-4 0,2-4-363,-3-5 1,-6-1 124,-4 0 1007,-3 7 0,-2-11 0,1 2 0</inkml:trace>
  <inkml:trace contextRef="#ctx0" brushRef="#br0" timeOffset="2">1529 1014 7892,'13'-1'195,"-3"-4"500,3 3 1586,-12-4-963,6 6-606,-7 0 0,-7 0-271,-3 0 0,2 1 798,-1 4 1,-1-3-596,-5 3 0,0 1 519,1-1 1,-1 2-379,0-2 0,1 3-378,-1 7 1,2-4-434,3 4 1,-3-4 100,3 9 0,4 3-195,1 1 1,-2-1 147,2 1 1,0 1-766,5 4 1,7-4 254,3-1 1,4-6-598,6 2 1,-2-5 337,6-6 0,1-2 212,4-7 1,6 0-375,-1 0 1,0-7 353,-4-2 1,-3-3-435,-2 2 0,-4-1 983,-6 6 0,0-6 0,-1 2 0</inkml:trace>
  <inkml:trace contextRef="#ctx0" brushRef="#br0" timeOffset="3">2014 1073 7785,'-8'0'2629,"-5"0"0,9 2-1664,-6 3 1,7 3-447,-2 7 0,4 4-74,1 1 0,-2 6-91,-3-1 1,4-3-698,-4 3 0,5-6 274,5 6 0,-2-7-1003,7 2 1,-1-9-2656,6-1 3727,0-7 0,-1 4 0,1-7 0</inkml:trace>
  <inkml:trace contextRef="#ctx0" brushRef="#br0" timeOffset="4">2028 647 7788,'-14'-15'0,"1"1"2555,3-1 0,3 0-327,7 1 751,0 5-1933,0-4 0,5 10-2426,0-7 1,7 7 281,-3-2 1098,4 3 0,2 2 0,0 0 0</inkml:trace>
  <inkml:trace contextRef="#ctx0" brushRef="#br0" timeOffset="5">2910 0 12513,'7'21'796,"-4"9"634,7 9 1,0 17-693,5 7 0,1 16 200,3 9 1,-2 8-1039,-7-43 1,-1 2 0,-1 5-1,-1 3-80,-1 2 1,-2 2 0,0 1 0,-2-1-128,-1 0 1,-2-1 0,-2-3 0,-2-1-367,-1 0 0,-2-1 1,-3-2-1,-1 0 610,-4-3 0,-3 0 1,-1-1-1,-4-2 44,-2-3 1,-2-2 0,3-3 0,-2-2-1483,-27 36 1,7-14 752,-2-11 1,5-12-1237,5-17 1984,-4-4 0,12-13 0,-3-3 0,3-3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8:06.18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250 100 7801,'0'-15'750,"0"0"115,0 1 1,0-1 168,0 0-306,0 7 127,0-5-412,0 11 0,0-1 4,0 13 1,2 1-196,3 14 0,-4 4 163,4 6 1,-3 5-844,-2 0 0,-2 2 325,-3 2 1,4-1-1080,-4-4 0,1 2 631,-1-7 0,4-1-582,-4-9 1,2 1 1132,-2-11 0,-3 4 0,-7-10 0</inkml:trace>
  <inkml:trace contextRef="#ctx0" brushRef="#br0" timeOffset="161">0 203 8559,'0'-8'2454,"0"1"0,7 7-1570,2 0 0,11 0-365,5 0 1,14 0-377,5 0 1,15-5-743,-1 0 0,9-5-2356,-3 5 2955,6 1 0,-9-9 0,4-4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8:04.75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148 822 7772,'-7'-8'1163,"6"1"-276,-6 7 287,7 0-756,0 0 0,0 7 7,0 3 0,-5 4-300,0 6 1,0-2 39,5 6 0,-6-1-256,-4 2 1,-3 1 134,-2-6 0,1-1-1955,-1-4 1911,0 0 0,0-1 0,1 1 0</inkml:trace>
  <inkml:trace contextRef="#ctx0" brushRef="#br0" timeOffset="478">618 410 7816,'0'-14'773,"0"6"0,0-1-256,0 5 0,-1 2 1352,-4-3-385,3 3-832,-5 2 0,7 7-268,0 3 1,-1 8-54,-4 1 0,3 7-194,-3-1-75,-3 3 0,7 6 0,-6 0-550,1-1 1,4-2 351,-3-2 0,2 1-1218,-2-1 0,3-1 575,-3-4 1,4-2-1937,1-8 2715,0-5 0,-7 4 0,-1-5 0</inkml:trace>
  <inkml:trace contextRef="#ctx0" brushRef="#br0" timeOffset="684">324 322 7816,'-6'-8'4315,"4"2"-3177,-5 6 1,14 0-360,3 0 1,9-5-129,6 0 1,4-2-619,6 2 1,2-1 66,7-4 0,0-1-1231,0 6 1,-1-5 736,-4 5 0,2 0-1789,-7 5 0,1 0 2183,-6 0 0,-6 7 0,-2 1 0</inkml:trace>
  <inkml:trace contextRef="#ctx0" brushRef="#br0" timeOffset="987">1191 28 7757,'0'-8'1394,"2"-3"-907,3 6 1,-2 2-26,7 7 0,-5 6-145,5 10 1,1 8 123,9 6 1,-4 12-34,4-2 0,-4 10-149,-1 0 1,-1 8-234,1 1 1,-7 8 75,-3-3 0,-6 4-1163,-9 1 0,-7 1 688,-12-1 1,-7-7-838,-3-7 0,1-4-10,-1-11 1220,13-3 0,-8-12 0,11 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8:07.22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103 765 7801,'15'0'-1809,"-7"0"2979,-1-7 0,-7 4-441,0-7 0,0 5 519,0-5 1,0 5-294,0-4 1,-2 5 32,-3 0 0,2 2-1,-7 2-647,0 0 0,-4 2-320,-1 2 1,0 9 66,1 7 0,-1 6-358,0-1 0,7 1 245,3-2 1,4 4-439,1-3 1,1 2-46,4 3 1,3-7-172,7-4 0,1-4 265,4-5 0,-4 1 49,4-6 0,-2-2 274,1-8 1,-2-8-72,2-6 0,-4-12 124,-5 1 0,1-4-83,-6 0 1,0-4 203,-5-6 0,0 0 248,0 0 0,-6 0-198,-4 0 1,-3-5-37,-2 0 0,0-2-61,1 2 1,-1 5 427,0 0 0,2 1-167,3 9 0,4 6 637,6 9 0,0 2-364,0 3 0,1 4-185,4 0 0,10 7-131,9-2 1,6 3-27,4 2 1,2 7-34,3 3 1,4-2 37,-4 2 1,2-5-317,-2 4 1,2-4 115,-7 5 1,-4-5-678,-6 5 0,-8-5-13,-1 4-576,0-5 0,-14 4 410,4-3 0,-6-4 234,-9 4 1,-2 2-796,-12-2 0,6 0 1385,-2-5 0,-3 6 0,1 2 0</inkml:trace>
  <inkml:trace contextRef="#ctx0" brushRef="#br0" timeOffset="1225">1118 147 7801,'-7'-13'387,"-3"3"1,-3 4-194,-1 6 0,-3 2 884,-2 2 0,-4 6-277,-7 10 0,1 4-111,0 11 0,-1 4-94,1 10 1,1 3-184,4 7 1,4 11-603,10 4 0,4-3 211,6-2 0,3-2-529,7 2 0,6-9 404,13-6 1,1-13-1778,-1-2 1,6-10 551,-1-9 1,0-2 1327,-5-13 0,1-7 0,-1-6 0</inkml:trace>
  <inkml:trace contextRef="#ctx0" brushRef="#br0" timeOffset="1697">1588 529 7801,'-15'-6'1022,"6"4"-651,-1-3 1,-2 4 153,-7 1 0,2 0-122,-2 0 1,-2 0-2,1 0 1,-5 5-79,6 0 0,1 6-451,8-1 0,-1-2-214,6 2 1,0 0-378,5 4 1,0 1-37,0 0 1,5-1 374,0 1 1,11-5 45,-1 0 0,4-1-43,1 6 1,1-5 540,4 0 1,-4-2-180,-6 2 0,-1 3 741,1-3 0,-2 3 596,-3 1-424,-4 1 1,-7 0-123,-4-1 0,-3 1-335,-7 0 1,-6-2-251,-4-3 0,2-2 40,-1-3 1,4-4-435,-4 4 0,6-3 204,-2-2 0,6-2-811,4-3 0,-2 2-167,7-7 0,0 5-615,5-4 0,9 4 884,5-5 1,1 7 706,5-2 0,-4-3 0,-1 6 0,-1-5 0</inkml:trace>
  <inkml:trace contextRef="#ctx0" brushRef="#br0" timeOffset="1906">1853 897 7801,'0'-8'2249,"0"1"1,-2 9-1708,-3 3 0,2 8 94,-7 6 0,0 6-227,-4-5 1,-1 6-477,0-2 0,2 4-387,3 1 1,-1-4-422,6-1 1,0-6-55,5 2 1,2-5-2516,3-6 3444,3-2 0,6-14 0,1-1 0</inkml:trace>
  <inkml:trace contextRef="#ctx0" brushRef="#br0" timeOffset="2323">2073 897 7624,'15'-13'1211,"0"3"0,-1-8-609,1 3 1,1-4-207,4-1 1,-2-3-448,6-6 0,1 0 129,4-1 0,-4 1-361,-1-1 0,-4 1-11,4 0 1,-6 4 259,2 1 1,-5 6-296,-6-2 0,3 9-154,-7 1 407,0 7 1,-5-2-52,0 10 1,0 3 563,0 6 1,-7 8-195,-3 2 1,2 9-6,-2 1 0,7 2-118,-2-2 1,-1-1-113,1 6 1,0-6-600,5 1 1,5-8 322,0-1 1,4-7-738,-4 1 1,7-4 424,-2-5 1,-2-4-20,2-6 599,-7 0 0,10 0 0,-5 0 0</inkml:trace>
  <inkml:trace contextRef="#ctx0" brushRef="#br0" timeOffset="2498">2132 779 7801,'0'-14'0,"0"-1"17,0 0 154,6 1 0,8-1 453,5 0 1,6 2-216,-6 3 1,7 2-256,-1 3 1,1 4-99,-2-4 1,4 3-809,-3 2 1,3 2-1114,1 3 1865,-6-4 0,-2 6 0,-6-7 0</inkml:trace>
  <inkml:trace contextRef="#ctx0" brushRef="#br0" timeOffset="2749">2823 0 7831,'10'0'910,"-1"0"0,6 2 446,5 3 1,1 10-647,-1 9 1,2 10-44,8 6 1,-2 10-124,-4 9 0,-3 8 78,-6 11 0,-7 9-776,-3 6 1,-7-3-336,-7-2 0,-8-3-1175,-12 8 1,-14-8-580,-6-2 2243,0-13 0,15-27 0,-2-1 0,2-4 0,0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8:12.2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104 0 7801,'-15'0'0,"-2"0"3806,-2 0-1843,3 0 261,-6 0-1181,14 0-865,2 0-711,25 0 1,-1 0 432,16 0 0,-1 0-1454,1 0 1,-3 0 422,4 0 1131,2 0 0,-6 0 0,5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8:12.39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 1 7797,'-14'8'1713,"6"5"0,1-5-806,7 7 0,7-5-315,2-1 0,6-5-217,5 1 1,3-4-644,6-1 0,5 0-503,0 0 0,6-5 771,-6 0 0,7-12 0,-4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8:13.6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204 175 7749,'-19'-15'963,"-1"2"-127,2 3 0,3-3 1,4 5 1054,1 0-1334,7-5-271,-4 5 0,9-2-87,3 0 1,5 7-121,9-2 1,-1 2-495,7-2 342,-1 3 1,6-4-770,-1 6 502,-6 6 244,5 2 1,-12 7-391,4 0 0,-4 0 55,-1-1 354,-7 1 1,-2 6-82,-6 4 1,-1 1 244,-4-2 0,-10 6 1,-9-4-1,-6 5 668,-4 2 0,1-6-361,-6 8 1,6-4 611,-1-2 1,3-1-408,2-4 1,4-2 112,1-8 0,11 1-272,-2 0 1,10-6-318,0 1 0,5-5-563,5 5 1,10-7 347,9 2 0,4 2-780,1-3 1,7 1 479,4-5 0,2 0-1320,2 0 0,-1-5 804,-4 1 1,2-8 907,-7 2 0,0-9 0,-4-4 0</inkml:trace>
  <inkml:trace contextRef="#ctx0" brushRef="#br0" timeOffset="396">895 72 7750,'0'-15'1752,"0"1"1,-6 4-731,-4 0 1,2 5 482,-2-5 0,-6 7-367,-9-2 1,2 12-574,-1 8 0,-6 7-314,-4 13 0,0 9-173,4 10 1,3 1-171,2-1 0,4 3-113,6-3 1,7-3-271,3-2 0,12-5 107,7-5 0,8-8-572,7-6 0,5-9 74,1-1 0,4-7 311,-5-8 0,5-7 182,-5-3 1,-6-8 366,-8-1 1,-9-6 262,-1 6 0,-8-6 183,-2 6 0,-8-6 510,-12 6 1,-9 1-497,-11 8 0,-2 3 148,-2 7 0,0 7-535,0 3 0,6 3 0,4 3 152,3 4 1,14-4-220,8 4 0,5 2 0,4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28:30.16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221 5572 8725,'-2'-14'2179,"-3"5"-1612,-3 2-381,0 7 1,1 8 185,7 7 201,0 0-273,0 19 1,-1-6 322,-4 16-423,3-3 1,-4 18-11,6-1 0,0 8 39,0 7 0,0 12-321,0 3 0,0 12 206,0-49 1,0 1 0,0 0 0,0 2-317,0 4 0,0 2 0,0 0 0,1 0 216,2 6 1,-1 1 0,-1-3 0,0 1-66,1 1 1,1 0 0,-2 1 0,-1 0 84,1 4 0,-2 0 0,1 2 1,0-1-31,1 0 1,-2-2 0,-1-1-1,0 0-48,-1 2 1,1 0 0,-2-5 0,1 0-183,1 5 0,-1 0 0,0 0 0,0-1 377,-2-2 0,0 1 1,-2-2-1,1 0-48,1-1 0,0 0 1,-1-2-1,-1 1-41,0 4 1,-1-1 0,1-3 0,0-1 5,-1 0 0,1 0 1,0-4-1,-1-1-237,1 0 0,-1-1 0,2 1 0,-1-2 206,2-2 1,1-2 0,-2-2 0,0-1 87,1 44 1,0-11 43,5-5 0,0-9-12,0-5 0,0-11 461,0-4 1,5-11-474,0-9 1,7-1 549,-3-8 0,0-2-539,0-8 1,1 1 662,5-6-702,0 0 0,4-5 83,1 0 1,-1 0-219,-4 0 0,1 0-88,4 0 0,-2 0-89,6 0 0,1 0 70,4 0 1,1 5-65,-1 0 0,7 6 95,3-1 0,4 3 15,1 2 1,2-2 13,3-4 1,8 4 55,6-3 1,8 2 60,-3-2 1,4 1 98,2-6 0,1 1 160,3-1 1,4-3-395,6 3 1,2-4 241,3-1 0,-3 0-79,3 0 1,-43 3-1,1-1-89,0 1 1,1-1-1,1 2 1,0-1 48,-1-1 1,-1 1 0,3-2 0,0 1-53,0 2 0,0 2 0,3-2 0,0 2 4,-1 1 0,1 0 0,3 1 1,0 1-80,2 0 0,-1 1 0,0-2 0,0 0-67,-2 2 1,0 0 0,2 1 0,1 1-108,-1 0 0,0 0 0,3-1 1,-1 0 292,-1-1 1,-1-1 0,1 0 0,0-1-57,-1-1 1,1 0 0,0 1 0,1-1 269,3 0 0,1 1 0,-4-1 0,1-1-108,0-1 1,-1 0 0,-1 1-1,-1-1 7,3-2 0,-1-1 0,-2 1 0,-1-1-49,1-2 1,1 0 0,0 0-1,1 0-4,1 0 0,0 0 1,-4 0-1,-1 0-200,0 0 0,0 0 1,-2 0-1,0 0 82,2 0 0,-1 0 0,-1 0 1,-1 0-152,1 0 0,-1 0 1,-3 0-1,0 1-67,1 2 0,0-1 0,1-1 0,-1 0 172,0 1 1,0 1 0,-2 0 0,-1 0-39,47 2 0,-7 7 105,2-2 1,-4-2-47,-6 2 0,2-6 139,-7 6 0,-4-5-75,-6 5 1,-6-7-17,2 2 0,-5-3 29,-5-2 0,-5 0 210,-10 0 0,0 0-369,-9 0 1,1 0 494,-12 0 1,1 0-538,-5 0 878,-7 0-727,-2 0 1106,-6 0 682,0 0-1520,0-7 0,0-3-593,0-9 0,0 1 148,0-7 0,5-1-31,0-8 1,2-4-98,-2-6 1,-4-2 102,4-3 1,3 2-17,2-7 0,3-1 137,2-9 0,-1 8 123,1-2 1,0-3-70,0-2 0,-1-3 175,1 3 1,0 0-6,-1-5 0,1 4-110,0-4 1,4 1-143,1-2 1,0-1 128,-6 6 1,3-6 6,2 1 0,-2-7-6,2-3 1,-1-4-2,2 4 0,-4-5-19,4 0 1,-2 1-92,1-5 1,-2 3 301,2-8 1,-3 8-121,-1 1 1,0 6 48,0-5 0,-1 1-53,1-1 0,5-4-108,-1 4 1,1 3 104,-6 2 0,-4 2-232,0 3 1,0-2 144,5-4 1,-1 3-174,1-8 0,-5 8 24,0-3 0,-6 2 84,6-1 0,-5 3 54,5-3 0,-7-3-48,2 3 1,-3-5 137,-2 4 1,5-4-277,0 5 1,-1-7 250,-4 1 0,0-2 36,0-2 1,0 4 135,0 1 1,0 5-126,0-6 0,-1 8-24,-4-3 0,2-1-201,-7 2 1,5 4 125,-5 6 0,5 4-108,-5-5 1,2 6 75,-2-6 0,-3 5-145,4-4 1,-3 4-2,2-4 1,-3 4 142,3-5 0,-1 1 201,1-6 1,-1 1-67,6-1 1,-5-1 79,5-3 1,-1 3-41,1-4 1,3 4 30,-3 2 1,4-3-37,1-2 0,0 3 115,0-3 0,0 7-159,0 3 1,0 1-1,0-2 0,0 4-189,0 6 1,0 5 323,0 0 0,-2 5-342,-3-5 1,2 12 153,-7-2 0,5 5-164,-5-1 0,5 3 346,-4 3 0,4 2-258,-5-2 0,5 3 83,-5 2 0,2-1 126,-2 1 1,-3 4 104,3 1 1,2 6-99,-2-2 0,1-1-111,-6 2 0,-1 1 14,-4 8 1,2-3-41,-6 3 0,-1 2 55,-4-2 0,-1 7-117,1-2 0,-7 2 42,-3-2 0,-5 3-133,-5-3 1,-4 3 10,-5 2 1,-3 2 107,-3 3 1,-3-2-101,-6 7 1,-10-5 102,-1 5 1,34-6 0,-1 2-196,-47 8 0,46-6 0,0-1 198,1 0 1,-1 1 0,-7-1 0,0 0-62,1 1 1,-1-1 0,-9 1-1,0 0 93,4 2 1,1 0 0,-4-1 0,0 0-219,0 3 1,1 0-1,0-2 1,0-2 334,0 2 0,0 0 1,-4 1-1,-1-1-278,-2 0 1,-1 0 0,1 2 0,-1 0 64,-1-2 0,-2 0 1,1 3-1,-1 0 25,1-1 1,0 1 0,-2 0 0,-1 1 47,3 1 0,0 0 0,-2-1 0,0-1 31,2 0 0,0-1 0,-2 2 1,1 0 83,3-2 0,1 0 1,-4 0-1,0-1-18,6 2 0,0-1 26,-3-3 1,-1 0-105,5 1 1,0 1 0,1-3 0,1-1 6,4 0 0,0 0 0,-2-2 1,0 0-121,7 0 0,0 0 1,-4-3-1,-1-1-1,7 2 1,1-1 4,-4-1 0,1 0 127,-39-1 1,42-1-1,-1 0-104,6-1 0,-1-1 0,0 2 0,0-1 12,-46-8 0,8 5-198,7-5 1,1 2 142,-1-2 1,3-1 3,6 6 199,1 0-26,6 5 0,2 0-155,6 0 1,0 0 672,0 0 1,7 0-635,3 0 0,-2 7 591,2 2 0,7 0-395,8 0 0,-2 1 175,1 5 0,1 5-216,5-1 1,-1 6 234,1-6 1,4 9-384,1 1 1,4 2 90,-4 9 0,4 5-83,-4 9 0,6 5 69,-2 5 1,4 6-128,1 13 1,0 2-57,1 13 1,6-48 0,1 0 184,-1 3 0,1 2 0,0 5 0,0 2-266,-1 4 0,1 0 1,-1 4-1,1 1 345,0-3 0,-1 1 0,1 0 0,0 1-38,-1-1 1,1-1 0,0-2 0,1 0-42,1 1 1,0-1 0,1-5-1,2-2-183,1-1 1,2-3 0,-1 45 200,0-2 0,0-12-737,0-2 0,0-14 333,0-2 1,5-7-1242,-1-7 0,1-4 1592,-5-5 0,0-3 0,0-3 0,0-5 0,0-2 0</inkml:trace>
  <inkml:trace contextRef="#ctx0" brushRef="#br0" timeOffset="3064">13817 442 7923,'-6'-9'0,"3"1"948,-7 3-309,7 4-238,-4-6 365,7 7-95,-6 0-137,4 0-44,-5 0-326,7 7 0,0 3 164,0 9-253,0-3 44,0 12 1,0 2 208,0 9-220,0 3 56,0 2 0,0 9 101,0 5 1,5 1 100,0 5-368,0 3-19,-5 0 0,5 8 318,0 3-1384,0-3 1227,-5 12 0,5-12 8,0 4 0,-1 1-778,-4-2 811,0 7 13,7-3 1,-5 1 161,3 0 0,-4-1 131,-1 1-261,0 4 0,-5-1 239,0 7 1,0-4-224,5-6 1,-4 0-88,-1 5 0,0-4 64,5-1 0,0 5-6,0 5 1,0-5 18,0-4 1,0-3-188,0 3 1,0 2 70,0-2 0,1-3-67,4 2 1,-3-6-105,3 2 0,1 1 127,-1-2 1,5 5-102,-5-4 0,0 6 119,-5-2 1,5 4-171,0 1 0,0 0 83,-5 0 1,0 5-175,0 0 0,-5-1 220,0-9 0,0 4-13,5-4 0,0-1 162,0 1 1,0-1-108,0 1 0,0-3 180,0-7 1,2 1-275,2-1 0,-2 1 231,3-1 1,1 6-100,-1-1 1,0 2-250,-5-1 1,0-3 32,0 8 1,0-6-104,0 5 1,-5-4 117,0 4 0,-4-5 27,4 6 1,0-11 248,5 6 0,0-12-83,0 6 0,0-4 166,0-1 0,0-2 258,0-8 0,0 1-324,0 0 0,6 0-83,4 0 1,-2-6-10,2 1 1,-5-1-68,5 0 1,-2 3 125,2-7 1,3 0-339,-3-5 1,1 0 211,-1 0 0,3-5-260,-3 1 0,-2-6 92,2 5 0,-5-6-66,4 1 1,-5-4 87,1-6 1,1 2-127,-1-6 1,2-1-125,-3-4 100,-2 0 1,6-2 5,-3-3 106,-3 3 1,6-12 118,-3 4 0,-2-3-224,7-2 252,0 0 1,9 0-128,1 0 1,6 0 198,-1 0 1,4 0-9,5 0 0,5 0 1,10 0 0,0-2 62,10-3 0,3 4-90,12-4 0,6-2-228,3 2 0,10-4 189,5 4 0,-45 0 0,0 0-63,1 2 1,0 1-1,5-3 1,1-1 38,-1 1 1,0 0 0,4-2 0,1 1-168,0-2 0,0 1 1,1 0-1,0-1 191,1 1 1,1 0 0,1 1 0,-1 2 0,-1-1 0,1 0 1,6 2-1,1 1 57,-3-3 0,0 0 0,3 3 0,0 1-36,0-2 1,-1 1 0,3 1-1,0 0-44,0 1 1,0 0 0,0 1 0,0 0-260,-3 2 0,1-1 0,2-1 0,0 0 315,0 1 0,0 1 0,1-2 1,1-1-13,-5 0 0,1 0 0,6 0 0,0 0-4,-4 0 1,0 0-1,4 0 1,0 0 28,-4 0 0,0 0 0,3 0 0,0 0 76,0 0 0,-1 0 0,0 1 0,-1 0-169,2 1 1,-1 1-1,-2-2 1,0-1 54,2 3 0,1-1 1,-7-1-1,-1 0-123,0-1 0,0 0 1,0-2-1,1-1-16,-1 1 1,0-1 116,-5-3 0,0 1-864,0 4 0,-1 0 794,-6-2 1,-1-1 0,-4 2 0,0 0-221,0 0 1,0-1 158,40-9 0,1 11-135,-16-4 0,-11 3-236,-4 2 355,-10 0 0,-7 0 1254,-13 0-945,1 0 1065,-19 0-1005,5 0 1,-11 0 2271,0 0-1233,-7 0-126,-3-6 1,-8 2-570,-7-6 0,1-4-752,-1-6 0,3-8-78,-2-1 1,7-7-200,-7-8 1,-1-12 380,0-2-434,-9-17 67,14-1 1,-10-12 122,10 0-1587,-3-7 1625,5-1 0,1 42 0,0 0-1,-1 0 0,1 0 193,-1-3 1,1 0 0,2 1 0,0-1 33,0-4 1,1 0 0,-1 1-1,1-1 129,0-3 1,-1 1 0,-1 0 0,0 0 58,4-1 1,-1 0-1,-2-1 1,0 0-84,3 1 1,0 0-1,-3 1 1,0 1 9,2-2 0,1 0 0,-4 1 0,0-1-46,1-2 0,1 0 0,0-1 1,-1 1-10,1 0 0,-1 0 0,0 1 1,0 1 15,-2-2 0,-1 0 0,1 1 0,-1 1-100,1-5 0,0 0 0,-1 2 0,1 0 32,0 1 1,-1 0 0,1 2-1,0 1 18,-1-1 1,1 0-1,0 1 1,-1-1 65,1-2 0,0 0 1,-1 5-1,1 1-190,0 1 0,-1 0 0,-1 0 0,-1-1 202,0-1 1,0 0-1,-1 0 1,1 1-57,0 3 1,0 1 0,1-1 0,0 0 76,-3 3 1,0 0 0,2-2 0,0-1-39,-2 3 1,0 0 0,2-2 0,0 0-15,-2 2 0,-1 0 0,4 0 0,0 0-40,0 3 1,-1-1 0,1 1-1,0-1 39,-1 1 1,0-1-1,3-1 1,0-1-67,-1 0 1,1 0 0,-1 0 0,1 0 58,2 2 0,0 1 0,-3-48-90,3 47 1,0 1 0,2-49 66,1 46 1,-1 0 0,2-44-49,1 5 1,0 3 22,0 2 59,0 0-42,0 6 0,0-1-26,0 9 0,0-2-54,0 7 1,0 4-46,0 1 1,0 5 274,0 5 1,0-1-259,0 6 0,0 0 600,0 5 0,-2 1-541,-3 4 1,3 3 422,-2 7 0,-3 4-218,2 1 1,-6 6 483,1-2-385,3 4-107,-6 1 0,5 2 90,-7 3 0,1-1-83,-1 6 1,5-2-15,0 3 1,1 2-49,-6-3 1,0 2-92,1-2 1,-1 3 1,0-3 1,0 4-210,1 1 1,-3-5-109,-2 0 198,3 0 49,-12 5 0,5-5 17,-7 0 0,1 0-1,0 5 0,-2-5 38,-4 1 0,-2-1-10,-7 5 1,-5 0 9,0 0 0,-7 0 30,2 0 1,-8 0 104,-1 0 1,-8 0-20,3 0 1,-6 0-294,-4 0 1,-2 5 265,-4-1 1,-4 8-45,0-2 1,-2-2 144,-8 2 0,5-5-41,-5 4 1,3-4-15,44 0 1,0 0 0,-49 0-268,46 0 0,0 0 0,1-3 0,0 1 256,-1 2 1,0-1-11,-44 0-878,41 2 1,0 1 876,-41-6-53,43 3 1,0-1 0,2-2 0,-1 0-357,0 1 0,0 0 368,3-1 0,1 0-4,-4 2 1,0 1 0,-44-4-83,44 0 0,0 0 74,2 0 0,-1 0 6,2 0 0,0 0 0,-47 0-71,0 0 0,1 4-33,-1 1 1,4 0 75,5-5 1,1 0 190,0 0 0,5 0-99,-1 0 0,6 5 67,-5 0-122,12 0 0,-12 0 61,10 0-260,-4 0 213,3 1 0,3-3 70,2 7-296,-3-6 98,12 9 1,-6-12-11,8 4 28,-8 3 1,11-6 357,-4 3 0,3 1-313,-2-1 1,5 5 972,4-5 1,4 2-894,0-3 1,3-2 797,3 3 1,-2-2-584,7 2 1,4-3 544,6 3 0,6-4-834,-2-1 0,4 0 12,1 0 0,5 0-12,1 0 0,5 0-170,-2 0-172,6 0-5304,0 0 2174,0 7 554,0-6 1,5 8 638,0-4 2279,6-4 0,-3 6 0,7-7 0</inkml:trace>
  <inkml:trace contextRef="#ctx0" brushRef="#br0" timeOffset="8412">10922 9452 8361,'-7'-24'0,"-3"2"2110,-3 6-1544,-1-2-247,-1 16 1,-1-9 0,-2 6 569,-2 2-733,-6 1 11,3 15 0,-6 7 223,-1 19-467,-6 0 0,5 23 119,-3-3-798,3 3 779,2 4 71,6-6 1,6 5-328,8-6-6,5-7 97,4 6 1,10-18 79,10 4-235,3-16 0,14-2 21,7-16 11,0-3 117,20-14 1,-12-9-18,7-14 0,0-12 121,-5-12 0,-4-3-155,-1-2 0,-11-3 162,-9 3 127,-6-9-140,-15 14 1,-1-10-1,-9 10 903,-3 5-475,-3 3 1,-18 9-387,-3 3 1,-6 4 0,3 7 0,-4 9-915,-2 7 604,6 5 0,-4 4 0,8 3-346,3 5 0,6 3-1023,9 2 1575,3-1 112,7 7 0,7 2 0,1 7 0</inkml:trace>
  <inkml:trace contextRef="#ctx0" brushRef="#br0" timeOffset="9047">11304 9658 11805,'-15'2'748,"1"2"0,4 5-631,0 5 0,2 1 0,-2 1 0,3 4 0,3 4 0,-1 4 319,1 2-1455,3-1 793,1 0 0,5 1 0,1-1-465,2 1 483,2-8 0,5 5 0,0-8 0,-1-2-792,1-6 881,6 2 1,-3-11-177,7 3 116,-1-4 627,-1-1-608,5-6 0,-7 1 1,5-8 416,-1-4-199,-7-1 1,3 4 0,-6-1 210,-1 0-185,1 7 335,0-5-297,-7 11 0,3-6 1,-4 5 12,1-2-82,-5 0 0,5 5 0,-3 0-29,5 0-49,3 0 1,-3 5 129,0 0-326,0 0 152,11-5 1,-5 0-1,5 0-192,1 0 151,0 0 1,6-5 0,-3-2-225,-6-1 330,4-2 1,-5-4-62,7-1 1,-9 0 163,-1 1 0,-2-1 0,-8 0-123,-2 1 1224,-2 5-1133,-1-4 0,-6 12 115,-4-4 1,-3 3 19,-2 2 1,1 12 0,-1 4-1,2 4 299,3 1-187,-3 5-149,5-10 1,0 10-162,3-6 1,3 4 56,2-4 0,2 0-236,3-6 1,3-4 104,7 0 1,1-7-95,4 2 92,2-3 0,3-9-74,-1-3 1,1-4 0,3-4 70,-4-2 1,2 1-1,-4 4-26,0 0 289,-4 0 0,4 7-220,-14-5 1,5 12 87,-3-4 1,-2 3 154,2 2 0,-6 2-39,6 3 1,-5 3-63,5 6 0,-7 3-315,2 2 1,2-2 111,-2 2 0,6 3-844,-1-3 0,3 1 76,2-6 861,6 1 0,2 0 0,6 0 0</inkml:trace>
  <inkml:trace contextRef="#ctx0" brushRef="#br0" timeOffset="9508">12539 9864 7894,'-30'-7'1448,"7"6"2000,4-4-2453,9 3 1097,3 9-1361,7-6 1,2 6 887,3-7-1110,10-7 1,9-6-8,10-7 0,7-7-163,13-3 1,-6-1-656,5-8 1,-5 5 272,-4-5 1,3-2-754,-3-8 0,-1 3 594,-9-3 1,-9 5-881,-1 5 0,-8 0 330,-6 9 0,-3-1 283,-7 12 1,-8 4 242,-7 5 1,-6 8 9,-9 2 0,-1 15 160,-3 14 0,1 7-116,-6 9 0,6 10 347,-1 4 0,8-2-104,2-3 1,10-2-26,0 2 1,9-3-41,0-7 1,10-5-282,5 0 1,9-8-535,6-1 1,3-8 363,1-7 1,7-2-594,3-3 1,4-3 298,1-7 1,-2 0 738,-3 0 0,4-7 0,-6-1 0</inkml:trace>
  <inkml:trace contextRef="#ctx0" brushRef="#br0" timeOffset="9800">13332 9834 7894,'9'-14'473,"-3"-1"1197,-12 0 0,-3 2-394,-5 3 1,-1 4-50,0 6 1,-1 1-590,-4 4 1,4-1-209,-4 5 0,-1 3-417,2 7 1,-6-2 80,6 2 0,-1 3-408,5-3 0,1 1 251,-1-6 1,5 1-1421,0 0 840,7 0 0,-2-7-213,10-3 0,3-4 179,7-1 1,6-1 236,4-4 1,-3-3 370,3-7 0,-5 0-85,4 0 1,-6 2 194,2 4 1,-4-3-22,-1 7 1,-1 0 285,1 5-212,-7 0 255,5 0 0,-11 7-176,3 3 1,-4 3-110,-1 1 0,0 1-643,0 0 0,0 0 269,0-1 1,0-4-871,0 0 1,2-2 1179,3 2 0,3 3 0,7-5 0</inkml:trace>
  <inkml:trace contextRef="#ctx0" brushRef="#br0" timeOffset="10243">13656 9820 7878,'-15'22'1398,"7"6"0,-4-3 179,8 9 0,-6 4-237,5 6-988,0 6 0,3-2 123,-3 6 1,4-2-393,-4 2 0,3 3 70,2-3 1,0-2-650,0 2 0,0-13 265,0-2-834,0-6 520,0-4 383,0-6 0,-1-8-453,-4-10 0,3-7-133,-3-8 362,-3-13 114,6-8 1,-4-15 213,6 7 1,0-13 0,0 3-172,0-7 0,0-7 390,0-1-985,6 0 1619,3-7-417,5 8-270,1-8 1,0 13 403,-1 5 1,6 7 0,1 10-196,2 5 1,-3 0-304,4 11 0,-6 7-138,2 8 72,-4 4 88,-1 1 1,-1 1 293,1 4-618,0 3 143,-7 7-164,-1 0 0,-7 4 139,0 1 1,-2 4 0,-3-2-93,-5 0 0,-3-4 201,-2 2 1,1-4 100,-1-1 1,0-5-102,1 0-45,-1-7-18,0 3-654,1-6 515,5 0 1,3-1 120,6-4-1304,6-3 556,3 0 890,5-5 0,8 4 0,0-5 0</inkml:trace>
  <inkml:trace contextRef="#ctx0" brushRef="#br0" timeOffset="10686">14126 9673 10373,'-10'19'2895,"2"4"-2137,2 5-561,-6 4 1,9 16-24,-7 6 1,5 0 0,-3 11-28,2 0 0,-4 2 107,5 7-1651,0 6 1384,5-5 0,-2 3-223,-3-9 1,2-5-1,-5-12 1,1-8 56,4-8-382,-5-12 179,6-2 1,-6-11-254,3-6 1,4-20 209,-4-19 0,3-8 69,2-7 1,0-10 119,0-10 0,0 2-108,0-1 0,0-1 113,0-5 24,0-6 0,0 5 632,7-5 0,2 10 0,9 6-97,2 10 1,5 4 257,-6 6 1,7 3-410,-1 12 0,1 6 195,-2 3-251,4 10 1,-10-1-11,7 6 1,-7 2 384,1 8 1,-7-2-1,-4 7-407,-2 1 126,-1 2-103,-5 2 0,-1 0-11,-4-1 1,-3 1-201,-7 0 166,-6-1-21,4 1 0,-9 0 24,7-1 0,-6-5-292,5-5 150,1-2 0,4-2-1458,0 0 1124,7 0 0,2-2 1,6-2-2171,0-6 2576,6-3 0,9-9 0,8 0 0</inkml:trace>
  <inkml:trace contextRef="#ctx0" brushRef="#br0" timeOffset="10855">14538 9570 7812,'-2'13'2096,"-1"-2"0,-4-1-131,-1 1-1627,5 3 1,-5 0-377,3 1 0,3 1-1018,-3 4-273,4-4 1102,1 5 0,0-6 1,0 0 226,0-1 0,6 1 0,2 0 0</inkml:trace>
  <inkml:trace contextRef="#ctx0" brushRef="#br0" timeOffset="11009">14582 9364 11274,'-10'-13'-390,"0"3"0,7 5-693,-2 10 0,3 3 180,2 7 903,0 0 0,7 6 0,1 2 0</inkml:trace>
  <inkml:trace contextRef="#ctx0" brushRef="#br0" timeOffset="11709">14714 9496 11279,'8'7'1871,"-3"3"1,-3-2-1414,-2 2 0,0-1-300,0 6 1,0 0-1,0 1-647,0 4-1201,0-4 1647,0 5 1,5-6 0,0 0 0,0-1-1128,1 1 0,-4 0 24,3-1 0,1-4 1,1 0 4,1 1 962,2-4 0,4-1 827,1-6-610,0 0 1,-2-1 1009,-3-4-1214,3 3 101,-5-11 1,7 7 0,-1-6 0,1 2 1114,0-1-673,-1-2 0,1-2 0,0 1 0,-1-1 0,1 2 346,0 3-1055,-1 4-330,1-1 1,-5 5 835,0-3 0,-2 5 0,3 4-1186,-1 1-1069,0 6 1937,-2-3 1,4 7-1,-6 0 1,1-1-1,1-1 1,-2-1-767,1-2 1085,4-1 1,-3 1 63,7 0-377,-7-7 0,5 4 1,-3-7 497,3 0 318,-5 0 1,6 0 0,-5-2-1,3-3 1,-1-5-229,-1-3 1706,-7-1 0,4-1-1757,-7 0 0,1 1 0,3-1 1,1 0 2033,-2 1-2278,-8 5 1,2-2-1,-7 6 1,-2 2-1,-1 1 484,-1 2-802,-1 0 1,0 7-1,1 2 1,-1 5-1,0 0 1,2 1-1,2 0 64,1-1 0,7 1-2014,-2 0 1,5-2 0,3-2 1126,2-1 1,6-7 774,-1 2 1,3-2-1,2 1-940,0 1 247,-1-1 845,1-4-33,0 0 1,-1 0-313,1 0 297,-7 0 3458,5 0-3316,-11 0 0,4 7 1,-6 4-1,0 7 1,0 7-1,0 4 2199,0 6-2116,0 2 0,-4 12 1,-3 2 348,-1 1-259,-2 2-108,-5 5 0,-4-2 123,-1-3 1,-6 1-1,2-6 1,-6-3-1,-1-5 293,2-7-422,-4-9 1,15-11-1,-5-9 1,0-3-1,2-4 523,0-3-1843,1-9 0,12-9 1,3-8 933,4-3 0,9-4 1,6-6-1,11-2 292,8-3 0,11-3 0,8-7 0</inkml:trace>
  <inkml:trace contextRef="#ctx0" brushRef="#br0" timeOffset="27439">17507 9290 7905,'18'-24'0,"-5"1"0,-5 2 1334,-5 3 0,-1 2-71,-2 1-812,0-6 1763,-13 4-1400,3-4 1,-13 6 10,4 1-205,-4 5-306,-7 3 0,-4 6-47,0 0-104,0 0 0,-1 11-227,1 4 0,1 8 126,9-3 0,-2 6-320,6-2 1,7 9 230,8 1 0,3 7-721,2-2 0,7-1 301,3 1 1,9-2-47,6 3 0,-2 1 115,1-7 0,-1 0 84,2-4 0,1-1 288,-7 0 1,1-1-163,-5-3 1,-7 1 375,-3-7 0,-4 6-133,-1-6 1,-6 6 387,-4-6 0,-10-1-207,-4-8 1,-4 2 326,-1-7 0,-4 4-220,4-4 0,-4-1-68,9-9 0,2-4-164,3-5 0,7-1-270,2 0 1,7 1-854,-2-1 0,12-5 533,8 1 1,6 1-1172,8 8 1,2-1 746,3 6 1,4 0 882,6 5 0,0 0 0,0 0 0</inkml:trace>
  <inkml:trace contextRef="#ctx0" brushRef="#br0" timeOffset="27747">17801 9702 7905,'-7'-13'769,"-2"3"0,-4-1 39,-2 6 1,-5 0 577,1 5-106,-8 0-758,11 6 0,-5 3-120,6 5 0,2 3-145,3 2 0,-1-2-502,6 2 0,0 2 74,5-1 1,2 0-44,3-6 1,9-1-101,11-3 1,-1 2-614,6-8 1,-4 1-76,8-5 0,2-1 395,-2-4 0,2 2 247,-1-7 1,-6 0 142,0-5 0,-1 1 416,-8-1 1,-5 7-191,-6 3 545,-5-3-14,2 6 1,-8-5 1426,-2 7-1404,-5 0 149,-5 7-365,-1 1 0,5 2 234,0 0-1450,7 0 693,-3-2 0,7 3 284,4-6-2027,3 0 1316,7 2 0,6-6-50,4 4 1,3-3-961,1-2 1613,7 0 0,-5 0 0,5 0 0</inkml:trace>
  <inkml:trace contextRef="#ctx0" brushRef="#br0" timeOffset="28364">18418 9246 7905,'8'-23'-821,"-3"4"1,-3 3 2865,-2 1-1167,0 0 0,0 0 19,0 1 330,0-1-304,0 0 286,0 1-807,0-1 0,2 7-66,3 3 1,-4 7-120,4 7 0,-3 8-101,-2 12 0,-2 9 128,-3 6 1,4 6-160,-4 9 1,3 5 171,2 0 0,-2 2 196,-3-7 1,4 3-369,-4-8 0,2-10-6,-2-4 1,3-9 6,-3-7 0,4-3 96,1-6 1,1-7-273,4-3 0,-2-7 106,7-7 0,0-8-212,5-12 0,-1-1 114,1 1 0,0 0-588,-1-1 1,1 3 129,0 2 0,0 5-72,-1 11 1,1 2-75,0 7 454,-1 0 0,-1 12 392,-3 2 1,-2 11-206,-3-1 0,-3 9 150,3 1 0,-5 5-30,-5-4 0,2-1 89,-7-5 1,0-4 27,-5-1 1,1-6 14,-1 2 1,5-10-342,0-5 0,1-4 35,-6-1 0,5-6-937,0-4 0,7-8 469,-2-2 1,5-4-470,5 4 1,8-1 1035,7 1 0,6 4 0,-3-5 0</inkml:trace>
  <inkml:trace contextRef="#ctx0" brushRef="#br0" timeOffset="29001">19183 9614 9721,'0'23'1339,"0"6"0,0 9-880,0 11 0,0 5-177,0 9 0,0 4 80,0 7 1,0 1-147,0 3 0,0-1-388,0 6 0,0-4 290,0 4 1,0-13-215,0-1 1,0-14 295,0-6-777,0-10 551,0-9-134,0-9 47,0-13 136,0-1 1,-5-9-60,0-3 1,-5-16-21,5-13 1,-5-10-60,5-10 121,-6 0-11,9-18 0,-9 7 9,6-4-729,0-9 763,5 3 1,0-15-396,0-3 175,0 3-35,7-5 197,1 7-23,13 6 1,-3 14-133,7 9 776,-1 16-405,-1 7 0,5 17 47,-4 9-451,4 4 232,-5 6 0,0 8-246,-4 6 1398,-2 8-1142,4 7 0,-11 0-295,-1 1 105,-5 6-4,2-5-12,-6 5 127,-6-7 1,-2 0-175,-7 1 393,-6-1-140,-2-6 1,-2-2-126,1-6 369,6-7-177,-10-1 0,12-7-11,-4 0 18,4 0-80,8 0 0,-4-7-799,7-3 377,0-3 92,12-1 0,1-6-201,7 0 0,6 1 78,3 4-1307,4 0 1096,2 1 1,-1 1-68,0 3-114,1-3 382,-1 11 435,-6-11 0,5 5 0,-5-7 0</inkml:trace>
  <inkml:trace contextRef="#ctx0" brushRef="#br0" timeOffset="29217">19653 9599 7894,'0'-15'21,"0"7"-21,0-5 2247,0 12-654,0-13-595,0 13 0,-5-4-448,0 10 0,0 3-149,5 7 1,0 6-159,0 3 0,0 4-205,0 2 1,0-1 70,0 0 0,0-4-341,0-1 1,2-6-252,3 2-459,-4-4 245,6-1 1,-5-7 290,3-3 0,-2-10 20,7-5 0,-5-3 34,4-1 0,-4-1-331,5 0 0,0-4-538,5-1 0,-6-1 1221,1 1 0,6 4 0,7-5 0</inkml:trace>
  <inkml:trace contextRef="#ctx0" brushRef="#br0" timeOffset="29504">20006 9555 7894,'14'0'-1405,"-5"0"3822,-3 7-1540,-6-6 0,0 7 950,0-3-1282,0-3 1,-5 11-120,0-3 1,-6 3 11,1 2-222,-3-1-557,-2 1 329,7 0 0,-3 4 181,6 1-730,0-1 480,5-4 1,0 0 113,0-1-656,7-5 417,1 4 0,6-12-261,1 4 0,6-3 0,4-2-340,3 0 543,1-7 0,-1 2-1,-4-9 0,2 2 182,-6-7 1,-5 1-270,-6-2 1667,-5 4-946,2-5 1,-12 6 1155,-4 0 0,-5 2-208,-4 3 408,-4 4-1595,-7-1 0,3 6 0,2-3 0,6 6 0,2 5-3192,2 1 0,7 2 3123,3 4 1,10-1 0,7-1-3275,6-3 3213,11-5 0,15 2 0,8-6 0</inkml:trace>
  <inkml:trace contextRef="#ctx0" brushRef="#br0" timeOffset="30524">20697 9026 7958,'0'-23'182,"0"8"1282,0 2-513,0 5-516,0 0-1,-7 14-156,-1 4 0,0 25 0,-5-4 130,3 13-231,-3 6 1,-2 9 0,0 10 653,1 3-766,-1 1 83,-6 1 1,4-9-1,-2-6 331,3-9 1,7-11-256,4-4 0,-1-6 0,1-4 66,2-6-278,1-9-394,9-3 341,-6-14 1,17-3 100,-3-9 1,9-9-302,1-6 1,4-6 46,6 6-323,-4 0 349,11 4 0,-11 3 9,4 2 0,0 4 106,0 6 0,-1 7 1,-6 3-146,-4 4 117,-2 1 132,-1 13-96,-11-4 0,8 19-27,-14-3 1,1 2 148,-5 3 1,-8-1-121,-7 1 582,1-1-365,-14-6 1,5 3 171,-6-6 0,-1-2-174,1-9 0,1 3 1,2-7 707,2-2-376,6-1 255,-4-2-176,14 0 0,2-7-340,6-3 1,8 0-417,7-4 142,6 2-899,15-9 724,1 6 1,14-6-287,3-3 0,8-2 271,2 1 1,-1-3-13,-4 4-489,6-4 0,-7-3 0,4-2 1,-2-3-1,-4 0 0,-7-1 481,-9-1 629,-4 6 1,-8-9-1,-5 5 1,-8 0-129,-9 0 286,-4 2-414,-2 11 1,-8-2 0,-7 9 145,-8 3 839,-11 8-436,-4 5 0,-12 16 0,-3 14-180,1 7-341,1 12 1,4 9 0,3 7-293,6 2 1,6 0 284,2 1 0,14 1 0,6-9 1,7-2-92,3-1-524,13-7 0,11-6 0,21-11 0,7-8 0,7-11 0,4-7 0,6-6-1167,-4-7 760,7-15 1,-13-4 0,1-11-1,-7 0 584,-8-3 0,-4 2 0,-13-1 1782,-4 2 0,-9-3-1664,-10 5 0,-5 1 0,-7 8 1,-7 6 1631,-9 3-600,-5 7 2262,-8 3-3003,5 12 0,-10 3 0,7 7-310,1 3 287,9-2 1,4 14-1,11-5 1,4 0-298,3 2-303,9 0 0,4-4 0,13-1 0,11-2 0,7-3 0,6-3 0,2-5-8644,2-5 9143,2-4 0,12-1 0,1 0 0</inkml:trace>
  <inkml:trace contextRef="#ctx0" brushRef="#br0" timeOffset="31148">22255 9467 7932,'8'-10'-476,"-3"0"2416,-4-1-216,-1 4-140,0 1-943,0 6 0,0 1 212,0 4-863,0 10 1,-4 3 176,-1 6 1,-2 1-1,4 4-42,-2 1-362,0-7 1,5 9-1,0-2 1,0-1 0,0-1 563,0-4-929,7-6 261,1 3 1,6-6 0,1-2 244,0-3 1,0-3 0,-1-7 0,3 0-446,2 0 437,-2 0 0,4-7 0,-7-3 0,1-3-211,0-2-138,-7-6 215,5 5 1,-6-10 126,2 6 1,-2-4 1344,-7 4-1184,0 1 0,5 2 0,0-1 179,-2-1 473,-1 6-563,4 6 0,-3 7-4,7 0 169,-7 7-347,4 1 34,-7 6 1,2 6 68,3 0 1,-2 6 0,5-3-256,-1-1 0,2 5 155,-4-8 1,7 1 0,-4-6 0,2 1 0,-1-2 0,3-1-391,1-3-1334,2-5 1490,-1 2 0,3-14 1,1-7-162,1-7-876,7-6 1123,-9-2 1,9 1 244,-7 0 1,-1 1-1,-6 2 1,-4 3-44,-1 2 147,-3 1 1,-4 13 591,0 7-185,0 14-383,0 2 1,5 13 132,0 1-361,7-1 0,-4 7 1,7-7-2991,-1 1 2879,7-1 0,-3-1 1,9-4 153,4-4 0,-2 3 0,7 0 0</inkml:trace>
  <inkml:trace contextRef="#ctx0" brushRef="#br0" timeOffset="31395">23445 9393 7874,'-29'-8'5629,"0"3"-4774,6 4 0,-2 7 0,7 6-123,0 6 0,10 0 0,-7 6 0,2 2-224,0 2-2044,5 8 88,-5-5 0,11 6 1356,-2-2 0,4-6 0,3 1 0,3-9-1468,2-5 1215,9-1 1,-1-7 0,5-3 0,-1-4 0,0-1-294,-2 0 2470,-9 0-1023,4 0 3013,-11 0-3885,5 0 0,-9 5 1,-5 4-1,-9 2-5,-12 5 1985,-1 9-1211,-14-2 0,12 1 68,-3 1-4051,3-7 0,5 3 0,5-8 2770,6-3 0,4-4 1,-4-6-1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1:32.1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447 953 7844,'-9'-11'1893,"6"0"-887,-3 4 727,-6 5-621,10-7-511,-7 9 1,9 9-196,0 4 0,0 7-9,0 8 0,0 3-424,0 10 1,0-1 107,0 1 1,0-1-119,0 1 0,0-1 91,0 1 0,0-1-1502,0 1 994,0-9 1,0-3 0,0-9-3071,0 0 3524,0-8 0,0-3 0,0-9 0</inkml:trace>
  <inkml:trace contextRef="#ctx0" brushRef="#br0" timeOffset="191">284 406 7798,'-11'-9'3290,"-7"7"-1027,16-7 208,-16 9-845,16 0 0,-10-7-810,6 0-455,3 0-581,-6 7 0,11 0-71,5 0 0,-2 0-2168,8 0 1,1 3 2458,6 3 0,9 6 0,3 8 0</inkml:trace>
  <inkml:trace contextRef="#ctx0" brushRef="#br0" timeOffset="1117">933 1075 7866,'-13'-11'1885,"-1"4"0,7 2-950,-6-1 1,-1 3-340,-6-3 0,7 3-70,-1 3 1,0 0-224,-6 0 0,0 3-378,0 3 1,-1 1-263,1 13 0,0-4 1,0 11 33,-1-4 0,8 4-120,-1 0 1,7 7-4,-6-7 1,8 2 131,-1-2 1,6-5-359,6 5 0,-1-2 176,8 2 1,1-11 299,6 4 1,7-11-39,0 5 1,9-10 204,-2 3 0,-2-14-66,2-6 0,-1-14 215,8-7 0,-7-11-94,-1-2 1,-6-10 47,7 3 1,-9-4 346,2-3 1,-7 0-225,-6 0 1,2 0 432,-10 1 0,1 8-275,-7 4 1,-2 6 770,-5 1 1,3 16 157,-10 5-879,1 4 0,-8 5 217,1 4-769,0 14 159,-1 13 1,1 12-786,0 8 473,0 10 281,-1 2 1,8 9 195,-1-1-936,10 10-273,-5-7 778,18-2 189,2-2-1417,9-16 1118,1 6 1,6-15 0,2-3-619,3-1 519,1-12 303,17-9 1,-7-9-74,4 0 0,3-12 772,-3-8 1,0-9-515,-6-12 0,4 1 254,-5-1 1,3-6-175,-16 0 0,0-1 576,-7 8 1,-8 6 200,-6 0-362,6 9-36,-10-4 1,5 9 0,-14 2 561,-7 4 0,-4 5-73,-2 9-508,9 0-224,-7 9 1,7 3-482,-10 8 129,1 9 206,9 3-54,-7 8-977,16 1 565,-7-1 156,9 10 0,0-10 0,0 3 1,2-9-1767,5-5 1165,4 7 130,18-13 246,-6 6-153,6-18 0,0 5-56,5-9 261,4 0 318,3-7-1,-10-9-216,8-3 54,-8-17 136,10-2-483,-10-10 522,8 1-1,-17-1-148,16 0 1,-15 1-54,4-1 209,-14 1 36,6 8 0,-17-4 738,5 9-361,-5-9-253,-2 14 1,0-1 1972,0 10-1151,-9 8 0,-2-4 425,-10 9-462,-8 0-482,-3 18-167,1-4-52,-7 24-27,15 2 1,-6 3-547,8 5 307,1 3 1,9-8 117,4 4-657,5-4 470,2-2 1,2-10 36,5-4-1344,13-4 714,3-3-599,15-9 589,-6-2 126,8-9 199,1 0-1738,-1-9 909,1-11 1229,-1-2 0,1-26 0,-1 6 0</inkml:trace>
  <inkml:trace contextRef="#ctx0" brushRef="#br0" timeOffset="1283">1562 264 7881,'-21'0'4286,"10"0"-3161,-7 0-873,16-9-214,-7-2 123,18-10 0,11-8-1313,14-5 1,11-4 1151,2-3 0,10 1 0,-6-1 0</inkml:trace>
  <inkml:trace contextRef="#ctx0" brushRef="#br0" timeOffset="1728">41 1845 7916,'-11'-11'0,"-7"2"3876,16 0-1829,-8 7-860,10-7-512,0 9 734,10 0-596,10 0 439,11-9 0,30 7 0,11-5-678,12 4 1,-31 0-1,2 0-37,2 0 1,1-1 0,1-3 0,1 0 0,3 3-1,0 2-523,-4-1 1,-1 1 120,2 1 0,0 0 0,-4 1 0,0 0-367,5 0 1,0 0 0,-3 0 0,-1 0-1,-1 1 1,0 0 0,-1 1 0,-1 1-253,45 3 1,-7 8 0,-13-5-2149,-5 2 1732,-4-6 0,-18 4-298,-5-9-39,-4 0 0,-11 0 50,-5 0-561,-5 0 1123,-2 0 1,-8-2-2832,-6-5 4275,-3-5-1410,-3 1 621,0-7 0,-9-2 1,-3-12-1</inkml:trace>
  <inkml:trace contextRef="#ctx0" brushRef="#br0" timeOffset="2034">3001 771 7765,'-13'0'5872,"-1"0"-4386,1 0-675,1 0-1553,-6 9 529,16-7 0,-9 14 226,4-9 44,5 8-1782,-7-3 1725,9-1 0,0 16 0,0-5 0</inkml:trace>
  <inkml:trace contextRef="#ctx0" brushRef="#br0" timeOffset="2144">2981 1014 7765,'-20'0'4300,"8"0"-5913,-6 0 1649,16 0-36,-7 0 0,9 0 0,0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1:39.7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487 548 8308,'0'-20'1636,"-2"9"0,-5 2-33,-6 0 1,-5 4-102,-3-8-825,1 8-286,0-4 0,-3 9 1,-2-2-1,-4-3 133,-2-1-590,6-1 0,-11 9 0,6 5 1,1 6-793,0 5 485,2 12 225,-2-8 1,13 14-204,-4-9-160,4 0 1,5 0 0,4 0-265,5-2 1,13-4-1,7-8-19,7-6 760,20-5 1,-9-6-121,18-10 0,0-8 0,7-21-312,-1-5 413,1 6-53,9-17 1,-14 9 0,3-6 0,-7 4-63,-7 3 158,-2 1 0,-12 8-110,-4-1 1060,-4 1-480,-3 8 2280,-9 3-2501,-2 9-56,-9-1 0,-2 3 34,-5 5 1,-4 4 0,-9 9-69,-1 0 0,-1 9 1,-3 4-289,-2 5 1,-7 9 0,7 3-1,3 1-101,1 5 1,3 3-1,2 1 4,4 1 128,5-10-265,9 8 1,9-8-1,5 10 1,6-3-510,7-4 676,5-5 1,10-9-1,3 1-11,3-1 0,6-9 0,-5-4-95,3-5 54,-7-2 174,5-9 0,-10-4 1,-1-12 1294,-6-2 0,-3-9-1159,-10 2 0,-2 5 0,-4-1 925,-8 1-700,-3 7 1,-3-8-1,-3 12 317,-3 5 1291,-6-5-1436,-8 15 0,-3-6 0,-1 12 0,-3 3-258,2 8 0,2 11 0,3 4 51,0 3 21,9 1-407,2-1 0,9 4 0,2-7 0,7 1 1,11-1 7,12-4-1575,15-3 1242,5-11 0,18-4 0,4-14-3971,5-6 4440,11-5 0,-7-2 0,7-1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1:36.35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122 1136 9263,'-11'0'4727,"0"0"-4128,4 0 1596,5 0-884,-7 0-879,9 0 46,0 0 1,9 0-20,4 0-649,5-9 1,5 4 259,4-8 0,-2-7 0,6-7-1093,-2 2 636,7-7 0,-13 3 0,6-7 0,-4 4-1728,-5 3 1722,5 2 0,-23 0 138,5 0 187,-5 0 0,-13 16 1,-7 4-316,-7 5 619,-11 20 25,5-5 1,-10 25 0,1-1 0,-1 8-482,1 9 278,-1-5 0,9 8 0,5-10 0,7 0-98,7 3-231,4-16-40,9 13 1,2-25 0,5 3-784,6-9 417,23 2 1,-2-16 0,16 3 0,-1-12 0,5-13 676,5-12 0,11-6 0,2-3 0</inkml:trace>
  <inkml:trace contextRef="#ctx0" brushRef="#br0" timeOffset="175">264 325 7868,'-31'0'0,"4"0"2964,13 0-1624,-4-9 1,16 4-285,-5-8 0,5-1-796,2-6 0,11-2-7031,9-5 6609,10-5 0,10-6 162,1 4 0,8-4 0,3 6 0</inkml:trace>
  <inkml:trace contextRef="#ctx0" brushRef="#br0" timeOffset="796">751 710 12181,'7'29'917,"2"5"-567,2 4 1,-7 5-269,3 5 1,-2-3 0,-1 9 362,3 2-509,0-6 0,-7-1 131,0-8-322,9-1 198,-7-8 0,7-3 0,-7-11 25,5-4 137,-5-5 1,9-12 0,-4-6 0,7-11-80,4-11 1,-5-17 0,1-6 0,2-2-272,2 2 0,0-3 1,-3 8-1,-1 2 1,-1 2-488,-1 6 0,6 5 0,-7 1-927,0 6-1972,7 4 3631,-16 12 0,16 2 0,-6 0 0,8-2 0</inkml:trace>
  <inkml:trace contextRef="#ctx0" brushRef="#br0" timeOffset="931">1359 811 10981,'-11'9'861,"-7"3"1,6 8 0,-1 0 0,2 3-385,2 4 1,-5-2-1,7 8-453,3 3 1,2 1-678,2-4-480,0 6 0,0-15 0,0 8 1,2-3-243,5-4 0,4-5 1375,9-6 0,0-14 0,1-11 0</inkml:trace>
  <inkml:trace contextRef="#ctx0" brushRef="#br0" timeOffset="1101">1298 507 7875,'-11'0'4003,"-5"-2"-1051,9-5-3330,-8 5 1,15-7 0,0 9 377,11 0 0,16-9 0,4-2 0</inkml:trace>
  <inkml:trace contextRef="#ctx0" brushRef="#br0" timeOffset="1307">1602 1 7928,'-20'9'865,"7"2"0,1 11 2806,3 5 1,2 0-2618,7 14 0,0-3 0,0 19-924,0 6-365,0 6 0,0 13 0,0-1 0,0 0 0,0-2-2068,0-5 0,0 5 0,0-7 0,0-2 626,0-9 1245,0-1 0,0-17 432,0 4 0,0-4 0,0-2 0</inkml:trace>
  <inkml:trace contextRef="#ctx0" brushRef="#br0" timeOffset="1502">1541 629 7950,'-11'0'9077,"-7"0"-4967,7 0-1331,0 0-1442,2 0-1580,9 0 1,2 0-1,5 2 1,6 3-2216,5 2 0,9 2 1,3-3-1,-1 8 2341,0 4 1,16 2 0,-2 0 0</inkml:trace>
  <inkml:trace contextRef="#ctx0" brushRef="#br0" timeOffset="1911">1805 1014 10579,'-20'0'1486,"9"0"3487,2 0-274,0 0-2848,6 0-1637,12-9 1,5 7-1,15-7-1668,0 0 1148,-6 7 0,13-10 1,-9 8-2210,-2-3 2016,6-9 1,-10 12-1,1-10-1465,-6-1 940,-3 6 1,-1-9 1493,-6 4-615,-3-4-4,-3-2 1,0 6-1,-3 3-315,-3 2 1485,-6 2-661,1 7 0,-14 0 0,5 0 0,-2 2 878,-1 5-287,3 4 1,-1 17-536,1-1 1,2 9-26,5-3 1,4 6-53,9 1-71,0 1 0,2-7 0,5-3-490,6-2 391,5-11-8,2 0 0,10-15 160,4 3-767,4-3 1,-2-3-1979,4 0 2208,-4 0 1,7-9 0,-9-5 178,2-4-1118,-7-2 1,1 0 0,-10 2 0,0 2-818,0 2 987,-8 10 985,-3-5 0,-18 18 0,-3 2 0</inkml:trace>
  <inkml:trace contextRef="#ctx0" brushRef="#br0" timeOffset="2399">2332 730 12263,'0'21'150,"7"-1"0,0 0 101,-3 0 1,-2 1-212,-2-1 1,7 9-160,0 5 200,0-5-15,-7 10 0,0-10 0,2 7-36,5-2 1,-5-9 47,5 2 1,-5-5 385,-2-2 59,0 1 1,7-12 717,0-9-646,-1-9-288,-6-21 0,3-1 288,3-10-436,-3 1 1,8-3 142,-4-4 1,-3 4-1,7-2 275,-2 9 0,5 0-217,-7 9 1,6 0-42,-6 6 157,0 1-1036,2 9 1,2-5 529,9 9 0,-6 3-520,-1 11 1,-6-3-1,4 10-2303,-2 1 1,5 3 2852,-7 3 0,8-1 0,-3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5:49:38.17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778 623 7816,'-14'0'0,"-1"0"1060,0 0 0,5 0-170,1 0 1,5-2 263,-1-2 0,10 0-711,5-6 0,10 1-235,4-6 0,6-1-185,4-4 0,4 4 79,6-4 0,0 5-12,0 6 1,5-4 143,0 3 1,-2 3-268,-8 2 1,2 4-454,-7 1 0,-4 1 225,-6 4 1,-7 10-81,-3 9 1,-1 4 118,-8 2 0,-1 5-9,-9 5 0,-5 2 86,-10 2 1,-3 5 99,-6 0 1,-5-5-147,-1-4 1,0-8 452,0 2 0,4-4-17,-3-6 1,3 1 126,2-10 0,6 1-13,3-11-200,4 0-630,8-5 0,3 0 244,10 0 0,4-2-92,11-3 0,4 4 64,11-4 0,2-2-558,7 2 1,0 0 235,1 5 1,4 7 108,0 3 0,0 3 614,-5 1 0,-2 8-154,-3 2 1,-3 4 147,-6 1 0,-7 7-160,-4 3 0,-9 2 1018,-5-2 1,-5 4-433,-5-4 1,-5 4 454,-9 1 0,-11-2-307,-9-3 0,-10 2-95,-5-7 1,-1 1 44,-9-6 0,2-1-236,-12-4 0,2-4-42,9-10 0,-1 1-137,5-6 0,7 0-361,3-5 0,6 0 166,9 0 1,2-2-1456,12-2 172,7-5 0,1 0 0,8-1-2216,0-2 3445,9-1 0,10-1 0,8-1 0</inkml:trace>
  <inkml:trace contextRef="#ctx0" brushRef="#br0" timeOffset="1">587 167 7838,'-44'-8'0,"0"7"2052,0 9 1,0 10-1002,0 16 0,-2 13-125,-3 17 0,-2 19-1467,24-30 0,0 2 0,1 2 0,2 2 520,0 9 1,4 1 0,3-1-1,3 1-230,0 7 0,3 0 1,4-1-1,3-1 307,0 0 0,3-1 1,6-4-1,5-1-244,2 1 0,5-1 164,5-2 1,5-1 0,8 2-1,5-3 1,4-5 0,4-2-9,3-3 0,4-4 0,6-1 0,4-5-59,7-3 1,2-3-1,2-2 1,2-4 136,2-5 0,2-5 7,-1-5 1,-1-4 0,-3-6-1,-2-5 1,-2-5 0,0-5 35,-3-2 0,-2-4 0,-2-8 0,-3-5-110,5-6 0,-3-3 1,-5-2-1,-3-4 51,-4-3 0,-3-3 0,-4-1 0,-4-2-87,-3-4 0,-4-3 0,-4-1 1,-3-2 42,-4-7 0,-4-2 0,-3 3 0,-3-1 485,-3-3 1,-3 0-1,-2 5 1,-2-1-231,0-1 0,-3-1 0,-6 3 1,-3 0 658,-2-5 1,-4 0-1,-8 3 1,-5 2-971,-5-1 0,-5 2 0,-12-2 0,-7 3 19,-9 1 1,-7 4 0,-3 2 0,-5 6-274,20 17 0,-3 3 0,0 3 1,-25-6-1,0 7 276,2 7 1,0 6 0,3 6 0,1 8-383,8 7 0,1 5 1,1 5-1,2 4 41,5 6 0,3 5 0,3-1 1,3 3-367,6 2 0,2 2 1,4 1-1,2 2 244,6 0 0,3 1 0,-19 33-2200,13-1 2711,19-4 0,2 2 0,13-4 0,0-2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1:51.9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82 827 7798,'-20'9'0,"6"-4"2173,0 8 0,8-2 3045,-8 3-2946,10 4-682,-5-16-842,18 7-466,2-9 0,16-2 0,2-7 471,3-11-790,11-10 1,2-17-745,9 0 791,-9-10 1,11 6-1742,-9-10-226,10 0 1671,-14 0-237,6 0 1,-15 3-731,0 4 0,-12-3 713,-1 10 1,-10 2 212,-11 11 0,-2-2 425,-5 9 1,-7 7 167,-13 6 1,-4 10-1,-12-1-2,-4 10 0,4 8 390,-5 14 1,6 14-64,1 13 108,1 5-405,8 10 1,-2-3-341,14 8 0,-5-9 230,12 3 1,4-5 0,2-4-144,5-5 1,4-5-13,5-8 1,6-7-519,14-1 0,-2-15 36,9 3 1,0-15-1,6 1 104,1-5 0,-1-6-267,1-10 349,8 1 0,-6-25-188,4 4 46,-4-5 648,-2-1 1,-10-1-313,-4 1 0,-4-1-87,-3 1 0,-6 8 532,-1 5 1,-8-2 1438,1 2-1264,-12 9 1,1 9 732,-8 9-938,-1 0 0,-6 11 1,0 9-128,-1 12 0,1 8-33,0 8 1,6-3-173,1 9 1,8-9 0,-2 2-479,5-4 422,2-2 0,9-10 56,5-4 1,4-4-533,2-3 0,9-9-150,5-4 0,7-9 372,6-12 0,-4-8 0,6-19-579,1 1 380,-7-1-1021,6 0 1167,-17-8 1,4 6 30,-9-4 1,0 6 221,-7 7-110,0-4 793,1 16-496,-10-8 1,-2 10-362,-9 0 1585,0 0-527,0 8 759,0 3-1313,0 9 1,-2 3 0,-3 3 185,-2 8 1,1 6-219,6 7 1,0-2 0,2 6 1,5-1 1,4 3 296,9-5-104,1 8-183,-10-14 382,7 16 0,-7-15-272,9 4 0,-8-5 0,-6-1 459,-3-1-364,-3-9 52,0 7-181,0-6 1,-12 1-77,-8 1 0,-7-8-401,-7 8 1,-4-10-1,4 3-1661,-4-5 1326,6-2 0,-4 0-415,9 0 0,0 0-878,7 0 0,9-2 166,4-5 0,5-4 1653,2-9 0,18 0 0,4-1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1:47.64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3772 487 9418,'-7'-14'2643,"0"1"-1836,0 8-124,7-4 321,0 0-375,0 7-33,0-7-92,0 9-21,0 0 1,7 2-217,0 5 0,2 7 53,-2 13 1,-5 2-192,5 5 0,4 11 0,0-5 120,0 3 0,1 7-287,-5-3 1,-3 7 0,7-9-55,-2-7 0,0 1 108,-2-12 1,-5 0-59,5-7-86,-5-9 220,7-2-50,-6-9 1,6-2 5,-9-5 1,0-6-64,0-14 1,0-7 86,0-13-423,0 4 186,9-16 114,-7 16 1,9-13 0,-6 9-282,1 2 1,8 4 120,-7 7 0,8-2-709,-1 9 260,-5 0 11,9 16 1,-7 2-30,10 9-1170,-1 0 1307,0 0 0,3 9 1,1 2 540,3 1 0,9 6 0,-4-7 0</inkml:trace>
  <inkml:trace contextRef="#ctx0" brushRef="#br0" timeOffset="398">4360 669 13761,'-12'0'1523,"6"0"-971,12 0 1,6 0 144,8 0 0,2 0-609,5 0-46,-4-9 30,15 7 0,-15-16-636,4 5 0,2-5 234,-2-3 246,0 1 0,-13 0-84,-1-1 1,-8 1-828,2 0 704,-5 0 1,-4 2 313,-5 4 10,-5 5 1,-17 9 759,-5 0-455,-4 9-244,-2 2 0,-8 19 1292,1 3-1060,0 15 0,8-3 0,6 7 0,6-3 408,4-4 0,5-2-286,4-2 0,5-1-133,9 1 0,16-10-472,4-4 0,14-11 153,0-2-1181,22-10 0,-2 3 737,14-14 0,2-4-2006,-3-9 0,8-8-720,-8 1 3174,1 0 0,-9 5 0,-5-1 0,-7 3 0,-4 4 0</inkml:trace>
  <inkml:trace contextRef="#ctx0" brushRef="#br0" timeOffset="820">5373 487 8315,'-20'0'4580,"7"-7"-3091,-1 0 0,1 1-726,-8 6 0,1 9-4,0 4 0,-7 14-285,0 7 1,-7 7-203,7 6 0,-7-2 0,9 7 293,7-3-359,-2-1-919,18-8 675,-7 1 1,18-10 85,4-4-1005,5-4 0,12-10 325,3 1 479,15-10 1,-6 5-2079,6-9 1,1-9 2230,-1-4 0,8-5 0,-4-2 0</inkml:trace>
  <inkml:trace contextRef="#ctx0" brushRef="#br0" timeOffset="1257">5901 710 7773,'0'-20'2893,"9"-1"1,-7 1-2281,5 0 1,-7 6 9,-7 1 0,2 6-335,-8-6 1,-1 8-1,-6-2-209,0 5 0,-7 2-32,0 0 1,-3 2 124,3 5 0,3 4-66,-10 10 1,9 1 77,-2 5 1,11-2-214,3 9 0,1-10 23,-1 4-728,4-6 528,9-2 0,2 1-2046,5-1 2168,-5-9 40,16-2 0,0-9-63,9 0-527,0 0 399,2 0 0,-4-11 1,5-7-284,-8-7 1,7-2 192,-15 7 0,8-7 731,-8 0-254,-5 0 1743,9 15-1552,-16-6 1,7 14 253,-9-10 0,0 12-152,0 2 1,-7 9 431,1 11-471,-10 10-130,5 1 0,-3 10-595,1-1 1,8 1-49,-2-1 0,5-1-305,2-6 0,7-3-864,0-10 0,15-2 720,-2-4 0,14-5-890,0-9 1706,4 0 0,12-18 0,2-5 0</inkml:trace>
  <inkml:trace contextRef="#ctx0" brushRef="#br0" timeOffset="1893">6529 629 8059,'-20'0'1799,"6"0"-466,1 0 0,6 7-654,-7-1 0,10 3 1247,-3-2-394,5-5 27,2 7-1126,18-9 1,-2 0-60,17 0 0,-5-2-318,5-5 0,1-6 1,7-14-436,-1-7 1,-1-4-789,-6-3 1025,6 1 0,-17-1 1,5 1-1,-4-1-973,-3 0 548,-9 1 213,-2-1 109,-9 1 1,-2 2-2,-5 4 1,-6 2 233,-14 5 1,2 7-64,-9 0 767,0 8-568,-15 12 0,6 5 0,-4 11 662,4 17-430,2 6-1036,1 28 986,-1-13-104,10 25 0,1-13 1,12 6-126,5-3 1,4 6 106,9-8 1,2-8-599,5-12 1,13 1-110,14-8 1,4 3-356,3-16 1,6-9 374,0-11-511,10-5 1,-12-2 0,7-2-343,-3-5 1,5-4 1355,-7-10 0,8-1 0,-8-1 0,-2-1 0,-2-1 0,-3-2 0</inkml:trace>
  <inkml:trace contextRef="#ctx0" brushRef="#br0" timeOffset="3017">7320 588 7769,'0'-13'122,"0"-1"0,0 8 2508,0-8-1152,-9 9-163,-3-13 1,-8 16 646,0-5-1579,0 5 0,-1 11 0,1 5 103,0 4-283,0 11-197,-1-6 1,1 15 247,9-7-102,-7 1 1,15 4-233,-3-9 1,3 7-596,3-7 495,9 0 141,3-7 1,10-2 0,3-4-897,2-8 430,9-3 211,-4-3 1,1 0-42,1 0 1,0-16-1,4-4-252,-4-3 0,-5 1-93,-8 1 476,-1 1 197,0 0 1,-2-1 0,-4 1 576,-8 0-310,6 0-244,-10 8 922,7-6 1,-11 9 138,-5-4-732,-4 4 158,-1 9-194,-6 0-120,7 9 69,0 2-477,-7 9 1,16 7 210,-5 0 0,5 0 1,2-4-176,0 4 1,0-4-287,0 4 332,0-5 1,9-4-70,4-4 37,5 4 54,2-16 0,3 7-126,4-9 0,-4 0 80,4 0 1,2-7 0,-2-4-125,-2-7 1,4 2-419,-2-11 323,0 5 134,-7-8 1,-6 8-58,-1-5 292,1 4-149,-3 3 91,-2 0 637,-9-1-257,0 10-175,0 2 0,0 9-4,0 0 1,0 9 53,0 5-121,0 4 0,2 0-104,5-5 124,-5 5-147,16-16 0,-6 7 1,10-9 64,5 0 1,-2 0 16,9 0 1,0-9-183,6-4 1,-6-5 0,0-5 63,2-4 0,-7 3-145,-2-10 0,2 7 32,-2-7 1,0 0 72,-6-6 0,-3 1 1,-5 1 85,-6-2 98,4 3-196,-8-12 15,6 8 409,-9 1 1,-7 2-1,-2 4 1606,-2 7-957,-3 4-572,-6 3 0,-1 9 468,1 4 1,-2 14-513,-5 6 0,4 14 1,-4 7-53,5 4 1,-3 12-433,4 4 1,-3 11 202,10 3 1,3 4-563,-3-11 0,10 11-671,-3-11 890,14-5 0,-3-7 5,10-8 32,-1 0-85,17-10 1,-8-8 144,5-10 1,-2-8-1,0-1-48,2-8 64,9-8-160,-14-17 0,17-2 297,-17-1 1,8-6 0,-10 6-5,0 1 1,0-5 654,1 9-319,-10 0-236,7 6 0,-14 1 1,8 0 409,-3-1-259,-3 1 107,-6 0 1,0 6 159,0 1 146,0 8-377,0-13 1,-2 16-1,-5-5 50,-6 5 1,2 11 352,-3 5-265,1 13-116,1-5 0,-3 14-9,8-9 1,0 7-137,7-7 0,0 0 0,0-7 167,0 1 0,7-1-515,0 0 0,8-2 194,-1-4-376,4-5 342,2-9 1,0 0 12,1 0-532,-1 0 271,0 0 211,1 0 0,-1-9-220,0-5 87,0-4 101,-8 7 0,6-7 28,-5 4 1,-2-1-1,3-1 198,2 2 0,-7 8-29,-2-8 739,4 10 1095,-9-5-1800,16 9-20,-16 0 0,10 9 69,-6 4 59,-3 14 1,6 2 56,-9 5 1,6 2-1120,1-9 0,7 3-1421,-8-3 1,10-5 427,-2 5 1880,4-13 0,11-5 0,3-9 0</inkml:trace>
  <inkml:trace contextRef="#ctx0" brushRef="#br0" timeOffset="5713">406 2109 7840,'0'-11'3894,"0"-7"-2879,0 6 1,-2-1 304,-5-1 1,-4 10-131,-9-3 0,-1-2-749,1 2 1,-3 1 0,-1 6-263,-3 0 0,-9 9-949,2 4 611,5 14 1,-8-2 146,10 9-149,0-10 1,7 12-1,2-6 115,5 1 0,4-6-128,9 2 0,0-11-311,0-3 1,9-1 168,4 1 0,7 5-144,7-4 511,5-5-1,0 9 4,6-16-58,-16 16 0,14-9-166,-9 5 274,0 4 0,-6-7 0,-1 9-61,0 0 0,-8 7 76,-6 0 1,-3 0 245,-3-6 1,-3 1-194,-3 5 1,-6-11 0,-8 4 507,0-2-347,-1-9-12,1 0 1,0-9 244,0 0-462,8 0 0,-6 0 73,5 0 1,4-2-513,2-5 0,5-4 278,2-9 0,0 6 1,0 1-796,0-3 413,9 7 19,2-9 0,16 14 0,2-8 18,3 3 1,4 2 172,11 7 1,-4-6-1,7-3-37,-1-3 106,-6 8 1,13-14-67,-8 4 0,6-4 228,-7-2 0,0 4-161,-6-4 1,-3 4 0,-4-11-36,-7 5 1,-11 4 133,-3 4 75,-8-4 437,4 7 1,-11 0 0,-5 4-235,-7 5 1,-13 2-122,-7 0 1,-4 4 0,-2 5 365,-1 5-280,0 17 1,8-17-13,-1 13 1,11-5 186,3-1-378,0-1 0,18 0 1,-5 0-277,5 1 243,2-1 0,9-7-11,4 1 0,7-3-600,7 3 297,-4-5-67,15 0 0,-6-7-9,8 5 77,1-5-28,-10-11 186,8 7 1,-10-16 0,7 4-380,-2-4 456,-9-2 1,4-3-116,-9-4 61,0 5 1,-6-10-132,-1 5 741,-8 5-366,4-8 1,-9 10 621,0 0 1,-2-5-387,-5 5 1,2-5-62,-8 12 776,-1 4-441,-6-9 161,9 15-411,-7-6 0,13 2 337,-8 1-312,8-1-973,-4 7 455,9 0 1,3 2-215,3 5 1,6-5 0,8 5 0,-7 2-385,1-2 427,8 0 118,-8-7 1,20 0-87,-14 0 186,5 0 0,-5 0 1,0 0-109,1 0 197,-10 0 475,7 0 0,-9-3-247,4-3 758,5 3-190,-15-6 180,6 9 0,-9 9-407,0 5 0,0 6 215,0 7-370,0-4-122,-9 15 0,6-13-141,-3 8 0,3-8 1,3 2-140,0-4 29,0 6 0,0-6-506,0 4 0,3-7 424,3-7 0,6 3 0,8-7-1133,0 3 592,1-8-128,-1 5 465,0-9 0,7-2-92,0-5 0,7-4 1,-7-12-620,-2-4 784,6 5-170,-8-8 209,6 10 0,-11-7 262,-4 0 1,1 0-30,-8 7 1063,9-1 1,-14 8-1388,5-1 1016,-5 10-524,-2-5 1,0 11 0,0 5 353,0 6-351,-9 5 1,7 5 0,-5 2-286,5 2-231,2 0 0,0 0 0,0 0-14,0-2 0,0-3 1,2-2-1535,5 1 976,4-10 0,9-2-102,1-9 1,8 0 292,5 0-1391,4-9 2055,-6-11 0,15-12 0,-4-8 0</inkml:trace>
  <inkml:trace contextRef="#ctx0" brushRef="#br0" timeOffset="6004">2312 2149 7840,'-9'12'5373,"-5"-6"-4990,-4 6 0,-2-10 2315,0 5-1352,9 4-348,-7-9-190,6 7-424,1 0 1,2 3-484,9 8 1,0 0-452,0 0 124,9 1 425,2-1 0,3 0 0,-1 0-519,3 1 340,2-1 2,2 0 86,-8 1 0,3-8-114,-8 1 0,2-1 433,-2 7-140,-5-8 1,5 6 0,-14-5 693,-6 5-512,-5 2-61,-3 1 6,-8-1-33,7-9 1,-15 7-483,10-4 0,0-5 153,7-2-218,0-5 1,6-2-405,1 0-2646,8 0 1564,-4 0 1168,18-18 0,5 4 684,13-13 0,4-4 0,10-1 0</inkml:trace>
  <inkml:trace contextRef="#ctx0" brushRef="#br0" timeOffset="6198">2839 2514 12995,'-11'0'8643,"2"0"-9595,27 0 728,4-9 1,12 7-1622,0-5 1373,0-4 0,13 9 472,0-5 0,-8 5 0,-10 2 0</inkml:trace>
  <inkml:trace contextRef="#ctx0" brushRef="#br0" timeOffset="7084">4218 2109 7898,'-3'-18'3396,"-3"4"-1843,-6 5-889,-8 9 0,7 12-190,-1 8 0,3 11-269,-3 17-128,-4 4 1,16 20 0,-5 6 255,5 8-252,-7 11-58,7-5 1,-3-38 0,1 0 0,3 1 0,2 1 315,-1 1 0,0-2-1489,0 42 1243,0-42 0,0-2 69,0 40 0,0-8-358,0-3 1,0-17 159,0-4 0,7-12-160,-1-15 129,1-5 67,-7-17 0,-9-21 1,-4-18 56,-5-10 0,-1-12-207,6-5 1,-5-5 119,4-2 413,-4-8-394,-2-3-251,0-19 169,9 8 1,2 30 0,2-2-64,3 1 1,1 0 0,-1-1 0,1-1 110,3-1 1,0 0 0,0-40 933,0 2-419,18 9-214,-4 5 1,24 12 100,-4 8 0,4 9-101,3 11 1,-1 10 0,1 6 294,-1 9-339,1 7-386,0 9 199,-10 9 0,5 9-343,-9 9 279,0 9 0,-7-4 0,-2 8-90,-4 1 74,-5 0 1,-9-1 0,-2-2 103,-5-4 0,2 2 80,-8-9 0,-7 0 1,-7-9 426,2-4 1,2 2-849,3-10 581,0 1 0,0-7-1445,-1 0 545,1 0 438,0-9-1661,8 7 1158,3-16 0,9 13-374,0-8 1,9 2-13,5-3 1,4-4 0,5 4-138,4-4 1199,-5 7 0,16-16 0,-6 5 0</inkml:trace>
  <inkml:trace contextRef="#ctx0" brushRef="#br0" timeOffset="7365">4643 2028 8270,'0'-20'3653,"0"-1"-2405,0 10-825,0 2 1,0 11 331,0 5-323,0 4-190,0 19 1,7 1 82,0 10-319,9-1 1,-14 1-155,16 8 154,-16-6 0,10 9 139,-6-5 1,-1-11-1,6 3-137,-2-8-86,-2-4 0,-5-9-149,5-4 179,-5-5 0,9-9 134,-4 0 1,-5-16-114,5-4-89,-5-14-16,7 2 150,-6-8-650,6-1 427,0 1 1,-7-1 63,5 1 1,2 1-1034,-3 5 604,10-4 1,-11 16-121,8-5 1,-6 6-138,7 8-1059,-1-5 1886,7 16 0,1 2 0,-1 11 0</inkml:trace>
  <inkml:trace contextRef="#ctx0" brushRef="#br0" timeOffset="7706">5292 2109 9156,'-9'-11'1100,"-4"4"2075,-5 5-2089,-3-7 1,1 6 61,0-3 0,0 3-728,-1 3 0,8 7 1,-1 4 361,-1 7-306,6-2-1280,-9 13 648,15-8 0,-6 6 181,9 0 0,0 7-471,0-7 1,9 6-363,5-6 0,13-2 0,7-9 254,4-3 0,2-8-513,1 2 658,0-5 1,-1-2-51,1 0 0,-10-2 351,-4-5 0,0-4 0,-4-10-128,-5 1 0,-11 0 960,-1 0-586,-3-1 0,-3 1 1765,0 0-1320,-9-9 1,-3 13-247,-8-5 1,-7 6 551,0-6-263,0 10-201,-2 2-263,6 0 1,1 7 324,8-5-1848,1 5 968,1 2-2305,3 0 1816,9 0 1,9 0-282,5 0 0,4 0 538,2 0 1,7 0 624,0 0 0,9 0 0,-4 0 0</inkml:trace>
  <inkml:trace contextRef="#ctx0" brushRef="#br0" timeOffset="8570">5738 1480 7898,'0'-31'932,"0"4"0,-6 11 1459,-1 3 1,-2 8-1638,2-2 1,5 14-321,-5 7-36,5 4 1,2 20 477,0 9 0,0 9-255,0 5 1,0 11-275,0 9 0,7 1-94,-1 5 0,8-3 317,-7-3-1871,8-9 1293,-12-2 0,8-18-181,-4-5-111,-5-4 0,7-12-30,-9-4 0,2-13 60,5-7 122,-5-14-456,7-4 241,-9-19 1,7-1 0,0-10-29,-3 1 0,5-5-149,-2 4 0,9-9-86,-3 17 409,-4-10 150,9 20 167,-6-6 1,1 11 0,1 5 326,1 6-307,3 5-183,3 2 0,-1 2 1,0 5 737,0 6-182,-8 14 50,6-4-316,-7 15 1,0-7 6,-4 10 0,-5-3-200,-2-4 37,0-5 1,-2-2-1,-3 0 130,-1-2 0,-10-2-145,2-3 152,-4-9-154,-2 7 1,0-15 82,0 3 0,-1-3-85,1-3 1,7-9 88,-1-5-8,10-4-227,-5-2 1,9-7-1,2 0 24,5 2 1,4 2 102,9 3 0,7-7 45,0 0-320,9 9 239,-4 0-104,8 16 0,1-14 0,2 7 24,4-2-327,-4 6 1,13-4-1,-6 7-186,1-5 251,3 5 0,1-16 27,-1 4 1,-9-4-1,2-2-67,-4 0 1,-5-9 298,-4-5 0,-5 2-189,-9-2 1638,1 1-764,-1-8-501,-9 0 0,-2 3 0,-11 4 969,-5 7 1,-4 0-1,-12 5 347,-4 4 1,3 11-804,-10 0 0,0 7-473,-7 7 0,1 13 0,-1 16-298,1 9 1,2 9 199,4 14 1,4-3-917,10 10 761,9-1 0,2-2 0,9-4-459,0-5 1,18-2 79,9-1 0,9-10 0,5-7-874,-1-7 1077,1-11 0,-1-5-303,1-13 0,-1-5-119,1-2 58,-1-9 246,1-11-75,0-12 1,-8-8 0,-1-1-369,-3 0 874,-2 1 1,-9-1-121,-4 1 1,1 6 0,-8 2 412,-2 3-324,-3-7 0,-2 14 1227,0-5 0,-2 13-200,-5 7 1,2 7-1,-8 7-287,-3 7 0,5 13-628,-3 6-39,10 6-1124,-5 1 806,9 10 0,0-7 52,0 4 0,9-7-203,4-6 0,5-4-1387,3-10 0,6-2 151,0-5 1641,9-4 0,4-9 0,12 0 0</inkml:trace>
  <inkml:trace contextRef="#ctx0" brushRef="#br0" timeOffset="8661">7299 1338 12946,'-40'9'2574,"17"-6"-2316,-4 15-130,25-7 1,-7 9-338,9 1 0,2-1 1,5 2-578,7 5 786,13-4 0,4 24 0,10-4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2:02.6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1 142 7683,'0'-20'904,"0"0"0,0 6 1095,0 1-103,0 8-825,0-13-338,0 16 465,0-7-216,0 9 199,0 0-978,0 9 0,0 2 64,0 10 0,2-1-64,5 0 0,-5 3 32,5 4-107,-5-5 1,5 16-25,-1-4 1,3-2 0,-4 2-86,2 2-14,-1-7 10,3 9 0,-6-15-156,3 4 1,-1-7-103,2-6-280,-5-5 324,7-9 78,-9-9 1,0 4-101,0-8 1,7-3 19,0-11 1,-1 4-122,-6-4 1,3 2 96,3-2 1,-3 3-94,3-10 0,3 9 276,-2-2 1,7 4 0,-8 3 1,3 0 202,-2 0 30,-5 8 0,10-3 538,-6 8-436,-3 0 1,12 16 234,-8 5 1,2 4-313,-2 2 0,-5 2-75,5 5 0,-3-4-48,3 4 0,-5 2-251,5-2 0,-2 0 1,2-6 0,-5-1-54,5 0 0,-3 0-661,3 1 112,-5-1 128,16-9 0,-7-2 226,10-9 0,-8-2-43,1-5 1,-1-4 186,7-9 1,1-3 74,-1-4 0,0 2 112,1-8 0,-1 6-112,0-7 1,-2 9 288,-4-2 0,1 4 563,-8 3 114,9 0-101,-14 0-446,7 8 1,-9 6 20,0 12 1,0 6 65,0 8 0,7 0-431,0 0 0,-1 7 113,-6 0 0,3 1-327,3-8 0,-1 7 62,8 0 0,-6 0-69,7-7 0,6-6 79,7-1 1,7-8 0,-5 1-187,3-3 0,-1-3-172,3 0 346,4-9 0,-6-3-208,8-8 1,-8 0 104,-5 0 0,-2-7 266,2 0 0,-11-7 130,4 7 1,-13-3 188,-1 3 0,-3 5 183,-3-5 0,-3 4 1,-1 3 311,-3 0 0,-9 2 246,3 4-569,-5 5 0,-3 2 437,1 1 0,0 1-497,0 12 0,-1 4 0,1 10-77,0-1 1,6 7-421,1 0 0,8 7 172,-1-7 1,3 6-348,3-6 0,0 7 267,0-7 1,9 0-268,5-6 1,6-1 106,7 0 1,2-9-279,5-4 0,4-5-583,-4-2 535,5 0 269,1 0 1,-2-9-666,-4-4 619,5-5 1,-15-2 24,10-1 1,-9 1-46,2 0 0,-5-7 80,-1 0 0,-3 0 0,-5 4-6,-6-4 1,-5 5 529,-2-5 175,0 4 0,0 3 0,0 0 208,0-1 0,-2 3 420,-5 5 1,3-3 127,-10 9-72,10 0-410,-5 7-647,9 0 27,0 9 0,0-4 129,0 8 0,0 8-210,0 6 1,9 2-46,4-2 1,5 5-19,3 8 1,-1-6 436,0 0 1,0 0-140,1 6 0,-3-6 185,-5 0 1,-2-10-85,-4 3 1,-5-4 399,5-3 1,-11-6-2,-3-1-759,-9-8 76,-4 4 1,-3-9-2186,-4 0 1537,-4-9 0,8-2-701,-4-10 0,5-6 0,4-2 1304,4-3 0,-4-1 0,7-8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2:03.5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264 689 8265,'-11'-9'2336,"-7"7"1,13-7-1204,-8 9 0,8 2-521,-2 5 1,5 7-176,2 13 0,0 4-125,0 10 0,0 2-605,0 4 1,0-4-614,0 4 745,9-4 1,-7-5 90,5-4-2198,4-5 741,1-9 675,8-8 852,0-3 0,0-18 0,1-3 0</inkml:trace>
  <inkml:trace contextRef="#ctx0" brushRef="#br0" timeOffset="84">61 183 7847,'-20'0'4918,"6"0"-2744,1 0-1505,8 0 448,-4 9 1,9-5-682,0 10-383,0-10 0,0 14 264,0-4-106,9 4-3258,3-7 1629,8 7 1418,9 2 0,3 3 0,8 6 0</inkml:trace>
  <inkml:trace contextRef="#ctx0" brushRef="#br0" timeOffset="1184">791 750 8788,'-20'0'1916,"6"0"-700,1 0 1,6-2 467,-7-5-970,1 5 1,-7-7-576,-1 9 0,1 0 97,0 0 1,-3 9-153,-4 4 0,5 5 84,-5 3 0,4-1-230,3 0 0,2 3 93,4 4 0,-1-5-313,8 5 1,0-4 137,7-3 1,0 1-626,0-1 0,2-2 330,5-5 1,7 3-412,13-9 0,-3 0 181,10-7 0,0-3 275,6-3 1,1-6-243,0-8 0,-3-9 237,-4-5 0,2-4 157,-9-3 1,7-2 17,-7-4 1,0 4 518,-7-4 1,-2-3 1541,-5 3-1089,-4 0-567,-9 6 1,0 1 0,-2-1 1241,-5 1-573,5 8-436,-16 3 0,0 8 1543,-9 1-1034,0 9-49,7 2-333,0 9-233,-10 9 1,8 11-279,-5 14 1,6 7 46,8 6 1,-5 5-832,4 8 561,5 1 0,0 7-190,9-1 0,9 6 217,5-13 1,6 3-834,7-15 0,5-1 140,8-6 0,3-17 33,4-3 1,-4-15 692,4 1 1,3-7-1,-3-9 1,1-9-10,1-7 1,-8-17-88,-1 1 368,1-4 0,-12 4 0,5 1-215,-7-1 499,-5 1 1,-10 6 0,-6 2-1,-3 3 558,-3 4 0,0 3 0,-3 4 920,-3 4-1521,-6 5 0,-8 9 1,-2 0 332,-5 0-580,4 9 0,-6 3 0,11 10-144,4 5 1,-4 2 0,7 7 0,-3-2-557,1 2 0,8-4 239,-1 2-119,3-10 1,6 12 0,3-9 0,8-2 81,4-2 0,2-3 0,3-2 1,2-2-667,2-3 762,9-8 0,-12 4 172,10-9 0,-7-7 0,5-2-43,-3-2 179,-2-3-145,-7-6 1,1-7 0,-1 0 48,0 2 61,-9-6 1,8 1-1,-8-6 1,2 5 139,1 2 1,-10-8 0,3 6 224,-5-1 0,-2 3 0,0 9 0,0 0 1296,0-1-360,0 10-554,0-7-763,-9 16 53,7-7-302,-7 18 0,9 4 0,0 12 477,0 2-549,0 9 354,0-4 1,0 1 0,0 1-318,0 2 1,0 0 0,2-2-119,5-7 154,4 5 0,10-17 0,-1 3 121,0-6 0,0 1 1,1-6-1,-1-5 29,0-6 1,1-7-36,-1-10 77,0-8 1,0 4-1,1-9-155,-1-2 217,0-2 1,-6 4-141,-1 0 56,-8 10 418,13-6 0,-14 10-91,10 0 1730,-10 9-1798,5-7 58,-9 15 0,0-3 1,0 12 311,0 8 0,3 4 70,3 2-716,-3 9 0,6 3 157,-9 8 160,0 1-1049,0-9 0,6 4 0,3-7 141,3 2-1376,1-15 0,5 11 192,-4-13 1882,13-5 0,-14 0 0,16-9 0</inkml:trace>
  <inkml:trace contextRef="#ctx0" brushRef="#br0" timeOffset="1795">2595 41 8714,'-2'-18'1523,"-5"4"-317,5 5 36,-7 9 1,7 0-471,-5 0-104,5 0-324,-7 18 0,9 5 117,0 17-301,0 10 0,0 8-124,0 10 0,7 11 1,-1 0 173,-1 6 1,-1 3-584,3-7 1,-2-9 318,8-4 1,-6-7-1230,6-7 0,-6-7-745,7-13 1,-8-7 456,8-14 1571,-10-4 0,15-9 0,-8 0 0</inkml:trace>
  <inkml:trace contextRef="#ctx0" brushRef="#br0" timeOffset="1911">2474 507 7868,'-12'0'4890,"3"0"-3933,9 0 1687,0 0 0,9 0-1501,5 0-755,4 9 0,11-7-193,5 5 1,4-5-343,3-2 0,-1 0-2162,1 0 0,6-7 2309,1 1 0,8-10 0,-4 5 0</inkml:trace>
  <inkml:trace contextRef="#ctx0" brushRef="#br0" timeOffset="2081">3183 669 7784,'-20'20'0,"2"-6"2244,5-1 0,-3 1 1213,9 6-1679,0 0 0,7 1-891,0-1-616,0 9 1,0-6-1914,0 4 1212,0-5 0,3-1-530,3-1 0,-1 0-2546,8 1 2595,-8-1 911,13-9 0,-7 16 0,9-4 0</inkml:trace>
  <inkml:trace contextRef="#ctx0" brushRef="#br0" timeOffset="2258">3264 243 7819,'-20'-11'5209,"0"2"-3506,0 9 0,6 0-153,1 0 506,8 0-1310,-4 0 1,2 2 54,1 5-3570,-1-5 1976,7 16 1,0-6-1340,0 8 0,9 2 2132,4 5 0,14-4 0,5 6 0</inkml:trace>
  <inkml:trace contextRef="#ctx0" brushRef="#br0" timeOffset="2980">3873 730 8635,'9'-20'1115,"-5"6"1071,10 1-1148,-10 8-625,5-13 1,-2 7 1481,0-9-985,0-1-200,-7 1-368,0 0 1,-3 6-76,-3 1 0,-6 8-233,-8-2 0,-7 5-104,0 2 0,-9 2 0,2 5 276,-4 7-697,-3 13 413,10 4 1,-5 17-273,9-1 0,0 2 0,9-3-157,4 1 36,5-9 0,9-2 0,0-9-209,0-2-243,18-2 519,5-12 0,10-2 13,1-9 1,7 0 21,6 0 0,7-2 121,-7-5 1,3-4-1,-5-10-8,2 1 0,-6 0 261,-7-1-29,-10 10 351,6-7 1,-12 14 0,-2-8-209,-3 3 370,-8 3 264,4 6 1,-12 0 663,-3 0-957,3 9-177,-15 2 343,16 9-315,-16 0 0,9 3-179,-5 4 1,-1 5 108,8 8-65,0 10 1,0-1 44,1 5 1,-1 7 25,7 0 0,0 0-163,0 6 1,0 3 0,0-5-2150,0-6 2073,9 2 1,-7-18 0,7 2 0,-2-9-864,0-9 1,-1-5 148,-6-1-562,0-10 0,0-11 720,0-14 0,7-8 0,0-10 548,-3-8 0,-1-14 0,-3 2 0</inkml:trace>
  <inkml:trace contextRef="#ctx0" brushRef="#br0" timeOffset="3942">4157 608 7829,'-21'7'4027,"1"0"-1910,0 9 1042,8-14 1,3 16-591,9-5-1057,0 5-1176,0 3 0,9-3 0,5-3-63,4-1 0,5-10-1955,4 3 1241,-5-5 0,10-2-1197,-5 0 0,-3-2 960,10-5 1,-7 3-878,7-10 1,-9 3 230,2-2 641,-5-5 348,-1 6 1,-1-8 39,0 0 0,-6 0 246,-1-1 1,-8 1 772,2 0 0,-5-1-591,-2 1 2398,0 0-1680,0 9 0,-2 2 1793,-5 9-2023,4 0 1,-12 9-239,8 4-173,0 14 52,7-4-861,0 15 503,0-6 1,0 8 107,0 1-1089,9-1 930,2-8 1,10-3 0,-1-9-1229,0 1 677,10-1 225,-8-9 1,14-2-1,-7-9 31,3 0 0,0-9 269,1-4 0,3-12-168,-9-2 423,9-9-130,-13 4 1,6-8 216,-8-1 0,-3 7-149,-5 1 1,3 6 502,-9-7 1,-1 9-142,-6-2-252,0 4 1126,0 12-109,0-7-133,0 16-978,-9-7-41,-2 18 54,0 2 1,-5 16 265,9 0-868,1 9 446,-3-13 1,6 15-773,-3-4 637,3-5 0,3 7-99,0-9 1,9 0-1,3-7 56,-1 1 1,7-3 0,-5-5-599,5-6 447,3 4 124,8-8 199,-7 6 1,8-16 0,-10-2 0,0-2-759,1-5 750,8-11 1,-9 2 0,3-7-27,-8 3 1,-1-5 0,4 5-1,-2 0 361,-3 0-120,-8 1 0,4 1-89,-9 0 1353,0 0-952,0 7 1,0 7-14,0-1-167,-9 10 992,-3-5-750,-8 9 0,0 0 522,0 0-527,-1 0-296,1 9 1,2 9 0,2 11-1,5 2 1,0 3 26,0-2-149,6 6 3,-4-6 1,11-1-657,5-4 473,-5-4 0,16-3 96,-4 0 0,11-6-1090,2-1 252,9-8 0,-12 4 1,10-11 507,2-5 1,-4-4 0,2-10-1,-1 1-103,-1 0 0,-3-1 1,-9 1-1,1 0-269,-1 0 783,-9-1-74,7 1 1,-9 0-336,5-1 958,4 1-400,-16 0 91,7 0 201,-9-1 1737,0 10-1451,0-7 1,0 18-1,2 0-274,5 11 0,-5 10 0,5 3 1,-2 3-33,1-2 1,-1 5 0,6-3-1,0-3 768,1-1-786,-8 6 1,12-6 1127,-9 4-766,9-5 1,-14-2 525,5 1-1333,-14-10 0,-13 5 0,-14-9 0,4-1 0,-15-6 0,5 0 0,-5 0 0,4 0 0,1 0-107,8 0 1,-4-2-3015,9-5 484,0 5-2696,16-16 3000,2 7 2333,18 0 0,11-17 0,12 6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5:32.78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606 427 7812,'-9'-12'3057,"-4"6"-2088,4 3 0,-3 6 1,8 6-1,-5 11 1258,-2 12-2156,6 6 1,-6 9 0,6 5-1,-4 4-695,-2 7 1,4 9 699,-6-4 0,6 6 1,-4-4-508,2 2-1409,2-15 0,7 8 1728,0-18 0,0-8 0,0-10-1956,0 0 663,0-15 1405,0 4 0,9-9 0,2 2 0</inkml:trace>
  <inkml:trace contextRef="#ctx0" brushRef="#br0" timeOffset="294">18 325 7915,'-9'-11'3974,"7"2"1,-5 2-2323,14 1-776,13-1 1,12 5-462,8-5-258,1 5 1,6-14 0,5 7-538,7-3 0,-5 6 479,6-8 1,1 3 0,-7-3-2095,5 8 1556,-7-6 0,6 10 1,-6-5 242,0 5 1,-5 2-9634,-13 0 9829,4 0 0,-6 0 0,8 0 0</inkml:trace>
  <inkml:trace contextRef="#ctx0" brushRef="#br0" timeOffset="608">282 913 12541,'-11'0'5100,"2"0"-3491,9 0-1254,9 0 0,2 0 62,9 0 1,3-2-1,4-2 1,6-3-1,6 2-895,1 3-9,-8 2 439,6 0 1,-9 0-2459,5 0 1800,5 0 1,-10 0-1861,5 0 0,2 0 503,-9 0 0,6 0 2063,-6 0 0,1 9 0,-8 2 0</inkml:trace>
  <inkml:trace contextRef="#ctx0" brushRef="#br0" timeOffset="820">1133 812 17084,'-6'20'598,"-1"0"-569,-9 1 1,14-1-1,-7 3 1,2 1 487,0 3-1259,1 9 476,-3-4-1627,6-1 0,-6 8 2113,9-5-1441,0-5 0,0 0 0,0-9 878,0 1-1239,0-1 1582,0-9 0,9 7 0,3-6 0</inkml:trace>
  <inkml:trace contextRef="#ctx0" brushRef="#br0" timeOffset="1236">1255 406 9281,'-20'0'2977,"6"0"-795,1 0-1206,8 0-384,-4 0-955,9 0-830,0 0 0,0 9 1,0 3-1</inkml:trace>
  <inkml:trace contextRef="#ctx0" brushRef="#br0" timeOffset="1858">1559 21 7816,'-13'-11'2654,"-1"4"-1554,10 5 1,-5 4-41,9 5 0,-7 6-558,0 14 1,0 5-153,7 9 0,0 15-466,0 5 147,0 13 0,7-6 0,0 10-445,-3 6 358,-1 1 1,-3-6 0,0-2-434,0-3 333,0-17 1,0 8 0,0-20-65,0-7 0,-3 1 23,-3-12 320,3-9 1,-8-9-209,4-9 281,5-9-74,-7-12-330,9-10 223,0-10-19,0 1 83,9 8-384,2-6 195,10 15 1,-1-13 16,0 9 1,3 7-79,4 6 0,-3 10-167,10-3 25,0 5 132,-2 2-335,6 0 193,-16 9 79,17 2 1,-17 9 144,5 1 0,-11-1 0,-5 0-215,-2 1 1250,-2-1-505,-7 9-273,0-6 1311,0 6-999,-9-9 1,-11 0 19,-14 1 1,0-8 0,-2-1 0,-2-3 1339,2-5-1353,0-2 0,-3-2-520,6 0-22,3 0 355,10 0-2577,0-9 1614,9-2 1,4-2 464,14-1 0,11 3-1969,9-3 1065,18-4 1112,-12 7 0,17-9 0,-9-1 0</inkml:trace>
  <inkml:trace contextRef="#ctx0" brushRef="#br0" timeOffset="2136">2411 771 7816,'-21'0'4072,"1"3"-2096,0 3 0,-7-1-612,0 8-893,0 10-381,-3-1 1,8 8 273,-5-10-459,4 9 0,12-4 0,4 7 51,5-3 0,4-2 0,5-7 0,9 0-2213,9 1 0,6-10 0,10-4 2001,-1-5 0,8-2 0,1-2 0,1-5-399,-1-6 609,-1-15 1,-10 6-320,-4-5 835,-5-5-415,-9 10 1,-2-14-115,-4 9 1933,-5-9-1327,-9 13 0,-11-6-184,-10 9 1,-6 2 0,-9 2 2048,2 2-1942,10 10 1,-15-5-734,6 9 0,3-7 152,3 0-1026,14 1 576,-5 6-3076,15 0 3637,3 0 0,21 0 0,10 0 0</inkml:trace>
  <inkml:trace contextRef="#ctx0" brushRef="#br0" timeOffset="2969">3181 690 7809,'-11'-9'1573,"0"5"736,4-10-1247,5 10 589,-7-5-724,9 9-633,0 0 69,0 9-393,0 2 238,0 18-325,0 3 151,0 8 0,6 1 248,1-1-397,0 10 1,-7-7 86,0 4 58,0-4 58,0-12 0,0-1-54,0-10 230,0 0 237,0-8-356,0-3-64,0-9 0,2-9 1,3-7-526,1-9 225,10-7 161,-5-8 1,10-1-667,-1 1 504,-9-1 0,14 3-234,-5 4 303,5-4 0,-5 15-157,1-4 300,-1 5-122,0 11 1,-6 2 244,-1 9-105,1 0 0,4 2 0,-5 5-225,-6 6 672,4 5-324,-9 11 1,10 1 52,-5 3 1,-5 6-115,5-5 0,-5-3-119,-2 3 133,9-9-45,-7 4 0,7-9-1491,-9 0-484,9 1 1010,2-1 537,1-9 0,6-2-584,-5-9 1,5 0 440,2 0 0,1 0 530,-1 0 0,0-9 0,1-2 0</inkml:trace>
  <inkml:trace contextRef="#ctx0" brushRef="#br0" timeOffset="3315">4195 893 7809,'0'-13'7423,"0"-1"-6173,-9 9-217,-2-13-793,-10 16-85,1-7 1,0 2-1307,-1 1 1275,1-1 1,-7 7 0,0 0 324,2 0-769,-6 0 1,6 9-1,-7 4-1771,3 5 2099,2-6 1,14 6 0,1-5 29,3 5-740,3-6 108,6 6 0,0-14 1,2 7-1,5-2 0,6-4-603,5-3 907,2-2 0,7 0 1,1 0-255,-4 0 637,-1 0 0,-3-7 0,0-2 0,1-2-65,-1-5 1,-9 5-176,-4-2 0,2 6 1541,-2-7-557,-1 1 1805,-6 1-880,0 3-1591,-9 18 1,7 3 0,-7 10-90,0 5 0,7-4 1,-5 4-1,5-2 162,2 2-452,0-5 0,2 7 0,5-10 0,9-4 0,6-3 0,8-3-1208,1-5 481,3-2 264,6-11 0,1-2 671,-1-9 0,10-10 0,2-1 0</inkml:trace>
  <inkml:trace contextRef="#ctx0" brushRef="#br0" timeOffset="4099">4986 690 13872,'-9'-18'4865,"-5"5"-4471,-4 4 1,-2 9 0,-3 0 0,-2 2 121,-2 5-468,0 4 0,0 16 0,3 0 0,3 0 0,5 0 0,3 0-3176,2-2 3113,2 6 0,9-8 1,0 4-6,0-4-1347,0-3 0,9-7 0,6-1 628,10-3 582,-2-3 1,8-6 0,-6 0-5637,2 0 5309,0 0 484,2-9 0,-6-2 0,6-9 0</inkml:trace>
  <inkml:trace contextRef="#ctx0" brushRef="#br0" timeOffset="4443">5614 690 7867,'-20'0'1631,"9"-9"0,-8 7-1127,6-5-291,4 5 2538,0-7-2109,0 7-349,-2-7 1,-3 9 1983,1 0-2084,8 0 0,-13 0 1,5 2-1,-3 5 0,0 6 366,3 5-442,-1 3 1,-6-1 0,2 2 308,4 5-213,-4-4-388,16 6 216,-16 0 0,16-6-461,-5 4 1,5-4-1,4-5 1,5-3-1757,6-1 1771,5-10 0,11 12 1,3-9-1,2-3-2015,0-1 50,-1-3 1842,8-9 1,-3 4 0,-2-6 0,-4 0 527,-3-1 0,7-1 0,-4-7 0</inkml:trace>
  <inkml:trace contextRef="#ctx0" brushRef="#br0" timeOffset="4763">6040 711 14762,'-11'13'877,"4"1"-251,5 1-314,2 3-536,0 3 284,0-1 1,2 0 0,2 0 0,5 1 0,3-1-4263,3 0 4176,3-8 1,9 3-1,0-8 1,0-2-27,3-3-132,-8-2-6122,8-9 6306,-1-2 0,-7-19 0,8-1 0</inkml:trace>
  <inkml:trace contextRef="#ctx0" brushRef="#br0" timeOffset="4909">6020 183 7823,'-9'-13'9821,"-5"-1"-9461,-4 10 0,4-5 1103,1 9-1618,-1 0 1,5 0-4762,9 0 1,14 2 4176,6 5 1,14 4-1,-11 9 1</inkml:trace>
  <inkml:trace contextRef="#ctx0" brushRef="#br0" timeOffset="6352">728 1562 7861,'-20'0'3735,"6"0"-2924,1 0-743,8 0 251,-4 0 586,0 9-576,7-7 1,-7 10-1,9-6 14,0 8-184,0-5 1,9 7-195,4-10 124,5 1-54,12-7-40,1 0 1,10 0 0,-1 0 0,3 0 258,4 0-184,5 0 0,9-9 230,0-4-236,0 4 0,-1-7 0,-1 7 42,-5-2 2,5 6-478,-17-4 219,17 9 149,-16-9 1,6 7-1,-8-5-32,0 5-122,-10 2 50,7 0 164,-15 0-31,15 0 0,-13 0-58,9 0 35,-9-9 318,13 7 0,-13-7-228,8 9 0,1-3 0,9-1 0,2-5-143,2-2 83,1 6 1,1-4-140,5 9 52,5-9 1,-5 7 26,0-5 47,0 5 0,7 4 1,-3 2-132,-3 3 0,1 9 30,-9-2 45,9-5-155,-13 9 165,7-16 0,-3 7-8,0-9 0,1 0 1,-5 0-1,2 0 171,2 0 0,2-2 1,-3-5-30,1-7 1,0 3-118,-6-2 24,8-1-516,-6 3 513,7-7 1,-3 15-134,0-3 0,1 1 0,-6 1 1,3-3-399,3 2 385,-1 3 1,-6 4 0,1 3 114,6 2 1,-6 2-121,6-3 281,-5-3-143,-3 6 1,-6-3-1,0 1 249,2-2-133,2-3 0,3 5 643,-1-1-661,-8 1 1,6-4 0,-4 1 87,4 3 1,0 0 14,-4-7-277,4 0 152,-6 0 0,9 6 83,-1 1-367,1 9 1,-8-14 0,1 7 45,2 0-323,-6-7 291,8 7 0,-13-9 37,8 0 1,-6 0-40,7 0 0,-7 0 100,7 0 1,-9-9 1,6-2 31,-4-9-20,-4 0 0,6-1 0,-6 1 0,4 0 83,-5 8 1,10-3-1,-7 8 57,2 2-29,0-6 1,2 9 0,3-5 175,-1 5-88,7 11 0,-15 2-42,15 9 1,-13-6 0,9-3-55,2-2 0,-5 5-7,3-8-71,0 1 82,-3 2 0,1-6 23,-5 3-909,-4-3 0,-1-6 0,-11-3-92,-2-8-1924,7 5 2878,-14-9 0,7 7 0,-9-10 0</inkml:trace>
  <inkml:trace contextRef="#ctx0" brushRef="#br0" timeOffset="6875">7175 548 10226,'-20'0'3364,"0"0"-2836,8 0-1945,-6 0-597,16 0 1,-7 3 0,9 3 2013,0 8 0,0 4 0,0 2 0</inkml:trace>
  <inkml:trace contextRef="#ctx0" brushRef="#br0" timeOffset="6985">7195 771 12045,'0'14'1406,"0"-1"-979,0-8-179,0 13-249,0-16 0,-2 7 398,-5-9-397,14 0 0,-5 9 0,19 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32.5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203 587 8970,'-11'-21'3239,"2"10"-1696,9 2-519,0 9-507,0 0 0,0 18-180,0 9 0,0 11 1,-2 10-35,-5 6-142,5 4 1,-7 5-523,9 5 127,0 4 1,-7 9-670,0 0 1,0-6 526,7-1 1,0-11-339,0-2 1,0-9 222,0-12 0,0-1 0,0-6-605,0-6 0,0-11-936,0-2 2032,0-10 0,-9-4 0,-2-11 0</inkml:trace>
  <inkml:trace contextRef="#ctx0" brushRef="#br0" timeOffset="383">21 465 7903,'-12'0'6161,"3"0"-5101,9 0 495,0 0 1,9 0-1154,5 0 0,6-2 0,5-3 6,2-2 0,9 1-399,-2 6 1,4-7-233,3 0 1,1-2-1722,6 2 1555,-5 5 0,6-7 0,-11 9-1791,-4 0 1,5 0 787,-6 0 1,-3 2 1391,-3 5 0,4 4 0,1 10 0</inkml:trace>
  <inkml:trace contextRef="#ctx0" brushRef="#br0" timeOffset="649">183 972 8772,'-20'0'1559,"-1"0"-25,1 0-425,9 0-8,2 0-190,9 0-551,0 0-202,9 0 0,2 2-120,9 5 1,1-5 0,1 5-129,5-5 1,-2-2-369,9 0 0,-1 7-1338,8 0 1,0-1 228,-1-6 1567,10 0 0,-8 0 0,8 0 0</inkml:trace>
  <inkml:trace contextRef="#ctx0" brushRef="#br0" timeOffset="1308">1338 303 7820,'-6'-14'0,"-3"3"2083,-3 2-1496,-1 2 1,-1 1 0,1-1 568,-3 2 1,-2 3-188,-2 2 1,-3 11-164,-4 10-516,5 8 1,-17 20 22,6 5-157,-6 14 1,8 4-917,4 9 787,4 0 0,5 9-298,5 5 0,4-3 0,9-1-494,0-8 601,9 2 1,4-21 0,14 1-910,7-9 0,7-9 573,6-13 1,-2-4-1,7-12-1041,-3-5 884,8-4-1069,-15-9 1168,8 0 1,-9-2 557,-1-5 0,-6 0 0,0-13 0,0-5 0</inkml:trace>
  <inkml:trace contextRef="#ctx0" brushRef="#br0" timeOffset="1926">1582 871 12876,'0'13'740,"0"1"0,0-1-302,0 7-280,9 1 1,-7-1-15,5 0 0,-3 7 0,1 0-90,2-2 0,-1 4-40,-6-2 32,0 0 1,0-6 54,0-1 0,0-7-408,0 1 22,0-10 174,0 5 1,7-18-227,0-4 183,9-14 0,-12 2-104,10-9 0,-8 7 169,8-7 0,-3 7 0,5-4-9,-3 2 1,1 2 187,6 6 45,1 1-206,-10 9 487,7-7-276,-7 16 1,3-7-19,-1 9 1,-2 9 127,3 4 1,-3 5-259,-4 2 1,-5 3 63,5 4 1,-5 4-301,-2 10 200,0-9 0,0 4 0,0-9-977,0-3 708,0-1 0,0-3 1,2-2-1483,5-4 984,4-5 221,1-9 1,6 0 0,-5-3 24,5-3 1,3 1 193,-1-8 0,0 6 371,0-7 0,1 1 0,-1-7 0</inkml:trace>
  <inkml:trace contextRef="#ctx0" brushRef="#br0" timeOffset="2167">2312 141 7782,'0'-32'1481,"0"5"-978,0 5 1,0 8 1469,0 0-990,0 10-301,0-14-349,0 16 0,9-5 675,4 14-660,-4 13 1,9 14 96,-4 13 1,2 5 0,-1 13 0,-1 7-43,2 9 0,-5 10 1,0 1-475,-6-42 0,-1 1 1,0 5-1,-1 1-233,-3-3 1,0 0 0,-1 3 0,0 1 210,-2-4 0,-1 0 0,-1 0 0,-1 0-202,-4-3 1,-1 0 55,-9 41 1,-7-11 0,0-13-727,2-5 0,3-12 1,4-5-1682,4-10 1486,-4-7 1160,7-18 0,-9-2 0,-1-9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36.8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588 41 8376,'-13'-7'1569,"-1"0"0,1-2-551,-8 3 0,1 3 1,-2-3 233,-5 3-956,4 3 1,-8 3-221,4 3 1,2 8-1,-7 11-519,3 2 533,-7 18 0,11-9 0,-6 18-312,1 2 0,6 9 0,8 8 0,4 3 81,3 7 64,3 12 1,6-3 0,0-41 0,2 0-1036,1 0 0,1-1 995,1 1 1,1 0 0,4-1 0,0 1-1,0 0 1,1-1 27,-1 1 1,0 0 61,10 41 1,0 0 132,1-4-121,-1-13 0,0 10 1,0-19-1,1-6-412,-1-3 494,0-12 0,-8 4 1,-6-10 215,-3-6-174,-3 6 1,0-17 0,-3 5 817,-3-4-599,-6-3 1,-8 0 0,0 1 2372,-1-1-2230,-8 0 1,0-2-1,-7-2 122,2-3 1,9-6-1,-4 7-183,0 2-413,15-7-9,-13 9 273,16-7-791,0 9 1,-5 0 428,9 1 1,0-1-404,7 0 0,3-2 0,1-2 1,5-3-484,2 3 0,5-4 165,11 1 425,-4-8 1,6 10 0,-6-8 0,1 0-258,3 2 484,0-7 1,0 9-170,0-4 573,0 4-225,-6 10 0,-8-1-211,1 0 938,-10 9-581,5 3 1,-2 13 508,0 9 0,-7 0-368,-7 14 0,-15 11-98,1 2 1,-6 13 0,14-46 0,-1 1-643,-2 4 1,-2 0 592,-1-1 1,0 0 0,3 2 0,1 0 334,-12 40-289,10-44 0,2 0-56,1 42 0,-4 0 0,18-4-3,0-4-122,9-12 0,14 4 0,15-8-490,7-3 0,14-4 176,2-7-1381,0 5 1523,8-17 1,-1 8 0,0-10-1070,-3 1 818,-2-9 0,-11-3-398,-5-9 0,-6-2 0,-8-4 1205,-6-8-398,-4-3 0,-3-12 0,1-3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35.5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1 7830,'-20'0'2453,"6"0"-807,1 0 406,8 0-1968,-4 0 0,11 0 0,5 0 0,7 0-1110,4 0 810,2 0 0,7 0 0,2 0-958,3 0 0,1 0 1,8 0 1173,0 0 0,-1 0 0,1 0 0</inkml:trace>
  <inkml:trace contextRef="#ctx0" brushRef="#br0" timeOffset="180">81 203 7851,'-20'0'1316,"9"0"1,-1 0-633,6 0 224,3 0-324,-6 0-782,9 0 1,12 7 0,6 0 133,6-3-1238,12-1 1,-4-3 1301,8 0 0,10 0 0,2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41.0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41 142 7873,'-11'-11'2487,"2"-7"-2492,9 16 326,0-16-237,-9 15 0,6-8 192,-3 4 40,3 5-13,3-7 620,0 9-406,0 0-147,0-9-49,0 7 53,0-7-18,0 9 2212,0 0-2299,0 9 0,0 2 14,0 9 0,0 1-221,0-1 1,0 2 0,0 3-135,0 2 0,0 9 41,0-2 152,0-5-386,0 10 0,3-15 165,3 10 1,-3-9 139,3 2-298,-3-4 143,-3-12-28,0 7 1,2-16-4,5 5 164,-5 4-130,7-9-234,-9-2 311,0-11-252,0-18 131,0 6 0,0-15 57,0 4 0,0-2-12,0 2 0,2-11 0,5 5 1,4 1-9,10 6 1,-1 6 212,0-7-162,0 9 1,1-2 0,-1 11 36,0 3-75,9 8 232,-6-4 1,6 11-92,-8 5 96,-10 5 1,5 15-99,-10 0 0,1 9-3,-7-3 1,0 6 3,0 1 0,0 1 132,0-1-145,-9 1 0,5-1 0,-8 1 138,3 0 1,-6-10-86,1-4-178,5-4 1,0-10 189,9 1-588,0-10 0,5 5 69,8-9 37,1 0 1,24 0-286,-4 0 1,4-9 132,2-4 1,3-5-47,5-3 221,-6 1-1252,17 0 1625,-16 0 0,15-1 0,-6 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42.2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325 203 9947,'-9'-11'2931,"-2"2"-1897,-9 9 1,-1 0-813,1 0 1,0 0-32,0 0 1,-1 7 135,1-1-314,0 10-18,-1-5 171,1 1 1,0 6-63,0-5-55,-1 5-233,10-6 0,0 3 1,6-6 97,-1 3-49,-1 1 1,9 1 61,5-1-161,4-8 0,16 10 0,0-6-249,-2 3 238,6-8 0,-6 14 0,7-7 1,-3 3-101,-4-1 1,-3-6 0,-4 7-63,-4 2 762,4 2 1,-16 2 0,5 0-709,-5 0 520,-11 1 1,-2 1-1,-12 3 1030,-4 2-973,5-9 1,-10 0 0,8-7 0,-4 1 321,4-6 495,-8-3-596,10-3 0,-1 0-281,10 0-80,8 0 0,-11-3-2548,10-3 214,-1-6 1661,16-8 1,2 6-323,9 1 0,1 8-1588,-1-1 2499,0 3 0,0-6 0,1-2 0</inkml:trace>
  <inkml:trace contextRef="#ctx0" brushRef="#br0" timeOffset="232">710 386 7824,'-11'0'4070,"0"6"-2978,4 1 0,3 9-957,-10-3 0,7 8 1,-4 3-1,0 4-177,0-4 48,6-1 1,-4 4 0,9 0-767,0-2 1,0-3-1644,0-2 1737,0 1 0,7-8-2502,0 1 3168,8-10 0,-3 5 0,8-9 0,0 0 0</inkml:trace>
  <inkml:trace contextRef="#ctx0" brushRef="#br0" timeOffset="392">629 0 7824,'-20'0'3442,"0"0"-383,8 0-964,-6 0-1069,16 0-1413,-7 0-1817,9 0 1,2 9 2203,5 5 0,13 4 0,12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5:49:38.17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221 353 10078,'-8'7'-267,"1"3"130,7 9 0,0 11 1243,0 9 0,0 5-460,0 5 0,0 8-802,0 7 1,0 4 143,0-4 1,0 0-959,0-5 1,-5-1-41,1 1 0,-1-7 263,5-3 0,0-6-220,0-9 967,0 0 0,0-17 0,0 4 0</inkml:trace>
  <inkml:trace contextRef="#ctx0" brushRef="#br0" timeOffset="1">1 118 7935,'0'-18'0,"0"3"1260,0 2 1,1 2-582,4 1 1,3-1 426,7 6 0,6-7-510,4 3 1,9 2-621,5 2 0,4 4 78,1 1 1,0 0-1039,0 0 0,-2 0 100,-2 0 0,0 6 537,-5 4 1,-7 5-202,-9 4 0,-4 4 102,-5 6 1,-5 1 451,-10-1 0,-5 6-67,-10-1 1,-4 5 928,-11-5-575,4 1 0,-6-6 0,4 0 569,-1 1 1,0-2-506,4-4 1,2-3-36,4-6 0,3 0-860,6-1 1,2-4 211,3 0-2055,4-7 2381,6 4 0,13-1 0,3 3 0</inkml:trace>
  <inkml:trace contextRef="#ctx0" brushRef="#br0" timeOffset="2">500 868 7960,'15'-15'3,"-7"7"-1815,-1-5 3580,-7 11-695,0-4 694,0-1-635,0 6-482,0-6-417,0 14 1,5 6-176,0 6 1,1 6 55,-1-6 1,-2 9-179,7 1 1,-7 1-679,2 4 0,2 2 393,-2-2 1,4 1-267,-4-6 1,0 0 211,-5 1 0,2-6 289,3 1 0,-4-12-391,4 2 659,-3-10-150,-2 1 0,0-9 5,0-7 0,0-1 138,0-14 1,0 1-40,0-6 0,0 1 19,0-1 1,6-4-68,4 0 1,3-5-271,2 4 0,5 1 128,-1 5 0,6 4-103,-6 1 1,6 11-232,-6-2 0,6 10-890,-5 0 1306,-1 10 0,-4 10 0,0 7 0</inkml:trace>
  <inkml:trace contextRef="#ctx0" brushRef="#br0" timeOffset="3">1132 927 7900,'-14'0'396,"6"0"1,-6 0-57,5 0 1,1 0 500,-2 0 0,0 4-285,-5 1 0,1 7-503,-1-2-19,0 3 1,0 3 0,1 2-820,-1 2 1,5 6-273,0-2 0,7-1 634,-2 2 1,-1-3 117,1 3 0,2 1-45,7-6 1,5 4 345,5-4 1,6-6-178,0-4 1,6-6 168,-2 0 0,4-2 121,1-2 0,1-6 210,-1-4 1,1-5-98,-1-5 0,-1 2 86,-4-6 1,-3 1 173,-6-1 1,-2-4-197,-3 3 0,-3 2-96,-7-1 0,-2 6 20,-3-2 1,-3 4 25,-7 1 1,-4 2 36,-1 4 0,-5 2 26,6 7 1,-2 0 394,1 0-24,4 0-210,-6 0-135,8 7-325,6-6 0,8 12 0,8-5 0</inkml:trace>
  <inkml:trace contextRef="#ctx0" brushRef="#br0" timeOffset="4">1441 118 7876,'0'-8'690,"0"3"-199,0 10 0,0 10 79,0 9 1,0 10-628,0 6 1,2 2 98,3 2 0,-4 5-113,4 0 1,-3 7 105,-2-2 1,-5 3 19,0 2 1,-2-6 28,3 1 1,0-6 83,-6 1 1,6-4 784,-6 0-458,7-8-263,-4-7 0,2-9 850,0-7-644,0 1 0,7-2-525,3-3 0,-2-5 120,7-10 1,5-5-35,4-9 0,2 1 70,-1-7 0,3 1-921,6-6 1,1 6 410,-1-1 1,0 7-416,1-1 0,-6 9 253,1 5 0,-2 3 202,1 2 0,2 9 351,-6 5 0,0 7-110,-6 9 1,-1 6 64,-3 3 1,-3 3-44,-7 3 0,0-3-1,0-3 1,0 2 88,0-7 1,-7-1 183,-3-8 1,-4 1 297,-6-7 0,2-4-259,-6-5 0,4-7 116,-5 2 0,1-5-85,-5-5 1,1-3 293,3-7 0,-1 0-136,7 1 1,-1-1 149,5 0 1,7-4-142,3-1 0,4-1-305,1 1 1,1 2-93,4-6 1,5 6 105,10-2 1,-3 4-66,8 1 0,4-4 5,6-1 1,6-1-53,-2 1 1,3 4 35,2-4 0,0 2-43,0-1 0,2 1-94,3-7 1,-8 1-244,3-6 0,-3 1-94,3 0 0,-6-2 194,-4-4 1,-5 3 113,-4-8 0,-1 8-18,-9-3 0,1 0 494,-11 0 1,0 1-220,-5 5 0,0 1 669,0 3 1,-6 4-122,-4 6 1,-3 2-306,-2 3 1,0 4-454,1 6 0,-3 13 143,-2 7 0,2 17-132,-2 7 1,2 10 61,3 0 1,-1 8-404,0 2 0,7 11 153,3-2 1,4 3 117,1-8 1,1-4 107,4-10 1,3-5 158,7-10 0,6-5-59,4-9 1,-2-9-63,1-6 1,1-9-6,4-1 1,0-13 51,1-11 0,-1-5-309,1-6 0,-3-2 66,-2-7 1,-2-1-28,-4 1 0,-7 5 250,2 0 1,-4 8 779,0 2-41,-3-1-373,-7 14 182,0 1 0,-2 18-168,-3 17 0,-3 4-628,-7 16 0,5-1 237,1 5 0,5 5 201,-1 0 0,4-5-741,1-5 1,0-6-1078,0 1 1,6-4 736,4-6 1,3-3 439,2-6 0,5-7-226,-1-3 0,6-5 678,-6-5 0,7-9 0,-3-9 0</inkml:trace>
  <inkml:trace contextRef="#ctx0" brushRef="#br0" timeOffset="5">2676 353 7794,'-15'0'996,"0"0"-996,7 0 0,2 2 0,6 3 0,1 3-372,4 7 372,3 6 0,14 8 0,1 9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43.8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62 7837,'-9'-12'695,"6"3"0,-6 7 216,9-5-73,-9 5 1057,7-7-693,-7 0-321,9 7 619,0-7-928,0 9-343,0 0 0,0 9 338,0 4-193,0 5-342,0 12 92,0-8 27,0 16 1,7-6 0,0 11-160,-3 4 0,-2-4 0,1 4 0,1-6 27,3-8 1,0 6 0,-7-8 11,0 1 71,9-3 0,-7-15-474,5-1 192,-5-8 0,0 1-95,5-12 264,-5-6 1,10-10 0,-8-5-429,3-7 99,9-4 0,-14-3 0,7 3-277,0 4 471,-7-4 0,16 6 0,-7-6 0,3 2-370,-1 2 373,-8 9-1,13-4 0,-7 11-161,9 5 488,1-5-214,-1 15 1,0-6 30,1 9 1,-1 2-220,0 5 68,0-4-142,1 15 206,-1-7 1,-2 11 168,-5 5-36,5-4 0,-8 6 0,3-9 0,-2 1 0,-6 1-118,2 5 230,-1-4 0,-6 8 0,0-6-59,0 2 262,-9 0 0,5-4 88,-10 4-318,10-5 1,-12 8-1,9-10-251,3 0 114,1 0 0,12-8 0,7-3 1,9-3-1293,9 1-517,4 0 0,14-16 1815,9-5 0,18-13 0,13-4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46.0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61 629 7837,'-11'0'0,"-7"0"2957,15 0-591,-15 0-1282,16 0 0,-7-2-709,9-5 0,2-4-226,5-10 0,7-1-319,13-5 0,-3 2 1,8-7 141,-3 3-191,7-7 251,-4 5 1,2-8 0,-3 3-439,-2 2 0,1 1 93,-3-8 0,-5 1-103,5-1 258,-13 10 1,2 1 0,-7 12 445,2 5-120,-7-5 987,5 15-669,-9-6-201,0 9-130,0 9 1,0 12 0,-2 12 399,-5 6-418,5 1 8,-16 10 1,16 2-1,-7 6-5,0-4-153,7 5-363,-7-7 0,9 2 0,2-2 109,5-3-569,-5-11 289,7-8-231,0-1 0,-5-9-2,10 1 493,-10-10-1829,14-11 2116,-15 0 0,6-18 0,-9-5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44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325 21 10851,'-9'-11'1661,"6"2"-1188,-6 9-263,9 0-117,0 0 66,-9 0 0,5 2 1,-8 5 160,3 6-110,-6 5 0,12 2-98,-15 10 1,7-6 0,-9 8 0,0 0 186,-1-1-303,-8 3 1,7-3 43,-8 8 62,10-17 1,6 8 0,3-10 287,2 0-177,-7-9-13,14 7 82,-7-15-20,9 6-33,0-9-818,0 0 576,9 0 1,2 0-1,10 0-106,-1 0 155,0 0-113,1 0 99,8 9-195,-7-7 1,8 9-204,-10-4 1,7-3 62,0 10-525,-9-10 530,0 5 0,-7-6-2002,10 3 1982,-10-3-830,7 6 1,-14-3 707,10 1 0,-10 2-493,3-2 943,-5-5 0,-2 7 0,0-9 0</inkml:trace>
  <inkml:trace contextRef="#ctx0" brushRef="#br0" timeOffset="465">102 751 7836,'-21'0'2644,"10"-9"-2022,-7 6 0,16-8 241,-5 4-89,5 5-344,2-7 1,0 7 182,0-5-158,9 5-357,2-7 0,9 9-66,1 0 0,-1 0-685,0 0 1,0 0 733,1 0 0,-1 0-796,0 0 308,0 0 311,1 0 0,-8 0 0,1 0-2191,2 0 126,2 0 2161,2 0 0,0 9 0,0 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51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204 21 10462,'-12'-9'2565,"-6"7"-1977,16-7-191,-7 18 4,0 2 1,7 9-143,-7 10-412,9 1 173,0 10 1,-7-1 141,0 1 0,1-1-895,6 1 1,0-3-1074,0-4 1,0 2 509,0-9 1296,0 0 0,9-7 0,2 1 0</inkml:trace>
  <inkml:trace contextRef="#ctx0" brushRef="#br0" timeOffset="240">21 264 7803,'-11'-11'2688,"2"2"-2043,9 9-14,0-9-160,0 7-210,0-7 0,9 9 50,4 0-318,5 0 1,5-7-234,4 0 1,5 1 217,8 6 1,1-7 21,-1 0 0,10-9 0,2 5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47.8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163 466 7868,'0'-11'2489,"-9"2"-1868,7 9 789,-7 0-893,9 0 1,-7 2-77,0 5 1,0 7-163,7 13 0,0 4 52,0 10 0,0 8-11,0 5-209,-9 5 43,7 2 0,-7 0 1,9 2-316,0 4 0,0-10 156,0 4 1,2-14-1113,5 0 1,-5-13-177,5-7 0,-2-5-939,1-1 733,-3-10 775,6-2 724,-9-18 0,0-11 0,0-12 0</inkml:trace>
  <inkml:trace contextRef="#ctx0" brushRef="#br0" timeOffset="239">1 304 13619,'20'0'1157,"9"-9"-999,-6 7 1,8-7-491,-4 9 314,-4 0 0,15 0-660,-4 0 1,-3 0 0,3 0-111,2 0 0,-4 0-545,2 0 0,-7 2 1333,6 5 0,-8 4 0,4 10 0</inkml:trace>
  <inkml:trace contextRef="#ctx0" brushRef="#br0" timeOffset="457">163 730 8884,'-11'0'2130,"2"0"-1724,9 0 282,0 0 1,9 0-642,4 0 1,7 0-431,7 0 1,-2-7 263,9 1 1,-7-3-1162,7 2 0,-7 5 1280,7-5 0,-1-4 0,8-1 0</inkml:trace>
  <inkml:trace contextRef="#ctx0" brushRef="#br0" timeOffset="827">1075 183 8283,'-20'0'2237,"0"0"-441,-1 0-1222,1 9 0,-7 2-58,0 9 0,-7 9 0,5 5-59,-3 5 0,1 10-97,-3 5 0,-2 12-573,9 1 699,9 10-216,0-14 0,16 13-424,-5-8 1,7 0 231,7-8 1,11-8 0,11-5-1719,3-4 1099,1-2 0,10-10-2988,4-4 1662,-4-4 959,7-12 1,-10-2 907,1-9 0,-5-7 0,-9 1 0,-9-1 0</inkml:trace>
  <inkml:trace contextRef="#ctx0" brushRef="#br0" timeOffset="1437">1339 568 8115,'0'-11'3597,"0"2"-3285,0 9-214,0 0 1,0 9-1,0 4 292,0 5-176,0 2 1,0 10-277,0 1 133,0 1 0,2 4 209,5-9-387,-5 9 0,7-11 110,-9 8 0,0-8-326,0 2 130,0-13-447,9 4 367,-7-16 162,7 7 1,-6-9 28,3 0 0,-3-9-33,3-4-137,6-5 191,-10-3 1,16-6-105,-5 0 7,-4-9 87,9 14 1,-9-10-19,5 5 1,4 5 16,-5-6 0,5 8 251,3 7 0,-8-3-85,1 9 0,-7 0 70,6 7 0,-6 0 56,6 0 383,-8 9-380,4 3 1,-9 15 186,0 0-547,0 9 119,0-14 1,0 14 10,0-9 0,0 0-498,0-6-1290,0-1 1360,0 0 0,2-8-672,5-6 542,4-3 67,0-12 498,7-3 0,3-8 0,10 0 0</inkml:trace>
  <inkml:trace contextRef="#ctx0" brushRef="#br0" timeOffset="1682">2190 750 7875,'-11'0'2766,"-7"0"-1888,16 0 388,-7 0-1375,9 0 115,9 0 0,-5 0 98,10 0-1883,-1 0 1234,8 0 0,6 0 139,0 0 406,0 0 0,2-9 0,2-2 0</inkml:trace>
  <inkml:trace contextRef="#ctx0" brushRef="#br0" timeOffset="2292">2758 548 7806,'-20'0'2662,"-1"-7"-1077,1 0-892,9 0-49,2 7-506,9 0-593,0 0 231,9 0 215,2 0-774,9 0 593,1 0 1,-1 0-252,0 0 1,-6 3 0,-1 1 83,3 3 1,0 9 0,-3-3 97,-6 5 192,-5-7 0,-2 7 351,0-4-211,0 4 1,-2-5 0,-5 1 432,-6 2-268,-5 2-137,-3-7 287,1 7 0,0-9 1,-3 7 228,-4-3-176,5 1 0,-7-3 0,11-2 0,2-2 758,2 0-833,10 8 0,-7-12-145,4 3-156,4 6-210,-6-10 142,18 7 0,-4-2 1,9-1-408,1-1 339,3-3 1,5-2 0,2 0-1386,2 0 832,0 0 1,-7-2-1,0-3-749,0-1-464,1-1 1172,-1-2 0,-2 4 665,-4-8 0,4-1 0,-7-6 0</inkml:trace>
  <inkml:trace contextRef="#ctx0" brushRef="#br0" timeOffset="2656">3285 0 5993,'-11'20'600,"2"3"0,9 4-146,0 7 0,7 6 1,2 8 53,2 6-327,-7 4 0,14 12 80,-4 4 1,-3 5-1751,3 2 1255,-10 10 0,5-8 1,-9 5-216,0-5 542,-9-11 0,5 5 1,-10-12-972,-2-6 1,-2-8 138,-2-10 305,0 0 434,0-10 0,-1-11 0,1-2 0,0-6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52.6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183 507 7866,'0'-11'4495,"-9"-7"-3951,6 16 0,-6 2-500,9 13 1,0 7 276,0 7 0,0 7 126,0 13-233,0 5-110,0 18 1,0-5 105,0 10-190,0-1 1,0 5 0,0-5-596,0-6 0,0-7-854,0-7 0,7-5-449,0-8 634,0-10 1244,2-1 0,-7-10 0,7 0 0</inkml:trace>
  <inkml:trace contextRef="#ctx0" brushRef="#br0" timeOffset="232">20 507 8499,'-11'0'3757,"2"0"-3092,27-9 0,-4 7 0,15-5-118,0 5 0,3-5-435,8 0 100,1 1-2848,-1-3 2691,1 6 1,-7-12 113,0 8 0,-1 0-633,8 7 0,-3 0 1,-2 0 463,-2 0 0,-9 0 0,4 0 0</inkml:trace>
  <inkml:trace contextRef="#ctx0" brushRef="#br0" timeOffset="425">223 933 7952,'-20'0'2408,"0"0"-1121,8 0 313,3 0-407,9 0-742,0 0 0,9 0-592,5 0 0,13-7-799,7 0 0,4-2 641,3 3 0,8-3-535,5-5 0,-2-2 834,2 10 0,0-10 0,7 4 0</inkml:trace>
  <inkml:trace contextRef="#ctx0" brushRef="#br0" timeOffset="810">1379 244 7870,'-2'-18'1624,"-5"4"0,-4 5-895,-10 9 174,1 0 0,0 0-329,-1 0 1,-8 18-32,-5 9 336,5 9-1275,-9 23 640,6 4-58,-8 18 1,8 4-517,5 10 301,5-9 0,15-34 1,2 2-386,-1 33 1,6 1-1323,6-7 1557,6-9 0,17-2-1208,5-9 873,13-18 0,-2 0-800,9-23 0,0-4 216,7-16 1098,0 0 0,-5 0 0,0 0 0,1 0 0,-3 0 0</inkml:trace>
  <inkml:trace contextRef="#ctx0" brushRef="#br0" timeOffset="1436">1805 629 11084,'0'20'552,"0"0"1,0 1-132,0-1 0,0 2 114,0 5-327,0-4-37,0 15 1,0-13 0,0 7 117,0-3-150,0-2 0,0-7 0,0 0 330,0 1-666,9-10 206,-7 7-557,7-16 1,0 7 122,4-9-127,-4-18 1,9 5 54,-4-14 83,4-5 1,2 3 274,1-5 0,-1 3 36,0 3 1,0 6-31,1-5 1,-3 4 0,-3 5 547,-1 5-155,-10 4 346,14 9 0,-13 0-108,8 0-243,-8 9 0,4 4 0,-7 12 217,5 2-609,-5 9 275,7-13 0,-9 15-189,0-4 0,0-3-330,0 3 0,0-9-1011,0 2 940,0-4 1,7-10-1435,0 1 1385,9-10 0,-5 5 0,9-9 501,0 0 0,10-9 0,1-2 0</inkml:trace>
  <inkml:trace contextRef="#ctx0" brushRef="#br0" timeOffset="1675">2656 953 7817,'-11'0'4714,"2"0"-4666,9 0-11,0 0 0,9 0-649,-7 0 1,16 0-1,-2 0 102,9 0-1881,-3 0 2391,8 0 0,-10 0 0,0 0 0</inkml:trace>
  <inkml:trace contextRef="#ctx0" brushRef="#br0" timeOffset="1970">3041 1075 12804,'9'-20'650,"3"-1"-572,8 1 1,7-7-1224,0 0 842,0 0 1,-7 0-104,1 0 1,-3-2 0,-3 4-1,-1-2 254,2 2 1,-5 2 0,0 3 344,-2 0-126,7 0-338,-14 8 1348,7 3-443,-9 9 31,0 0 0,0 9-37,0 5-227,0 4-419,0 11 1,0-4 0,0 9 307,0 2-1323,0 2 0,-7 0 988,1-4 1,-1 2-242,7-9 0,0 7 1,0-7-1825,0-2 1414,9-12 1,-5-4 695,10-9 0,-1 0 0,8 0 0</inkml:trace>
  <inkml:trace contextRef="#ctx0" brushRef="#br0" timeOffset="2242">3751 0 7842,'11'0'2229,"-2"2"-1828,-9 5 0,7 5-58,0 8 0,9 11 79,-3 10 52,5 8-185,2 12 0,-6 2 58,-1 5 0,-8 4-82,2 9 0,2 7-1755,-3 0 835,1 0 433,-16-7-371,-2 0 376,-9 0 214,-10 0 1,8-11 0,-7-7-884,-1-7 1,8-13 885,-5-2 0,2-5 0,-2-12 0,-7 1 0,-4 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7:09.4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507 264 7813,'0'-11'2916,"-2"0"-2229,-5 4 1,2 5 205,-8-5 0,-1-2-470,-6 2 0,0-6 0,-3 6 134,-4 2 1,-2 3 538,-5 2-521,-4 0-281,6 0 1,-8 9 272,-1 5-197,1 4-308,8-7-4,3 7 0,9-7 258,-1 10-952,10-10 542,2 7 1,9-7 158,0 9 1,9 1-350,5-1 1,10-2-594,3-5 0,12 5 352,1-4 1,1 4-275,6 2 1,-4 1 309,-3-1 1,-1 0 42,-6 0 235,6 1 431,-17-1 0,8 0-454,-10 0 1,-9 1 149,-4-1 1,-5 0 191,-2 1 1,-2-1-283,-5 0 1627,-4 0-946,-9-8 1,-7-3-124,0-9 1185,-10 9-506,15-7-432,-16 7-315,15-9 0,-8-2 105,4-5-545,4 5 1,-4-10 0,11 8 225,3-3 0,6 0-321,-7 7 0,10-2-3064,-3-5 2508,5 5 0,4-7-964,5 9 1,4-2 213,9-5 1525,1 5 0,-1-7 0,0 9 0</inkml:trace>
  <inkml:trace contextRef="#ctx0" brushRef="#br0" timeOffset="250">953 447 10530,'-14'7'771,"3"2"-457,2 2 0,0 2 81,2 8 0,5 6-442,-5 0 0,-2 6 92,3-6 1,-1 10-284,7-4 0,0-3 205,0-3-913,0-5 0,0-2 265,0 1-114,0-10 795,9-2 0,2-9 0,9 0 0</inkml:trace>
  <inkml:trace contextRef="#ctx0" brushRef="#br0" timeOffset="432">892 21 7784,'-20'-9'4867,"0"7"-3546,-1-7 1,8 9-23,-1 0-3145,10 0 1213,-5 0-265,9 0 0,2 2 898,5 5 0,4 4 0,9 9 0</inkml:trace>
  <inkml:trace contextRef="#ctx0" brushRef="#br0" timeOffset="1062">1216 264 7835,'0'-20'521,"0"9"1,0-1 2010,0 6-1143,0 3-760,0-6-288,0 9 1,0 3-183,0 3-101,0 6 1,0 8 0,0 3 17,0 4 1,0 2-7,0 5 5,0 4 95,10-7 1,-8 10 171,5 0-397,4-1 76,-9 1 0,7-8-203,-9 1 23,9-9 170,-7 4 0,7-15-298,-9-1 0,7-10 120,0-3 1,6-9 115,-6-12 1,7-6-247,-8 0 1,10-7-15,-2 7 0,-3-6 33,2 6 1,1-7 229,6 7 0,-6 0-49,-1 6 1,1 3 441,6 5 1,-6 2-49,-1 4 147,1 5-349,6 2 1,-7 11-1,-1 11 445,-3 5 1,-3 3 16,-6 4-761,0 13 207,9-13 0,-6 8 260,3-8-1588,-3 0 931,-3-2 1,2-3-2011,5-9 1485,-5 0 1,18-8 918,1-6 0,-1-12 0,9-6 0</inkml:trace>
  <inkml:trace contextRef="#ctx0" brushRef="#br0" timeOffset="1367">2372 426 9358,'-9'-20'5104,"7"9"-4559,-16-7-93,7 16 219,-1-7-343,-6 9 0,7 2-163,-9 5 1,-1 6 64,1 14 1,0-2-290,0 9 1,2-7 104,4 7 1,-2-7-267,10 6 1,-1-8-112,7 2 1,2-4-960,5-3 1047,4 0 0,12-8-750,4-6 633,4-3 1,3-3-63,0 0 0,-3-9 127,3-5 1,2-4 77,-9-2 1,0-7 11,-6 0 0,-3-7 161,-5 7 1,-4-2 0,-9 4 854,0-2-419,-9 0-305,-2-3-10,-9 17 317,-1-14-227,-8 16 1,4-3-279,-9 1 1,10 8 173,-3-2 0,4 5-1305,3 2 534,-1 0-1125,10 0 1172,2 9 1,16 2 660,0 10 0,18-1 0,-3 0 0</inkml:trace>
  <inkml:trace contextRef="#ctx0" brushRef="#br0" timeOffset="1770">2717 345 7782,'0'-20'1600,"0"9"1,-2 2-888,-5 9 1042,5-9-493,-7 7-959,9-7 1,0 18-260,0 4 1,0 7-1,0 7-70,0 7 41,0-5 0,0 10 156,0-5 1,6 2 23,1-3 1,7 6-188,-8-6 1,10-3 0,-5-3 249,1-5-237,6-1 0,-7-8 93,9 1-12,-9-10-123,7 5 24,-6-18 1,8 2 98,0-13 0,1 2-380,-1-16 149,0 0-10,0-6 1,-6-1-1,-1 3 692,3 4-496,-7-4-48,9 15 0,-13-6 220,8 9 16,1 9-213,-3 2 675,-2 9-492,0 0 1,-7 4 0,7 10 507,0 13 1,-6 9-613,3 4 1,-1 8 0,-1-1 287,3-2-194,0-2-1032,2-3 0,-5-6 1,10-2-454,2-3 0,2-4 755,2-12 0,0-4 525,1-9 0,8-9 0,2-2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8:34.4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507 106 10171,'0'-31'2614,"0"2"1,-2 17-2233,-5 6 1,3 3 0,-10 6 263,-2 3-471,7 15 1,-7 12 0,7 15 0,-2 8 0,-2 9 493,1 10-891,-6 4-564,7 2-18,0 0 0,-5-7 0,9-2 0,3-2-1073,2-5 0,-5-11 947,0-6 1,0-12 0,7-5-1372,0-1 2301,0-12 0,-9-18 0,-2-12 0</inkml:trace>
  <inkml:trace contextRef="#ctx0" brushRef="#br0" timeOffset="271">203 106 10669,'0'-20'441,"0"0"0,-2 9 1713,-5 4-1745,5 5 1,-10 2 0,8 2 0,-5 5 0,0 8 576,0 10-1399,-7 16 1,5 10 549,-9 10 1,6 9-1,1 2 1,-3 3 0,-2-3-2127,-3-3 1733,10 8 1,2-21 0,9 1-1,0-10 72,0-9 0,0-4-4762,0 0 4655,0-14 1,9-13 290,5-14 0,4-4 0,2-9 0</inkml:trace>
  <inkml:trace contextRef="#ctx0" brushRef="#br0" timeOffset="565">223 46 11106,'9'-12'1683,"-7"3"-940,7 9-53,0 9 0,3 3 0,8 8 0,3 5 1135,4 8-1587,4 1-109,10 25 1,-1-12-1,3 12 1,2 6-1,5 3 317,1 1-575,4-1-38,5 2 0,3-7 202,5 4 0,-5-10 1,5-8-1,-5-4-1528,-2-6 1554,-10-21 1,6 7 0,-10-19-188,-2-1-151,-2-3 1,-5-20 66,-4-9 0,0-18 173,-14-9 1,3-5 0,-17-4-1,-1-4 1,-3-8 820,-2-4-797,-9-11 1,5 7 0,-10-3 0,1 10-38,1 8 25,-6 14-425,16 5 0,-16 19 0,7 15 0,-1 19 450,6 21 0,-6 2 0,1 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8:33.2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62 467 8916,'-7'-20'1034,"0"-1"-66,-9 1 1,14 7 0,-7 1-14,0 3 1815,7-6-2014,-7 12 395,9-6-399,0 9 523,0 0-1038,0 9 1,2-4-61,5 8 1,-3 1-1,8 6 652,-3 0-645,6 1 1,-10 6 0,6 2 0,-2 3-1,-2 4 1,0 0-152,-1-3-1232,1 6 1307,-7-8 1,2 3 158,5 0 1,-5-9-866,5 2-1408,-5-5 1637,-2-11 65,0-2 314,9-9 0,-6-18-36,6 5-62,0-25 0,-5 6 1,8-8-1,-1-3-339,0-5 393,3 6 1,6-15 0,2 10 0,3 2-190,2 2 98,9 3-148,-4 8 294,8-6 165,-8 24-190,6-13 1,-15 25 0,4-3 0,-5 10 419,-1 9-488,-1 4 1,-7 18 0,-1 4 36,-3 3 1,-3 6-1,-6 1-716,0 2 357,0 2 14,0-2 0,0-3 0,0-10 1,0-6-1,0-6-1979,0-4 985,9-3 0,-2-11 626,13-9 588,-4 0 0,22-25 160,-4 5 0,14-14 0,3 3 0</inkml:trace>
  <inkml:trace contextRef="#ctx0" brushRef="#br0" timeOffset="406">2008 82 7879,'0'-20'1665,"0"-1"0,-7 8 0,-2 1 0,-4 3-877,-10 5 1,-4 2 0,-9 4-1,2 5 1,-4 8 0,-5 10-30,-4 9-682,-9 13 1,13 3-9,-5 4 0,8 5-1,6-8 1,9 3-1726,10 0 1,6-11 903,9-2 1,11-3 0,9-11-90,12-2 641,15-3 1,5-10 0,6-6-5924,-4-3 5451,14-3 0,-16-9 673,9-5 0,-1-4 0,-8-2 0</inkml:trace>
  <inkml:trace contextRef="#ctx0" brushRef="#br0" timeOffset="592">1643 386 11815,'-13'-7'2268,"-1"0"35,10 1 928,-5 6-3067,9 0 0,15 0 0,8 0 1,6 0-1,9 0-8761,7 0 7753,7 0 1,11 0 0,5 2 843,6 5 0,-4-5 0,0 7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8:31.0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163 122 7851,'-20'-11'1942,"-1"2"0,10 14 0,2 8 0,2 14 0,1 11-1003,1 10-998,3 13 1,2 17 0,0 13 0,0 1 0,0 5 490,0 2-1999,0-16-4261,0 5 5435,0-16 0,7-2 0,2-9 0,0-12-2436,0-6 2267,6-20 0,-12 4 0,6-16 657,0 0 1,-7-11 0,7-11 0</inkml:trace>
  <inkml:trace contextRef="#ctx0" brushRef="#br0" timeOffset="153">1 710 12539,'0'-11'2061,"0"2"0,9 18 0,4 2-1680,5 1-169,3 6-3565,8-16 2621,-7 16 0,17-16 436,-5 5 1,-3 2 0,3 0-1,2 0-6943,2 0 7239,3 7 0,-1-5 0,1 9 0</inkml:trace>
  <inkml:trace contextRef="#ctx0" brushRef="#br0" timeOffset="491">731 954 14187,'-21'-12'517,"-6"1"1,0 7 0,3-3-1,-1 2 2395,-2 3-2738,4 2 0,-6 2 0,9 5 504,-1 7-2348,1 4 0,9 4 0,4 3 1663,5 2 1,2 0 0,2-7 0,5 1-3556,6-1 3400,5 0 0,3-2 0,1-4 1,3-8-371,2-3 502,9-3 390,-4 0 1,8-9-214,1-5-288,-10-4 0,5-2 0,-9-3 773,-2-4-193,-2 5 1,-5-10 0,-5 7 0,-6-2 0,-5 3 0,-2-1 208,0-2 329,-9 4-913,-2-6 80,-9 18 1,-1-7 0,-1 6-372,-5 1-1162,-5 2 883,10 9 1,-5 0 133,13 0-2736,5 0 2656,0 9-279,18 2 0,2 1 0,12-3 0,2-2 731,2-1 0,9 10 0,-5-5 0</inkml:trace>
  <inkml:trace contextRef="#ctx0" brushRef="#br0" timeOffset="870">1238 832 9854,'-21'-11'6759,"1"4"-6554,9 5 0,-1 2 0,6 0 1,-6 2-1,1 5-761,4 6 702,-4 5 1,9 5 0,-5 2 70,5 2 1,2 6 0,0-6-4079,0-2 3787,0 7 0,0-10 0,2 3 0,5-7 0,6-7 0,5 1-1293,3-1 979,8-7 1,0 5-205,5-9 444,4-9 1,-13-2 0,7-9 489,-3 0-428,-2-1 0,-7-1 0,1-3 1,-1-2-1,0 0-590,0-2 2084,-8 6 1,-1-6 0,-7 9-525,3-1-611,0 10 839,-7-7-1032,-9 16 1,4-5-1,-6 14 1,2 9 467,5 8-1159,1-1-364,-6 15 1,7-13 0,-5 9 1059,5-10 0,4 13 0,5-10-815,7-3-152,4-10 1,4 2 0,5-10 0,7-1 0,4-3 43,3-2 838,-1-9 0,1-11 0,-1-12 0</inkml:trace>
  <inkml:trace contextRef="#ctx0" brushRef="#br0" timeOffset="1061">2049 1 12080,'-19'22'1028,"6"5"90,4 5 1,9 8-1213,0 1 0,0 9 0,0 4 0,0 6 0,0 8 0,0 4-568,0 0-3987,0 7 4149,0 2 1,0-4-744,0 4-325,0-5 1568,0-4 0,9-2 0,2-9 0</inkml:trace>
  <inkml:trace contextRef="#ctx0" brushRef="#br0" timeOffset="1233">1967 751 7802,'-18'-20'8858,"5"-1"-8345,-5 10 1,13-5 62,-8 10 267,8-1 1205,-4 7-1777,9 0 1,12 2 0,8 3 0,11 4 0,10 0 0,6 0-10103,7-5 9356,14-2 0,4-2 0,11 0 475,5 0 0,-4-9 0,6-2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5:49:38.18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442 582 7863,'14'-6'575,"-5"-3"0,-3 0 396,-6-1 0,0 5 588,0-5-692,0 0 1,0-4-386,0-1 0,-2 5 0,-2 2 160,-6 1 0,-5-2-210,-4 4-272,2-7 0,-15 11-126,2-4 36,-3 3-70,4 2 0,-5 0-28,-1 0 0,1 7 75,5 2 0,1 1-197,3 5 78,4-10 15,0 21-249,5-16 175,1 11 1,4-1 33,6-1 0,0 6 29,5-6 1,0 6-54,0-6 1,6 1 29,4-5 0,8-1-5,2 1 0,11-7 0,-2-3 0,9-5 0,-2-5-177,1-5 236,2-9 1,4-4-17,-4-6 0,2-6-31,-7 1 0,5-7 14,-4 2 1,-1-8 189,-5-2 1,-1 0 194,-3 4 1,-4 6 261,-6 0 0,-6 6-246,1-1 1,-7 3 467,2 2-521,-3-1-43,-9 7 0,-1-1 213,-6 9-878,-1-3 341,0 17 1,-4 7-243,-1 14 0,0 12-458,6 8 1,-1 4 191,0 5 0,2 5 240,3 9 1,-1 3 102,6 2 1,2 1 15,8-10 1,4 3 129,11-8 1,3-9-55,6-1 1,1-16-56,-1-3 99,14-14 1,-9-4 315,10-7 1,-5-7-66,0-3 1,4-11 30,-4-8 1,2-2-215,-2-9 0,2 1-18,-7-5 0,-4 2 0,-8 1 178,0 2 1,-8 6-58,-4-1 1,-7 9 744,2 6-414,-3-4 0,-2 11 488,0-2-698,-7 9-432,-1-2 0,-6 15 99,-1 7 0,5 3-92,0 11 1,7-2 95,-2 7 1,3 2-1,2 0-122,0 1 1,0-4-209,0 1 0,7-4 139,3-6 1,3 2 210,2-6 1,1-7 11,4-8 1,-3 1 167,8-1 0,-5-1 4,4-9 0,-4-5-115,4-10 1,-6-1 154,2-3 0,-2-4 13,1 3 1,-7-3 139,2-1 0,-7 0-79,3-1 1,-7 6 916,2-1-494,-3 7 1,2-8 1121,1 7-578,0 6-754,-5-1 0,0 21-456,0 3 0,0 11 144,0 13 0,0 6-168,0 9 0,0-2 140,0 7 0,2-7-949,3 2 0,3-10-2431,7-4 2535,6-4 1,-3-10-1,6-6 809,2-9 0,9-11 0,2-3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8:28.3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81 7807,'-20'-13'6928,"-1"-1"-4781,10 10-1876,2-5 1,20 9-1,10 0 71,10 0-563,8 0 0,10-7 285,5 0 1,7 0 0,7 7 0,4-2-1108,0-5-3335,-2 5 4353,-10-7 0,-1 11 0,-5 3 1,-7 4-389,-4 2 668,-11 3 1,-5 8-1,-14 3 1,-6 4-112,-5 3 259,-2 2 1,-11 6 2208,-9 1-2212,-10-10-351,-10 8 1,-1-10-1,-1 5 308,-6-7-166,5 4-453,-6-17 0,8 11 1,3-16-1,4 0-862,7 0-3035,5-3 3229,10-6 0,3-2 930,9-5 0,9-4 0,3-9 0</inkml:trace>
  <inkml:trace contextRef="#ctx0" brushRef="#br0" timeOffset="1006">385 102 7832,'0'-21'2441,"0"10"0,-2 2 0,-5 11-1024,-6 5-262,4 4-954,0 19 1,9 3 0,0 15 8,0 6 1,0 13 0,0 8-829,0 3 1,0 1 770,0-4 0,0 1 0,0-8 0,0-5-4219,0-7 3756,0-6 0,0-12 0,0-4 0,0-7 0,2-7-398,5-6-4331,-5 4 4265,7-16 774,-9-11 0,9-5 0,2-15 0</inkml:trace>
  <inkml:trace contextRef="#ctx0" brushRef="#br0" timeOffset="1450">1298 608 11296,'-20'0'2287,"-1"0"-1715,1 0 0,-3 0 0,-4 0 1,-4 0-1,-3 3 0,0 3 767,-2 8-1183,7 4 1,-7 2-61,9 1 0,0 6-260,7 0-517,8 0 1,3 0 0,9 2 715,0 2 1,0-6 0,5 2-1,6-4-3522,9-3 3341,14-9 0,-2-2 1,8-9-1,1 0 0,-1-2 1,1-5-237,-1-6 1,1-7 0,0-5 0,-3-5-152,-4-1 324,-5 6 573,-18-13 0,5 15 0,-9-6-462,-3 0 1,-4 6 0,-7-2 0,-6 7 189,-5 5-105,-2-1 0,-1 3 0,-1 4 0,-3 3 0,-2-1 1,2-1-991,3 1 616,10 3 0,-3 4-314,8 5 443,0-5 0,7 9-825,0-4 553,9 4 530,-7 1 0,25 6 0,-4-7 0</inkml:trace>
  <inkml:trace contextRef="#ctx0" brushRef="#br0" timeOffset="1832">1703 527 14416,'-20'0'314,"0"0"0,6 3 0,3 3 1,2 8-1,2 6 267,-2 7-1155,7-4-144,-7 15 0,9-9 0,0 7 453,0-2 390,0-9 1,0 11-1,2-9-2164,5-2 1919,-5-3 0,16-8 0,-4-3 0,6-2 0,5-4-238,2-3 573,0-11 1,0-2-1,0-10-393,-2 1-12,-3-9 635,-2 6 0,1-13-392,-1 9 155,0-9 1,-8 14 0,-6-6 0,-1 6 969,2 2-506,-5-1 1,5 10-274,-14 4 0,5 7-1542,-5 7 1028,5-5 0,2 23 0,0-5 0,0 5 0,0 5-1816,0 3 1877,0-3 74,9 8 1,-5-16-1114,10 5 0,-1 3-63,7-3 663,1-9 0,6-2 172,0-10 0,0 1 0,-7-7 1,0 0 320,1 0 0,-1-9 0,0-2 0</inkml:trace>
  <inkml:trace contextRef="#ctx0" brushRef="#br0" timeOffset="2124">2271 568 7820,'11'9'2390,"-2"-7"1079,-9 16-3285,0-7 1,0 10 180,0-1-246,9 0 45,-6 10 1,12-6-32,-8 10 1,0 0 0,-5 4 0,3-2 0,1-4 0,-1-3 319,-3-4-1016,7-12 0,-7-1 781,5-6 0,4-6-75,3 0-168,-5-18 70,9-4 0,-7-16 0,7 4 1,-2-2-1,-3 0 0,1 2 81,-3-2-655,7 7 0,-9-8 506,5 10 0,4 0 0,-7 7-1946,0 0-1523,7 9 2747,-6-7 0,8 15 1,0-3 744,0 3 0,1 3 0,-1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01:10.1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82 163 11999,'-32'-43'983,"3"13"0,18 12 0,2 16 0,45 2-492,9 2 1,27 7-247,-4-9 1,-3 0 0,3 0 0,6 0 737,5 0-492,2 0 1,7-6-1,0-1 1,-1-7-1,-5 8 1,5-1 491,1 7 0,9-9-492,-14 7 1,8-7-440,-10 9-36,9 0 0,-7 0-132,5 0 0,2 2 90,-2 5 0,4-5 175,3 5 0,0-3-118,-42 0 1,2-1-1,-3-2 1,-1 0 63,0 2 0,0 1 0,3 0 0,0 1-56,0-2 1,0 1 0,3-1 0,1 0-31,-4-2 1,0-2 0,7 1-1,0 0 154,-4 0 1,0 0 0,5 3 0,0 1-39,-4 0 1,-1-1-1,3 1 1,0-1-67,0-3 0,1 0 0,0 0 0,0 0 24,0 0 1,0 0-1,-1 0 1,1 0-25,0 0 0,0 0 0,-1 0 0,-1 0 12,-1 0 0,-1 0 1,3 0-1,0 0-9,-3 0 1,0 0-1,2 0 1,0 0-8,-2 0 1,1 0-1,1 0 1,1 0-5,-2 0 0,-1 0 0,-1 0 0,0 0 72,2 0 1,-1 0 0,-3-1 0,0-1-62,4-1 1,-1 0-1,0 2 1,-1-1 11,1-1 1,1 0 0,1 0-1,-1 1-1,-4-1 0,0-1 0,4 3 0,-1 0-104,-3-2 1,0-1-1,4 0 1,-1-1 65,-3 2 0,0 0 0,0-1 1,0 1-30,-3 3 0,0 0 1,3-1-1,0 0 13,0-3 0,0 1 0,0 2 0,0 0-100,-3-3 0,-1 1 1,50 1 39,-6 2 0,-42 0 1,0 0 31,42 0 1,-42 0-1,0 0-49,43 0 0,-5-3 62,-2-3 1,4 3-46,3-3 1,-10 3 42,3 3 0,-9 0-86,9 0 0,-7 0 36,-7 0 1,3 7-10,-10 0 0,8 0 112,-8-7 0,8 2-78,-8 5 0,1-5 219,-7 5-168,8-5 1,15 5 110,4-1-121,-5 1 0,-9 0 65,1 0 1,-1 2-41,-13-3 0,0-3 54,0 3-95,-1-3 1,24-3-11,4 0 0,-5 0 84,-16 0 1,6 0-50,1 0 0,-2 0-32,2 0 0,1 0 30,6 0 0,0 0-31,0 0 1,7 0 24,0 0 0,6 0 18,-6 0 0,2 0 27,-2 0 1,2 6 85,5 1 0,4 0 22,-4-7 0,-3 0-79,3 0 0,-1 2-32,-43 2 0,0-1 0,-1-2 1,1 0 0,0 3 0,-1-1 0,47-1 29,-46-2 1,0 0 0,45 0-30,-42 0 1,1 0 0,41 0-101,-1 0 0,0 0 29,-45 0 1,1 0-1,0 0 1,-1-2-29,1-1 0,0-1 0,-1 3 0,1 0-38,0-2 0,0-1 0,43 2 48,1 2 0,-3 0-89,3 0 0,-3 0 114,-4 0 0,-5 7-161,5-1 0,-5 8 131,-1-7 1,-1 6 3,0-6 1,-2 7-99,-5-8 1,3 8 80,-10-7 0,1 6-3,-7-6 1,-1 6 0,1-6 0,-7 2 56,0-2 0,-6-5-106,6 5 345,-18-5-196,29-2 153,-20 9-179,25-7 26,-9 7-141,-9-9 128,-12 0-129,-11 0 81,-8 0-23,-10 0-214,7 0 0,-61-18 0,-4-4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08:08.3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61 0 12115,'-34'0'716,"7"0"267,27 0 0,45 9 0,-33-6 0,51 6-492,-50-9 1,28 0 491,-1 0 0,1 0 0,-1 0 0,-10 0 0,-1 0 0,-6 0 0,6 0 0,-9 0 0,9 0 0,-6 0 0,6 0 0,-9 0 0,19 0 0,-14 0 0,13 0-707,-18 0-276,9 0 0,-6 0 0,15 0 0,-15 0 0,6 9 0,0-7 0,3 7 0,8 0 0,10-7 0,-7 16 0,6-16 0,1 16 0,-7-15 0,6 6 0,-8-9 0,-1 9 0,10-7 0,-7 7 0,6-9 0,-8 0 0,-1 0 0,1 0 0,-1 0 0,1 9 0,9-7 0,-8 7 0,8-9 0,-10 0 0,1 0 0,0 0 0,-1 0 0,1 0 0,-1 0 0,1 0 0,-10 0 0,8 0 0,-8 0 0,1 0 0,6-9 0,-15 7 0,15-7 0,-7 9 0,10 0 0,-10 9 0,8-7 0,-17 7 0,17-9 0,-8 0 0,1 9 0,-3-6 0,0 6 0,-6-9 0,6 0 0,0 0 0,-6 0 0,6 0 0,-9 0 0,1 0 0,8 0 0,-7 0 0,8 0 0,-10 0 0,9 0 0,3 0 0,-1 0 0,8 0 0,-17 0 0,8 0 0,-10 0 0,0 0 0,0 0 0,1 0 0,-1 0 0,-9 0 0,7 0 0,-7 0 0,10 0 0,-1 0 0,-9 0 0,7 0 0,-6 0 0,8 0 0,0 0 0,-9 0 0,7 9 0,-6-7 0,8 7 0,0-9 0,-9 0 0,7 0 0,-6 0 0,8 0 0,0 9 0,-8-7 0,6 7 0,-7-9 0,9 0 0,0 0 0,-8 9 0,6-7 0,-7 7 0,9-9 0,0 0 0,-8 0-328,6 9 0,-7 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08:36.87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183 221 7611,'11'-9'268,"-2"7"363,-9-7 257,0 9-222,0-9-135,0 7 1,0-9 1001,0 4-652,0 5-225,-9-7 0,7 6 210,-5-3-36,5 3-523,-7-6 0,4 9 66,-8 0 0,6 2 29,-6 5-143,-1-4-105,3 15 0,-7-7-105,4 9 0,-2 3 47,3 4 0,-3-5 11,9 5 0,-2 2 79,3-2 0,3 1 84,-3-8-281,3 0 20,12 0-241,3 1 183,17-1 0,-4 0 60,8 0-208,-8-8 136,14-3 1,-8-3 54,10 1-128,-1 0 1,1-7-101,-1 0 1,1 0-137,-1 0 1,-8-7 88,-5 0 0,-4-15 0,-3 2 27,0-3 0,-9-8-58,-4-3 172,-5-4-18,-2-3 0,-4 0 592,-10 1 0,1-1 827,-14 1-727,-5-1-362,1 1 1,-10 8-90,1 5 0,1 11 97,5 3-287,-4 8 1,9-1-196,-5 12 0,0 12-1213,14 9 0,-5 9 771,12-2 1,4-2-1180,2 2 0,14-1 1923,6 8 0,5-10 0,3-1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08:37.81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1 346 7847,'0'13'5446,"0"1"-2527,0-10-1443,0 5 130,0-9-336,0 0-1072,9 0 1,2-2 159,9-5 0,7-6-619,0-14 0,3 2 275,-3-9 0,-5 7 0,5-7-784,-4-2 399,6 7-708,-6-9 739,6 15 1,-11-6 49,-5 8 1,3 8-107,-9-1 1,2 10 566,-2-3-91,-5 5 284,7 2 0,-9 9 0,0 7 72,0 8 0,-7 17 0,1 11 715,1 0-622,3 15-569,2-13 1,2 16 0,3-11 260,1-5 1,10-7-218,-2-13 0,4 2 78,2-9-2995,0-9 1958,0-9 1,1-9-3970,-1 0 4924,0 0 0,1-18 0,-1-5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09:00.67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61 142 11968,'-34'-22'983,"7"-5"0,27 24-492,36-6 1,-13 9 491,31 0 0,-23 0 0,17 0 0,-8 0 0,3 0 0,24 0 0,-12 0 0,23-9 0,-24 7-492,23-7 1,-27 2 491,17 1 0,-17-1 0,8-2 0,-26 7 0,24-7-410,-2 0-283,9 6-109,5-6 70,-25 9-25,15 0-194,-6 9-67,-9-6 90,13 15 0,-18-9 381,23 4-339,-4 5-20,-6-16 77,-3 16-139,-26-15 0,26 6 1,1-9 362,14 0-268,-18 0-175,3 0-27,-10 0 61,-4 0 1,11 0 0,-5 0 143,10 0-107,-3 0 0,0 0 1,1 0 12,15 0-43,-16 0 35,9 0 0,-20 0 1,16 0-289,9 0 250,-14 0 0,3 0-161,-9 0 74,8 0 0,7 0-10,5 0-130,-22 0 0,12 0 22,-17 0 503,0 0-185,16 0 0,-5 0-2,9 0 171,-18 0-240,11 0-26,-27 0 0,5 0 192,9 0-157,-9 0 16,31 0 41,-22-9-42,6 6-55,-10-6 16,-1 9 22,-7 0 40,17 0-122,-17 0 257,25 0-11,-4 9-143,0-6 140,-5 6-133,-8 0-71,-8-7 96,16 7-97,-24-9 1,24 0-45,-4 0-273,-5 0 322,1 0-114,-3 0 103,-23 0-11,23 0 65,-15 0 44,8 0 179,0 9-232,-9-7-5,7 7-340,-6-9 0,8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09:05.58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1 366 11915,'0'-43'983,"0"14"0,0 11 0,27 33 0,-2-19 0,33 22 0,-15-27 0,7 7 0,-19-16 0,25 6 0,-29 1 0,48-7 0,-48 7 0,47-9 0,-29 8 0,16-6 0,-2 7 0,-17 0 0,17 2 0,-7 0 0,9 7 0,-1-17-812,1 17-153,9-7-8,2 9 0,-4-2-10,-1-5 0,-17 5 0,9-7 0,-12 7 0,14-5 0,-14 5 0,48-7 0,-48 9 0,47-9 0,-30 6 0,17-3 0,-18-6 0,-11 10 0,-5-5 0,23 5 0,4-7 0,16 7 0,-9-7 0,0 9 0,0 9 0,-8-7 0,5 16-43,-6-7 39,10 1 5,-10 6 45,6-16-46,-14 16 0,14-16 0,-6 16 0,1-16 0,5 8 0,-5-10 0,8 9 0,0-7-32,9 7 0,-9-9 12,0 0 9,-18 0-26,14-9 55,-3 7 0,16-7-37,-9 9 1,-15-3 59,-12-4-70,-9 5 9,31-7 11,-1 9 0,15 0 0,-9 0-72,-18 0 63,13 0 9,-1 0-38,-1 0 1,-4 2 25,-23 5 0,-2-5-14,9 5 17,-9-4 13,14 6 0,-14-7-11,9 5 18,0-5 0,21 5-18,-1-1 0,-6 1 160,-14-7-157,0 0 12,6 0 1,-5 0 83,-1 0 1,0 0-77,6 0 1,-5 0 0,-1 0 0,0 0-2,7 0 0,-7 0 9,0 0 1,0 0 26,7 0-27,-1 9 0,15-7-36,-1 5 0,-6-5 35,-14-2-99,0 0 1,20 7 75,0 0 9,1 0-17,-14-7 0,-1 0 50,1 0 1,-7 0 3,0 0 0,0 0 9,7 0-47,0 0 0,-9 0 1,6-3 130,-3-3-130,3 3 0,-6-6 0,6 9 0,-3 0 0,3 0 0,16 0-13,1 0 1,-8 0 37,-13 0-207,-8 0 164,30 0-7,-2 9 26,19-6-17,-43 6 0,-1 0 51,34-7-20,16 7 11,-15-9-27,6 0 59,-9 0-32,0 0-5,0 0-31,-9 0 25,-2 0-266,0 0 157,-7 0 286,-2 9-208,-3-7-90,-15 7-23,7-9-209,-19 9 225,-1-7 21,-10 7 194,-9-9-186,7 0 272,-7 0 50,10 0-160,-1 0 4,9 0-456,-6 0 145,24 0 407,-13 0-2,24 0-195,-24 0 111,5 0-112,-10 0 10,11 0 40,-6 0 70,4 0-96,-8 0 26,-8 0-39,17 0 46,-17 0 8,7 0-123,1 0 83,-8 0 10,7 0-37,1 0 34,-8 0-19,8 0-265,8 0 262,-13 9 397,13-6-388,-18 6 114,9-9-99,-15 0-77,13 0 59,-16 0-151,10 0-15,-1 0-67,-9 0 65,7 0 4,-7 0 92,10 0 90,-1 0-84,0 0-39,9 0 113,-6 0-4,6 0 212,-8 0-240,-1 0-13,-9-9 34,7 6-10,-7-6 32,10 0-27,-1 7-146,-9-7 133,7 0-124,-6 7 129,8-7-9,0 9-30,0 0 77,10 0-289,-8 0 182,7 0 107,-17 0-73,6 0 126,-7 0 97,9-9-166,1 7 16,-10-7 15,7 9-170,-7 0-14,9 0 157,1 0-103,-10 0 3,16-9-97,-14 6 112,26-6-5,-8 9-420,1 0 129,-3 0 47,-18 0 0,-2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09:49.88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61 426 7699,'-20'0'0,"8"0"1790,-6 0-724,16 0 1666,-7 0-1305,9 0-393,0 9 476,0-7-828,0 7-138,0-9 779,0 0-1029,0-9-97,0 7-41,0-7 0,7 7 4,0-5 0,8 2-86,-1-8 1,-3 6-72,3-6 1,1-1 47,13-6 1,-6 0-399,5-1 208,5 1 100,-10 0 1,10-1-155,-5 1 0,-5 0-108,5 0 0,-4-1-153,-3 1 0,0 0 111,1 0 0,-1-1-107,0 1 1,-6 6 354,-1 1 0,-2 6-77,3-6 947,-5 8-204,-9-4 110,0 9-2499,0 0 1890,0 9 128,0-7 137,0 7 1,0-6 452,0 3-306,-9-3-304,7 15 1,-7-14 81,9 10-219,0-10 0,0 7 51,0-4-214,0-4 49,0 6 99,0-9 1,0 2-122,0 5 57,0-5 34,0 7 110,0-9 14,0 0 276,0 9-304,0 2 0,0 9 314,0 1-155,0-1-97,0 9 1,0-6 89,0 4 1,0 4 34,0 3 0,0-2 80,0 1-250,0 1 1,0-2-136,0-5 0,0 2 46,0-2 1,0-7-242,0-6 85,0-1 0,2 1-300,5-1 145,-5-8 67,7 4 195,-9-9 112,0 0-172,0-9-701,0 7 374,0-7-765,0 0 435,0 6-1482,0-6 1011,0 9 252,0 0 1,9 9 0,2 3-1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10:12.42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61 8612,'0'-11'1312,"0"2"-613,0 9 1555,0 0-2148,9 0-29,-6 0-7,6 0 120,-9 0 1560,0 0-1730,0-9-120,0 7 123,0-7-35,0 9 453,0 0-451,0-9 187,0 6-184,0-6 147,0 9-5405,0 0 4714,0 9 551,0 3 0,0 8 0,0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10:16.82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1034 852 7817,'11'-25'0,"-4"5"415,-5 2 1,-2 6 208,0-1-260,0 8 386,-9-13 1,5 16-5,-10-5-199,10-4-414,-14 9 0,7 2 0,-10 16 105,1 8 1,0 10 126,-1 13-395,1-4 0,0 23 119,0-6-143,-1 6 0,10-8 39,4-4-135,5 5 0,7-10-17,8 6-503,1 3 700,24-24 1,-4 11 0,13-18 35,7-2-41,14-12 1,-3-6 27,9-14 1,-2-6 0,5-14-162,-3-7 1,-8-7-200,1-6 0,-13 2 15,-6-9 0,-8 0 0,-6-7 0,-9 2 250,-9 5-57,-7-4 0,-12 15 64,-3-4 0,-15 6 285,-13 7 1,-13 1 43,-7 12-248,-4 6 1,-12 15 0,-2 0-264,0 0 0,2 15 88,9 6 1,2 3 0,5-3-360,7-1 0,6 0 61,8 0 1,6 1 0,13-1-925,7 0 1351,5-8 0,2 6 0,0-7 0</inkml:trace>
  <inkml:trace contextRef="#ctx0" brushRef="#br0" timeOffset="398">1359 973 7772,'0'-20'1643,"-3"7"-1116,-3-1 467,3 9 785,-6-4-1349,9 9 1,0 9 0,0 5-221,0 4 1,0 5-76,0 4 69,0-5-360,0 16 0,0-8 1,0 3-1,2-3 1,3-3-1301,2 0 1,0 2 0,-7-4 1033,0 2-526,0 0 0,6-14 6,1 1 942,0-9 0,-7 13 0,0-7 0</inkml:trace>
  <inkml:trace contextRef="#ctx0" brushRef="#br0" timeOffset="586">1095 1156 13302,'20'0'458,"0"0"-259,1 0 5,8 0-174,3 0 0,8 0-242,1 0-1482,-1-9 1,1 4 0,2-6-1123,4 2 2816,-4-7 0,6 5 0,-8-9 0</inkml:trace>
  <inkml:trace contextRef="#ctx0" brushRef="#br0" timeOffset="2096">0 0 10212,'11'0'1261,"-2"0"-569,-9 0-377,0 9-165,0-7 127,0 7 0,0-6 341,0 3-305,0-3-278,0 6 122,0 0 0,0-5-32,0 10-75,0-10 1,0 14 245,0-4-160,0-5-36,0 18 1,3-14 0,1 17 0,3-1 250,-3 5-235,-1 4 0,-3 3 36,0-1 1,2 7-1,5 1-83,-5-1 1,7-6 0,-9-1-1,0 1 1,0-3 0,0-2 207,0-2-275,9-9 0,-7 11 0,5-9-10,-5-3-20,-2-10 0,7 4 178,0-5-74,-1 5-81,-6-6 86,0-3 0,3 0 170,3 4-169,-3-4 24,6 9-148,-9-6 125,0-1 20,0-2-294,0 0 235,0-7-66,0 7 0,0-7 24,0 5-70,0-5 87,0 7-3,0-9 595,0 0-409,0 9 161,9-6-3,-7 6 85,16-9-45,-7 0-201,10 0-100,-1 0 0,0 6 47,0 1 0,-4 0-460,4-7 367,-13 0 0,27 7 1,-14-1 183,3-1-562,-1-3 282,-1-2 1,-1 0 0,0 0-1,0 2-386,1 5 253,-1-5 0,-7 7 0,1-9-657,2 0 558,2 0 1,-5 0-114,1 0 78,-10 0 285,5 0 21,-9 0-2058,0 0 1582,0-9-385,0 7 89,0-7-1314,-9 9 1192,7 0 117,-7 0-1016,9 9 0,0-4 1797,0 8 0,0-8 0,0 4 0</inkml:trace>
  <inkml:trace contextRef="#ctx0" brushRef="#br0" timeOffset="2506">608 973 7826,'0'-11'2173,"-9"2"-1486,7 9 326,-16 0-257,16 0-208,-16 0-338,16 0 215,-7 0-85,9 0-148,0 0-138,0 9 1,0-7 398,0 7-373,0 0-210,0-6 1,2 12 235,5-8-37,4 9-127,0-14 145,7 7 1,-7-2 178,10 0-205,-1 8 1,-7-10 37,1 8 31,-10 1 1,5-1 0,-9 1 63,0 2 1,0 2-1,0 2 1,0 0 12,0 1 1,-2-1-135,-5 0 1,3 0 0,-7 1-215,2-1-1013,-7-9 793,14 7-668,-16-15 768,15 6 14,-6-9-3247,9 0 0,0-3 2516,0-3 978,9 3 0,12-15 0,10 7 0</inkml:trace>
  <inkml:trace contextRef="#ctx0" brushRef="#br0" timeOffset="3279">2007 20 7852,'0'-11'3039,"0"2"-2365,0 9-222,-9 0-242,7 0 130,-7 0-130,9 0 244,0 0 87,-9 0-401,7 0 0,-7 9 0,6 2 615,-3 1-403,3 6 0,-15-7-200,16 9 1,-16 7-1,5 3 1,-5 1 238,-3 5-427,1 2 0,0 3 0,-3 0 0,-1-1 592,-4 1-789,1-1 228,7-8 1,7 4-1,-1-9-41,-2-2 1,5-5-52,-2-7 1,8 5 117,-2-4-419,5-5 29,-7 0-212,7-9 291,-7 0-69,9 0-1060,0 0 0,-9 9 1,-2 2-1</inkml:trace>
  <inkml:trace contextRef="#ctx0" brushRef="#br0" timeOffset="3551">1541 568 9084,'-9'-11'245,"4"2"718,-8 9-451,8 0 1828,-4 0-463,9 0-772,0 0-619,0 9-276,0-7-12,0 16 1,0-7-19,0 9 1,0 1 0,0-1 221,0 0-187,0 0-201,9 1 159,-6-1 0,15-6 0,-5-3 0,5-2 383,3-5-861,-1-1 446,0-3 0,3 0 42,4 0 0,-5-7-1585,5 0 1074,5-9 0,-10 12 0,5-7-1250,-4 1-260,-12 4 0,7 6 1838,-4 0 0,-5 18 0,0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5:49:38.18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118 236 10167,'-8'-8'2647,"2"1"-2489,6 7 703,0 0-664,6 0 0,-3 0-58,7 0 1,-5 0-173,5 0 1,-5 0 99,5 0 0,-6 0-79,6 0 0,-5-5 23,5 1 0,-7-8 106,2 2 1,2-8-122,-2-1 1,-1-1 74,-4 5 1,-1-1-117,-4-3 20,3 2 0,-12-2 1,0 7-347,-3 2 0,-3 2-699,5-2 1,-4 4 524,-1 6 0,0 2-1464,6 2 1321,-1 11 1,5 1 687,0 4 0,7 3 0,-3 0 0</inkml:trace>
  <inkml:trace contextRef="#ctx0" brushRef="#br0" timeOffset="1">486 148 7907,'-2'-13'163,"-3"3"81,4 3 1,-6 6 662,7-4 61,0 3 211,0-4-334,0 6-278,0 0 64,-7 0-97,6 0 92,-6 0-144,7 6 1,0 2-105,0 7-297,0 6 1,0-4-28,0 2 1,5 4 0,2 2 11,1 2 0,-3 3 68,5-1 1,-5-1-460,4-3 1,-5 2 183,0-2 0,3 1-238,-2-2 0,1-2 161,-1-8 0,-3-4-279,3 0 297,-3-7 18,-2 4 197,0-7 1,0-8-108,0-7 1,0 0 199,0-4-74,0-4 0,0 1 0,1-4-73,4 2 1,-2-1 14,7-4 1,-5 1-10,5 4 0,-2-2 28,2 6 0,3-5-14,-3 6 373,3-1-244,1 6 0,1 5 1,-5 5-87,0 8 1,-7 9 111,2 7 1,1 6-78,-1-1 0,0 2-225,-5 3 1,0-2 90,0-4 1,5 2-55,0-6 1,2 4-21,-3-4 109,-2 0 1,11-6-107,-3 1 0,3-7 82,2-3 1,-6-3 6,1-2 1,5-7-3,5-3 1,-1-3 59,-4-1 1,0-1-19,-1 0 0,1-4 6,0-1 1,-1-5 63,1 6 0,0-1-87,-1 6 0,-5-1 293,-4 0 0,1 0 109,-1 1 153,0 6-95,-5 1-464,0 7 1,0 7 81,0 2 1,0 9-161,0 2 0,0 11-314,0-2 0,0 4 190,0-4 1,0 6-318,0-1 0,5-5-10,0-4-100,6-7 331,-3 3 0,2-8 7,0-3 0,1-3-1050,9-7 1379,-4 0 0,12-7 0,-5-1 0</inkml:trace>
  <inkml:trace contextRef="#ctx0" brushRef="#br0" timeOffset="2">1265 368 15743,'14'0'1647,"6"0"-1147,0 0 1,6 0-342,-2 0 1,-1 0 82,2 0 1,-6 0-549,6 0 1,-7-5 260,1 1 0,1-8-4,-5 2-4,3-3 0,-12-1 1,6-1-169,-3 0 0,-5 0 414,1 1 0,-4-3-99,-1-2 0,-1 4 322,-4 0-262,-4 1 0,-5 7 0,-3-3 2,-2 6 0,2 4 20,-2 4 0,-2 6-142,1 10 1,-4 8 179,4 6-137,0 13 0,7-9 0,3 8-131,6-6 0,4-2-3,4 1 1,6-5-985,10-9 1,3-4 504,6-6 0,9-7-725,6-3 0,6-10 1261,9-5 0,0-16 0,0-5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10:21.91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41 1217 9791,'-21'-11'2009,"10"2"-937,2 9 333,9 0 2371,0 0-3564,9 0 248,2 9-249,1-7 23,6 7 1,-7-9-1,9 0 1,0 0 261,1 0 0,6 0-152,0 0-132,0 0 71,2 0-150,-6 0 1,15-2 0,-7-3-1,3-4 360,0-2-476,0 7 1,6-12-1,1 7 1,0 0-33,-1 0 0,-6 0-76,0 2 254,-1 5-225,-1-7 1,4 9 67,-9 0 1,7 0-1,-7 0-22,-2 0 47,6 0 1,-8 0 0,4 0 41,-5 0 0,1 0-25,4 0 79,-5 0-73,17 0-28,-17 0 0,10 0 1,-7 0-2,2 0 1,6 0 0,-3 0 82,1 0-115,-6 0 1,13 0 0,-6-2 0,2-3-71,-1-2 99,1-9 0,4 14 8,-4-5-246,5-4 104,-17 9 0,14-14-120,-9 9 47,9 1 157,-13 6 1,8 0 0,-6 0 0,2 0 36,-2 0-21,-3 0 1,5 0 0,0 0-103,-2 0 61,-2 0 71,-3 0 0,7 0 0,0 0 0,0 0 0,0 0 0,2 0-303,3 0 0,0 0 159,1 0 0,6 0 0,-8 0 73,1 0 18,6 0 1,-13 0 0,6 0-189,-1 0 0,-1 6 153,-2 1 0,-5 0 0,5-5 6,-4 5 1,-3-5 0,1 5-61,-1-5 1,0-2 81,0 0 84,1 0 30,-10 0 0,7 0-96,-5 0 103,-4 0-139,9 0-7,-15 0 190,15 0-60,-7 0-72,0-9 1,-2 7 44,0-7-100,-6 9 44,6 0 20,-9 0-10,0 0-362,0-9 257,0-2 1,6-10 0,1 1-422,-2 0 402,-3-9 1,-2 4-1,0-9 1,0-4-482,0-7 331,0-7 0,0-9-322,0 0 499,0-9 1,0 7-80,0-4 1,0 6-1,0 5 568,0 1-283,0 19 0,0-11 0,0 16 968,0-1-694,0 3 378,-9 8-486,7 10 0,-7 0 290,9 4-249,0 5-407,0-7-26,0 9-2044,0 0 2012,0 9-9,0-7-137,0 7 28,0-9 1,0 2-202,0 5 306,0-5-1072,0 7-1289,0 1 1449,0-8-2586,0 7 3193,0-9 477,0 9 0,0 2 0,0 9 0</inkml:trace>
  <inkml:trace contextRef="#ctx0" brushRef="#br0" timeOffset="605">2676 244 10413,'-11'0'797,"2"0"1422,0 0-937,7 0-81,-7-9-372,9 7-353,0-7 469,0 9-766,9-9 1,-5 6 30,10-3 0,-7-3 325,6 2-294,-8-9 1,13 5-47,-5-9 1,-2-1 18,3 1-177,-1 0 0,1 2 175,-1 4-298,1-4 159,6 7-315,1 0 91,-10 2 76,7 9 0,-14 0 263,10 0-80,-1 9 0,1 2-80,-1 9 0,-6 0 205,7 1 1,-8-1 93,8 0-268,-10 1 21,14-1 0,-13 0 6,8 0 96,-8 1-478,13-1 227,-16-9 1,10 0 88,-6-4-805,-3-4 375,6 6 39,-9-9-42,0 0 1,-3-7 0,-3-2 164,-8-3 0,-4 1 0,-2-5 0,-3 3-283,-4-3 859,5 7-299,-8-9-57,1 16 0,7-14 0,-5 9 959,4 3-572,3-7 0,-1 6 3248,1-8-3136,9 8-284,2-4 23,9 0-64,0 7 0,9-9 0,4 6-160,5-2 24,3-9 0,6 12 0,0-7-1920,-2 2 75,-3-7 0,5 14 1,0-5-3862,-2 5 5696,-3 2 0,-1 18 0,-1 4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10:53.74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102 2332 8189,'-11'0'1597,"-7"0"-891,4 0 630,-4 0 1,0 2 395,5 5-1517,4-14-54,27 5 0,-3-28 162,19-3 65,0-6-458,16-1 285,1-10-1,1-2 0,7-2 108,-5 0-449,5 0-560,1 2 500,1-6 197,-9 15 1,5-6-128,-10 8 1,0 0-155,-6 1 1,-7 8 0,-3 5 115,-2 5-423,-2 1 151,-15 1 514,-3 9-276,0 2 914,-7 9-1040,7 0 140,-9 0 1,-9 0-370,-5 0 146,5 0-3,0 0 0,7 0-958,-5 0 869,5 0-1607,-7 0 2097,18 0 0,-7 0 0,7 0 0</inkml:trace>
  <inkml:trace contextRef="#ctx0" brushRef="#br0" timeOffset="1695">2131 2798 6523,'-12'0'935,"3"0"1,7 0 432,-5 0-956,5 0 1,-9 0 284,4 0-487,5 0 1,-10-2 10,6-5 1,1-4-14,-8-10 1,8-1 51,-2-5-146,-4 4 1,9-15 0,-7 2-35,0-9 1,0-7 0,-7-9-123,3 1 16,-1-1 0,0 2 72,1 5 0,-1-4 1,-4 6 447,5 0-306,-5-7 0,7 17-105,-10-6 1,8 5 89,-1 3 12,1 8 1,-1-4-54,1 9 0,1 7 1,-3 6-20,1-1-47,1 6 0,1-3 0,3 8-329,0-3 6,7 0 0,-14 5-34,9-5-126,1 5 276,6-7 1,-3 9-1,-1-2-231,-3-5 252,0 5 44,7-7 0,0 7-94,0-5 574,0 5-395,0-7 104,0 0-159,0 6 1,0-8-35,0 4 57,0-4 14,0 0 171,0-7-57,0 16 1,0-10 154,0 5 37,0 5-423,0-7 194,0 0-7,0 7-412,0-7 46,0 9-331,0 0 217,0 9-514,0-7-861,0 7 570,0-9 929,0 0 0,0 9 0,0 2 0</inkml:trace>
  <inkml:trace contextRef="#ctx0" brushRef="#br0" timeOffset="2367">1481 427 7833,'0'-21'2230,"0"1"1029,0 9-1595,0 2-1068,0 9 54,0 9-411,0 2-88,0 9 1,0 3 0,0 4-68,0 7 0,0 2 1,0 0-986,0-2 713,0-10 0,0 15 205,0-6-1776,0-3 810,0-1-2722,0-9 2570,9 1 366,-7-1 735,7 0 0,-9-9 0,0-2 0</inkml:trace>
  <inkml:trace contextRef="#ctx0" brushRef="#br0" timeOffset="2627">1217 710 7833,'0'-20'3028,"-2"7"-2336,-5-1 1634,5 10-769,-7-14 1,11 9-1026,5-5 157,4-4-371,9 16 0,10-9 407,3 4-495,-3 5 0,8-10 0,-4 8 275,4-3-1427,3 0 567,-1 7-2240,1-9 1402,-1 7-1849,1-7 1,-7 9 2608,-1 0 1,-8-2 0,2-3 432,-4-2 0,6 1 0,3 6 0</inkml:trace>
  <inkml:trace contextRef="#ctx0" brushRef="#br0" timeOffset="3093">1359 41 7850,'-29'-9'191,"6"7"1,-13-14 0,7 10 0,-3 1 201,-4 3 0,-2 11 960,-3 4-887,1 5 0,-1 12 193,1 3-476,-1 6 1,3 10-1,4 5 1,7 7-165,5 7 0,10 2 1,6 6 335,3-1-876,12 8 320,12-9 1,19 14 237,14-14 1,7-4 0,9-4 11,11-10-110,0-16 1,-29-24 0,2-4 286,-3-5 0,-1-1-150,3 0 1,0-3 0,1-3 0,0-2 0,0-1 0,-2-1-22,-2-2 0,-1-1-20,3-6 0,-2-2-443,33-16 0,-2-10 0,-13-1 0,-10-6 702,-10-6-273,-10-4 0,-27-10 0,-4 0 0,-9 3 0,-14 0 930,-18-3 1,-22 5-932,20 29 0,-3 1 0,0 0 0,-3 3-93,-1-2 0,-1 3 1,-1 3-1,-1 2 0,-3 2 1,-1 1-1,1 3 1,-1 0-899,-2-1 1,1 2 972,-46-3 1,9-5-1,13 18 1,8 3-1,6 2-1398,7 2 533,13 0-667,12 0 686,18 0 844,2 9 196,9 11 0,27 2 1,7 8-1</inkml:trace>
  <inkml:trace contextRef="#ctx0" brushRef="#br0" timeOffset="3804">893 1460 8325,'0'11'2610,"-9"-2"-1541,7-9 52,-7 0-336,9 0-375,0-9 249,0 7 496,0-7-737,0 9 1,0-2 216,0-5-215,0 5-261,0-7 1,2 2-135,5 0 1,-3-6-7,10 6 1,-3-9-74,3 3 0,4-5 1,-5-3-102,5 1 150,3 0-116,-1-1-711,0 1 434,0 0-11,-8 9-102,6-7 245,-16 15 1,9-8-94,-4 4-162,-5 5-213,7-7 374,-9 9-970,0 0 1330,0 9 0,0 2 0,0 10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10:58.4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934 1115 8263,'0'-11'1598,"0"2"-1288,-9 0 1,6 5 70,-3-10 0,3 1 105,3-8 1,-6 8 182,-1-1-509,0 1 0,7-14-65,0 0-21,0 0 16,0 6 1,0 1 229,0 0-747,0 0 414,0-1 0,0 8-322,0-1 1,0 7-622,0-6-1470,0 8 2426,0-4 0,0 18 0,0 3 0</inkml:trace>
  <inkml:trace contextRef="#ctx0" brushRef="#br0" timeOffset="1088">42 669 8415,'-9'12'1661,"6"-3"-889,-15-9-74,16 9 996,-7-7-534,9 7-449,0-9 1397,0 0-2023,9 0 0,2 0 100,10 0 1,-6 0 164,6 0-568,-15 0 202,30-9 0,-22 0-348,13-5 0,-4-1 48,-3 8 1,0-7 143,0 8 0,-2-3 96,-4 2-195,4 4 1,-9-8 134,4 4-19,-4 5 428,-9-7 0,0 11-142,0 5 0,0 4 184,0 10-221,0-1 0,0 0 1,0 1-25,0-1 0,0 0 0,0 0-166,0 1 27,0-1 1,0-7-628,0 1-61,0 0 479,0 6-82,0-9 143,9-2 437,-6-9-173,6 0-86,-9 0-3,0 0 1,-7-9 314,0-4-23,-9-5 97,5-3-203,-9 1-1,9 0-2,-7-1 0,9 1 40,-5 0-144,-4 0 1,14 8 117,-10 6-31,10-6-371,-5 10 100,9-7 164,0 9-1506,0 0 1,2 7 16,5 0 0,4 8 159,9-1-332,0-5 1645,10 9 0,10-16 0,12 7 0</inkml:trace>
  <inkml:trace contextRef="#ctx0" brushRef="#br0" timeOffset="1720">873 953 7834,'2'-20'-86,"3"0"207,1-1 22,1 1 0,-7 0 93,0 0 0,0 6 738,0 0-247,-9 10-33,7-5 0,-9 7-11,4-5-526,5 5 1,-14-5 157,9 14-53,0 4-336,7 9 87,-9 1 1,5-1 13,-10 0 0,10 7-16,-3 0-180,5 9 0,-5-13 68,0 4 1,1-5 0,6-1-979,0-1-480,0 0 844,0 0 453,0 1-499,0-10-207,0-2-19,0-9 987,0-9 0,0-11 0,0-12 0</inkml:trace>
  <inkml:trace contextRef="#ctx0" brushRef="#br0" timeOffset="2016">812 811 7834,'11'-20'0,"-2"6"935,-9 1-195,0 8 408,0-4-247,0 9 1072,0 0-1369,0 9 0,0 3-5,0 8-336,9-9 171,3 7-1,8-6-223,0-1-276,0 7 190,1-16-52,8 7-244,-6 0 1,13-7-112,-9 5 108,0-5 1,-7-2-292,0 0 1,0-2-209,1-5 359,-1 5 0,-9-9 119,-4 4 185,-5 5 301,-2-7-235,-9 9 1,-2-2-115,-9-5 1,-3 5 337,-4-5 0,5 5 1,-5 2 793,4 0-757,3 0 1,6 0-45,1 0 1,6 0 361,-7 0-1351,10 0 379,-5 0 246,9 0-2768,0 0 2339,9 0 0,2 6 0,12 1 521,4-2 0,-5 6 0,8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11:09.98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41 21 7796,'-9'-11'317,"6"2"1200,-6 9-392,0 0 1078,7 0-1051,-7 0 275,9 0 258,0 0-1440,9 9 0,-4-7 59,8 5 0,3-5 47,11-2 0,-2 7-104,9-1 1,-7 1-101,6-7 1,1 0 66,7 0 1,-1 0-107,1 0 1,-3 0 13,-4 0 1,4 0-145,-4 0 0,-3 0 150,3 0 1,-2 0-137,2 0 0,2 0-218,-9 0 0,2 0 125,-2 0 0,-4 7-66,4 0 0,-5-1 116,-2-6 1,7 0-20,0 0 0,3 0-12,-3 0 0,-5 0-126,5 0 1,3-6 130,-3-1 0,0 0-83,-7 7 1,7-2-290,0-5 309,0 5 1,-7-7-31,1 9 0,-8 0-74,1 0 268,-1 0 1,1 0-109,-1 0 105,-8 0 48,13 0 353,-16 0-41,7 9 0,-9-5 68,0 10 54,0-10-354,0 14 0,0-13-27,0 8 19,0-8 1,0 6-97,0-4 33,0-5 1,0 10-161,0-6 1,0-1-25,0 8 1,0 1-26,0 6 1,0 0 116,0 1 0,-7 1 16,0 5 0,1 2 108,6 5 0,0 5-101,0-6 0,0 6 57,0 1 1,-3 1-40,-3-1 1,3 1 38,-3-1 0,3 1-41,3 0 1,0-8 31,0 1 0,0-7-87,0 7 1,0-7 62,0 7 1,7-9-46,0 2 0,0-5 48,-7-2-25,0 1 1,0-1 17,0 0 0,0 0-3,0 1 1,0-8 96,0 1 1,0-1-84,0 8-68,0-1 1,0 0 86,0 0-55,0 1 0,0-1 32,0 0 0,0-6-176,0-1 83,0 1 0,0 6 18,0 0 1,0-6 23,0-1 1,0-6-2,0 7 1,0-8 28,0 8-24,0-1 1,0 8 13,0-1 1,0-7-1,0 1 0,0-1 5,0 8 0,0-1-103,0 0 0,0 1 89,0-1 1,0 0-13,0 0 1,0-6-13,0-1 73,0 1 1,0 6-58,0 1 0,0-8 20,0 1 0,0-8-3,0 8 13,0-10-19,0 14 1,0-13 5,0 8 0,0-6-3,0 7 1,0-8-1,0 8 0,0-7-3,0 6 1,0-6-4,0 6-161,0 1 150,0 6-53,0 1 37,0-1-239,0 0 323,0 0-87,0-8 0,0-1 43,0-4-68,0-5 213,0 7-182,0 0 116,0-7-81,0 16-37,0-16 0,0 10-55,0-6 77,0-3 2,0 6-15,0-9-131,0 0 85,0 9 0,0-5-58,0 10 0,0-7-188,0 6 0,0-6 454,0 6-155,0-8-130,0 13 0,0-14-15,0 10-250,0-10 221,0 5 0,2-9-94,5 0 124,-5 0 0,7-2-195,-9-5-1409,0-4 662,0-9-1303,0 0 381,0 8 2024,0 3 0,-9 9 0,-2 0 0</inkml:trace>
  <inkml:trace contextRef="#ctx0" brushRef="#br0" timeOffset="654">1095 2251 7751,'0'-11'2463,"0"-7"-2039,0 16 1,0-10 400,0 6-285,0 3-137,0-6-188,0 9 0,0 3-13,0 3 0,0 6 28,0 8 1,7-7-4,-1 1 0,8 6-141,-7 7 1,9 0 41,-3-7 1,-2 1-26,3-1 0,-3 0-23,3 1 0,4-8-123,-5 1 1,-2-10-27,3 3 0,-7-5 40,6-2 1,-6 0-40,6 0 0,-6-2 61,7-5 1,-3-4-281,2-9 0,3-1 62,-9 1 1,7 0 47,-8-1 0,8 8 23,-7-1 0,6 1-385,-6-7 206,0 8 205,2-6 1,-7 14 325,5-10-180,-5 10 440,-2-5-191,0 9 48,0 0-76,-9 0 31,-2 0 1,-10 0-5,1 0 0,0 0 64,0 0 0,-1-7-24,1 0 1,0 1-91,-1 6 0,1 0 257,0 0-324,0 0 0,-1 0 10,1 0 1,7 0-71,-1 0 1,7 0-243,-6 0-1230,8 0 797,-4 0-2422,9 0 2181,0 9 1,2-7 826,5 5 0,4-5 0,10-2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11:13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183 123 7790,'-14'0'1355,"1"0"-1001,-1 0 1,3 0 950,-7 0-794,7 0 0,-9 0 98,-1 0 885,10 0-938,-7 0 1,9-3 450,-5-3-311,5 3-415,9-6 1,0 7-102,0-5 1,3 3-327,3-10 1,8 8 162,13-8 0,-2 3-291,9-3 1,-3-2 271,3 10 0,4-1-330,-4 7 1,2 0 136,-2 0 0,2 0-47,-9 0 1,0 2-31,-7 5 0,0 4 67,1 10 0,-10-1 245,-4 0 1,-5 3-84,-2 4 1,-2-3 181,-5 10 0,-7-7-66,-13 7 0,-2-7 283,-5 7 0,-4-9-97,4 2 0,-2 0 14,2-7 0,-2 5 333,9-12 0,-6 3-214,6-2 1,6-5 117,8-9 0,6 6 218,-7 1-536,10 0 169,-5-7-270,9 0 1,9 0 126,4 0 1,6 2 300,1 5 1,0-5-22,0 5 0,3 2 0,4-2 0,-2-1 32,8-6 0,-6 7-171,7 0 0,-7 0-458,7-7 0,-2 0 127,1 0 0,-1 0-306,-5 0 1,-4-7 230,4 0-2291,-5 0 141,-2 7 1,-6 0 132,-1 0-1345,-8 0 1984,4 0 1425,-18 0 0,-2 0 0,-10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11:39.40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81 122 8202,'-20'-11'2259,"9"2"1,-5 7-793,9-5-829,-8 5 152,12-7-121,-6 0-359,9 6 0,3-6-253,3 9-3,6 0-58,8-9 69,0 7 1,9-7-1,3 7-106,0-5 0,6 5 87,-4-5-455,-5-4 314,9 9 1,-13-7-570,9 9 1,-9 0 102,2 0 329,-5 0-320,-2 0 1,-2 2 157,-4 5 0,-3-5 160,-4 5 1,-5 4 191,5 2 0,-14 5 385,-6 3-318,-5-10 1,-9 14-1,-3-5 79,-1 3 0,6-1 1,-4-4 565,-1-4-359,8 4-67,-7-7-43,8 0 0,8 0 42,-1-4-820,10-5 420,-5 7 101,9-9-169,0 0 0,9 0 168,4 0-524,-4 0 265,9 0 116,-6 0 0,15 7-65,0 0 1,0 2-33,-7-2 299,9-5 0,-6 16 0,4-4 0,-5 4 54,-1 2 0,-1 0-9,0 0 0,-9 1-13,-4-1 0,-5 0 702,-2 0-372,0 1-67,0-1 681,0 0-451,-9 1-207,-2-10 1,-9 7 0,-3-16 188,-4 5 0,5-5 49,-5-2-429,-5 0 0,7 0 0,-6 0 0,2 0 312,4 0-241,-7 0-145,10 0 29,-7 0 1,8 0-945,1 0 748,9 0-2634,2 0-997,9 0 1,11 0 3742,9 0 0,1 9 0,8 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11:41.40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102 426 7730,'-12'0'4022,"-6"0"-2058,16 0-883,-7 0-565,9 0 1,0-2 0,2-3-1,5-4-230,7-2-142,4-3 0,2-6 1,0 0-773,1 0 514,8-1 1,-4 1 0,6 0-1279,-2 0 713,8-1-2024,-15 1 2533,7-9 0,-8 6 1,-3-4-1,-5 5-349,-6 1 430,-5 1 1,-11 2 0,-7 2 0,-6 5 475,-5 2 1,-9 2-351,2 7 1,-4 0 0,-1 2 468,6 5 1,-3 4 497,9 10 0,-1-1-751,8 0-174,0 10 77,9-8 1,2 10-1,11-8 1,5 6-1,6 1-168,5 5-53,2-6-2521,10 8 2632,-8-7 1,14 3-1,-6-2-642,1-3 0,-6 5 1,0-7 482,-10-2 1,1-3 0,-9 1-691,-2 4 617,-3-14 0,-4 12-214,-5-18 1373,-5 0-910,-17-7 1,4 0 0,-6-3 0,-1-3 0,3-8 5073,0-4-4948,2-2 1,0-3 0,2-2-1,5-2-224,4 3 105,11-8 0,-4 7 0,9-6 0,0 1 0,3 6-3551,3 1 1,12 5 3355,9 5 125,9-5 0,5 6 0,11-8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11:43.3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82 62 12531,'-14'0'3009,"1"0"-2420,8 0 21,-13 0-1023,16 0 195,-7 0-466,0 9 0,7-5 119,-5 10 415,14-10 0,-3 5-210,10-9 0,-7 0 9,6 0 1,1 0 278,6 0 1,-6-2 356,-1-5-320,-8 5 830,4-16-503,0 16 0,-7-16 784,5 4-597,-14 5-198,-4 0 1,-10 9 281,1 0-301,9 0 0,-7 0-283,4 0 0,-2 2-1384,3 5 566,4-5-1750,9 7 1911,0-9 0,2 7 0,5 0 678,6-3 0,14-1 0,5-3 0</inkml:trace>
  <inkml:trace contextRef="#ctx0" brushRef="#br0" timeOffset="357">548 41 7694,'-13'0'2213,"2"-2"-972,2-5 0,0 5 0,2-5 416,-7 5-1238,5 2-534,-9 0 236,16 0 0,-9 2-175,4 5 1,5-2 230,-5 8-678,5 1 1,2-1 371,0 1-804,0-10 564,0 5 1,9-9-254,4 0 264,5 0 863,2-9-420,-8 7 1,4-16 265,-10 4-149,1 5 748,-7-9-688,0 16 0,0-9 1,-2 6 263,-5-1-263,-4-1 31,-10 7-1071,10 0 567,-7 0 0,16 2-785,-5 5 417,5-5-2097,2 16 1301,0-16 1374,9 7 0,2 0 0,9 3 0</inkml:trace>
  <inkml:trace contextRef="#ctx0" brushRef="#br0" timeOffset="710">994 41 10680,'0'-11'5667,"0"2"-5074,0 9 0,-2 0-36,-5 0 193,5 0-446,-16 0 1,14 0-90,-10 0-302,10 9 1,-12-4-1,7 6-69,-2-2-1121,6-2 1349,-4 2 83,9-7-364,0 16 82,0-16 1,2 14 27,5-9-129,4 0 1,3-7 227,-1 0-110,1 0 1,-1-3 483,1-3 1,-10 1-71,3-8-973,-5 8 308,-2-4 0,-2 2-828,-5 0-5992,-4 1 7181,0 6 0,-7-9 0,7-3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11:42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41 527 7693,'-20'0'7191,"9"0"-4807,2 0-1824,9 0 1,2-2-280,5-5 1,6-4-86,14-9 0,-2-3-246,9-4 0,0-2 83,6-5 1,-1-2-487,-6 9 1,3-9 0,-8 4-377,-4 1 0,-1-7 347,-3 4 1,-6 4 181,-1 3-10,-8 5-5,4 2 1147,-9-1-459,0 10-148,0 2-62,0 9 1,-3 9 170,-3 5-106,-6 13 0,1 4 28,-7 19-152,16-7-27,-16 15 1,16-13-867,-5 9 616,5-9 0,2 5 0,0-12-1006,0-4 0,0 2 574,0-9 1,0 0-1189,0-7 987,9-8 806,2-3 0,0 0 0,-2 2 0</inkml:trace>
  <inkml:trace contextRef="#ctx0" brushRef="#br0" timeOffset="639">751 142 8662,'-9'-11'738,"-4"4"0,1-2 984,-1 2 1061,8-9-1475,-4 5-820,9-9 1,9 2-585,5 4 62,4 5 1,2 3-198,0-1 236,1 0 0,-1 7 1,0 0 259,0 0-869,1 0 228,-10 0 233,7 0-764,-7 9 566,1-7 1,3 10-229,-8-6 102,0-3 166,-7 15 359,0-7-109,0 9-73,-9 0 0,-2 1 54,-10-1 0,1 0-95,0 1 212,-1-10-174,10 7 54,-7-16 1,14 14 109,-10-9 0,10 2 19,-3-3-146,5-3 211,2 6-111,0 0 0,6-5 0,3 7 84,3-2-97,-8-2 1,12 2 52,-9 5 1,8-3 138,-1 2 1,-5-6 226,-2 7-202,4-1-179,-9 8 0,7-1 527,-9 0 0,0 0 269,0 1-469,0-1-43,-9 0 0,5-2 1,-10-2 43,-2-3 1,-2-6-268,-2 7-98,0-10 197,0 5-459,-1-9 1,8 0-1,-1 0-289,-1 0 1,6-2 305,2-5-2625,5-4 1360,2 0 1512,0 2 0,18-9 0,4-5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11:40.1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264 21 7659,'-11'-9'3634,"2"7"-2679,9-7 441,0 9 38,0 0-997,0 9 0,-3 2-89,-3 9 0,1 1-175,-8-1 0,6 2-282,-7 6 160,1-6 0,-1 7-111,1-8 1,2-1-971,-3 0 1193,5-9-129,9 7-259,0-15 132,0 6 1,9-7-1,5 2-141,4 3 67,2 0 0,0-5 0,0 3 37,1 1 1,6 8 128,0-7 0,0 9-103,-7-3 175,0-4 1,-6 9-93,-1-4 0,-6 4 1,4 2 129,-2 0 0,-2 0 300,-7 1 0,-9-1 1,-4 0 49,-5 1 364,-3-1-524,1 0 1,-7-2 0,-2-2 235,-3-3 0,5-1-309,-7 1 1,7-4 74,-6-9-106,8 0-7,-5 0-63,10 0-1087,0 0 333,9 0 416,-7 0-1794,15 0 600,-6 0-53,9-9 0,3 7 524,3-5 1,-1-2-509,8 2 1444,1 1 0,6-3 0,0-3 0</inkml:trace>
  <inkml:trace contextRef="#ctx0" brushRef="#br0" timeOffset="237">203 41 7683,'-11'0'5225,"2"0"-3572,9 0 1,9 0-884,4 0 0,5 0 282,3 0-724,-1 0 0,7 0-630,0 0 1,7 0 164,-7 0 0,7 0 0,-5 0-347,2 0 0,-6 0 506,2 0-3680,-4 0 3658,6 0 0,-6 0 0,6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5:49:38.1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353 251 7817,'8'-23'0,"-3"3"0,-3-1 756,-2 1 1,0-4 1037,0 4 0,0-1-172,0 1 0,0 4-831,0-4 1,-2 6-295,-3 4 0,-4-1-153,-11 6 1,-3 0-276,-6 5 1,-1 8 83,1 7 0,-2 1-454,-3 8 1,4 3-294,1 7 0,1-3 332,8 3 0,1-1-523,4 1 1,7-4 269,3-1 1,3-1-199,2-9 0,7 4 266,3-8 1,9 1 15,6-11 0,8-2 125,1-8 0,7-3-47,-2-6 1,-3-6 293,-2 0 1,-3-4-46,-1 4 1,-3 1 521,-2 4-445,-4 0 1,-11 2 967,0 3-712,-7 4 1,3 8 248,-6 2-297,0 5 1,0 5 15,0 1 1,0 1 0,0 2-827,0 2 0,2-1 333,3-4 1,3-5 295,7 0 0,6-7 0,2 4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5:32.78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606 427 7812,'-9'-12'3057,"-4"6"-2088,4 3 0,-3 6 1,8 6-1,-5 11 1258,-2 12-2156,6 6 1,-6 9 0,6 5-1,-4 4-695,-2 7 1,4 9 699,-6-4 0,6 6 1,-4-4-508,2 2-1409,2-15 0,7 8 1728,0-18 0,0-8 0,0-10-1956,0 0 663,0-15 1405,0 4 0,9-9 0,2 2 0</inkml:trace>
  <inkml:trace contextRef="#ctx0" brushRef="#br0" timeOffset="294">18 325 7915,'-9'-11'3974,"7"2"1,-5 2-2323,14 1-776,13-1 1,12 5-462,8-5-258,1 5 1,6-14 0,5 7-538,7-3 0,-5 6 479,6-8 1,1 3 0,-7-3-2095,5 8 1556,-7-6 0,6 10 1,-6-5 242,0 5 1,-5 2-9634,-13 0 9829,4 0 0,-6 0 0,8 0 0</inkml:trace>
  <inkml:trace contextRef="#ctx0" brushRef="#br0" timeOffset="608">282 913 12541,'-11'0'5100,"2"0"-3491,9 0-1254,9 0 0,2 0 62,9 0 1,3-2-1,4-2 1,6-3-1,6 2-895,1 3-9,-8 2 439,6 0 1,-9 0-2459,5 0 1800,5 0 1,-10 0-1861,5 0 0,2 0 503,-9 0 0,6 0 2063,-6 0 0,1 9 0,-8 2 0</inkml:trace>
  <inkml:trace contextRef="#ctx0" brushRef="#br0" timeOffset="820">1133 812 17084,'-6'20'598,"-1"0"-569,-9 1 1,14-1-1,-7 3 1,2 1 487,0 3-1259,1 9 476,-3-4-1627,6-1 0,-6 8 2113,9-5-1441,0-5 0,0 0 0,0-9 878,0 1-1239,0-1 1582,0-9 0,9 7 0,3-6 0</inkml:trace>
  <inkml:trace contextRef="#ctx0" brushRef="#br0" timeOffset="1236">1255 406 9281,'-20'0'2977,"6"0"-795,1 0-1206,8 0-384,-4 0-955,9 0-830,0 0 0,0 9 1,0 3-1</inkml:trace>
  <inkml:trace contextRef="#ctx0" brushRef="#br0" timeOffset="1858">1559 21 7816,'-13'-11'2654,"-1"4"-1554,10 5 1,-5 4-41,9 5 0,-7 6-558,0 14 1,0 5-153,7 9 0,0 15-466,0 5 147,0 13 0,7-6 0,0 10-445,-3 6 358,-1 1 1,-3-6 0,0-2-434,0-3 333,0-17 1,0 8 0,0-20-65,0-7 0,-3 1 23,-3-12 320,3-9 1,-8-9-209,4-9 281,5-9-74,-7-12-330,9-10 223,0-10-19,0 1 83,9 8-384,2-6 195,10 15 1,-1-13 16,0 9 1,3 7-79,4 6 0,-3 10-167,10-3 25,0 5 132,-2 2-335,6 0 193,-16 9 79,17 2 1,-17 9 144,5 1 0,-11-1 0,-5 0-215,-2 1 1250,-2-1-505,-7 9-273,0-6 1311,0 6-999,-9-9 1,-11 0 19,-14 1 1,0-8 0,-2-1 0,-2-3 1339,2-5-1353,0-2 0,-3-2-520,6 0-22,3 0 355,10 0-2577,0-9 1614,9-2 1,4-2 464,14-1 0,11 3-1969,9-3 1065,18-4 1112,-12 7 0,17-9 0,-9-1 0</inkml:trace>
  <inkml:trace contextRef="#ctx0" brushRef="#br0" timeOffset="2136">2411 771 7816,'-21'0'4072,"1"3"-2096,0 3 0,-7-1-612,0 8-893,0 10-381,-3-1 1,8 8 273,-5-10-459,4 9 0,12-4 0,4 7 51,5-3 0,4-2 0,5-7 0,9 0-2213,9 1 0,6-10 0,10-4 2001,-1-5 0,8-2 0,1-2 0,1-5-399,-1-6 609,-1-15 1,-10 6-320,-4-5 835,-5-5-415,-9 10 1,-2-14-115,-4 9 1933,-5-9-1327,-9 13 0,-11-6-184,-10 9 1,-6 2 0,-9 2 2048,2 2-1942,10 10 1,-15-5-734,6 9 0,3-7 152,3 0-1026,14 1 576,-5 6-3076,15 0 3637,3 0 0,21 0 0,10 0 0</inkml:trace>
  <inkml:trace contextRef="#ctx0" brushRef="#br0" timeOffset="2969">3181 690 7809,'-11'-9'1573,"0"5"736,4-10-1247,5 10 589,-7-5-724,9 9-633,0 0 69,0 9-393,0 2 238,0 18-325,0 3 151,0 8 0,6 1 248,1-1-397,0 10 1,-7-7 86,0 4 58,0-4 58,0-12 0,0-1-54,0-10 230,0 0 237,0-8-356,0-3-64,0-9 0,2-9 1,3-7-526,1-9 225,10-7 161,-5-8 1,10-1-667,-1 1 504,-9-1 0,14 3-234,-5 4 303,5-4 0,-5 15-157,1-4 300,-1 5-122,0 11 1,-6 2 244,-1 9-105,1 0 0,4 2 0,-5 5-225,-6 6 672,4 5-324,-9 11 1,10 1 52,-5 3 1,-5 6-115,5-5 0,-5-3-119,-2 3 133,9-9-45,-7 4 0,7-9-1491,-9 0-484,9 1 1010,2-1 537,1-9 0,6-2-584,-5-9 1,5 0 440,2 0 0,1 0 530,-1 0 0,0-9 0,1-2 0</inkml:trace>
  <inkml:trace contextRef="#ctx0" brushRef="#br0" timeOffset="3315">4195 893 7809,'0'-13'7423,"0"-1"-6173,-9 9-217,-2-13-793,-10 16-85,1-7 1,0 2-1307,-1 1 1275,1-1 1,-7 7 0,0 0 324,2 0-769,-6 0 1,6 9-1,-7 4-1771,3 5 2099,2-6 1,14 6 0,1-5 29,3 5-740,3-6 108,6 6 0,0-14 1,2 7-1,5-2 0,6-4-603,5-3 907,2-2 0,7 0 1,1 0-255,-4 0 637,-1 0 0,-3-7 0,0-2 0,1-2-65,-1-5 1,-9 5-176,-4-2 0,2 6 1541,-2-7-557,-1 1 1805,-6 1-880,0 3-1591,-9 18 1,7 3 0,-7 10-90,0 5 0,7-4 1,-5 4-1,5-2 162,2 2-452,0-5 0,2 7 0,5-10 0,9-4 0,6-3 0,8-3-1208,1-5 481,3-2 264,6-11 0,1-2 671,-1-9 0,10-10 0,2-1 0</inkml:trace>
  <inkml:trace contextRef="#ctx0" brushRef="#br0" timeOffset="4099">4986 690 13872,'-9'-18'4865,"-5"5"-4471,-4 4 1,-2 9 0,-3 0 0,-2 2 121,-2 5-468,0 4 0,0 16 0,3 0 0,3 0 0,5 0 0,3 0-3176,2-2 3113,2 6 0,9-8 1,0 4-6,0-4-1347,0-3 0,9-7 0,6-1 628,10-3 582,-2-3 1,8-6 0,-6 0-5637,2 0 5309,0 0 484,2-9 0,-6-2 0,6-9 0</inkml:trace>
  <inkml:trace contextRef="#ctx0" brushRef="#br0" timeOffset="4443">5614 690 7867,'-20'0'1631,"9"-9"0,-8 7-1127,6-5-291,4 5 2538,0-7-2109,0 7-349,-2-7 1,-3 9 1983,1 0-2084,8 0 0,-13 0 1,5 2-1,-3 5 0,0 6 366,3 5-442,-1 3 1,-6-1 0,2 2 308,4 5-213,-4-4-388,16 6 216,-16 0 0,16-6-461,-5 4 1,5-4-1,4-5 1,5-3-1757,6-1 1771,5-10 0,11 12 1,3-9-1,2-3-2015,0-1 50,-1-3 1842,8-9 1,-3 4 0,-2-6 0,-4 0 527,-3-1 0,7-1 0,-4-7 0</inkml:trace>
  <inkml:trace contextRef="#ctx0" brushRef="#br0" timeOffset="4763">6040 711 14762,'-11'13'877,"4"1"-251,5 1-314,2 3-536,0 3 284,0-1 1,2 0 0,2 0 0,5 1 0,3-1-4263,3 0 4176,3-8 1,9 3-1,0-8 1,0-2-27,3-3-132,-8-2-6122,8-9 6306,-1-2 0,-7-19 0,8-1 0</inkml:trace>
  <inkml:trace contextRef="#ctx0" brushRef="#br0" timeOffset="4909">6020 183 7823,'-9'-13'9821,"-5"-1"-9461,-4 10 0,4-5 1103,1 9-1618,-1 0 1,5 0-4762,9 0 1,14 2 4176,6 5 1,14 4-1,-11 9 1</inkml:trace>
  <inkml:trace contextRef="#ctx0" brushRef="#br0" timeOffset="6352">728 1562 7861,'-20'0'3735,"6"0"-2924,1 0-743,8 0 251,-4 0 586,0 9-576,7-7 1,-7 10-1,9-6 14,0 8-184,0-5 1,9 7-195,4-10 124,5 1-54,12-7-40,1 0 1,10 0 0,-1 0 0,3 0 258,4 0-184,5 0 0,9-9 230,0-4-236,0 4 0,-1-7 0,-1 7 42,-5-2 2,5 6-478,-17-4 219,17 9 149,-16-9 1,6 7-1,-8-5-32,0 5-122,-10 2 50,7 0 164,-15 0-31,15 0 0,-13 0-58,9 0 35,-9-9 318,13 7 0,-13-7-228,8 9 0,1-3 0,9-1 0,2-5-143,2-2 83,1 6 1,1-4-140,5 9 52,5-9 1,-5 7 26,0-5 47,0 5 0,7 4 1,-3 2-132,-3 3 0,1 9 30,-9-2 45,9-5-155,-13 9 165,7-16 0,-3 7-8,0-9 0,1 0 1,-5 0-1,2 0 171,2 0 0,2-2 1,-3-5-30,1-7 1,0 3-118,-6-2 24,8-1-516,-6 3 513,7-7 1,-3 15-134,0-3 0,1 1 0,-6 1 1,3-3-399,3 2 385,-1 3 1,-6 4 0,1 3 114,6 2 1,-6 2-121,6-3 281,-5-3-143,-3 6 1,-6-3-1,0 1 249,2-2-133,2-3 0,3 5 643,-1-1-661,-8 1 1,6-4 0,-4 1 87,4 3 1,0 0 14,-4-7-277,4 0 152,-6 0 0,9 6 83,-1 1-367,1 9 1,-8-14 0,1 7 45,2 0-323,-6-7 291,8 7 0,-13-9 37,8 0 1,-6 0-40,7 0 0,-7 0 100,7 0 1,-9-9 1,6-2 31,-4-9-20,-4 0 0,6-1 0,-6 1 0,4 0 83,-5 8 1,10-3-1,-7 8 57,2 2-29,0-6 1,2 9 0,3-5 175,-1 5-88,7 11 0,-15 2-42,15 9 1,-13-6 0,9-3-55,2-2 0,-5 5-7,3-8-71,0 1 82,-3 2 0,1-6 23,-5 3-909,-4-3 0,-1-6 0,-11-3-92,-2-8-1924,7 5 2878,-14-9 0,7 7 0,-9-10 0</inkml:trace>
  <inkml:trace contextRef="#ctx0" brushRef="#br0" timeOffset="6875">7175 548 10226,'-20'0'3364,"0"0"-2836,8 0-1945,-6 0-597,16 0 1,-7 3 0,9 3 2013,0 8 0,0 4 0,0 2 0</inkml:trace>
  <inkml:trace contextRef="#ctx0" brushRef="#br0" timeOffset="6985">7195 771 12045,'0'14'1406,"0"-1"-979,0-8-179,0 13-249,0-16 0,-2 7 398,-5-9-397,14 0 0,-5 9 0,19 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32.51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124 359 8970,'-7'-13'3239,"2"7"-1696,5 0-519,0 6-507,0 0 0,0 11-180,0 6 0,0 6 1,-1 6-35,-4 4-142,4 3 1,-4 2-523,5 4 127,0 2 1,-5 5-670,1 1 1,0-4 526,4-1 1,0-6-339,0-2 1,0-5 222,0-8 0,0 0 0,0-4-605,0-3 0,0-7-936,0-2 2032,0-5 0,-6-3 0,0-7 0</inkml:trace>
  <inkml:trace contextRef="#ctx0" brushRef="#br0" timeOffset="383">13 285 7903,'-7'0'6161,"1"0"-5101,6 0 495,0 0 1,6 0-1154,2 0 0,4-2 0,4-1 6,0-1 0,6 0-399,-1 4 1,2-4-233,2 0 1,1-2-1722,3 2 1555,-2 3 0,2-5 0,-5 6-1791,-3 0 1,2 0 787,-2 0 1,-3 2 1391,-2 2 0,3 3 0,1 5 0</inkml:trace>
  <inkml:trace contextRef="#ctx0" brushRef="#br0" timeOffset="649">112 595 8772,'-12'0'1559,"-1"0"-25,1 0-425,5 0-8,1 0-190,6 0-551,0 0-202,6 0 0,1 1-120,5 3 1,1-3 0,0 4-129,4-4 1,-2-1-369,6 0 0,-1 4-1338,5 1 1,0-2 228,-1-3 1567,7 0 0,-5 0 0,4 0 0</inkml:trace>
  <inkml:trace contextRef="#ctx0" brushRef="#br0" timeOffset="1308">818 186 7820,'-4'-9'0,"-1"2"2083,-2 2-1496,-1 1 1,-1 0 0,1 0 568,-2 1 1,-1 1-188,-1 2 1,-2 7-164,-2 6-516,2 5 1,-10 12 22,4 3-157,-4 8 1,5 3-917,3 6 787,2-1 0,3 6-298,3 3 0,2-1 0,6-2-494,0-4 601,6 1 1,2-13 0,8 1-910,5-6 0,4-5 573,4-8 1,-2-3-1,5-7-1041,-2-3 884,5-2-1069,-9-6 1168,4 0 1,-5-2 557,0-2 0,-4 0 0,-1-9 0,1-2 0</inkml:trace>
  <inkml:trace contextRef="#ctx0" brushRef="#br0" timeOffset="1926">967 533 12876,'0'8'740,"0"0"0,0 0-302,0 5-280,6 0 1,-5-1-15,3 0 0,-1 4 0,0 1-90,1-2 0,0 3-40,-4-1 32,0-1 1,0-3 54,0-1 0,0-4-408,0 1 22,0-7 174,0 4 1,4-12-227,0-2 183,6-8 0,-7 0-104,5-4 0,-4 3 169,4-4 0,-1 5 0,3-3-9,-2 1 1,0 2 187,5 3 45,-1 0-206,-5 7 487,4-5-276,-4 9 1,1-3-19,0 5 1,-1 5 127,2 3 1,-3 3-259,-1 2 1,-4 1 63,3 2 1,-3 3-301,-1 6 200,0-5 0,0 2 0,0-6-977,0-1 708,0-1 0,0-2 1,2-1-1483,2-2 984,3-4 221,0-5 1,4 0 0,-3-1 24,3-3 1,2 1 193,-1-5 0,0 4 371,1-5 0,-1 1 0,1-4 0</inkml:trace>
  <inkml:trace contextRef="#ctx0" brushRef="#br0" timeOffset="2167">1414 87 7782,'0'-20'1481,"0"4"-978,0 2 1,0 6 1469,0-1-990,0 7-301,0-9-349,0 9 0,5-2 675,3 8-660,-2 9 1,5 7 96,-3 9 1,2 3 0,-1 8 0,0 4-43,1 5 0,-4 7 1,1 0-475,-4-25 0,-1 0 1,1 3-1,-1 1-233,-2-2 1,0 0 0,-1 2 0,1 0 210,-2-2 0,-1 0 0,0 0 0,0 0-202,-4-1 1,1-1 55,-7 25 1,-3-7 0,-1-7-727,2-3 0,2-8 1,2-3-1682,2-6 1486,-2-4 1160,4-12 0,-5 0 0,-1-6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36.89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360 25 8376,'-8'-4'1569,"-1"0"0,1-2-551,-5 2 0,1 3 1,-1-3 233,-4 2-956,3 2 1,-5 2-221,3 2 1,0 4-1,-3 7-519,1 2 533,-4 10 0,7-5 0,-4 11-312,0 2 0,5 4 0,4 6 0,3 2 81,1 3 64,2 8 1,4-1 0,0-26 0,2 0-1036,-1 0 0,2 0 995,0 0 1,1 0 0,2 0 0,0 0-1,0 0 1,1 0 27,-1 0 1,0 0 61,6 25 1,0 0 132,1-2-121,-1-8 0,1 6 1,-1-12-1,1-3-412,-1-2 494,0-7 0,-4 2 1,-5-7 215,-1-2-174,-2 2 1,0-9 0,-2 2 817,-1-2-599,-5-1 1,-4-1 0,0 1 2372,-1-1-2230,-5 0 1,0-1-1,-4-1 122,2-2 1,4-4-1,-1 5-183,-1 1-413,9-5-9,-7 6 273,9-4-791,0 5 1,-2 0 428,4 1 1,1-1-404,4 1 0,2-2 0,0-2 1,4-1-484,1 2 0,2-3 165,8 1 425,-3-5 1,4 7 0,-4-6 0,0 0-258,3 2 484,-1-5 1,1 6-170,-1-3 573,1 3-225,-4 5 0,-5 1-211,0-1 938,-5 6-581,2 1 1,-1 9 508,1 5 0,-5 0-368,-5 8 0,-8 8-98,0 0 1,-3 9 0,8-29 0,-1 1-643,-1 2 1,-1 1 592,0-1 1,-1-1 0,2 2 0,1 0 334,-7 25-289,5-28 0,2 1-56,1 25 0,-3 1 0,11-4-3,0-1-122,5-8 0,9 2 0,9-4-490,5-2 0,8-3 176,1-4-1381,1 3 1523,4-10 1,-1 4 0,1-5-1070,-2 0 818,-2-6 0,-6-1-398,-3-6 0,-4-1 0,-5-2 1205,-4-6-398,-2-1 0,-1-7 0,0-3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35.5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37 1 7830,'-12'0'2453,"4"0"-807,0 0 406,5 0-1968,-3 0 0,7 0 0,4 0 0,3 0-1110,3 0 810,1 0 0,5 0 0,1 0-958,1 0 0,1 0 1,5 0 1173,0 0 0,0 0 0,0 0 0</inkml:trace>
  <inkml:trace contextRef="#ctx0" brushRef="#br0" timeOffset="180">50 125 7851,'-13'0'1316,"7"0"1,-2 0-633,5 0 224,1 0-324,-4 0-782,6 0 1,8 4 0,3 0 133,3-1-1238,8-2 1,-2-1 1301,4 0 0,7 0 0,1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41.04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25 87 7873,'-7'-7'2487,"2"-4"-2492,5 10 326,0-10-237,-6 9 0,5-5 192,-3 3 40,2 3-13,2-5 620,0 6-406,0 0-147,0-5-49,0 4 53,0-5-18,0 6 2212,0 0-2299,0 6 0,0 0 14,0 7 0,0-1-221,0 1 1,0 0 0,0 2-135,0 2 0,0 5 41,0-1 152,0-4-386,0 7 0,2-9 165,2 6 1,-3-6 139,3 1-298,-2-1 143,-2-9-28,0 5 1,1-9-4,3 2 164,-2 3-130,3-6-234,-5-1 311,0-7-252,0-11 131,0 4 0,0-9 57,0 2 0,0-1-12,0 1 0,1-6 0,4 2 1,1 2-9,7 2 1,-1 5 212,1-5-162,-1 6 1,1-2 0,-1 8 36,0 1-75,6 5 232,-4-3 1,4 7-92,-6 4 96,-5 2 1,3 9-99,-6 1 0,0 5-3,-4-2 1,0 4 3,0 0 0,0 1 132,0 0-145,-6 0 0,4-1 0,-5 1 138,1 1 1,-3-7-86,0-3-178,4-2 1,-1-6 189,6 1-588,0-7 0,3 4 69,5-6 37,1 0 1,14 0-286,-2 0 1,2-6 132,2-2 1,1-3-47,3-2 221,-3 1-1252,10 0 1625,-10 0 0,10-1 0,-4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42.2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199 124 9947,'-5'-7'2931,"-2"2"-1897,-5 5 1,-1 0-813,1 0 1,-1 0-32,1 0 1,-1 4 135,1 0-314,0 6-18,-1-4 171,1 2 1,0 3-63,-1-3-55,0 3-233,7-4 0,-1 2 1,4-3 97,-1 1-49,0 1 1,5 1 61,4-2-161,1-3 0,11 5 0,-1-4-249,0 3 238,2-6 0,-2 9 0,3-4 1,-1 1-101,-3 0 1,-1-3 0,-3 3-63,-3 2 762,3 1 1,-9 1 0,2 0-709,-3 1 520,-6-1 1,-2 2-1,-7 1 1030,-3 2-973,4-6 1,-7 0 0,6-5 0,-4 2 321,4-5 495,-6-1-596,7-2 0,-1 0-281,6 0-80,5 0 0,-7-2-2548,6-1 214,0-5 1661,10-4 1,0 4-323,6 0 0,1 5-1588,0-1 2499,-1 2 0,0-3 0,1-2 0</inkml:trace>
  <inkml:trace contextRef="#ctx0" brushRef="#br0" timeOffset="232">435 236 7824,'-7'0'4070,"0"4"-2978,3 0 0,1 6-957,-5-2 0,4 5 1,-3 1-1,0 3-177,0-2 48,4-1 1,-2 3 0,5-1-767,0-1 1,0-1-1644,0-2 1737,0 1 0,4-5-2502,0 0 3168,6-5 0,-3 2 0,5-5 0,0 0 0</inkml:trace>
  <inkml:trace contextRef="#ctx0" brushRef="#br0" timeOffset="392">385 0 7824,'-12'0'3442,"0"0"-383,4 0-964,-3 0-1069,10 0-1413,-5 0-1817,6 0 1,2 6 2203,2 2 0,8 3 0,8 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43.8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25 38 7837,'-5'-7'695,"3"1"0,-4 5 216,6-3-73,-5 3 1057,4-5-693,-5 1-321,6 4 619,0-5-928,0 6-343,0 0 0,0 6 338,0 1-193,0 4-342,0 8 92,0-6 27,0 10 1,4-3 0,1 6-160,-3 3 0,-1-3 0,1 3 0,1-4 27,1-5 1,0 4 0,-4-5 11,0 1 71,6-3 0,-5-8-474,3-1 192,-3-5 0,1 1-95,2-8 264,-3-3 1,6-7 0,-4-2-429,1-5 99,6-2 0,-9-2 0,5 1-277,-1 4 471,-4-4 0,10 5 0,-4-4 0,2 1-370,-1 1 373,-5 5-1,8-1 0,-5 6-161,7 3 488,-1-3-214,1 9 1,-1-4 30,1 6 1,-1 2-220,0 2 68,0-2-142,1 9 206,-1-4 1,-1 6 168,-3 3-36,3-1 0,-4 2 0,1-4 0,-2-1 0,-3 2-118,2 2 230,-2-2 0,-3 5 0,0-3-59,0 0 262,-5 1 0,2-3 88,-5 2-318,5-2 1,-6 4-1,4-6-251,3 0 114,0 1 0,7-6 0,5-1 1,6-3-1293,4 1-517,4 1 0,7-11 1815,7-2 0,10-9 0,8-2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46.00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37 385 7837,'-6'0'0,"-5"0"2957,9 0-591,-9 0-1282,10 0 0,-5-2-709,6-2 0,1-3-226,4-5 0,3-2-319,9-2 0,-3 0 1,6-3 141,-2 1-191,4-4 251,-3 3 1,2-5 0,-2 2-439,-1 1 0,0 1 93,-2-5 0,-2 1-103,2-1 258,-7 6 1,1 0 0,-5 8 445,2 3-120,-5-3 987,4 10-669,-6-5-201,0 6-130,0 6 1,0 6 0,-1 9 399,-4 2-418,4 2 8,-10 5 1,10 2-1,-5 4-5,1-3-153,4 3-363,-5-4 0,6 1 0,1-2 109,4-1-569,-4-6 289,4-6-231,1 0 0,-4-6-2,7 1 493,-7-7-1829,9-6 2116,-9 0 0,4-11 0,-6-3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44.83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199 13 10851,'-6'-6'1661,"4"0"-1188,-3 6-263,5 0-117,0 0 66,-6 0 0,4 1 1,-5 4 160,1 2-110,-3 4 0,7 2-98,-9 5 1,4-3 0,-5 4 0,0 1 186,-1-1-303,-5 2 1,5-2 43,-5 4 62,5-9 1,5 4 0,1-6 287,2 1-177,-5-7-13,9 5 82,-5-9-20,6 4-33,0-6-818,0 0 576,6 0 1,0 0-1,7 0-106,-1 0 155,1 0-113,-1 0 99,6 5-195,-4-4 1,4 6-204,-6-3 1,5-1 62,-1 5-525,-5-5 530,0 2 0,-4-3-2002,6 2 1982,-7-2-830,5 3 1,-8-1 707,5 0 0,-5 2-493,1-2 943,-3-3 0,-1 5 0,0-6 0</inkml:trace>
  <inkml:trace contextRef="#ctx0" brushRef="#br0" timeOffset="465">62 460 7836,'-12'0'2644,"5"-6"-2022,-4 4 0,10-4 241,-4 1-89,4 4-344,1-4 1,0 3 182,0-2-158,6 3-357,0-5 0,7 6-66,-1 0 0,1 0-685,-1 0 1,0 0 733,1 0 0,-1 0-796,0 0 308,1 0 311,-1 0 0,-4 0 0,1 0-2191,1 0 126,1 0 2161,1 0 0,0 6 0,0 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51.0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 13 10462,'-7'-5'2565,"-4"4"-1977,10-5-191,-5 12 4,1 0 1,3 6-143,-3 7-412,5 0 173,0 6 1,-4-1 141,-1 1 0,2 0-895,3 0 1,0-2-1074,0-2 1,0 1 509,0-6 1296,0 1 0,5-5 0,2 1 0</inkml:trace>
  <inkml:trace contextRef="#ctx0" brushRef="#br0" timeOffset="240">13 162 7803,'-6'-7'2688,"0"2"-2043,6 5-14,0-6-160,0 5-210,0-5 0,6 6 50,1 0-318,4 0 1,4-4-234,1 0 1,4 0 217,4 4 1,1-4 21,0 0 0,5-6 0,2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5:49:38.1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72 59 7838,'-21'-22'4482,"5"0"-3107,-6 14-1104,14 2 1,3 19-334,10 6 0,5 11-575,10 9 0,3 7 637,6 12 0,0 8 0,1 1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47.8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100 285 7868,'0'-7'2489,"-5"2"-1868,3 5 789,-3 0-893,5 0 1,-4 1-77,-1 3 1,1 5-163,4 7 0,0 3 52,0 6 0,0 5-11,0 3-209,-6 3 43,5 2 0,-4-1 1,5 1-316,0 3 0,0-6 156,0 3 1,1-10-1113,3 1 1,-3-8-177,4-5 0,-2-2-939,0-1 733,-1-7 775,4 0 724,-6-12 0,0-6 0,0-7 0</inkml:trace>
  <inkml:trace contextRef="#ctx0" brushRef="#br0" timeOffset="239">1 186 13619,'12'0'1157,"6"-6"-999,-4 5 1,5-4-491,-3 5 314,-1 0 0,8 0-660,-2 0 1,-2 0 0,1 0-111,2 0 0,-2 0-545,1 0 0,-5 1 1333,4 3 0,-4 3 0,1 6 0</inkml:trace>
  <inkml:trace contextRef="#ctx0" brushRef="#br0" timeOffset="457">100 446 8884,'-7'0'2130,"2"0"-1724,5 0 282,0 0 1,5 0-642,3 0 1,5 0-431,3 0 1,-1-4 263,6 0 1,-4-1-1162,3 1 0,-3 2 1280,4-2 0,-1-3 0,5 0 0</inkml:trace>
  <inkml:trace contextRef="#ctx0" brushRef="#br0" timeOffset="827">658 112 8283,'-13'0'2237,"1"0"-441,-1 0-1222,1 5 0,-4 2-58,-1 5 0,-4 6 0,4 3-59,-3 3 0,1 6-97,-2 3 0,-1 7-573,6 1 699,5 6-216,0-8 0,10 7-424,-4-4 1,5-1 231,5-4 1,6-5 0,6-4-1719,3-1 1099,0-2 0,6-6-2988,3-3 1662,-3-2 959,5-7 1,-7-1 907,1-6 0,-3-5 0,-5 2 0,-6-2 0</inkml:trace>
  <inkml:trace contextRef="#ctx0" brushRef="#br0" timeOffset="1437">819 347 8115,'0'-6'3597,"0"0"-3285,0 6-214,0 0 1,0 6-1,0 2 292,0 3-176,0 1 1,0 6-277,0 1 133,0 1 0,1 2 209,4-6-387,-4 6 0,4-7 110,-5 6 0,0-6-326,0 1 130,0-7-447,6 2 367,-5-10 162,5 5 1,-5-6 28,3 0 0,-2-6-33,2-2-137,3-3 191,-6-2 1,10-3-105,-3-1 7,-2-5 87,5 9 1,-6-7-19,4 4 1,2 2 16,-3-3 0,3 5 251,1 4 0,-4-2-85,1 6 0,-5 0 70,4 4 0,-3 0 56,2 0 383,-3 5-380,1 3 1,-5 8 186,0 1-547,0 5 119,0-9 1,0 9 10,0-5 0,0-1-498,0-3-1290,0-1 1360,0 0 0,1-4-672,4-5 542,1-1 67,1-7 498,4-3 0,2-4 0,6 0 0</inkml:trace>
  <inkml:trace contextRef="#ctx0" brushRef="#br0" timeOffset="1682">1339 459 7875,'-6'0'2766,"-5"0"-1888,10 0 388,-5 0-1375,6 0 115,6 0 0,-4 0 98,7 0-1883,-2 0 1234,6 0 0,4 0 139,-1 0 406,1 0 0,1-6 0,1-1 0</inkml:trace>
  <inkml:trace contextRef="#ctx0" brushRef="#br0" timeOffset="2292">1687 335 7806,'-12'0'2662,"-1"-4"-1077,1 0-892,5-1-49,1 5-506,6 0-593,0 0 231,6 0 215,1 0-774,5 0 593,1 0 1,-1 0-252,0 0 1,-3 2 0,-1 1 83,1 1 1,1 6 0,-2-2 97,-4 3 192,-2-5 0,-2 5 351,0-2-211,0 2 1,-2-3 0,-2 0 432,-4 2-268,-3 1-137,-2-4 287,1 4 0,0-6 1,-2 5 228,-3-2-176,4 1 0,-5-3 0,7 0 0,1-2 758,2 0-833,5 6 0,-3-9-145,1 3-156,3 3-210,-3-5 142,10 3 0,-2-1 1,6 0-408,0-1 339,2-2 1,3-1 0,2 0-1386,0 0 832,1 0 1,-5-1-1,0-2-749,0-1-464,1 0 1172,-1-1 0,-1 2 665,-2-5 0,2-1 0,-4-3 0</inkml:trace>
  <inkml:trace contextRef="#ctx0" brushRef="#br0" timeOffset="2656">2009 0 5993,'-7'12'600,"2"2"0,5 3-146,0 4 0,4 3 1,2 5 53,0 4-327,-3 3 0,8 7 80,-3 2 1,-1 3-1751,2 2 1255,-7 5 0,4-4 1,-6 3-216,0-3 542,-6-7 0,4 3 1,-7-7-972,-1-4 1,-1-5 138,-1-6 305,0 0 434,0-6 0,-1-7 0,1-1 0,-1-3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6:52.6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112 310 7866,'0'-7'4495,"-6"-4"-3951,5 10 0,-5 1-500,6 8 1,0 4 276,0 5 0,0 4 126,0 7-233,0 4-110,0 11 1,0-3 105,0 5-190,0 1 1,0 2 0,0-3-596,0-3 0,0-5-854,0-4 0,4-3-449,1-5 634,-1-6 1244,1 0 0,-3-7 0,3 0 0</inkml:trace>
  <inkml:trace contextRef="#ctx0" brushRef="#br0" timeOffset="232">12 310 8499,'-6'0'3757,"0"0"-3092,17-5 0,-2 3 0,8-2-118,1 3 0,2-3-435,4-1 100,1 2-2848,0-3 2691,0 4 1,-5-7 113,1 5 0,-1-1-633,5 5 0,-1 0 1,-2 0 463,-1 0 0,-6 0 0,3 0 0</inkml:trace>
  <inkml:trace contextRef="#ctx0" brushRef="#br0" timeOffset="425">136 570 7952,'-12'0'2408,"0"0"-1121,5 0 313,1 0-407,6 0-742,0 0 0,6 0-592,2 0 0,9-4-799,3 0 0,4-2 641,1 3 0,5-3-535,3-2 0,-1-2 834,1 6 0,0-6 0,4 3 0</inkml:trace>
  <inkml:trace contextRef="#ctx0" brushRef="#br0" timeOffset="810">843 149 7870,'-1'-11'1624,"-3"3"0,-3 2-895,-6 6 174,1 0 0,0 0-329,-1 0 1,-5 11-32,-3 6 336,4 5-1275,-7 14 640,5 2-58,-6 12 1,6 2-517,2 6 301,4-6 0,9-20 1,0 1-386,1 20 1,3 1-1323,3-4 1557,5-6 0,10-1-1208,2-6 873,9-11 0,-1 0-800,5-13 0,0-3 216,4-10 1098,0 0 0,-3 0 0,1 0 0,0 0 0,-2 0 0</inkml:trace>
  <inkml:trace contextRef="#ctx0" brushRef="#br0" timeOffset="1436">1104 385 11084,'0'12'552,"0"0"1,0 1-132,0-1 0,0 2 114,0 2-327,0-2-37,0 9 1,0-7 0,0 3 117,0-1-150,0-2 0,0-3 0,0-1 330,0 1-666,5-6 206,-4 4-557,5-10 1,-1 4 122,3-5-127,-2-11 1,5 3 54,-3-8 83,3-4 1,2 2 274,0-2 0,-1 1 36,0 2 1,0 3-31,1-2 1,-2 2 0,-2 3 547,0 3-155,-7 2 346,9 6 0,-8 0-108,5 0-243,-5 6 0,3 2 0,-5 7 217,3 1-609,-2 6 275,3-8 0,-5 10-189,0-4 0,0-1-330,0 2 0,0-5-1011,0 0 940,0-2 1,4-6-1435,1 1 1385,4-7 0,-2 4 0,5-6 501,1 0 0,5-6 0,1-1 0</inkml:trace>
  <inkml:trace contextRef="#ctx0" brushRef="#br0" timeOffset="1675">1624 583 7817,'-7'0'4714,"2"0"-4666,5 0-11,0 0 0,5 0-649,-3 0 1,9 0-1,-2 0 102,7 0-1881,-3 0 2391,5 0 0,-5 0 0,-1 0 0</inkml:trace>
  <inkml:trace contextRef="#ctx0" brushRef="#br0" timeOffset="1970">1859 657 12804,'6'-12'650,"1"-1"-572,6 1 1,3-4-1224,1-1 842,-1 0 1,-4 1-104,1-1 1,-2 0 0,-2 1-1,0 0 254,1 1 1,-4 1 0,1 1 344,-1 1-126,3 0-338,-7 5 1348,3 1-443,-5 6 31,0 0 0,0 6-37,0 2-227,0 3-419,0 7 1,0-3 0,0 6 307,0 1-1323,0 1 0,-4 0 988,0-2 1,0 1-242,4-5 0,0 4 1,0-5-1825,0-1 1414,5-7 1,-2-2 695,5-6 0,0 0 0,5 0 0</inkml:trace>
  <inkml:trace contextRef="#ctx0" brushRef="#br0" timeOffset="2242">2294 0 7842,'6'0'2229,"0"1"-1828,-6 4 0,4 2-58,0 5 0,6 7 79,-2 6 52,3 5-185,1 7 0,-3 2 58,-1 2 0,-5 3-82,1 6 0,2 4-1755,-3 0 835,2-1 433,-11-3-371,-1-1 376,-5 1 214,-6 0 1,4-8 0,-3-3-884,-2-5 1,6-8 885,-4-1 0,2-3 0,-1-7 0,-5 0 0,-2 2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57:09.4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310 162 7813,'0'-7'2916,"-1"0"-2229,-3 3 1,0 3 205,-3-3 0,-2-2-470,-3 2 0,-1-4 0,-1 4 134,-2 1 1,-2 1 538,-3 2-521,-2 0-281,4 0 1,-6 6 272,0 2-197,1 3-308,4-4-4,2 4 0,6-4 258,-1 6-952,7-7 542,0 5 1,6-4 158,0 5 1,6 1-350,2-1 1,7-1-594,1-3 0,8 3 352,1-2 1,0 2-275,3 1 1,-1 1 309,-3-1 1,0 0 42,-4 1 235,4 0 431,-11-1 0,6 0-454,-7 0 1,-5 1 149,-3-1 1,-3 1 191,-1-1 1,-1 1-283,-3-1 1627,-3 0-946,-5-5 1,-5-1-124,1-6 1185,-7 5-506,10-3-432,-11 3-315,10-5 0,-5-1 105,3-3-545,2 2 1,-3-5 0,8 5 225,1-3 0,3 1-321,-3 4 0,5-1-3064,-1-3 2508,3 2 0,2-3-964,3 5 1,3-1 213,5-4 1525,1 4 0,-1-4 0,1 5 0</inkml:trace>
  <inkml:trace contextRef="#ctx0" brushRef="#br0" timeOffset="250">583 274 10530,'-9'4'771,"2"1"-457,2 2 0,-1 1 81,2 5 0,3 4-442,-3-1 0,-2 4 92,2-3 1,0 5-284,4-1 0,0-3 205,0-2-913,0-2 0,0-2 265,0 1-114,0-6 795,6-2 0,0-5 0,7 0 0</inkml:trace>
  <inkml:trace contextRef="#ctx0" brushRef="#br0" timeOffset="432">545 13 7784,'-12'-5'4867,"0"4"-3546,-1-5 1,5 6-23,0 0-3145,5 0 1213,-2 0-265,5 0 0,1 1 898,3 4 0,3 1 0,5 6 0</inkml:trace>
  <inkml:trace contextRef="#ctx0" brushRef="#br0" timeOffset="1062">744 162 7835,'0'-12'521,"0"5"1,0 0 2010,0 3-1143,0 2-760,0-3-288,0 5 1,0 1-183,0 3-101,0 3 1,0 6 0,0 1 17,0 2 1,0 2-7,0 3 5,0 2 95,6-4 1,-5 6 171,3 0-397,3-1 76,-6 2 0,5-6-203,-6 1 23,5-6 170,-4 3 0,5-10-298,-6 0 0,4-6 120,0-2 1,4-6 115,-3-6 1,3-5-247,-4 1 1,6-5-15,-2 4 0,-1-3 33,1 4 1,0-5 229,5 4 0,-5 1-49,0 3 1,1 2 441,3 3 1,-3 1-49,-2 3 147,2 3-349,3 1 1,-4 6-1,0 8 445,-3 2 1,-1 3 16,-4 2-761,0 7 207,5-7 0,-3 5 260,2-5-1588,-2-1 931,-2 0 1,1-2-2011,3-6 1485,-3 0 1,12-5 918,-1-3 0,1-8 0,4-3 0</inkml:trace>
  <inkml:trace contextRef="#ctx0" brushRef="#br0" timeOffset="1367">1450 261 9358,'-5'-12'5104,"4"5"-4559,-10-4-93,4 10 219,0-5-343,-4 6 0,4 1-163,-5 4 1,-1 3 64,1 8 1,-1-1-290,1 6 1,1-4 104,3 4 1,-2-5-267,6 4 1,0-5-112,4 2 1,1-3-960,3-2 1047,3 1 0,7-6-750,3-3 633,2-3 1,1-1-63,1 0 0,-2-5 127,2-4 1,1-2 77,-6-1 1,1-4 11,-4-1 0,-2-4 161,-3 5 1,-3-2 0,-5 3 854,0-2-419,-5 1-305,-2-3-10,-5 11 317,-1-8-227,-5 9 1,3-1-279,-6 0 1,6 5 173,-1-2 0,2 4-1305,2 1 534,-1 0-1125,6 0 1172,2 6 1,9 0 660,0 7 0,11-1 0,-1 1 0</inkml:trace>
  <inkml:trace contextRef="#ctx0" brushRef="#br0" timeOffset="1770">1661 211 7782,'0'-12'1600,"0"5"1,-1 2-888,-3 5 1042,3-6-493,-5 5-959,6-4 1,0 10-260,0 3 1,0 4-1,0 5-70,0 4 41,0-4 0,0 7 156,0-3 1,4 1 23,0-2 1,5 4-188,-6-4 1,7-1 0,-3-3 249,0-2-237,4-2 0,-4-4 93,5 1-12,-5-7-123,4 4 24,-4-12 1,5 2 98,1-8 0,-1 1-380,1-10 149,-1 0-10,0-3 1,-3-1-1,-1 1 692,1 4-496,-3-4-48,5 10 0,-8-3 220,5 4 16,1 7-213,-3 0 675,0 6-492,-1 0 1,-4 3 0,5 5 507,-1 9 1,-3 5-613,2 2 1,-1 6 0,0-2 287,1 0-194,0-2-1032,2-1 0,-4-5 1,7 0-454,0-2 0,2-3 755,2-7 0,-1-3 525,1-5 0,4-5 0,2-2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17:15.9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26 11991,'41'-7'983,"1"1"0,-22 6 0,11-5 0,-4 3 0,10-3 0,-4 5 0,5 0 0,1 0 0,-1 0 0,1 5 0,5-3 0,-4 3 0,10 1 0,-5-5 0,7 5 0,4 0 0,3-5 0,5 5 0,6-6 0,1 0 0,6 0-850,0 0-133,0 0 0,0 0 0,0 0 0,0 0 0,0 0 0,-6-6 0,-1 5 0,-6-5 0,0 6 0,-6 0 0,5 0 0,-10 0 0,4 0 0,-6 0 0,0 6 0,-5-5 0,-2 5 0,0-6 0,-4 6 0,4-5 0,-5 5 0,-1 0 0,0 1 0,1 0 0,-1-2 0,7 1 0,-6-4 0,6 3 0,-1-5 0,-4 6 0,10-5 0,-11 5 0,6-6 0,-7 0 0,6 0 0,-4 6 0,4-5 0,0 11 0,-4-11 0,10 5 0,-10-6 0,4 0 0,0 0 0,-9 0 0,7 0 0,-15 0 0,10 0 0,-10 0 0,-1 0 0,-2 0-328,-9 0 0,3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17:21.9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78 52 11930,'-42'-6'983,"12"5"0,25-11 0,50 11 0,-28-5 0,53 12 0,-41 1 0,32 0 0,-13-1 0,21-12 0,-16-1 0,9-6 0,-9 0 0,-2 6 0,-7 1 0,-11 6 0,4 0 0,-21 0-1061,12 0-906,-19 6 0,9 1 0,-5 12 0,-6-5 0,-1 5 656,0-7 0,1 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17:32.2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85 180 12136,'-42'-14'983,"7"-3"0,28 16 0,52-5 0,-15 6 0,54 0 0,-26 0 0,8-6 0,10-7 0,0-1 0,3-10 0,-2 10 0,-2-5 0,-9 12 0,4-4 0,-6 9 0,0-4 0,0 12 0,6 1-292,-5 6-489,5 0 255,0 0-242,-5 0 32,17-6-3,-4-2-320,12-5 187,-1 0 82,1 0-96,6 0-288,-5 0 342,-41 0 1,1 0-119,0 0 0,0 0 0,49 0 135,-6 0 1,-15 0-165,-20 0 0,-3-4-4,4 0 0,-5-2 0,5 2 0,-4 1 0,4-6 0,-5 7 0,5-3-153,-6-2-18,32 6 159,-5-11-8,-28 11 0,2 1-3,-4-3 1,1 0 19,-1 3 0,0 0-16,0 0 0,1 0 76,-1 0 0,0 0-40,46 6 1,-46-5 0,-1-1 1,41 6-14,-40-3 0,0 0-4,46-2 11,-1 5-19,-45-6 0,0 0 12,40 0 76,-41 0 0,1 0-33,40 0-21,-40 0 1,-1 0-28,41-6 0,-40 5 0,-1 1 0,42-6 0,3 0-13,-5 5 19,0-5-43,-1 6 81,1-5-44,0 3 0,-6-4 0,-1 1 0,-1 3 0,-4-9 0,5 9 0,-6-3-34,-6 5-116,-1 0-21,0 0-52,-5 0 139,5 0 81,0 0-116,-4 0 302,3 0-162,-5 0 245,-5 0-145,4 0-83,-5 0-45,0 0 60,5 5-158,-10-3 135,9 4-169,-9-6 112,10 0-59,-10 0 31,9 0 0,-9 5 84,10-3-61,-5 3 450,6-5-287,0 0-131,0 0 0,0 0 0,1 0 0,-1 0 0,-6 0 0,5 0 0,-5 0 0,1 6 0,3-4 0,-3 3 0,5-5 0,-6 0 0,5-5 0,-10 3 0,4-9 0,-18 9 0,4-3 0,-16-1 0,-1 4 0,-2-3 0,-10 5 0,5 0 0,-1 0 0,-3 0-246,3 0 0,-51 23 0,-11 5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1.9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 33 7815,'-11'0'0,"0"0"0,4 0 3182,-1 0-985,6 0 398,-3 0-1377,5 0-1041,5 0 0,2 0-3,8 0 0,-2 0-718,5 0 0,-1-3-259,1-1 1,3-1-710,-3 2 1,-1 1 1511,1-1 0,-5-3 0,3 0 0</inkml:trace>
  <inkml:trace contextRef="#ctx0" brushRef="#br0" timeOffset="1">44 207 7815,'-11'0'865,"0"0"1080,0 0 498,5 0-869,1 0-975,5 0-365,5 5 1,2-4-1135,8 3 1,2-3 559,5-1 1,3 1 339,0 3 0,10-3 0,-1 4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1.9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110 240 8792,'-7'0'4242,"3"5"-3817,4 1 1,0 11 209,0 4-92,0 6-236,0 6 1,0 9 88,0 5-367,4 5-7,-2 2 1,3 1-90,-5-1 1,3 2 177,1 2-1142,-1-8 800,-3 4 0,4-12 118,0-2-1460,-1-8 1011,-3-5 0,4-10-616,0-3-94,-1-2 1272,-3-5 0,0-3 0</inkml:trace>
  <inkml:trace contextRef="#ctx0" brushRef="#br0" timeOffset="1">12 262 11020,'-6'0'5866,"1"0"-5111,14 0 0,0 0-307,9 0 1,4 0-240,3 0 0,5 0-144,-1 0 0,-1 0-180,1 0 1,0 0-679,4 0 1,-4 0 554,0 0 1,-5 0-1658,1 0 1,-3 0 555,-4 0 1,1 0 1338,-4 0 0,-1 0 0,-3 0 0</inkml:trace>
  <inkml:trace contextRef="#ctx0" brushRef="#br0" timeOffset="2">77 631 7815,'-5'-6'1211,"-2"3"1,2 0 169,1 0 1123,3 1-1604,1-2 0,6 4-402,5 0 0,5 1-479,6 2 1,4-1 25,3 1 0,6 2-1557,1-1 1,5 1 418,-1-2 1093,3-2 0,0 14 0,1-3 0</inkml:trace>
  <inkml:trace contextRef="#ctx0" brushRef="#br0" timeOffset="3">1034 55 8270,'-11'0'0,"0"1"1337,0 3 1,0 7-476,0 7 1,-3 8-373,-1 7 1,1 6 163,3 8 1,0 4-265,0 7 1,5 0-321,3 7 0,3-6 59,3 6 1,5-10-1166,6-1 1,3-8 122,5-3 1,1-5-354,2-9 0,-2-4 620,2-7 0,0-6 48,0-4 1,-2-6 152,2 2 1,-1-7 444,2 0 0,-3-11 0,3 2 0</inkml:trace>
  <inkml:trace contextRef="#ctx0" brushRef="#br0" timeOffset="4">1338 436 8304,'0'-6'3577,"0"1"0,-1 13-3087,-3 3 1,3 7-78,-2 0 0,-2 3-261,1 1 1,-1 3 81,2 0 0,2 1-282,-3-4 0,3-2 102,1-2 1,1-2-177,3-5 0,2-5 142,4-3 1,6-1-272,2-2 1,0-2 82,4-1 1,-3-3 71,7-5 1,-3 0-876,-1 0 1,-1-1 427,1-2 0,-1 1-1101,-3-1 1,1 2 1643,-4 1 0,-1 0 0,-3 0 0</inkml:trace>
  <inkml:trace contextRef="#ctx0" brushRef="#br0" timeOffset="5">1588 403 7815,'-6'5'2454,"0"1"-1738,3 5 1,1 2 781,-1 5 0,2 2-734,1 9 1,0 1-456,0 6 1,0-2-102,0 2 0,0-2-400,0-1 0,0-6-657,0-1 1,0-5 46,0-2 1,1-4-2396,2-4 3197,-1-5 0,7-1 0,-3-5 0</inkml:trace>
  <inkml:trace contextRef="#ctx0" brushRef="#br0" timeOffset="6">1817 33 7815,'0'-17'2732,"0"7"-790,0 5 1107,0 5-2300,0 5 0,3 7 90,1 9-282,4 11-271,-1 6 1,0 11 321,0 2-335,0 2 0,-1 6-267,-2 2 0,-3 6-283,-1-2 0,0 3-576,0-7 0,-5-3 572,-2-3 0,-3-6-967,0-5 0,-1-9 421,0-2 0,1-13-1823,3-2 2650,-3-9 0,4-9 0,-5-6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1.9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44 7962,'0'-17'1073,"-1"2"1590,-3 8-1848,3 2 238,-4 5 0,4 0-418,-3 0 1,3 5-175,-2 2 1,1 9-239,2 6 0,0 4-168,0 7 1,4 4-2,0 3 0,0 4 59,0 3 1,-3 2-437,3 6 0,-2-5 264,2 1 1,-3-5-1257,3 1 0,-3-7 558,-1-4 0,0-7-576,0-3 0,0-8 157,0-4 1176,0-6 0,-5-4 0,-1-4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1.9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11 7915,'-8'-6'0,"1"3"2746,5 2-1291,-3 1 346,5 0 0,5 1-1003,2 2 213,8-1-617,1 2 1,6-4 210,0 0-655,0 0 94,4 0 0,-2 0-1214,5 0 857,0 0 0,0 2 25,0 1 0,-3-2-327,3 3 1,-5-1-1363,1 0 1,-2 0 221,-1 4 1755,-5-5 0,4 13 0,-5-3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5:49:38.1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456 824 7889,'-6'-15'2167,"3"0"-1524,-7 1 1,2 4 303,-2 0 0,-3 0-86,3-4 57,-3-1-524,-2 7 1,-4-1-35,-1 5 1,-4 2-146,4-3 1,-6 5-171,1 5 0,-2 3 73,-3 7 1,2 1-988,4 4 1,-2 3 530,6 6 0,-4 0-135,4 1 224,7-1 1,2 2-78,6 4 0,0-4 95,5 3 0,8-5 0,7-4-143,8-6 0,6-9-168,5-5 338,4-3 1,6-10 14,0-7 0,5-13 0,2-11-113,1-4 1,-5-7 285,2-4 1,2-5-1295,-2-5 2433,-7 4-830,1-12 0,-12 10-188,3-7 0,-4 7 869,-6-1 0,-3 2 96,-6 2 1,-7 6-548,-3-1 1,-3 13-215,-2 2 0,-7 12-67,-3 8 1,-4 9-38,-6 5 310,4 4 1,-12 15 0,3 12-671,-2 15 0,2 11-572,1 12 555,6 16 0,-2 5-69,10 13 1,4 0 0,5-47 0,2 1-159,-2 0 0,2-1-899,5 39 756,2-4 0,14-19 124,2-3 1,1-17-688,4-7 0,-3-14 507,9-7 1,0-9 597,0-5 0,4-2 0,-1-4 0,4-6 0,5-1 0</inkml:trace>
  <inkml:trace contextRef="#ctx0" brushRef="#br0" timeOffset="1">1309 706 7840,'-15'0'4834,"1"0"-3593,-1 0 0,-1 0-795,-4 0 1,2 2-200,-6 3 0,4 3-450,-5 7 0,6 6 213,-6 3 1,7 4-151,-1 1 1,4 1 178,5-1 1,4 1 27,6-1 0,3 0-97,7 1 0,6-7-198,14-4 1,4-4 75,0-5 0,12-4 119,-2-6 1,3-3-17,-3-7 0,-3-1 85,-6-14 1,-3 1 150,-12-6 1,-1 1-121,-4 0 1,-7-6 408,-3 1 1,-10 0-193,-5 4 1,-4 1-18,-6 0 1,2 1-407,-6 3 0,1 4 142,-2 6 1,4 2-1070,6 3 1,6-1 35,-1 6-655,7 0 1,-2 5 786,10 0 1,3 0 897,6 0 0,8 7 0,1 1 0</inkml:trace>
  <inkml:trace contextRef="#ctx0" brushRef="#br0" timeOffset="2">2059 633 7848,'0'-15'0,"0"0"0,-2 1 0,-3-1 0,4 0 0,-6 0 5237,0 7-3537,6 2 0,-7 6-822,3 0 0,-3 1-1378,-7 4 0,0 5 359,1 10 0,-6-2-429,0 6 1,-4 1 434,4 4 1,-4-1-355,4-4 0,1 2 62,4-6 1,2 5 930,3-6-461,3 1 1,7-6 243,0 1 0,9-7 151,5-3 1,3-2 262,7 2 1,6-1-263,4 5 1,2-4-123,-2 5 0,-3 5-56,3 4 1,-4 8-38,-6-3 1,-3 4 128,-6 1 0,-7 1-81,-3-1 0,-3 0 237,-2 1 1,-13-1 461,-7 1 0,-12-3-148,-8-2 1,-2-6-284,-2-9 0,0 2-179,0-7 0,0-1-137,-1-4 1,8-6-307,3-4 0,7-3-2491,3-2 1,11 1 865,-2-1 0,10 0-97,0 1 1,7 4-2718,8 0 4521,0 0 0,24-5 0,-3 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1.9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1 7915,'-16'0'0,"7"1"1723,-1 3 1,5-2 144,-3 5-1138,6-4 0,-2 5-302,8-4 0,6 3-618,4-3 1,9-1 189,-1-3 0,8 0-452,3 0 1,2 0 280,8 0 171,-2-5 0,8-1 0,-6-4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1.9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33 7915,'0'-6'3622,"-4"-3"-2546,2 7-251,-2-2 1,4 2-39,0-1 233,-5 2-193,3-4-199,-2 5-200,4 0-133,0 5 1,-4 2 31,0 7-402,1-2 146,-2 9-214,4-4 198,-4 5 0,5-1 182,0 1-174,0-5 22,0 4 1,0-9-71,0 2 1,5-3-76,2-4 1,3 2 91,1-6 1,-1 1 200,1-4 0,4-1-433,-1-3 138,6 3 0,-5-9-829,3 3 0,2-1 475,-6 0 1,6 0-196,-2 4 0,-3-3 0,0 3-794,-3 2 0,-1 1 373,0 1 1,0 0 1031,0 0 0,-5 0 0,-2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1.9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0 12381,'-7'5'2872,"3"1"-2129,4 5 1,0 4 149,0 4 1,0 6-96,0 4-741,0 2 26,-5 2 0,4-2-232,-3-2 0,3 2 160,1-6-2044,0 0 1493,5-8 1,-4 3 230,2-6-2977,3-4 2171,-4-1 0,4-7 1115,-3 1 0,3-2 0,5-1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1.9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94 1 7859,'-11'0'2603,"0"0"1,0 0-1831,0 0 0,4 0 444,0 0-424,4 0-571,-1 0-687,4 4 0,1-2 361,2 1 0,3 0-818,5 0 0,0-1 580,0 1 1,4-2-957,-1-1 1,4 0-653,-3 0 1166,-1 5 232,2-4 552,-4 4 0,8 0 0,-3 1 0</inkml:trace>
  <inkml:trace contextRef="#ctx0" brushRef="#br0" timeOffset="1">39 196 7859,'-6'0'0,"-3"0"788,1 0 204,4 0 0,-2 0-48,2 0-412,3 0-576,1 5 0,6-4-23,5 3 0,3-3 0,2-1 4,1 0 0,-3 0-1544,4 0 767,1 0 840,2 0 0,6 5 0,1 1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1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163 22 7883,'0'-6'1220,"0"1"0,-1 5-104,-3 0-728,3 0 0,-4 1-41,5 3 1,0 3-98,0 8 0,1 1 153,3 6 0,-3 5-126,3 2 1,-2 7-260,2 4 1,-3 2-321,3 2 1,-3 2 285,-1-3 1,0 7-313,0-7 0,-4 2 190,1-5 0,-1-6-1049,4-5 1,0-10 153,0-1 0,0-5 1033,0-2 0,-5-5 0,-1-1 0</inkml:trace>
  <inkml:trace contextRef="#ctx0" brushRef="#br0" timeOffset="1">11 33 7883,'-5'-6'1943,"4"1"-540,-4 5-172,5 0 0,5 0-600,2 0 0,8 0-163,3 0 0,2 0-159,2 0 0,1 0-126,2 0 1,0 0 31,4 0 0,-4-1-802,4-3 0,-5 3-1132,1-3 1,-2-1 944,-1 2 0,-1-1-2080,-3 4 2854,2 0 0,-3 0 0,5 0 0</inkml:trace>
  <inkml:trace contextRef="#ctx0" brushRef="#br0" timeOffset="2">152 272 7883,'-13'0'1313,"2"0"0,6 0-373,-2 0 0,5 1 124,-2 3-897,8-3 0,6 4 75,9-5 0,2-1-793,5-3 0,-2 2 381,5-6 1,4 5 169,3-5 0,5 1 0,-3-4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55 7664,'-11'0'1315,"0"0"-782,0 0 0,0 0-48,1 0 1,2-4 226,1 1 119,0-1-503,1-1 1,1 3-226,5-5-262,0 4 1,5-5 199,2 4 0,4 0-350,3 4 1,0-3 222,4-1 1,-5 1-102,2 3 0,0 0 33,0 0 0,-1 0-200,-3 0 0,0 3 94,0 1 0,-4 4 7,0-1 1,-4 3 141,1 1 0,-4 0 174,-4 0 0,-2 3-24,-5 1 0,-1-1-69,-3-3 0,0 4 391,-3-1 1,1 1-175,2-4 1,3-1 295,-2 1 1,1 0 149,3 0 269,-1-5-339,0 4-540,5-9 1,2 5 31,8-2 0,-2-3 125,5 2-277,6-1 71,-1 2 1,7-1-199,-5 4 128,6-4 0,-3 3 95,4-3-922,1-2 1,-4 4 452,0-5 0,-3 0 117,3 0 353,-5 0 0,8 0 0,-4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55 131 7901,'0'-6'2684,"0"1"-1786,0 5 402,4 0-884,-2 5 1,4 1-27,-3 5 1,-1 1-116,1 2 1,-2 3 101,-1 5 0,0 3-112,0 1 1,0 4-217,0-1 0,0 1-439,0-1 0,0 5 310,0-5 0,0 5-222,0-5 0,0-3 158,0 0 0,0-1-826,0-3 1,0-3 369,0-8 1,4 0-1635,0 0 1255,-1-5 979,2-1 0,-4-15 0,4-2 0</inkml:trace>
  <inkml:trace contextRef="#ctx0" brushRef="#br0" timeOffset="1">11 76 7854,'-6'-5'1052,"1"4"1,5-5 1005,0 3-1238,0 1 1,5-6-349,2 4 0,4-1-9,4 2 0,2 0-148,4-4 1,2 5-156,3-2 1,-3-1 77,2 2 1,2-2-656,-2 1 1,4 3 132,-4-3 0,1 3-904,-4 1 1,-1 0-7,1 0 0,-4 4 111,0-1 1083,-4 6 0,1 2 0,-4 6 0</inkml:trace>
  <inkml:trace contextRef="#ctx0" brushRef="#br0" timeOffset="2">120 359 7925,'-11'0'1259,"0"0"-593,0 0 1162,5-5-1382,1 4 0,7-4-374,1 5 0,4 0-43,8 0 1,2-3 72,5-1 1,3 0-285,0 4 0,7-3 1,-1-1-358,4 2 1,5-3-1497,-4 1 2035,1 1 0,0-2 0,2-1 0</inkml:trace>
  <inkml:trace contextRef="#ctx0" brushRef="#br0" timeOffset="3">598 620 7842,'-11'0'1732,"1"0"-862,-1-5 1,0 4 1212,0-3-1222,5 3-491,1-4 1,5 3 146,0-5-595,0 4 127,0-6 1,5 4-530,2-3 457,8-1 0,-3 6 0,3-3-431,1 2 1,-3-4 61,6 5 0,-6-1 0,3 4-189,-1 0 0,-3 1-29,3 3 371,-3-3 0,-5 8-177,0-6 275,-4 6 1,3-3 0,-4 5 245,2-1-115,0 1 1,-8 0 0,-1 0 1252,-1 0-1237,-1 0-21,-4 0 1,0 0-1,0-1 121,0 1-108,0 0 1,1-1 0,0-2 84,3 0 1,-2-5-1141,6 4 1004,-1-4-247,4 2 0,5-5 121,2 0 0,3 0 277,1 0-222,-1 0 166,1 0-150,0 0 1,-4 3-101,1 1 90,-1 4 291,4-2-134,0 5 0,0 0 135,-1 0 0,0 0 114,-3 0 0,2 3 473,-6 1-524,1-1-84,-4 2 0,0-4 221,0 3 0,0 0 292,0 0 1,-5-1 41,-2-3-360,-7 0 112,1 0-236,-7-5 0,7 2 0,-6-4 81,0-2 0,2 0 1,-1-2-314,-1 0-13,-2-5 1,4 2 198,3-4 0,2 1-355,1-1-703,0-3 0,1 4 276,3-5 383,2 0-1641,5 5 858,0 1 260,0 1-1433,0 2 2177,0-2 0,10-1 0,2-1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22 7908,'0'-10'3836,"0"4"-2841,0 1-544,0 5 1,0 5-149,0 2 1,4-1-173,-1 1 0,5 4 0,-5 5-320,0 1 184,-2 1 0,0 5 105,3 2 1,-3-2-597,2 2 0,-1-1 1,-2 1-614,0 0 776,0 0 0,-4-3-722,0 0 1,1 0-29,3-1-36,0-9 451,0 3 668,-5-9 0,-1 0 0,-5-1 0</inkml:trace>
  <inkml:trace contextRef="#ctx0" brushRef="#br0" timeOffset="1">43 153 7908,'-11'0'1481,"0"0"1,4 0-856,0 0-194,4 0 0,0 0 0,8 0-96,5 0 1,4 0-1,8-1-51,4-3 1,4 2-603,3-6 1,6 1 0,3-2-1290,4 1 1606,6-1 0,-3 3 0,6-5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153 120 8052,'0'-5'1763,"0"5"0,0 10-588,0 8-755,0 3 0,3 4-13,1 0 1,0 6-187,-4-2 1,0 2-134,0 2 1,0-1 97,0 1 0,0-5-460,0-3 0,0-2-137,0-1 1,0-5-450,0-3 0,0-2-581,0-1-965,0-5 1987,0-1 1,-5-19 0,-1-5 0</inkml:trace>
  <inkml:trace contextRef="#ctx0" brushRef="#br0" timeOffset="1">22 33 7935,'-11'-5'1266,"5"4"-581,1-4 0,5 7-135,0 1 1,5 0-324,3 4 0,2-5 208,5 2 1,-2-3 120,5-1-85,0 0-244,4 0 1,0 0 289,0 0-290,-1 0-57,1-5 1,0 3-406,0-5 0,-2 3-359,-2-3 1,2 4 0,-5-2-1,1 2-1589,0-1 1702,-2 1 1,-3 3 0,0 0-949,0 0 1429,-5 4 0,4 2 0,-4 5 0</inkml:trace>
  <inkml:trace contextRef="#ctx0" brushRef="#br0" timeOffset="2">120 272 8056,'-11'0'943,"0"0"1,4 0 1209,0 0-863,4 0-508,-1 0-402,4 0 1,4 0-32,4 0-117,1 0-533,7 0 0,1-1 0,5-1 0,-1-2-484,1 2-506,0 1 1,3 1 0,1-2 1290,-2-1 0,4 2 0,-1-4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33 8809,'-6'0'1875,"-4"0"-1317,9 0-513,-9 0 126,9 5 1,-5 1 229,3 5-437,1 0 265,-2 5-335,4-4 151,-5 8 1,4-3 271,-3 5-847,3-5 438,6 3 1,1-6 59,4 4 1,1-9-587,0 2 289,0-2 68,0 2 0,3-5 1,2-3 41,1-1 1,-4-4 154,2-1 0,1-7 52,-2-4 1,4-6 0,-3 2-136,-2-2 1,-5-2 264,0 0 1,-6 0 201,2 1-211,-3 4 0,-2-3-143,-3 6 188,-2-1-70,-10 4 0,3 4-63,-5 0 1,3 4 18,-3 0-9,0 2 0,1 4-396,3 1 229,2 4 0,1-2-1274,0 5 1047,0 0 1,5 0 362,2 0 0,8 0 0,2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5:49:38.19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427 29 8766,'-15'-8'2185,"-5"-3"-849,1 6 0,-7 0-634,1 5 0,1 0-416,-6 0 1,4 2-156,-8 3 0,3 3-83,1 6 1,3 3 0,1 1-212,1 1 0,7 1 189,-2-5 0,9-1-458,1 1 321,7 0 0,-4-1-327,7 1 124,7 0 196,1-1 1,8 0-57,4-5 1,5 4 228,9-3 1,-1 2 198,6-3 1,-3 5-175,8-5 1,-10-1 0,5 2-22,-6 2 0,-5 1-465,-4 1 265,-3 1 0,-12 0-68,-5 0 0,-2-1 122,-2 1 1,-8 5 133,-7-1 1,-6 1 102,-8-6 1,-6 1 206,1 0 0,-5-7-73,5-3 0,-6-3 1,6-2 216,1 0 0,4 0-47,4 0-341,4 0 0,7-7 58,-1-3 1,7-3-190,3-2 0,5-4-1171,5-1 1,3 1 62,7 4 1,6-3 35,3 3 0,4-3 1,1 10-1034,1 0 2123,-1 1 0,7 1 0,2-2 0</inkml:trace>
  <inkml:trace contextRef="#ctx0" brushRef="#br0" timeOffset="1">647 309 7878,'23'-7'222,"2"-1"-8,-11-7 1,4 1 1489,-8-1-1144,-3 0 0,-1 0 1105,-6 1-1235,0 6 0,-2-4 0,-2 7 729,-6 2-906,-3 1 0,-4 2 0,-1 2-96,-1 3 0,-6 5-742,6 9 454,-7-2 1,8 10-103,-7-2 0,7 3-150,-1 1 1,7 0 60,2 1 1,7-2-1,-2-2-626,4-2 468,1-6 239,6 3 0,7-11-326,7 0 705,6-7-204,3 4 0,4-9 33,6-3 17,0-9 0,5-4-136,1-7 0,-6 1 1,-2-4-20,-1 3 0,-6-2 65,-6 2 18,-6-3 0,2 6 331,-11 2 735,-2 4-340,-7 1 1,-2 7-381,-3 3 1,-3 3-29,-6 2 0,-1 8 0,2 5-47,3 5-126,-3 9 1,10-10 80,-7 8 0,7-2-134,-2 1 1,3 2 0,4-6-565,3-2-40,3-8 1,8 1-403,4-6 1,3 0 312,6-5 689,0 0 0,7-13 0,2-3 0</inkml:trace>
  <inkml:trace contextRef="#ctx0" brushRef="#br0" timeOffset="2">1353 206 7246,'10'0'174,"-1"0"-359,1 0 138,5 0 0,0 0-208,-1 0 210,1-7 0,-2 4 0,-2-5 207,-1 1 0,-2-4 792,2 1-622,3 4 1,-6-8 214,3 5 0,1 0 488,-6 0 444,0-1-429,-5 2-346,0-5 0,-8 11 0,-5-1-167,-5 6 0,-7 5 161,6 7-383,-8 0 0,0 6 14,-8 3 0,6 4 0,6 3-12,2 3 0,1-3-164,6 4 0,4-6 10,0-4 1,8 1 55,2-7 0,7 1-597,8-5 272,12-7 0,4-2 0,13-7-1710,1-4 808,-1-10 1,5-3 1007,0-6 0,6-1 0,-3-4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99 109 7962,'0'-10'0,"-1"4"0,-3 2 1805,3 3-1161,-9 1 0,8 1 72,-6 3 134,6 2-473,-3 4 0,4 6 221,-3 2-265,3 3-166,-4 5 0,5 2-109,0 5-1,0-1 0,0 6-22,0 2 0,1-2 1,2 1 319,0-1-1350,1-2 781,-4-8 1,4 1 0,-1-6-1015,0-3 0,2-5-1452,-2-1 1145,1-7 1535,-4-2 0,0-5 0,0 0 0</inkml:trace>
  <inkml:trace contextRef="#ctx0" brushRef="#br0" timeOffset="1">12 44 7997,'-5'-6'2524,"4"1"0,-3 5-2040,8 0 1,2 0-176,5 0 0,1 0-162,2 0 1,4 0-105,8 0 1,-2 0-443,5 0 1,-4-3 324,4-1 1,-1-3-1325,1 3 1,1 1 391,-4 3 1006,-1 0 0,-3-5 0,-1-1 0</inkml:trace>
  <inkml:trace contextRef="#ctx0" brushRef="#br0" timeOffset="2">23 349 7900,'-8'-6'1989,"1"2"-752,5 3-681,-3 1 1,6 0-161,3 0 0,2 0-42,5 0 0,4 0-190,3 0 0,3 0-107,1 0 1,1-1-137,2-3 1,-1 2-431,5-6 0,-1 6-1175,1-2 0,1-1 1684,-4 2 0,-1-6 0,-3 3 0</inkml:trace>
  <inkml:trace contextRef="#ctx0" brushRef="#br0" timeOffset="3">468 577 10577,'0'-6'2461,"4"-5"-1753,0 0-752,4 0 90,-2-9 0,5 4-117,0-2 0,-4-5-451,0 5 0,-1-1 179,2 4 1,0 7 170,-4-3 1,1 7 254,-2 0-99,-2 3 145,4 6-113,-5 1 0,0 13 66,0 3 0,2 7 215,1 0 1,-2 1 0,3 1-160,-3-2-223,4-5-1629,1 7 1170,0-13 1,4 7 89,-3-11 454,8 1 0,-3-9 0,3-2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268 1 8163,'-11'0'585,"5"4"1,-3 2 457,6 5 0,-1 5-531,4 2 0,0 3-455,0 0 1,0 2-371,0 3 1,0-3 223,0 2 1,0 2-1038,0-2 795,0 0 0,0-3-134,0 0 1,0-4 0,0-1-261,0-1 725,0-7 0,5 1 0,1-4 0</inkml:trace>
  <inkml:trace contextRef="#ctx0" brushRef="#br0" timeOffset="1">28 175 9327,'-10'0'2899,"-1"4"-2084,5-2-393,6 7 0,11-8-463,5 4 240,11-5 1,2-1 28,7-3 0,1-2-978,6-4 1,-2-1 749,6 0 0,3-5 0,-1-1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271 0 7929,'-15'6'0,"1"9"0,-4-1 2041,0 10-1294,-4 14 1,-3 8 65,0 12 323,-5 12-1048,7 2 0,-4 21 538,5-2-343,5 7 0,6-10-691,8 3 1,8-4 312,6-4 1,14-8-1031,11-10 1,8-9 689,6-9 1,7-8 434,12-7 0,5-3 0,2-11 0,-2-4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32 7956,'0'-13'1040,"0"2"0,1 7-438,2 1 1,-1 11-225,1 7 1,3 7-259,1 7 0,4 6 59,4 12 0,-2 8 234,5 11 0,-4 1-165,0 9 0,-2-1-298,-1 9 0,-1-1-153,-3 4 1,-3 0 20,-8 0 1,-3-7 103,-8-1 0,-2-11-779,-4-3 0,-1-7 24,0-14 0,4-8 833,0-11 0,3-4 0,-3-7 0,0-4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159 22 7905,'-7'-10'1368,"-1"3"-863,6 2 1,-4 5 1549,2 0-926,3 0-667,-9 5 0,9 5-129,-2 4 1,1 5-170,2 0 0,0 2 53,0 5 1,2-2-506,1 5 1,0-4-491,4 4 1,-4-5 16,5 2 0,-1 0-923,4 0 1,-4-2 1683,0-6 0,1 2 0,2-3 0</inkml:trace>
  <inkml:trace contextRef="#ctx0" brushRef="#br0" timeOffset="1">39 218 7905,'-12'-5'2766,"-2"4"-1257,8-4-1150,0 5 0,6 0-115,7 0 1,7 3-200,4 1 0,4 0 115,4-4 0,3-2-1148,7-1 0,0-5 988,7-6 0,-1 2 0,6-4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184 131 7925,'0'-11'689,"-1"5"-362,-3 3 1,3 0 1107,-3 0-526,3 2-329,-4-4 1,4 6-74,-3 3 0,3 2-107,1 4 1,0 7-117,0 5 1,0 1-52,0 6 0,0 1-337,0 7 0,0-2 143,0 4 1,0-4-548,0 2 1,4-1 273,-1-3 1,5 0-502,-5-7 0,2-1-265,-1-3 0,-3-5 1000,2-3 0,4-2 0,-1-1 0</inkml:trace>
  <inkml:trace contextRef="#ctx0" brushRef="#br0" timeOffset="1">21 23 7925,'-6'0'1941,"-4"0"-1239,9 0 1,-3 0 510,8 0 0,2 1-588,5 2 1,4-1 61,4 1 0,6-2-242,4-1 0,-1 0-587,1 0 0,3-4 152,5-4 1,0 2-510,-1-1 0,-6 5-359,3-2 1,-4 3-2081,0 1 2938,-2 0 0,-6 0 0,1 0 0</inkml:trace>
  <inkml:trace contextRef="#ctx0" brushRef="#br0" timeOffset="2">129 371 7925,'-10'0'2623,"4"0"-792,1 0-767,5 0 1,5-4-512,2 0 0,4-1-816,3 2 1,3 0 234,5-4 1,0 4-714,-1-5 1,5 1 463,-1-4 0,4 4 277,-4 0 0,1 4 0,-4-2 0</inkml:trace>
  <inkml:trace contextRef="#ctx0" brushRef="#br0" timeOffset="3">619 599 7938,'-11'6'2827,"5"0"-2392,2-2 1495,3-3-1231,1 4 1,0-7-457,0-1-177,5-8 0,1-2-664,5-5 1,0-2 383,0-5 0,-1 6-175,1-3 0,-1 4 214,-3 0 0,3 5-194,-3 6 0,-1 4 60,1-5 0,-4 7 165,0 1 0,0 5 318,0 6 1,-1 5 78,1 2 1,-1 6-126,-2 1 0,0 5 61,0-1 0,0-1-447,0 1 1,1-6 148,2-1 1,3-3 108,5-8 0,0 2 0,0-7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184 218 7917,'-1'-6'750,"-3"2"0,-1 4 153,-2 4-274,2 2-424,0 9 0,4-1 1,-2 4-1,1 1-397,2 2 188,0 0 1,0 1 0,0 1-662,0 2 585,0-2 0,4 4 0,0-4 0,-1 0 318,2-1-2643,-4 2 1,9-11 2404,-3 5 0,-2-5 0,0 3 0</inkml:trace>
  <inkml:trace contextRef="#ctx0" brushRef="#br0" timeOffset="1">10 315 7917,'-5'-6'1334,"4"3"0,-3 6 0,4 3 0,5 2-565,6-1-651,5 0 0,7-1 0,2-2 0,4-3-713,3-1-469,5 0 1,2-1-1,4-3 1,1-3 1063,-1-3 0,1-1 0,-1 1 0</inkml:trace>
  <inkml:trace contextRef="#ctx0" brushRef="#br0" timeOffset="2">1097 76 9213,'-7'0'2041,"0"0"-1855,0 0 0,-1 5 185,1 2-230,0 3 1,0 7-1,-1 5 294,0 5 1,3 6-259,2 3-18,1 3 0,2 3-297,0-2 1,0 1 175,0-5-1263,10 1 1,-3-6 289,8-2 736,-3-2-1936,-1-10 2135,0-2 0,4-4 0,2 0 0</inkml:trace>
  <inkml:trace contextRef="#ctx0" brushRef="#br0" timeOffset="3">923 0 7987,'-10'0'1036,"2"0"1,2 1 0,1 3 1074,3 3-1655,1-2 1,6 5 242,2-3-461,3-2 0,9 0 1,4-5-398,3 0 0,5 0 0,4 0 0,1-2 313,-1-1-905,-1 2 597,-2-9 0,-3 7 154,0-4 0,-4 5 0,1-3 0</inkml:trace>
  <inkml:trace contextRef="#ctx0" brushRef="#br0" timeOffset="4">1000 337 7906,'0'-6'1877,"0"-4"-830,0 9-551,0-4 0,1 5-33,2 0 1,5-3-441,6-1 1,-1-1-615,6 2 566,-1 2-685,8-4-29,-3 0 1,7 4 0,-4-3-1,-2 3 739,-1 1 0,-1 9 0,-1 4 0</inkml:trace>
  <inkml:trace contextRef="#ctx0" brushRef="#br0" timeOffset="5">1391 468 7969,'-11'-5'1219,"0"4"0,0-4 128,1 0 1,2 4-1094,1-3-2141,5 3 2057,-3 1 1,6 0-5,3 0 2,2 0-117,5 5 0,-1-4-55,1 3 1,0 0 0,0 1 0,0 0 53,0 0-171,0 3 537,0-2-78,-5 0 0,2 4 0,-4-3 268,-2 3-629,-1 1 117,-1 5 0,-1-4 0,-3 3 0,-3 0 0,-2-1 491,-2 0-495,0-2 1,0 2 0,0 1 0,0-2 0,2-1 433,1-1-482,3-5 1,5 4-449,0-3 248,0-2 1,2 0 179,1-5 1,5 0-1,5 0 1,3 0-775,0 0 1,3 0-583,2 0 0,1-4 0,-1 0 1,-2 1-1650,-1-2 2983,0 4 0,-1-9 0,-1 4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66 7872,'6'-22'374,"-1"9"-312,-5 2 1,-5 4 910,-3 0 1,-1 2-368,-2 5 1,-1 7 155,-3 7 1,-2 9-271,-4 14 1,1 9-64,-1 12 0,1 1-224,-5 13 0,3 8-309,4 14 1,4-1-116,6 2 1,3-6 202,5 2 1,15-8-845,7-3 0,16-8 455,10-3 0,8-5-425,6-6 1,8-5 829,6-9 0,-2-4 0,6-1 0,-1 1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1 8855,'0'22'0,"1"4"0,3 4 0,2 5 0,2 6 677,3 5-677,-2 13-1755,6 3 3395,1 13-713,-4-4-302,4 10-232,-5 1 46,-5 10-166,-1 1 0,-8 4-816,-4-3 379,-10 3 163,-11-4 1,10-43-1,-1 1 1,-1 0 0,0 0 0,-2 1 0,-1 0 0,-2-3 0,-1-1 0,-1 0 0,-1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11 7884,'-10'-1'1325,"3"-3"-281,2 3-622,5-4 0,0 7-152,0 1 1,5-2 51,2 3-649,3-3 302,6-1 1,-4 4-1334,2 0 712,3-1 372,-5-3-1480,9 0 1177,-4 0 0,-4 0 577,-2 0 0,-3 0 0,3 0 0</inkml:trace>
  <inkml:trace contextRef="#ctx0" brushRef="#br0" timeOffset="1">87 142 7884,'-11'-6'2568,"5"1"-2527,1 10 0,10 0 3,2 2 0,4 1-952,4-4 0,3 1 446,7-2 0,-2-1 462,3 1 0,1 3 0,1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5:49:38.19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59 456 7929,'0'-21'0,"0"10"1403,0-4-372,0 10-133,0-2-561,0 7 1,0 9-141,0 5 1,-1 9 0,-2 13-107,-2 8-47,-7 7 1,9 9 0,-5 4-119,1 5 1,-3-1 120,6 6 1,-1-6-91,5 6 1,0-9-80,0-11 1,0-7 105,0-12 0,0-3-1,0-12 915,0-1-588,0-10 0,6-3-56,4-6 1,3-13 828,2-7 1,11-17-229,3-7 0,9-15-416,-4 0 1,5-4-204,-4-1 0,4 5-3,-5 0 1,0 7-1145,-4 8 771,-1 6 0,-6 4 0,-3 10-4050,-4 4 2319,-8 10 1871,-1 10 0,-7 15 0,0 8 0</inkml:trace>
  <inkml:trace contextRef="#ctx0" brushRef="#br0" timeOffset="1">133 956 7929,'-15'-23'0,"1"3"0,4-1 2978,0 2 1,2-1-1330,-2 5 1,-1 6-313,6-1 1,0 8-483,5 2-709,0 7 0,6 16 1,4 4 74,3 6-75,2 8 1,4 1-1,3 7-149,1-1 38,1-3 1,5-2 0,3-2-494,2-2 1,-3-8 241,3-2 0,-4-3-816,-6-11 0,2 1-770,-6-11 1381,-1 0 0,-4-5 0,-2-1-1000,-3-4 1,-4-5 750,-6-10 0,0 4-1492,0-4 2162,-6 4 0,-2 1 0,-7 1 0</inkml:trace>
  <inkml:trace contextRef="#ctx0" brushRef="#br0" timeOffset="2">647 985 8598,'-6'-14'0,"-2"-1"2514,0 0-1413,-5 1 0,9 0 384,-6 5-597,7-4-321,-3 11 610,6-5-766,0 7 1,0 2 144,0 3-54,0 3-338,0 7 1,0 6 543,0 4-516,0-4 1,5 7 0,1-4-246,2 4 0,-3 1-90,5 1 184,-7-1 0,9-1 1,-6-4-167,2-4 0,1-4 58,0-1 1,-1-5 26,-3 0 51,4-7 1,0 3 0,1-9 742,2-7-465,1 0 1,-4-17-151,1 2 0,0-7 0,5-4-127,-1-2 1,1 4 120,0-5 0,0 8-82,-1 1 1,-4 2 81,0 9 1,-2-1-284,2 5 6,3 7-575,-5 2 478,0 12 1,4 4-76,-7 10 1,4 7-45,-4 8 0,2 6-523,-2-2 1,-4 2 337,4-2 1,2 0-97,-2-10 1,6 4 234,-1-8 1,3-4-607,2-2 695,-7-9 1,5-3 0,-3-7-993,3 0 904,8-7 1,-5-1-1,6-8-1021,-1-4 1426,2 4 0,6-12 0,0 5 0</inkml:trace>
  <inkml:trace contextRef="#ctx0" brushRef="#br0" timeOffset="3">1456 985 9176,'-5'-9'909,"0"-1"1,-5 5 467,5-5 1,-6 5-655,1-5 0,2 2 792,-2-2-914,0-3 0,-4 12 108,-1-4 1,0 3-279,1 2 1,-1 7-214,0 2 1,1 9 0,-1 2 0,0 11 27,0-2 0,6 4-28,-1-3 1,7-1 0,-2 0 0,3-4 27,2-1 0,2-6-28,3 2 1,3-10-1663,6-5 1,1 1 1143,0-1 1,4-2-1902,1-8 1,1-8 633,-1-6 1291,-4-1 1,5 1 0,-6-3 547,0-1 1,-5 5-159,-1-1 0,-4 3 1219,5 1-809,-7 7 81,4 1-347,-7 7 0,0 3 107,0 7 0,-5 7-326,0 12 1,0 2-634,5 3 0,0-4 412,0-1 1,2-1-1614,3-9 1,5 1 1794,9-5 0,4-1 0,6 1 0</inkml:trace>
  <inkml:trace contextRef="#ctx0" brushRef="#br0" timeOffset="4">1735 897 7886,'0'-15'650,"0"1"1,-1 4 242,-4 0 633,3 7-1053,-11-4 0,10 9-96,-7 3 1,7 11-112,-2 14 1,3 2-292,2 12 0,0 5-28,0 15 1,2 3-9,3 7 0,1-1-48,4 1 0,3-1-124,-3 1 1,3-1 109,2 1 0,1-8-51,4-2 0,-4-5-271,3-5 320,-9-10 1,2-10 0,-6-9-274,2-6 314,-4-9 1,2-5 75,-6-10 1,-6-11 229,-4-14-166,-10-6 0,4-9 0,-4-4 85,4-5 0,-4-3-79,1-2 1,-1-6 145,5-4 0,-4-3-109,-1-1 0,7-1-241,8 1 0,4 2 230,1 8 1,3 1-8,7 13 0,4 1 168,11 9 1,3 10-216,-4 9 1,9 10-83,1 5 0,2 5 72,-2 5 0,-4 5-162,-1 10 1,-1 7 121,-8 8 0,-2 4-313,-9-5 221,-2 7 1,-7-10 0,-2 3 44,-3-3 1,-3-1 189,-7-1 0,-6-6-110,-3-3 1,1-4 45,-2-1 0,1-7-69,-6-3 0,8-4-30,2-1 1,4 0 87,1 0 1,7-6-606,3-4 1,3-3-1720,2-2 1178,7 1 1094,8-1 0,7 0 0,8 1 0</inkml:trace>
  <inkml:trace contextRef="#ctx0" brushRef="#br0" timeOffset="5">2691 735 7918,'-15'-8'0,"0"3"0,-1 4 1011,-4 1 0,2 0-265,-6 0 0,1 1-119,-2 4 0,-2 5-562,2 10 1,-1-2 47,2 6 1,2-4-389,8 4 263,-1-6 0,5 8 0,2-6-130,1-2 1,4-2 151,8-1 1,-2-5-265,7 0 0,5-7 69,4 2 1,11 1 121,-6-1 1,7 0 181,-6-5 0,3 0-118,1 0 1,-4 0 72,-1 0-10,-6 7 99,3 1 1,-13 6-77,-3 1 1,-5 0 584,-5 0 1,-3-6-250,-6 1 1,-3 0 2,-2 5 1,1-6 38,-7 1 0,6-6-101,-6 0 0,5-2-281,-4-2 1,6 0 84,-2 0 1,4 0-356,1 0 0,6-5 223,-1 0-2167,6-6 1307,-2 3 1,12-5-102,4 3 1,10-2-536,4 7 1,-1-4 143,2 4 1316,-1 0 0,12-2 0,2-1 0</inkml:trace>
  <inkml:trace contextRef="#ctx0" brushRef="#br0" timeOffset="6">3014 897 7918,'15'-6'816,"-1"-4"0,-5-3-272,-5-2 0,-2 5 2648,-2 0-2395,0 7 0,-6-8-44,-4 6 1,-3 0-213,-2 5 1,0 6-55,1 4 0,-6 8-476,0 2 0,-4 6 78,4-2 0,-1 4-312,1 2 0,6-1 221,-1 0 0,2-1-112,8-3 0,0 1-7,5-7 0,0 1-85,0-5 0,2-7 7,3-3 0,5 1 23,9-1 1,-1-6-33,7-9 0,-6-3 91,6-2 1,-2-5-131,1 1 0,2-7 103,-6 1 0,-1 2 99,-4-1 1,0 1-89,-1-2 0,-5 4 650,-4 7 116,-4-1 493,-1 0-715,0 7 1,0 3-110,0 10 0,-6 8-476,-4 7 1,3 4 141,2-4 0,4 6-283,1-2 0,0 3 150,0-3 1,6-1-416,4-4 0,5-7-424,4 3 1,-1-10-633,7-1 1,-1-2 1635,6-2 0,-1 0 0,1 0 0</inkml:trace>
  <inkml:trace contextRef="#ctx0" brushRef="#br0" timeOffset="7">3646 912 7826,'0'-10'1513,"0"0"204,-6 7 513,-3-10-1320,-5 5 0,-1-2-382,0 0 0,5 7-280,1-2 0,-6 3-33,-5 2 1,1 2-41,4 3-65,-6 3 1,3 8 0,-5 2-82,2 2 1,0 6-57,1-1 0,5 4-38,1 5 1,0-3-565,10 4 480,-1-4 0,5-4 0,1-2-292,4-5 0,5-1 195,10-4 1,-2 1-38,6-11 1,2 0-81,9-5 0,-4-13 243,4-3 1,0-14-86,-1 1 1,5-7 99,-4-3 0,4-4 188,-5-1 1,0 0-102,-4 0 1,-2-5 369,-4 0 1,2 0-169,-6 5 0,-2-2 128,-8-3 0,1 3-76,-6-3 1,0 4 449,-5 0 0,-2 6-228,-3 0 0,-3 8 60,-7 2 1,6 6 102,-1 8-173,0 7-454,-5 1 0,5 22 82,1 10 1,5 11-323,-1 13 1,4 4 142,1 11 0,0 3-373,0 7 1,0-1-802,0 1 1112,0-1 1,5-1-1,0-3 119,-2-6 1,-1-11-28,-2-7 1,1-9 365,4-12-90,-3-3-61,4-13 0,-1-11-13,0-16 1,5-8 619,-5-17 0,6 2-407,-1-12 0,-2 5 33,2-5 1,-5 0-289,5-5 1,-1 2 100,6 3 0,0 2-141,0 3 1,1 10 120,3 0 0,-4 8-146,0 6-22,6 4 1,-14 8-1,11 3-385,0 5 0,0 10 80,-4 5 0,1 5-90,0 4 0,-1 4-4,1 6 0,-2 1 92,-3-1 0,1 2 17,-6 4 0,0-4 113,-5 3 1,0-3 95,0-2 0,-6-6-129,-4-3 313,-3-4-124,-2-1 0,-5-1-85,1 1 1,-6-7 298,6-3 1,-6 2 352,6-2 0,-6 0-300,6-5 0,-1 0 417,5 0-427,1 0 0,0-2 814,5-3-319,2 3-60,7-4-458,0 6 0,2 0 0,3 1-133,4 4 0,5 4 96,0 5 1,1-2 47,0 2 1,1-2-165,4 7 1,-4-2 41,3-3 0,-1 1-313,2 0 1,-4-2 128,4-3 0,-4 1-450,-1-6 0,5 2-483,-1-3 1,1-2 524,-5 3 1,-2-2-403,-4 2 0,3-2 359,-7 7 0,6-5-1168,-1 5 1,-2 0 821,2 4 1,-5 0 878,5-5 0,-7 11 0,3-4 0</inkml:trace>
  <inkml:trace contextRef="#ctx0" brushRef="#br0" timeOffset="8">5028 15 7842,'-15'-8'3488,"0"2"-2564,1 6 1,6 1 192,3 4 1,5 11-47,5 14-810,3 12 0,6 12 0,3 13 397,2 11 0,-7 6-407,2 14 0,-8-46 1,0 0-453,1 4 1,1 1 0,-4 1 0,0 0 301,-1 1 1,-1 0 0,-2-1 0,0 0-365,-2-2 1,-1 0 0,-2 2 0,-2-1 202,-4-3 0,-2-1 0,1 2 0,-2-2-151,-5-1 1,-2-1 0,-1-2-1,-1 0 18,-4 1 1,0-2 0,-1-3-1,0-2-316,-26 40 0,4-11-673,6-18 1,1-6 565,4-14 0,3-13 616,7-16 0,3-3 0,6-2 0,7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 7884,'0'-6'1956,"0"1"-1592,0 5 0,5 0-437,2 0 0,4 0-140,3 0 0,2 0 137,2 0 1,2 4-566,-6 0 1,5 4 82,0-1 558,-4 3 0,6 1 0,-4 0 0</inkml:trace>
  <inkml:trace contextRef="#ctx0" brushRef="#br0" timeOffset="1">66 261 7884,'-11'0'997,"5"0"0,1 1-763,5 3 1,2-1-129,1 4 1,5-5-564,6 2 0,3 1 181,5-2 0,-1 5-1237,1-5 1513,5 6 0,1-8 0,4 4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121 131 7887,'0'-17'2147,"-5"6"-1368,4 6 0,-4 6 512,5 3-911,0 7 1,0 6-35,0 4 1,0 10-255,0 1 0,0 1 130,0-1-1047,0 3 650,0 4 1,0 1-1098,0-7 0,0 0 709,0-7 1,0-1-1690,0-3 2252,0 0 0,0-5 0,0-2 0</inkml:trace>
  <inkml:trace contextRef="#ctx0" brushRef="#br0" timeOffset="1">34 22 7887,'-11'-11'0,"5"5"1251,-4 1-861,9 5 1,-4 1 644,5 3 1,0-2-463,0 6 0,2-5-254,6 4 0,0 0-90,10 0 0,0-2-746,4-5 1,1 0 377,2 0 0,0 0-435,4 0 1,-4 0 166,4 0 407,-5 0 0,3 4 0,-6 2 0</inkml:trace>
  <inkml:trace contextRef="#ctx0" brushRef="#br0" timeOffset="2">110 337 7929,'-11'-5'3611,"5"4"-3346,1-4-33,5 5 0,2 0 28,6 0 0,0 0-804,10 0 1,0-1 419,4-3 1,0 3-1476,0-2 1,-2 0 1598,-2 0 0,3 1 0,-4-2 0</inkml:trace>
  <inkml:trace contextRef="#ctx0" brushRef="#br0" timeOffset="3">469 468 7929,'-5'-6'910,"2"1"236,-4 5 0,5-1-159,-2-3 1,3 2-435,1-6 1,0 5-431,0-5 0,5 5-18,2-4 0,4-1-271,3-3 0,-2 1 220,3-1 0,-2 0-892,2 0 1,-3 4 214,2-1 0,-2 6-326,-1-2 1,0 3 453,0 1 1,-5 5 200,-2 2 1,-2 7 603,2 0 1,-3 8-259,2-4 1,-1 7 20,-2-7 0,-2 7-6,-1-11 1,2 7-670,-3-10 414,3 2 188,1-2 0,0 0 0,0-1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153 17 8323,'-5'-6'1319,"4"-3"356,-4 7-1058,5 2 0,0 4-273,0 7-156,0 2 1,0 5-175,0 0 1,0 4 80,0 4 0,0 3-1081,0-4 1,0 4 13,0-4 1,0 8-1409,0-4 2380,5 0 0,-4-7 0,4-1 0</inkml:trace>
  <inkml:trace contextRef="#ctx0" brushRef="#br0" timeOffset="1">0 191 7959,'0'-11'475,"0"1"1,2 0 0,1 3 247,5 3 1,7 3-281,7 1-1279,5-5 1,10 4 135,3-3 700,2 3 0,2-4 0,-1-1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251 55 7884,'-5'-6'2418,"4"2"-1573,-3 8 0,0 3-323,0 8 1,0 7-61,4 7 1,0 2-166,0 2 0,0 0-252,0 4 0,0 0-547,0 3 0,0 1 383,0-5 0,0 1-1025,0-5 1,0-4 617,0-3 1,0-3-2358,0-4 2883,0-2 0,-5-5 0,-1 0 0</inkml:trace>
  <inkml:trace contextRef="#ctx0" brushRef="#br0" timeOffset="1">23 22 7884,'-11'0'3092,"5"0"-2322,1 0 7,5 0 0,5 4-430,2 0 0,6-1-91,2-3 0,5 0-108,2 0-74,0 0 0,9 0-593,-2 0 0,-1-3 411,1-1 1,-1-3-1352,1 3 1,1-3 297,-5 3 1161,1 1 0,-4 3 0,-1 0 0</inkml:trace>
  <inkml:trace contextRef="#ctx0" brushRef="#br0" timeOffset="2">110 273 7884,'-16'4'0,"4"1"1499,-3 2 1,5 0-90,2-4-930,3-2-60,5 4-245,0-5 0,6 0-51,5 0 1,6-1-170,9-3 1,1-2 262,6-5-1811,5 1 1155,-5-1 0,10 5 438,-3 2 0,-3-2 0,0 0 0</inkml:trace>
  <inkml:trace contextRef="#ctx0" brushRef="#br0" timeOffset="3">643 447 7884,'-5'-6'814,"-1"2"101,-5 8 1,4-2-509,-1 5 1387,6 5-1156,-3 0 0,1 4-469,1-5-127,-1 5 1,4-4-1338,0 3 659,0 1 334,5-4 165,1-1-1136,5-1 810,5-9 0,-3 7-34,5-4 126,-5 0 144,8-4 0,-9-5-336,2-2 622,-6-3-98,1-1 1,-7 0 789,1 0-471,-2-4-284,-5 2 1,-6-2 1692,-5 4-1117,-4 0 1,2 4-57,-5 0 0,1 3-122,-1-3 0,5 4-1397,2 0 55,3-3 0,5 3 948,0-4 0,4 0 0,-1-4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174 42 8087,'0'-10'795,"0"-1"444,0 5 0,-1-2 1059,-3 5-1727,3-1 0,-3 9-130,4 2 1,-4 7-1,1 3 1,0 4 136,2 4-513,1-3 1,1 8-739,3-2 558,-3-3 1,4 4-1,-4-3-1789,2 1 574,-2-4 0,8-1 1,-6-6-1,-1-1-607,0-2 1937,2-1 0,-3-6 0,4-2 0</inkml:trace>
  <inkml:trace contextRef="#ctx0" brushRef="#br0" timeOffset="1">7 220 8076,'0'-7'0,"0"0"2012,0 5-586,0-3 382,-5 5-943,4 0-682,6 0 52,6 0-1592,5 0 573,9 0 822,-8 0 0,14 0-715,-4 0 1,4-1-37,0-3 0,0 3 0,0-2 713,-3 2 0,2-4 0,-3-1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220 22 7930,'-1'-10'854,"-2"3"1261,1 3-1359,-2 8-614,4 7 22,0 0 1,1 9 165,2-2-1072,-1 1 633,2 2 1,-3 5-799,3 2 1,-3 2 497,3 1 0,0 0 0,0-3 0,-2-3-474,-1 1 883,-1-9 0,5 8 0,1-9 0</inkml:trace>
  <inkml:trace contextRef="#ctx0" brushRef="#br0" timeOffset="1">42 189 7930,'-4'-6'2462,"3"-3"-1864,-4 8 1,11-4-560,4 5 1,5 0 104,6 0 0,1 0-739,3 0 0,1 0 595,6 0 0,-1-5 0,1 0 0</inkml:trace>
  <inkml:trace contextRef="#ctx0" brushRef="#br0" timeOffset="2">105 116 7938,'-16'0'2129,"1"0"-1119,4 0-654,1 0 1,-1 0 0,1 0 882,-1 0 1,4 0 319,0 0-336,5 0-773,-3 0 0,7 0 0,1 1-40,4 2-583,2-1 0,3 3 1,2-2-1,2 0 110,1 0 63,2-2 0,1-1 175,4 0 0,2-1-1316,-2-3 565,-1 3 0,3-7 0,-2 3 0,0 0-2241,-1 1 2010,-1-4 0,-2 7 0,-1-3 807,-2 3 0,1 1 0,2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168 115 7909,'0'-5'1204,"4"0"-848,-2 5 1083,2 0-556,-4 0-360,0 5 62,0 5-284,5 6 1,-4 6 116,3 3 214,-3 2-334,-1 4 1,0 5 117,0 2-345,0 3 32,0 1 0,0-1-818,0-3 398,0 3 280,0-13 0,0 1-731,0-12 356,0 3-1,0-13-2035,0 7 1572,0-13 1,3-1-158,1-7 1033,-1-2 0,-3-7 0,0 0 0</inkml:trace>
  <inkml:trace contextRef="#ctx0" brushRef="#br0" timeOffset="1">11 11 7909,'-5'-6'4396,"4"1"-3992,-4 5 1,10 0 469,2 0 0,3 1-328,4 3 0,4-3 117,6 3 1,-1-3-556,5-1 1,0 0-455,4 0 1,3 0-238,-1 0 1,2 0-640,-1 0 0,-2 1-59,2 2 0,-7 0 547,-4 4 1,-3 1 733,-4 6 0,3 2 0,-3 5 0</inkml:trace>
  <inkml:trace contextRef="#ctx0" brushRef="#br0" timeOffset="2">168 471 7936,'-11'-10'2543,"1"4"-1092,4-3-401,1 3 1,7-4-468,1 3 1,6-2-141,5 2 1,5-1-167,-2 1 0,1-1-789,3 4 0,-3-3 112,7 4 1,-3-4-149,-1 4 0,3-1-1501,1 4 0,-1 1 2049,-3 3 0,0 1 0,0 6 0</inkml:trace>
  <inkml:trace contextRef="#ctx0" brushRef="#br0" timeOffset="3">618 701 7947,'-6'6'2247,"1"-1"-1014,5-10-505,0-1 293,0-4-591,0-1 0,1-4 230,3-2-1213,2-3 477,4-6 1,1 4 117,-1-2-527,-4 2 294,3 1-353,-3 5 394,0 1 1,0 5-3,-3 3-377,-2 3 342,4 4 0,-2 8 29,1 2 51,-1 12-48,-3-4-192,0 12 274,0-3 0,0 4-138,0 1 1,2-1-233,1 0 1,3-3-1513,4 0 1955,1-5 0,-1 3 0,1-5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242 147 7889,'-2'-9'1811,"-1"2"-744,-3-2 0,-1 8-870,0-3 0,4 3 0,-4 2 0,0 4 0,1 4 335,2 4-370,-1 10 0,3-4-158,-1 9-309,2-5 1,1 11 0,0-4-1,0 1 1,0-1 314,0-1 0,1 3 0,1-8-2889,2 0 2306,4-2 0,-7-6 0,4-2 573,-1-3 0,-2-5 0,2-1 0</inkml:trace>
  <inkml:trace contextRef="#ctx0" brushRef="#br0" timeOffset="1">11 1 8026,'-5'0'1259,"0"4"0,5 2 0,0 5 221,0-1-1240,5 1 0,2-4 0,7 0 0,2 0 0,1-2 30,1-1-2642,-1-3 2391,4-1 0,0 0 176,0 0-771,4 0 0,-2-5 0,0 0-2676,-5-1 3252,2-4 0,-4 5 0,5-6 0</inkml:trace>
  <inkml:trace contextRef="#ctx0" brushRef="#br0" timeOffset="2">106 252 8098,'3'7'1561,"1"0"-794,4-5-132,-7 3 0,5-5 956,-3 0-1080,3 0 1,1 0-450,0 0 0,-4 0 0,3-1 0,0-2 0,0 0-454,2 1 0,-1-3-159,3 1 0,-1 1 186,5 3 365,-3 0 0,0 0 0,-1 0 0</inkml:trace>
  <inkml:trace contextRef="#ctx0" brushRef="#br0" timeOffset="3">461 440 8363,'-7'-6'1111,"0"3"0,4 2-368,-4 1 0,3 0-214,-3 0 1,4 4-129,-4 3 0,5 3-296,-2 0 1,2 2-1,0 1 76,-2 1 0,1 3-225,3-3 1,4 3-430,3-3 1,2 0 352,2-3 1,1-2-654,2-2 1,1-2 182,2-5 0,3 0 87,-3 0 0,0-1 135,0-3 1,-4-2 48,1-4 0,-4-1 159,-3 1 0,-2-4 116,-5 0 0,-1-1 365,-3 1-274,-2 2 0,-9-3 133,-2 5 1,-1 3 0,-1 1 441,-3 1-817,-2-3 209,3 7-2,0-4 1,2 5-323,1 0 0,3 0 310,5 0 0,-1 5 0,1 1 0</inkml:trace>
  <inkml:trace contextRef="#ctx0" brushRef="#br0" timeOffset="4">147 95 7984,'-10'0'802,"-1"-5"0,5 4 1529,-1-2-976,4 2-846,-1 1 1,5-2-216,2-1 1,3 2-224,4-3 0,2-2 60,2-1 0,2 3-77,5 0 0,-1 0-475,-3 0 1,3 1 292,-2 3 0,0 0-1067,0 0 0,0 0 421,-4 0 0,0 0-532,-3 0 0,-1 0 189,1 0 1117,-6 0 0,0 9 0,-5 3 0</inkml:trace>
  <inkml:trace contextRef="#ctx0" brushRef="#br0" timeOffset="5">179 241 7984,'-6'-4'2328,"-3"3"-1356,8-4-530,-9 5 178,9-5-28,-4 4 55,5-3-94,0 4 37,5 0-365,1 0 0,0 0-282,8 0 134,-7 0 1,9 0-202,-2 0 0,-1 0-904,4 0 923,-4 0 1,5 3-631,-4 1 1,4-1 78,-4-3-1777,4 0 2433,-6 0 0,8 0 0,-4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125 1 9230,'-6'0'425,"2"5"-11,4 2-352,0-3 1,0 2 132,0-2-117,0-3 0,1 8 0,1-2 0,2 2-37,-2 2 0,-1 0 1,0 3-1,2 4 0,0 2 193,0 0-130,-2 6-1301,-1-4 792,0 8 238,0-8 176,0 9 0,0-9 1,0 2-1,0-2-1441,0-1 285,0 0 1,0-5 1146,0-2 0,-5-2 0,-1-2 0</inkml:trace>
  <inkml:trace contextRef="#ctx0" brushRef="#br0" timeOffset="1">10 200 9953,'-6'4'1270,"3"3"-861,6 3-821,3-5 150,9 0 1,3-5 0,6 0 0,5-1-812,5-3 0,4-1 287,8-6 786,-3-4 0,12 3 0,-1-3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210 74 7917,'-2'-6'1537,"-1"3"-329,2 2-1021,-9 5 1,9-1-3,-2 4 0,2 4 1,1 7-1,0 1 1,0 5 233,0 3-320,0 1 0,0 10 0,1-4 1,1 4 102,2-1-169,-1 4-569,-3-9 0,4 6 0,-1-5 123,-1-3 370,0-5 0,1-3-1459,1-5-1722,-1-9 3224,-3 6 0,5-13 0,0 4 0</inkml:trace>
  <inkml:trace contextRef="#ctx0" brushRef="#br0" timeOffset="1">0 74 7956,'0'-10'3458,"0"4"-2449,0 1-667,0 5 1,5 0-119,2 0 1,7 0-137,3 0 1,3-1-1,1-1-910,0-2 0,1-3 473,2 4 0,2-4 1,2 2-1,-3 0 0,0 0-1761,-1-1 0,1 3 2110,-4 0 0,0 2 0,-5 1 0,-1 0 0</inkml:trace>
  <inkml:trace contextRef="#ctx0" brushRef="#br0" timeOffset="2">105 388 10076,'-9'-1'0,"0"-2"1415,3 0-1196,3-1 0,0 4 0,6 0-147,4 0 0,2 0-1364,2 0 889,4 0 1,-2 0 12,4 0 0,1 0 1,3 0-1,0 0-2337,-1 0 2727,1 0 0,0 0 0,0 0 0</inkml:trace>
  <inkml:trace contextRef="#ctx0" brushRef="#br0" timeOffset="3">555 493 7992,'-11'0'2095,"1"0"786,4 4-2598,1-3 1,7 3 0,1-8-2910,4-3 2559,2-2 1,3-3 0,1-1-1,1-4 1,-1 0 0,-2 1-647,0 0 0,-1 2 716,1 4-76,-1 4 1,0-2 98,1 5 269,-5-1 0,2 9 1,-5 3-1,1 5-370,1 4 190,-4 3 1,3 1-694,-4 0 0,4-2 176,-1-1 0,2 2 0,-2-4 0,3 0 402,0-2 0,3 2 0,-3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5:49:38.13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132 234 8043,'-22'-15'0,"1"1"0,-3-1 0,2-5 2020,8 1 0,4-1 115,0 6 1,7-1-1430,-2 0 1,5 0-1,7 1 175,7-1-700,1 0 0,14 6-170,1-1 1,-1 7 169,5-2 1,-3 5-573,-1 5 0,-1 8 96,1 6 1,-3 9 0,-2 1 120,-5 9 0,-9 6 256,-1 5 39,-7 3 0,-3 2-111,-10 0 0,-3 0-48,-2 5 0,-4-2 200,-1-3 1,-4-5-446,4-10 1,2-5 0,7-8 158,1-1 0,7-12-2593,-2 2 1769,3-10 1,4 1 947,3-6 0,3 0 0,7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5:49:38.20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554 89 10113,'-7'-13'0,"-4"1"0,-6 2 0,-2-1 1731,1-2 0,2 3-1250,1 0 1,-6 7 2480,-4-2-1879,-3 3 0,-3 12-469,-3 10 0,1 17 0,-6 24-383,-2 11 1,1 11-147,19-35 0,2 2 0,1-1 1,0 2-274,3 4 1,1 2 0,2-3-1,3 0 244,1 2 0,1 1 1,0-5-1,1 0 6,3 0 1,1-1-15,4 46 1,12-16-182,11-2 0,9-11-114,5-4 1,9-12-130,1-8 1,5-13 232,-5-11 1,6-5 0,-3-6 45,1-4 0,-3-3-1460,-6-2 1070,-6-7 1,1 4 0,-8-7-2100,-3-1 0,-8 3 2586,-1-2 0,-4 7 0,-5-2 0,-4 3 0</inkml:trace>
  <inkml:trace contextRef="#ctx0" brushRef="#br0" timeOffset="1">1671 588 9241,'-23'0'0,"3"0"1354,4 0 1,1 2 106,1 3-1064,-1 3 0,-5 15 0,1 5-261,1 4 1,-3 14-110,1-2-863,0 10 662,6-2 0,4 7-359,0 0 307,7-7 1,-4-1 189,7-7 1,12-7-1,4-4 98,5-7 1,5-6 17,9-10 1,2-7-141,7-13 1,-1-6 830,-4-14 0,4-10 8,-4-5 457,-3-8-1209,0 0 344,-14 1 0,-2-3 27,-10 6 1,-4 4-238,-6 6 1,-3 7-1,-7-3 108,-9 4 1,-14 10-223,-6 6 1,-9 2 118,-1 8 0,-4 5-1501,4 5 547,0 13 872,4-8-2660,8 11 1675,1 0 0,8-6-190,4 0 0,9 0-1290,10-6 2381,4-2 0,7 6 0,2-5 0</inkml:trace>
  <inkml:trace contextRef="#ctx0" brushRef="#br0" timeOffset="2">2376 1015 8649,'-22'-5'0,"2"0"1406,4 2-120,1 1 1,5 2 181,0 0-516,7 0-1000,-3 0 0,17 0-1233,4 0 1079,9 0 0,-6 5 0,5 0 143,-2-2 59,5 5 0,-9 0 0,4 7 0</inkml:trace>
  <inkml:trace contextRef="#ctx0" brushRef="#br0" timeOffset="3">2876 1073 7899,'-8'0'5202,"2"0"-4781,12-6 0,2-2 0,7-9 354,0-2 1,4-4-782,1-6 1,4-1 62,-4 1 1,6-6-507,-1 1 386,-4 0 1,2 0 0,-5-2-176,1-2 1,-4 7-60,-5 2 50,-7-1 913,3 14-433,-6 1 0,0 12-26,0 13 1,-4 13-62,-1 16 0,-5 8 30,5 2 1,0 2-8,5-2 0,0 1-346,0 4 1,2-5 136,3-10 0,3-3-1250,6-6 1,-4-2 1289,0-4 0,0-3 0,5-6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32 7858,'-7'0'1008,"0"0"-425,4 0-371,-6 0 1,7 5-184,-5 2 0,4 2 57,0 1 0,-2 6 11,2 1 0,-1 3 61,4 1 0,0 0-168,0 0 0,2-1-34,1 1 1,3 0 58,4 0 0,4-1-110,0-3 0,6-1 100,1-6 1,0-1 52,3-2 1,3-2-9,1-5 1,1-8-80,-1-3 1,1-6-66,-5-1 1,0-2 67,-7-5 1,2 2-172,-5-5 1,-5 5 57,-6-2 0,-1 0 232,-2 0 0,-3 2-126,-4 6 1,-4-2 298,-10 5 0,-1 1-56,-3 6 1,2 3-83,-5 4 1,0 4-230,-3 3 1,4 3 127,3 0 0,5 1-818,2-1 0,7 0 396,0 1 1,6-1-1070,1 1 1464,6-5 0,12-2 0,7-4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21 356 7858,'-6'0'2724,"-3"0"-2068,8 0-184,-4 0-153,5 0 0,5 0-667,1-5 345,4-5 0,4-6-39,0-5 82,5-5 0,-7-1-193,6-4 0,-2 0 179,1-1 0,3 4-227,-2 0 0,-2 5-22,1-1 0,-4 5 9,1 2 0,-6 8 39,-1 3 1,-3 3 310,3 3 0,-5 6-47,2 4 1,-3 10 69,-1 8 1,0 9-338,0 2 0,0 4 130,0-5 0,0 0-904,0-3 1,1-1 95,2-10 856,-2 1 0,9-9 0,-4-1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1 365 12109,'1'-11'528,"2"-3"0,3-3-431,5-4 0,0-3 128,3 0 1,-2-5-281,2 1 1,1-1 98,-1 1 1,1-1-213,-1 4 1,-2 2 70,2 6 0,-4 1-349,-3 6 1,2 1 144,-2 2 1,-1 3 58,1 8 0,-5 6 229,2 8 0,-3 6-111,-1 4 1,0 3 158,0 4 0,3 2-71,1 5 1,-1-1-355,-3-3 0,5-2-273,2-4 1,2-6-369,2-1 1,3-5 1030,0-6 0,0 4 0,-4-6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83 62 7858,'0'-16'2931,"0"5"-2031,0 7 0,-4 5-332,1 2 0,-5 4-623,1 7 0,-1 2 93,1 5 1,-3 5-289,3 2 0,-1 2 163,1 1 0,-1-3-56,5 0 0,0-3 162,7 3 0,3-9-599,7 2 0,3-7 126,7 0 1,3-7 16,5-3 0,3-8 340,-1-3 0,5-10-59,-4-4 0,0-11 79,-4 1 1,-4-6-85,-3 2 0,-7 0 158,-3 4 0,-7 0-53,-3 4 0,-4 1 269,-4 5 0,-6 5-49,-7 2 0,-7 7-81,0 3 1,-5 4-899,1 4 0,-1 2 81,1 4 734,2 1 0,5 4 0,0 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6 430 12174,'-6'0'1261,"11"0"0,3-8-1355,9-3 1,1-10 87,3 0 0,1-7-320,2 1 1,-1-4 274,5 0 1,-4 0-481,0-1 0,-2-3 219,-1 0 1,-1 5 15,-3 6 0,-3 3-185,-7 3 212,3 3-4,-9 10 734,3 0-354,-8 14 0,1 3 155,-4 9 1,0 4-120,-3 3 0,-1 7-62,1 3 1,4 7-34,3 0 0,2 0-182,1-3 0,1-1-428,2-3 1,4-3 561,7-7 0,-2 2 0,3-3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136 189 7885,'-21'-4'0,"0"-1"994,0-2 1,5-2-405,2 2 0,3-3 317,0 0-531,1 0 0,4 3 71,2 0-526,3 0 130,6-9 0,1 5-451,4-3 341,5 2 1,2 2-265,3-1 1,1 2 215,0 2 141,0-2-646,5 8 334,-4-4 1,3 5 75,-4 0 1,4 1-41,-1 3 1,-1 1-170,-5 6 76,2-1 236,-9-4 0,4 7 146,-4-3-8,-1 3 1,-4-2-45,-2-1 0,-3 2 179,-1 2 0,-5-3 230,-2 3-274,-7 3 1,1-6-24,-4 3 1,0-2-26,-4-2 1,0 1 98,0-1 6,0 1-114,5-1 0,-3 1 75,5-1-239,0 0 150,4 1 0,0-4-283,3 0 132,3-5-51,4 3-410,0 0 365,4-4 1,3 5-33,7-3 1,3-2 74,3 3 1,5-2 48,-1 1 1,2 0-7,-2 4 0,-2-4 257,3 4-92,-3-4-59,-1 6 0,-4-2 381,1 7-204,-10-3-57,6 5 401,-8-1-327,-1 1 0,0 4 161,-5-3 35,-5 3-179,-5-4 1,-3 5 95,-4 0 0,-4 0 83,-4 0 1,-3-1-20,4-3 1,-7-3-103,3-7 1,-5 1 58,5-4 0,-2-2-157,-1-6 0,4-1-181,3-6 1,1-4 240,3-2-1609,3-3 945,7-6 1,5 0 73,5-6 355,5 1 0,5-1 0,7 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32 7909,'0'-11'-544,"0"6"1,-1 0 2501,-3 5-437,3 0-505,-3-5-599,4 4 1,4-4-348,3 5 1,6 0 93,1 0 0,5 0-639,-2 0 1,3 0 376,1 0 0,1 0-2102,2 0 2200,-2 0 0,9 5 0,-5 1 0</inkml:trace>
  <inkml:trace contextRef="#ctx0" brushRef="#br0" timeOffset="1">74 178 7881,'-21'0'1917,"4"-4"-478,2 2-691,5-2-369,4 4-218,1-5 1,6 4 213,3-2-1393,6 1 793,7 2 1,9-1-618,6-2 526,-1 2 316,15-9 0,-8 4 0,8-4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199 10 10409,'-5'-5'361,"3"0"-378,-5 5 197,5 0 0,-3 5 1,5 3-1,0 5 558,0 4 0,0 4-870,0 3 145,0-2 0,0 10 0,0-2-356,0 4 0,0 1 1,1-4-1,2-1 1,0-1-1917,-1-1 2259,0-4 0,2 1 0,2-4 0</inkml:trace>
  <inkml:trace contextRef="#ctx0" brushRef="#br0" timeOffset="1">0 220 7855,'6'-10'1069,"5"3"0,0-1-1562,7 5 547,-1-5 1,5 7-1,4-4 371,5 0-2668,0 4 2243,10-8 0,1 3 0,6-4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178 21 7858,'-6'-10'0,"-3"4"0,2 3 1447,-2 1-902,3 2 1,-2 3-19,4 4 1,0 1-13,0 9 0,3 2-322,-2 5-118,1 3 1,2 3-143,0-2 0,2 5-381,1-5 1,-1 3-861,5-7 1,-3 1 748,3-4 1,-5-2 558,2-1 0,1 2 0,1-4 0</inkml:trace>
  <inkml:trace contextRef="#ctx0" brushRef="#br0" timeOffset="1">0 147 7858,'0'-6'-1726,"0"-3"4981,0 8-2353,0-4 1,1 5-362,3 0 1,4 3-195,10 1 1,4 3-928,9-4 0,3 4 462,4-3 1,3-1-1107,11-3 659,-2-4 417,7-2 1,0-5 0,1 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187 21 7858,'0'-10'3064,"-4"4"-2501,-2 1 0,-1 10-137,0 2 0,4 7-83,-4 3 1,4 4-88,0 4 0,2-2-366,1 5 1,0-4-492,0 4 0,0-4 129,0 4 0,3-7-1076,1 4 0,3-9 742,-4 5 0,4-7 806,-4 0 0,1-3 0,-4 0 0</inkml:trace>
  <inkml:trace contextRef="#ctx0" brushRef="#br0" timeOffset="1">10 157 7858,'-6'-6'2675,"2"3"-2192,8 6 1,3 0-166,7 4 1,3-4-895,8 4 1,6-3 440,7 3 0,4-5-1304,3 1 1439,-2-1 0,9-2 0,-5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15T07:53:07.9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1 119,'462'0,"-410"-1,64-10,-78 3,58-18,-19 3,39 0,-31 6,-67 14,0 0,0 1,0 1,1 1,31 3,-19 2,0 1,44 15,12 2,-40-13,-14-3,68 4,-70-9,48 3,60 6,-97-5,131 19,-152-22,0 0,0-2,38-2,-24-2,52-13,101-22,-159 33,0 1,0 1,1 1,-1 2,0 1,53 9,69 13,-93-15,1-3,72-3,-109-3,-1-1,30-8,7 0,135-22,-66 10,-34 10,167 1,-176 17,-28-2,-17 0,0 2,65 18,-63-14,71 12,-1 0,-88-17,1-1,34 1,48-4,-68-2,-24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179 21 7858,'0'-10'2187,"0"4"72,-5 2-1715,4 4 0,-4 1-437,5 2 1,0 3 3,0 4 1,0 7-68,0 4 1,0 0 138,0 3 0,0 2-708,0-2 0,0 0-116,0-3 0,4 0-559,-1 0 1,1-3-141,-4-1 0,0-4 1340,0 1 0,-5-3 0,-1 0 0</inkml:trace>
  <inkml:trace contextRef="#ctx0" brushRef="#br0" timeOffset="1">22 168 7858,'-11'0'0,"5"0"1359,2 0 871,4 0-1781,4 0 1,3 0-715,7 0 1,3 1 146,3 3 0,3-3-550,1 2 0,4-2 326,7-1 1,2 0 341,5 0 0,4-4 0,2-2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0:42.0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22 7859,'-11'0'2933,"5"0"-2253,-3 0 226,8 0-128,-4 0-172,5 0-408,5 0-39,1 0 1,4 0 159,1 0-449,-1 0 141,1 0 1,-1 0-1387,0 0 1035,1 0 1,3 0-1285,0 0 0,0 0 711,-4 0 1,-3-1 912,0-3 0,-4-2 0,1-4 0</inkml:trace>
  <inkml:trace contextRef="#ctx0" brushRef="#br0" timeOffset="1">53 179 7858,'-16'0'659,"2"0"1010,2 0-1069,6 0 1,2 1-214,4 2 1,1-1-335,2 1 0,3-2 132,5-1 1,0 0-441,3 0 1,3 0 246,3 0 1,1 0-1227,0 0 0,0 4 1234,0-1 0,0 5 0,0-2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1:20.8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65 11881,'40'-28'983,"-3"10"0,-17 12 0,10 6 0,2-5 0,14 3 0,11-4 0,-16 6-492,8 0 1,1 0 491,14 0 0,-3 0-97,19 0-925,-13 0-80,21 6 171,-15 1 38,-9 6-28,-14-6-4,5 5 95,-12-5 1,34 6 31,-9-1-9,-2 1 92,13-6-116,6-1 0,9-5-199,0 4 0,-16-4 79,-18 3-23,-6-2 1,4-2 28,-2 0 1,15 4 218,6 0-158,-6 1-14,15-5-22,-5 0 10,-28 2 0,2 1 19,-3-2 1,-1 0 43,46 4-171,-47-1 0,1-2 75,40 0-153,4 9 165,-11-10-44,-7 11-149,-18-11-23,-9 5 183,-18 0-120,5-5-10,-4 5 76,17-1 13,8-3-24,-9 4 109,5-6-82,-10 0 15,-8 0 4,12 0-4,-4 0 156,3 0-146,5 0 7,-14 0-93,11 0 91,-14 0-7,9 0-64,-7 0 60,-10 0-4,5 0 2,11 0-1,-8 0-4,9 0-5,-12 0-57,16 0 9,1 0 58,32 0 1,-9 0 37,11 0-55,-12 0 119,5 0-98,-5 0 7,6 0 7,6 0-53,-5 0 56,-7 0-166,-14 0-4,10 0 136,-23 0-123,23 0 116,-10 0-25,-8 0 20,12 0-49,2-6 272,3 4-238,6-3 6,-15 5 179,10-6-151,-23 5 223,17-5-212,-5 0 23,-14 5 47,20-5-56,-5 0 23,-9 5-38,8-5 41,5 1-251,0 3 224,5-4 4,-11 6-167,6-5-18,-16 3 137,22-3-3,-5 5-59,-1-6 55,15 5-202,-29-5 189,1 6-11,-26-6-354,8 5 85,-22-5 0,4 6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1:30.82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2 116 11884,'-1'-36'983,"8"2"0,7 32 0,16-9 0,-14 10 0,14-5 0,-16 6 0,10 0 0,-10 0 0,11 0-819,-11 0 196,4 6-163,7-5-13,-10 5 159,27-1-133,-20-3 64,27 3-198,-15 1 8,10-4-99,0 3 122,-4 1-235,4-5 210,0 11-62,-4-5-166,5 0 139,-1 4-45,-4-3 71,9 4-17,-14-4-50,2-3 61,-12-5 28,1 0 3,5 0-35,8 0 55,-5 0-53,14 0-23,-25 6 36,24-5-74,-18 5 5,15 0-8,-6-5 59,6 11 131,2-11-1,-6 5 151,3-6-244,1 0-63,14-6 69,13-1 155,-11 0 1,17-3-46,-8 5-202,-10-4 0,1 7 63,-8-2 53,-10 2 2,14 2 23,5 0-123,6 0 0,17 0 109,-3 0-208,-19 0 151,10 0-157,-12 0 124,11 0-14,11 0 30,-16 0-12,16 0-15,-17 0 78,11 0-66,-28 0-22,6 0 30,-10 0-117,15-5 68,12 3-9,6-3 41,0 5-200,-6-6 178,-7 4 38,-12-9-51,9 10 101,-1-11 0,4 11-52,0-3-24,0 2 14,-4 2-8,-5-6 100,-16 5-88,-1-5 33,-5 6-17,21 0-39,6 0 30,18 0-5,5 0 1,-6 0 2,-17 0 2,-10-5-4,-13 3 0,-5-4 9,24 6-9,-13 0 4,12 0 1,1-5-7,4 3 5,11-3 0,-1 5-1,-1 0-135,-3 0-116,4 0 133,0 0 100,1 0-12,6 0 47,-6 0 5,4 0 129,-9 0-180,10 0 68,-5 0-11,6 0-18,5 0 15,-3 0-49,-2 0 35,-2 0-6,-4 0-12,6-6 9,0 5-59,0-5 57,0 6-138,-6 0 121,5 0-77,-11 0 88,5 0 1,-6 0 8,0 0-39,0 0 94,0 0-65,-5 0-26,4 0 33,-11 0-85,11 0 82,-10 0-3,4 0 17,-6 0-36,0 0 176,1 0-148,-7 0 88,5 0-64,-10 0-34,10 0 12,-5 0-11,1 0-15,4 0-20,-10 0 18,4 0 21,0 0 64,2 0-67,-1 0 84,5 0-105,-4 0 0,5 0 18,0 0-4,-5 0-30,4 0 30,-5 0 5,12 0-9,2 0 16,5 0-66,0 0 2,0 0 69,6 0-23,-5 0 12,11-6-17,-5 5 48,0-5-43,5 6 130,-11-6-96,5 5 13,-6-5-29,0 6 15,0 0-25,0 0 25,1 0-123,-1 0 91,0 0-8,-6 0 14,-1 0-1,0 6 104,-10-5-60,9 5 31,-11-6-50,7 0-7,5 0 23,-5 0-51,5 0 19,0 0 13,-4 0-31,4 0 18,-6 0-9,6 0 12,2 0-19,-1 0 44,10 0 2,-8 0-1,10 0-22,-6 0-1,0 0 7,-5 0-101,-2 0 96,-6 0-114,-6 0 92,0 6 1,-7-5 133,1 5-133,-1-6-68,1 0 78,-1 0-251,-5 0 233,-8 0-106,0 0 58,-11 0-18,4 6 180,1-5-122,-5 5 20,5-6 45,-7 5-21,7-3 46,-5 3 185,5-5-57,-1 0-157,-3 0-86,3 0 105,1 0-60,0 0 51,7 0-54,-6 0 35,10 0 2,-14 0-140,14 0 0,-10 0 114,5 0-112,-5 0 89,16 0 43,-2 0-35,0 0 38,2 0-50,-11 0 103,14 0-85,-5 0 49,9 0-29,-16 0-219,4 6 207,-5-4-96,-6 3-882,-7-5 0,-2 12 738,-10 2 0,-1 12 0,-7-1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2:42.0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464 618 7825,'9'-14'0,"-4"5"2773,-10 4-1802,3 4 0,-5 2 456,7 4 0,-1 8 1,-2 10-717,-2 5 1,0 5 0,5 12 712,0 4-1340,-7-3 1,6 11-463,-4-3 466,3-3-885,2-1 639,0-5 1,0-3 93,0-3 274,0-3-2645,7-6 935,-6-8 772,6 0-2660,-1-8 1590,-4-5 1798,4-3 0,1-6 0,1 0 0</inkml:trace>
  <inkml:trace contextRef="#ctx0" brushRef="#br0" timeOffset="223">24 442 7784,'-10'-8'4736,"0"3"-3522,7 3 0,3 2-55,9 0 0,11 0 0,8 0 649,9 0-1402,3-6 0,12 4-81,-3-3 0,-2-1-231,7 1 0,0-2-1053,5 2 0,-5 2 0,-2-5 256,-1 1-2395,-2 2 1921,-5 5 0,-5 0 1177,0 0 0,-6 7 0,3 1 0</inkml:trace>
  <inkml:trace contextRef="#ctx0" brushRef="#br0" timeOffset="565">1229 74 7782,'-15'0'347,"-1"0"205,-4 0-348,4 7 974,-5 8 0,1 11-35,0 13-272,-6 7 0,3 21 10,-6 6-798,6 7 1,2 10-122,6 3-1341,7-3-359,2-2 971,6-8 64,13-13 674,3-2 1,20-7-544,3-5 0,4-4-819,1-9 0,0-11 1,0-9 776,0-4 1,0-8 613,0-3 0,0-10 0,-1-1 0,-4-7 0,-5-2 0,-3-3 0</inkml:trace>
  <inkml:trace contextRef="#ctx0" brushRef="#br0" timeOffset="978">1538 574 7801,'8'-10'-732,"-3"1"0,-4 4 732,-1-5 370,0 7 251,7-4-55,-6 7-148,6 0 0,-2 2-47,0 3 1,0-2-53,-5 7 0,1 4 1,3 8 116,0 0-256,1-4 1,-5 10-130,0-3 0,2-2 104,3 1 0,-4-4-49,4 4 1,2-11-239,-2 2 1,5-9 0,-4 3 97,2-3 98,2-8-814,5-6 0,-1-8 89,1-4 153,0-2 0,0-8-70,-1 1 339,1 6 0,-2-3 398,-3 6-90,3 1 573,-5 4-460,0 0-170,5 7-38,-5 1 1,1 9 1128,-4 3 0,-2 5 96,2 9 1,-4-1-745,4 7 0,-3-6 1,0 6-1522,2 1 500,-2-5 360,5 1-2471,-7-8 1380,6 1 622,-4 0 360,11-7-611,-12-2 702,13-6 0,-11 0 224,7 0 0,-1 0 0,6 0 0</inkml:trace>
  <inkml:trace contextRef="#ctx0" brushRef="#br0" timeOffset="1288">2067 74 7539,'0'-14'-806,"0"-1"1629,0 0 1,1 2 1176,4 3-1415,3 4 1,9 6-167,2 0 1,9 13 419,6 7 0,1 7 23,-6 8 1,0 9-506,1 10 1,-7 9 0,-5 4-513,-7 0-100,2 12 1,-11-9-1551,3 13 1780,-10-6 0,-8 8 263,-7-7-1664,1 1 1,-3-8 232,-2-2-674,3-4 1,-1-17 139,8-4 1727,5-16 0,-7 8 0,6-17 0,1-3 0</inkml:trace>
  <inkml:trace contextRef="#ctx0" brushRef="#br0" timeOffset="1950">2875 545 9435,'-8'0'5916,"1"0"-4779,7 0-500,7 0-558,1 0 1,13 0 0,2 0 344,0 0-2158,5-7 1403,-5 6 0,6-11 0,1 6-1761,-1-3 0,-1 6 2092,-4-2 0,4 4 0,-5 1 0</inkml:trace>
  <inkml:trace contextRef="#ctx0" brushRef="#br0" timeOffset="2233">2963 736 7817,'-14'0'3031,"5"0"1,3 1-2327,6 4 1,6-3-496,4 3-206,10-3-713,3-2 0,8-2 1,1-1 503,3-2 0,6-5 205,-2 5 0,3-6 0,2 2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2:45.7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441 0 7857,'-15'0'305,"1"0"1,2 0 0,-1 0 1162,-3 0 1,-4 0 474,1 0-1447,-4 0 1,-5 7 91,4 3-405,-4 3 0,5 8 0,-6 4 57,-1 2 1,6 4-131,-1 4 0,7 2-107,-1 7 1,7-3 78,2 3 1,7 4 0,-2 9-525,4-3 57,7 3-1202,2-5 1231,13 0 0,-3 4-29,7-7-224,-1 0 327,6 2 0,-2-6-27,-4 4 0,4 2 72,-4-2 1,-2 5-2,-3-5 0,1 5 59,-6-5 0,3 5 1,-12-5 67,-2-2 1,-1-3 667,-2-5-425,0 4 0,-9-11 20,-5 8 944,-1-8-456,-13 4 0,10-8-188,-6-4 0,-1 3 286,-4-8 0,0-1 518,-1-8 1,6 1-600,-1-6 0,6 5-198,-6-5 0,9 1 0,-1-2-547,6 1 1,8 1 22,-2-1 85,3-3-1034,2 11 0,2-5 644,3 7 1,3-1 0,7-1-578,-1-3 0,6 3-367,-1-3 0,3 3 631,-3 2 1,-2 0 301,2-1 1,-2 3 237,-3 2 1,-1 1 0,-3 7 260,-5 5 1,-3 7 1244,-2 0-1004,0 3 1,-7 14-31,-3 3 1,-3 11 191,-1 3 1,-6 6 258,0 4 1,1 4-219,4-4 1,2-1 121,3 1 1,5-13-348,10-1 0,12-4 139,12-6 0,8-2 0,12-10-200,5 2 0,-1-6-101,1-9 0,-5-4-1147,4-6 539,-5-3 376,2-13 108,-12-1-2954,-2-7 1463,-7 0-3128,-6-7 4694,-8-1 1,-9-13-1,-6-2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2:55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44 471 7801,'-8'6'1770,"-5"-4"0,10 9 120,-7-6-853,7 0 266,-4-5 0,9-2-67,3-3-942,9-3 1,4-15-16,7-6 0,-1-2-596,6-8 1,-6 0 0,1-6-1006,1 1 1068,-5 7 1,5-4-89,-6 7 1,-1 1 0,-4 7-350,0 1 411,-7 14 0,0-7 343,-3 13 441,-3 0-545,4 18 0,-6 5 560,0 17 0,-5 2 0,-1 9 424,-2 3-671,4 3 0,-7 5-213,6-3 0,0 0 1,5-8-341,0-4-708,0-7 689,0-6 0,2-3-1494,3-6 0,-2-7 96,7-8 1698,0-4 0,4-1 0,1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2:58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73 7793,'0'-15'1183,"0"7"0,0-5 209,0 3 1,0 2-662,0-2-525,0 7 0,0-2 395,0 10-326,0 3 0,0 6 34,0 1 118,0 6-445,0 2 91,0 7 66,0 6 0,0-5 0,0 4-136,0 1 1,0-5 0,0 4 0,0-4 532,0-2-625,7-6-41,-6-2 1,6-11-1,-6-2 40,4-1 1,-1-2 0,4-7 138,-2-3-12,6-10-190,-4-7 96,7-8 0,-1 1 0,1-1 0,1 1-128,4 0 0,-4-1 150,4 1 18,3-1 0,-5 6 1,5 3 218,-2 4-219,-2-1 1,-4 17 0,0-4 0,-1 3 358,1 2-268,0 7-70,0 1 0,-7 13 1,-3 4 86,-4 2-71,-1 9 1,0-5 0,0 5 53,0 0-78,0-5 37,0 5-155,0-6 0,-1-3 1,-3-2-335,-1-6-267,1-2 0,5-7 1,4-2-456,5-2 0,5-2 1,3-9-1,3-5 1178,2-3 0,8-15 0,6-3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2:59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0 477 14434,'7'-14'2236,"7"-1"-1890,3-6 0,5 5 0,-2-6 25,5 1 1,-3 3-573,3-6 150,-7-1 89,10-4 0,-12 1-247,4 3 0,-4-2-79,-1 2 264,-1-3 49,1-1-300,-7 6 201,5-5 1,-9 12-169,5-4 886,-5 11-478,2-4 1,-6 13-246,0 0 114,0 13 1,-5 11 0,-1 12 36,-2 8 0,4 2 0,-1 8-74,4 1-6,1 2 0,0-3-583,0 0 0,1-6 92,4 1-104,-3-10 1,9-8 0,-4-8-366,1-2 0,0-6-1747,2-6 2715,3-5 0,-5-11 0,7-9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2:58.8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309 45 7742,'8'-10'637,"-3"0"379,-3 7 1184,4-10 483,-4 11-2383,4-4 0,-6 8 1,-1 2 29,-4 6-180,-3 3 1,-9 9 0,-1 0-173,-1 1 26,-7 5 1,8-3 217,-7 9-434,7-10 202,-10 11 0,12-14-23,-4 3 125,4-2-56,8-8 0,0-4 172,3 0-159,3-7-120,-4 4 0,12-7 253,4 0-128,10 0 0,-2 0-181,6 0 0,-4 0 1,3 0 49,-2 0-68,5 0 0,-8 0-235,6 0 1,-6 1-364,2 4 493,-4-3 1,4 9-378,0-6 0,-1 5 0,-6-3 0,-1-1-1291,-3 1 1221,1 4 198,-2-9-945,5 11 1444,-11-12 0,5 12 0,-7-4 0</inkml:trace>
  <inkml:trace contextRef="#ctx0" brushRef="#br0" timeOffset="331">59 574 9337,'-15'0'1628,"1"0"-41,-1 7-133,7-6-800,1 6 0,9-2 778,3 0-1049,9 0 1,4-5 0,7 0 472,1 0 1,7 0-145,1 0-1101,0 0 381,2 0 0,-5 0-692,4 0 0,-4 1 0,-2 2 1,0 2-1275,1-1 1236,-7-3 168,4-1-2517,-10 0 1443,11 7 1644,-12-6 0,12 13 0,-6-6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15T07:53:12.0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0 204,'12'-1,"0"0,16-4,-6 1,150-17,244 2,140 21,-380 3,61 2,-173-7,495-8,-341-16,-3-16,-199 37,122-33,-87 21,77-13,51 15,1 15,-58 1,284-3,-377 2,0 1,-1 1,56 16,-45-9,45 5,-58-13,311 26,-146-17,-75-2,321 5,-432-15,110 4,198 15,-226-16,74 7,4 1,-56-7,143 23,38 14,-51-19,-2 17,-119-14,83 20,-27 5,-128-36,-4-2,0-2,1-2,0-2,1-1,67-2,-25-6,207-5,-212 9,-4 0,85-9,220-24,-349 32,72-1,-79 2,-1 1,28 7,-20-3,-5 0,27 8,-34-9,1 0,-1-2,1 0,34-1,1 1,230 1,-221-9,0-2,84-21,-121 21,185-39,-132 36,127 2,28-1,-5-5,2 13,-191 1,135-12,-35 0,9 12,-121 2,1 2,55 13,-56-9,1-1,0-2,0-1,40-1,-65-3,132-3,-110 1,0-2,51-13,70-18,-26 9,-9 3,-59 11,-35 8,0 0,20-8,-19 5,1 0,0 2,38-5,71 5,-116 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2:56.8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251 236 7812,'8'-15'2223,"-2"7"-207,-6 2-548,0-1-965,0 5 0,-1-4 919,-4 6-910,-3-7 0,-7 6-13,0-4 1,-4 3-410,-1 2 1,-5 0-1,4 2 1,0 3-292,0 4 1,-4 5 196,6 0 54,-1 1-848,12 0 708,-5-1 1,11 6 0,-3-1 0,4-1-534,1-1 347,6-3 1,4-4-690,10 0 470,3 0 152,-1-2 207,6 5 0,-10-10 1,5 6-1,0-1-117,0 0 208,-5 2 0,-2 4-4,-6 1 0,-7-3 0,2 1 527,-3 3-430,-2 2 0,-7-3 0,-3 1 1,-3 2 422,-2 1-220,-6-5-141,5-1 1,-5-7 0,6 6 242,0-3-347,1-5 0,-1 2-2860,0-6 1596,1 0 887,5-6 0,3 2-196,6-5-937,0 5 1504,6-9 0,3 5 0,5-7 0</inkml:trace>
  <inkml:trace contextRef="#ctx0" brushRef="#br0" timeOffset="206">530 368 7812,'0'15'1685,"-2"0"0,-1 1 0,-4 4 123,-1 4-1680,5-3 0,-4 5-819,7-6 0,0 4 0,0-4 0,0-2 1,0-2-216,0-1 329,0-7 432,7 5 145,1-11 0,7-2 0,0-8 0</inkml:trace>
  <inkml:trace contextRef="#ctx0" brushRef="#br0" timeOffset="356">589 30 7810,'-20'-8'2645,"0"1"3615,3 1-6153,0 4 0,2-4-320,1 6 51,6 0-5016,1 0 5178,7 0 0,13 6 0,3 2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3:33.7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412 455 7741,'-2'-13'51,"-3"3"1841,3-3-460,-4 11-71,6-4-847,0 6 0,0 1-161,0 4 0,0 5 106,0 9 0,0 6-97,0 9 1,0 4-200,0 6 1,0 2 0,0 1-235,0 2 0,0 0 98,0-5 1,0-1-893,0-4 440,0 3 347,0-17 1,0 7-833,0-12-471,0-7-434,0 0 1179,0-11 208,0 4-1168,0-6 697,0-6 899,-7-9 0,-1-8 0,-7-6 0</inkml:trace>
  <inkml:trace contextRef="#ctx0" brushRef="#br0" timeOffset="225">15 278 7817,'-7'-8'2081,"6"2"-546,-6 6-754,7 0 600,0 0-846,7 0 1,1 0 784,6 0-903,8 0 1,5 0-160,8 0 0,6 0 1,-2 0 18,3 0 1,7 0-639,0 0 1,0 0-146,-5 0 1,0 0-1155,0 0 1132,1 0-2470,-1 0 1997,0 0 0,-7 0 1001,-2 0 0,-4 0 0,-2 0 0</inkml:trace>
  <inkml:trace contextRef="#ctx0" brushRef="#br0" timeOffset="609">1132 131 7743,'-10'-18'1009,"0"5"1,-1 5 2657,-2 5-2891,5 1 1,-5 4 25,3 3-352,-10 3-163,4 20 1,-10 3-161,6 13 0,-4 11-142,4 4 0,0 11 230,6 4-1629,-1-1 1269,7 7 0,1-6-1182,7-1 773,0-6 25,7-1 1,7-16-1651,11-6 1517,3 0 209,1-13 0,5-1-679,1-11 683,-1-9 51,2-3 398,-5-7 0,8-5 0,-3 0 0,3 2 0,1 1 0</inkml:trace>
  <inkml:trace contextRef="#ctx0" brushRef="#br0" timeOffset="1050">1323 440 7773,'8'0'1292,"-1"0"-941,-7 0 433,0 0 1,0 6-428,0 4-204,0 3 0,0 4 161,0 2 0,0-1 5,0 7 1,0-2-103,0 1 0,0 2 147,0-6 0,0 4-51,0-4 0,0-1-75,0-4 170,0 0-548,0 0 1,1-7 178,4-3 0,-2-5-147,7-5 0,-5-3-562,5-7 0,-2-1 341,2-4 0,3 2-201,-3-7 0,1 6 141,-1-6 1,3 7 310,-3-1 0,3 2-88,2 3 0,-1 1 482,1 3 1,-5 2 43,0 3 35,-1 3 145,6 2 0,-5 10-189,0 10 1,-7 1-46,2 3 0,-3 4-75,-2-3 0,0 2-467,0 3 1,0-2 167,0-4 1,0 2-1372,0-6 1090,0-1 0,1-9-349,4 0 0,3-7 188,7 2 1,1-10 509,4-5 0,-4-9 0,5-4 0</inkml:trace>
  <inkml:trace contextRef="#ctx0" brushRef="#br0" timeOffset="1322">1984 675 8895,'-8'7'4340,"2"-6"-3204,6 6-466,0-1-234,0-4-56,0 4 0,6-6-108,4 0-1010,10 0 596,-4 0 0,7 0-837,-4 0 1,-1-6 978,7-4 0,-1 4 0,6-1 0</inkml:trace>
  <inkml:trace contextRef="#ctx0" brushRef="#br0" timeOffset="2037">2514 543 7724,'-17'0'0,"-2"0"0,-3-2 1062,-2-3 1,-2 4 437,6-4 1,1-2-803,4 2 1,0-5-165,0 6 0,6-6 210,-1 5-1013,7-7 0,-2 6 248,10-4 1,4-1-158,11 6 0,-4-5-385,4 5 1,1 0 386,-1 5 0,4 0-533,-4 0 0,4 7 300,-4 3 1,0 3 26,-6 1 1,-1-2 157,-3 2 1,2-2 292,-8 7 1,1-2-43,-5-3 1,-1 8 94,-4 2 1,-3-1 352,-7 2 0,-5-1-232,1 5 0,-7 1 157,1-1 0,-1-1-147,1-3 0,4-4 460,7-7 1,0 1-295,5 0 1,1-7 331,3-3-527,3-3 1,-3 2 34,10 1 1,3 0 46,7-5 1,1-5-83,4 0 1,-2-1-328,6 1 0,-6 2 121,2-7 0,1 2-875,-1-2 0,-1-3 451,-4 3 1,0-1-374,-1 1 1,-4-3 298,0 3 0,-2-3-2102,2-2 2582,3 1 0,-5-1 0,7 0 0</inkml:trace>
  <inkml:trace contextRef="#ctx0" brushRef="#br0" timeOffset="2403">3013 28 7706,'-6'-8'4234,"4"-5"-3796,-4 11 1,6-2-186,0 8 1,0 11 648,0 10 0,1 4-377,4 5 1,-2 10-126,7 10 1,-2 10-541,2 5 1,2 4 146,-7 6 1,-1 4-717,-4 10 0,-4-5 641,-1 0 0,-12-3-228,3-11 0,-6 1 32,0-11 0,4-4-908,-4-11 0,9-8 14,1-17 1158,7-2 0,-7-14 0,0-3 0,-6-4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3:37.9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29 7752,'-6'-14'4101,"4"6"-2942,-5 1-943,7 7 0,0 7-2,0 2 1,0 6-104,0 5 0,0 3 103,0 6 1,0 0-272,0 1 1,0 4-113,0 0 1,0-1-125,0-8 1,0 2-581,0-2 0,0-4 4,0-1-666,0-4 728,0-1 807,0-7 0,0-2 0,0-6 0</inkml:trace>
  <inkml:trace contextRef="#ctx0" brushRef="#br0" timeOffset="184">1 162 10385,'8'0'2455,"0"0"-1916,-3 0 1,3 0 17,7 0 0,1 0-180,4 0 0,3-5-34,6 0 1,0 0-70,1 5 1,-1-2-1161,1-2 0,-1 2-3274,0-3 4160,-6 3 0,5 9 0,-5 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3:43.3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377 485 7794,'0'-15'866,"0"1"94,0-1 0,0 5 1659,0 0-1320,0 7-546,0-3-274,0 6 856,0 0 1,0 8-591,0 6 0,-5 9-332,0 12 0,0-1-144,5 10 0,0-6-693,0 11 1,0-2 314,0 7 1,0-4-1026,0-5 0,0-3 622,0-3 1,5-3-1837,0-6 1577,0-1 1,-5-6-2401,0-4 3171,0-9 0,0-10 0,0-8 0</inkml:trace>
  <inkml:trace contextRef="#ctx0" brushRef="#br0" timeOffset="359">24 323 7969,'-8'7'3821,"-5"-5"-2835,11 4 0,2-1-174,10 0 0,4 0-163,6-5 1,5 0-248,9 0 0,3 0-302,8 0 0,0 0 74,4 0 0,-3 0-466,3 0 1,-3 0-420,-2 0 0,-5 0-794,0 0 0,-4 6 671,4 4 834,-7-3 0,4 6 0,-6-5 0</inkml:trace>
  <inkml:trace contextRef="#ctx0" brushRef="#br0" timeOffset="775">1023 191 7790,'-9'-10'907,"-1"2"3726,-2 2-3626,-1 1 0,-1 6 139,-1 4 1,0 5-426,1 10-281,-8 9 1,6 9 222,-4 6-621,4 13 1,1-2-180,1 14-882,5 0 1276,3 4-594,6-6 0,3 3 253,7-6-1708,6 0 1217,7-12 1,10 2-477,-4-10 1,4-8 344,-4-12 1,1-12-678,-1-2 0,0-9 172,1-6 1211,-1-9 0,1-3 0,-1-4 0</inkml:trace>
  <inkml:trace contextRef="#ctx0" brushRef="#br0" timeOffset="1217">1244 500 7846,'0'-8'1316,"0"-1"-600,0 5 210,0 2 104,0-5-567,0 7 377,0 0 1,0 7-268,0 3-257,0 3 0,-5 3 604,0 4-564,0-4-1,5 12 30,0-5 0,0 4 256,0-2-429,0 3-540,0-5 1,5 4-244,0-2 525,0 3 1,0-12 128,0 4-784,6-11 0,-8 3 77,7-7 327,0 0 0,0-9-608,0-5 440,-1-1 151,6-18 201,-7 5 1,5-6-258,-3-1 460,-3 1-136,6-1 0,-7 3 622,4 2 1,3-1-342,-3 6 0,-2 6 1382,2 4-688,-7 7-293,10-4 0,-6 19-344,3 2 1,-4 11-290,-6-1 1,0 4 100,0 1 0,0 6-123,0-1 0,0 2-135,0-2 0,2-4-440,3-1 0,-2-6-1855,7-8 1766,-1-1 0,8-5-2137,2-5 2820,-2-2 0,10-15 0,-4-3 0</inkml:trace>
  <inkml:trace contextRef="#ctx0" brushRef="#br0" timeOffset="1552">1876 764 7799,'0'-8'3168,"0"0"-1454,0 3 1851,0 4-1771,0-6-727,0 7 1,2 0-514,2 0 1,0-5-390,6 0 1,-1 0 5,6 5 1,5 0-2925,-1 0 2753,7 0 0,-3 0 0,7 0 0</inkml:trace>
  <inkml:trace contextRef="#ctx0" brushRef="#br0" timeOffset="2224">2273 808 7824,'-8'0'3953,"-5"0"-3501,11 0 782,-5 0 434,7 0-1121,7-6-116,1-2 254,7-7-238,6 0 0,-5 1-451,6-8-251,-8 6 0,1-5-682,0 6 1,-1-4 662,1-1 0,0 0-190,0 6 1,-6-4 82,1 3 1,-7-3-559,2 8 84,-3 4 1410,-2-1-367,0 7 0,0 8 65,0 7 0,0 1-124,0 9 1,-5-1-142,0 6 1,0 4-192,5 0 0,0-3 168,0-1 1,2-9-648,3 8 0,-2-9 232,7 0 0,-5-6-396,5-4 0,-6 2-429,6-8 1275,0 1 0,5-18 0,-1-3 0</inkml:trace>
  <inkml:trace contextRef="#ctx0" brushRef="#br0" timeOffset="2516">2802 0 9659,'5'21'1621,"0"4"0,6 9-781,-1 5 1,3 5 47,2 5 0,-1 10-371,1 10 1,-2 3-296,-3 1 1,-3 5-349,-7 1 1,0 6-28,0-2 1,-4-3-364,-5-1 1,-3-1 417,-12-5 0,-4 1-1108,-2-15 1,-2-4-28,7-11 1233,4-13 0,-7 5 0,7-16 0,3-9 0,5-6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4:22.26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59 324 7725,'-15'-7'0,"5"6"2303,1-4-1051,5 3-527,-2 2 1823,-1 0-1200,6 0-574,-6 0 586,7 0-879,0 0 0,5 2-188,0 3 1,6-4-400,-1 4 1,2-1 165,-3 0 0,9-2 1,-3 3-884,1-3 1,1-2 552,-3 0 0,6 0-3068,0 0 1594,-1 0-592,2 0 2336,-4 0 0,4 0 0,-6 0 0</inkml:trace>
  <inkml:trace contextRef="#ctx0" brushRef="#br0" timeOffset="648">132 133 7723,'0'-8'1383,"0"-5"-1029,0 11 1,-6-11 1181,4 11-668,-4-4 337,6 6 0,0 1-596,0 4 1,-5 5 35,0 10-370,0 3 0,5 8-33,0 3-40,0-3-51,0 11 0,5-6-540,0 3 1,5 2 280,-6-6 1,3-3-814,-2-7 1,-3 1-1083,2-7 1,3 1 286,-2-5 1716,0-7 0,1 5 0,2-5 0</inkml:trace>
  <inkml:trace contextRef="#ctx0" brushRef="#br0" timeOffset="1283">617 368 7723,'-8'0'0,"-5"2"3210,3 3-2349,4-4 0,-6 7 1593,8-3-1146,-1-3-778,5 4 1,6-7-185,4-4 0,3-3-180,2-7 1,1-1 0,2-4-179,2-4 0,1 1 67,-2-2 1,-2 1-286,2-6 152,-2 1-96,-3 6 0,-1-3 0,-1 5 52,-2-2 1,-5 5 292,4-2-180,-5 4 359,9 1 629,-12 7-749,6 2 0,-7 7 0,0 4-204,0 5 1,-5 9 14,0 6-253,0 9 174,5 4 29,0 6-136,7-7 88,-6 12 0,12-9 110,-3 9 1,3-5-115,2-5 1,-2 2-247,-3-7 0,1 0 95,-6-4 1,5-7-288,-5-4 1,0-2 207,-5-3 0,0-4-2122,0 0 1220,0-7 1,-5 2 329,0-10 863,0-3 0,-1-7 0,-3 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3:31.6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219 405 7809,'-6'0'1399,"2"0"-962,4 0 1498,0 0-1049,0 4-222,0-2 278,0 2-312,0-4 41,0 0-438,0 5 1,0-3 121,0 5 1,0-3-59,0 3 1,0 0-24,0 4 0,0 0-15,0-1 0,0 1 0,0-1 0,0 4-28,0 1 1,0 0-25,0-1 1,0-2 5,0 2 0,0 2 20,0-2 1,0 1-76,0-1 1,0-2 48,0 2 1,0 2-112,0-2 1,-4 1-82,0 0 0,1 0 97,3 3 1,-4 2-44,0-2 0,1 2 28,3 1 1,0 1-159,0 4 0,0-4 106,0 3 0,0-1-33,0 0 1,0 0 49,0 4 0,0 1 63,0 3 1,0-3 65,0 3 1,0-4-109,0 7 0,0-4 141,0 4 0,0 2-113,0-2 0,0 5 164,0-1 0,0-1-76,0 1 0,0-3-168,0 3 0,0-5 84,0 1 1,0 2-180,0-1 0,0 1-68,0-2 0,5-1 82,2 5 0,-1-1-39,1 1 0,-4 2 85,4-1 0,-3 1 207,3 2 0,-3 1-62,3-1 1,-3 7-14,2-4 1,-2 0-50,3 0 0,-3 0 43,3-3 0,-3 5-65,2-5 1,-2 6 47,3-3 0,-3 3-193,3-7 0,-4 7 91,5-2 0,-5-2-102,4 2 0,-1-4 82,1 0 0,2 5-43,-6 1 1,4 3 31,-4 2 0,5-3-83,-5-1 1,1 6-141,-4-3 1,1 3 221,2-3 1,-1 0-87,1 0 1,-1 1 76,-2-2 0,0 1 63,4-3 1,-3 0-74,3-3 1,2 0 99,1-1 1,-1-2-92,1 2 0,-4 1 93,4-1 0,-3 1-61,3-5 1,-1 2 3,1 2 1,1-1-90,-4 4 1,3 0 82,-3 1 1,3 2-85,-3-3 0,-1 0 66,-3 1 0,3-2-123,1 2 1,-1 2 55,-3-2 1,4-2 44,0 1 1,-1-6 44,-3 4 0,4-10 8,-1 6 1,2-6 23,-2 2 1,0-5-64,4 1 1,-5-1-107,2-2 1,1-4 76,-2 0 1,2-4-10,-2 1 0,-1-3-60,1 0 1,-2-5-46,-1 1 1,0-5 67,0 1 1,0-2-24,0-1 1,0-4-302,0 0 182,0-5-214,0 3 204,0-5 404,0 0-272,5 0 279,1 0 0,5-3 12,4-1 0,-2-5-140,4 2 1,1 1-310,3 0 1,2 2 124,2-3 1,2 5-68,5-2 0,3 3 46,1 1 0,8 0 345,-1 0 0,6 0-89,1 0 1,12 0-391,5 0 0,5 0 337,-35 0 0,0 0 0,3 0 0,0 1 107,1 1 1,-1 0 0,6-2 0,2 1-4,1 0 1,1 1 0,2 0 0,0 1-314,2-1 1,-1 0 0,2-1 0,1 1 298,1-2 1,0 0 0,1 0 0,0 0-384,2 0 0,1 0 1,2 0-1,1 0 268,1 0 1,1 0 0,1 0 0,0 1 55,-3 1 0,0 0 1,4-1-1,2-1-161,-3 2 0,1-1 1,1 2-1,1 1-1105,0-1 0,-1 0 867,-2-1 0,0 1 153,-1 2 0,0 0 93,2-2 1,1-1-162,-1 4 1,-1-1 148,2 0 1,0 1-1,-2-1 1,-1 0-27,-2 1 1,0-1 0,-2 0 0,-2 1-82,1-1 1,-1 0 0,0 0 0,-2 0 149,1-2 1,0 1 0,-3 1-1,0-1-66,0 1 0,-2-2 27,-2-1 0,-1 1-143,3 2 1,-2-1 163,-9-3 0,1-1 16,3 3 0,-1-1 209,-8-2 1,0 0 0,1 1 0,0 1-277,32 2 1,-7 0 273,-7-4-92,-7 0 0,-3 0 130,-5 0 0,-8 0 1322,-2 0 0,-6 0-1281,-2 0 0,-5 0 682,-1 0 0,-5-4-430,1 0 1,-2-4 874,-2 1 0,3-2-1180,1-2 1,-2-1 317,2-2 1,2-3-749,2-4 1,-2-5-35,2-3 1,-1-3-285,0-3 1,4-3 354,-3-5 0,-3-2-36,-1-2 1,-2-3 187,-2 0 0,5-7-30,-1-4 1,0-1 570,-3-2 1,-5 28 0,-1 0-482,3-1 0,-1-1 0,-1-1 1,1 0 338,2 0 0,-1 1 0,0-1 1,-1 0-89,2-1 0,-1-1 1,1-1-1,0 0-16,2-1 1,-1 1 0,0-3 0,-2 1-129,1 1 0,0 1 0,-1-2 0,0 0-107,1 0 1,1 0 0,-1-3 0,0 1-17,-1 4 1,-2-1 0,2-2 0,-1-1-143,-2 2 1,1-1 0,-1-1 0,-1 0-190,0 2 0,-1 0 1,-1-1-1,1-1-63,-3 2 1,0 0 0,-3-2 0,1 0 300,-1-1 0,-1-1 1,-3 2-1,1 1 53,-1 0 1,-1 1-1,-2-1 1,-2-1 45,2 0 0,-1 0 1,-1-1-1,-1 1 81,0-1 1,1 1-1,1-1 1,0 2 226,-2 2 1,1 0 0,-1-4 0,0-1 113,1 1 0,-1 1 1,-1-2-1,-1 0-168,3 2 1,0 0-1,-1-1 1,1 0-28,1 1 0,0 0 0,1-3 0,-1 1-37,0 0 1,1-1-1,1 1 1,0-2-145,0 4 0,1 0 0,0 1 1,1 0 4,-1 1 0,-1 0 0,2 0 1,-1 1-3,0 1 0,-2-1 0,2 0 0,0 1-105,0-1 0,-2 1 1,0 0-1,0 1-320,1 1 0,1 2 1,-3-1-1,1 1 35,-11-29 1,1 0 142,2 7 0,-5 2 207,1 4 0,-1 2 39,1 3 1,-3 6 232,1 8 0,-2-1 131,5 5 1,0-4-203,0 6 0,0 3 519,-1 2 0,2 1-351,2 2 0,-2 3 257,3 1 0,0 4-434,-1-2 0,4 4-37,-4 0 0,1 1-227,0 3 1,-4-1-80,-1 5 1,0-1-107,-6 4 0,-3 0-232,-8 0 0,-2 0 139,-8 0 0,-7 6-508,-7 5 0,-8 0 782,33-2 1,-2 0 0,-2 0 0,0 1-190,-4 2 0,-1 1 1,-1-2-1,-1 2 355,-2 0 0,-1 2 0,-2-1 1,-1 0-446,-5 2 1,0 0 0,-2 0-1,1-1 381,-3-1 1,0 0 0,0 2 0,0-1 92,-3-1 0,0 1 0,1-2 0,1 0 74,17-5 0,-1 1 0,1-1 1,-22 3-1,0 0-669,22-4 1,-1 0 0,1 0 1000,-20 2 1,0-1-340,17-3 1,0 1 0,1-2 0,-18 0-1,0-1 253,20 0 0,-1-1 1,1 0-206,-1-1 0,1 0 0,-1 0-41,-20 1 0,-2 1 0,0-3 0,0 0 220,0 3 1,0-2-197,3 0 1,-1-1-534,20 2 1,-1 0 0,2-1 361,-20-1 1,2 0 26,-3 3 1,1-1-1,4-1 1,1 0-144,-2 3 0,-1-1 0,1-1 0,0 0-48,-3 1 0,1 1 0,0 0 1,1 0 157,2 3 0,1 1-741,1-3 1,1 1 474,-1 2 1,1-1 0,3 1 0,0-1-407,2 0 1,-1 0 346,3 1 1,2-2 121,3 0 1,2-1 0,6-2 0,3 0-199,-30 0 530,13-1-351,17-2 604,12-5-1019,15-6 620,16-10 0,-3-7 0,8-4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3:52.53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293 192 7972,'-10'-6'812,"-1"3"1,4 6 1141,0 5 0,5 6-499,-2 4 1,0 6-763,0 5 0,-1 3-482,1 3 1,4 3-26,-4 5 1,3 3 0,1 0-1099,0-1 0,3-6-329,1-4 0,4-3 587,-1-4 654,-2-1 0,5-11 0,-5-1 0</inkml:trace>
  <inkml:trace contextRef="#ctx0" brushRef="#br0" timeOffset="265">17 182 7927,'-5'-11'0,"-1"5"2138,0-3 0,6 8 8,7-3 1,4 0-1231,3 0 1,6-5-485,5 3 1,6-1-239,1 1 1,5 2 0,5-2-1992,0 1 1,3 2-1665,-2 3 3300,7 0 1,-16 0 0,7 0-1</inkml:trace>
  <inkml:trace contextRef="#ctx0" brushRef="#br0" timeOffset="465">741 1 7926,'-17'0'1377,"1"1"199,1 2 0,4 6-824,-4 8 0,2 7 158,-1 12 1,1 7-808,-5 6 0,5 12-213,-1 2 0,3 0-21,4-3 1,3 1 113,4 2 0,4-5-1267,3-9 0,8-3 442,2-10 0,5-7-35,3-8 1,1-5-137,7-9 0,-1-2 125,0-5 888,0-5 0,-2-3 0,-1-5 0,-4 0 0,-3-2 0</inkml:trace>
  <inkml:trace contextRef="#ctx0" brushRef="#br0" timeOffset="800">911 278 7866,'-7'1'452,"0"3"1,4 2 1465,0 4-1495,1 1 0,2 0 285,0 4-234,0 1-314,0 5 0,0 5-100,0-2 207,0 6-545,0-8 246,0 9 0,0-9 245,0 9-459,5-13 214,-3 2 0,4-7 181,-3-2 0,0-3-406,4-8 1,0-1 25,3-2 0,1-8-11,0-7 1,-1-6 197,1-1 0,0 0 1,-1 4 0,4 0 390,1 0 1,-1 0-164,-4 4 0,0 1 116,-3 6 0,3 3 51,-3 0 1,-1 5 88,1 2 0,-5 5-620,2 6 1,0 6 142,0 4 1,-1 0-245,-3 4 0,0 1 0,0-1-353,0-1 0,2 0-585,1-3 0,-1 2 1219,6-9 0,-1 0 0,3-3 0</inkml:trace>
  <inkml:trace contextRef="#ctx0" brushRef="#br0" timeOffset="1009">1348 480 13112,'11'-4'488,"3"1"0,-1-2-1006,5 2 1,-3 1 203,2-1 314,-4-3 0,8 5 0,-5-4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3:50.0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532 2544 7967,'-4'11'2059,"1"1"-1420,-4 2 0,5 4-27,-2 7 0,0 3-182,0 8 1,0 1 259,4 6 0,-3 2-247,-1 5 0,1-1-244,3 9 0,-4 4 80,0 2 0,0 4-131,0 3 1,4-33 0,-2 1-223,-1 5 0,-1 1 0,0 1 0,1 0 199,-2 4 1,-1-1 0,2-1-1,-2 1 74,3 1 1,0 3 0,-1-2 0,-1 1-36,3 5 0,1 0 1,-1-1-1,0-1-79,2-2 0,0 1 1,0 0-1,0-1 26,0 2 1,0 0 0,2 0-1,0-2-346,-1 2 1,1 0-1,2-3 1,-1 1 297,-1-2 1,0 0 0,2-1 0,-1 0-51,0 4 1,-2-1 0,-1 1 0,0 1-193,-1 3 1,-2 1 0,-2-1 0,-2 1 116,3 0 1,-2-1 0,-3 0 0,0 0-133,0 0 1,0-2-1,-1-2 1,0-1 83,-1-1 0,0-1 0,1-2 0,-1 1 319,1 0 0,-1-1 0,1-4 1,-2 1-302,0 0 1,-1 0 0,2-3 0,-1-1 451,0 4 0,0 0 0,0-2 0,1-1-154,0-2 0,1 0 1,-1-2-1,0 1 39,0-3 0,1 0 0,1 0 0,0 0 19,1-2 0,-1 1 0,-4 35-38,-2-7 1,4 1-325,0-9 0,4-1 40,0-9 1,4 3-206,0-10 0,0 0-417,0-7 511,2-6-548,-4 0 860,5-4 0,4-5-771,-1-3 898,5 2-518,-6-8 1,7 5 491,-2-5-299,3-3-4,1 4 583,-1-8-416,1 8 1,-1-6-34,1 4 464,-1-5-376,6 8 1,-4-8 89,2 5-54,2 1-151,-4-3 1,8 3-3,-7-4-129,6 0 134,-2-4 0,5 0-212,-1 0 191,-5 0 9,9 0-212,-7 0 179,8 0 0,-4 0-21,3 0 1,-1 0-8,4 0 1,0 0 3,4 0 250,0 5-114,5 0 1,-1 7-57,6 2 0,-2 2 125,7 2 0,1 1-236,1-6 1,6 3 135,6-2-1900,-1-7 1744,-24 1 1,1-2-1,29-4 65,5 1-607,0-1 512,-32-2 0,1 0 1,1 0-1,-1 0-44,2 0 0,1 0 1,0-3-1,-1 1-207,1-2 0,-1 0 0,3 1 1,0 1 202,2-2 1,-1 0 0,0 1 0,1 0 21,-1-3 0,0 1 0,1 1 0,0 2 66,-3 0 1,1 0 0,0 2-1,0-1-40,2 1 0,-1 0 0,-2 0 0,0 0 118,4 0 0,0 0 0,-2 0 0,-1 0 32,-1-1 1,1 2-1,4 3 1,-1 1 42,-1-1 1,-2 2 0,3 1-1,-2 0-33,0 1 1,0-2-1,-1 1 1,1-2 13,0 2 1,1 0-1,0 1 1,0 0-134,-1-1 1,1 0 0,0 0 0,0 0 163,1-2 1,0 1-1,-1-1 1,0 0-24,0 1 0,-1-1 1,3-1-1,0-1-33,-1 1 1,-1 0-1,5-4 1,-1 2-100,-1-1 0,-1 1 0,1-1 0,-1-1-12,-1 1 1,0-2-1,2 1 1,0-1-81,-1-1 1,1 1 0,0 0 0,-1 0 42,0 0 0,-2-1 0,1 0 0,0-1-28,0 1 0,0 1 0,1-1 0,0 0-7,-1 2 0,0 0 1,1 0-1,-1 0-54,0 0 0,-3 0 0,0 0 0,0 0 34,-1 0 1,0 0 0,0 2 0,-1 1 55,0 0 1,-1 1 0,1 0 0,-1 1 65,1 1 0,-1-1 1,-1 0-1,-1 1 58,-1-1 1,0 0 0,1 2 0,-1 1 32,1-1 0,-1 0 0,0-1 0,-1-2-48,0 1 1,-1-3 0,0 1 0,0 0 49,34 4 1,-36-2-1,1-1 22,32-1 1,-5 1 101,-2-4 1,-1 0 71,4 0 0,-4 0-134,-4 0 1,-2 0 574,0 0 0,-2 3-656,-3 1 0,3 1-121,-2-1 1,-2-2 88,-2 5 0,-3-3 201,0 2 1,-2-3-347,-2 0 1,2-2 319,-5-1 1,3 0-444,-4 0 0,1 0 387,-5 0 1,4 0-287,-4 0 1,3-3 149,-10-1 1,5-2-49,-4 2 0,-2-3 32,-5 3 1,1-3 183,-4 3 1,2 0-63,-3 0 1,0-1 17,-3-2 22,0-2 0,-1 3-70,1-4 1,-5 2 143,-3 1 0,2-1-98,-1-6 0,0-1-57,0-4 1,-3-2-74,2 0 1,-1-2-141,-2-5 1,0-2-11,0-5 0,0 1-237,0-5 0,0 3 35,0-3 1,0 1 107,0-1 0,0-1 258,0 4 0,-4-4-29,1 1 0,-4 2 74,3-2 1,-3-2 104,4-5 0,-5 4 350,5-3 1,-5 2-106,6-7 1,-6 1-115,5 0 0,-2-3-6,1 2 0,3-1-251,-2-3 0,-2 1 0,1 0 0,1-4 34,3 0 1,-1-1-71,-3 1 1,3 3-30,-3-3 0,0 3-186,0 1 1,-3-1 100,3 1 0,-4 1 19,1 2 1,1-1 200,-1 5 0,0 0-129,-4 4 0,1-1 134,-1 0 1,-1 4 21,-2 0 1,1 1 111,-5-5 1,5 4-89,-1 0 1,-2 0-49,2-4 0,-3 4 120,2 0 1,-2 3 155,2-2 1,1 2 136,4-3 0,-1 1-166,1-1 0,-1-3-35,0 3 0,5-1-41,2 1 1,0-2-265,1 2 1,-1-2-90,4 3 0,0-4-368,0 3 0,0-2 119,0-1 1,0 0-388,0 2 0,-2-1 436,-1 2 1,2 1 84,-3-1 1,3 5 343,1-1 1,0 1 170,0-2 0,-4 3 242,1-3 0,-1-1-308,4 2 0,0-4 100,0 3 0,0 1-442,0 3 0,0-4 113,0 1 1,2-1-35,1 0 1,-1 3 27,1-3 0,-2 3-106,-1 1 1,0 0 177,0 1 0,0-4 144,0 3 0,4-2-120,-1 6 1,2-4 6,-2 1 1,-1-1-166,1 0 0,2 0-207,-2 0 0,5-3-23,-5-1 1,1 1-1,-4 3-214,4 0 298,-2 0 0,3-1 82,-5 2 1,0-1 207,0 0 0,0 0 5,0 0 1,0 0 253,0 0 0,0 1-219,0-1 1,0-2-79,0-1 0,0 2-211,0-3 0,0 2 53,4-1 1,-3 3-119,3-3 1,-3 4 181,-1-4 0,0 0-9,0 0 0,0 1 46,0-5 0,0 5 141,0-2 0,0-1-70,0 2 1,0-1-68,0 4 0,0 0-121,0 1 0,0-1 114,0 0 1,0 0-179,0 0 1,0-3 21,0 3 0,-4-5 81,1 9 1,-2-6 110,2 2 0,1 0 167,-2-3 0,0 2-78,1 1 0,-1-5-116,4-2 1,-1 1 176,-2-1 0,1 0-68,-2-4 0,3 1-93,1-1 0,0 4 1,0 0 0,0 1-110,0-1 1,-1-1 60,-2 4 0,1 0-21,-1 1 0,2 1 28,1-1 0,-4 1 3,1 3 1,-1-1-117,4 0 1,-1 0 50,-2 0 0,1 0 30,-1 0 0,0 1 78,0-2 0,1 5 123,-1-1 0,1 1-125,-2-4 0,2 5 101,0 2 1,-1 3-34,-1 0 1,3 2-9,-2 2 56,-3-2 1,3 8-126,-3-1 0,2 4-8,-3 2-52,4 5 1,-6-3-170,2 5 0,1 0 117,-1 0 0,3 0-95,-3 0 1,0 0-63,-3 0 163,-1 0 0,-4 0 279,1 0 0,0 0-84,3 0 0,-4 0 59,-3 0 0,2 0-83,-2 0 1,0 1-167,-3 3 0,-4-3 64,0 3 1,-4 0-121,0 0 0,-2 4-21,-1-1 0,1-1 32,-1 1 0,-4-1-40,1 1 0,-5 2 121,1-6 1,-6 5 82,-2-1 1,-3-2-67,0-2 1,1 2 141,0-1 1,-2 0-270,-6 0 1,1-2 315,-4 1 0,0-1 279,-4 2 1,4-3-182,-1 2 1,1-1 152,-4-2 1,0 0-219,0 0 0,4 0-207,-1 0 0,3 3 33,-3 1 1,-1 0-294,1-4 0,-2 0 135,0 0 0,2 0-72,1 0 0,-2 0-122,-5 0 0,1 0 95,-5 0 0,1 0-72,-1 0 0,0 3 89,0 0 1,0 2 133,32-3 1,0 0 0,1-1 0,0 0 346,1 3 0,0-1 1,-36 1 281,36-1 1,0 1-1,-31-1-264,31 1 1,-1-1-1,-34 1 89,35-1 0,-1 1 0,-29-2-41,-1 2 0,4 1-95,-7-1 1,6-2-740,-3-2 1,7 0 424,0 0 0,-3 0-616,-3 0 1,-2 0 213,2 0 1,1 0-89,-1 0 1,-1 2-127,0 2 0,0-2 406,0 5 1,2-3 268,-5 3 1,1-4 214,-1 4 1,2-3 506,6 3 1,0-5-245,3 2 1,-3 1-30,2-2 0,5 1-92,2-4 1,-1 0 27,5 0 0,-4 0-115,4 0 0,7 0 130,0 0 1,2 0-627,-1 0 1,3-2 354,0-1 0,4 1-375,0-6 0,2 5 398,1-4 1,1 3-355,-2-3 0,5 4 276,-1-4 1,5 3-127,-4-3 1,4 3-12,-1-2 1,3 3 1,0-1 1,1 2 140,-1-2 0,3 4-109,0-4 1,-1 2 349,3 2 1,0 0-114,0 0 1,4 2-1,-2 2 0,0-4-146,1 4 1,0-3 9,3-1 1,0 4-26,0 0 0,1-2-148,-1-2 1,-3 0-109,0 0 0,-1 2 79,5 2 1,-1-3 198,1 3 0,-1-4-65,1 0 0,-1 2 81,0 1 1,4-2-52,0 3 0,0-1 153,-4 0 1,1-2-69,-1 3 0,0 0 18,0 0 1,5 1 33,-2-2 1,1-1-34,-4 6 0,5-6-118,-1 1 0,3 3 50,-3-4 6,5 7-91,-8-3 0,7 5-166,-3-1 0,3-3 39,-1 0 0,2 1-140,-2 3 0,4 2 24,-4 2 1,-1 2 34,1-2 1,0 3 225,0 0 0,2 2-88,-5 2 1,3 4-10,-3 2 0,0 3 66,-3 0 1,3 5 27,-1-1 1,0 6 0,-6-2 0,2 2 108,-2 2 0,2 1 60,1 2 1,-3-3-61,0 4 0,-1 1 172,0 2 1,4 2-235,-4 1 1,4 0 103,0 1 0,0-5-106,1 1 0,0 0-148,3 3 0,-2 0-54,1 0 0,-1-3-329,-2 0 1,2-4 275,2 4 1,-3-5 47,3 0 1,1 0 245,-1-3 0,5 0-48,-2-3 1,3 0 99,1-7 0,0 0-659,0-6 1,0-5-794,0-3 0,1-7 1342,3 0 0,-8-1 0,3-4 0</inkml:trace>
  <inkml:trace contextRef="#ctx0" brushRef="#br0" timeOffset="1839">2673 426 7736,'0'6'34,"0"3"1912,0-2-356,0 3-680,0 1 928,0-1-1131,0 1 1,0-4 816,0 0 294,0-5-717,0 3-843,0-19 0,0-5 66,0-16-941,4-3 342,-3-5 1,7-2-339,-4 3 592,5-8 1,-7 15-1156,5-8 0,0 11 469,3 0 1,-2 11-1288,-1 0 1,-5 6 1993,2 1 0,2 7 0,-1 2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3:59.4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32 565 8960,'-6'5'3694,"-3"-4"-2907,7 3 1048,-2-4-456,-1 0-663,4 0 93,-4 0-112,5 0-337,0 0 1,5-4-155,2-3 1,2-3-404,2-1 1,0 1 227,4-1 0,-2-3-540,4 0 0,-4-4-234,2 4 1,-4 0 481,0 3 1,-1 4-1,-2 0-509,-1-1-40,-4 3 770,1 0-6,-4 5 341,0 0 1,0 5-307,0 2 1,0 4 275,0 3 1,0 3-104,0 4 1,0-3-32,0-1 0,0 0-500,0 0 0,0-1 31,0-6-1409,5 1 0,1-5 1747,5-2 0,-1-8 0,1-2 0</inkml:trace>
  <inkml:trace contextRef="#ctx0" brushRef="#br0" timeOffset="209">394 1 7880,'0'7'1714,"0"0"1,0 5-775,0 5 1,0 4 1383,0 5-1186,4 1-486,-2 10 1,6 5-282,-5 8 0,1 7 1,-4 6-827,0 3 0,0 2-49,0-4 1,-4-1 314,-4-3-1,3 0-569,-3-7 1,1-3 0,-4-12 788,1-6 0,-1-5 0,0-6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4:04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85 1736 7807,'-7'0'2620,"0"0"-1218,-1 0-688,-1 0-291,-2 0 0,0 0 138,1 0 1,2-1 36,1-3 120,5-1-371,-3-11 0,5-2 91,0-6 9,5-8-394,6-11 273,5-6 0,10-7 189,3-1-292,6-5 1,2 4-87,-18 26 1,1-1-1,0 3 1,0-1-972,16-26 823,-1 0 179,-3 13 1,-2 3 168,-6 9-937,1 5 547,-13 11 1,0 1-474,-5 8 286,-5-2 295,3 8 1,-10-1-98,-2 6 0,-4 5 361,-2 2 0,-1-1-541,-4 5 0,5-4-426,0 0 1,0-1 210,3-3 1,3 1-1670,0-4 1098,4-1 0,0-3-285,6 0 1,3 0 1292,5 0 0,-1-5 0,1-1 0</inkml:trace>
  <inkml:trace contextRef="#ctx0" brushRef="#br0" timeOffset="680">809 171 7773,'-4'-6'1430,"2"1"1,-4 5-354,3 0-680,2 5 630,-4 1-604,1 5 0,1 4 218,-4 3-624,4 2 43,-6 6 0,5 0 245,-4 2-82,-1 3-70,3-4 0,-3 4-120,1-2 17,-1 1 1,8-4-790,-3 2 1,0-2 409,0-9 0,0 2-2864,4-5 3193,0 0 0,5-3 0,1 0 0</inkml:trace>
  <inkml:trace contextRef="#ctx0" brushRef="#br0" timeOffset="958">394 97 7800,'0'-11'0,"4"3"2069,-1 2-1332,5-1 1,-1 1 143,3 2 0,2 2-109,2-1-348,3 1 334,4-3-431,5 1 0,1 2 241,5-1-848,0 2 252,5-4 1,-3 4-1207,5-3 957,-5-1 0,3 3-1740,-5-1 1,3 1 2016,-3 2 0,-4-4 0,-6-2 0</inkml:trace>
  <inkml:trace contextRef="#ctx0" brushRef="#br0" timeOffset="1164">1310 22 7797,'0'-11'3774,"-1"5"-2316,-3 3-964,-2 2 1,-8 3 101,-1 5-231,-3 5-211,-3 9 1,-7 7-9,-4 3 34,0 6 1,0 7 129,1 2-1452,-1-2 1199,4 8 1,7-8-304,7 2 0,6-7 207,6-4 0,7-2-1413,9-1 0,4-1 626,10-2 1,-1-8-275,4-7 0,-3-7 1100,7-4 0,-6-1 0,4-4 0,-3-6 0,-1-3 0</inkml:trace>
  <inkml:trace contextRef="#ctx0" brushRef="#br0" timeOffset="1765">1480 224 7753,'6'-6'72,"-1"-3"871,0 3-127,-5 0-235,5 1 363,-5 1 36,0 2-14,0-2-433,0 4-183,0 4 0,0 2-99,0 5 0,-3 4-126,-1-2 0,-4 6 77,1-1 0,1 3-214,-1 0 1,5 0 90,-2 0 0,3-3-355,1 0 1,0-2-23,0 2 0,0-3-162,0-4 1,1-5 92,3-3 1,2-1 95,4-2 1,1-2 127,-1-1 0,2-7-15,3-4 0,-2-5-153,4 2 0,-4-4 115,1 0 1,-2 3 81,-1 1 1,0 4 186,-1-2 0,-3 7 104,0 1 0,-3 5 839,3-2-798,-5 3 0,3 7 189,-5 4 0,0 6-139,0 5 1,-5 2 75,-2 1 1,3-1 5,0 2 1,3-3-1256,1 0 0,6-3-244,4-1 1,6 0 1148,5-7 0,5 2 0,1-8 0</inkml:trace>
  <inkml:trace contextRef="#ctx0" brushRef="#br0" timeOffset="2230">2045 384 7784,'-11'-5'0,"0"1"2574,0-4-1681,5 3 1,0 3-84,3-2 1,2-1-352,-2 1 1,3 2-615,3-5 0,3 5 157,4-2 1,1 2-809,0-2 1,3 3 152,0-3 0,5 3-167,-1 1 1,2 0 819,1 0 0,0-5 0,1 0 0</inkml:trace>
  <inkml:trace contextRef="#ctx0" brushRef="#br0" timeOffset="2707">2417 235 7799,'0'-7'0,"0"-1"1162,0 6-679,-4-7 1,1 7 0,-3-2 1307,2-1-1138,-5 4 77,7-4 0,-3 5 185,1 0-851,3-4-62,1 2 1,6-2 7,5 4 0,-1 0 16,1 0 0,0 0-271,-1 0 364,1 0-551,0 0 187,-6 4-20,5 2 117,-9 5 81,4 0 1,-5-1 53,0 1 1,-1 1 101,-3 2 1,-3-1-59,-7 4 566,2-4-381,-3 3 1,0-2 826,2 1-679,-7-2 0,8-2 295,-2 0 1,2 0-254,1-1 1,2 1-247,3 0 1,0-5 174,6 2-240,0-6 1,0 4-68,0-2 1,2-3-319,2 2 229,1-1 1,5-2 54,1 0-1593,0 0 819,4 0 261,-3 0-1709,8-5 1395,-7-1 1,5-1-20,-4-1-1247,5 2 1327,-7-1 0,7-2 772,-5 2 0,5-2 0,-3-2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15T07:53:16.4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0,'189'19,"142"13,1-19,-173-14,159 1,-202 9,138 28,-201-27,55 18,-69-12,-31-12,1 0,0 0,-1-1,1 0,10 1,16-1,59-2,-66-2,-10 0,0-1,0-1,27-8,-22 4,37-4,264-4,-78 15,-160 0,-69 1,1 1,-1 1,33 9,-28-6,33 4,33-4,91-7,-74 0,-79 1,0 1,41 7,21 8,1-4,144 1,413-14,-461 1,-3-12,-40 0,187 10,-172 3,420-1,-565-1,-1-1,1 0,0-1,-1 0,0-1,16-7,14-4,83-15,-87 22,-14 4,1 1,35 1,13-2,-60 3,-1-1,1 0,-1-1,13-5,49-17,-61 22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4:13.0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203 72 7720,'1'-16'2048,"2"1"-1356,-1 4 1269,2 0-713,-4 0-740,5 5 0,-3 4-256,5 9 1,-4 3-176,0 11 0,-1 3 271,2 7-758,-3 1 369,4 10 0,-2-2-707,1 9-632,0 1 1279,-4 4 1,0 4-1267,0 2 541,0-2 371,-5 0 0,-6-8-166,-7-1 1,-6-4 57,-5 1 597,3-2-196,0-11 1,2 5-609,3-10 778,-2 5-54,11-10 0,-3 2-674,9-7 0,-3-3 720,6-4 0,-1 0 0,4-1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4:25.13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3397 236 7675,'-20'-22'1645,"-5"1"1,-4 1-906,-3 2 1,-2 2-1707,-1 1 0,-3 4 518,-5-4 1,1 3 539,-1 2 1,-6-1-375,-3 1 0,-3-1 105,-6 0 1,0 1-217,-6 3 0,-3-1 422,33 6 1,-1 1 0,1-2 0,-1 2 295,-1 1 0,0 0 1,-5 1-1,-1-1-167,-2 2 1,-2 0-1,0 0 1,-1 2 47,0 0 0,1 3 0,-1 0 0,1 2 114,-2 1 1,-1 1 0,-1 2-1,0 0-339,-2 3 1,0 0 0,-2 2-1,-1 1 161,1 0 1,1 1 0,-1 2 0,1 2-67,-1 0 0,1 2 0,0 2 0,0 0-5,1 2 0,1 1 0,-1 0 1,0 2 5,5 0 0,1 1 0,0-2 0,0 1 72,2 0 1,2 2 0,0 0 0,1 2-53,2-2 0,2 1 0,3 1 1,1 2-103,3-4 0,2 1 0,3-2 0,2 0 73,2 0 0,2-1 0,0 0 0,2-1-68,2 0 1,0 1 0,-10 31 50,14 4 0,5-5-132,9 4 0,2-5 118,5 1 1,10 1-79,11-3 1,4 1-8,-14-30 1,0 0-1,2 0 1,2 0 22,2 0 0,2 0 0,0-2 0,1-1-13,1 0 1,1-1 0,3-1 0,1 0 16,3 1 1,3-2 0,0-2 0,0 0 17,3 0 1,2-2-1,1 2 1,0 0 19,0-1 1,2-1 0,1 2 0,0-3 180,1 0 1,1-3-1,-1 3 1,0-1-171,3-2 1,0 0 0,-1 0 0,1-1 40,3 0 1,0-2-1,0-1 1,-1-1-100,2 0 1,2-1 0,3-1 0,-1-1 55,4-1 1,1 0-1,0-3 1,-1-2-32,1-1 1,-2-2 0,2-1-1,1-1 9,0-2 0,2-1 0,0-1 0,-1-2-110,4-3 1,0-1-1,-1-2 1,0-2 96,-1 0 1,0-2-1,-1 1 1,0-2-61,1-3 0,1-1 0,-5 2 0,-1-1 32,2-3 1,0-2-1,-4 2 1,-1 0-148,-4 0 0,-1-2 1,0 0-1,-2-1 169,-1 1 1,-3-1 0,0 0 0,0 0-6,-3-3 0,-2-1 1,-1 1-1,0-1-28,-4-2 1,-3-2-1,1 0 1,-2-1 56,-3-2 0,-2-2 0,-3 1 1,-2-2 95,0-2 0,-2 1 1,-4 0-1,-2-2-71,-3 2 1,-2-1 0,-1 1 0,-4-1 124,-3 0 0,-2 1 0,-2 2 0,-2 0 5,-2 1 0,-4-1 0,-1 1 1,-3-1 188,-5 1 1,-4 0-1,1-1 1,-2 2 141,-2 0 0,-4 1 0,2 1 0,-2-1-229,-4 1 0,-1 1 0,-1-2 0,-2 2-102,-3 1 1,-2 1-1,1-1 1,-1 0-241,-3 1 1,-3 2 0,2 3 0,-2 1-39,-5 2 1,-1 1 0,-1 2 0,-1 0 43,-2 2 1,-2 2-1,-3-1 1,-2 2-152,-1 2 1,0 1 0,3 3 0,-1 1-36,2 2 1,-1 2 0,0 2 0,0 1-295,-3 0 1,0 3 0,1 0 0,0 3 113,5 0 1,-1 1-1,3 1 1,0 1 222,1 0 1,0 2-1,4-1 1,2 1-491,2 1 1,1 0 0,5 1-1,2-2 703,-29 7 0,7 2 0,5-4 0,9 0 0,8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5:28.9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45 383 7934,'0'-15'1714,"0"0"-1082,0 7 1,-2 2 836,-3 6-485,4 0 1,-11 8-547,7 7 1,1 8-219,4 11 0,-2 5-147,-3 10 1,3-2 15,-2 7 1,2-1 0,2 2-153,0-1 1,0-2-909,0 2 707,0-3 0,0-7 19,0 0-1330,0-6 966,0-9 1,0-3 160,0-6 0,0-6-949,0-4-459,0-7 1856,0 10 0,0-11 0,0 5 0</inkml:trace>
  <inkml:trace contextRef="#ctx0" brushRef="#br0" timeOffset="643">1 353 7934,'0'-9'558,"0"-1"-168,0 7-1,0-4 863,0 7 1355,0 0-2092,6 0-100,-4 0 1,9 7-231,-6 2 0,7 6 62,-2 5 1,3-1-245,1 11 0,1-3 87,0 13 0,-1-1-192,1 5 0,2 2 1,0 1-796,3 2 470,6 0 302,-9 2 1,9-7-404,-7 0 310,1 0 0,-1-8-125,1 3 65,0-9 0,-6-9-212,1-7 604,0-5 1,-1-3-269,1-6-59,0 0 1202,0-13-700,-7-3 1,3-20-66,-6-3 0,0-4 353,-5-1 410,0-7-635,0 12 0,-2-16 1,-3 6 0,2-2-84,-7-3 1,7 2-37,-2-2 1,-1 0-407,1 10 141,0-3-885,5 16 684,0 1 1,0 9-10,0 6-781,0 7-759,0 2-580,0 25 2362,0-7 0,0 28 0,0-9 0</inkml:trace>
  <inkml:trace contextRef="#ctx0" brushRef="#br0" timeOffset="1262">853 736 7836,'-6'-13'1864,"-4"3"-827,4-3-414,-8 11 1224,6-4-844,0 6-397,-5 0-590,5 0 1,-5 1-1,1 4 236,3 5 0,0 9-339,0 6 0,-3 3-584,7 1 0,0 5 576,5 1 1,0-1 0,0-5-1080,0 1 594,7-7 226,1-2 0,12-6-808,-1-1 555,7-5 576,-9-3 1,11-6-157,-4 0 0,-3-6 0,-1-6 169,-4-6 0,-1-3-40,0-4 0,-6-1 363,1 7 0,-7-6 294,2 6 0,-3-6-330,-2 5 1,-7-1-52,-2 2 0,-4 2 0,-2-1-59,0 7 1,-4-1-200,-1 8 0,0-6-679,6 5 253,-1 0 168,0 5-880,1 0 747,5 0 1,3 6-99,6 4 0,0-2-605,0 2 1134,6 0 0,3 5 0,5-1 0</inkml:trace>
  <inkml:trace contextRef="#ctx0" brushRef="#br0" timeOffset="1873">1015 692 7328,'-6'-9'1491,"4"3"0,-6 1-475,3 0-69,3 0-363,-4 5-412,6 0-113,0 0 1,5 7 255,0 2-430,-1 5 164,3-6 0,-5 10-51,2-4 1,0 4 107,1-3 0,-4 5-440,4-1 0,2 2 150,-2-1 0,4-4-30,-4 4 1,2-4-1,-4-1-60,2 0 1,2-5 168,-3-1 1,-2-4 128,3 5 37,-3-7-190,4 4 207,-4-7 57,4 0 344,-6-7-290,7-1 0,-6-7-92,4 1 0,-1-3 37,1-2 1,-4 2-18,4-2 0,2-2-42,-2 1 0,1-4-35,-1 4 1,-3 0 52,2 6 1,3-1-37,-2 0 1,1 5 49,-1 1 1,-1 5-17,5-1 1,-5 5 235,1 5-153,3 4 1,-7 10-13,4 1-363,-3-1 159,-2 3 1,2-4-25,2 6 0,-2-4-168,3 4 1,-3-6 18,-2 2 0,1-4 69,4-1-611,-3-7 198,11-2 530,-5-6 0,7-8 162,-1-6 1,-4-3 0,-2-6-140,-1 2 1,4-3 105,-1 4 1,-2-4-13,2 4 0,-2 0 276,2 6 16,3-1 98,-5 0-174,7 7-77,0 2 0,-2 12-151,-3 4 0,-4 5-19,-6 4 1,5 2-126,0 4 0,0 3 115,-5-4 0,0-1-661,0 2 1,0-7 59,0 1 1,0-3-469,0-1 0,1-5-994,4 0 901,-3-7 116,11 4 588,-11-7 411,11 6 0,-12-4 0,6 4 0</inkml:trace>
  <inkml:trace contextRef="#ctx0" brushRef="#br0" timeOffset="2479">1588 60 7836,'-6'-9'0,"3"-4"0,-7 3 1281,7 4 1,-6-2 150,4 3-129,4 3-603,-6-4-261,7 12-282,0 2 1,2 9 52,3 2 0,-2 4-209,7 7 1,-5 7 30,5 7 1,-1 4 66,6 10 1,-5 0 58,0 10 0,-2-9-4,2 5 1,3-7-429,-3 7 0,-2-11 175,1-4 1,-4-4 0,4-8-64,-3-8 1,1-6-17,-2-8 210,-4-7-39,6 5 26,-7-11 228,0 4-260,0-19 0,0 2 92,0-14 0,0 1-85,0-5 1,0-1-150,0 1 0,5 1 120,-1 3 0,3-1-202,-2 7 1,-2 1-4,7 8 0,0-1 58,4 6 1,1 0 0,0 6-151,0 4 0,-1 0 53,1 10 1,0-4 0,-1 9 117,1 3-45,0 0 614,-7 0-370,-2 4 0,-6-9 0,0 5 475,0-2 1,0 1-286,0-3 0,-8-2 130,-6 2 0,-1-7 285,-5-3 1,4-5 156,1 1-735,-6 3 1,5-7 384,-4 4-1527,10-10 1,4-3-1198,6-7 1344,0 7 930,6-5 0,9 5 0,8-7 0</inkml:trace>
  <inkml:trace contextRef="#ctx0" brushRef="#br0" timeOffset="3256">2073 618 8414,'-8'0'734,"2"0"1,7 0-524,4 0 1,-1 2 177,5 3-230,-5 3 0,4 8-7,-3 4 0,1-2 73,4 6 0,-3-6-93,-7 2 1,4 1 59,1-1 1,0-1-69,-5-4 1,0 0-71,0-1 1,0-4 288,0 0-293,0-7-56,0 4 1,0-9 12,0-3 5,0-3 1,0-7-1,2 1-249,3-1 0,-4-5 92,4 1 1,2-1-322,-2 5 0,5-4-132,-6-1 1,8 1 0,-4 4 93,0 0 1,5 2-800,-3 3 620,3-3 683,2 12 0,0-6 0,-1 7 0</inkml:trace>
  <inkml:trace contextRef="#ctx0" brushRef="#br0" timeOffset="3638">2470 692 7882,'-14'0'1641,"5"0"0,1 0 1020,3 0-1268,4 0-516,-6 0-332,7 6-602,0 2 0,7 5 1,3-1-70,3-2 1,1-7 193,1 2 0,0-4-1291,-1-1 398,1 0-528,0 0 523,-7 0 358,5-6 127,-11 4 1,9-11 240,-6 3 1,0-3-65,-5-1 1,-2 4 386,-3 0 1,2 2 299,-7-2 1,1 2-98,-6 3 1,-5 3-129,1-3 1,-1 5 0,5 5 53,1 5 1,1 10-60,3 4-12,-3-3-408,11 7 157,-4-5 0,6 6 135,0 1 0,1-7-306,4-4 1,10-2-11,9-3 1,4-4-70,1 0 0,2-7-797,4 2 0,1-10 595,3-5 0,3-8 0,-2-1 426,2 1 0,2-5 0,0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5:33.7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309 618 7948,'-15'-8'3325,"0"-5"-2111,7 5-710,-5 0 0,5-4 510,-7 7-513,1-6-140,5 9 0,-4-11-366,5 12 65,-6-13 1,-1 13-44,0-4 1,0 3-163,1 2 1,-1 7-429,0 3 1,-4 9 372,-1 6 1,5-2-121,6 1 1,0 1-1,0 4-362,4 0 1,3-4 236,2-1 0,0-6-153,0 2 376,7-4 1,1-8 0,7-1 317,6-7-151,2 0 0,1-2 25,1-3 0,-1-9-162,6-11 0,-1-3 413,0-1 0,-4-7-134,-1-3 1,-4 1 245,4-1 1,-6 0 98,2-5 0,-5 5-213,-6-1 0,3 6 24,-7-5 0,0 5 1,-5-4-8,0 2 1,-2 7 72,-3 4 0,-3 9 528,-7 1-466,1 7 0,-3 8 111,-2 0-679,2 7 212,-4 14 0,6 5 115,1 13 0,-1 7-420,0 8 1,7 3-206,3 2 1,5-2 300,5-3 1,5-4-17,10-5 0,2-8 40,8-3 1,6-9-195,3-5 0,0-11 186,5-4 0,-1-5 1,9-5-32,-1-4 0,-1-11 242,-1-5 1,-5-2-93,0-3 1,-1-4-140,-9 0 116,-6-1 1,-7 6 229,-6 0-93,-7-1 0,-1 7 440,-7 4 0,-7 2 1,-4 4-181,-7 4 1,-5 2 249,-7 7 0,1 11-111,0 4 0,1 10 45,3-1 1,-1 6-249,7 4 1,-1-2-17,5 8 0,7-8-254,3 3 1,5-4 27,5-2 0,10-1 1,9-4-296,4-4 1,8-10-451,3-5 1,10-5 397,5-5 0,0-5-2339,5-10 1205,-4-3 1281,11-6 0,-14 0 0,-1-1 0</inkml:trace>
  <inkml:trace contextRef="#ctx0" brushRef="#br0" timeOffset="1303">1970 74 7877,'-2'-8'3130,"-3"3"-1384,4 4 1157,-12-6-1522,11 5-576,-5-4-411,7 6-353,0 6 133,0 3 0,0 5 174,0 1 47,7 6-144,-5 2 1,9 8 20,-6 3 0,5 2 90,-5 4 0,4 2-391,-4-3 0,5-1 111,-5 1 0,0-8-6,-5-2 1,5 1-104,0-6 0,0-2 78,-5-3-582,0-9 266,0-4 104,0-6-1,0-6-503,0-9 321,0-1-984,0-18 1240,0 9 0,5-17-66,-1 2 1,6-2-190,-5-2 1,0 1 94,-5 4 0,5-2 35,0 7 0,5 1 233,-5 9 0,4 3 0,-2 8-174,1 3 0,-3 3 720,5 7-288,-7 0-27,10 7 0,-10 3 469,7 9-542,-7 4 1,4 13-79,-7 3 0,0 4 31,0 1 1,0 3-265,0-3 1,2 2 80,2-12 0,-2-1-124,3-9 0,3 1-432,2-10 1,3 1 0,2-11 201,-1-2 1,8-3-262,2-5 0,2-3-1712,-1-7 1658,3-6 1,-6 5 720,8-4 0,-1-3 0,1 0 0</inkml:trace>
  <inkml:trace contextRef="#ctx0" brushRef="#br0" timeOffset="2348">2528 265 7832,'0'-8'904,"-6"2"1,3 6-352,-7 0 0,5 0 285,-5 0-512,7 0 1,-9 1-309,7 4 55,-6-3-89,9 11 243,-11-11 0,10 11 168,-7-4 1,7 4-186,-2 2 0,-1 0 222,1 0 0,0-1-134,5 1 0,0 1-110,0 4 1,0 1-99,0 4 1,0 1 0,1-7 141,4-1 0,4 4-464,5-3 1,3-4-948,2-5 840,-3-7 1,12 3 24,-3-6-228,-4-6 312,7-2 0,-12-13-131,4-4-71,-4 4 173,-1-7 1,-2 5 25,-3-6 0,-4 4 53,-6 1 1,0 1 277,0-2 1,-3 4-118,-7 6 1,0 1 355,-9-1 1,1 2-102,-2 3 0,2-1 0,-5 6 95,2 2 1,1 1 48,6 2-284,-1 0-11,7 7 1,-4 1-66,7 6-30,1 1-343,4-7 251,0 5 1,1-5 109,4 7 1,3-5-404,7 0 1,1-7 135,4 2 1,-2-3-139,6-2 1,-4 0 24,4 0 0,-4 0 154,5 0 0,-7 0 1,3 0 145,0 0 64,-5 0 0,12 0 750,-12-7-601,6 5 1,-3-4 0,1 4 328,-2-3 0,-2 4-215,-1-4 1,0-2 19,-1 2 0,-4-4-67,0 4 0,-7-7-21,2 2 0,-3-3-86,-2-1 0,0-1 1,0 0 81,0 1 0,-7 4 197,-3 0-99,-3 7 42,-1-4-123,-1 7 0,0 0-18,0 0 0,-4 7-102,-1 3 1,1 9 52,4 6 1,0 2-45,1 3 1,4 6-179,0 3 0,5-2 75,-5 3 0,7-6-65,-2 5 1,8-6 7,2 1 1,8-4 0,0-6-206,5-4 0,7-6-559,-6-4 430,14-3 210,-8-7 0,7-2-199,-2-3 270,-4-3 0,8-7-46,-9 1-158,2-8 0,-4-1 87,0 1-277,5-6 50,-12 5 262,5-6-19,-6 6 269,0-5-215,-7 5 1,-1-1-171,-7-1 454,0 7-130,0-3 1,0 6 642,0 0 1,0 6-152,0-1 775,-7 7-625,-1-10-175,0 11 530,-5-5-340,11 14-221,-11-5-207,11 11 0,-4-5 1,6 8 75,0 4 1,0 3-178,0 6 0,0-5 3,0 1 1,5-2-118,0 1 1,6 2-118,-1-6 1,1 0 89,-1-6 0,3 1-87,-3 0 0,3-2 1,2-3-861,-1-5 551,1-4 169,0-1 2,-1 0 0,1-1-86,0-4 1,0-8-77,-1-7 0,1-1-186,0 1 1,-2-1 396,-3-4 1,1-2 18,-6 2 1,5 4-1,-5 1 678,-2 4 793,-2 1-758,-1 1-252,0 5 137,0 3 1,0 19-150,0 7 1,0 6 113,0 3 1,0 0-598,0 1 0,7-1 191,3 1 0,3-3-1134,2-2 1,4-4 595,1-6-1,6-2 569,-2-3 0,11-4 0,2-6 0</inkml:trace>
  <inkml:trace contextRef="#ctx0" brushRef="#br0" timeOffset="3352">3969 456 7621,'8'-14'0,"-1"4"1023,-7 0 1,0 5 1798,0-5-1188,-7 7-788,-1-10 824,-7 5-1042,1 0 1,-6-4-200,0 7 1,-1 1-196,1 4 0,-1 0-343,-3 0 0,-4 6 176,3 4 0,3 5 1,-1 4-95,2 6 0,1 2-715,5 3 432,7-1 230,-5 1 0,11-1-1117,-3 0 764,4 1 0,9-7-162,7-4-309,6-9 502,8 3 1,1-11 64,-1 3 0,2-10 110,3-5 0,-3-10-91,4-4 1,-4-5 90,-2-6 0,-4 4-17,-1-3 0,-6-4 295,2-1 0,-6-3 1,-2-1-231,-2 4 0,-7-3 578,2 2 1,-4 4-251,-1 2 0,0 3 516,0 2-289,-6 6 857,-2-5-773,-7 12 1,-1-4-61,-4 10 0,4 4 906,-4 6-899,4 0 1,1 13-282,1 6 1,4 9-103,0 7 1,7 2 128,-2 7 1,3 8-1,4 4-71,3 1 0,3 5 3,7-8 0,1-3-1042,3-2 390,-2-10-262,4-3 525,0-7 1,-4-8-62,2-6 165,4-7 91,0-8 0,1-1-68,1-4 0,-1-10-57,6-9 0,-6-4-57,1-2 0,-11-4 100,6 0 1,-12-5 262,7 4 0,-5-4-84,0 5 0,1 0 142,-6 4 1,0 7 1094,-5 4-731,0 2 11,0 3-163,0 6-140,0 8 99,0 14-56,0 3-1,6 10-460,-4-4 202,11 0 1,-5 5 166,7-4 0,1 4-106,4 1 0,-4 1 66,4-1 0,1-1 340,-1-3 0,-2-4 145,-9-7 1,3 1 102,-7 0-164,0 0 0,-5-1 1,-2-1-71,-3-3 1,-10 2-402,-9-8 0,-10 8-576,-6-2 0,-2 3 391,-2 1 0,6 0-1867,4-5 1355,3-2 0,8-2-188,3 0 1,6-2 818,4-8 0,10-10 0,8-8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5:38.6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1 7789,'-15'0'2103,"0"0"-1696,1 0 0,1 6-318,3 4 0,2-2-101,3 2 12,3 0 0,-4 5 0,6-1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5:38.7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1 9561,'-15'6'1442,"5"-3"568,1 7-906,5-7-267,-2 4-348,6-7-3975,0 0 3486,6 0 0,2-7 0,7-1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6:13.3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177 324 7805,'-10'-8'1387,"1"3"-333,5 4 1,-4 2-464,3 4 0,4 3 44,-4 7 1,3 6-230,2 4 1,0 4-272,0 5 1,0 4-507,0 6 1,-5 0 295,0 0 0,0 4-205,5-4 1,0 3 257,0-8 1,0-4-867,0-6 1,0 0 345,0-4 0,0-9-938,0-1 549,0-4 310,0-3 1,0-8 620,0-9 0,0-11 0,0-3 0</inkml:trace>
  <inkml:trace contextRef="#ctx0" brushRef="#br0" timeOffset="224">1 280 7805,'0'-15'1981,"0"7"1,0 0-207,0 3-1339,6 4 1,8-8-16,5 5 1,7 0-88,-1-6 0,2 7-517,3-2 1,-1-1 194,1 1 1,4 0-814,0 5 0,-4 0 546,-6 0 0,-1 0-1365,2 0 1,-3 2 1619,-2 2 0,-4 5 0,6 5 0</inkml:trace>
  <inkml:trace contextRef="#ctx0" brushRef="#br0" timeOffset="418">118 545 7805,'-6'-8'1928,"4"1"-693,-11 0 1,13 4-642,0-7 1,8 7-347,12-2 1,3-3-16,6-2 1,7 4-936,3 1 0,4-2 208,1 2 494,0 1 0,0 4 0,0 0 0</inkml:trace>
  <inkml:trace contextRef="#ctx0" brushRef="#br0" timeOffset="1042">1103 104 7805,'-14'-8'2887,"-1"1"-2112,0 7 0,-1 0 78,-4 0 0,4 7-329,-4 2 1,-1 11-272,2 4 0,-6 6-126,5 4 0,-4 5-93,4 10 0,1 5-285,4 10 1,2-4 248,3 4 1,4-3-785,6-3 1,1 1 380,4 0 0,10-8-364,9-7 1,4-4 237,2-10 1,1 1-253,3-12 0,-1-5 310,6-10 0,-2-2 473,3-2 0,2-13 0,-4-3 0</inkml:trace>
  <inkml:trace contextRef="#ctx0" brushRef="#br0" timeOffset="1643">1324 515 11269,'8'7'636,"-1"-6"0,-6 13-548,4-5-54,-3 4 0,4 2-101,-6 0 1,0 4 159,0 1 0,0 0-68,0-6 1,0-4 48,0 0 1,0-5-927,0 5 609,0-7 0,2 3-122,3-6-1,-2-6 122,7-4 1,-2-5 39,2-4 1,3 2 248,-3-2 0,3 1-121,1-2 1,3 6 145,2-1 1,-2 0-97,2 5 0,-7 4 619,-2 1-402,-1 3 0,4 4 350,-3 3 0,-2 3-183,-3 7 0,-3 1-63,3 4 1,-4-2-245,-1 6 0,0-4 150,0 4 1,0-6-430,0 2 1,2-6 155,3-4 1,-2 2-634,7-7 1,-5 4 362,5-4 0,0 0-649,4-5 1,1-1-94,0-4 1084,6 3 0,-5-18 0,5 4 0</inkml:trace>
  <inkml:trace contextRef="#ctx0" brushRef="#br0" timeOffset="2026">1985 1 8151,'5'10'957,"0"-1"0,5 1-288,-5 5 1,6 6-69,-1 4 1,3 2 262,2 3 1,-1 6-364,1 3 1,0 8 55,0 2 0,-7 7-150,-3-2 1,-4 1-415,-1-1 0,0 2 85,0-7 1,-6 5-137,-4-5 0,-8 0-341,-2-5 1,-6-2-497,2-3 1,-4-3-2850,-1-6 3744,-1-7 0,-6 4 0,-1-4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6:11.6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30 7805,'-13'-10'1350,"4"1"1,0 5 2012,5-1-1847,2 4-1124,-5 1 0,7 1-136,0 4 1,7-1 60,3 5 1,3 1-98,1 5 0,6 0-493,0-1 0,6 4-224,-2-3 1,-1 3-496,2-8 1,-2 1-121,1-1 0,2 1 410,-6-6 1,4 0-499,-4-5 0,-1 5 173,-4 0 1027,0 0 0,0-5 0,-1 0 0</inkml:trace>
  <inkml:trace contextRef="#ctx0" brushRef="#br0" timeOffset="618">0 501 7805,'0'-9'1108,"0"3"-131,0 6 1029,0 0 0,7-5-1636,3 0 0,-2-6-144,2 1 1,-1-3-206,6-2 1,0 0 79,0 1 0,4-3-207,1-2 0,4 2 135,-4-2 0,-1 3-493,-4 1 1,0 5 251,0 0 0,-1 5-542,1-4 0,-5 5 236,0-1 1,-6 4-345,6 1-10,-6 0 201,2 0 443,-6 0-335,0 0 0,0-7 199,0-3 1,5 2-385,0-2 748,6 7 0,-3-10 0,7 5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6:09.6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339 441 7805,'8'-14'1148,"-3"-1"1,-5 7 159,-5 3-207,3 3-391,-11 2-160,12 0 33,-6 7-274,7 1 0,0 11 159,0 1-261,0 6 1,0 4-644,0 1 322,0 11 212,0-11-52,0 12-1055,0-6 731,0 1 0,0 2-36,0-5 0,0-1-225,0-5 0,0 1-24,0-1-494,0-6 1,0-2-653,0-6 1009,0 0 247,0-7 453,0-2 0,0 1 0,0 1 0</inkml:trace>
  <inkml:trace contextRef="#ctx0" brushRef="#br0" timeOffset="255">30 353 7805,'-8'-7'1756,"-5"6"-1464,11-6-145,-4 7 1338,6 0-931,6-6 1,4 4 416,10-3-615,2-3 0,9 6-244,4-2 0,-3-3 38,8 2 0,-1-5-941,5 5 0,0 1 517,0 4 0,0 0-475,0 0 0,0 0 749,1 0 0,-1-7 0,0-1 0</inkml:trace>
  <inkml:trace contextRef="#ctx0" brushRef="#br0" timeOffset="632">1059 133 10609,'-15'0'1536,"1"0"-1026,-1 0 1,-1 8-175,-4 6 1,-1 9 574,-4 12 0,-1-1-361,7 10 0,-6 3-409,5 12 1,2 5-201,9 0 1,-3-1-307,7-4 0,4-5-83,10 0 0,3-7 361,12 2 0,6-10-1346,4-4 0,2-11 574,-2-4 0,2-10-256,3-6 1,2-2 87,-6-2 1027,-1-6 0,2-9 0,1-8 0</inkml:trace>
  <inkml:trace contextRef="#ctx0" brushRef="#br0" timeOffset="1008">1309 412 8202,'0'15'956,"0"-1"0,0 1-558,0 0 1,0 1-299,0 4-72,0-4 0,0 12 4,0-4 1,2-1 143,2 2 1,-2-6-93,3 6 0,-3-7 77,-2 1 1,0-7-139,0-3-61,6-5 1,-3 2-105,7-6 1,-5-6 11,5-4 1,-2-5 135,2-4 1,3-3-218,-3-2 0,3-2 64,1 6 1,1-4 198,0 4 1,0 0-97,-1 6 1,-4 6 367,0 3 0,0 3 66,4 2-203,1 0 0,-2 11-135,-3 4 1,-4 5 23,-6-1 1,5-1-497,0 7 1,0-6 235,-5 6 0,0-7-673,0 1 1,2-4-104,3-5 225,-4 3 1,12-10 38,-3 7 696,-3-7 0,12-3 0,-2-8 0</inkml:trace>
  <inkml:trace contextRef="#ctx0" brushRef="#br0" timeOffset="1268">1941 0 7805,'2'15'0,"2"0"1415,-2 6-604,11-5-302,-5 19 1405,14-4-1212,-6 13 0,10 1 61,-6 4-418,6 4 1,-10 5 91,4 1-1258,-11 0 283,-2 6 1,-9-3 273,-3 7 144,-9 0 0,-11 2-383,-9-2 558,-4-4-1692,1-6 848,1-7 148,7-14 641,6-10 0,0-10 0,3-4 0,-3-2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6:35.3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1552 412 7899,'0'-23'0,"0"7"1124,0 6 1,-2 7-462,-3-2 0,-3 5 545,-6 5 0,-8 11-573,-2 14 0,-4 14-175,-1 15 1,1 12-175,3 13 0,-1 11-468,16-44 0,1 0 0,-1 1 0,2-1-32,2 3 0,2 0 0,1 0 0,1 0 164,3-2 0,3-1 1,2-1-1,4-1-828,20 40 0,6-14 516,8-7 0,0-14-3067,0-10 3429,7-13 0,-2-8 0,0-3 0,-7 3 0</inkml:trace>
  <inkml:trace contextRef="#ctx0" brushRef="#br0" timeOffset="944">2390 1000 7899,'-21'-6'0,"-1"2"1398,-2-5 1,-2 4-627,6-5 1,1 5 335,4-5 0,0 0-531,0-4 1,7 4-427,3 0 0,5 0-4,5-4 1,5-1-171,10 0 0,3 5-312,6 1 1,2 5 326,3-1 0,-3 4-637,4 1 1,1 6 272,-2 4 0,0 5-497,-4 4 0,-3 3 297,-2 2 0,-4 4 190,-6-4 1,-2 4 98,-3 2 0,-6 4 93,-8 0 1,-6 5 29,-10-4 0,-3 4-28,-6-5 1,-7 5 333,-3-4 1,-4 4-132,-1-5 1,-5 1 525,0-6 0,7-6-293,7-4 1,9-4 563,2-5 0,11 1 150,-2-6 153,10 0-815,-1-5 1,12 0-254,4 0 0,10-5 237,4 0 1,-1 0-69,1 5 1,6 7 188,4 3 1,5 3-136,-4 2 1,5-1-581,0 1 0,-3-2 244,2-3 0,-1-4-414,1-6 0,4-1-323,-4-4 1,-3-5 802,-2-10 0,-3-9 0,-2-9 0</inkml:trace>
  <inkml:trace contextRef="#ctx0" brushRef="#br0" timeOffset="1451">3066 530 7894,'0'-15'1815,"0"7"-326,-7 1-988,6 7 0,-6 7-234,7 3 0,0 8-111,0 1 0,0 6 87,0-6 0,0 6-45,0-5 1,0 4 37,0-4 0,0-1-73,0-4 0,2-2-96,3-3 0,-2-4-218,7-6 1,0 0-88,4 0 0,1-1 155,0-4 0,-1-8-193,1-7 1,0-6 105,0 2 0,-1 2 26,1 3 1,0-3 50,-1 3 1,1 4 128,0 5 1,-5 7-63,-1-2 1,-4 5 217,5 5 1,-7 3 215,2 7 1,-3 1-185,-2 4 0,0 3-148,0 6 1,0-4 53,0-1 0,0-4-412,0 4 0,0-11 164,0 2 1,1-5-796,4 0 1,4-4 133,5-6 1,3-5-173,2 0 1,2-6-724,4 1 1674,3-3 0,1-8 0,9-2 0</inkml:trace>
  <inkml:trace contextRef="#ctx0" brushRef="#br0" timeOffset="1876">3919 15 7887,'0'-8'1516,"0"2"0,6 12-955,4 4 0,8 16 425,1 8 0,6 19 106,-5 6 0,4 21-712,-4 3 1,-10-34 0,-1 1-523,-1 4 0,-1 0 0,-2 4 0,-2 2 249,0 5 1,-1 2 0,-4 2 0,-1 1-495,0 1 1,-4 0-1,-5 2 1,-3-1 265,-4 2 0,-2-1 1,-2 0-1,-3-2-586,-2-1 0,-2-3 1,1-4-1,0-2 353,2-5 1,0-4 0,2-6 0,0-2-1797,-19 34 2150,0-15 0,1-14 0,4-10 0,3-3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15T07:53:21.6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1,'14'1,"1"0,-1 2,0-1,0 2,19 7,-7-3,229 60,-202-58,1-2,103 2,503-12,-543 2,-94 2,0 0,30 7,-27-4,42 3,226-8,-138-1,11 13,-88-5,23-2,124-11,221 0,-277 7,-152-1,211 10,-150-1,102-2,-167-7,0 2,0 0,19 5,24 3,-15-8,83-8,-25 0,131 5,-133 2,-83-1,0 2,0 0,18 6,-13-4,19 3,-10-5,-1-1,1-1,-1-2,50-9,-38 5,68-3,43 9,-59 2,246-2,-321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6:32.2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74 206 8766,'-14'0'1918,"0"-2"-1005,5-3-564,2 4 1967,1-6-1052,4 7 825,-11 0-571,11 0-702,-4 0-400,6 0 45,0 0 0,6 0-168,4 0-79,3 0 313,2 0-250,6 0 1,-3 5 173,7 0 0,-6 5-135,6-5 1,-3 4-242,3-4 0,3 2 119,-4-2 1,-1-4-418,2 4 1,-1-3 214,5-2 0,1 0-162,-1 0 0,1 0-392,-1 0 1,5-5 295,1 0 1,-1-1-208,-5 1 1,6 3 166,-1-3 1,0 4-10,-4 1 1,-6 0 48,1 0 1,-2 0 173,1 0 1,-3 0 0,-6 1-24,0 4 1,-1-3-30,1 3 0,-5 1 91,0-1-137,-7 0 469,3-5-120,-6 0 192,0 0 1,-1-5-1080,-4 0-540,3 0 623,-4-1-1634,-1 4 727,6-4 723,-6 6-2054,7 0 1537,0 6 1346,0-4 0,-6 11 0,-3-5 0</inkml:trace>
  <inkml:trace contextRef="#ctx0" brushRef="#br0" timeOffset="306">971 15 7871,'-15'0'0,"0"-7"2527,1 6-1157,-1-6-326,7 7 187,-5 0-661,11 0-793,-4 0 219,6 0 55,0 0 0,6 5-488,4 0 1,3 6 345,2-1 0,1-2-555,4 2 0,-4 0 390,4 5 0,-4-1-79,-1 1 1,-1 0-36,1-1 1,-5 1 295,0 0 0,-7-1 304,2 1 1,-4 5 404,-1-1 0,-1 6 62,-4-6 1,-3 6-289,-7-5 0,-5 4-429,1-4 0,-1-1 198,6-4 1,-1-5-1594,0-1 862,0-5-728,7 9 1281,2-12 0,6 6 0,0-7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6:50.5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388 179 7903,'-8'-19'0,"-4"2"2557,-5 5-1873,-2-2 1,-1 13-1,-3-4 1699,-3 3-1857,-8 15 1,5 2 0,-5 16-58,0 6 0,7 7-272,-1 16 0,2 5 27,8 9 1,1-2-268,7 6 0,4 1-86,6 4 0,8-6-340,6-3 1,13-5 279,15-4 1,6-10-940,7-9 0,8-11 459,6-7 1,1-8-163,3-11 1,4-6 435,2-12 1,-1-14 201,-4-18 1,-6-6 485,-13-13 0,-3-6-255,-6-17 0,-7-1 80,-16-4 0,-5 6-86,-8-5 0,-7 10 762,-12-6 0,-13 11-338,-15 2 1,-9 9-24,-5 10 1,-9 5-421,-4 9 1,1 5 71,-2 9 1,5 9-915,-5 9 1,11 11 474,-1 8 1,12 6-2316,6 8 2669,3 0 0,16 4 0,-1 0 0,10-1 0,6-2 0</inkml:trace>
  <inkml:trace contextRef="#ctx0" brushRef="#br0" timeOffset="724">277 608 7903,'-20'0'2716,"5"0"1259,-4 0-3074,10 0 1,3 1-102,6 4 0,1-2-323,4 6 0,9-4-31,9 4 1,9-4-109,5 4 1,3-5-216,2 6 1,5-6-354,4 6 1,-2-7-464,2 1 0,-6 2-1624,1-1 0,0 1 351,-4-1 1966,2-4 0,-15 12 0,5-6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19:19.0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360 485 7772,'0'-14'2691,"-6"6"-1926,5 2 1,-5 12 396,6 4-589,0 8-190,0-3-128,0 18 1,0-2-40,0 15 1,0 8-263,0 6 0,0 4-397,0-4 0,0 0 355,0-5 0,0-1-594,0-3 1,4-5 0,2-9 184,2-5 1,-3-4-1196,4-5 793,0 3 899,-1-16 0,4 8 0,-4-10 0</inkml:trace>
  <inkml:trace contextRef="#ctx0" brushRef="#br0" timeOffset="253">42 360 9244,'-14'0'0,"2"-1"2503,3-4-2225,3 4 1540,6-5-1158,0 6 1,6-2-183,3-3 1,9 2-141,5-6 1,5 6-228,4-2 0,4-1 0,5 0-1104,1-2 527,6 5 301,-5-3-169,4 0-2043,1 4 1612,-5-4 0,5 6-2262,-7 0 3027,1 0 0,-1 6 0,1 2 0</inkml:trace>
  <inkml:trace contextRef="#ctx0" brushRef="#br0" timeOffset="489">222 748 7794,'-14'0'650,"0"0"1,1 0 1890,-1 0-2108,6 0 1205,2 0-798,6 6-775,0 2 1,12 1 140,7 0 0,5-6-966,4 2 432,6-3 318,1-2-1577,0 0 1,5 0 404,-3 0 1182,3 0 0,-4 0 0,-2 0 0</inkml:trace>
  <inkml:trace contextRef="#ctx0" brushRef="#br0" timeOffset="996">803 886 7799,'-13'0'2368,"-1"0"1,0 0-1973,0 0 1,5 2 0,0 3-54,-2 4 0,0 8 234,2 1-156,-3 1-1112,10 1 449,-10 1 224,10 1 73,-4 4 1,8-9-730,2 6 0,4-6-122,6 1 1,1-4 0,4-5 310,4-4 0,3-4-322,1-1 445,1 0 372,-6-6-83,4-1 1,-11-9-135,4-2 1,-5 1 447,-5-6 1,1 4 0,-5-4 405,-2-1 0,-7 4-353,-6 1 0,-2 1 341,-2 4-388,0-3 1,-1 11-92,-3-3 1,2-2 265,-2 6-823,2 1-472,2 4 375,7-7 346,1 6 0,12-7-303,3 4 0,3 2 60,2-3 1,5-1 131,-1 2 0,2-1 1,-3 5 23,1 0 257,1 0-212,-5 0 865,0 0-544,-1 0 0,-3 6 0,-3 3 596,-1 4 1,-1 5-255,-5 1 1,0 5 0,0-2 304,0-1 0,0 4-128,0-7-358,0 7 1,0-10-128,0 4 1,0 1 45,0-2 0,0-4-314,0-5 1,2 1 157,2 3 1,-1-3 0,7-3-1004,0 0 383,3 3-1268,0-8 1188,1 10 0,5-10 189,-1 2 1,2-2-549,-1-2 1008,-4 0 0,11-12 0,-4-4 0</inkml:trace>
  <inkml:trace contextRef="#ctx0" brushRef="#br0" timeOffset="3010">1329 859 7793,'0'-14'-730,"-1"5"1,-2-1 1763,-2 0 33,1 4-473,-3-7 0,6 6 846,-4-7-36,4 6-690,-5 2-470,4 6-77,-4 0 1,8 6-54,2 3 1,-1 5-24,6 5 1,-4 1 0,4 6 167,2 1 0,0-2-179,-2 7-40,3-3 1,-4-1-97,6 0 1,-5 0 60,0-1 0,-4-5 0,3-4 88,-2-2 1,3-3 35,-4 1 5,-1-6 9,-4-2 124,0-6 1,5-1-234,-1-4 1,1-7-1,-5-8 165,0-2-266,0-1 73,0-5 0,0 1 0,0-1-241,0 0 0,0 2 96,0 3 1,0-2 0,2 7-52,2 1 0,-2 2 108,2 1-20,-2 0 138,4 6-124,-4 2 85,10 6 1,-4 2 19,5 2 0,-3 4-62,-1 6 267,0 0-239,-1 6 39,4-5-215,-4 5 96,6-6 0,-5 1 52,0 4 1,-1-4-15,1 4 1,3-6-11,-2-3 1,-3 2 13,2-3 1,1-1-78,4 1 35,-7-6 0,1 3-103,-3-6 0,-2 0 52,6 0 29,-6 0 0,8-6 1,-7-3 90,-1-3 22,-1-2 1,3-5 118,-1 1 0,2-5-71,-1 4 0,-4-1 42,4 2 1,1 3 0,-1-4 197,-2 4-24,5 7-245,-7-4 87,11 10-214,-10-4 82,10 6 1,-9 0-5,7 0 0,-6 2-109,5 2 0,-4 1 0,3 7-72,-2 3 0,5 2 206,-10-3-274,12 0 151,-12 6 1,7-5 0,-5 4 137,1-4 0,6-1-11,-6 0 1,2-2 0,-1-2 35,4-6 0,-1-1 109,1 2-167,0-4-13,5 6-155,-6-7 185,10-7 0,-5 0-169,5-7 0,4 5 0,-12-1-52,1 0-16,0-3-17,3-1 142,0 1-25,0 5 65,-7-4 1,4 4 176,-6-6 1,1 5-106,-2 0 0,-2-1 194,3-3-50,-4 5-16,-7 2 782,4 6-537,-10 0 0,9 0 10,-6 0 0,6 6-203,-2 3 1,-1 3-1,1 2-29,2 0 0,2 0-305,1 0 101,6 0 1,-3-5-106,6 0 0,-4 0 97,4 5 1,0-5-330,5 1 0,0-7 1,0 1 40,0-2 1,-5-2-185,0 0 343,0 0 207,5 0-58,0 0 1,-5-6-98,0-4 1,-4-2 129,4-2 1,-4 0 314,4 1 1,-6-1-71,2 0 450,-4 0-335,-1 6 23,0-4 348,0 11-262,0-6-426,0 7 1,0 2 0,0 3 60,0 4-183,0 3 237,0 2-23,0 0-825,0 0 353,0 6 197,7-5-266,-6 5 258,11-6 1,-5 0 50,2 0 0,8-2 155,-4-3 0,6-3 43,-1-6 0,4-1-80,6-4 1,-1-4 0,1-10 2,0-4 0,-1-3-155,1-2 1,0-4 0,-2 0 63,-3 1-412,3-4 216,-4 6 115,-1-5 1,-1 1-50,-6 1 1,0 0 178,0 4 1,-2 0 54,-3 1 1,-3-1 0,-6 2 158,0 3-89,0-3 1576,0 10-1127,-6 2 0,3 4-227,-6 5 0,0 0 283,-5 5 1,-5 8 0,1 4 42,1 5-552,2 8 1,1-2 122,0 9 0,5 4-150,0 5 0,4 1-308,-4-1 1,6 5 0,-2 1 175,3-3 282,9-7-819,-6 3 402,11-17 1,1 8-64,5-13 0,5 1 94,-4-5 1,1-7 0,-2-2-128,5-3 215,3-2-122,-4-7 137,4 0 0,-6-7-80,3 0 0,2-4-109,-7-1 0,1 1 81,-5 4 1,-1 0 0,1 2-7,0 2-1,-5-2 140,0 3 67,-5 3 337,2-7-417,-6 6 183,0-7 0,-6 6 206,-4 4 1,0 4-1,-1 4-62,2 5 1,1 4 757,-1 1-472,-4-1-229,12 1 1,-5 0-1,6 0 54,0 0 0,0 0-339,0-1 0,1-3-55,4-1 1,3-4-1,7 2 209,3-1 0,-1-1-1600,6-5 91,-6 0 0,9 0 1321,-3 0 0,4-6 0,0-2 0</inkml:trace>
  <inkml:trace contextRef="#ctx0" brushRef="#br0" timeOffset="4031">4084 776 7871,'0'-8'1729,"-4"0"-667,-1 4 133,-6 2 1,4-9 478,-7 7-1040,0-7-303,0 9 0,0-4-477,0 6 119,1 0 0,-1 0-502,0 0 0,-5 2 489,1 2 1,-2 6 0,3 7-158,-1 1 62,5 7-564,1-10 270,10 11 219,-4-10-272,6 4 177,0 0 0,6-5 229,4 3 1,2-8-1,3-6-190,4-2 253,2-2 0,7-3-41,0-7 0,-1 1-133,1-9 1,0-4 107,-1-1 0,-3-8-106,-1-1 0,-2-2 0,4 2 147,-2-5 167,-6 3-237,3-6-39,-13 11 927,6-5-557,-12 6 0,5 7 441,-6 3 0,-4 2-380,-1 2 0,-10 2 1,1 3 393,-1 4-286,-7 4-26,7 1-83,-12 6 1,12 1-71,-3 7 1,2 2-269,2 2 0,7 2-225,2 3 0,-1 3 1,3-3 189,4 4 0,6 0-154,6 1-53,1-7 0,8 4-237,5-6 1,1-1 262,4-4 1,2-2-133,-1-3 1,5-2-1,-3-7-65,1 0 238,4 0-38,-11-7 55,11 0 257,-11-7-205,5 0 1,-8-4 13,-3-1 1,0-1-61,-9 2 1,2 1 364,-12-6 0,1 6 0,-5-2 959,0 4-787,-6 1 1,-2 6-135,-6 4 1,-1 2 443,-4 2 0,4 0-177,-4 0 1,-1 6-125,2 4 1,1 3 0,6 6 2,2 4 1,6-2-23,-2 3-334,4-1 60,7 4 1,8-4-159,9 0 0,0-6 0,3 2 113,3-4 1,8-7-1258,0-3 1,8-5-2730,1-5 3985,6-9 0,-3-7 0,7-7 0</inkml:trace>
  <inkml:trace contextRef="#ctx0" brushRef="#br0" timeOffset="5875">6050 208 7806,'-14'0'2549,"0"0"421,7 0-2202,-6-6 1,13-2-1169,0-6 0,13-6 332,10-3 0,3-4 68,2-6 0,12-2 0,3-7 0</inkml:trace>
  <inkml:trace contextRef="#ctx0" brushRef="#br0" timeOffset="5315">5607 554 7804,'-2'-12'1158,"-1"1"-387,-1 2 36,-1 6-352,5-10 66,0 12-14,0-5-27,-6 6-491,4 0 1,-4 1-9,6 4 226,0 9 0,6 1-93,-4 11 1,9-3 114,-7 10-138,7-4 0,-8 6-110,6-2 0,-1-3 116,1 7 0,2-11-315,-6 2 149,6-3-260,-10-4 229,11-1 1,-10-11 100,3 1-70,-4-7 0,-1 1 0,0-8 134,0-5 1,0-5-5,0-5-95,0-2 1,0-7 11,0 0 1,2-1-163,2-3 1,-1 3 106,7-4 1,-1 4 0,5 3-175,-1 3 0,1 3-599,0 6 565,-6 0 0,4 2-252,-3 3-1004,4 2 1541,1 14 0,-1 6 0,1 9 0</inkml:trace>
  <inkml:trace contextRef="#ctx0" brushRef="#br0" timeOffset="5712">5995 734 7843,'-14'0'3146,"6"0"-2755,2 0 1037,0 0-906,4 0 1,-4 2 84,6 2-590,0-2 230,0 4-194,6 0 158,2-4 0,6 10 0,0-10-477,-1 4 271,-5-6 1,9 0-358,-3 0 1,3 0 242,-3 0 0,-5-6 0,0-4-223,2-2 1,0-6 172,-2-1 125,-3 1 0,-6-1-45,0 1 0,0-1 181,0 5 1,0 1 149,0-1 1,-8 6-165,-5 3 1,3 4-203,-4 1 138,4 6-244,-4 2 0,5 12 1,1 3-21,2 3 1,1 2-90,5-1 0,0 1 80,0 0 0,2-1 0,2 0-31,6-4 1,6 1-649,3-5 422,6-7-266,-4 0 1,7-10 771,-1 2 0,1-8 0,0-4 0</inkml:trace>
  <inkml:trace contextRef="#ctx0" brushRef="#br0" timeOffset="6484">6631 637 7841,'0'-14'484,"-4"5"0,-2 1 239,-2 2 1,-1-3 1138,-5 4-932,0 1-308,0-2-231,0 4 419,1-4-465,-1 6 1,0 2-179,0 2 0,0 4-129,0 6 0,0 4 1,2 2-83,3 2 1,-2-1-413,7 2 356,-1 3 0,6-4-449,4 6 0,0-5 307,9 0 1,-2-6-533,11 1 1,-5-4 0,5-3 17,2-2 1,1-6-299,2 2 665,6-4-981,-11-1 1370,9-6 0,-4-2 0,7-5 0</inkml:trace>
  <inkml:trace contextRef="#ctx0" brushRef="#br0" timeOffset="6888">6839 610 7841,'0'-8'2715,"0"2"-2144,0 6 96,-6 0 1,4 6-334,-2 3 0,2 3-175,2 2 1,-4 0 0,-1 0-80,2 0-57,1 6 0,2-5 188,0 5-552,0 0 352,0-4 1,0 4-256,0-7 1,5 1 68,0 0 1,5 0-519,0 0 0,2-7-375,2-2 739,0-3 1,1-2-192,3 0 473,-2-7-188,4 0 30,-6-7 276,6-6-149,-5 5 1,5-10-95,-6 6 1,-5-1 120,0 2 22,1 3 538,-3-5-367,6 6 0,-12 0-49,4 0 1,-4 5 699,-1 0-264,0 6 0,0-2-229,0 10 0,-1 2-181,-4 7 96,4 0-292,-6 0 87,7 6 0,0-3 155,0 6 1,0-5-321,0 5 1,2-4-31,3 4 1,2-8 0,7 1-287,0-6 0,0-7-566,0 2 679,6-3 1,0-4-41,3-3 1,1-4 397,-5-9 0,5-4 0,-2-5 0</inkml:trace>
  <inkml:trace contextRef="#ctx0" brushRef="#br0" timeOffset="7266">7296 610 7841,'8'0'-1712,"-2"0"2482,-6 0-29,0-7-291,6 6 64,-5-5-152,6 6 1,-7 0 29,0 0 1,1 4-88,4 1 0,-4 6 18,4-2 1,-4 3-105,-1 2 1,5 1-1,0 2 203,-2 2-390,-2 5 0,-1-8 231,6 10-263,-4-4 0,6-1 0,-5-2 349,1-4-296,1-1 0,-4-5-33,4 0-83,-3-6 115,10-3 89,-11-14-320,6-7 100,-1-7 1,-5 1-107,4-1 1,-2 0 77,2 0 1,-4 2-94,4 3 0,-2-3 1,0 5-484,2-1 400,-1 2-31,2 12 234,-4-4-419,4 4-5,-6 1-329,6 0 0,-3 14 68,6 2 765,-5 3 0,8 2 0,-4 0 0</inkml:trace>
  <inkml:trace contextRef="#ctx0" brushRef="#br0" timeOffset="7744">7656 554 6524,'0'9'1925,"0"1"-1191,0-1-476,0 5 1,0 1-15,0 4 1,1-4 133,4 3 0,-4 2-216,4-1 1,1 4 0,0-5 100,2-1 0,-5-1-338,2-2 63,2-1-457,-5-5 0,6 3 255,-4-7 50,-2 1 0,6-5-120,-4 0 0,-2-6 0,2-3 3,-2-4 0,-2 0-74,0-1 246,0 0 443,0 0-432,6 0 1,-4 0-24,2 0 0,-2 1 158,-2-1 0,4 0 0,1 0 417,-2 0 1,3 5 30,-1 0-77,6 6-349,-10-10 91,11 12-563,-10-5 277,10 6-349,-4 0 0,1 1 216,0 4 1,-6-2 0,4 5-609,-1-2 877,-5-2 0,12 3 0,-6 0 0</inkml:trace>
  <inkml:trace contextRef="#ctx0" brushRef="#br0" timeOffset="8367">7974 706 9305,'-7'0'3344,"0"0"-2081,7 0 1,2 0-640,3 0 0,2 0-181,7 0 1,-5 0 79,0 0-805,1-6 294,4 5 0,-1-7 0,1 5-712,0-2 383,-6 1 260,4-2 130,-4 4-852,-1-10 507,6 4 1,-12-1-220,4 0 0,1-1 145,-1-3 0,-1-1 205,-4 0 0,0 0 0,0 0 407,0 0-177,-6 7 0,0-6-28,-3 4 777,-4 3-569,6-6 1,-7 10-78,0-2 0,0 8 10,0 5 1,1 5-195,-1 5 1,0 2 0,2 7 173,2 0 1,0 4-608,5 0 172,0 0-3,5-4 1,2-6-68,3-4 265,2-2 0,7-3-279,0 1 1,4-5-203,1 1 0,5-7 287,-1 1 1,-1-4 0,0-4-210,-2-5 0,-2-4-106,-4-1-498,6 1 430,-5-1 216,5 0 419,-12 0 0,4 0 0,-4 0 0</inkml:trace>
  <inkml:trace contextRef="#ctx0" brushRef="#br0" timeOffset="8690">8237 582 7829,'8'-6'597,"-2"-2"1,-6-1-188,0 0 348,0 5-301,0-8 189,0 11-4,0-12-62,0 12-254,0-12-12,0 12 0,0-5-251,0 6 94,0 0 1,0 6-91,0 3 1,0 3 107,0 2 0,5 6-180,-1 3 0,1 4 0,-4 0-54,4 1 1,1-5 51,3 0 84,4-6 0,-10 8 28,6-7 1,0-1 88,5-8 1,-5 2-95,1-6 0,-1-1-120,5-4 0,-5-6 123,0-3 1,-1-10-309,1-4 0,2-3 0,-5-2-146,2 1 1,-5 1 157,1 3 1,2-4 74,-1 4 47,0 3 1,-5 0-149,0 6 269,6 7-91,-5 1 81,6 6 1,-3 1-84,1 4 0,-1 7 175,-4 7 1,0 10-604,0-2 0,5 6 1,0-2 403,-2 1 1,3 0-750,-2-4 335,7 0 186,-3-1 0,6-5-1672,0-2 1967,-1-13 0,7 6 0,2-6 0</inkml:trace>
  <inkml:trace contextRef="#ctx0" brushRef="#br0" timeOffset="9150">8902 526 7793,'-14'-7'3203,"5"1"-2459,-1 6 544,1 0-796,-5 0 1,0 0-189,1 0 1,-1 7-86,0 7 0,0 2-187,0 7 1,0 0 81,1 4 1,-1 6 17,0-1-205,6 0 0,2-4-124,6 0 149,0-1 164,0-5 0,5-2-400,-1-6 1,12 0 120,-3-1 1,6-5-406,-1-3 1,4-4 59,6-1 1,-2-1 0,-2-4 73,-1-4 1,1-3-130,3-2 357,-5-6 240,-2 4 1,-2-10-176,1 3 0,-2-3 0,-7-2-99,0 1 0,-3 4 56,2-1 1,-2 6 350,-7-5 1,-2 6 736,-3-1 1,1 4-593,-10 4 1,3 4 0,-9 6 632,0 0 1,3 2-204,-6 2 1,6 9 46,-1 5 0,3 7-61,1-2-463,6 9 0,2 4 117,6 5-462,0 1 107,12-7 1,-1 7-157,12-10 1,0 3-311,5-12 1,-1-4-841,1-5 1,0-7 639,-1-7 0,6-12 639,-1-6 0,0-13 0,-4-5 0</inkml:trace>
  <inkml:trace contextRef="#ctx0" brushRef="#br0" timeOffset="10190">10383 637 7801,'-14'0'0,"0"0"1278,0 6-299,1 2-1417,-1 6 189,6 0 168,2 0 81,6-7 0,0 6 0,0-6 0</inkml:trace>
  <inkml:trace contextRef="#ctx0" brushRef="#br0" timeOffset="10319">10397 956 7801,'0'13'0,"-5"-3"1308,1-1 1,-3-4 259,3 4-546,2-6-3081,-4 3 2059,6-6 0,0 0 0,0 0 0</inkml:trace>
  <inkml:trace contextRef="#ctx0" brushRef="#br0" timeOffset="13517">4361 2548 8944,'-14'0'1070,"7"1"151,2 4-542,3-4-237,2 5-74,7-6-161,0 0 51,13 0-1007,-4 0 442,10 0 242,-5 0 1,7 0 157,0 0-93,-1 0 0,1 0 0,0 0 0</inkml:trace>
  <inkml:trace contextRef="#ctx0" brushRef="#br0" timeOffset="13788">4417 2714 7825,'-14'0'466,"0"0"-186,0 0 859,0 0-492,6 0-218,2 0-1,6 0-686,0 0 246,6 0 1,8 0-621,9 0 0,5-2 149,4-2 483,4 2 0,5-4 0,1 6 0</inkml:trace>
  <inkml:trace contextRef="#ctx0" brushRef="#br0" timeOffset="11630">1939 2409 7838,'0'-14'4013,"-7"0"-2580,6 7 1,-7 1-677,4 6 0,2 7-174,-3 7-239,4 6-385,1 14 1,0-2 153,0 10 1,0-4 0,0 10-251,0 0 0,5-5-900,-1 3 1,2-8 663,-1-1 1,-4-6 0,6 1-2303,-1-2 1270,-5-9-588,5-1 892,-6-6 1101,0-6 0,0 4 0,0-4 0</inkml:trace>
  <inkml:trace contextRef="#ctx0" brushRef="#br0" timeOffset="11862">1606 2285 7890,'-13'0'0,"-1"0"3889,0 0-1998,6 0 0,5 0-1142,12 0 0,4 0 231,14 0-492,-2 0-136,15 0-489,1 0 1,4-5 156,6 0 1,4-5-855,5 0 1,2 3-130,-2-3 0,-8 3 0,3-4-617,-1 2 0,-2 6 1580,-1-2 0,-3 4 0,-7 1 0</inkml:trace>
  <inkml:trace contextRef="#ctx0" brushRef="#br0" timeOffset="12197">2672 2105 7820,'-14'-8'3017,"-1"2"-2338,-3 6 0,2 1 2328,-2 4-2011,-4 9 1,5 9 110,-6 9-1041,6 10 0,-9 7 0,5 8-139,-1 3 0,4 1 121,8 4 1,4 1-897,6-6 0,2-5-496,2-4 0,10-8 1,9 0 608,3-4 1,7-13-991,-1 2 1108,7-10 0,-9-4-43,7-9 660,-6-4 0,9-7 0,-5-2 0</inkml:trace>
  <inkml:trace contextRef="#ctx0" brushRef="#br0" timeOffset="12534">2838 2506 7835,'2'-8'2296,"3"4"-1472,-4 2-266,5 2-260,-6 0-88,6 0-94,-4 6 1,4 2 116,-6 6-62,0 0 0,5 6 170,-1 3-523,1 3 1,-5-5-86,0-2 1,1 1 284,4-2 1,-3-4 0,4-6-888,0-2 413,-5-1-38,12-5 164,-6 0 150,7-6-1,0-8 1,0-3-61,0-6 1,0 6 189,0-2 1,-2 4 241,-3 1 1,2 5 299,-7 0 0,7 7-318,-2 2 0,-2 8 264,-3 10-130,-2 4-315,-2 5 103,0 1 0,4 0 72,1 0 0,0-2-1094,-5-3 0,6 1 927,3-5 0,3-1 0,2-4 0</inkml:trace>
  <inkml:trace contextRef="#ctx0" brushRef="#br0" timeOffset="12827">3406 2035 7805,'9'0'644,"0"0"1712,2 0-1931,1 7 0,2 6 776,0 10 1,5 5-1,1 6 74,1 8 0,-4 7-753,2 11 0,-1 3-382,-4 6 1,-3 0-112,-11 0 0,0 2-1049,0 3 51,-7-3-1713,-6-2 1933,-9-1 0,-1-18-12,0 1 761,0-6 0,-5-10 0,0-1 0</inkml:trace>
  <inkml:trace contextRef="#ctx0" brushRef="#br0" timeOffset="20497">13193 1772 7801,'0'-13'1946,"0"-1"-1165,6 6 1,-3 2-328,7 6 0,-1 6-39,5 3 1,-1 11-131,1 8 1,0 3-220,0 10 0,0 1 17,0 13 1,-5-1 0,-1 11 97,-2 1 1,-2 1-210,-4 3 1,-4-1 73,-1 0 1,-10-6-644,1-3-474,-9-3-913,7-2 911,-10-5 475,11-9 152,-5-7 446,12-13 0,-4-1 0,4-6 0</inkml:trace>
  <inkml:trace contextRef="#ctx0" brushRef="#br0" timeOffset="21125">14245 2105 7885,'-1'-8'1440,"-4"3"0,2 4-298,-6 1 0,1 7-56,-1 7-736,-4 0 0,10 18 107,-6 1 0,6 5-316,-2 4 0,2-1 24,-1 1 1,2-1-1038,-2 1 0,2-2 311,2-3-1995,0-3 1237,0-13 1319,0 5 0,6-10 0,2 4 0</inkml:trace>
  <inkml:trace contextRef="#ctx0" brushRef="#br0" timeOffset="21232">14051 2298 7833,'-6'-7'4207,"5"1"-2441,-6 6-1193,14 0 1,-3 0-379,10 0 1,-2 1 27,11 4 0,2-2-2177,7 6 0,4-6 1954,5 2 0,7-4 0,1-1 0</inkml:trace>
  <inkml:trace contextRef="#ctx0" brushRef="#br0" timeOffset="18550">10632 2118 7873,'0'-13'0,"-1"5"0,-4 3 0,2 4 1837,-6 1-812,-1 0 124,3 12-683,-6 3 0,10 15-64,-6 2 1,6 3-364,-2 7 0,4 1-474,1 3 1,0-1 398,0 5 1,0-5-1,0 1-277,0-3 1,1-7-1820,4-4 1357,-3-3 0,8-7-130,-5-4 905,6-9 0,-10 4 0,5-6 0</inkml:trace>
  <inkml:trace contextRef="#ctx0" brushRef="#br0" timeOffset="18720">10300 2022 9681,'4'9'1187,"1"0"1,10-4 0,1 2-627,4-1 0,8-1 165,4-5-257,6 0-1430,-2 0 753,5-6 0,1 0 236,-1-3 0,1 1-3039,-1 3 3011,1 4 0,-1-5 0,1 6 0</inkml:trace>
  <inkml:trace contextRef="#ctx0" brushRef="#br0" timeOffset="19023">11297 1938 7909,'-2'-7'0,"-3"2"2402,-2 4-1557,-7 1 1,-2 0-308,-2 0 1,-4 12 474,-5 6 0,1 13-585,3 6 1,-7 9 0,6 7-56,-1 5 0,8-4-563,3 6 149,7-6-507,7 7-564,0-12 961,6 5 0,8-15 1,10 1-1377,7-5 1,4-4 438,7-8 1,-2-5-1629,-3-8 2716,3-4 0,-5-6 0,7 0 0</inkml:trace>
  <inkml:trace contextRef="#ctx0" brushRef="#br0" timeOffset="19422">11587 2202 11187,'0'13'701,"0"-3"-719,0-1 1,0 2 74,0 7 0,0-1-12,0 6 1,0-5 129,0 6 0,0-6 92,0 5 0,0-6-76,0 1 1,0-2-55,0-2 1,2-7-189,2-2 0,-1-3 84,7-2 1,-1-2 7,5-3-54,0-8-272,-1-3 1,1-5 0,0 4 134,0-2 1,0-1-47,0 2 1,-5 7 35,0-3 0,-4 8 41,4-3 0,-4 6 388,4-2-118,-6 10-44,3 2 303,-6 13-209,0-4 0,0 10-263,0-11 1,0 11 0,0-4 114,0 0 1,0 2-516,0-5-33,6-1 1,2-9-359,6 1 1,0-7-1303,-1 1 2155,1-8 0,6-10 0,2-8 0</inkml:trace>
  <inkml:trace contextRef="#ctx0" brushRef="#br0" timeOffset="19639">12141 2437 8668,'-8'-8'2699,"2"-4"0,8 9-2022,2-6 0,-1 5-248,7 0 1,-1 2-899,5 2 0,0 0-1536,-1 0 0,6 0 372,-1 0 1633,1 6 0,1 2 0,1 6 0</inkml:trace>
  <inkml:trace contextRef="#ctx0" brushRef="#br0" timeOffset="20023">12446 2243 9124,'-8'-14'2816,"2"7"-1397,6-6 60,0 12-924,0-12 0,0 10 79,0-6-415,0 6-34,6-9 0,2 10 26,5-2 0,6 2-259,-1 2 0,1 5-226,-5-1 0,-1 7 255,1-2 1,-1 4-102,-4 0 1,2 3 99,-7 2 1,5-2-120,-4 2 1,0-3 21,-5-1 1,0 2 0,0 1-30,0 1-89,0 0 0,-2-4 0,-3 0 57,-4 0 1,-3-2 224,-2-2 1,0 2-123,0-3 0,-4 3 282,0 2 0,4-1-12,4-4 898,1 3 0,2-9 326,2 6-870,3-6 0,4 4-461,3-7 0,4 4 47,9 1 0,-1-1-1615,6-4 1,0 0 846,5 0 1,0-4 632,-1-1 0,7-6 0,2 4 0</inkml:trace>
  <inkml:trace contextRef="#ctx0" brushRef="#br0" timeOffset="17837">9483 2257 12288,'-6'8'1056,"4"4"-553,-2-3 0,2 10 0,2 4-34,0 3 0,-4 1-823,-1 1 230,0 0-1999,5 6 1527,0-5 0,0 3 422,0-9 0,0 2 174,0-7 0,0 7 0,0-4 0</inkml:trace>
  <inkml:trace contextRef="#ctx0" brushRef="#br0" timeOffset="17931">9289 2437 7837,'-6'-8'1743,"-3"4"-665,3 2-738,0 2 1,7 0 97,4 0 685,2 0-697,7 6 1,11-4-661,3 2 1,10-2 220,4-2 1,7-2 12,11-2 0,3-4 0,6-6 0</inkml:trace>
  <inkml:trace contextRef="#ctx0" brushRef="#br0" timeOffset="15549">5842 2174 7891,'0'-14'-40,"0"0"0,0 0 2007,0 0-875,0 7-385,0-6-55,0 12 1307,-6-5-1428,5 6 1,-10 12-308,6 7 0,1 13 1,2 8 27,-2 4-215,2 9-685,-4 2 613,6 2 0,0 8 132,0-10 1,0 3-722,0-7 0,6-5-472,3-4 0,-1-4 1,1-8 348,2-4 1,-3-9-844,1-4 830,-6 1 272,9-12 559,-10 4 1,4-12 0,-6-2 0</inkml:trace>
  <inkml:trace contextRef="#ctx0" brushRef="#br0" timeOffset="15767">5496 2132 7880,'-14'-7'2344,"7"0"-1357,1 7 0,7 0 245,4 0 1,4 0-658,9 0 0,5 0-280,10 0 0,-2-4 0,7-2-1439,5-2 572,-1 5 60,5-9 583,1 10-1688,-5-4 852,11 6 765,-11 0 0,11-6 0,-5-2 0</inkml:trace>
  <inkml:trace contextRef="#ctx0" brushRef="#br0" timeOffset="16125">6631 2022 7905,'0'-8'-624,"-6"2"1,-1 6 0,-9 0 2080,-2 0 1,1 3-585,-6 6 0,-2 8-134,-7 15 1,3 8-1,-4 9 310,4 5-742,1-1 0,2 13 46,3-6-1509,3 12 1169,6-7 1,7 4-514,2-9 0,16-8 424,7-1 1,7-13-828,3-1 0,5-12 1,6-7-908,5-2 0,0-9 1217,2-2 0,1-10 593,-1-4 0,1-9 0,-9 1 0,1-6 0,-1-2 0,-1-1 0</inkml:trace>
  <inkml:trace contextRef="#ctx0" brushRef="#br0" timeOffset="16472">6881 2326 7905,'-5'-9'-166,"0"0"0,-1 6 1254,2-2-468,2 3-202,-4 2 0,6 0 130,0 7-111,0 0-55,6 7-416,-4 0 71,4 6 0,-6 1 289,0 7-866,0 0 450,0-7 0,1 9-334,4-7 0,-4 4 174,4-8-136,-3-1 246,4-4 0,-3-6-108,6-4 1,-1-4-51,1-4 1,3-4 57,-3-6 1,4-4 109,1-1 1,-1-4 0,1 3 223,0-1-19,0 4 577,0-3-469,0 12 0,-5-3-78,0 7 0,-4-1 57,4 5 0,-6 2 121,2 2 1,-4 10-130,-1 9 1,0-1-502,0 1 0,0 0 0,0 5 190,0-1 1,0-5-1319,0-4 717,0-2 345,6-9 413,-4-1 0,10-6 0,-4 0 0,6 0 0</inkml:trace>
  <inkml:trace contextRef="#ctx0" brushRef="#br0" timeOffset="16698">7434 2589 7798,'-7'0'1518,"0"-6"-965,7 4 0,7-10 54,2 3-252,-3 3-1449,6 0 643,-4-1 369,6 6-1985,0-5 1421,6 6 0,-5-5 130,4 1 516,-4-1 0,-1 5 0,0 0 0</inkml:trace>
  <inkml:trace contextRef="#ctx0" brushRef="#br0" timeOffset="16991">7794 2644 5992,'0'-13'2450,"0"-1"-1964,0 0 1,6-4-97,4-1 0,2-6-707,2 2 0,0 2-803,-1-2 1,1 4 776,0-4 0,0 6 0,0-1 137,0 2 1,-5 3 205,0-1 0,-4 6 0,4 3 0,-6 4 271,3 1-293,-6 0-28,6 6-78,-4 2 0,4 6 901,-6-1 1,0 7-186,0 4 0,0-3-239,0 2 0,0-4-883,0 4 0,2-6 384,2 1 0,-1-3-404,6-1 0,1-6 554,4-3 0,-1 2 0,1 1 0</inkml:trace>
  <inkml:trace contextRef="#ctx0" brushRef="#br0" timeOffset="17222">8237 1883 9266,'14'12'888,"-5"1"137,1 14 1,0 1 323,9 14-782,-4-4-316,5 16 0,-6-5 1,0 8-795,0 3 0,-2 2 373,-3 2 0,-3 2-807,-6-6 200,0 0 0,-6-4-1637,-3-1 1926,-10 0 1,3-5-703,-8-4 1190,1-9 0,-4 3 0,-1-5 0</inkml:trace>
  <inkml:trace contextRef="#ctx0" brushRef="#br0" timeOffset="23247">15173 1800 7827,'0'-14'614,"0"0"1,-2 5 128,-3 0 0,2 1-306,-6-1 0,-2-2 734,-7 7 1,1 1-536,-6 7 0,0 10 3,-5 9 0,0 9-441,1 5 0,-1 11 1,0 6 89,1 4 1,5 8-495,4-1-764,9 3 1049,2 1-411,7-6 292,0-2 0,17-7-691,6-3 0,13-5 0,2-10 223,7-9 0,6-7-280,9-11 1,-4-4 291,4-10 0,-3-8 451,-1-10 1,-6-10-12,1-4 1,-6-4-118,1-5 0,-14 1-37,-4-6 1,-11 2-1,-3-2 1,-8-1 497,-11 6 0,-9 1 0,-10 7 580,-7 1 0,-4 12-694,-7 2 1,-4 6-402,0 3 108,6 7 1,0 1 94,3 6-333,3 6 233,6 1-994,8 7 721,7 0 0,0-5 109,4 1 1,3-1 287,6 5 0,6 0 0,2-1 0</inkml:trace>
  <inkml:trace contextRef="#ctx0" brushRef="#br0" timeOffset="23527">14923 2188 7831,'-13'0'3642,"-1"0"-2684,6 0 1,3 0-266,10 0 1,4 4-454,10 1 1,8 0-1,10-5-48,3 0 1,2 0-271,-1 0 1,2 0 99,4 0 0,-4 0-2477,3 0 1262,-3 6 1193,-8-5 0,5 5 0,-4-6 0</inkml:trace>
  <inkml:trace contextRef="#ctx0" brushRef="#br0" timeOffset="23954">16252 1634 8567,'-13'-8'2654,"-1"4"-2193,0 2 0,-5 4 438,1 2 0,-8 12 279,-2 11-688,0 7-228,-12 20 0,10 0-229,-7 15 0,6 3 1,0 10 160,7-4 1,5-1-513,10-3 0,6-8 187,12 3 1,6-10-326,13-4 460,12-6-2892,-9-7 1733,21-7 272,-9-7 392,6-8-1329,5-12 1820,-4-2 0,5-6 0,-3-3 0,-6-6 0,-6-7 0</inkml:trace>
  <inkml:trace contextRef="#ctx0" brushRef="#br0" timeOffset="24338">16432 2340 10312,'-7'0'3481,"0"0"-3114,7-6-221,7-2 62,0-6 0,7-6-198,0 5-1,6-11 199,-5 4-340,12-5 0,-11 0 67,8 4 272,-8-3-756,4 5 431,-6-1-64,0 2 156,0 12-539,0-4 286,-6 11 142,-2-6-95,0 7 345,-5 0 1,6 13 26,-7-4-11,0 17-178,-7 2-15,6 1 221,-11 5-170,10 0 1,-4-7 32,6 1 0,-5-2-670,1-7 1,-1-1 311,5-4 1,6-2-836,3-3 1,4-2 1172,1-7 0,-1-13 0,1-2 0</inkml:trace>
  <inkml:trace contextRef="#ctx0" brushRef="#br0" timeOffset="24556">17014 1606 7811,'0'8'2984,"0"4"-1388,0-4-694,6 12-295,2 1 736,5 7-568,-5 6-284,4 1 291,-4 19-1,6-3-312,-6 17-611,4-5 167,-11 18 0,6-4 199,-7 6-2185,-7 0 1423,0-12 0,-13 4 433,-3-5 1,-10-3-3133,-3-2 3237,2-4 0,-8-10 0,4 0 0,-2 1 0,1 2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0:13.6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236 592 11909,'14'-53'983,"-6"2"0,-2 30 0,0-13 0,-5 11 0,6-15 0,-7 21-16,0-9-34,0 12 50,0 0 0,-13 0 0,4 0-472,-11 6-333,6 2-174,-6 25 1,-7 22-317,-10 38 0,7-7 260,3 16 0,8-7-781,1-2 421,2 2 61,9-4 162,-6-2-227,12-5 171,-5-7 330,6-14-268,0-3-103,0-23 103,12 9 95,3-22 1,18-27 188,-1-25 0,-1-13 76,-8-5 0,3-3 64,-3-6 0,-1-1 75,1 1 0,-5 0-165,5 0 1,-6 0 0,2-1 377,-4 1-153,-1 0-82,6-13 523,-11 22-317,3 0 16,-12 39-398,0 15-93,-6 44 0,-2 4 319,-5 27-774,-1-3 361,0 9 1,5 4-271,-1 9 1,7-2 212,-1 6 0,4-11-143,4 3 1,10-12-211,9-3-505,3-12 0,14-3 677,10-23 1,5-18 268,0-36 19,-12-18 1,-9-30-262,-6-12 166,0 12 159,-14 13 1,-1-2 0,7-34 5,-12 41 1,-2 0-141,2-41 47,-8 31-188,0 1 107,0-11-4,0 25 1098,-6-17-345,-2 48-318,-6-1-64,-6 43-192,5-1 1,-5 36-9,6 0 0,-1 9 89,-4 10 1,5-1-315,0 10 0,1 6-81,3-2 0,0 3-457,0-12 346,4-3 171,12-10 189,8-7-223,8-20 480,12-17 0,4-49-65,4-19 0,-4-18-12,-10-4 0,4-4 1,2-3-210,1-3 1,-4-2 121,1-7 1,-2 4-120,-3 1 1,-1-4 83,-3-1 0,-3 3-317,-6 11 129,6 6 671,-10 7-253,8 9-18,-16 18 726,10 2 0,-11 14-492,-13 72 1,0-20-217,-2 7 0,0 5-391,-4 24 150,-2 13 0,6-8-190,0 12 0,2-1 193,2 1 0,4-4-1021,6-10 271,0-8-64,6 10 568,21-27-31,9-5 220,32-42 0,-2-49-81,3-21 0,-10-7-198,-22 2 1,1 2 137,-5-6 0,-3-3 122,-7 2 0,2-6-15,-6 2 0,-7-4-69,-8-1 1,-2 6 708,-2 4-322,0-10 719,0 23-663,-12 12 0,-13 60 663,-12 34-163,0 22-824,10 9 259,-1 6-86,6 0 1,-2 8-435,5 6 248,-5 0 1,15-43 0,2 1 71,-2-2 1,0 0-164,4-1 0,1-1 84,-3 1 0,1-1-61,5 34-899,1-4 135,14-24-63,7-9 558,31-14 0,4-37 509,18-16 0,-11-27-122,-13-14 1,-5-11-20,1-3 1,-4-10 0,-4-1-93,-1-4 0,-8-3 105,-14 43 0,-2 1 1,10-45 226,-4 1 0,-4 11 72,3-2 657,-2 15 0,-2-12 0,-1 28 0,-5 10-492,-14 42 1,-14 48-334,-12 21 1,4 16-83,5-12 0,0 14-353,-5 5 1,15-42 0,0 0 246,1 0 0,1 1 0,-2 2 0,1-1 0,3-2 0,0 0-283,0 0 1,1 0-1,-6 38-671,5-1 0,3-14 0,24 0 0,11-26 0,27-14 916,7-59-89,-6-14 1,-3-40 15,-13 6-17,-6-6 1,-2-1-53,-10 2 1,3-8-104,-3-1 561,3 0-199,-4-7-124,4 17 233,-15 21 1,-1 1-4,6-8-31,-4-21 859,-6 31 0,-4 22 0,-2 0-492,-2 26 1,-30 35-1,0 12 1,-11 19-1,10 5 1,3 9-764,6 4 0,0 8 13,5 2 1,-4 6 223,5-2 0,1-4-492,8-5 120,3 0-85,18 0 0,17-15-492,22-13 492,-3-24 0,19-50 408,-11-18 1,-7-7 70,-17-7 0,-3 0 208,-1-4 1,-5 0-134,0-1 921,-6 1 0,9-25 0,-4-6-492,-13 34 1,-3-1 301,0-44-574,-26 8 225,-15 18 19,-14 22-255,-19 23-72,16 38 0,-10 13-117,16 21 101,3 15 0,-9 6-663,6 11 386,-1 0 0,9-1 99,6-3 145,-1 3 1,21 12-150,7-37 1,1-2-59,4 27-864,26 1 0,9-41 0,21-9 597,7-28 1,1-33 172,-8-17 1,-10-4 28,-18-1-34,-1 2 0,-2-28 173,-7 2 0,-1 2 537,-12 13 1,-7-1-1,-7-4 1,-6 0-108,-8-1 1,-7 3 96,-11 2 502,-1 4-542,-24-1 1,-3 25-133,-19 10 0,11 23 0,13 26-76,-2 18 0,-2 6-247,-1 19 1,1 2-192,35-26 0,2 1 0,0 0 0,2 0 70,-22 41 1,5-2-261,9-2 260,9-4-9,8-6-734,12-6 448,8 17-554,14-32 104,8 10 590,24-30-165,-8-13 53,16-2 263,-6-32 0,1-5 0,5-23 30,-3-3 2,2-4 9,-9-8 0,3 4-252,-5-7 141,-7 7 603,-7-10-321,-8 11 70,-12-4 0,-10-13 298,-12 0-247,-12 6 291,-28 8-206,2 22 413,-22 4-283,17 22-240,-11 12 0,4 14 1,-8 10 244,-2 15-275,0 8 0,8 13 85,6 0 0,3 5 100,15-5-183,4 6-221,16-15 234,8 27-1138,14-24 0,14 8 0,14-22 0,32-13 0,0-11 984,15-4 0,-8-12 0,-4-3 0,4-6 0,6-7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0:15.6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208 153 11914,'-30'-23'983,"-1"41"0,29 4 0,-4 42 0,6-21 0,0 19 0,0-18 0,0 3-809,6-7-969,2-10 435,0 4 47,-2-20 374,0-8 310,2-49-248,-1 20 148,0-42-13,-7 18-197,0-10 37,0-12-30,0 18 760,0 5 155,-7 12 0,-6 5-241,-3 1-368,-10 20 0,11 21-202,-4 23-207,10-5-10,3 22-385,6 0 1,1 6 212,4 15 156,3-22-470,5-6 267,1-24 29,0 4-316,6-11 193,-4-1 0,4-2 129,-7-10 158,1 4-95,6-12 0,-3-8 40,6-18 0,-11 1 358,2-24-48,-3 5 165,-3 1 142,-2-15 1,-18 8 491,-7-18-162,-5 19 162,2 15 0,-4 18 0,-20 2-713,-7 37-368,3 2 153,11 28 1,25-5-233,1 6 1,5 1 257,3 16 121,4-16-907,1 17 258,12-25-193,-3-5-260,24 10 248,8-3 50,-2-12 275,13-7 0,-14-45 151,4-16 127,-10 3 256,-12-18-147,0 4-290,-11-9 487,4 0-111,-13-3 837,0 23-67,-13-3 67,4 19 0,-29-5-138,-5 16-532,-14 4-435,7 26 267,4 22 168,17 15-419,-5 24 117,19-21-945,3 6 442,18-12 0,11-5-266,15 7 535,-3-19-568,5-17 120,-2-14 179,-9-6 0,19-20-215,-1-12 606,-11-7-212,8-21 498,-23 16 459,-1-23 339,-8 10-307,-12-6-402,-8 14 709,-1 15 0,-23 8 0,1 17 0,-19 3-934,13 20 264,3 7-588,13 25 290,5 5-999,8 18 0,8-18 0,12 1 0,20-16 738,11-7 0,31-9 0,3-14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0:20.0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402 56 11994,'-52'2'983,"1"2"0,23-22 0,-13 9 0,4-5 0,-9 2 0,17 10 0,-5-4 0,6 6 0,13 0 0,-4 6 0,12 8 0,-1 1 0,2 5 0,12 0 0,8-4 0,1-3 0,11 0-993,2-6-400,13 7 0,1-1 442,9-4-395,-10-3-29,25-6-592,-27 0 0,32 0 0,-31 0 0,7 0 707,-21 0 1014,-18 0-323,-57-6-84,23 4 653,-45-4 0,19 6-296,18 0 254,-25 0-98,30 0 139,-5 0-379,0 0-119,-1 0-159,6 0-109,-3 0-708,22 6 0,52 0-492,27 4 0,-3-4 0,-13-6 193,-6 0-193,10 0 0,0 0 0,-9 0 71,-8 0 388,-11 0 200,-8 0 1308,-2-6 0,-61-14 0,25 9 0,-59-14 0,37 24 0,-15-12 0,7 12-237,-3-5-421,13 6 200,5 0 28,12 0-1537,11 0 0,52-6 738,-5-2 0,49-12 0,-32-2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0:23.7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277 471 7788,'-13'-8'274,"-1"-3"0,0 7 876,0 1 1,0-3 860,0 1-1356,1-6 1,-1 8 582,0-6-853,0 6 0,0-3-29,0 6 1,5 0-490,0 0 112,0 6 0,-8 3-346,3 9 0,-3 6 321,8 8-243,-4 3 258,6 7 1,1-1-271,6 1 1,1 2 0,4-1-222,4-3 268,9-1 1,5-4-108,10-2 0,2-10 0,5-5-323,-3-2 367,9-9 176,-9-1 1,11-13 0,-7-7 32,1-8 1,-5-7-75,0-8 48,-13 0 0,7-17 0,-14 4 177,-5-4 1,-4 3 0,-10 2 208,-2 1 1,-10 2 0,-11 6 269,-5 3-309,0 3-119,-10 13 0,5 1 1,-7 7 2,1 4 0,6 3-1045,2 6 700,4 0 1,3 5-1,4 1-1266,9 2 1035,5 7 1,9 0 478,4 4 0,9 2 0,7 1 0</inkml:trace>
  <inkml:trace contextRef="#ctx0" brushRef="#br0" timeOffset="641">637 623 7810,'0'-8'1628,"2"2"-711,2 6-709,-2 0 518,4 0 1,-6 6 94,0 4-404,0 2 0,0 13 208,0 2-268,0 16-114,0-6 0,0 17-270,0-3 0,-1 9 1,-2 3 233,-2 0 52,0 5-647,5-11 0,0 7 265,0-8-203,0-4 1,0-12 0,0-5 3,0-7 62,-6-7-8,5-7 603,-5-6 1,1-14-129,0-13 609,-5-11-544,8-12 1,-6-3 17,4-5 0,2-3-59,-2-7 0,0 2 152,0-7-819,2 1 0,-4-5 235,6-1-20,0 1 0,6 8 0,4 5-237,2 9 304,8 3 1,-3 11-10,6 5 1,-2 8 0,4 11-510,-2 4 322,0 4 17,-1 7 101,-2 8 0,-2 7-70,1 7 1,-6-1-86,-3 1 743,-7 0-246,3-1-134,-6 1-47,0 0 1,-6-2 0,-4-3 750,-2-4-237,-2-4 421,-6-1-564,5-7 0,-10 0-222,7-7 1,-1 0 0,6 0 139,-1 0-64,0-7 0,2 0-301,2-7 0,4 0-2840,6 0 2987,0 0 0,12-6 0,4-1 0</inkml:trace>
  <inkml:trace contextRef="#ctx0" brushRef="#br0" timeOffset="957">942 762 9021,'0'-8'4706,"0"2"0,1 1-2612,4 0-1462,3-5 1,7 2-176,4-6 0,-3 0-506,8 0 0,-6 1 1,4-1-1824,-2 0 1382,4 6 1,-7-4-287,6 3 0,-1 1 592,1-1 1,-3 4-259,-6-4-1624,-1 6 862,1-3 500,-6 0 232,4 4 218,-10-10 0,4 9 405,-6-7-125,-6 7 1,1-3 102,-9 6 0,2 0 161,-11 0 0,5 2-363,-6 2 616,1 4-297,2 6 1,-4 6 97,7 3 0,1 3 1,8 2 69,4-1-586,3 1 152,2-6 82,0 4 0,11-12-567,3 0 0,9-2 1,2-8-813,6 0 0,2-9 0,6-6 1317,-2-6 0,0-4 0,4-7 0</inkml:trace>
  <inkml:trace contextRef="#ctx0" brushRef="#br0" timeOffset="1012">1274 152 7782,'-26'-4'1559,"3"-1"1,3-4 0,6 3-54,0-2 0,2 4 0,3-6-1822,4 0 0,5-3 0,5-1-11,4 1 327,9-1 0,10-6 0,7-2 0</inkml:trace>
  <inkml:trace contextRef="#ctx0" brushRef="#br0" timeOffset="1680">1523 526 7788,'0'-14'0,"-1"1"682,-4-1-324,4 0 1,-6 5 1181,7-1-624,-6 7-237,5-3-255,-5 6-270,6 0 0,0 6-79,0 4 1,0 3-1,1 6-42,4 4-212,-4 3 1,10 2 149,-6-1 1,4 1 189,-4 0 0,4-1 0,-3 1-95,2 0-151,-5-7 343,9-1-203,-10-6 1,5-1 69,-2-4-44,-4 3 1,6-12 28,-7 0 1,1-8 172,4-10 0,-4 1-587,4-6 0,-2-5 111,2-4-544,-4 6 0,10-3 0,-5 4 694,2 0 1,-4 2 0,6 0-906,0 5 463,-4 2-1371,7 3 825,-6 5 1031,1 2 0,4 6 0,-4 0 0</inkml:trace>
  <inkml:trace contextRef="#ctx0" brushRef="#br0" timeOffset="2033">2049 595 7788,'0'-21'4177,"0"2"-3931,0 4 1,-1 1 61,-4 0 913,-2 7-750,-7-6 0,0 10 1062,0-6-1052,-6 6 0,3-3-113,-6 6 1,1 6-422,-1 3 1,2 10 0,4 4-771,-2 3 643,1 2 0,9-1-619,0 1 1,5-2 527,0-3 0,2-1-19,2-4-485,6-2 309,2-3 1,11-2 97,-1-6 1,7-2 360,-2-8 1,3-2-24,2-7-227,-7-6 103,5-2 0,-6-1 286,3 0 0,2 2 504,-7-3 1,1 0-149,-5 5 85,-7 1-118,0 4 152,-1 6 100,-5-4-452,-1 17-740,-1 2 421,-12 9 1,12 10-645,-4-3 1,-1 3 422,1 2 1,1-5-23,4 0 1,0-5-212,0 5 1,6-6-596,3 2 0,4-8 483,0-2 0,1-6 630,0 2 0,6-10 0,2-3 0</inkml:trace>
  <inkml:trace contextRef="#ctx0" brushRef="#br0" timeOffset="2300">2395 69 9251,'-13'-7'2565,"5"7"0,3 9-1389,4 3 1,1 7-961,0-1-150,0 13 1,0-5-232,0 16 0,0-4-195,0 8 1,-2 2 0,-1 0-428,-1 1 466,-7 2-1620,9 4 1503,-10 0 0,10-10 46,-2-4 0,2-8 0,2-3-230,0-5 414,0-11-178,0-2 1,2-10-1,1 1-169,1-6 0,6-11 0,-6-9 555,-1-3 0,5-8 0,0-2 0</inkml:trace>
  <inkml:trace contextRef="#ctx0" brushRef="#br0" timeOffset="2462">2215 305 8675,'0'9'1950,"0"0"0,5-4 0,1 2 1164,2 0-2340,1-3 1,5-4-245,0 0 0,4 0-208,1 0 0,5 0-1010,-1 0 0,4 0 283,0 0 486,-5-6-1035,4 5 1,-5-6 953,7 7 0,0-6 0,0-1 0</inkml:trace>
  <inkml:trace contextRef="#ctx0" brushRef="#br0" timeOffset="2604">2700 402 7811,'0'13'0,"-2"1"1931,-2 0 0,2 0 1,-4 0 463,0 0 0,4 0-1728,-2-1 0,2 3 1,1 1-281,-4 1 0,4 2-1596,-4-1 1,3-4 438,2 3 695,0-2-4180,0-2 4255,7-1 0,-6 1 0,5 0 0</inkml:trace>
  <inkml:trace contextRef="#ctx0" brushRef="#br0" timeOffset="2760">2714 194 7802,'-22'-8'5137,"2"2"-4143,13 0-342,0 4 685,7-4-829,-6 6 1,5 2-1049,-4 2 1,4 4 456,1 6 0,6 4 0,3 2-3652,3 2 3735,2-5 0,0 9 0,0-4 0</inkml:trace>
  <inkml:trace contextRef="#ctx0" brushRef="#br0" timeOffset="3403">3060 429 7802,'-14'0'2806,"0"-6"-2338,0 5 2837,-6-6-2182,5 7 1,-7 5-61,4 0 1,3 10-667,-4-1 1,4 7-1,1-1-823,0 2 106,6 1 1,2 3-13,6-3 1,0 3 381,0-2 0,8-4 0,4-2-1673,5-3 748,8-1-1415,-4-6 1483,7-2 1,0-6 287,-1 0 0,1-2 243,0-2 0,-5-8-34,0-7 366,-6-5-132,9 2 272,-11-6 0,1 5 1,-9 0-239,0-1 1,-3-3 240,-4 0 0,0 4 0,-1 1 1365,-4 2-833,-3 2-211,-6 4-263,1 0 1,3 5 711,1-1-271,0 7-388,-5-3-52,0 12-103,7-4 1,0 10 50,7-3 1,2 4-23,3 1 0,1-5 0,4 0 83,0 2 0,-1-5 43,5-1-299,0 2 1,4-5-2742,1 2 1,-1-2 2093,-4-2 0,0-2 0,0-2 137,-1-5 998,1 2-320,-6-5-119,4 11 1,-9-10 2143,7 6 801,-7-6-1671,3 10-857,-6-5-322,0 12 0,0 3-185,0 10 1,-2 1 124,-2 3 0,2 3 0,-3-3 68,4 3-207,1 2-541,0-1 389,0-5 159,0 4 0,5-10-92,-1 2-493,7-3 399,-3-7 1,10-2-480,1-6 335,-1 0 137,-4 0-57,6-12 1,-5 1-319,4-12 260,2 0-182,-5-11 249,4 5 0,-11-3 112,0 9 1,-4 1 221,4 4-66,-6 2 751,3 2-401,-6 2-221,0 10 5,0-4 1,0 12 0,0 4-319,0 2 57,0 2 137,0 6-940,0 1 0,0 2 463,0 1 0,6-8-2070,3 3 2547,4-4 0,1-1 0,-1 0 0</inkml:trace>
  <inkml:trace contextRef="#ctx0" brushRef="#br0" timeOffset="3720">4015 360 11648,'-6'-9'668,"-3"0"1,-5 6 1565,-5-2-1083,4 3 1420,-5 2-1678,0 0 0,5 0-343,-4 0 0,4 2-566,1 3 1,6 4 0,4 9-1041,2 5 0,2 3 445,0 2 573,6-6-698,8 4 568,1-5 1,10 7-677,-6 0 0,-1-2 312,-4-3 0,0 2 0,0-7 303,-1-1 213,-5-2 895,-2-1-678,-6 0 1,-1-2-230,-4-2 1,-4 2 190,-10-3 0,-2-3-353,-7-1 0,2-4 0,1-1 182,2 0 1,6 0-2289,-1 0 2296,9 0 0,-4-12 0,6-3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0:28.47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400 208 7856,'0'-22'1451,"0"2"0,-5 7-1016,1-1 1,-9 6 630,0 3 1,-7 4-424,-8 1 1,-1 12 0,-4 10 201,-3 11-591,-4 11-1089,4 17 1100,-4 8-501,11 2 1,-3 9 0,10-5 393,8 2 0,8-6 0,12-2-307,8-7 101,12-5-1393,10-14 1056,11-3 65,9-19 181,1-1 0,10-12-341,-2-3 0,3-18 523,1-10 0,-6-11 0,-3-10-118,-3-2 0,-5-11-495,-6 1 360,-6-8-283,-12 7 268,-13-5 1,-2 7 219,-13 0 1,-4 1-1,-6 3 89,-13 5 0,-10 10-46,-8 9 55,-7-1 1,-1 19-457,0-3 1,-4 12-249,7 0 0,2 0 117,7 0 0,4 6 0,9 3 644,1 3-1254,12 2 1104,-1 0 0,12 0 0,0 0 0</inkml:trace>
  <inkml:trace contextRef="#ctx0" brushRef="#br0" timeOffset="336">123 637 7807,'-14'0'3967,"7"-6"-1890,-6 4-1218,12-4-326,-5 6 792,12 0-912,8 0 1,9 0 0,9 0 391,5 0 0,3-4-907,1-1 1,2 0 0,2 5-325,1 0 0,0 0-3117,-4 0 2491,-1 0 0,1 0 1052,-1 0 0,1-6 0,0-2 0</inkml:trace>
  <inkml:trace contextRef="#ctx0" brushRef="#br0" timeOffset="955">1660 42 7858,'-20'-22'2008,"-2"8"-973,-5 8 1,-1 9 0,-1 7-251,-4 8 0,-1 10-340,-2 9 0,-3 7 1,8 16 457,5 5-638,-2 9-338,13-4 0,-3 10 0,8-4-64,6 1 1,10-10-952,8 3 1,7-17 667,12-2 0,4-8 0,7-7-613,2-9 1,7-7 1032,-3-11 0,4-2 0,2-7 0</inkml:trace>
  <inkml:trace contextRef="#ctx0" brushRef="#br0" timeOffset="1271">1909 775 7794,'8'0'1466,"-2"-6"0,-2 3-1033,1-6 1,0 4 962,-5-4-692,6 0-500,-5 1 0,12-9-133,-4 3 0,2-4 0,-1 1 37,0-1 1,-1-5-250,5 4 1,-1-1-1,0 3-99,-4-1 1,2 4-308,-7 5 125,7 6 149,-9-4 0,5 7 106,-2 0 1,-3 7 151,2 2 0,-2 8 0,-2 3 4,0 1-70,0 2 16,0 5-8,0 0-528,0-1 376,0 1 1,4 0-644,1-1 0,1-5 363,-1-4 1,-2-2 504,6-2 0,0-1 0,5 1 0</inkml:trace>
  <inkml:trace contextRef="#ctx0" brushRef="#br0" timeOffset="1472">2643 0 7837,'7'0'1778,"6"13"1,-7-3-975,3 13 567,9 0-851,-14 5 1,14 6 191,-9 3 1,8 9 284,2 5 0,5 13 430,-1 6-1165,-3 8 1,0-6 458,-6 7-4018,-6-1 2709,-2-1 0,-12-2-469,-3-5 1,-11-6 925,-8 1 1,-12-7 0,-9 4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0:54.5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596 42 7914,'-1'-12'352,"-4"2"1,3 3 1706,-2 2-372,-4 4-817,7-6 1,-7 9 897,3 3-1267,4-4 0,-5 11-13,6-2 1,-5-1-137,0 5 0,1-3-85,4 7 0,0-3-36,0-1 1,0 5-184,0-1 0,0 7-31,0-2 1,0 3 10,0 2 0,0-1-88,0 1 1,4 4 0,1 1 1,0 5-8,-5-1 0,4-2 54,1 2 0,-1-4-113,-4 4 1,2-1 88,3 6 0,-4-1 226,4 1 0,-4 4-9,-1 0 0,0 2 113,0-2 0,0-3 34,0 3 1,0-1-90,0 1 0,0-1-100,0 5 0,0-5 52,0 1 1,0 2-178,0-2 1,0 5 96,0-5 1,5 2-145,0-2 0,-1 3 300,-4 6 0,0 8-91,0 7 1,0 0 80,0 9 0,-6-1-338,-3 5 0,1-4 275,-1-1 1,4 1-7,-4 4 1,4 0-109,-4 0 1,5 0 83,-6 0 1,7-5-180,-1 1 1,-3 5 117,3 9 1,-5-4 27,4-1 0,-6-2 22,2 1 0,1 3-39,-1 2 1,0 3-40,-5-2 1,0-3 47,0 3 0,2-1-518,3 5 1,-3 0 463,2 0 0,-2-5-203,-2 0 0,5 0-43,0 5 1,1-1-54,-1-4 1,1-1 102,3-4 1,4 3 70,-4 2 0,2 3 45,-1-2 0,2-3-49,-3 3 1,4-1 161,1 5 1,0-5-84,0 0 1,0 2-20,0-43 1,0 0-1,0 49 43,0-47 1,0 0-1,-2-2 1,-1-1-28,1 3 0,0 0 0,-1 0 0,1 1-104,2 1 1,0 0-1,-2 1 1,-1 1 24,1 0 0,0 1 0,-3 0 1,1-1-46,1 1 0,1 0 0,-3 0 0,-1-1 19,1-4 1,1 0-1,0 2 1,0-1 45,0 2 1,-1-1 0,3 1 0,-1-1-14,-1 0 0,-1 1 0,3-3 0,1 0 105,-1 0 0,0 0 0,-2 0 1,1 0 18,1 2 0,0 1 1,-3-1-1,1 1 31,1-1 0,1 0 0,-1 1 0,0-1-17,0 0 0,1 1 0,1-1 0,1 1-56,-3-1 1,1 0 0,0 1-1,1-1 85,-1 0 0,-1 1 0,3-2 0,-1 1-7,-1-2 0,-1 0 0,0 2 0,0-1-153,1 0 0,-1-2 0,1 0 1,0-1 4,2 0 1,0 0-1,-5 47-65,1-1 1,1-47-1,-1 0-39,0 47 1,2 2 91,-2-12 0,-2 1-139,1-5 1,-4-4 5,4-1 1,0-7-86,5-2 1,-4-1 64,-1-8 0,1 4-158,4-4 1,-2 0-97,-3-4 1,4 4-78,-4-1 1,4-3-25,1-5 0,-2-8 152,-2-2 0,2-5-1528,-3-9 627,4-5 1313,1-2 0,6-12 0,2-2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1:52.4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1441 235 8034,'-7'-12'912,"-2"3"0,2 4 0,-1 10 1102,2 4-1574,1 3 0,0 8 243,1 3 0,-1 5-44,5 4-196,0 4-294,0 12 1,0 1-45,0 6-50,0-6 145,0 5-1472,0-11 1093,0 11 0,5-17 266,-1 0-1928,1-6 1237,1-4 1,-4 0-27,2-4-937,-2-10 364,-2 0 982,0-12-519,0 5 740,0-12 0,-6-8 0,-2-7 0</inkml:trace>
  <inkml:trace contextRef="#ctx0" brushRef="#br0" timeOffset="230">1081 152 7761,'-20'0'1562,"6"-1"-859,0-4 762,0 4-684,13-5 1,-6 4 220,7-3 0,8 2-212,6-6 1,8 4-325,10-4 0,3 2-354,7-3 0,5 0 39,4 5 1,1 0-294,-1 5 0,-3 2 178,-7 2 1,1 0-1419,-1 5 1,-5-5 366,-4 6 1015,-3-7 0,-1 9 0,0-4 0</inkml:trace>
  <inkml:trace contextRef="#ctx0" brushRef="#br0" timeOffset="1198">2188 69 7741,'-6'-7'0,"3"-6"1214,-6 4 1,4 3 194,-4 1-126,0 4 0,-7 1-619,-2 0 0,2 12-129,-2 7 0,-4 11-161,-1 7 1,2 6-155,-2 8 0,6 0-422,-2 9 0,4-2 189,1 2 1,6-3-775,4 3 1,8-8 524,6-1 1,8-6-1277,5 1 0,8-5 596,1-4 0,5-4-187,-5-10 1,7-3 461,-2-6 0,-2-7 667,2-2 0,-6-16 0,3-4 0</inkml:trace>
  <inkml:trace contextRef="#ctx0" brushRef="#br0" timeOffset="1488">2437 332 9750,'0'14'1185,"-4"-5"-934,-1 1 0,0 0 436,5 9 0,0-2-231,0 6 1,0-2-93,0 2 0,5 2-130,0-6 1,-1 5-295,-4-1 1,0-3 109,0-1 0,0-4-454,0-1 0,0-5-92,0 0 217,6-6 0,1 2-105,2-10 1,3-2 93,-3-7 0,4-5 101,0 1 0,6-5 15,-1 4 1,1-1 292,-5 2 1,0 4-65,-1 0 0,1 2 314,0 7 0,0 1-123,0 4 0,-2 1-12,-3 4 1,2 3-87,-6 5 1,4 7-29,-4 4 0,-1-3-451,-4 2 1,5 0 199,-1 5 0,1-5-740,-5 0 0,2-6 409,2 1 1,-1-7-445,6-2 1,2-7-24,8-2 929,-10-6 0,16-14 0,-10-2 0</inkml:trace>
  <inkml:trace contextRef="#ctx0" brushRef="#br0" timeOffset="1686">3102 0 10502,'-8'14'1511,"-3"1"-376,7 4 1,-1 4-554,5 9 0,-5 4-101,1 5 0,-1 7-134,5 2 0,0 7-168,0 8 1,0-5-1481,0 9 0,-6-6 850,-3-3 1,-3-1-965,-2-13 0,-6 0 579,-3-4 1,-8-2 835,-1-4 0,-7-2 0,4-6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15T07:53:25.9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12,'83'5,"-37"-2,303 23,-66-6,-153-13,84 5,36 1,152 2,-204-2,-92-4,-62-7,-4 0,0 2,47 10,-14 4,99 23,-135-36,0-1,44-2,76-9,-29 0,156 13,-172-2,229-8,-293-1,0-1,75-22,-74 16,-13 4,1 2,63-1,77 9,-162-1,89 4,78 2,-165-7,11-1,1 2,31 5,240 42,-140-29,130 3,-287-22,214 15,-86-6,-25-2,-37 4,-47-7,34 4,-18-8,0-1,0-1,0-3,42-9,-8-4,80-32,71-22,-174 60,0 2,84-5,127 14,-172 2,-69-2,-1-1,1 0,17-6,15-2,13 1,107-32,-145 34,1 1,-1 1,29-2,81 2,-34 3,247-5,-327 8,1 2,25 5,25 3,231-8,-170-4,293 1,-310 6,-12-1,-70-4,152 9,-27 1,1-14,-69 0,156-11,32 0,-108 19,-135-1,1 1,54 16,50 15,-55-16,-50-13,49 17,-44-4,-5-2,-13-9,0-2,0 0,1-1,-1-2,1 0,34 0,-43-3,0 1,30 7,-28-5,-1-1,25 2,-6-4,1-1,44-6,53-10,-94 13,51 1,-82 2,10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2:00.8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470 12 8542,'0'-7'2462,"-1"2"-335,-3 5-993,3 0-687,-9 0 1,5 3-332,-2 4 1,-4 2 0,1 10 0,-5 2 0,-3 3 0,-2 3-112,-1 2 1,-1 0-84,-1 5 1,0 0 167,-3-1 0,-2 1-228,-2 0 0,2-5 3,2 1 1,6-6 452,-3-2 1,5-1-95,-1-6 0,3-1 523,5-6 1,4-2-273,4-3 1,0-1 745,-1 1-796,3-1-198,-4-2 0,6 0-198,3 0 0,2 0 119,6 0 0,0 1-147,3 3 0,0-2 72,7 6 0,-1-5-251,9 5 1,0-6 81,4 2 1,1 1-67,2-1 1,-3 1-119,-1-1 1,0-2-232,-7 5 1,0-3-395,-4 4 1,-4-2-178,-3 1-655,-3 3 717,-1-3 474,-5 4 305,-6 0 1,-6-5-457,-5-2 0,0 1-771,0-1 490,-1-1 1,1-3 977,0 0 0,0 0 0,0 0 0</inkml:trace>
  <inkml:trace contextRef="#ctx0" brushRef="#br0" timeOffset="373">34 796 7841,'-12'0'3285,"6"0"287,-4 0-1937,9 0-1102,-4 0 507,5 0 0,9 0-18,2 0-582,13 0 593,-6 0-410,15 0-207,-5 0 0,11 0-370,-4 0 52,3 0-94,-4 0 1,3 0-1391,1 0 900,-6 5-2499,0-4 1417,-8 4 1012,3-5 0,-8 4 556,0-1 0,-6 6 0,3-3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2:10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340 359 8343,'-6'-17'1206,"1"0"0,-3 5 79,2 1 1,2 7 468,-7-2-1214,7 5 0,-3 10-102,7 8 1,0 15-170,0 14 0,0 5-80,0 6 1,0 3-184,0 8 0,0 1-249,0-1 1,0-6-753,0 1 1,0-14 482,0 2 0,0-9-1014,0 3 1,5-14-133,1-3 193,0-7 1465,-6-4 0,0-15 0,0-4 0</inkml:trace>
  <inkml:trace contextRef="#ctx0" brushRef="#br0" timeOffset="208">16 308 7769,'0'-10'4468,"0"3"-3162,-8 7-598,7 0 0,-5 0 264,12 0 0,11 0-349,11 0 0,0 0-240,7 0 1,-5 0-1259,10 0 630,3 0 1,-5-8-74,7-3 0,-5 1-775,6-1 934,-8 7 159,3-4 0,-7 8 0,0 0 0</inkml:trace>
  <inkml:trace contextRef="#ctx0" brushRef="#br0" timeOffset="541">561 1126 7807,'-7'-10'2147,"-4"5"-1372,3-5 0,-1 6 47,3-7 612,4 0-895,-6-6 0,8 0-137,0-1 0,2 0-154,4-5 0,2 2-162,3-7 1,4 5-260,-4-6-43,-3 9 1,7-3 209,-4 11 54,5-3-173,-7 13 0,6-5 40,-3 7 32,-5 7 0,6 5-156,-7 11 235,0-5-175,1 22 406,-5-11-264,6 12 0,-2-7-715,-1 1 487,1-1 1,0-2-394,-1-4 1,3 3-545,-2-9 1,-3-5 1171,9-5 0,-9-9 0,5 5 0</inkml:trace>
  <inkml:trace contextRef="#ctx0" brushRef="#br0" timeOffset="818">1192 69 7758,'0'-17'3419,"-7"7"-2516,-5 5 1,3 12 392,-3 10 1,1 8-551,-6 9 1,0 15-253,0 8 0,-4 9-364,4 8 1,-4-2-114,10 8 0,3-4-672,3-3 0,3 1 484,2-11 1,9-5-1229,8-1 1,2-11 568,10-6 0,-1-4-2136,6-2 2966,-7-15 0,12 11 0,-3-11 0</inkml:trace>
  <inkml:trace contextRef="#ctx0" brushRef="#br0" timeOffset="1185">1431 546 9047,'-10'17'2115,"5"0"0,3 2-1589,2 4 0,0-2-178,0 7 1,0-1-350,0 1 1,0 4 108,0-3 1,0-3-264,0 3 0,0-9 181,0 3 0,0-4-355,0-2 0,0-5-521,0-1 609,0-7 1,2 1-364,3-10 0,5-7 209,7-10 1,-6-3 15,1-3 1,-1-3 73,6 9 1,-2-1 448,-4 6 0,5 0-141,-5 0 1,-2 7 535,3 5 1,-6 3-48,5 2 1,-7 2-255,1 3 1,3 10 53,-2 8 1,-1 6-57,-5-7 1,0 7-803,0-7 1,0 3 343,0-2 0,0-10-1060,0 4 0,6-9 93,0 3 1189,7-7 0,-4-4 0,8-10 0</inkml:trace>
  <inkml:trace contextRef="#ctx0" brushRef="#br0" timeOffset="1418">1908 1 11182,'0'26'1182,"0"6"-787,0-3 0,2 9 773,4 2 0,3 16-103,8 7 1,-5 5-543,-1 12 1,-2 1-842,3 10 1,1-2 427,-7 8 0,-1-8-1146,-5 1 1,-13-2 690,-4-3 0,-19 0-991,-4 0 0,-5-7 522,-1-4 1,-1-14 813,7-9 0,0-7 0,6-10 0,0 0 0,0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2:14.0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478 444 7855,'0'-23'0,"0"0"0,-2 6 1415,-4 6 1,2 7 154,-7-2-520,7 5 0,-11 10-378,4 8 1,1 8-153,-1 9 1,5 7-69,-5 5 0,7 9-154,-2 2 0,-1 7-254,1-1 1,0 1 111,6-2 0,0 3-791,0-8 1,0-2 432,0-10 0,6 2-1528,0-7 0,0-2 394,-6-10 1,5-3-1152,1-8 592,0 0 1895,-6-7 0,-8-10 0,-1-10 0</inkml:trace>
  <inkml:trace contextRef="#ctx0" brushRef="#br0" timeOffset="303">35 393 8569,'-17'-17'2429,"7"0"0,3 5-1214,7 1 1,7 7-570,4-2 1,6-1 136,6 1 0,6-5-309,10 5 1,1-2-416,11 3 0,-3 3-713,8-4 1,-1-1-801,2 1 0,-4 0-155,4 6 0,-10 2 193,-1 4 1416,-8 3 0,3 8 0,-6 0 0</inkml:trace>
  <inkml:trace contextRef="#ctx0" brushRef="#br0" timeOffset="783">751 1126 7855,'-12'-2'945,"1"-4"1,-1 4-380,-5-4 0,6-1 1708,0 1-940,7 1-844,-4-3 0,8 4-324,0-7 0,8 7 46,3-2 0,4 4-380,2 2 0,2-5 217,4-1 0,-4 0-362,4 6 1,-4 2 214,-2 4-632,0-4 251,0 13 1,-8-6-63,-3 9 0,-4-7 388,-2 0 0,-8-5-41,-3 5 1,-4-1 725,-2 1 1,0 2-332,0-7 1,0 7 497,0-1 1,0 3-301,-1 2 1,1 0 142,0 0 1,6 0 43,0 0 1,7 2 33,-2 4 1,4-4-152,2 3 1,2-1-196,4 2 0,5-6-1001,12 0 0,3-2 524,9-9 0,6-2-1019,5-10 1,3-5 1221,2-12 0,0-11 0,0-10 0</inkml:trace>
  <inkml:trace contextRef="#ctx0" brushRef="#br0" timeOffset="1301">1688 307 7855,'0'-26'0,"0"1"433,0 8 1,-2 0 661,-4 0 0,3 6 189,-9-1 1,1 9-634,-6-3 1,-6 14-143,0 9 1,-5 9-165,5 14 1,-5 5 50,5 12 0,-5 4-96,5 7 0,6 2-356,6 4 1,7-4-340,-2 4 0,14-10-130,9-1 0,7-8-662,10 1 1,6-6-39,0-11 0,5-6 191,-5-16 1,6-2 494,-7-4 1,1-5 538,-6-12 0,-5-5 0,-1-12 0,1-3 0</inkml:trace>
  <inkml:trace contextRef="#ctx0" brushRef="#br0" timeOffset="1761">2097 648 9437,'-9'-7'3035,"1"5"-2237,8-6-88,0 8-153,0 0 0,0 8-63,0 3-142,0 4 0,0 8-139,0 0 1,0 0-164,0-6 0,0 5 66,0 1 0,0 0-238,0-6-56,0 0 173,0 0 1,2-8-333,4-3 1,-3-4 146,9-2 1,-1-8-256,6-3 0,0-6 142,0-6 1,0 4-40,0-3 0,0 3 104,0 2 0,0 0 71,1 0 1,-1 5 306,0 1-153,0 7 0,0-4 196,0 8 0,-6 8-89,0 3 1,-5 5 21,6 1 0,-9 0-79,3 0 1,2 5-216,-3 1 0,1 0-13,-6-6-99,8 7 0,-5-5-328,9 4 0,-7-11-199,7-7-171,-1 5 0,6-8-102,0 3-191,0-3 1281,0-2 0,0 0 0,0 0 0</inkml:trace>
  <inkml:trace contextRef="#ctx0" brushRef="#br0" timeOffset="2012">3035 18 7855,'0'-10'2989,"1"3"-2909,5 7 0,-4 13 442,4 4 1,1 17-133,-1 0 1,5 13 288,-5 5 0,5 6-227,-5 10 1,7 8 612,-1 4 1,-3 5-679,3 6 0,-7-4-212,7 4 0,-9-4-280,3-2 0,-6-7-382,-6-4 0,-11-10-250,-11-1 1,-4-8-2388,-2 1 3124,-8-10 0,0 1 0,-7-7 0,-2-2 0,-4-2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2:13.1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615 17 7787,'-10'-7'2895,"-5"5"0,6-6-2117,-9 8 0,1 8-272,0 3 1,0 6-136,0 6 1,-5-2-167,-1 7 1,-7 1-303,1 5 0,-1 0 147,1 0 0,-3 0-215,4 0 0,1 0 185,-1 0 1,5-2-224,-5-3 1,9-3 94,2-3 0,0-6 157,5 0 87,5 0 0,-3-15-139,5 4 231,3 3 1,-4-7-74,12 4 0,-1 1 279,12-1 1,-3 6-111,8-7 0,5 8-49,1-1 1,6-3-231,6 3 1,-2-1-226,8 6 1,-7 0-45,7 0 1,-6-5 155,5-1 1,-7-5-620,2 5 0,-4-5 319,-2 5 1,-8-7-858,-3 1 1,-4-3-160,-2-2-1341,-8 8 1732,-1-6 1,-12 5-621,-7-7 1613,0 0 0,-22 0 0,7 0 0</inkml:trace>
  <inkml:trace contextRef="#ctx0" brushRef="#br0" timeOffset="288">69 1023 7855,'-17'0'1218,"0"0"1707,0 0-879,8 0-769,1 0-286,8 8 0,15-1-469,8 5 0,9-3 124,8-3 0,3-4-248,9 3 1,4-3-1621,1-2 0,6 0 798,-7 0 1,3-6-1908,-2 1 2331,-12-1 0,5-1 0,-16-3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2:17.8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257 34 7876,'-2'-11'2276,"-4"-1"-941,4 9 1147,-13-5-1834,13 8 0,-6 10-184,8 7 0,0 7-124,0 10 0,0 16-43,0 6 0,0 16-122,0 8 1,0 5-342,0 6 1,0 4 145,0-45 0,0 2 0,0 2 0,0 0 57,0 0 1,0 0-1,0-3 1,0 0-565,0 46 0,0-4 74,0-3 0,-5-2-3,-1-20 0,-1 0 207,1-17 1,4-4-87,-4-12 1,4-9-82,2-3 0,0-10-454,0-2 688,0-7-475,0 4 271,0-8 0,0-2-16,0-4 0,0 2-1187,0-7 1589,0 7 0,0-11 0,0 6 0</inkml:trace>
  <inkml:trace contextRef="#ctx0" brushRef="#br0" timeOffset="451">18 1330 7876,'0'-12'-660,"0"1"0,0 5 788,0-5 0,-2 7 1823,-4-2 19,4-3-871,-5 7-653,7-6 0,0 10-113,0 4 0,0 3 90,0 9 0,2 8-148,3 8 1,3 8 121,3 9 1,3 6-20,-9 0 0,7 5 25,-7-5 1,3 3-274,-2-8 0,1-5 70,5-13 1,3-7-157,-4-5 1,4-5 113,2-5 0,6-7-214,0-10 1,7-12 0,-2-12 0,5-12-245,1-11 1,-6-1 50,1-9 0,-3 7-83,2-2 0,1 4-142,-12 2 1,4 9 181,-10 8 1,2 2-774,-1 9 289,-5 8-534,-7 8 1,0 14 1309,0 5 0,-7 18 0,-3 6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2:31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289 880 7815,'-15'0'0,"0"0"574,-1 0 163,1 0 1,-5-5 1340,-1 0-1497,1 0 1,5 0-75,-1 0 0,6-5 222,0 5-612,6-7 0,-1 3 91,10-6 0,1 0-283,9-1 0,-1 1 139,11 0 0,-5-1-130,6 1 0,-1 5-265,6 0 0,-2 6 205,-3-1 1,2 3-82,-2 2 1,-4 7 22,-1 3 0,-4 4-58,-2 1 0,-5 2 66,0 4 0,-6-2-33,1 6 0,-10 1 97,-6 4 0,-4 2 120,-5 4 1,-4-3 70,-7 2 1,1 3-54,-1-3 1,-1 1 73,-4-5 1,4-6-26,-4 1 1,4-2 201,1 1 0,5-3-40,1-6 0,6-1 375,-1 0-356,10-6 1,-2-1 26,7-3 0,1-3 216,9 3 1,-1 2-131,6-2 0,2 7 45,8-2 1,2-1-73,4 1 1,1-2 49,-6 3 0,6 1-127,-2-7 0,4 5-302,2-5 0,-2 0 103,-4-5 0,4 0-839,-3 0 1,-3-7-312,3-3 1,-7-4-808,1-1 0,2-5 531,-1-1 1,-6-4 1359,-5 4 0,-6-13 0,2 2 0</inkml:trace>
  <inkml:trace contextRef="#ctx0" brushRef="#br0" timeOffset="2546">749 69 7779,'0'-9'1217,"0"-4"-863,0 11 1,0-6 275,0 3-221,0 3 95,0-5-69,0 7 61,0 0-311,0 7 0,1 1 0,5 8 0,-5-1-109,4 0 0,-3 2 93,-2 4 0,0-3-216,0 8 1,5-6 55,0 6 1,0-2-40,-5 1 0,0-3 114,0-6-314,0-1-23,0 0 91,0-6 1,2-4 167,3-10 1,-1-4-19,6-6 1,-2-2-227,3-4 1,2-2 76,-3-8 1,4 6-2,1-1 0,1 0 97,-1-4 1,0 6-173,1 4 0,-1-1 17,0 6 0,-5-2 189,1 12 175,-8-7 1,9 12-98,-7 0 0,0 3 240,-5 13 1,0-3-122,0 13 1,0-1 31,0 6 0,0-4-107,0 4 1,0-9-92,0 8 1,-5-7 118,0 2 1,0-6-107,5 1 0,1-8-203,5-2 0,-3-6 75,7 1 1,0-3-218,6-2 0,-1-7 109,0-3 0,1-4-1478,-1-1 1701,0-1 0,-6 1 0,-2 0 0</inkml:trace>
  <inkml:trace contextRef="#ctx0" brushRef="#br0" timeOffset="2943">657 498 7774,'-15'0'2151,"-1"0"-912,8 0 835,1 0-1439,7 0 1,8 0-35,8 0 0,1 0-150,8 0 0,3 0-175,7 0 0,-1 0-477,7 0 1,-5-5 214,5-1 1,-7 1-1251,1 5 1,-2 0 665,-3 0 1,-1-1-1253,-3-4 0,1 3 1822,-7-3 0,1 3 0,-6 2 0</inkml:trace>
  <inkml:trace contextRef="#ctx0" brushRef="#br0" timeOffset="3573">933 666 7830,'-7'9'77,"-3"-4"1,-4-4 1080,-1-1 0,4 0-514,1 0 1,2-1 882,-3-4-1042,5 3 0,6-7-416,0 4 3,0 4 0,6-11-235,5 7 1,2-1 105,3 6 0,-1 0 12,0 0 1,1 0-392,-1 0 0,0 0 164,0 0 0,-4 2-237,-1 3 0,-5-1 148,5 6 1,-6 0 172,1 5 1,-4-4 10,-1-1 0,-5 0 144,0 5 0,-7 1-86,2-1 1,-4-1 352,-1-4 0,0 3 15,0-2 0,-1-3 157,1 2 1,1-5 309,4 6 1,-2-6 117,7 5-82,-7-7 1,10 6 215,-3-4-592,4-3 0,7 10 236,5-7-392,2 0 0,4-4 0,2 3-148,1 1 1,8 0 11,-3-5 1,-1 0-751,2 0 0,-8-2 416,3-3 1,1 2-3946,-2-7 4195,1-1 0,-6-11 0,0-1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2:36.8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324 103 8140,'0'-17'330,"0"6"736,0-1 479,0 1-584,0-6 142,-8 0-342,7 7 580,-7 3-301,8 7-171,0 0-526,0 7 0,0 3 117,0 7 1,0 0-153,0 0 0,0 0-68,0 0 1,0 2 124,0 4 1,0-4-126,0 3 1,0 5 86,0 1 1,0-1-93,0 1 0,0 1-30,0 5 0,0 2 6,0 3 1,-2-3 29,-4 4 1,3-2-59,-9 2 1,8-4 43,-1 4 1,-3 1-63,2-1 0,1 2 34,5-2 0,-2-4-7,-4 3 0,4-3-11,-3-2 1,3 0-114,2 1 1,0-1 44,0 0 1,0-6 4,0 1 0,0-3-51,0 2 1,0 3 86,0-9 1,0 7-226,0-6 0,0 1 29,0-1 1,0-4-43,0 4 1,0-3 83,0 3 0,0-4 72,0 4 1,0-2-15,0 1 0,0-1-4,0 8 1,0-7 136,0 7 0,0-6-68,0 5 1,-2-5-142,-4 5 0,4-7 96,-3 2 1,3-3-127,2 3 0,0-4-2,0 4 1,0-4 15,0-2 1,0 6 15,0-1 1,0 1 1,0-6 1,0 0-35,0 0 0,0 6 37,0 0 1,0 1-114,0-1 0,0-4 113,0 4 1,0 1-310,0-1 0,0 0 7,0-6 0,0 5 42,0 1 1,0 2 69,0-2 1,0-5 12,0 5 1,0 2 82,0-2 1,0 1-80,0-1 1,0-4 29,0 4 1,0-3 3,0 3 1,0-10-739,0 4-260,0-3-334,0 3 411,0-8 542,0-1 0,0-10-895,0-4 1,-2-3 661,-4-8 0,4 0-895,-3 0 0,3 0 812,2 0 1,-2 1 846,-4 5 0,-3-4 0,-8 5 0</inkml:trace>
  <inkml:trace contextRef="#ctx0" brushRef="#br0" timeOffset="284">85 2353 8140,'-11'-11'0,"0"-1"0,1 7 805,-1-7 0,1 8-223,5-1 1,1 3 1297,-8 2-762,9 0-491,-5 0 1,8 7-150,0 5 0,0 5-175,0 6 0,8-3 62,3 9 1,4-1 111,2 6 0,0 0-58,0 1 0,0-1-105,0 0 0,0 0-297,1 0 1,-3-2 148,-4-4 0,4-3-86,-3-8 1,3-7-83,2-5 1,2-12-229,3-10 0,5-23-257,7-17 1,8-17-652,3-11 0,-1 0 126,-21 40 0,-1-1 0,-3 0 0,0-1 140,21-44 1,-4 8 871,-2 9 0,-4 10 0,-3 1 0,-5-1 0,1-3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2:43.7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358 716 7976,'-17'-7'305,"0"-1"188,0-3 0,0-4 509,0 3 0,0-1-450,0 2 1,-6-8 144,0 7 1,1-7-270,4 8 1,7-4 240,0-2 0,7 5 240,-2 1-834,4 0 1,2-1-156,0 1 1,8 7-211,3-1 0,10 3 94,2 2 1,1 0 196,-1 0 1,-4 5-766,4 1 0,2 7 266,-3-1 1,1-3-142,-6 2 0,-2 3 179,-3 8 0,-5-3 69,-7 4 0,0-2 210,0 2 1,-7-3 194,-5 9 0,-9-6-135,-1 5 1,-9-1 65,3 1 1,-4 2 218,-2-7 1,0 2-83,-1-3 1,7-3 507,0 4 1,7-4-293,-2-2 1,10 0 352,1 0 1,9 0-184,-3 0 1,4-5-13,2-1 1,2-2-106,4 3 0,3 3-42,8-4 1,6-1 115,0 1 1,5-1-90,-5 1 1,5 2-391,-5-7 1,5 0-377,-5-6 0,7 0-499,-1 0 1,-3-14-105,3-3 0,-9-6-960,3 1 0,-4-5 1993,-2-7 0,0-7 0,0-3 0</inkml:trace>
  <inkml:trace contextRef="#ctx0" brushRef="#br0" timeOffset="692">920 34 7980,'0'-9'1478,"0"1"188,0 8 2568,0 0-3745,0 8-299,0 1 1,6 8-110,0 1 0,0-7 98,-6 0 0,0 1-120,0 5 0,0 2-115,0 3 1,0-3-45,0 4 0,-2-4-134,-4-2 109,4 0-40,-6 0 0,10-2-23,4-3 1,-2-5 46,7-7 0,-5-2 53,5-3 1,-5-5 11,5-7 1,1-2-285,5-4 0,-6 3 91,0-9 1,-1 8 59,1-1 0,3-3 78,-9 2 0,7 1-59,-7 4 1,3 1-210,-2 0 237,-5 8 702,7 1 1,-2 10-304,-1 4 1,1 9 128,-6 8 1,0 7-115,0-1 0,0 3-84,0 2 0,0 0-23,0 0 1,6-7-117,-1-5 0,9 1-46,-3-6 1,4 2-233,2-13 0,2-1-778,4-5 0,0-7 521,11-5 1,-6-16 505,6-6 0,0-19 0,-7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3:04.4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60 858 7749,'-7'-15'0,"-1"6"0,-8 4 1814,8 4 0,-1 1 110,4 0-858,3 0 1,-3 0-613,10 0 1,4 5-399,6 0 1,2 5-733,4-5 0,1 5 482,3-5 0,4 1-449,-3-6 1,3 5 279,1 0 363,1 0 0,0-5 0,-1 0 0</inkml:trace>
  <inkml:trace contextRef="#ctx0" brushRef="#br0" timeOffset="182">75 996 7784,'-15'0'1915,"0"0"1,4 0-501,1 0-999,7 7 1,3-4-279,10 7 1,5-6 92,6 1 0,3-3-1168,6-2 1,8 0 936,2 0 0,5-7 0,1-2 0</inkml:trace>
  <inkml:trace contextRef="#ctx0" brushRef="#br0" timeOffset="782">1025 139 7728,'-16'-24'2710,"-4"3"-1742,-1 11 0,-4 3 57,5 7 1,-8 2 559,3 3 1,-6 14-775,-5 17 1,4 9-829,-4 17 1,1 18 26,19-37 0,1 0 0,-2 5 0,2 0-467,3 0 0,3 1 0,1 0 0,3 0 375,0 2 0,5 0 0,4 2 0,5-2-597,2-2 0,4-1 0,2-2 0,3-2-225,4-2 1,3-2 0,29 30 396,-24-38 0,3-3 0,34 15 125,8-18 0,5-11 120,-1-15 0,-6-15 646,-8-11 1,-5-18-294,0-17 0,-10-9 18,-28 30 1,-2-2 0,16-38-134,-24 37 1,-3 0 0,10-44 228,-15 41 1,-2 0 0,-1 1 0,-1 0 208,-7-42 1,-12 4-94,-14 6 1,-8 7-136,-12 4 1,-3 17-84,-8 8 0,0 15-412,-5 11 1,6 8 205,0 12 1,6 11-1067,9 9 1,7-1 132,3 2 1036,11 6 0,4 0 0,8 4 0,-2-4 0,-4-1 0</inkml:trace>
  <inkml:trace contextRef="#ctx0" brushRef="#br0" timeOffset="966">703 659 7801,'0'9'5718,"3"3"-5030,8-7 0,2 5-305,18-5 1,3 5-140,12-5 0,7 0-1030,3-5 1,3 0 509,3 0 1,4 0 17,0 0 1,1 0 0,-6 0 0</inkml:trace>
  <inkml:trace contextRef="#ctx0" brushRef="#br0" timeOffset="1391">2173 31 7752,'-15'0'1055,"-1"0"1,1 9 558,0 6 0,-4 9-849,-6 12 0,-1 13 0,-10 17 0,-3 9-911,19-27 1,-1 1 0,0 2-1,0 0 325,0 7 0,1 2 0,1 0 0,2 1-48,3-3 1,3 1-1,2-4 1,2 1-188,3 0 0,3 0 1,6-8-1,4-1-284,2 0 1,3-2-1,3-2 1,2-3-850,27 27 0,2-8-1209,3-8 1,3-18 2397,7-13 0,1 0 0,-1-9 0,0-1 0</inkml:trace>
  <inkml:trace contextRef="#ctx0" brushRef="#br0" timeOffset="2364">2510 828 7746,'-26'-14'1383,"1"4"1,4 1-613,-4 4 0,8 2 1684,2-7-1191,-1 6-984,8-9 1,1 9-63,7-6 1,7 7-698,8-3 0,7 0-438,4 1 0,-2-1 648,1 6 1,-1 0-484,1 0 0,3 2 231,-8 3 0,0 4 115,-4 6 1,-3 2 104,-2 3 0,-5-1 400,-6 7 0,-6-1-126,-5 6 0,-9 5 141,-6-1 0,-2 1 61,-3-5 0,0-1 482,1 1 0,-1-6 98,0 1 1,8-7-315,2 1 1,4-3-12,2-2 0,6-4-109,4-1 0,5-2-252,5 3 0,6-5 35,9-6 1,5 0-37,11 0 1,-2 0-428,7 0 1,-5-6 184,5-5 1,-7 3-805,1-2 1,-2-1 462,-3-4 0,-4 0-946,-1-1 0,-8 1 1461,-1 0 0,-1-7 0,-7-2 0</inkml:trace>
  <inkml:trace contextRef="#ctx0" brushRef="#br0" timeOffset="3317">2908 307 8915,'-9'0'1804,"3"0"0,6 7-1371,0 3 0,0 4-149,0 1 1,0 0-180,0 1 1,0-1-128,0 0 0,0 0 26,0 1 0,0-1-150,0 0 274,6-6-1136,-4 5 397,5-13 477,0-1 1,-5-8-21,3-8 1,1-4 194,0 0 0,4-1-32,-5 6 0,5-6 59,-5 1 0,7 0-19,-2 4 1,-1 8-18,1 3 1,-5-2-49,5 2 0,-5 0 33,6 5 0,-8 1-5,2 4 0,2-1-12,-2 6 0,0 2-80,-5 8 1,0-1-4,0 7 0,-5-8-119,0 3 1,0-4-209,5-2 192,0 0-227,0 1 1,2-8 136,3-3 1,3-3-465,7-2 1,2-5 280,4 0 0,-4-7 491,3 2 0,4-4 0,0-1 0</inkml:trace>
  <inkml:trace contextRef="#ctx0" brushRef="#br0" timeOffset="3494">3398 31 7751,'8'-15'2389,"-1"7"-1355,0 1 0,-3 8-515,6 5 1,-5 9 204,5 10 0,-1 11-267,1 5 1,3 10 96,-2 5 1,2 14-170,2 12 1,-1 3-682,-9-37 0,0 1 0,2-1 0,-2 1 282,-2 2 1,-1 0 0,1-4 0,-1-1-196,0 3 1,-4-1 0,-3-2 0,-3-2-226,-13 33 0,-8 1-770,-6-11 0,1-1-754,-7-5 1,0-12 253,-5-3 1704,7-17 0,-2 2 0,4-14 0,-4-2 0,0-3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3:09.1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51 955 8067,'-17'0'2118,"6"0"-856,-1 0 110,9 0-526,-5 0-686,8 0 1,8 0 42,3 0 1,6 0-446,6 0 1,3 0 17,8 0 1,-5 0-169,-1 0 1,1 0-1527,5 0 0,-2 0 1918,-4 0 0,-3-7 0,-8-3 0</inkml:trace>
  <inkml:trace contextRef="#ctx0" brushRef="#br0" timeOffset="160">119 1091 8067,'-17'0'0,"8"0"2031,-6 0-528,13 0 41,-13 0-1075,13 0 0,-4 0-119,12 0 1,3 0-298,8 0-268,8 0 0,1 0-464,9 0 0,1-1 576,3-5-3609,-3 4 3712,6-13 0,0-2 0,1-10 0</inkml:trace>
  <inkml:trace contextRef="#ctx0" brushRef="#br0" timeOffset="777">955 290 8200,'0'-17'0,"-8"2"1373,-3 4 261,-12 3 0,-2 10 368,-3 4-1403,3 3 1,1 16-238,-5 3 0,-9 14-319,-1 9 1,-7 10-226,6 13 0,1 3 41,5 8 0,7 6-229,4 0-996,12 0 1427,3-13 0,18 3-449,7-7 0,9-8-242,14-9 0,11-6-129,12-5 1,9-12 230,2-11 1,1-14-115,-1-9 1,2-15 218,4-13 0,-10-14 101,-8-9 1,-9-10 269,-2-13 1,-7-3-384,-10-9 1,-9-1 514,-8-4 0,-8 4 110,-9-4 0,-15 4 536,-8 2 1,-15 9-416,-7 8 0,-6 9-148,-6 14 1,2 5-672,-7 12 1,8 5 875,3 12 1,6 3-837,5 8 1,12 8 329,-1 3 0,14 4-822,4 2 0,7 6 1572,-2 0-612,12-1 0,3 3 0,9 1 0</inkml:trace>
  <inkml:trace contextRef="#ctx0" brushRef="#br0" timeOffset="1137">767 853 8060,'-17'-10'3412,"0"-5"-1868,8 13-1111,-7-5 1,16 7 200,0 0 0,10 0-155,13 0 0,-3 0-306,9 0 1,7 0-604,9 0 1,6 0-826,6 0 0,-2-6 522,8 0 0,-3 1 733,3 5 0,-12-8 0,-9-1 0</inkml:trace>
  <inkml:trace contextRef="#ctx0" brushRef="#br0" timeOffset="1450">1790 256 8226,'-8'-9'1071,"-3"3"1,-4 4 280,-2 2 1,0 10-496,0 7 0,-2 15-207,-4 13 1,-4 12-376,-7 6 1,2 9-322,4 2 1,3 5-74,8-5 1,2 5 137,4-5 1,7 0-1381,15-6 0,1-7 793,10-4 1,10-6 567,3-6 0,-5-3 0,-6-8 0</inkml:trace>
  <inkml:trace contextRef="#ctx0" brushRef="#br0" timeOffset="1874">1892 768 8019,'-17'-10'2115,"2"-5"-1639,4 4 0,-3 1 575,9-1 0,-1 5-464,6-5 1,0 5-405,0-5 0,8 5-75,3-5 1,4 7-220,2-2 0,0 4-166,0 2 0,0 0-440,0 0 1,-2 8-145,-3 3 0,1 4 457,-7 2 0,-1 2-5,-5 4 0,0-2 36,0 7 1,-1-1 282,-5 1 1,2 3 68,-7-9 1,-3 3 220,-8-2 0,3-4 402,-4 3 1,4-3-317,2-2 0,2 0 437,4 0 1,-3-5-283,9-1 0,-1-5-76,6 5 107,0-7-366,7 11 0,3-11-40,7 7 0,0-7-337,0 2 1,0-4-92,0-2 1,2 0-437,4 0 1,-4-2-457,4-4 1,-5-5 1253,0-12 0,-1-4 0,0-7 0</inkml:trace>
  <inkml:trace contextRef="#ctx0" brushRef="#br0" timeOffset="2251">2131 393 8033,'-12'0'2415,"1"0"-439,7 0-781,-3-8-34,-1 6-372,6-5-291,-5 7-293,7 0-330,0 7 0,5 3-741,1 7 807,0 0 0,-4 0-1433,3 0 662,-3 0 335,13 0 0,-11-8-306,7-3 327,1-4 1,5-4 223,0-4 0,0 3 181,0-9 1,0 1-143,0-6 298,0 0 1,0 2 430,0 3-381,-7 5 449,-3 7 0,-7 7-265,0 5 0,0 3 342,0 2 0,-2 6-360,-3-1 1,3 1-173,-4-6 0,4 0-318,2 0 1,0 0-1460,0 0 780,8-7 1,3-3 865,12-7 0,-4-7 0,5-3 0</inkml:trace>
  <inkml:trace contextRef="#ctx0" brushRef="#br0" timeOffset="2508">2474 1 12597,'0'17'1322,"8"9"1,3 8 712,4 10-1440,2 13 1,0 5 142,0 12 1,0 7-1060,0 16 0,-5 1 216,-6-41 0,-1 0 0,-3 2 1,0 0 105,1 0 0,0 1 0,-3 4 0,-2-1-606,-3-6 1,-2-1 0,-1 4 0,-3-2 414,-4-6 0,-4-2 1,0 3-1,-1-2-1304,-20 40 1,14-46 0,-1-1 1493,-24 36 0,-6 1 0,4-11 0,2-9 0,3-10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15T07:53:33.5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3381 1,'14'3,"20"2,1 0,157 35,17 4,-95-24,134 28,-174-29,100 23,3-13,151 2,-207-16,-68-8,149 25,-103-11,-32-5,-40-9,32 12,-5-1,7-3,2-1,-1-4,1-2,81-1,55-14,-12-1,-157 7,43-8,-3 0,68-9,37-4,-112 18,0 3,0 3,-1 2,79 16,-73-5,-17-3,0-2,76 5,174-15,-136-1,-15 2,211-4,-330 1,0-1,0-1,50-14,-35 4,365-110,-313 101,-90 21,1-1,-9 3,1 0,-1 0,0 0,0 0,0 0,0-1,0 1,0 0,1 0,-1 0,0 0,0 0,0-1,0 1,0 0,0 0,0 0,0 0,0-1,0 1,0 0,0 0,0 0,0 0,0-1,0 1,0 0,0 0,0 0,-1-2,0 1,1 0,-1 0,0 0,0 0,0 0,0 1,-1-1,1 0,0 0,-2 0,-72-39,-134-52,166 76,0 3,-1 1,0 3,0 1,-1 2,-67 0,10 6,-68 3,111 3,-72 16,22-2,54-10,37-5,0-2,-1 0,0-1,-32-1,10-5,1-3,-79-22,10-1,93 25,0 1,0 1,-1 1,1 0,-32 1,75 1,54 6,-42-1,410 49,-3 38,-220-34,2-19,-148-31,153-6,-181-6,0-3,0-1,97-31,-90 19,41-14,-83 30,1 0,0 1,34-1,-41 4,1 1,-1 0,0 1,0 0,0 1,13 5,63 31,-64-27,1-1,44 14,-53-21,1-1,-1-1,1 0,0-1,0-1,0 0,-1-1,1-1,22-5,-32 6,1 0,1-1,-1 0,-1 0,1-1,0 1,-1-1,1-1,8-5,-11 6,4-3,-1-1,0 1,7-9,-13 14,1-1,-1 0,0 1,0-1,0 0,0 0,0 0,0 1,0-1,-1 0,1 0,-1 0,1 0,-1 0,0 0,0-1,0 1,0 0,0 0,-1-4,-1 3,0-1,0 0,0 0,-1 1,1-1,-1 1,0 0,0-1,0 2,0-1,-1 0,1 0,-1 1,1 0,-1 0,-7-3,-7-3,-1 2,-23-7,41 13,-45-12,0 2,0 3,-1 1,0 2,-58 3,69 6,0 0,-58 19,34-9,-147 31,-49 11,17 0,167-44,-97 5,78-15,-117-11,171 2,0-1,-64-22,68 18,0 2,0 1,-58-6,-89 13,80 3,-154-12,72-3,124 11,-67 8,94-3,-68 9,77-8,0 1,-32 11,-8 6,-68 13,-68 5,159-33,-364 51,126-15,115-4,27-6,-239 33,118-24,174-29,-2-3,-83-2,73-5,-109 19,-91 30,-12 3,238-43,0-3,-79 0,-10-3,13-1,-241-20,349 11,1-2,1-1,-66-23,1-13,-6-3,46 25,-202-78,225 84,5 1,-44-14,-15 7,-135-14,224 35,-311-22,265 20,-241-2,217 4,39-1,-47-9,-9-1,-273 7,201 6,117-2,-48-1,75 0,4-2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3:32.91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391 512 7856,'9'-43'860,"-3"1"-646,-12 8 1,3 6 1227,-9-1 1,5 10-456,-10 2 0,3 8-124,-8 9 1,-5 5-545,-1 12 1,-6 14-108,-6 25 0,4 18-290,-4 12 0,22-36 0,2 2-14,1-1 1,2 0 0,0-1 0,3 0-265,-1 47 1,5-2-22,12 1 0,12-5-416,17-11 0,8-6 346,14-12 0,11-7-51,12-15 0,5-15 433,6-20 1,0-22-14,-40 2 0,0-4 1,-5-4-1,-1-3 99,4-7 0,-2-2 0,-5-2 0,-2-2 47,-2 0 1,-2-2-1,-5 0 1,-2-3 72,-2-1 1,-2-1-1,14-41-10,-16-4 0,-8 4 175,-15 2 1,-11 11-251,-12 0 0,-11 17 56,-17 0 1,-8 14-557,-3 14 0,-5 7 185,-1 10 1,0 5-659,0 7 0,7 7 411,4 5 0,12 3-516,5 2 0,12 6 560,5-1 1,6 7 461,6-6 0,-5-1 0,7-5 0</inkml:trace>
  <inkml:trace contextRef="#ctx0" brushRef="#br0" timeOffset="307">16 921 7856,'-9'10'3089,"3"3"-2706,12-7 1,3 5 213,8-5 0,10-1 429,7-5 1,13 0-626,10 0 0,9-1-155,2-5 0,2-2-1669,10-3 0,-6-4 938,5 3 0,-3-5 485,-2-5 0,0 3 0,-14-6 0</inkml:trace>
  <inkml:trace contextRef="#ctx0" brushRef="#br0" timeOffset="625">1857 171 7856,'-25'19'-663,"-3"4"0,-4 5 397,-2 12 1,-2 6 996,-4 10 0,-4 15-379,-7 14 1,26-40 0,1 3-445,0 2 0,2 2 1,2-2-1,1 0 50,3-2 1,3 1 0,1 0 0,1 0-377,0 42 0,15 0 113,19-6 0,5-7-193,18-4 1,10-14 497,7-8 0,13-9 0,-8-9 0,4 0 0</inkml:trace>
  <inkml:trace contextRef="#ctx0" brushRef="#br0" timeOffset="1144">2249 853 7881,'-27'-26'375,"5"3"0,8 10 1300,3 1-616,7 1 1,-3 0-456,7-1 1,2 6-529,3-5 1,10 7 78,8-1 1,7 3-666,-1 2 1,-3 7 103,3 5 1,-1 3-98,6 2 0,-7 8 262,-4 3 1,-5 4 93,-1 2 1,-7 0 62,-4 0 0,-6 6-146,-6 0 1,-4-2 582,-7-10 1,-7 4-187,-5-3 0,-3-5 435,-2-1 0,-6-4-24,1-2 0,-7 0 174,6 0 0,1 0-109,4 0 1,9-5 181,3-1 1,4-7 166,2 2-402,8 3-701,1 0 1,16 7 143,3-5 1,12 4-83,5-3 1,4-3-382,3 2 0,6-7-516,5 2 0,3-4-177,2-2 1,6-8-2526,0-3 3648,-8-4 0,-7-10 0,-8-2 0</inkml:trace>
  <inkml:trace contextRef="#ctx0" brushRef="#br0" timeOffset="1936">2863 512 7553,'0'-17'-38,"0"0"1793,0 0-1164,0 0 1,0 6 924,0-1-186,0 9-524,0-5-529,0 8-49,0 0 0,0 8 42,0 3 1,0 6-44,0 6 1,5 1-207,1 5 0,0 3-177,-6-4 1,0 3 116,0-3 0,0 2-307,0-7 141,0 0 296,0-6-47,0-8 113,0-1 0,7-21-138,5-4 0,3-12-21,2 1 0,5-4-282,1-3 0,0 7 112,-6 0 0,2 7-62,4-2 1,-4 4 40,3 2 1,-8 8 124,-3 3-54,0 4 0,-1 10 203,-5 3 1,-3 12 25,-2 5 0,0 4 85,0 2 0,0 2-281,0 4 1,0-4-329,0 4 0,0-6-492,0-6 1,2-1 431,4-4 0,3-10-310,8 4 0,0-11 268,0-1 0,8-7-688,4-9 1207,-5 0 0,8-21 0,-5 5 0</inkml:trace>
  <inkml:trace contextRef="#ctx0" brushRef="#br0" timeOffset="2292">3885 35 7857,'-2'-15'3921,"-3"3"-3355,3 5 0,-6 22-218,8 8 0,0 11 213,0 11 1,0 10-156,0 19 0,0 13-55,0-37 0,0 2 0,0 6 0,0 2-455,1 4 0,-2 3 1,-2 4-1,-1 2 136,-2-3 0,0 2 1,-1 1-1,-1-1-95,0-6 0,-1-1 1,0 1-1,-1-1-219,-1-2 0,-1-1 0,-1 0 0,-2-1-217,-3-6 0,-4-2 1,-2-1-1,-3-2 350,-3 0 1,-2-3-1,-1-7 1,-1-1 148,1-1 0,-2-2 0,-1 0 0,-2-2 0,-39 25 0,-7-4 0,40-31 0,-1 1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3:30.1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529 375 7817,'-17'-19'1247,"0"4"0,6 15-541,-1 0 1,9 10 240,-3 7 0,-2 9-418,3 14 1,-3 5-181,2 12 0,5 4-306,-5 7 1,4 0 122,2 0 1,0-1-873,0-5 0,0 1 497,0-12 0,2 2-2957,4-13 3166,-5-1 0,15-5 0,-7 1 0</inkml:trace>
  <inkml:trace contextRef="#ctx0" brushRef="#br0" timeOffset="164">1 188 9320,'19'0'1492,"3"0"0,5 2-688,7 3 0,4-3-187,7 4 0,3-4-458,14-2 1,6 0 75,6 0 0,4 0-1591,2 0 1,-3 0 958,8 0 0,-3 2-3254,-14 3 3651,4 5 0,-11 22 0,7 4 0</inkml:trace>
  <inkml:trace contextRef="#ctx0" brushRef="#br0" timeOffset="497">1586 171 7836,'-19'-10'-29,"-4"5"1,3 3 1842,-9 2 1,1 9-447,-6 8 1,0 12-62,-1 16 0,-4 8-746,-1 15 0,2 14-573,10 3 1,3 4-304,8-4 1,9-1 275,8-5 0,16-3-1242,12-8 0,17 0 838,7 0 0,4-7-291,1-4 0,-4-14-129,4-9 0,-6-9-1861,-5-14 2724,-5-3 0,-7-14 0,0 1 0,1-1 0</inkml:trace>
  <inkml:trace contextRef="#ctx0" brushRef="#br0" timeOffset="964">1774 546 7854,'9'7'-90,"0"1"31,-3 3-66,-4 4 0,11-11 81,-7 8 1,2-7 109,-3 7 1,-1-9 509,7 3-191,-7-4 298,4-2-150,-8 0 1024,0 0-893,0 8 0,0-5 61,0 9 0,0-1-231,0 6 0,0 0-163,0 0 0,0 6-331,0 0 1,5 1 110,1-1 0,0-2-120,-6 7 0,2-7 88,3 2 1,-3-10-328,4-2 1,-2-1-573,1 1-582,-3-3 877,13-8 1,-5-8 181,7-3 1,-2-4 111,-4-2 1,10 0-10,-4 0 1,4-6 165,-4 0 1,6 0-90,0 6 1,-1 6 347,-5 0 0,1 5 44,-1-5 0,0 7 169,0-2 1,-2 6 147,-4 6 0,2 3-261,-7 8 1,5 0 2,-5 0 0,0 6 16,-6 0 0,6 1-402,-1-1 0,1-4 112,-6 4 0,2-4-694,3-2 0,-3 0-84,4 0 0,2-6-398,-3 1 0,9-9-74,-3 3 1,-2-6 393,3-6 842,-8-11 0,11-9 0,-6-8 0</inkml:trace>
  <inkml:trace contextRef="#ctx0" brushRef="#br0" timeOffset="1198">2643 0 7813,'0'17'656,"0"0"187,0 0 0,2 8 240,3 3 1,-1 10-519,8 2 0,1 15-71,10 2 0,-3 9-133,9 8 0,-8 4-558,1 7 1,-10 6 376,-7 0 0,-3-2-272,-2-10 0,-2 8-197,-3-7 0,-7-1-255,-10-10 1,1-9 21,-8-3 0,7-11 196,-7-7 0,8-12-2639,-1-10 2965,-5-8 0,6-9 0,-7 0 0,0 0 0</inkml:trace>
  <inkml:trace contextRef="#ctx0" brushRef="#br0" timeOffset="1865">3563 699 7856,'-22'0'0,"-1"0"1697,0 0 1,12 0 111,-1 0-1021,9 0 0,4 0-340,17 0 1,6 0-387,10 0 1,8 0-4,3 0 0,-1 0-733,1 0 1,1 0-238,5 0 0,-2 0-2119,-3 0 3030,3 0 0,-13-7 0,6-3 0</inkml:trace>
  <inkml:trace contextRef="#ctx0" brushRef="#br0" timeOffset="2045">3666 972 7856,'-18'0'0,"7"-6"841,0 0 1236,7 1-1210,-4 5 0,10 0-347,4 0 1,11 0-410,11 0 1,12 0 47,6 0 1,3 0-677,2 0 1,8 0 516,3 0 0,5 0 0,1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4:03.81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256 257 7783,'-2'-16'2593,"-3"5"-999,3-4 0,-8 13-136,5-4-240,3 4-833,-6 2 1,3 4 200,-1 8-112,0 6-207,6 24 0,0 0-258,0 3 0,-5 10 65,-1-4 0,0 2 0,6-5-1374,0-3 624,0-7-1065,0 11 1,0-18 864,0 3 0,0-12-1109,0 1 1985,0-4 0,8-9 0,1-3 0</inkml:trace>
  <inkml:trace contextRef="#ctx0" brushRef="#br0" timeOffset="354">52 18 7781,'-17'-10'4847,"0"3"-3873,7 7 526,3 0-916,22 0 0,0 0-334,19 0 0,4 6-45,13-1 0,6 7-441,0-7 0,13 9 0,-2-3-385,2 4 460,0 10-832,-2-6 1066,0 5 132,-14 1-1548,10 1 770,-26 8 1,9 1-902,-18-1 707,-5 0 442,-14 7 1,-3-5 489,-7 4-150,-15 4 0,-4-10 222,-15 0 0,-8 0-225,-3-6 0,-4-3 1153,-2-2 0,-1-6 0,1-4 821,0-2-1228,8-7-206,-7 4-174,22-8-364,-12 0 19,21 0 0,-4-2-842,12-4 0,-2 2 566,7-7 1,2 0-791,10-6 0,9 0 105,8 0 928,7-1 0,-3 1 0,7 0 0</inkml:trace>
  <inkml:trace contextRef="#ctx0" brushRef="#br0" timeOffset="1019">1296 410 7839,'-17'-8'2739,"0"6"-1957,0-3 1,-6 5 545,1 5-672,-1-3-222,6 14 63,0-7-91,-8 16-218,6-6 0,0 7 1,10-5 176,1 2-155,-5-1-476,11 3 258,-6-6 1,22 6 118,3-8 1,11-8-482,1-3 1,5 1 0,5-1-1357,7-2 909,-4-10 149,7-3-455,-13-8 692,5 0 1,-12-1 30,-1 1 1,-7-5 322,2-1-186,-12-7 612,-3 11 0,-8-8-259,0 5 274,-8 3 0,-3-12 0,-10 9 97,-2 1 0,-1 4 456,1 5-587,4-3 1,-8 8 158,5-5 1,3 5-134,-4 7 0,10 0-153,1 0 27,9 0-548,-5 0 1,16 0 7,3 0 0,4 5-537,2 1 654,0 0 67,8 1 1,-4-5-386,7 4 1,-5-4 91,5-2 1,-7 0-188,2 0 547,3 0 1,-7 0-208,4 0 1,-10 0 958,-1 0 409,-9 0 259,5 0-1010,-8 0 2079,0 0-2022,0 7-38,-8 3-132,7 7 0,-7 2-143,8 3 0,0-3 0,0 6-327,0 0 175,0-6 0,2 5 152,4-7 0,3-5-537,8-1 0,0-7 1,0 1-809,0-3 906,8-2 0,-6-7 34,3-5 0,-1-3 24,2-2 0,-4 0 0,4 0-106,-4 0 401,-2 0 429,0 0-309,-8 8-181,6-7 1,-7 16 723,3 0-245,-3 8 184,-8 9-375,0 8 0,0-1-261,0 5 1,2 1 108,3-7 0,-1 5 192,8-5-1854,-1 0 1069,6-6 1,0-8-2307,0-3 2815,8-4 0,1-10 0,8-1 0</inkml:trace>
  <inkml:trace contextRef="#ctx0" brushRef="#br0" timeOffset="1313">2472 325 8837,'-2'-17'499,"-3"0"1,3 5 2354,-4 1 0,2 1-434,-1-1 248,3 3-1732,-13 8 0,11 0-472,-8 0 0,1 12 1,-8 9-310,-4 11 1,4 13-1,-1-1 218,6-1-1034,7 7 0,7-14 498,0 3 1,7-4-1601,5-7 1,12-5 0,10-12-3152,8-3 4745,17-16 0,1-17 0,9-11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1:15.2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429 942 7818,'-9'-12'3732,"0"2"-111,0 4-1758,-5 6-958,0 0 0,2 13-375,2 5 0,0 8 64,5 7 1,0 3-554,5 11 0,0-4 43,0 3 0,0-3-812,0-2 1,0 4 508,0-3 1,2-2-487,3-8 1,1-8-209,3 4-2872,3-9 1924,-10 1-260,4-13 2121,-6-7 0,0-7 0,0-7 0</inkml:trace>
  <inkml:trace contextRef="#ctx0" brushRef="#br0" timeOffset="208">28 707 7818,'-14'0'4361,"6"0"-2070,2 0-154,6 0-1118,6 0-512,8 0 0,3 0-97,6 0 0,2 1-498,7 4 0,2-4 131,3 4 0,3-3-1294,-3-2 0,3 0 794,1 0 1,5-5-3282,1 0 3738,-1 1 0,-5-2 0,1-2 0</inkml:trace>
  <inkml:trace contextRef="#ctx0" brushRef="#br0" timeOffset="611">775 1427 7818,'-13'0'695,"-1"0"1156,6 0-1330,-4 0 0,10-8 395,-2-6 0,4-1-391,4-8 0,4 1-501,6-1 1,0-3 44,-1 3 1,6-2-420,-1 2 1,1 3 285,-5 6 0,-5 2-365,0 3 1,0 3-15,5 6 0,-5 0 106,1 0 1,-6 12 72,5 6 0,-4 8 31,4 7 0,-6-3-91,2 7 1,-3-4 129,-2 4 1,1-7-772,4 3 1,-4-6-181,4-4 1145,-4 4 0,1-14 0,3 1 0,2-6 0,7-8 0</inkml:trace>
  <inkml:trace contextRef="#ctx0" brushRef="#br0" timeOffset="935">1537 388 7818,'-6'-7'456,"3"0"-248,-7 7 1,0 10 781,-9 8 0,2 10-404,-6 13 0,5 10-492,-5 9 0,1 8 63,-1 10 1,-2 2-72,7-6 1,6 4 66,7-4 1,11-1-111,8-9 1,8 1-932,10-10 1,9-7 444,10-11 1,9-8-612,5-1 1,1-13 1053,-2-10 0,-2-4 0,-7-1 0</inkml:trace>
  <inkml:trace contextRef="#ctx0" brushRef="#br0" timeOffset="2651">2104 859 7818,'0'-8'283,"0"2"-273,0 6-1057,0 0 759,7 0 127,-6 0 14,5 0 628,-6 6 347,0-4-422,0 4 239,0-6 0,0-2 165,0-2 260,0 2-254,-6-10-379,5 10-96,-6-4 25,7 6 1710,0 0 1,0 6-2086,0 4 1,0 3 36,0 6 0,0 1-54,0 3 0,2 8-6,3-4 1,-4 6-36,4-1 1,-4-4-7,-1-1 0,2 0-245,2-9 268,-2 7 1,4-10-160,-6 3 39,0-8-166,0-4 0,5-14 132,-1-6 0,2-1 111,-1-8 0,-2 0 23,6-5 0,1-1-39,3-3 0,1 7 11,0-3 1,0 5-10,0 0 1,0 3-183,-1 6 223,1 0 1,0 2-11,0 3 1,-2 4 33,-2 10 0,-3 0-49,-2 8 0,-4 0-39,4 10 0,-3 0 38,-2 5 1,0 4 1,0 0 0,0-1-7,0-8 1,0 2 121,0-7 0,0 1-9,0-6 125,0-5 1,1 3-225,4-7 1,2 1 52,7-5 1,5-6-494,-1-3 1,2-4 221,-1 0 1,-2-1-1758,6 0 2058,-7 0 0,11 0 0,-6 0 0</inkml:trace>
  <inkml:trace contextRef="#ctx0" brushRef="#br0" timeOffset="2993">2921 402 10585,'6'28'1453,"0"1"-952,4 3 0,2 1-65,-3 8 0,3-1 160,2 11 1,0 4-203,0 5 0,-5 5-645,0-5 1,-5 11 205,0-2 0,-2 3-446,-2-3 1,-3-3 407,-7-6 0,1 0-884,-9-9 1,-2-9 151,1-5 0,1-13-905,4-5 45,0-10 1675,6-9 0,2-14 0,6-7 0</inkml:trace>
  <inkml:trace contextRef="#ctx0" brushRef="#br0" timeOffset="3627">3599 914 7818,'-13'0'2957,"5"0"1,0 0-1742,4 0-1040,2 0-65,8 0 1,3 0 45,10 0 0,1 0-328,-2 0 1,5 0 176,-4 0 0,1 0-932,-2 0 0,-2 0 452,2 0 0,-2 0-2448,-3 0 2922,1 0 0,0 0 0,0 0 0</inkml:trace>
  <inkml:trace contextRef="#ctx0" brushRef="#br0" timeOffset="4394">3544 1067 7818,'8'0'389,"-1"-5"-181,-2 0 0,-2 1 168,6 4 1,-4-2 170,4-2-529,0 2 1,5-4 88,0 6 1,-5 0-572,1 0 208,-7 0-62,3 0 359,-6 0 0,0 1-32,0 4 0,0-2 7,0 6 21,0-6-113,-6 10 0,3-12 131,-7 4-513,7-4 32,-3-1 238,0 0 348,4 0-192,-4 0 959,6 0 3911,0 0 0,6 0-4448,4 0 0,-3-1 11,3-4 1,-1 4-128,5-4 1,-1 2-189,1-2 0,5 4-656,-1-4 1,1 2 412,-5-1 1,-1 2-453,1-3 0,0 2-37,0-1-3169,0 2 2276,0-4 1,-2 8 1538,-3 2 0,-3 4 0,-6 6 0</inkml:trace>
  <inkml:trace contextRef="#ctx0" brushRef="#br0" timeOffset="4727">3392 859 7818,'-9'0'2116,"-1"0"193,7 0-2369,-9 6 103,10-4 1,-4 5-1410,6-2 865,0-4 501,0 6 0,6-1 0,2 1 0</inkml:trace>
  <inkml:trace contextRef="#ctx0" brushRef="#br0" timeOffset="4870">3406 1011 7818,'0'8'5273,"0"-2"-4306,-7 0-862,6-4 0,-5 5-143,6-2 0,0-2-2761,0 6 2799,0-6 0,6 10 0,2-6 0</inkml:trace>
  <inkml:trace contextRef="#ctx0" brushRef="#br0" timeOffset="8846">6216 804 7818,'0'0'0</inkml:trace>
  <inkml:trace contextRef="#ctx0" brushRef="#br0" timeOffset="12776">5136 637 7883,'-20'-7'1603,"3"1"-1062,-6 6 1,6-5 228,-1 0-313,2 1 333,2 4 0,7-2-637,2-2 0,10 1-29,4-7 0,9 6-365,5-6 0,5 1 221,4-5 1,-2 7-417,2 2 0,2 4 289,-2 1 0,0 0-237,-4 0 1,-5 1 86,0 4 1,-6 4-125,2 9 0,-10-1 418,-5 6 1,-2-1-44,-2 1 1,-2 3 328,-2-3 0,-5 3-149,-10 2 1,2-5 140,-6 0 0,0 0-54,-5 5 1,-4-5 322,0 0 0,0-4-175,4 4 1,6-6 287,4 1 0,2-7 89,3-2 1,0-4 153,4 4-613,3-6 0,6 5-72,0-4 0,6-2 65,3 2 1,5 3-53,5-3 1,2 5-183,7-4 0,0 1 126,-1-1 0,1-4-967,0 4 1,-1-4-329,1-1 0,-2-1-812,-3-4 0,2 2 1935,-7-6 0,7 0 0,-4-5 0</inkml:trace>
  <inkml:trace contextRef="#ctx0" brushRef="#br0" timeOffset="13002">6008 956 7883,'-14'-12'3123,"0"2"-2040,7-2 0,-4 9-200,6-6 1,1 4 605,4-4-2863,0 6 794,0-10 452,0 6 144,0-1-1460,0 2 1444,6 6 0,2-6 0,5-2 0</inkml:trace>
  <inkml:trace contextRef="#ctx0" brushRef="#br0" timeOffset="13657">6520 527 7883,'8'-14'726,"-3"0"1,-4 5 268,-1 0 1280,0 6-995,0-4-840,0 7 0,0 13 125,0 5 0,0 8-183,0 7 0,0 2-466,0 6 1,-4 1 146,-1 0 0,0-1-709,5 1 0,0-2 473,0-4 0,0 3-622,0-7 0,0-4 248,0-5 0,0-11-1888,0 2 2435,0-3 0,6-3 0,2-2 0</inkml:trace>
  <inkml:trace contextRef="#ctx0" brushRef="#br0" timeOffset="13967">6313 458 7883,'-8'-14'0,"0"0"1161,4 0 0,2 5 168,-2 0-316,2 5 1,8-2-455,3 6 1,5 0-62,5 0 0,2 0-122,7 0 0,4 0-353,0 0 1,7 0-133,-2 0 0,4 0-729,6 0 1,-4 0-2496,3 0 3333,-3 0 0,4 0 0,3 0 0</inkml:trace>
  <inkml:trace contextRef="#ctx0" brushRef="#br0" timeOffset="14241">7157 278 7883,'-6'-8'0,"-2"3"1937,-6 10 0,-1 4-742,-3 10 0,1 8-345,-6 10 0,4 11-406,-4 7 1,2 7-177,-3 7 1,6 0-66,9 0 1,3 1 11,6-1 0,6-6-684,3-3 1,14-9 383,5-5 0,13-11-1163,1-7 0,7-8 80,-3-11 1168,6-3 0,-2-18 0,5-3 0</inkml:trace>
  <inkml:trace contextRef="#ctx0" brushRef="#br0" timeOffset="15165">7572 582 7883,'0'-14'-138,"0"5"-35,0 0 1,0 4 1077,0-4 0,-1 6 240,-4-2 250,4-2-494,-5 5-26,6-4-605,0 6 0,0 1-132,0 4 1,0 3 51,0 6 1,0-1-90,0 1 0,4 6-127,1 3 0,-1 3 102,-4 2 0,5 0-177,0 0 1,1-1 66,-2 1 0,-2-5-104,3 0 0,1-6 112,-2 1 0,2-7-68,-1-2 0,-2-6-245,6 2 184,-6-3 0,8-9-38,-6-2 1,4-5 77,-4-4 1,1-2-58,-2-3 1,0-3 36,5 3 0,-5-2 42,6 2 1,-1-3-12,5 3 0,0 3 116,-1 1 0,0 4 15,-4 1 0,3 6-90,-3 4 80,4 2 0,-1 10-52,-3 6 0,2 6-43,-6 7 0,-1 1 39,-4 0 0,0 0-229,0-1 1,0 1 74,0 0 1,0-2-64,0-3 0,2 1-105,2-5 0,-1-5-1,7-5 1,-6-6-362,6 2 1,3-4 722,6-1 0,5-6 0,-2-2 0</inkml:trace>
  <inkml:trace contextRef="#ctx0" brushRef="#br0" timeOffset="15333">8251 707 7883,'-8'0'6728,"2"0"-6762,6 0 0,6 0 80,3 0 0,4 0-1572,0 0 1,3 0 225,2 0 1300,-2 0 0,10-6 0,-5-2 0</inkml:trace>
  <inkml:trace contextRef="#ctx0" brushRef="#br0" timeOffset="15750">8666 624 7883,'-14'-2'986,"0"-3"169,0-2 0,2-2 108,3-1-750,3 1-298,6-5 0,6 2-157,3 3 1,-1 3 112,1 6 1,2 0-248,7 0 0,-2 0 42,2 0 0,-2 1 31,-3 4 54,1 2 0,-1 7-164,-4 0 1,-3 0 26,-6 0 0,0 0 92,0-1 0,0 1-82,0 0 0,-6 0 76,-3 0 1,-4 1-164,-1 4 1,-4-7 28,-1 6 0,1-5 389,4 5 0,-1-2 135,-4-3 0,9 0 177,-4-4 0,4 3-34,1-3 0,3-1 149,6 1-292,0-6 0,2 8-131,2-6 0,4 4-266,6-4 0,1 1 115,4-2 1,-2-2-696,6 3 1,0-4-1399,4-1 0,1 0 331,0 0 1654,-7-6 0,5-8 0,-4-7 0</inkml:trace>
  <inkml:trace contextRef="#ctx0" brushRef="#br0" timeOffset="16543">9206 111 7794,'0'-13'340,"0"5"484,-6-4 0,4 9 338,-2-7-662,2 7 1,7-1 161,-1 8 1,7 4-271,-2 6 0,8 6 79,2 3 1,5 9-103,-1 5 0,-1 5-161,1 4 1,0 3-3,5 6 0,-7 7-299,-2 2 0,-9-1 63,0 2 0,-7 0-29,1 4 0,-10-6-666,-8-3 0,-6-2 355,-7 2 1,-3-3-845,-2 3 0,1-9 490,-6-5 0,7-9 142,-3-5 1,6-9 173,4-4 1,3-5-120,6-5 527,6-3 0,-4-18 0,4-4 0</inkml:trace>
  <inkml:trace contextRef="#ctx0" brushRef="#br0" timeOffset="18410">11670 167 7834,'-20'-14'0,"5"2"663,-4 2 0,2 4 946,-1 6 0,1 6-750,-6 4 1,1 14-402,-1 9 1,-3 7-432,3 6 1,3 4 27,1 10 0,6 4-88,3 5 1,4-5 102,6 1 0,8-7-458,6 2 0,10-4 220,9-6 1,7-3-829,1-10 0,2-10 410,8-8 1,0-12 191,4-7 0,-1-12 578,-3-11 0,1-11-162,-6-7 1,0-9-3,-4-10 0,-8-3-39,-7-6 1,-2 0 570,-11 0 0,-3 1-223,-11 3 1,-8 5 515,-6 10 0,-17-1-694,-10 9 0,-10 1 18,0 13 0,-3 5-633,-1 14 0,-6 3 299,-4 6 1,8 3-451,2 6 0,10 0 294,4 10 0,7-4-654,11-1 0,4 4-53,10 1 1028,3-1 0,12-4 0,2 0 0</inkml:trace>
  <inkml:trace contextRef="#ctx0" brushRef="#br0" timeOffset="18710">11559 582 7834,'-9'-1'4015,"0"-4"-1236,6 3-2073,-10-4 1,13 6-355,0 0 1,8 0-143,11 0 0,-1 0-158,10 0 1,-2 0 95,11 0 1,0 0-1452,4 0 1,1 0 459,-1 0 843,1 0 0,-1-6 0,1-2 0</inkml:trace>
  <inkml:trace contextRef="#ctx0" brushRef="#br0" timeOffset="19059">12653 15 7834,'-20'6'-1444,"4"8"1444,-2 9 0,-4 4 571,-1 6 1,-3 8-240,-1 10 1,-1 9 105,0 4 1,-3 10-428,4 5 0,2 1 87,11-2 0,7 2-740,2-6 0,20-6 349,8-8 0,14-5-460,5-4 1,4-10 469,5-8 1,3-10 282,-4-5 0,4-9 0,2-2 0</inkml:trace>
  <inkml:trace contextRef="#ctx0" brushRef="#br0" timeOffset="19369">13040 748 7850,'8'-14'-1108,"4"1"665,-2-1 1433,2-6-588,-4-2 0,4-1-1040,-3 0 0,3-5 309,2-4 0,-1 0 190,-4 4 1,2 5 138,-7 0 0,7 6 0,-9-3 0,4 12 0,-6 5 5,0 12 0,0 2-48,0 12 0,0 5 319,0 4 0,0 7-59,0-2 0,0 1-505,0-1 0,1 1 130,4-5 0,-2-7 88,6-8 0,2-2 83,7-2-13,-2-7 0,10-7 0,-5-7 0</inkml:trace>
  <inkml:trace contextRef="#ctx0" brushRef="#br0" timeOffset="19569">13622 1 7781,'0'15'462,"0"4"1,0 2-156,0 7 851,0 6-707,6-5 1,0 12 264,3 1 537,4 6-772,-12 7 1,10 6-923,-6 4 332,-1 3 1,-5-1-2095,-4-2 0,-4 3 1140,-10-4 1,-7-1 246,-6 2 649,-7-7 1,-8 4-1,-10-7 1</inkml:trace>
  <inkml:trace contextRef="#ctx0" brushRef="#br0" timeOffset="17576">10535 471 7834,'-2'-12'1291,"-2"3"-526,2 3 1,-9 7-287,7 4 1,-2 4-262,1 10 0,3 1-31,-2 3 1,2 7-28,2-2 1,0 9-322,0 0 0,0 1 179,0-1 0,0 2-973,0-7 1,5 0 545,0-4 1,4 0 408,-5-1 0,13-5 0,-1-2 0</inkml:trace>
  <inkml:trace contextRef="#ctx0" brushRef="#br0" timeOffset="17743">10355 596 9596,'-8'0'1791,"14"6"0,5 0-1769,12 3 0,6 2 47,8-6 0,3-1-655,2-4 586,5 0 0,3-6 0,5-1 0</inkml:trace>
  <inkml:trace contextRef="#ctx0" brushRef="#br0" timeOffset="23011">4098 2603 7787,'-14'2'964,"0"2"1,5-2 56,0 2-721,-1 4 1,1-6-83,0 2 0,6-1-2104,-2 2 1886,4-3 0,7 4 0,2-6 0</inkml:trace>
  <inkml:trace contextRef="#ctx0" brushRef="#br0" timeOffset="23270">4070 2991 7787,'-9'0'2314,"0"0"1,6 1-864,-2 4-587,3-4-3129,2 6 1215,0-7-1413,0 0 2463,7 0 0,0 0 0,7 0 0</inkml:trace>
  <inkml:trace contextRef="#ctx0" brushRef="#br0" timeOffset="23420">4388 2686 7787,'-7'0'3484,"1"6"0,6-3-2718,0 7 0,7-7-793,7 1 1,2-2 69,7-2 1,-5 0-1165,5 0 0,-1-2 601,1-2 0,1 2-475,-5-2 0,4 2 995,-5 2 0,7-6 0,-4-2 0</inkml:trace>
  <inkml:trace contextRef="#ctx0" brushRef="#br0" timeOffset="23588">4499 2880 7787,'-14'0'2675,"7"0"-1199,-6 0-812,12 0 1,1 0-656,9 0 1,10 0 24,4 0 0,3 0-2253,1 0 2219,1 0 0,6-6 0,1-2 0</inkml:trace>
  <inkml:trace contextRef="#ctx0" brushRef="#br0" timeOffset="21820">2146 2229 7787,'-28'0'0,"2"2"1381,3 3 0,-3 5-624,3 13 0,-3 4 261,-2 14 1,2 5-487,3 14 0,3-1-319,6 5 0,0 5 5,0 5 1,6 6-667,4-1 1,13-5-143,5-5 0,15-8 459,3-10 0,7-5-1287,2-9 1,7-9 576,3-10 0,-2-8-314,2-6 0,-7-8 1155,3-6 0,-6-8 0,-4-5 0,-5-3 0,-2-2 0</inkml:trace>
  <inkml:trace contextRef="#ctx0" brushRef="#br0" timeOffset="22145">2423 2755 7787,'0'-7'2115,"0"1"1,1 6-1136,4 0-600,-4 0 1,10 1-181,-6 4 1,1 2-14,-1 7 1,-4 2-193,4 2 0,1-1 89,-1 6 1,-1-4-317,-4 4 0,2-2 195,2 2 0,-2 2-328,2-7 1,-1-1 135,2-8 1,-2 2 44,6-6 1,-4-1 131,4-4 1,5-7 35,5-7 0,-1-1-97,-4-9 1,1 6 61,4-5 0,-4 6-131,4-1 1,-4 2 125,-1 2 0,0 7 116,-1 2 1,-3 4-120,-1 1 1,-4 1 115,4 4 0,-5 7-115,6 6 1,-7 6-22,1-6 0,-2 7-515,-2-2 0,1-3 252,4-2 1,-3-3-583,2-1 0,4-6-35,1-3 959,3-4 0,2-13 0,0-4 0</inkml:trace>
  <inkml:trace contextRef="#ctx0" brushRef="#br0" timeOffset="22346">3170 2174 7787,'0'14'1505,"2"6"-994,2 3 0,0 5-142,5 4 1,0 0-117,5 10 1,4 1 801,1 8 0,4 9-431,-5 0 0,5 6-196,-4 3 1,-2 3-585,-8-3 1,-3 4-156,-6-9 0,-3-1-586,-6 2 1,-7-2 579,-11 2 0,-7-4-2275,-3-5 2592,-3-1 0,-2-6 0,1-1 0</inkml:trace>
  <inkml:trace contextRef="#ctx0" brushRef="#br0" timeOffset="20528">415 2603 7787,'-13'0'1759,"5"0"1,-3 6-807,7 4 1,-7 8 203,2 5 0,2 5-560,3 4 1,-2 8-335,1 6 1,0 7-59,5-3 1,0 4-304,0 1 0,2-4-355,3 0 0,-2-11-472,6 2 0,-1-10-2576,1 0 3501,3-9 0,-4 3 0,6-4 0</inkml:trace>
  <inkml:trace contextRef="#ctx0" brushRef="#br0" timeOffset="20727">28 2451 7787,'-6'-8'2523,"4"2"1,-2 6-1390,8 0 1,8 0-583,7 0 0,12 5-81,1-1 0,8 1-116,6-5 1,3 5-1376,7-1 0,-1 1 668,0-5 0,4 4 352,-4 1 0,4 0 0,-10-5 0</inkml:trace>
  <inkml:trace contextRef="#ctx0" brushRef="#br0" timeOffset="21202">928 3171 7787,'-23'1'-955,"0"4"1,6-4 2264,-2 4 1,8-3-569,2-2 1,6-2-164,-2-3 1,4-2-161,1-7 1,8-1-662,5-4 0,3-1 12,7-3 1,0 3-119,5 6 1,-1 0-14,1 0 1,-5 7-338,0 2 0,-4 4-116,4 1 1,-6 1 476,1 4 1,-7 2 336,-2 7 0,-6 6 0,2 3 0,-4-1 0,-1 1 0,-6-1 0,-3 1 0,-5 1-66,-4-5 0,1 4 390,-6-5 1,4 5 461,-4-4 0,6 4 516,-1-5 1,4 1-618,5-5 1,-2-1 495,6 1-771,1 0 0,5 0-229,4 0 1,4-7 36,10-2 1,-3 1-462,8-1 1,0-1-1439,8-4 1,2-1 960,3-4 1,2-2 719,-7-7 0,6 0 0,-2 0 0</inkml:trace>
  <inkml:trace contextRef="#ctx0" brushRef="#br0" timeOffset="24696">5634 2589 7787,'-13'-7'664,"-6"-1"-498,1 3 0,-1 2 1001,5-6 1,5 6 101,0-2-28,0-2-973,-5-1 0,6-1-338,3 0 1,5 1 22,5-1 1,7-4 159,7 4 0,5-2-345,0 2 1,6-2 209,3 7 0,-1-1-501,-4 5 1,-1 2 170,1 2 1,-5 4-200,0 6 1,-6 4 161,1 1 0,-8 5 69,-6-1 1,-2 4 355,-2 0 0,-2 1-104,-2 0 0,-4-1 330,-6 1 0,-4 0-171,-1-1 0,-5 1 394,1 0 1,-4-2-206,0-3 0,-1 2 480,0-7 1,2 0-302,3-4 1,3 0 235,6 0 0,5-6 113,0-4 0,6-1-341,-2 2 0,5-4-156,5 4-1,4-3-92,9-2 1,4 0-198,6 0 0,1-2 66,3-3 1,-3-1-210,4-3 0,1-3 170,-2 3 0,5 1-2028,-5-1 0,0-1 1980,-4-3 0,-6-1 0,-2 0 0</inkml:trace>
  <inkml:trace contextRef="#ctx0" brushRef="#br0" timeOffset="28423">12002 2022 7807,'-6'-9'1485,"-3"-1"1,-4 7-290,0-1 0,2 2 50,-3 2 0,3 3-706,-7 6 1,-2 7-210,1 11 1,-4 9 6,5 5 0,-5 7-118,4 7 1,2 5-180,8 0 0,3 0 79,6-4 1,6-5-369,3-1 0,14-7 222,5-1 0,11-7-557,2-7 1,2-7 144,8-2 1,1-10 18,8-4 0,-7-5 152,2-5 1,-4-6 66,-1-12 1,-3-7 486,-11-17 1,-2-2-179,-6-6 0,-2-7 27,-3-2 1,-9-2-75,-9 1 1,-5 0 294,-5 10 1,-10-3-142,-13 7 0,-4 3-93,-5 2 1,-8 9-699,4 5 1,-4 9 280,4 4 1,1 10-660,3 4 1,4 4 399,10 1 0,3 0-721,6 0 0,7 6 386,2 3 0,4 5 888,1 5 0,6-4 0,1 5 0</inkml:trace>
  <inkml:trace contextRef="#ctx0" brushRef="#br0" timeOffset="28875">11891 2368 7807,'0'-8'0,"0"0"0,0 4 2956,0 2-1942,0-4 1,2 2 34,3-1 358,2-6-877,7 10 0,0-10 81,0 6-73,6 1-278,-5-3 0,11 6-155,-3-4 1,-1 4-193,1 1 1,-1 0-2707,1 0 1464,3 0 1329,-5 0 0,7 6 0,0 2 0</inkml:trace>
  <inkml:trace contextRef="#ctx0" brushRef="#br0" timeOffset="29323">13137 1897 7807,'0'-20'2095,"0"5"-1212,-6-5 1,-2 12 736,-5 4-571,5 8 0,-9 5-301,3 10 1,-4 9-147,-1 8 1,2 11-513,-6 3 1,6 12 71,-1 7 0,3 2-288,1 7 1,6-5 179,3 0 0,10-8-310,4-5 1,14-9 221,5-5 1,9-9-1991,0-5 1,3-9 335,1-4 1,1-10 1687,-1-5 0,7-2 0,1-2 0</inkml:trace>
  <inkml:trace contextRef="#ctx0" brushRef="#br0" timeOffset="29617">13456 2479 11330,'6'-8'1860,"0"-6"-690,3 0 1,5-1-578,0-8 0,0 0-177,4-5 1,-1 0-129,2 1 1,-4-6-627,3 1 0,-2 1 85,-2 8 0,0 3-60,-1 6 0,-3 2-47,-1 3-3,-6 3 0,8 9 223,-7 6 0,1 6 5,-5 13 0,0 3 189,0 6 1,-5-5-90,1 10 1,-1-9-141,5 4 0,0-6 134,0 1 1,2-9-1014,2-4 1,2-8 79,4-2 974,2-6 0,2-3 0,7-8 0</inkml:trace>
  <inkml:trace contextRef="#ctx0" brushRef="#br0" timeOffset="29825">14079 1800 7807,'0'16'2495,"0"2"-1641,0 4 1,0 7 371,0 3 0,6 11-610,3 13 0,-1 1-177,1 7 1,-4 5-174,4 5 0,-6 6-962,1-1 1,-2-6 503,-2-3 1,-2-3-1802,-2-7 1,-8-1 1992,-7-8 0,-5 2 0,2-3 0</inkml:trace>
  <inkml:trace contextRef="#ctx0" brushRef="#br0" timeOffset="27614">10895 2285 7807,'-13'-9'2632,"4"-1"-1159,3 7-689,6-3 1,0 12-305,0 3 0,5 10-535,-1 4 0,7 5 99,-2 4 0,4-3-608,0 4 0,-3 2 190,-1 2 1,-6-3-54,2-2 1,-4 0-821,-1-4 1,0 1 1246,0-10 0,-12 5 0,-4-2 0</inkml:trace>
  <inkml:trace contextRef="#ctx0" brushRef="#br0" timeOffset="27772">10673 2437 10152,'6'-8'2267,"2"2"-990,6 6-852,6 0 0,3 0-761,9 0 0,1 0 232,8 0 0,1 0 104,13 0 0,-3 0 0,10 0 0</inkml:trace>
  <inkml:trace contextRef="#ctx0" brushRef="#br0" timeOffset="24879">6562 2866 9497,'-14'0'4851,"6"0"-4871,2 0 211,6 0-191,0 0 0,-6-6 0,-2-2 0</inkml:trace>
  <inkml:trace contextRef="#ctx0" brushRef="#br0" timeOffset="25492">7199 2437 7787,'0'-20'2607,"0"5"-1137,-7-5-638,0 12 0,-6 3-348,4 10 0,-2 9-373,7 9 1,-1 5-48,5 4 1,-4 5-31,-1 9 1,0-3-89,5 3 1,0 2 108,0-2 1,0-1-810,0-8 1,5 1 241,0-6 1,1-6-976,-2-7 0,-1-4 1487,7-1 0,-7-6 0,3-2 0</inkml:trace>
  <inkml:trace contextRef="#ctx0" brushRef="#br0" timeOffset="25639">6922 2312 7787,'-8'-6'0,"-4"5"4230,10-5-2852,-4 6 1,12 0-274,3 0 1,8 1-543,2 4 1,10 1-202,-1 3 0,4-1-515,0-4 0,2-2 166,3 3 0,3-4-1581,-3-1 0,1 0 539,-1 0 1029,3 0 0,-4 0 0,5 0 0</inkml:trace>
  <inkml:trace contextRef="#ctx0" brushRef="#br0" timeOffset="25972">7891 2133 7787,'-16'0'1351,"-2"0"1,3 6-537,-4 3 1,-1 14 351,2 5 1,-5 10-547,4 4 1,-4 1-306,5 7 0,-1 7-111,5 8 1,7-3-467,2-3 1,3-6 239,2-2 0,13-7-948,5 2 1,7-9 281,3-4 0,8-12-299,1-7 0,11-2 986,-6-7 0,2-7 0,-2-5 0</inkml:trace>
  <inkml:trace contextRef="#ctx0" brushRef="#br0" timeOffset="26356">8112 2451 9731,'8'1'799,"-3"4"1,-4-2-595,-1 6 1,2 2-86,2 8 1,-2-2 59,2 6 1,-2 0-127,-2 4 0,0-4-121,0 0 0,0-4 109,0 4 0,0-11-247,0 2 1,1-5 88,4 1 1,-2-4-61,6-6 0,-1-2 122,1-2 0,4-4-56,-4-6 0,3 0-21,2 0 0,0 1-29,0-1 1,-5 0 158,0 0 0,0 5-68,5 0 0,-5 6 180,1-2 1,-6 3-100,6 2 1,-7 2 173,1 3 0,2 2-64,-1 7 1,0 0-252,-5 0-51,6 0 1,-5-1-290,4 1 1,1 0-399,-1 0 1,1-2 81,-2-3 785,-2 4 0,10-6 0,-4 7 0</inkml:trace>
  <inkml:trace contextRef="#ctx0" brushRef="#br0" timeOffset="26605">8735 2700 9776,'0'-8'1687,"6"-4"1,2 9-1735,6-6 0,4 4 127,1-4 0,-1 6-80,-4-2 0,6-2 0,2-1 0</inkml:trace>
  <inkml:trace contextRef="#ctx0" brushRef="#br0" timeOffset="26917">9137 2742 7787,'0'-10'1145,"0"1"0,1 0-494,4-5 0,-2 0 62,6 0 1,0 1-576,5-1 0,-5-2-211,1-2 0,-1 3-553,5-4 1,0-1 432,-1 2 0,0-1 27,-4 5 0,3 0 121,-3 1 0,-2 3 249,-3 1-632,-2 6 908,-2-3 1,0 7 164,0 4 0,0 3-203,0 6 1,0 4-127,0 1 0,0 4-60,0-5 0,0 5-516,0-4 1,0 4 218,0-5 1,4 1-1214,1-6 0,6-5 188,-2-3 1066,3-4 0,2-1 0,0 0 0</inkml:trace>
  <inkml:trace contextRef="#ctx0" brushRef="#br0" timeOffset="27134">9580 1939 7787,'0'14'0,"0"-1"1273,0 1 0,1 6-552,4 3 1,1 11 255,3 8 1,3 2-423,-2 12 0,2-2-166,2 10 1,-5 1-561,0 4 1,-6 5 10,2 0 1,-3-2-1307,-2-8 1,-2-2 884,-3-7 1,-2-5-1032,-7-4 1612,0-9 0,-6 3 0,-2-5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8:37.02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59 0 8456,'-10'0'1935,"1"0"0,4 0-117,-5 0 151,7 0-587,-10 0-592,11 0 282,-5 0-251,7 0-679,0 0 1,7 0 68,3 0 0,3 0 48,2 0 1,-1 0-182,1 0 0,5 2 88,-1 3 1,2 1-90,-1 4 0,-2 5 70,6 0 0,-6-1-292,2 6 0,0 1 121,-6-1 1,4 6-107,-8-2 1,-2 6 45,2 4 0,-7-1-56,2 6 1,-3-5 9,-2 5 1,0 1 105,0 4 0,0 0 61,0 0 0,-5 0-54,0 0 1,-5 0-16,5 0 0,0 5 18,5 0 0,0 0 4,0-5 1,0 2-45,0 3 0,0-3-151,0 3 1,5 2 73,0-2 0,2 4 44,-2-4 1,-4 2-195,4-2 0,-3-2 50,-2 7 0,0-1-73,0 0 1,0 5 85,0-4 1,0 1 203,0-1 0,-2 3-160,-3-3 0,4-2 293,-4 2 1,-2-2-5,2 2 0,0 2-21,5-7 1,0 2 107,0-2 0,0-4-53,0 4 0,5-5-227,0-4 0,5 5 131,-5-6 1,6 7-305,-1-7 0,-2 4 86,2 1 0,-5-5-421,5 0 0,0-6 119,4 1 1,1-3-32,0-1 1,-1-3-245,1-2 0,1-4 285,4-6 0,-4-5-62,4 0 0,1-7 148,-1 2 0,-1-4 200,-4-1 0,-5 0-278,0 0 598,-7 0 30,4 0 0,-9 0 77,-3 0 1,-5 8 596,-9 7 1,-3 2-381,-2 7 0,-4 2 404,4 8 0,-4 4-344,-2 6 1,1 2 33,0 3 0,6 3-140,3 7 0,6 1-252,4 4 1,3-2-79,7 7 1,8-1-272,7 6 0,8 1-400,11 3 1,4 6 281,-16-38 0,0 1 0,-1-2 0,0 1 41,-1 3 1,0 0 0,0 3 0,0 1 97,-2 3 0,-1 0 0,-2 2 0,-1 0 239,-1 1 1,-1 0-1,-4 0 1,0 0 17,-1-1 1,1 1 0,-1-2 0,-1-1 139,-3 1 1,-1-2 0,2 43 133,-4-4 0,-13-13 941,-6-12 1,-9-10-530,-6-10 1,-10-12-335,-10-7 0,-3-12-69,-2-9 0,0-5-32,0 1 1,9-5-368,5-5 1,5 1 486,10-5 0,-1-1-1916,12-5-63,6 0 1,6-4 1503,7-1 0,7-6 0,1 3 0</inkml:trace>
  <inkml:trace contextRef="#ctx0" brushRef="#br0" timeOffset="1239">1235 912 7793,'0'-15'0,"-1"2"1942,-4 3-769,3-3 612,-4 11-739,6-4-143,0 6 967,0 0-1403,6 6 0,-4 3-134,3 5 0,1 8 63,-1 2 0,2 4-63,-3 1 0,-2 6-324,3-1 0,-3 5 71,-2-5 0,5 6-289,-1-6 0,1-1-45,-5-9 1,2 2-781,3-6 336,-4-1 194,6-10 153,-7-3 1,2-14 37,3-7 0,-4-4 362,4-6 0,-3-8-67,-2 4 1,5-4 166,0 4 0,-1 0 41,-4-1 0,5 1-88,0-1 0,5 1 2,-5 0 0,5 4-33,-5 1 0,6 6 27,-1-2 1,-2 5-64,2 5 0,-5 4-47,5 6 0,-1 0 8,6 0 0,-5 0-6,0 0 1,-2 6 0,2 4 1,3 3 25,-4 2 1,0 0 117,0-1 1,-5 1-126,1 0 1,1 0 126,-1-1 1,2 6-61,-3-1 1,-2 1-159,3-5 0,-3 4 129,-2 1 0,0 4-263,0-4 1,4 0-68,1-6 1,2 1 110,-2 0 1,-4-5-135,4-1 0,4-5 69,0 1 0,-1-5 218,2-5 1,0-4-153,5-5 0,-1-7 128,1-4 1,0-3-124,0-1 0,4-2-7,1-3 0,-2 2 146,-8-2 1,3 8-59,-4 2 1,3 6 202,-2-2-153,3 4 1,-10 3 153,7 3 1,-7 5-72,2 10 1,-3 5 248,-2 9 0,0 4-196,0 6 0,0 1-105,0-1 1,0 6-123,0-1 0,0 0 116,0-4 1,4-3-377,1-2 0,5-4 155,-5-6 0,7-2-785,-3-3 0,4-4 388,2-6 1,1-1 626,4-4 0,3-10 0,6-8 0</inkml:trace>
  <inkml:trace contextRef="#ctx0" brushRef="#br0" timeOffset="1638">2382 1000 7759,'-15'-15'2450,"0"1"-1596,7-1 0,-5 5 12,3 0 1222,-3 0-1321,-1-4 0,4-1 8,0 0-165,0 1-306,-5 5 1,1-2 2,-1 6-230,0 0 0,1 12-280,-1 3 0,-1 9 221,-4 6 0,4 7-128,-4 3 1,5 4 144,6-5 0,-3 5-169,7-4 1,0-3-30,5-7 0,5 1-115,0-6 1,11-2-154,-1-9 0,8-2-290,-3-7 1,6-2-55,-2-3 1,-1-8 290,2-6 0,-7-7 150,1 1 1,-2-3 129,-3-1 0,-1 1 643,-3 4 1,-3-3-343,-7 8 0,0-1 877,0 6 406,0-1-147,0 7 1,-2 1-780,-3 7 1,2 12-181,-7 2 1,7 11-380,-2-1 0,2 4 124,-2 1 0,3 1-721,-3-1 1,5-1 365,5-3 0,3-1-401,7-9 1,0 1-239,-1-11 0,3 0-272,2-5 0,-2-7 1247,2-2 0,4-11 0,0-3 0</inkml:trace>
  <inkml:trace contextRef="#ctx0" brushRef="#br0" timeOffset="1857">2529 1220 7772,'0'9'3314,"-7"-3"-1107,6-6 294,-6 0-1732,7-6 0,7-3 363,2-5 0,1-3-541,5-2 1,-7 1-349,12-7 0,-7 2-27,6-1 1,-2-2-290,-3 6 1,1-4 102,0 4 0,-1-1-1269,1 1 1,1 4-135,4-4 1,-9 4-2545,4 1 3917,-3 1 0,2-8 0,1 0 0</inkml:trace>
  <inkml:trace contextRef="#ctx0" brushRef="#br0" timeOffset="2055">2617 838 9050,'-8'2'3382,"3"3"-605,3 3-1792,2 0 1,7 5 2067,3-3-2141,3 10 0,1-2-419,1 6 1,5 1-233,-1 4 1,2 0-1461,-1 1 0,-4-6 787,4 1 0,-4-2-715,-1 1 1,0-3 1126,-1-6 0,1 6 0,0 2 0</inkml:trace>
  <inkml:trace contextRef="#ctx0" brushRef="#br0" timeOffset="5153">3469 1176 7804,'-14'7'0,"-1"-5"3412,0 2-2507,1-2 1,1 0 1578,3 3-2615,-3-4 87,11 6-3996,-4-7 4040,12 0 0,2-7 0,7-1 0</inkml:trace>
  <inkml:trace contextRef="#ctx0" brushRef="#br0" timeOffset="6107">1176 3499 7826,'-8'0'3571,"2"0"-1684,6 0 1479,0 0-2912,6-7 1,4-7-94,10-11 0,-2-4-47,6-6-960,-6-2 480,10-14 161,-12 5-433,12-4-288,-12 6 575,12-7 1,-17 5-431,4-3 307,-3 4 0,-4-4-125,-3 0 1,-4 5 60,-1 4 1,-6 9 525,-4 2 0,2 8-133,-2 11 1,0 3 743,-4 7 0,-6 15-497,0 10 1,1 17 135,4 17 1,5 6-123,0 9 0,7 6-331,-2 3 1,4 10-262,1 5 1,6-2 222,4 2 1,1-14-1232,-1-6 0,3-6 609,-3-13 1,-2-5-435,2-15 0,-5-3-364,5-7 275,-7-6 1198,4-2 0,-1-13 0,2-1 0</inkml:trace>
  <inkml:trace contextRef="#ctx0" brushRef="#br0" timeOffset="6326">1088 3499 7936,'0'-8'3162,"0"1"1,2 7-1848,3 0 0,3 0-618,7 0 1,1 0-1016,4 0 1,1 0 243,3 0 1,4 0-1577,-3 0 0,4-5 930,5 0 0,-3-1-1400,4 1 2120,-4 3 0,-2-11 0,0 5 0</inkml:trace>
  <inkml:trace contextRef="#ctx0" brushRef="#br0" timeOffset="6666">1647 3175 7936,'-8'0'971,"1"0"0,7 2-319,0 3 72,0 3-342,0 7 0,0 0 74,0-1-297,0 7 6,0-4 0,5 11 55,0-4 0,1 9-28,-1 1 1,-3 0 104,3-4-118,-4-1 0,1-6-73,3-3 1,-3-4 249,3-1-430,-4-7 84,6-2 0,-6-9-113,4-7 1,-1-1 80,0-14 1,-2 1-159,3-6 1,1-4-167,-1 0 0,2-2-184,-2 2 0,-2 4-298,7 1 1,-5-1 344,5 6 1,-2 3-339,2 1 1,3 5 313,-4 6 1,4 2 506,2 7 0,0 0 0,0 0 0</inkml:trace>
  <inkml:trace contextRef="#ctx0" brushRef="#br0" timeOffset="7075">2235 3190 7936,'0'-15'0,"-8"6"1795,-7-1 1,0 7-855,-4-2 1,-4 3-85,-2 2 1,-1 0-332,2 0 0,-4 7-429,3 2 0,-1 6-151,2 5 0,-2-2-182,6 6 1,0-1-244,6 1 0,1 3 376,3-8 1,3 6-528,7-6 1,2-1 218,3-8 0,8 2-106,6-8 1,8 1 82,-3-5 0,4-1 111,1-4 0,1-3 167,-1-7 0,-1 0 101,-4 1 1,2-6 153,-6 0 0,3-4-91,-8 4 1,3 1 325,-9 4-266,-2 0 1,-1 1 1823,-6-1-1352,0 7 0,-6 1 271,-4 7 1,-1 2-262,1 3 0,-3 3-457,3 7 1,2 6-338,-2 3 1,7 2 265,-2-1 1,3 1-138,2-6 0,0 4 9,0-4 1,8-1-636,7-4 1,0-2 301,4-3 0,4-4-598,2-6 0,1-6 408,-2-4 1,4-3 628,-3-2 0,2-12 0,3-4 0</inkml:trace>
  <inkml:trace contextRef="#ctx0" brushRef="#br0" timeOffset="7700">2426 3043 7936,'0'8'1437,"0"5"737,6-4-978,-4-1 275,5 5-571,-1-5-540,-4 7 1,6-4 3,-3 4 1,-4-4-96,4 9 0,-3 1-269,-2-1 0,5 4 80,0-4 0,0 1-266,-5-1 1,0-4 188,0 3 1,5-7-1232,-1-2-146,1 0 694,2-2 541,1-2 1,5-12-112,-3-4 0,3-5 304,-3-4 0,-2 1-67,2-7 0,-5 6 47,4-6 0,-4 5-16,5-4 0,-7 4 79,2-4 1,2 6 570,-2-2-298,0 4-128,-5 1 0,1 7 167,4 3 92,-3 4 0,4 7-154,-6 4 0,2 5-252,3 4 1,-4-3 134,4 4 0,2-2-633,-2 2 1,1-4 75,-1 4 0,-1-4-195,5-1 1,-5-1-387,0 1 587,5 0 1,-6-7-305,7-3 1,-5-4 144,4-1 1,0-1 221,0-4 1,4-3 37,-3-7 0,3-6 244,2-4 1,0 2-68,-1-1 1,1-1 25,0-4 0,-2 6 407,-3 4 0,3-1-194,-3 5 1,-2-3 1039,2 8-320,-7 4-461,3-1 1,-6 19-135,0 3 0,0 4-248,0 1 1,0-2-161,0 6 1,0 1 139,0 4 0,0-1-455,0-4 0,0 3 193,0-8 0,2 1-276,3-6 1,3-1 172,7-3 1,-1-3-186,1-7 0,0 0 130,0 0 0,1-5-317,3 0 1,-2-6 182,2 1 1,-2-2 27,-3 3 1,1-3-494,0 7 476,-1-6 490,1 3 0,0-7 0,0 0 0</inkml:trace>
  <inkml:trace contextRef="#ctx0" brushRef="#br0" timeOffset="8039">3234 3220 7936,'7'-9'840,"-6"-4"-620,6 12 1217,-7-12-648,-7 11-353,6-11 302,-6 11-259,7-4 0,0 6-203,0 0 138,0-7-194,0 6 1,0-6-1,0 7 243,0 0-145,7 0 12,-6 0 1,6-7 128,0 6-128,-6-6-1,6 1-258,-7-2 148,0-1 55,6-4-54,-4 5-194,4 0 0,-6-5 183,0 5 4,0 0-15,0-5 6,0 11 294,0-5-145,0 1-26,0 4-125,-6-4 233,4 6-55,-11 0-161,5 6 0,0 2-206,-5 14-1,5-6 262,-7 12-55,0-5-218,0 6-1,7 0 210,-5 1-35,12-7 0,-6 4 158,7-2-508,0-4 169,0 0-71,7-6 225,7-7-366,3-1 158,4-7 1,0 0 112,4 0-1976,-4-7 952,0 6 394,0-12 271,-4 4-3133,4-5 2267,0 6 0,-5-4 37,4 7 1134,-10 0 0,3 5 0,-5 0 0</inkml:trace>
  <inkml:trace contextRef="#ctx0" brushRef="#br0" timeOffset="8476">3661 3028 8335,'0'-14'1350,"0"-1"-278,0 0 0,0 6-318,0-1 2161,-7 6-1351,5-9 1150,-11 12-1251,12-6-625,-12 7-260,4 0-5,1 0-279,-5 0 1,5 7 113,-7 3-402,7-4 52,-5 14 154,12-11 1,-6 13-301,7-8 151,0 1-1,0 0-615,7 0 456,1-1 0,6-4-388,1 0 1,5-2 201,-1 2 1,2 3 306,-1-3 0,-4-2-75,4 2 1,-9-2 236,-1 2 1,-5 3-88,5-4 1,-7 5 759,2 0 0,-8 1-331,-2 0 0,-8 1 431,-2 4 0,-4-4-464,-6 3 0,-1-7-495,6-2 0,-1-7 0,2 2 0,7-3 0,-3-2-288,4 0 0,3-7 89,3-3 0,3-3-2943,2-2 1,8-4 3141,7-1 0,6-12 0,9 1 0</inkml:trace>
  <inkml:trace contextRef="#ctx0" brushRef="#br0" timeOffset="17849">1882 1838 7815,'0'-15'720,"0"0"1,0 1-244,0-1 1,0 5 1768,0 0-1002,0 1-32,0-6-549,0 7 0,0 3-70,0 10 0,0 3-235,0 7 0,0 6 29,0 3-127,0 4-423,0 8 1,-5 0-67,0 3 0,0 5-444,5 0 687,0 0-193,-6 7 0,4-7-637,-3 0 609,4-6-1301,1-2 929,0-7 0,-2-6-686,-3-3-152,3-11 471,-4-2 0,6-9 554,0-3 0,0-8 0,0-8 392,0-2 0,0-1 0,0-6 0</inkml:trace>
  <inkml:trace contextRef="#ctx0" brushRef="#br0" timeOffset="18175">1838 1838 7815,'0'-8'1453,"0"1"-882,0 7 1,2-5 233,2 0 198,-2 0 1,6 5-34,-3 0 169,3 0-768,7 7 1,0-4 0,1 9 70,4 4 1,-2-1-222,6 4 0,1 4-163,4 2 0,-5 4 0,1 4-192,1 1 75,2 0 134,-5-4-759,4-1 566,-10 0 1,9-6-1,-6-3-195,-2-4 1,3-3 138,-2-3 0,1-3-29,-5-7 1,1-7 72,4-3 0,-4-11 106,4-8 1,-6-7 3,-4-8 1,1 1 88,-6 4 0,2-3-51,-2 2 0,-4 0-49,4 0 0,-3 4-24,-2 7 0,0 6 5,0 4-222,0 2 231,-7 3 1,6 7-1210,-4 7 587,-3 0 212,6 13-2018,-4-5 2469,6 7 0,0 0 0,0-1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29:36.21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472 4248 7817,'0'-15'0,"-2"1"432,-3-1 1,-3 5 0,-7 0 0,-1-1 1218,-3-2 1,-3 5-1021,-2 3 0,-4 3-87,4 2 1,-6 8-161,-4 7 0,1 10-315,-6 14 1,6 8 83,-1 17 1,3 14-257,2 10 0,17-39 0,2 0-237,-4 49 1,9-45-1,2 1 333,1-1 1,4 1-1,1 2 1,3-1-129,3-3 0,2-1 1,2-1-1,5-2-12,31 36 0,13-6 136,-24-42 1,2-3 0,3-4-1,3-3-30,4-4 0,2-5 1,4-3-1,1-5 94,4-4 0,1-5 0,-2-5 0,1-5 152,5-2 0,0-5 1,-3-5-1,0-3-195,-1-6 0,-2-2 0,-2-2 0,-2 0 85,-6 1 1,-2-1 0,-3-1 0,-1-1 5,-4-2 1,-2-1 0,-3 0 0,-3-3-371,-2-3 0,-1-1 0,-3 2 0,-3 0 199,11-48 1,-13 3-29,-16 2 0,-8 1 6,-12 4 0,-13 5 30,-25 9 0,-5 5-23,-15 10 0,-4 10 434,-11 10 1,0 11-218,0 9 1,1 7-60,4 12 0,3 5-814,6 9 1,15-2 720,10 2 1,12-4-1863,12-5 1882,11 3 0,17-7 0,2-4 0</inkml:trace>
  <inkml:trace contextRef="#ctx0" brushRef="#br0" timeOffset="471">2030 3837 7160,'-34'24'0,"-2"1"-1167,-2 1 1167,6 8 2745,-4-10 1,11 9-280,1-13-1719,6-1 2491,3-4-1704,2-7-1033,11-8 275,9-21 0,16-25 32,16-22-587,-9 26 1,2-1-304,-2-8 0,2-1 0,9-4 0,1-1 145,0-4 0,0 0 1,-1-1-1,2 0-280,6-2 1,0 0 0,-1 0-1,1 1-17,0 3 0,0 2 0,-4 1 1,0 0-134,-3 5 1,-1 1 0,-3 3 0,-1 1-662,0 2 0,0 2 1,28-31-691,-11 16 0,-12 12 0,-11 13 698,-5 7 0,-13 7-1210,2 9 2230,-10 3 0,2 7 0</inkml:trace>
  <inkml:trace contextRef="#ctx0" brushRef="#br0" timeOffset="1287">3985 676 7828,'-15'-14'0,"1"-1"0,-1 0 1378,0 7-856,0-5 0,4 10-22,-4-7 1,4 7 366,-9-2-526,-3 10 1,1 3-102,-8 20-31,1 3-346,-7 19 28,5 9 147,-5 8 0,2 13 249,-1 3 1,3 2-53,7-2 1,10 2 117,11-6 0,5-2-96,9-9 0,8-4-212,16-10 1,2-5-5,13-10 1,0-5 242,15-9 0,3-12 79,1-13 1,6-17-155,4-17 1,-3-10-707,4-15 1,-7-4 434,-9-1 1,-28 24 0,-3-2-636,22-41 1,-29 38 0,-2 0 224,11-43 0,-11 8-116,-9 6 0,-7-4 237,-12 5 0,-10 2 333,-9 8 1,-15 4 705,-5 5 1,-15 10-425,0 9 0,-5 11 420,1 4 0,2 11-132,-3 4 0,6 10-811,4 4 0,3 9 338,7 2 0,8 4-410,7-4 0,6 0 456,8-6 1,7 1-1658,3 0 1,15-2 1531,5-3 0,9-4 0,-1-6 0</inkml:trace>
  <inkml:trace contextRef="#ctx0" brushRef="#br0" timeOffset="1637">3706 1132 7890,'-15'-8'4287,"7"1"-1229,1 7-1793,7 0 0,8 5-641,7 0 0,6 0-341,9-5 1,6 0-69,3 0 1,8-2-920,2-3 1,7-1 532,-2-4 0,3 4 171,2 6 0,-1-7 0,1-1 0</inkml:trace>
  <inkml:trace contextRef="#ctx0" brushRef="#br0" timeOffset="1928">5029 294 7856,'-7'-23'4340,"-1"2"-2891,0 6 1,0 5-331,3 1 0,1 5 656,-5 0-1199,-1 2-182,-11 8 17,4 16-126,-11 9 0,4 27 33,-10 11-1107,3 16-281,9-38 0,1 2 526,8 5 1,2 2 350,-7-1 1,1 1 135,8 2 1,2 1 81,-1 0 0,1 0-495,3-3 1,2-1 0,5-4 0,2-1-261,10 39 1,12-9-303,13-12 0,7-12 479,2-17 0,7-10-432,-3-14 1,8-10 984,-2-10 0,8 0 0,-9-15 0,4 1 0</inkml:trace>
  <inkml:trace contextRef="#ctx0" brushRef="#br0" timeOffset="2407">5499 691 14039,'8'6'981,"4"3"-264,-8 5 1,6 3-260,-5 2 1,5 4-159,-5 7 0,0 1-95,-5 3 1,0-1-308,0 6 0,0-7 141,0 3 0,0-1-409,0-5 0,0 2 209,0-11 1,0-5-431,0-5-121,6-7 1,2 0 266,7-13 0,0-6-150,0-13 1,-1-4 181,1 3 0,5-7 243,-1 7 1,1 3-1,-6 2 0,1 7 669,0-1 1,0 4-119,-1 5 1,1 4 152,0 6 1,-1 0 378,1 0 1,-5 3-356,0 7 0,-2 0-561,2 9 0,1 4 73,-6 1 1,1-1-814,-1 2 0,-3-6-72,3 6 0,-3-5-504,-2 4 1,0-6 230,0 2 0,0-4 165,0-1 923,0-7 0,6 5 0,2-5 0</inkml:trace>
  <inkml:trace contextRef="#ctx0" brushRef="#br0" timeOffset="2666">6263 0 11264,'8'15'1863,"7"-1"0,0 4 215,4 7-1442,4-1 1,0 21-95,7-1 1,-3 10 11,-2 14 1,1 9-1021,-6 16 0,-13-42 1,-1 1 463,-3 4 0,-1 1 1,-4-2-1,-3 1-618,-1 0 0,-3 0 0,-1 0 1,-3-1 401,-3 2 0,-2-1 0,0-1 0,-3 0-595,-3-3 1,-1-2 0,0-2 0,-1-1-106,0-2 1,-2-2 917,-22 32 0,-2-4 0,-1-8 0,3-1 0,-1-1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51:07.0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89 339 7832,'-17'0'1303,"-2"0"1,2 0 4703,-2 0-4512,9 6-898,3-4-295,7 4 1,4-6 106,6 0 0,1 0 1,13 0 692,3 0-856,7 0 0,3-6 182,8-4 0,-1 2 201,0-2-588,0 7 116,6-10 1,-2 11-38,6-3-47,-7 3 1,9 2-141,-7 0 0,0 0 0,-5 0 0,0 0-1151,0 0 830,-7 0 1,-1 0-984,-6 0 1004,6 0 1,-10 0 0,2 0-99,-6 0 0,-2 0 0,-5 0 341,-1 0-305,1 0 395,0 0-35,-7 0 292,-1 0 701,-7 0-420,0 0-1181,-7 0 367,5-6-138,-4 4 93,6-4 1,-2 6-1011,-3 0 428,4 0-1194,-6 0 642,7 0 596,0 0 0,-6 0 1,-3 0-1</inkml:trace>
  <inkml:trace contextRef="#ctx0" brushRef="#br0" timeOffset="612">956 15 7523,'-15'-6'1324,"1"4"1,-1-5 1593,0 7-2248,0 0 1,6 0 356,-1 0-463,7 0-978,-4 7 405,7 1 0,7 2-117,2 0 0,4-5-445,2 4 563,6-5-151,-4 9 0,9-7-647,-7 4 685,8 3 0,-10-10 0,6 7-400,-1 2 1,-3-4-57,-4 2 365,0-1-73,-1 6 100,-6 0 360,-1 0 1,-2 4-144,0 1 774,0 6-628,-5-10 0,-5 12 0,-2-4 738,-1 4-622,-2 2 1,-4-1 909,-1 0-775,0-6 1,0-2-54,1-6 1,-1 3 0,2-2 0,2-2 483,1-1-672,7-7 0,-6 1-917,4-7-196,4 0 0,-6-2-1057,7-3-306,7-3 1041,-6 0-1449,13 1 2696,-13 7 0,-1 0 0,-8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51:08.9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545 588 7853,'8'0'2832,"-2"0"-2353,-6 0 0,-1 0 344,-4 0 1,-3-2-90,-7-2-150,7 2-286,-12-11 0,10 6 15,-9-3 1,-3-3-102,3 4 0,-2 2-59,1 2 0,-1 4 218,-4 1-271,-2 0 1,5 0 0,-4 3-66,2 7 0,4-1 1,-3 13-510,2-1 311,1 2 1,7 6-424,4 1 276,-5-1 187,13 0-1087,-6-6 865,7 5 1,0-12-1,2 6-1110,3-1 965,3-11 0,7 8-52,-1-14 0,3 6 115,2-5 0,-2 0 82,2-5 1,-2 0 100,-3 0 161,1 0 1,-7-2 730,-3-3-586,-3 4 1,-4-6 1012,-3 7-755,-10 0 0,-2 2 4,-8 3 188,1 3 1,-6 8 70,1 4 0,1-2 278,3 6-441,-2-6-157,10 10 1,-2-7 193,9 4-53,-3 3-245,11-12 0,-4 12-139,6-4 0,6-3 170,4-1-493,10-4 302,-4-1 0,12-2 0,-4-1-925,4-3 630,8-5 0,-5 2-767,3-6 722,-3 0 1,4 0-1002,-1 0 0,0-6 1342,-4-4 0,-1-3 0,0-2 0</inkml:trace>
  <inkml:trace contextRef="#ctx0" brushRef="#br0" timeOffset="409">339 294 8431,'-15'0'3600,"7"7"-2989,1-6-253,7 6 0,0-14 32,0-3-933,7-3 513,1-1 1,7-8 0,1-2-1432,4-4 1062,-4-1 0,10 4-212,-6 1 1,1-1 0,-3-2 610,2 2 0,-1 4 0,-4 6 0</inkml:trace>
  <inkml:trace contextRef="#ctx0" brushRef="#br0" timeOffset="1035">750 779 6002,'0'-8'1075,"0"1"1,0 6-106,0-4-380,0 3 384,0-4-411,0 6-188,0 0-62,7 0 0,-5 6 8,2 4-352,-2 3 0,3 7 0,0 3-881,-2 4 971,5-1 1,-6 12 0,4-4-286,1 6 0,-5-3 0,4 1 1,-1-4 205,0-6 1,2 0 2,-3-9 24,-2 1 1,6-12-1,-3-3 140,5-4 1,-2-14 0,0-6 291,-1-7-431,4-10 1,-9 3 0,4-5-41,1 3 0,-4-1 16,7 1 0,-7 6-28,2-1 1,-2 3-304,2 7 164,-3 1-477,4 4-175,-6 7 0,2 1 835,3 7 0,-3 7 0,4 1 0</inkml:trace>
  <inkml:trace contextRef="#ctx0" brushRef="#br0" timeOffset="1213">1162 853 7878,'0'9'32,"0"1"2779,-7-7-1825,6 11 0,-7-1-456,3 6 0,3 2 0,-3-3-785,4 2 1,-1 5-1,-1-4-134,-2 2 1,0-4-233,5 6 629,6-1 0,-2-6-2417,5-3 2409,-5-10 0,9 8 0,-5-5 0</inkml:trace>
  <inkml:trace contextRef="#ctx0" brushRef="#br0" timeOffset="1379">1177 662 7878,'0'-15'-1726,"-2"2"1527,-3 3 0,2-1 4075,-7 6-2079,0 0-1789,2-2 107,2 6-2357,-1-6 1073,5 7 1169,-4 0 0,12 0 0,3 0 0</inkml:trace>
  <inkml:trace contextRef="#ctx0" brushRef="#br0" timeOffset="1597">1412 206 9218,'-8'0'5520,"1"11"-4903,7 4 0,-5 16-42,0 3-743,0 7 200,5 3 1,-1 12-250,-4 3 1,3 8-256,-3-4 1,4 1-1321,1-5 1197,0 0 559,0-7 1,0-3-1761,0-10 0,5-3 1796,0-7 0,-1-6 0,-4-2 0</inkml:trace>
  <inkml:trace contextRef="#ctx0" brushRef="#br0" timeOffset="1792">1353 779 7912,'0'-8'3016,"0"-5"-913,0 11-854,0-4 607,0 6 0,-2 0-812,-2 0-997,2 0-836,-5 0 638,14 6 0,-4 1 193,7 3 1,0 3-2121,4-4 0,1 0 557,0 0 1521,0-5 0,6 9 0,2-5 0</inkml:trace>
  <inkml:trace contextRef="#ctx0" brushRef="#br0" timeOffset="2134">1662 956 7813,'-7'8'1014,"4"-2"-507,-7-6 1833,7 0 0,-2 0 323,10 0-2121,3 0 0,7-1-141,-1-4 1,3-2-630,2-3 1,-2-3-929,2 3 1,-2-3 456,-3-1 654,1-1 52,0 0-713,-1 1 543,1-1 0,-7 0-418,-3 1 1,-3-3-1,-2-1 119,0-1 433,0-1-1,0 5-126,0 1 0,-7 1 687,-3 3 1,-3-2 56,-1 7 0,-6 7 0,-1 8-225,-2 3 1,5 10 175,-2 6-242,4 1 0,3 10-175,3-5 0,4 4-27,6-5 1,0 1 0,3-8-285,7-2 0,0-4-871,9-6 739,4-7 0,0-2 122,6-6 0,1 0-695,-1 0 0,1-6 0,-1-4-1110,0-3 1290,1-8 714,-7 4 0,4-10 0,-4 4 0</inkml:trace>
  <inkml:trace contextRef="#ctx0" brushRef="#br0" timeOffset="2449">2117 706 12553,'0'16'609,"0"4"-609,0-4 0,7 18 169,-5-9 1,9 16-383,-6-7 1,6 5 90,-1-5 0,-2-1 0,0-7 289,-1-1 1,3-7-389,-5 1-25,0-9 83,1-3 1,1-9 208,2-3 1,0-8 0,-6-10 779,2-5-624,0 2 76,1-10 1,-3 2-1,7 0-3,2 1 0,-1 4-86,-1 4 1,3-1 120,-3 6-760,3 1 301,2 11-2118,-1 1 1558,1 7 0,0 0 709,-1 0 0,1 7 0,0 1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51:13.0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15 673 14712,'15'0'2476,"0"0"-2137,6-6 1,-3-2 37,6-7 0,1-2-960,4-2 459,0-4 0,1-11 176,-1-1 1,4-10-564,-4 1 1,4-4-114,-8 4 0,-4 2 0,-2 1 36,-2 2 244,-9 6 29,-2-9 63,-6 10 1,-6-2 124,-4 10 0,-10 2-26,-4 8 0,-4 6 0,-1 4 632,-1 8-175,-6 10 367,5 16-455,-5 1 1,7 16-109,0-3 1,-1 15 0,3-2-18,2-1 0,4 6-198,6-8-461,7 6 381,1-21 106,7 10 1,2-18 77,3 4 1,10-6 0,11-3-582,6-1 231,-1-14-349,12 9 416,-6-19 0,8 6 2,-1-7 0,0-7-59,0-3 0,-2 1 0,-1-4-399,-2-4 586,-6-1 0,1 2-62,-9-4 1,-4 2 8,-6-6 1,-1 4 346,1-4 0,-7 4 0,-3-3 509,-3 2-476,-2 2 1,-7 4-119,-2 0 1,-5 7 533,0 3 0,-1 3-199,0 2 0,-1 2 0,-2 5 127,-2 7-139,1 1-379,4 13 191,7-5 0,-3 9-290,6-2 0,0 2-77,5-7 1,1-4 0,4-1-100,5-4 1,10-1-61,4-1 1,1-5 0,2-5-38,4-2 1,2-8 154,-3-4 0,-1-5 1,0-3-159,1-1 1,-1-8 362,1 3-160,-8-4 25,0-1 1,-8-1 0,1 1 213,0 0 1,-2 1 0,-3 3 303,-5 6-271,3 2-55,-7 3 1,6 5 770,-7-4-268,0 12-237,-7-6 1,1 14 0,-4 3 246,5 3-448,3 8 112,2-5-70,0 12 108,0-5 1,0 6 0,2 2 55,3 4 1,2-4-137,2 3 0,3-3 1,-6-3 833,2-4-489,-4 4 71,2-12-312,-6-1 0,0-2-31,0-3 0,-1-4-218,-4-1 0,-8-3 0,-7-2-927,2 0 678,-5 0 1,5-2 191,-6-3-512,6-3 0,-3-6-870,6-1 1,7 0 0,3 0 1406,3 1 0,9-1 0,1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51:16.5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103 559 7825,'0'-15'0,"0"0"0,0 1 1479,-7 5-634,-1-4 336,0 12-434,2-6-473,-1 14 1,5 1-1,-2 7-14,2-1-51,2 14-476,0-3 259,0 10 0,0 5 118,0-1 0,0 7-258,0-7 0,2-3 192,2-2-1686,5-3 847,5-2 239,-6-6-1136,6-1 610,-6-14 1082,0-2 0,11-6 0,-2 0 0</inkml:trace>
  <inkml:trace contextRef="#ctx0" brushRef="#br0" timeOffset="125">44 221 7834,'-15'0'663,"7"0"1,0 0 1983,3 0-1802,4 0 0,-6 1-63,7 4-1493,0-3 408,0 4 294,7-6 0,-4 0-668,7 0 0,-5 2 245,4 3 432,1-4 0,5 12 0,0-4 0</inkml:trace>
  <inkml:trace contextRef="#ctx0" brushRef="#br0" timeOffset="907">338 368 7854,'0'14'1107,"0"1"1,0 5-611,0-1 1,0 7-1,0 0 233,0 7 1,0 5-114,0 6 0,0-3-223,0 3 0,2-5 70,3 5-252,-4 0-27,6-13 1,-7 0-188,0-6 54,6-7-187,-4 3 0,5-11-349,-7-1 447,6-5 1,-3-1-49,7-13 0,-5-6-53,5-14-144,0 1 183,4-7 0,-1 3-18,-3-6 1,3 7 78,-3-3 1,3 6 92,2 4 0,0-1-70,-1 7 1,-4-1 92,0 5 1,0 6 19,4-1 100,1 6 1,0 4-34,-1 10 1,-5 3-1,-3 4-2,1 2 1,-6-1-201,4 7 0,-3-1 85,-2 6 1,0-6-104,0 1-48,0-1 143,0-1 0,0 3-14,0-6-15,0-1 27,0-4-23,0 0 1,1-7-8,4-3-327,4 3 147,12-6 0,-5 4 159,12-6-370,-5 0 215,6-6 0,2-3-145,3-5 0,-3-1-252,4 0 1,1-4 38,-2-1 0,-1-6 147,-9 1 0,2-2 68,-6-3 0,-2 1 72,-8 0 1,1 1 544,-6 3 0,0 2 424,-5 4 1,0 7 0,0-2-431,0 1 0,-2 6 983,-3 2-851,-3 4 0,-6 7 53,-1 4-165,7 3-414,1 8 138,1-4 0,4 9 251,-3-7-605,3 7 270,2-3 0,0 2 99,0-1-403,0-6 230,7 3 1,1-6-88,7 0 0,0-5 103,-1-1 1,1-5-183,0 1 0,-1-4 58,1-1 0,0 0-47,-1 0 0,1-5 72,0 0 0,-1-4-8,1 4 0,0-7-115,0 2 1,-6-3 31,1-1 1,-2-3 113,2-2 0,3 1 1,-3-5-71,3 2 0,-3-5 280,0 1 1,-7 2 869,2-1-498,3 6-256,-6-3-121,4 6 1329,-6 7-432,0 1-420,0 7-180,0 0-172,0 7 0,0 2 86,0 11 0,0 3-17,0 6 0,0 1-543,0-1 0,2 2 247,3 3 1,1-4-609,4-1 1,3-1 331,-3-8 1,8-2-598,1-9 0,1 3-280,-5-7 0,-1 0 612,1-5 1,0-7 611,0-3 0,-1-16 0,1-5 0</inkml:trace>
  <inkml:trace contextRef="#ctx0" brushRef="#br0" timeOffset="1168">1705 0 11134,'0'15'1850,"0"-1"-374,0 1-1069,7 6 1,-6-4 1,11 15-48,-7-2 0,0 9-436,-5 0 0,0 7 120,0-2 0,0 8-536,0-8 1,0 4 73,0-4 0,0-5 212,0 0 1,0-11-328,0 1 0,0-4 0,0-1-29,0-4 1,0-2-276,0 2 0,0-4-293,0 3 1,0-7 1128,0-2 0,0 0 0,0 4 0</inkml:trace>
  <inkml:trace contextRef="#ctx0" brushRef="#br0" timeOffset="1396">1646 412 7842,'9'-15'2298,"-3"7"-932,-6 1 533,0 7 705,0 0-1340,7 0-249,-6 0-819,12 0 1,-9 0 14,5 0 0,-4 0-758,5 0 378,-7 0 164,10 0-2222,-4 0 1074,5 0 628,1-6-1614,6 4 0,-4-9 259,2 6 1880,4 0 0,0-2 0,6-1 0</inkml:trace>
  <inkml:trace contextRef="#ctx0" brushRef="#br0" timeOffset="1592">2058 441 7842,'0'8'2056,"-7"-1"-1296,6-1 1,-11 2 17,7 7 771,-6 0-669,9 6-334,-4 2-116,-1 6-324,6 1 52,-6-1 1,7 1 157,0-1-874,0 0 437,0 1-1696,0-1 1324,7-6 0,-6-2 253,4-6-2275,3 0 1686,-6-7 0,11-3 829,-3-10 0,3-10 0,2-8 0</inkml:trace>
  <inkml:trace contextRef="#ctx0" brushRef="#br0" timeOffset="1727">2073 162 7842,'-9'-7'3850,"-4"6"-3257,4-4 1386,2 3-884,1 2 187,-1 0-536,5 0-395,-4 7 1,6-4 165,0 7-3800,0-1 1630,6 6 1653,-4 0 0,18 6 0,-4 2 0</inkml:trace>
  <inkml:trace contextRef="#ctx0" brushRef="#br0" timeOffset="2682">2234 573 7804,'0'-8'5145,"2"0"-4635,3 3 0,8 2-86,7-7 0,7 0-102,3-4 0,6-3 22,8-2 1,0 1-79,0-7 0,-2 6-715,-2-6 1,0 1-334,-5-6 1,-1 6 506,-5-1 1,-6 2-9,-3-1 0,-10-4 76,-5 4 1,-4-3 96,-1 3 1,-11-4-126,-4 4 1,-11 4 495,-3 5 1,-1 2-16,-4 8 0,-4 7 179,-1 8 1,-2 14-127,2 6 0,-2 15-62,7 4 1,0 2-167,4 3 1,7 1 81,4 9 1,9-8-345,5 3 1,5-6 107,5 1 0,5-5-267,9-10 0,6-3-50,9-6 1,2-9-179,3-6 0,4-7 38,-4-8 0,-1-2 147,1-3 1,-7-3 106,3-6 1,-6-6 78,-4 0 0,1-4 153,-7 4 0,-4-6-46,-5 2 1,-2-3 326,2 3 1,1-2 102,-6 6 1,0 1 353,-5 4 1,0 0 1243,0 1-1391,-7 5 0,-1 3-133,-6 6 0,-3 1-141,-2 4 1,2 4-57,-2 5 1,7 7-1,3 4 0,4 3-152,-5 1 0,7 1 92,-2-1 0,10-5-231,4 1 0,9-2-669,2 1 0,6-4 439,-1-10 1,2-4-51,3-6 1,-3-1 115,-2-4 0,3-8-334,-4-7 0,-1-6 151,2 1 1,-6-7 16,6-3 1,-7 1 129,1 5 0,-2-1 446,-3 1 0,-4 1-10,0 4 0,-2 2-200,2 8 1,1 4 595,-6 0-398,7 7 1,-9 3 299,7 10 0,-7 9-159,2 6 1,-2 3 149,2 1 0,-3 7-122,3 3 0,-4 4 56,-1 1 1,0-5 46,0 0 1,0-6-143,0 1 1,-1-3 594,-4-2 1,1-6-356,-5-3 1,-3-9 88,-7-1 0,1-7-225,-7 2 1,5-5-1074,-4-5 1,4-9 483,-4-11 0,4-3-2064,-4-1 1,7-2 2268,3-3 0,-7-4 0,4-6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33:48.6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148 2690 8228,'-7'-22'1031,"4"0"-115,-7 8 0,7 4 0,-4 2 1349,1 1-1139,4 2-473,-4 5-270,6 0 12,0 0 1,0 7 0,0 4 214,0 7 0,0 2-332,0 9 0,0 4 0,0 11 30,0 0 1,0 7-195,0 3 1,0 4 0,1 4 391,4 2-518,-3 0 162,4 1 0,-6 2 1,0 3 68,0-6-71,0 0 0,-4-12 0,-1 5 0,1-5 362,3-8-315,1 1-9,0-14 1,0 5-28,0-7 0,0-1 74,0-4-8,0-3 0,0-6 50,0 0 0,0-5 744,0-1-447,0-5-78,0 2-267,0-6-458,0 0 0,6 0 316,4 0 138,-3 0-103,6 0 0,-3 0 178,9 0 0,-3 5 83,4 0-106,3 0-275,-7-5 0,7 0 0,-3 0 0,3 0 0,-1 0 0,6 0 0,-3 0 0,2 0 0,3 0 0,-1 0 0,1 0 0,-1-7 0,5 6 0,1-4 0,-1 3 0,-5 2 0,6 0 0,-1 0 0,0-6 0,2 4 0,3-3 0,-1 4 0,1 1 0,-6 0 0,4 0 0,-2 0 0,2 0 0,1 0 0,4 0 0,-9 1 0,6 4 0,-6-3-61,1 3 1,2 1 0,-2-1 125,-1-2-125,5-1 16,-7-2 0,6 0 110,-3 0 1,-3 0-115,4 0 1,1 0 98,-2 0-74,0 0-8,2 0 77,-5 0 0,5-2-20,-6-3 1,1 4-1,1-6 3,3 1 0,1 4-29,-2-3 0,-3-1 0,3 1 0,2 0 0,-2 5 0,1 0 0,-1-5 0,0 0 0,2 0-17,-2 5 1,-1 0-10,6 0 18,-6 0 1,8 0-8,-7 0 0,2 0-22,-2 0 1,-3 0 67,4 0 1,-4 0-38,-2 0 0,5 0-7,1 0-1,-1 7 4,-5-6-222,1 6 222,6-7 0,-4 0-5,8 0 0,-8-2-64,3-3 51,-4 4-5,5-6 1,-5 7-16,3 0 0,-3-5 21,-2 0 1,1 0 0,-1 5-49,0 0 38,1 0-40,-1 0 1,1 0 11,-1 0 0,0 0 10,1 0 1,4 2-1,0 1-25,-1 2 1,0 2 5,1-2 125,-3-4-95,5 6 1,-2-6 73,1 4 1,4-3-75,-5 3 0,5-3 247,-4-2-225,5 0 6,-8-7 0,10 5 124,-3-3-113,4-3 1,-1 7 15,-3-4 1,7-2-4,-7 2 0,10 0-5,-10 5 1,7 0 0,-7 0 14,4 0 1,1 0-13,0 0 0,0 0 131,0 0-132,0 0 1,0 0-1,2 0 1,1 0-44,2 0 43,-6 0-25,-1 0 25,-4 0 1,1 0 8,0 0-35,1 0 1,-3 0 35,-3 0-273,4 0 256,-7 0 1,3 0-205,-9 0 0,1 0-71,-6 0 248,6 0 0,-15 0-183,4 0 172,-4 0 0,-1 0-58,0 0-34,-7 0 885,4 0-322,-7 0 155,0 7-388,-7-5 1,4 4 0,-7-7-294,-1-4 0,2 1 8,0-5-577,-1-1 487,-5-5 1,5-5-321,1 1 349,-1-7 0,-5 3-103,0-7-174,7-5 0,-5 3-131,3-2 397,-3-3-3,-1-1 0,-1-4 97,0 2 1,2-2 74,3 3-67,-3-4 0,5-6 62,-7 0 1,2 0-65,4 5 0,-3-5 128,7 0 93,0-6-662,-1 9 471,4-5 1,-4 6 0,6-3 0,0-1 35,0 2 0,0 6-31,0 2 0,-2 8 230,-3 1 149,3 1 1,-6 13 191,3-4-520,4 10 486,-6-3-157,1 12-273,-3-6 1,-5 7 30,-1 0 0,5 2-138,0 3-71,7-4 283,-10 6 26,5-1 0,-5-2-139,3 5 1,-3-5 0,3 1 265,-3-4-105,5-1-219,-5 0 55,5 0 1,-9 0 1,-2 0 0,3 0-71,-4 0 1,-1 0 229,1 0-132,-6 0-10,3 0 0,-1 0 24,-1 0 1,1 0-5,-6 0 0,-4 0-111,0 0 0,-6 0 0,6 0 0,-7 0 0,2 0 0,-3 0 0,-1 0 0,4 0 0,-8 0 0,1 0 0,-5 0 0,2-1 0,-3-3 0,1-1 0,2-6 0,-1 3 0,2-5 0,-6 3 0,2-3 0,-2 3 0,-6-3 0,4 0 0,1 3 0,-1-3 0,-3 3-586,1 4 586,5-7 0,-4 9 0,3-5 0,-4 4 0,-6-5 0,3 7 0,-2-2 0,2 3 0,3 2-629,-1 0 629,0-6 0,0 4 0,0-5 0,1 7 0,-1 0 0,0 0 0,0 0 0,5 0 0,0 0 0,-1 0 0,4 0 273,2 0 1,0 0-274,5 0 0,-8 0 0,8 0 0,-2 0 0,5-5 0,2 1 222,0-1 1,-4 5 0,2-2-223,2-3 0,7 3 0,-11-4 0,12-1 0,-10 6 0,7-4 0,-2 3 0,2 1 0,-5-4 0,3 3 0,-5-4 0,5 6 0,-2 0 0,-3 0 0,6 0 0,-8 0 0,4 0 0,3 6 0,0-4 0,2 4 0,-1-6 0,1 0 0,-2 0 0,5 2 0,-3 3 0,3-4 0,1 4 0,1-3 0,0-2 0,-1 0 0,1 0 0,-1 0 0,1 0 0,0 0 0,-1-7 0,1 6 0,-1-6 0,3 7-4,2 0-21,-3 0-12,6 0 0,-8 0-82,1 0 1,4 0 73,1 0 1,1 0-114,-2 0 123,-2 0 1,10 2-291,-2 3 80,2-4 102,3 6 0,-1-2-421,0 0 0,6 0-2301,-1-5 790,6 0-2848,-2 0 3449,6 0 0,13 0 1474,7 0 0,12-7 0,6-1 0</inkml:trace>
  <inkml:trace contextRef="#ctx0" brushRef="#br0" timeOffset="704">5219 3161 7900,'-15'0'3479,"1"0"-1606,6 0-694,1-7-689,7-1 1,15-13-215,9-4 0,7-4 256,13-5 0,-1-9 182,11-6-647,6-6-93,1 9 1,4-5 404,-6 7-1920,-7 0 1427,-1 0 0,-4 6-258,-3 4 0,2 10-449,-12 4 0,-6 4 70,-9 1 1,-2 7-341,-3 3-257,-5 3 1130,-3 2-430,-6 0 1,-2 5 627,-2 0 0,-5 7-1550,-5-3 1570,-1 4 0,0 2 0,1 0 0</inkml:trace>
  <inkml:trace contextRef="#ctx0" brushRef="#br0" timeOffset="7385">6086 486 8937,'-6'-18'1662,"-4"3"-1191,3-3 0,1 18-50,6 0-255,-7 6-8,6 16 1,-6 7-70,7 10 0,0 5-783,0 5 440,0 10 197,0-5 1,0 15-1106,0-11 814,7 5 1,-6-6 80,4-3-384,-3-4 1,3-12 231,0-4 1,0-9-541,-5-6 959,0-9 0,6-3 0,2-7 0</inkml:trace>
  <inkml:trace contextRef="#ctx0" brushRef="#br0" timeOffset="7655">5998 250 8170,'0'-29'1009,"0"6"1,0 2 1588,0 6-1199,0 7-1047,0-5 1,7 10 0,4-5 334,7 1-709,-2-4 233,12 9-748,-5-5 0,6 7 448,1 0 1,-6 7-1318,1 3 1110,-7 3 0,6 6 0,-7 3-570,-4 0 518,-8 3 1,1-1 339,-6 1 1,-6-1-105,-4 6 1,-5-1 200,-5 1-103,-2-1 1,-8-4 0,2-3 295,4 0 114,-4-9-114,12 0-566,-5-5 1,11 0-3,0-3-962,7-3 1,-4-1 116,7 4 1131,7-3 0,1 11 0,7-5 0</inkml:trace>
  <inkml:trace contextRef="#ctx0" brushRef="#br0" timeOffset="8032">6263 765 10743,'-15'8'2980,"0"-3"-2125,7 3-69,2-6 112,6 4-530,0-6 0,11 0-125,4 0-157,9 0 0,6-6 0,9-4-986,3-3 1,-3-8 274,1-4-514,-8-3 809,11-8 0,-17 4 141,3-7 0,-4 1-146,-1-1 1,-4-2 179,-10 7 0,-4-6 1,-6 6-306,0 2 1006,0 0 1,-11 10-338,-4 2 117,-3 4 0,-3 8 0,-5 4 1,-5 9-2,-4 10-394,1 6 111,5 22 1,1 2-76,4 14 0,-3 6 266,8 4-536,-1 9 1,12-7 0,3 0-119,4-4-572,1-3 612,6-12 0,7-3-337,7-9 1,11-6 0,-2-10-366,2-4 96,7-4 0,-6-8 987,8-3 0,-1-10 0,5-3 0</inkml:trace>
  <inkml:trace contextRef="#ctx0" brushRef="#br0" timeOffset="8468">6865 897 7964,'9'7'3061,"-3"-6"86,-6 6-1969,0-14-477,0-1-194,-6 0 0,2-5 0,-6 3 791,-1-3-847,-2-2-302,-2 1 1,1 5 0,-3 5 0,-1 2-426,-1 2 75,-7 6-736,9 9 1,-6 3 670,4 7 1,2-1-738,-2 6 1,9-3 417,5-2 0,-1 1 1,1-6-108,1-3 0,8 0 1,2-2-1,2-2 78,4-4 492,7-2 1,-1-7-214,7 0 112,-7 0 342,10-7 0,-12-6-122,4-6-220,-4-1 788,-1-1 1,-2 3-194,-4-7 1,-2 7 441,-7-1-59,0 3 0,0 1 952,0 0-1465,0 7 1,-2 0-435,-3 3 1,2 3-6,-7-3 1,7 10-1,-2 5 1,2 5-1048,-2 4 1319,3 4 0,-4 2 1,6-1-164,0 2 0,2-3-244,2 2 55,-2-7 1,11 3-132,-5-6 0,5-1 0,0-1 0,0-3-702,4-5 677,1-3 0,-4-4 1,3-4-1,1-8-164,1-3 597,7-10 0,-9-2 0,4-9 0</inkml:trace>
  <inkml:trace contextRef="#ctx0" brushRef="#br0" timeOffset="9114">7101 882 8464,'0'-8'3548,"0"2"-2743,0 6-546,0 0 0,0 6 1,1 4-1,2 3 1,2 2-1014,-1 0 875,4-1 0,-7 6-42,4-1 0,-1 1-389,0-5 191,-2-7 0,5 5-877,-7-3 236,6-4 632,-4 1 266,4-7-165,1 0 0,-4-7-98,7-3 1,-5-4 258,5-6 1,-5 4-118,4-4 1,0 2 0,2 2 129,-1 1-233,0-3 307,-2 10 0,3-2 0,-4 2 505,1 2-638,-5 1 0,9 6 0,-8 6 165,0 8 119,-3-1-483,6 8 0,-5-3 0,2 2 0,-2 2 272,-2 3-293,0-4 0,0-1 152,0-6 1,5-6-620,0 1 411,6-7 1,-7 4 0,5-7 0,3 0-63,1 0 223,2-7 0,1-1-66,3-6 1,-2-6 0,2 0 8,-2 2 51,-3-5 0,1 7 0,-2-3 212,-3 2-96,3 3 649,-11 5-352,11-4-254,-12 12 0,11-4-33,-7 10 1,0 3-76,-5 7 0,0-1 0,0 3 0,0 1 0,0 3 0,0 0-493,0 0 299,6-1 0,-3-5 0,7-1-1388,2 1 271,1 0 1,1-7 0,1-3 1292,0-4 0,6-14 0,2-3 0</inkml:trace>
  <inkml:trace contextRef="#ctx0" brushRef="#br0" timeOffset="9320">7689 397 7868,'-10'2'2552,"0"3"-1271,7-3-680,-4 11 0,7-5-2417,0 6 1204,0 1 1,0 5 0,2-1 611,3-1 0,3 5 0,7 0 0</inkml:trace>
  <inkml:trace contextRef="#ctx0" brushRef="#br0" timeOffset="9922">7865 721 9049,'0'-15'1189,"0"7"0,0-5 1,0 3-1,2-3 490,2-2-1853,5 1 0,5-1 0,3 0 0,1 0 130,1 1 0,1-6-103,-5 1 216,-1-8 0,-1 5 0,-1-9-559,-3-4 0,-5 4 0,2-5 1,-6 9 409,0 2 1,0-1-204,0 6 1,-6 2-139,-4 9 27,-3 2-69,-2 20 494,1 3 1,-1 22 0,0 8 0,0 11 0,2 10-371,4 5 652,-5 14 1,8-1 0,-5 12 0,2-1-35,3 0-699,1-4 0,5 2 407,0-5 1,0-14 126,0-7 0,0-19 0,2-9 0,1-9-31,2-7 1,5-8 11,-6-6-53,1-7 0,0-4 1,0-16-155,-2-10 1,1-11-1,-1-11 95,2-5 51,0-3-821,-5-8 799,0 4 0,0-4 0,-2 6 336,-3 0-376,-3 7 352,0 2 0,-4 7 0,6 6 0,-1 7 0,1 9-207,3 5 1421,1 7-1316,2 3-93,0 6 1,2 6 0,2 4-1,6 3-200,3 2 106,2 0 0,0-1 0,-1-1 0,1-1 0,1-4 727,4-1-2053,-4-3 0,6-4 693,-8 0 536,1 0 0,0-6 1,-1-6-1,1-4-486,0-3 527,-1-1 0,-4 7 0,-2 1-394,-1 3 640,-2 5 975,-5-2-1071,0 6 1,0 6 0,0 4 0,0 3-354,0 2-119,0 6 0,0-4 0,0 4 0,2-2 0,1 1-192,2-2-3288,6-8 3584,-9 3 0,11-10 239,-3 7 0,3-7 0,1 4 0</inkml:trace>
  <inkml:trace contextRef="#ctx0" brushRef="#br0" timeOffset="10023">8291 574 7904,'-6'-15'4915,"-3"0"0,1 6-1797,3-1-2922,4 6 1,2-2 0,4 6 0,5 2-10028,3 2 5594,2 5 4237,0 5 0,6 8 0,2 0 0</inkml:trace>
  <inkml:trace contextRef="#ctx0" brushRef="#br0" timeOffset="10211">8673 721 14906,'-24'-2'821,"-1"-3"0,7 4 1546,-1-4 1,2 5-1817,3 5 1,4 3 0,2 6 0,0 1-3917,-1 0 0,5 6 2886,-6 4 0,7 2 1,-2 3-4798,3-1 4950,9-6 1,1-2-233,6-6 1,8 0 557,2-1 0,4-5 0,1-3 0</inkml:trace>
  <inkml:trace contextRef="#ctx0" brushRef="#br0" timeOffset="10563">8953 809 18265,'-7'-15'1690,"-3"1"-813,-3-1-813,-1 0-30,-1 7 0,0-3 0,0 6-514,1 1 1,-1 4-1,0 7 366,1 8 0,1 1-855,3 8 0,-2-4 1,6 3-1,-1 0 475,1 0 57,1-5 3,5 3 0,1-8 0,4-3 0,5-5-583,3-4 1038,2-1 1,3-6 0,-2-4 0,-3-3 0,0-2 0,-1 0 704,-2 1-223,3 6 1,-10-4 0,5 6 434,-1-3 1,-1 6-624,-1-2 1,-3 10-1,3 5 1,-4 3-423,-1 2-4689,0 6 4194,0-5 470,7 6 0,-6-8 1,6 1 131,-1 0 0,9-7 0,8-2 0</inkml:trace>
  <inkml:trace contextRef="#ctx0" brushRef="#br0" timeOffset="11176">9188 162 9756,'-5'-15'1279,"0"1"-248,0 6 1,7 1-58,3 7 1,-2 13-815,7 7 1,-7 14-1,2 9 1,-3 6-1828,-2 3 0,0 7 1296,0 4 0,0 7 0,-2-3-549,-3 0 613,3-1 1,-6-9-71,3-3 107,4 3 1,-6-19-1,7-4-551,0-11 529,0-7 133,0-8 0,0-3 1283,0-10 387,0-10 1,7-2-1032,2-8 1,0 1-504,0-6 385,-5 1 0,7-1 0,-4 1 1,1 1 676,3 4 82,-4 2-364,6 8 0,-10-1 1,7 2-118,1 3-1130,2 4 461,2 6 1,-5 5 0,-2 3 0,-1 3-198,-4 5-826,5 2 919,-6-3 1,4 5 0,-6-1 0,0-1 0,0-1-584,0-3 0,0 1 0,0 0 0,0-1-204,0 1 0,0-5 398,0 0 0,2-5-630,3 4-645,-4-5 1797,6 2 0,-1-6 0,3 0 0</inkml:trace>
  <inkml:trace contextRef="#ctx0" brushRef="#br0" timeOffset="11385">9511 456 11365,'-1'-10'6545,"-4"1"-5483,-3 5-2996,-1-2 1,3 7 1948,6 4 0,0 0 0,0 8 1,1 4-3120,4-1 2064,4 7 0,7-5 1040,3 6 0,4 1 0,7 4 0</inkml:trace>
  <inkml:trace contextRef="#ctx0" brushRef="#br0" timeOffset="11978">9717 691 9457,'-7'9'1335,"-2"-5"1,-4 0 0,-2-1 453,0 2 1,-1 6-1,-2-1-1467,-2 3 0,2 3-319,9 4-263,-5-4 0,13 6 0,-4-6 436,3 4 1,2-4-470,0 4 1,2-9 0,4-1-1,8 0-1234,3-2 858,10-2-327,-11-6 673,12 0 0,-7-1 0,5-4-161,-1-5 1,-3 2 142,3-2 334,-4-6 1,-6-1-139,0-2 1,-2 2 0,-4 1 0,-4-2 637,-3-2-316,-2 1 1,0 4 1294,0 0-1025,0-6 0,0 10 512,0-4-631,0 4 0,-5 1 143,0 0 0,-5 5-114,5-5-101,1 7 179,-3-3-747,5 6 137,-4 0-600,6 0 564,6 6 1,-2-3-202,5 7 247,-5-7 0,9 4 25,-3-7 0,3 0 0,1 0 40,1 0 0,0-2-28,-1-3-8,-5 4 0,4-11 338,-3 7-59,3-6 0,-4 9 423,1-3-246,-7 4 258,4 1-371,-7 6 0,0 4-72,0 10 1,-2 1 0,-1 5 256,-2-1 1,-5-1-242,5 6-13,1-8 0,-1 5 0,0-8-236,2-1 0,1-2-875,2-1 0,0 0 654,0 0 0,2-7 91,2-3 0,0-4 1,5-1-761,3 0 0,1-6 826,2-4 0,1 0 1,2-3-1,2-3-113,-2-1 883,4-5-448,-5 5 1,10-9 0,-4 5 291,0-2-277,-2 5-139,1-3 0,-6 11 1,4 2 799,-4 1 44,-1 2-847,-7 12 1,0 1-1,-5 8 1,2 4 0,-2 3-2564,-1 0-1127,-2 4 1,0-5 3656,0 2 0,0 4 0,0-5 0</inkml:trace>
  <inkml:trace contextRef="#ctx0" brushRef="#br0" timeOffset="12395">11275 30 11946,'8'-15'1435,"-1"7"-13,-7 1 684,-7 7-1805,-7 14 0,-9 15-71,-7 20 1,-6 15-1,-3 9-1933,-3 9 1692,16-36 0,1 1-429,2-2 1,0 0 0,-4 4-1,-1 1 1,3-3 0,1-1-425,0 1 1,0-2-4967,-21 38 5607,7-3 0,2-19 223,7-7 0,-1-7 0,1-3 0</inkml:trace>
  <inkml:trace contextRef="#ctx0" brushRef="#br0" timeOffset="13220">6748 1838 7888,'10'-23'0,"-2"3"0,-2 4 5733,-2 1-5247,-3 7 1,-1-5-1,-1 5 583,-4 0-1052,-4 1 0,-5 9 0,-3 4 1,-1 9 515,-1 8-782,-7 11 0,5 4-244,-4 6 0,2 5 531,4 0 0,9 3 0,0-4 0,7-4-376,3-2 168,0-3 0,6-11 1,6-2-1,6-5-123,6-4 363,10-6-102,4-11 0,6-8 0,0-8 0,0-12 0,-1-11-165,-4-9 271,-3 3 0,-8-12 0,-4 4 0,-6-1 0,-6 4-131,-8 4 584,-2-1 0,-5 11 1,-5-2-460,-7 9 0,-10 1 1,-1 10-1,-5 5-3403,-3 6 2887,6 6 0,2 1 1,6 0-1,3 1 1,0 4-1,4 7-2036,3 6 2484,4-2 0,12 18 0,2-3 0</inkml:trace>
  <inkml:trace contextRef="#ctx0" brushRef="#br0" timeOffset="13633">7277 1941 12647,'-23'-8'975,"-5"1"1,12 9-627,-4 3 0,6 3 0,2 8-50,2 4-468,1 3 169,-6 13 123,7 8 1,-4 8 0,6 8 0,-1 2-147,1 2-197,1 6 1,5 2-1,0 7 1,0-3 0,0-2-1,0-7-322,0-8 0,0-7 634,0-8 1,0-13-160,0-7 0,0-6 1988,0-3-1923,0-7 0,-2-3 0,-3-10 111,-4-5 0,-5-11 0,0-8-24,-1-9 287,7-11-297,-5-3 0,10-12 0,-6-1 0,3 0 389,3-1-391,1-10 19,8 14 0,3-15 0,7 13 0,4 4 0,4 4 0,4 7-743,1 3 0,-3 10 0,2 5 0,2 9 1,-3 5 318,-1 9-542,-1 5 40,-2 3 631,-2 0 3,-6 6 28,-1 9 0,-4 1 541,0 4-237,-7 3 178,-3 0 0,-5 1 1,-9-1-1,-8-2-146,-4-3 1023,-3-1-1153,0-3 1,-1-1 0,1-1 0,1-4 0,2-2-1439,1-2 1408,7-3 1,2-2-1,8-4 1,3-5-1,7-5-2471,6-4 0,11 2 0,8-4 2467,5 0 0,6 5 0,6-6 0</inkml:trace>
  <inkml:trace contextRef="#ctx0" brushRef="#br0" timeOffset="14093">7586 1441 10295,'0'-8'2398,"-2"1"-2088,-3 7-156,3 0 1,-9 12 0,6 6-103,2 8-40,1 7 1,-3 11-1324,0 0 1317,1 6 0,4 4 0,0 8-1077,0 2 1048,0-7 0,0-1 1,0-7-1,0-2 0,0-5-621,0-7 432,0-1 1,0-18-356,0 4 1661,0-10 1,0-10 0,0-12-999,0-6 0,0 0 393,0-6 48,6-1 0,-4-2-385,3 2 1,-2-3-1,0 6 1,2-3 139,-2 1-280,5 6-237,-6-4 1,6 8 0,-3-1-540,5 0-333,3 7 1056,2 2 1,-1 6 0,1 0 0,0 1-529,0 4 246,-1 3-3,1 0 0,0 6 1,-1-5-316,1 4 405,-7-4 539,5 4 642,-5-5 0,1 2-894,-5-1 1,0 1 0,-1 5-1,2 0 1,-2-1 1737,-1 1-1747,-9 0 0,1-1 0,-4 1 0,3 0-696,1-1 1,4-4-1076,-3 0 0,4 0-58,1 5 1,6-7 1786,4-3 0,10-4 0,3-1 0</inkml:trace>
  <inkml:trace contextRef="#ctx0" brushRef="#br0" timeOffset="14254">7894 1676 7891,'-14'-6'9471,"-1"-4"-6805,0-3-2538,7 5 86,2 1 0,4 7 325,-3 0-3816,3 0 0,-3 2 0,9 4 763,1 9 2539,6 0-25,-3 6 0,7 7 0,0 3 0</inkml:trace>
  <inkml:trace contextRef="#ctx0" brushRef="#br0" timeOffset="14874">8071 1838 13446,'-7'-8'3037,"6"1"-2891,-13 7 1,13 2-1,-4 3-1077,3 5 1003,-4 9-292,4-3 1,-4 12-1,6-3-267,0 2 132,0 3 0,0-1 275,0 1 1,0-6 0,0-1-1,1-2 1,2-3-313,2-1 189,7-9 1,-9 0 0,7-5-57,1 2 1,-3-2 780,2-8 35,0-3 1,5-8-484,-1-4 0,1-1 0,0-5 0,0 1 901,-1-1-680,1 5-163,-7 0 1,5 1 0,-3 1 309,3 1 1,-5 6-170,-3 2 1,3 7 32,2-2-418,-3 10 155,-1 3 0,-4 7 0,1 1 176,2 4 1,0-2-766,-5 6 107,0-6 0,0 9 0,0-8 447,0-1 0,0-2 0,2-1-752,2 0-374,-2-7 938,11 5 0,-10-11-82,7 3 1,0-4 80,5-1 1,-1-1 0,1-4 0,0-7 0,1-4 29,4-4 1,-4-6 52,4 2 0,-9 3 0,-1-1 1,1 3 387,2-1 1,-3 5 1215,0 6-1439,-7 5 1,5-7-85,-3 6 447,-3 0-187,11 12-112,-11 1 1,4 8-1,-4 2 1,1 2-477,2-2-2216,0-2 2256,1 5 1,-2-4 0,4 2 0,0-4 0,-1-4-2114,-1-1 1161,5-7 1257,-2 10 0,5-11 0,1 5 0</inkml:trace>
  <inkml:trace contextRef="#ctx0" brushRef="#br0" timeOffset="14979">8835 1911 7926,'8'9'1346,"-1"4"0,-7-2 0,-2 5 0,-1 4-70,-2-2-486,0-2-1084,5-1 0,0 0 0,0-1-27,0 1 324,0 0-4319,0-1 3599,7-5 420,-6 4 297,12-12 0,-11 6 0,4-7 0</inkml:trace>
  <inkml:trace contextRef="#ctx0" brushRef="#br0" timeOffset="15147">8879 1750 11822,'0'-15'1213,"-1"0"0,-3 1 1906,-1-1-1996,-6 0 1,8 7-188,-7 3-2225,7 3 1,1 4 0,8 3-3544,3 5 0,0 3 4832,6 2 0,6 6 0,2 2 0</inkml:trace>
  <inkml:trace contextRef="#ctx0" brushRef="#br0" timeOffset="15444">9261 1808 6805,'-21'-6'3026,"5"4"0,-5-6 0,6 5-1927,0-2 0,0 0 512,1 5-1560,-1 0 0,5 0 0,0 2 0,1 3-1292,0 4 0,1 4 746,3 2 1,4 2 0,-4 0-624,3 3 1327,2 6-1945,0-9 1591,7 10 0,1-10 269,7 2-390,-1-2 1,1-3-24,0 1 889,-1 0 0,-4-6 0,0 1 1019,1 2 2000,-4-6-3449,0 7 0,-7-9 0,-2 4 0,-3 0 0,-5-2-1687,-3 1 1216,-2 4 0,1-2 0,-1 5 0,0-1 473,1-3-3008,5-3 770,-4-7 2066,12 0 0,-6 0 0,7 0 0</inkml:trace>
  <inkml:trace contextRef="#ctx0" brushRef="#br0" timeOffset="15803">9482 1955 9170,'8'-1'4369,"-3"-4"-4156,-3-3 2176,-2 0-1523,0 1 0,-7 2-475,-3 0 0,2-5 1,-2 6-1,-1 0-994,-2 3 705,-2 1 1,-5 0 0,1 0 0,1 1 0,0 4-2030,-2 5 2022,4 3 0,-5 3 0,8 2 1,1 2-1,4 0 292,2 1-1135,1-5 1,5 5 0,0-6 0,1 0 468,4-1 1,3-5 0,9-4-678,2-4 645,-2-1 137,4 0 0,-2-1 1,1-4-1,-2-5-555,-2-3 671,6-2 0,-8 0 1,3 1-1,-8-1 1,0 2-1,-3 1 1641,1 3-585,-2 5 776,-5-2-1055,0 6 1,0 6 0,0 6-440,0 6-67,0-2-54,0 12 1,0-12-3453,0 4 0,0 1 3199,0-1 1,1-2-1,6-9 94,7-4 0,8 3 0,7 1 0</inkml:trace>
  <inkml:trace contextRef="#ctx0" brushRef="#br0" timeOffset="16480">9702 1617 7874,'0'-39'0,"0"2"654,0 1 1,0 3-1,0 7-241,0 1 0,0 7-215,0-1-52,0 9 0,-1 12 0,-3 12 0,-2 9 16,-2 5-342,4 8 311,-9-5 0,10 16 0,-5-4 0,0 1 291,0 2-4,4-6-199,-9 18 0,12-13 0,-4 4-51,3-3 0,-3 1 0,0-2 94,2-8-68,1-4-89,2-4 1,0-6 0,0-3-277,0-4 307,7-8 1,-4-1-1,5-11 1,1-4-1,-1-8-78,3-5-81,-4-4 0,6-9 1,-3 0-1,4 1 154,6 2-380,-4 1 0,5 3 1,-4 1 299,2 1 1,-2 7-40,2-1 0,-2 7-282,-3 2 233,1 7 1,0-4 0,-1 7-1,-1 2 7,-3 3 84,-3 3 0,-2 7 1,0 0-1,-2 1 0,-2 2 1,-1 3 922,0 2-864,-6-5 0,3 8 1,-7-5-86,-2 2 0,6-5 1,-1 3-99,1 1 1,4-6 181,-3 4 1,4-4-4849,1-1 4493,0-1 1,1-6-1,4-3 1,5-3-1,3-2 1,2 0 242,-1 0 0,1-7 0,0-1 0</inkml:trace>
  <inkml:trace contextRef="#ctx0" brushRef="#br0" timeOffset="16657">10084 1661 7963,'-6'-9'9830,"-4"-1"-8223,-3 7 0,3-6-1049,0 5-1756,1 2 0,1-3 1,3 10-1,3 5 953,2 3 1,0 1 0,0 1-1339,0 0-6850,7 6 8433,1 2 0,13 6 0,2 1 0</inkml:trace>
  <inkml:trace contextRef="#ctx0" brushRef="#br0" timeOffset="17276">10290 1941 14739,'-14'0'3400,"-1"0"-2513,0 0 0,5 0 1,1 1-1,-3 4 0,1 5-1769,1 3 0,-2 4 728,8 2 0,-1-1 0,5 5 1,0 0-1,0-2-896,0 0 1,6-1-1405,4-5 0,5-2 2013,4-4 1,4-2-692,7-7 887,-1 0 1,-1-7 178,-4-2 0,2-6 0,-6-3 0,-2-3-178,-2-2 616,-1-2-358,-7-4 0,4 4 0,-8 3 1745,0 0 1723,-3 3-3107,-1-2 1,-6 6 0,-2-1 0,-2 6 0,0 2 471,-1-1-612,4 6-582,-6-3 0,5 6 363,-7 0 0,7 1 0,1 4-2068,1 5 1936,4 3 1,-4-3 0,7 0-521,4 1 1,-1-4 533,5-3 0,1-2 0,5-2 0,0 0-200,-1 0 319,1-6-198,0 4 0,-1-11 696,1 3-273,0 4 988,-1-8-1105,1 6 0,-5-2 0,0 2-58,1 2 1,-3 1 1188,2 5-922,0 0-258,-2 0 0,-1 6-125,-7 4 0,0 5 0,0 3 0,0 3 332,0 2-582,0 1 1,-2 4 321,-3-3 0,3 3-168,-2-4 143,2-3 1,2 5 0,0-4-331,0 0 297,0-4 0,2-1-10,2-7 1,0-2-1,6 2 1,1-6-484,2-2 416,2-2 1,1-13 0,2-7 0,3-7 0,2-6-650,3-1 779,2-7 0,-5 10 1,-2-3-1,-1 4 1,-1 6-453,-1 4 1901,-1 4 0,-3 3 1,-1 1-1251,-3 2-128,3 7 0,-9-2 1,4 12 2028,-2 7-2197,-1 8 0,-5 14 0,0 1 1,0 1-2665,0-4 0,0 0 1719,0-4 1,0-4 0,0-11 1023,0-1 0,13-6 0,4-1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51:13.6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398 441 7836,'-22'-6'1843,"4"3"-887,-6-7 0,4 6-542,-4 0 0,1 2 505,-2 2 0,-2 6 1,2 6 74,-3 6-836,-1 5 0,0 1-75,-1 1 0,7 4-175,4 5 0,4 2-463,5-1 0,4-6 416,6 0 1,1-1 0,6-8-279,8-2 0,6-2-1823,8-1 1491,7-7 0,2-1 223,6-7 0,0-2 526,0-3 0,0-3 0,0-7 0</inkml:trace>
  <inkml:trace contextRef="#ctx0" brushRef="#br0" timeOffset="600">750 530 7865,'0'-10'1470,"0"0"-575,0 7-368,0-10 28,-6 11 449,-2-11 1,-7 10-434,0-7 1,1 7-1,-3-2-134,-2 3 0,1 2-102,-7 0-149,7 7 1,-10 6-330,4 6 1,3 7 177,1-1 0,4-2-219,1 1 1,2 1 0,3 2-1056,5-2 822,4 3 1,1-12-152,0 4 1,8-6-222,7-4 1,1-3 330,8-7 1,-4 0 228,5 0 0,-1-8 0,5-6-14,1-3 1,-6-5 278,1 3-90,-1-4 1,-1 0 91,-3 3 0,-4-1 250,-1 2 1,-5-1 581,-1 5 0,-5 1-268,1-1 93,-4 0-316,-1 7 1,-1 1-37,-4 7 1,-3 9-340,-7 5 1,0 3 0,0 7-95,1 2 0,1 2-626,3 1 523,3 1 0,2-2-159,1-4 1,-1 2 47,5-6 0,6-1-22,4-4 1,5-7 32,4-3 0,4-3 188,7-2-53,5-13-30,-4 3 302,12-18-110,-5-1 1,6-4-98,0-6 1,0 0-41,0-5 1,-7 1 21,-2 4 0,-1-3 0,-3 2 9,-3-2 1,-10 3 233,-3-1-85,-1 8 1,-12-11 520,3 4 1,-5 2 34,-5-3 1,-3 9 0,-9 2 306,-2 8 1,1 11 134,-7 5-516,1 3-105,-6 15-53,1 10-356,-7 15 145,5 12 0,-5 3-118,7 6 0,3 1 1,4 4-273,8 4 207,9-2 0,-2-1 139,7-6 1,13-9-921,7-6 1,8-3-344,6-11 1,3-6-1,8-14 375,-1-5 0,0-5-320,0-5 1092,7-10 0,1-14 0,7-9 0</inkml:trace>
  <inkml:trace contextRef="#ctx0" brushRef="#br0" timeOffset="944">1735 456 7848,'8'-8'0,"-3"0"-661,-10 3 0,2 3 1503,-7-3 34,7 4-65,-10 1-731,5 0 1,-5 1-45,3 4 1,-3 5 122,3 10 53,-3 2-539,5 8 0,-4 1 276,8 3 1,-6-3-92,5 3 1,0-2-1,7-5-447,2-2 399,5-4 1,5-6 11,1-1 0,6-4-247,4 0 0,3-7 210,1 2 0,0-10 215,1-5 0,-1-3 0,1-3 0,-1-4 0,0-2 0,1-8 0</inkml:trace>
  <inkml:trace contextRef="#ctx0" brushRef="#br0" timeOffset="2337">2191 441 7809,'0'-9'675,"-2"0"-247,-3 3 0,2 1 523,-7 5-374,7-7 362,-10 6 1,5-1-562,-7 7 1,5 11 0,1 1 157,-3 4-328,6 3-325,-1 6 151,7-1 1,0 1-402,0-1 0,0-1 354,0-4 0,7 2 1,4-6-195,7-2 1,3-8-801,4-5 665,2-4 0,1-1-132,7 0 90,-1-6 142,-5-2 1,1-7 29,-1 0 1,-1-4 197,-4-1 1,-1-6 207,-3 1 0,-9 3-161,4-3 0,-5 7 1,-1-3 375,-4 0-175,-3 11 1036,-2-10-561,0 12-321,-7 0 96,-1 1-48,-6 7 0,-1 7-379,0 3 0,2 3 48,3 1 0,-1 8 0,4 1-400,-1-1 111,5 6 184,-4-12-273,7 12 201,0-11 27,7 4 1,1-6-262,7-1 1,0-1 85,-1-3 0,6-3 63,-1-7 0,8 0 50,-3 0 1,9-7 0,1-3-4,-1-3 0,3-6-91,-2-1 139,7-6-408,-10 3 406,5-6 0,-2-6-38,0 1 1,-4-4-75,-6-1 0,-1 5 155,2-10 0,-4 8 83,-7-3 0,0 4 1,-5-4 438,-4-2 0,-3 5-264,-2 2 0,-7 10 617,-2 4-494,-11 4 381,4 8-421,-12 1 0,5 15 25,-6 7 1,-1 6-253,1 9 1,1 5-163,4 5 1,-3 4 0,9 3 218,5 2 1,0 2-640,8-2 347,0-3 1,7-1 58,3-6-272,3-6 205,13 3 0,1-13-307,2-4 0,4-7 145,-4-2 0,4-7 21,2 2 1,-1-5 95,0-5 0,-1-3 0,-2-7-31,-1 0 0,-2-1 72,1-4 17,-3 4 0,-1-10-128,0 6 235,-1 1-79,-4 4 0,-5-1 185,-1-4 0,0 4-69,0-4 0,3 9 330,-7 1-129,6 0 0,-8 2-155,7 3 0,-5 4 113,5 1 49,-7 6-203,10 2 323,-11 7 1,6 5-107,-3-1 1,-3 7 270,3-1 1,1 1-195,-1-2 1,0 4 0,-5-3 369,0 2 0,-2-2 252,-3-1-601,4-6 0,-14 4 99,0-8-74,1 1-184,-8 0 1,3-7-93,-1-3 0,-6 1 83,2-1 1,-3 0-713,3-5 1,-2-6 0,6-3-1396,2 1 0,4-5 1003,4 3 1,3-4 944,7-6 0,0-3 0,0-6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52:18.26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4906 2342 7959,'0'-15'1262,"-6"7"300,4 1-663,-11 7-43,11 0-571,-11 0 0,10 0 45,-7 0-108,6 0-41,-2 0 0,1 2 19,0 3 0,-2-2 58,2 7 0,2 0 86,-7 5 0,2 0 379,-2 0-320,-3 0-146,4 0 1,-6 1 317,0 4-260,-6-3 1,4 6 17,-3-3 56,-3 3 1,5 2 181,-7 0-293,7 0-55,-10 4-57,5-5 1,-2 4-149,0-3 0,5 8 164,-5 2 0,5-1-168,-5-4 1,5 2 8,-4 3 1,4-4 1,-5 4 1,7-4 71,-2-1 1,3 0-16,2 0 1,0 0 233,0-1 0,1 6-10,-1 0 108,0 0-184,0 1 1,-5 2 66,0 7 0,-1 0-76,1 0 0,1 4-29,-5 1 0,-1 6 49,-5-1 0,0-2-261,0 2 0,0-6 86,1 6 0,-1-2-176,0 2 1,0 1-52,0-6 1,0 5 3,1-6 0,-1 6 85,0-5 1,2-1 33,3-4 0,-2-7 167,8-3 1,-6 1-143,5-1 0,0 0 165,5-5 1,0 0-81,0 0 1,5-1-77,0 1 0,2 0 5,-2 0 1,-2 5-36,7-1 72,-6 1 1,4 0-79,-3 0 68,-3 6-12,11-9 1,-11 11-83,3-3 1,2-2 52,-2 1 0,0 1-64,-5 5 0,5 0 7,0-1 1,0 3-90,-5 3 0,0-2 27,1 6 1,-1-4 78,0 5 0,5-7 105,0 1 1,2-4-78,-2-5 0,-2 3 184,7-3 0,0-4-51,5-1 0,0-2-8,0 2 0,-5-2-58,0 7 1,0 0-42,5 4 0,0 1 163,0 0 0,-5-5-121,0-1 0,0 0-9,5 0 0,0 3-8,0-7 1,0 4 8,0-4 0,0 5 4,0-5 0,0 1-93,0-1 0,5-4 95,0 4 1,7-3-135,-2-2 0,-2-1-3,2 1 1,0 5 98,5 0 0,0 0-38,0-6 0,1 1 11,4 0 0,-3 0-106,3 0 0,1 0 97,-1-1 1,7-4 54,-3 0 0,3-2-10,-2 2 1,3 2 85,-3-7 0,-2 4-29,2-4 0,0 5-72,4-5 1,1 2 99,0-3 1,0-2-71,0 3 0,0 1 69,-1-1 0,1 0-50,0-5 1,0 5 32,0 0 1,5 0-48,-1-5 0,6 0-8,-5-1 0,5 1 32,-6 0 0,8-5-14,-2 0 1,1-2-35,-1 2 0,3 2 33,-3-7 1,1 5-84,-1-5 0,1 5 70,-6-5 0,7 5-12,-3-5 0,-1 1 5,2-1 1,0-3-26,5 3 0,-6 2 31,1-2 1,0 5-15,5-6 1,-5 3 51,-1-2 1,-1-3-40,2 3 0,3 1 112,-3-1 0,-2 0-63,2-5 0,-5 2 52,4 3 1,0-3-71,0 3 0,4-4 13,-3-1 1,2 0 5,-3 0 1,4 0-4,-3 0 1,5 0-113,5 0 0,-4 0 105,4 0 0,-2 0-138,2 0 0,-2 0 108,6 0 0,-4-1-119,5-4 0,-2 3 97,1-3 1,4-2-38,-3 2 0,-2-5 60,2 5 0,-6-5 4,6 6 1,-5-3 102,5 2 1,-6 3-119,6-3 0,-2-1 142,2 1 1,1-5-138,-6 5 0,1-2-31,-1 2 0,-4 4 0,4-4 0,-2-2 0,2 2 0,-4 0 0,4 5 0,-2-5 0,2 0 0,-4 0 0,4 5 0,-4-5 0,-1 0 0,-1 0-2,1 5 0,0 0-4,0 0 1,-1-2-37,1-2 1,0 2 23,0-3 1,-1 2 5,1-2 1,3 3 35,-3-3 1,8-2 8,-8 2 1,3-6-15,-4 1 1,1-2-20,0 2 1,0-3-1,-1 3 0,1-3 0,0-2 0,3 2 0,-3 3 0,6-4 0,-11 5 0,6-5-93,-6-1 1,-2 0-31,2 1 0,-2-1 33,2 0 1,-2 0 122,-3 0 0,-4 0-76,4 0 0,-2-5 110,2 0 1,-4-5-99,4 6 0,-3-8 74,-3 2 1,6-3-47,0-2 1,-2 5-23,-8 0 1,3 1-22,-3-6 0,2 0-17,-3 0 0,3 2-38,-7 3 0,0-3 66,-5 3 0,0-3-14,-1-2 1,1 0 8,0 0 0,-1 1 5,-4-1 1,1-5-12,-6 0 1,5-1 65,-5 1 1,2 2-24,-2-7 0,-4 5 7,4-5 0,2 7 67,-2-1 1,0 2-84,-5 2 0,0 0 188,0 1 1,-2 0-99,-3 5 1,2-5 54,-7 5 1,0 0-76,-5-1 0,3 7 37,-2-2 0,5-1-154,-11 1 0,7 0 118,-7 5 0,4-5-31,1 0 1,0-1-5,0 1 1,0 3-25,0-3 0,0-1 0,0 1 0,-5-1 0,1 1 0,-1 3 0,5-3 0,0 2 0,0-2 0,0 4 0,0-4 0,0 3 0,0 2 0,0 0 0,0 0 0,0 0 0,1 0 0,-6 1 0,0-1 0,0 1 0,5 4 0,0-3 0,0 3 0,0-3 0,0-2 0,-5-3 0,1 3 0,-6-5 0,5 5 0,-2 0 0,2-5 0,-1 4 0,-4 1 0,2 0 0,3 0 0,-2-2 0,-2-2 0,-3 2 0,7-3 0,-6 2 0,1-2 0,2 3 0,-2-2 0,5-3 0,-5 2 0,2 0 0,-2 5 0,-2-5 0,8 1 0,-6-6 0,5 5 0,-7-2 0,2 2 0,2 2 0,-2-7 0,6 7 0,-6-2 0,5-1 0,-5 1 0,5-2 0,-5 2 0,5 2 0,-5-7 0,6 5 0,-6-4 0,6 4 0,0-5 0,-3 5 0,2-5 0,-1 5 0,1-5 0,3 7 0,-3-2 0,-1-1 0,1 1 0,-5 0-62,5 5 1,-5 0 1,5 0 1,0 0 152,6 0 0,-3 0-65,-3 1 0,4-3-28,-4-3 0,3 4 0,2-4 0,0 3 0,0 2 0,5-1 0,0-4 0,1 3 0,-6-3 0,0 2 0,0-2 0,2 4 0,3-4 0,-4-2 0,4 2 0,2-6 0,-2 1 0,5 2 0,-5-2 0,2 2 0,-2-2 0,-2-3 0,7 3 0,-1 2 0,1-2 0,2 1 0,-7 0 0,5-5 0,-5 5 0,6-5 0,-1 0 0,-1 4 0,1 0 0,-5 0 0,5-5 0,-5 5 0,5 1 0,-5 0 0,5-1 0,-7-3 0,3 3 0,0 2 0,-1-2 0,2 5 0,-2-4 0,-3 4 0,3-5 0,-2 7 0,2-2 0,-3-2 0,3 2 0,-3-4 0,-2 4 0,5-2 0,0 2 0,2 2 0,-2-7 0,-3 5 0,3-5 0,-2 5 0,2-4 0,-3 0 0,3 0 0,-3-3 0,-2 7 0,5-1-6,0 1 1,0 3 10,-5-3 1,0 4-6,0 1 0,0-5 0,0 0 0,0 0-1,1 5 0,-1 0-4,0 0 0,0 1-18,0-1 1,0 0 14,0 0 1,-5 0 5,0 0 1,0 0-20,5 0 1,-1 0 0,-4 0 0,3 0 20,-2 0 0,-3 1-11,2-1 1,-5 0-87,5 0 1,-4 0 81,4 0 1,-7 2-76,2 3 0,2-3 63,-2 3 0,5-4 17,-4-1 0,0 1-31,-1-1 0,-3 5 70,3 0 0,2 0-37,-2-5 1,2 2-15,-2 3 1,-3-4 69,3 4 1,2 2-52,-2-2 1,2 5 40,-2-5 0,-3 5-39,3-5 0,2 5 10,-2-4 1,0 4-12,-5-5 0,2 5-62,3-5 0,-3 6 42,3-1 1,-1-1 16,1 1 0,-3-5-82,3 5 0,-3-5 64,-2 5 1,2-5 111,3 5 1,-3-2-110,3 2 0,-3 4 108,-2-4 0,5 3-75,0 2 1,5 0 7,-4 0 1,0 0-12,-1 0 0,-1 0 12,6 0 0,-6 0-183,1 0 0,3 2 107,2 3 0,-1-2-235,1 7-2,0-7 245,5 11 1,-5-13 64,0 4-81,0 4-29,5-8 198,1 6-162,-1-7 0,5 0 137,0 0 18,0 0-135,2 0-9,-6 0-10,6 0 43,0 0 0,-1 0-7,4 0-327,4 0 204,-12 0-889,11 0 527,-5 0-168,7 0-284,-6 0 410,4 0-1013,-5 6-431,7-4 657,0 11 0,0-9 773,0 6 0,2-7-2703,3 2 3262,3-3 0,7-2 0,0 0 0</inkml:trace>
  <inkml:trace contextRef="#ctx0" brushRef="#br0" timeOffset="3441">11811 120 7951,'0'-15'-11,"0"5"340,0 0 138,0 7-202,-6-10 0,2 11 564,-6-3-457,7 4 1,-5 1 70,3 0 64,3 0-8,-11 6-411,5 2 0,-6 7 89,4 0 0,-3 0-105,3 0 0,2-3-46,-2 3 1,0-4-36,-5 9 1,0-2 115,0 2 1,4 2-5,-4 3 0,3 3 28,-8-3 0,4 3-19,1 2 0,0-1 13,0 1 1,5 2 3,0 3 1,0-4-16,-5 4 0,0 1-5,0-1 1,1 2 1,-1-3 0,1-2 69,4 3 1,-3-2-65,3 2 1,-3-4 61,-2 4 1,5-4-49,0-1 1,0 0 45,-5 0 0,5 0-32,0-1 0,2 1-70,-2 0 0,-3 0 18,3 0 0,2-7-93,-2-3 0,6 1 64,-1-1 0,-1 2 32,1-2 1,-5-4-157,5 4 1,-5 2 79,5-2 1,-5-1-122,5-4 0,-6 2 79,1 3 1,1-4-37,-1 4 0,0-2 114,-4 2 1,-3-3 1,-3 3 1,3-4 144,-2-1 1,0 5-113,-1 0 0,2 2 119,-7-3 1,1 5-72,-6 6 0,0-1 85,0 1 0,0 0-49,0 0 1,1 0-125,-1-1 0,-5 6 36,0 0 1,0 5 0,6-5 0,-1 4-178,0-4 0,0 5 103,0-5 1,0 5 50,1-6 1,4 6-13,0-5 0,0 5 82,-5-6 1,2 1-80,3-5 0,-1 0 222,6 0 0,-5 0-67,5-1 0,0 1-36,5 0 0,2 0-18,3 0 0,-3 0-11,3-1 1,3 1-194,2 0 0,-1 0 112,1 0 0,0-1-169,5 1 1,-5 0 117,0 0 1,0 0-101,5 0 1,-5-1 56,0 1 0,0 0-10,5 0 0,-5 0 41,0 0 0,-5-1 14,5 1 1,0 5 152,5 0 0,-5 0-91,0-6 0,0 1 89,5 0 0,0 0-59,0 0 1,0-2-17,0-3 1,5 3-1,0-3 1,2-2-110,-2 2 1,-2-5 14,7 5 0,-5-1-160,5 6 1,-5-5 2,5 0 1,-7 0 100,2 5 0,2-1 34,-2 1 1,5 2-14,-5 3 1,1-4 29,-1 4 0,-2-2 33,7 2 0,-5-4 11,5 4 0,-5-3 41,5-3 1,-5 3-39,5 3 1,0-5 16,5-1 0,0 1-35,0-5 1,5 3-71,0 2 0,6-2 70,-1-3 1,1 3-97,-1-3 1,8 2 16,-3-3 1,8 3-24,-3-7 1,5 5 65,-5-5 1,6 4-15,-1-4 1,3 2 43,2-2 1,4-4-43,1 4 1,5 2 128,-5-2 0,6-1-68,-1-4 1,3-1 8,1-4 0,3 3-11,2-3 0,-3 1 5,4-1 0,1-1-10,-1-4 1,6-4-2,-1 4 1,3-3-1,1-2 1,1 0-166,-1 0 0,1 0 183,0 0 0,-3 0-25,-2 0 1,3 0 127,-3 0 1,3 5-61,1 0 0,-1 0 114,-3-5 1,2 5-123,-2 0 0,-4 5 15,-1-5 0,1 1-43,-1-1 0,4-3 32,-4 3 0,0-3-85,-6-2 0,1 0 46,0 0 0,-1 0-123,1 0 0,0-5 17,-1 0 1,-1-5 20,-3 5 0,3-5 22,-3 5 0,-2-5-15,1 5 1,-6-2 155,2 2 1,1 4-122,-1-4 1,2 1-1,-3-1 1,-6 4 164,7-4 1,-7-2-245,7 2 1,-4 0 118,-1 5 0,-2-5-105,-3 0 0,3-6 24,-3 1 1,-2 1-11,2-1 1,-7 0-25,2-4 1,1-1 41,-1 0 1,0 1-30,-6 5 0,1-5 21,0 4 1,-5-3 10,0-2 0,-5 0-12,4 0 0,-5 5 66,1 0 1,1 1-11,-1-6 1,0 0 91,-5 0 1,0 5-43,0 0 0,0-2 18,-1-8 0,1 7 81,0-7 0,0 5-108,0-9 0,5 4-80,0-5 1,0 0 86,-5-5 1,5 0-268,-1 0 1,1-1-17,-5-4 0,5 4-20,0-4 0,0-2 142,-5 3 1,0-6 7,0 5 1,-5-5 297,0 5 0,-1-4-91,6 4 1,-5 0 194,0 5 0,-1 0-98,0 1 1,3-1-16,-7 0 0,5 2-148,-5 3 0,2-3-105,-2 3 1,-2-3 84,7-2 0,-7-2-167,2-2 0,-3 2-72,-2-3 1,5 4 21,0 1 1,0 0 145,-5 0 1,-2 1-31,-3-1 0,3 0 126,-3 0 1,-3 0 36,-2 0 0,-1 1 128,1-1 1,-4 0-110,4 0 0,-3 0 101,-2 1 0,0 0 34,0 4 1,1-3-41,-1 3 1,0-3-153,0-2 0,0 2 12,0 3 1,0-3-129,0 3 0,0-1 106,0 1 1,-1-3-146,-4 3 1,3 2-33,-3-2 0,4 5 78,1-5 0,-5 0-5,0-4 1,-1 4 43,1 0 0,2 0-49,-7-5 1,5 0 37,-5 1 1,5-1 154,-5 0 1,2 0-16,-2 0 1,-3 0-36,3 1 1,-3-1 82,-2 0 1,5 0-104,0 0 1,6 0 128,-6 1 1,5 0-79,-5 5 1,7-5-136,-2 5 1,2-5 26,-2 0 0,3-1-128,-3 0 0,4 0 83,1 0 1,0 0-73,0 1 0,0-1-28,0 0 1,-1 0 49,-4 0 1,6 0 53,-5 1 1,7-1-27,-3 0 1,0 0 218,5 0 0,-3 1-60,-2-1-1,5 0 68,0 0 0,0 0-85,-5 0 1,5 1 18,0-1 0,2 0-87,-2 0 1,-3 5 60,3 0 1,2 1-223,-2-6 1,1 2 118,-1 3 0,-3-4-68,3 5 1,-3 0 83,-2 0 1,5 4-9,0-5 1,0 2-7,-5-2 0,0 2 13,1 3 0,-1 1 52,0-5 1,0 5-46,0 0 0,5-5 38,0-1 0,0 2-26,-5-2 0,0 1-38,0-6 1,0 5 30,1 0 0,-1 2-2,0-2 1,5-2-4,0 8 0,-5-3-1,-5 2 1,0 4-52,5-4 1,-5 3-106,0 2 1,-4 2-40,4 3 0,-7-3 42,2 3 1,-3-2-35,-2 2 1,1-3 100,-1 3 0,-2 2-16,-3-2 0,4 2 45,-4-2 1,-1-4 166,1 4 1,-5-3 86,5-2 1,-6 5-64,1 0 1,2 0 37,-2-4 0,0 4-68,-4 0 1,-1 5-43,0-5 0,1 6-30,-1-1 1,0 4-124,0 1 0,2 0 93,3 0 1,-3 0-110,4 0 0,-4 0 106,-2 0 1,2-5-14,3 0 1,-3 0 212,3 5 1,-3 0-126,-2 0 0,2 0 113,3 0 0,-3 0 6,4 0 0,0 5 62,0 0 1,4 6-138,-5-1 0,5 4-53,-4 1 1,5-1-212,0 1 1,0 0 86,0 0 1,2 0-59,-3 0 1,4-2 20,1-3 1,5 2 26,0-7 0,5 1 7,-4-1 0,5-3 16,0 3 1,2-3-443,2-2 0,0-5 190,0 0 1,5-5-912,0 5-1103,7 0-3300,-4 5 5626,7 0 0,14 13 0,2 4 0</inkml:trace>
  <inkml:trace contextRef="#ctx0" brushRef="#br0" timeOffset="7006">15629 239 8006,'0'-14'1189,"-7"5"-351,6 3-151,-6 6-444,0 0 0,1 6 118,-4 4 1,3 3-130,7 2 0,-5 7-5,0 3 0,-1 8 15,1 2 1,3 1-3,-3-1 0,3 1 165,2 4 0,0 2 10,0-8 1,0 6-107,0-5 0,0 10 69,0-6 1,0 8-87,0-7 0,5 3 60,0 1 0,0 6-125,-5 0 0,5 1-26,0-1 1,0-4 39,-5 4 1,5-4-68,0-1 0,5 0 21,-5 0 1,2-1-93,-2 1 0,-2-5-66,7 0 1,-7-2 100,2 2 0,-3 3 131,-2-4 1,0 6-116,0 5 1,0-4 106,0 4 0,-2-4-75,-3-1 0,2 6-48,-7 4 0,7-3 45,-2-3 1,-2 3 13,2-3 1,0 6-44,5-5 1,-1 4-75,-4-4 0,3 0-43,-3-5 0,3-1 56,2 1 0,0-2-70,0-3 0,0 3 94,0-3 1,0 3-61,0 2 0,0-1-14,0 1 0,0-4-14,0 4 1,0-3 21,0 7 1,0-2-87,0-3 1,0 3-4,0 3 1,0-2 88,0 6 0,0-4-100,0 5 1,0-1 81,0 6 1,0-5-54,0-1 1,0-1 10,0 2 0,0 1-11,0-6 1,0 5 27,0-5 1,5-1-2,0-4 1,5 0-16,-5-1 1,7-4 11,-2 0 1,3-2-7,2 2 1,-4 1 6,4-6 1,-3 5-69,8-5 0,1 4 9,-1-4 1,5 5-121,-5-5 1,6 5 80,-1-6 0,8 1-168,2-5 1,3 0 52,2 0 1,0-1 69,10 1 1,-1 0-14,6 0 0,-4-5 20,14 0 1,-5-2 163,9 2 1,-6 3-36,2-3 1,3-2 101,1 2 1,-1-7-15,2 2 1,0 1 171,4-1 1,1 0-250,-1-5 0,2 0 30,4 0 1,-4 0-14,4 0 1,3-5 34,1 0 1,-1-5-201,1 5 1,-1-7-18,2 2 0,3-3-418,-4-2 1,2 4 356,-1 1 0,1 2-121,-6-2 0,4-2 129,-4 7 0,-1-5 45,-4 5 1,-2-5-12,-4 5 1,2-2 46,-6 2 1,-5 2 213,-6-7 0,1 5 106,5-5 1,-2 1 113,-4-1 1,4-3-111,-3 3 1,-2-3 147,2-2 1,-2-2-226,1-3 1,4-3-9,-3-7 0,-2 0-201,2 0 1,0-1 95,4-4 1,1 1-359,-1-5 1,1-1 88,0-5 0,-6 5-27,1 0 1,-2 0 69,2-5 1,-4-1 61,-6-4 1,0 4 118,-1-4 0,1 2-109,0-2 1,-2 2 467,-3-7 1,1 5-228,-6-4 1,1-1 238,-1-5 1,-3-1-150,3-4 0,-4 4 14,-1-4 0,0-2-150,-1 3 0,-4-1 11,0 5 1,-2 1-155,2-1 1,-2 0 109,-3 0 0,-3-4-243,3-1 0,1 0 49,-1 5 1,0 1 127,-5-1 1,-2 0 84,-3 0 0,2 6 130,-7-1 0,5 2-98,-5-2 1,0-3 115,-5 3 1,0 0-143,0-4 0,0 7 40,0-7 1,0 2-85,0-3 0,-2 1 50,-3-1 0,2 0-9,-7 0 1,-2 6-50,-8-1 1,4 2-15,-4-2 0,-3-1 3,-2 6 1,2-2-9,-2 3 1,0 2-76,-5-3 1,0-1 102,0 1 0,-1 0 126,-4 5 1,4 1-136,-4-1 1,-2 0 210,3 0 1,-3 2 2,2 3 0,2-1 28,-7 6 1,7-5-122,-2 5 1,2 0 19,-1 5 1,2 0-223,-3 0 0,2 0 129,-2 0 1,4 5-438,-4 1 1,2 0 193,-2-1 0,4-1-2,-4 6 0,2-5 191,-2 5 0,3-7 158,-2 2 1,-3 4-116,2 1 1,1-2 99,4 2 0,-5-5 92,0 5 1,0-1 0,6 1 0,-1 3-199,0-3 1,0 3 111,0 2 1,2 0-153,3 0 1,-3 0-24,3 0 1,-3 0-106,-2 0 0,5 0 96,0 0 0,2 5-72,-2 0 0,-3 5-154,3-5 0,-1 2 68,1-2 1,-3-4 39,3 4 0,-3-1 108,-2 1 0,0-4 108,0 4 0,-4-3-86,-1-2 1,0 0 138,5 0 1,-1 5 172,-4 0 0,3 0-106,-2-5 1,0 0 68,0 0 0,2 0-81,-3 0 0,4 0-198,1 0 1,-3 0 139,3 0 0,-3-5-207,8 0 1,-1-2 58,1 2 1,-2 2-47,7-7 1,-5 5-89,6-5 0,-6 0 79,5-5 0,-2 5-1,2 0 1,2 0 47,-7-4 1,7-6 123,-2 0 1,-1 0-38,1 5 1,0-2 161,5-2 1,-2 2-49,-2-3 1,2 2-2,-3-2 0,4 3-4,1-2 1,0 2 13,0 2 1,2-5-155,3 0 1,-2-1 88,7 1 0,-5-3-140,5-7 0,0 2 77,5 3 0,0-3-115,0 3 1,0-5 18,0-5 1,5 4-51,0-4 0,5 3 44,-5 3 0,5-1-119,-5 0 1,6 0 23,-1 0 0,-3 0 60,-2 1 0,2-1 16,-2 0 1,0 2 44,-5 3 0,0-3 14,0 3 0,0-2 81,0 3 0,0-5 213,0 5 1,-2-5 96,-3 0 0,3-1-159,-3 0 0,-1 0 54,1 0 1,0 0-82,5 1 0,0-1-197,0 0 1,0 0 51,0 0 0,-5 2 10,0 3 0,0-3-107,5 3 0,-2 2-212,-3-2 1,2 5-59,-7-5 0,5 7 132,-5-2 1,2-1-25,-2 1 0,-3-2 118,3 2 0,-9 4 214,0-4 1,-1-2-143,5 3 1,-5-3 161,0 2 0,-2 4 43,3-4 1,-3 3 123,-3 2 1,-1-5-37,6 0 0,-7 1-87,2 4 0,-1 1-212,1 4 0,-3-3 147,3 3 0,-3-1-212,-2 1 0,0-4 99,0 5 0,1 0-283,-1-1 1,0 5 74,0-5 0,-5 5-2,0-5 1,1 5 189,4-4 0,-5 5 142,0-1 0,-1 2 155,1-2 0,3 3-106,-2-3 0,-3 4 44,2 1 1,-1 0-40,1 0 1,4 0 54,-4 0 1,3 0-64,3 0 0,-5 0-157,5 0 1,-9 5 12,8 0 0,-3 5-188,3-5 1,0 1 59,0-1 0,0-3 83,0 3 0,1-2 57,-1 2 0,0-3-68,0 3 0,-5-2 243,1 2 1,-1-3-23,5 3 0,-5 1 12,0-1 1,1 5-168,4-5 0,0 5 37,0-5 0,0 7 20,0-2 0,1-2-8,-1 2 1,0-5 38,0 5 1,5-7-53,0 2 0,2 2 163,-2-2 0,4 0-53,6-5 0,0 5-44,0-1 1,0 1-56,0-5 0,5 0-62,0 0 1,5 0-257,-5 0 190,7 0 0,-5 0-167,3 0-674,3 0-848,-4 0 177,6 0-525,0 0 0,6 0 0,2 0 0</inkml:trace>
  <inkml:trace contextRef="#ctx0" brushRef="#br0" timeOffset="11733">3296 4341 7855,'10'0'2831,"0"0"-1460,-7 0 1817,4 0-2390,-7 0 0,0-2 398,0-3 1,-5 2-545,0-7 0,-7 0-162,2-5 1,-3-5-140,-2 0 1,-2-6 56,-2 1 1,0 1-556,-5 0 1,-1 0 162,-5 0 0,-2 4-1085,-2 10 790,2-3 0,-9 11 196,6-3-1701,0 10 738,-1-3 537,4 17 0,2-9-712,10 10 595,4-3-839,8 4 1,1-4 86,7 3 1378,0-4 0,13-1 0,4 0 0</inkml:trace>
  <inkml:trace contextRef="#ctx0" brushRef="#br0" timeOffset="12552">209 3744 7846,'0'-23'0,"-2"3"1132,-3 10 0,4 2 193,-4 3 1256,-4 3-1912,8-5 0,-11 14 31,7 3 0,0 10-152,5 5 1,0 6 10,0 9 0,0 1-356,0 14 1,5 0 20,0 4 1,0 1-727,-5 0 0,0-6 405,0 1 1,5-12-1074,0 2 1,0-10-120,-5 0-1882,7-4 1973,-6-8 1,11-10 1197,-7-13 0,0-13 0,-5-10 0</inkml:trace>
  <inkml:trace contextRef="#ctx0" brushRef="#br0" timeOffset="12753">0 3565 9635,'0'15'3911,"2"-2"-2762,3-3 0,10 2-39,9-7 0,6 0-534,5-5 1,3 0-220,7 0 1,0-2-986,-1-3 0,1 3 493,0-3 0,-5 4-1647,-1 1 1,-7 0 480,-2 0 1301,0 0 0,-7 0 0,7 0 0</inkml:trace>
  <inkml:trace contextRef="#ctx0" brushRef="#br0" timeOffset="12937">179 3863 7843,'-15'2'1429,"0"3"0,5-3-639,0 3 1,7-2 339,-2 2 1,10-3-521,5 3 0,5-2-169,5 2 1,5-4-382,9 4 0,5-3-307,5-2 0,-1 0-3152,-3 0 3399,10 0 0,-10 0 0,11 0 0</inkml:trace>
  <inkml:trace contextRef="#ctx0" brushRef="#br0" timeOffset="13178">1044 3461 7822,'-22'0'4205,"1"3"-3121,-4 7 0,-1 2 28,6 12 1,-7 3-535,2 8 1,2 9-497,-2 11 0,7 8 39,-2 2 1,5 4-65,5-4 0,4 8-229,6-9 1,13 3-326,7-18 1,10-5-628,9-10 0,1-4 567,10-5 0,1-10-2669,-1-10 3226,0-3 0,1-9 0,2-1 0</inkml:trace>
  <inkml:trace contextRef="#ctx0" brushRef="#br0" timeOffset="13634">1387 3834 7828,'-15'-2'1726,"0"-3"0,0 2-785,0-7 1,7 5 317,3-5 1,-2 5-614,2-5 1,1 0-368,4-5 0,1 5-70,4 0 1,5 2-169,10-2 0,-3 2 178,2 3-597,5 3 351,-8-5 0,7 7-205,-3 0 238,-3 7 0,4-4-123,-6 7-27,-6 0 12,4 5 0,-11 7 4,4-6 107,-6 12 10,0-11 1,-2 9 114,-2-6 1,-5 2-46,-6-2 0,0-4 166,0 4 0,1-3-109,-1-2 1,5 0 237,0-1 1,5-4 470,-5 0-295,7-6-298,-4 2-104,7-6 0,0 2 71,0 3 0,7-3 229,2 3-445,5 3 46,1-6-18,6 11-1094,-4-12 581,4 6 281,1-7 97,-6 0-2523,13 0 1722,-6-7 1,2-3 298,-1-9 0,-4-3 626,5-3 0,-7-10 0,4 4 0</inkml:trace>
  <inkml:trace contextRef="#ctx0" brushRef="#br0" timeOffset="13932">1939 3326 7836,'0'-14'3892,"0"5"-2518,0 3 1,6 6-639,4 0 0,0 3 106,5 7 1,3 8-345,12 17 1,2 5 654,3 9 1,-4 8-561,4 12 0,-5 1-559,-5 9 1,-6 3-1358,-9-3 1,-3 6 831,-7-6 0,-7 1-248,-3-6 1,-14 1 380,-6-1 1,-5-7 357,0-8 0,-3-6 0,-7-8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52:57.3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4623 134 7915,'-18'-23'0,"3"3"1825,3 10 0,2 4 133,0 6-1285,7 0-455,-3 0 0,6 1 144,0 4 1,0 4-188,0 5 0,0 6-162,0 0 0,0 7-49,0-2 1,-2 3 109,-3 2 1,2-1 145,-7 1 1,-5 7-80,-5 2 1,-7 0 213,2 0 0,-9 6 120,-6 5 0,-3 4 294,-2-4 1,-1 3-232,-4 2 0,2-5-189,-7 9 0,6-2 134,-6 2 1,0 8-144,-4 2 0,4-1-243,0 2 1,0-1 107,-4 6 1,-1-4-86,1 4 0,-1-2-231,30-31 1,0 0-1,0-2 1,-1 0 156,-2 2 0,1 0 0,3 0 1,0 1-10,-3 1 0,0 1 0,0 0 0,-1 0-53,-4-1 1,-1 1 0,3 0 0,1 0 47,-1-1 0,0 1 0,1 0 0,0-1 11,0 1 1,-1 0-1,-2 2 1,1 0-11,1 1 1,0-1 0,0 0 0,-1 0 25,1-2 0,0 0 0,-1 0 0,0 1-7,1 1 0,0 0 0,-1-2 1,1 0 33,0 0 1,0-1 0,1 1-1,0-2 137,1-3 0,2 0 0,-27 41-123,25-41 1,1-1 0,3 2 0,0 1 4,-3 3 0,-1 0 0,2-3 0,1 0-90,0 1 0,0-1 0,-24 32 92,-1 6 0,5-2-98,23-36 1,0 0 0,-21 44 106,-2-6 0,0 6-405,23-44 0,-1 1 0,-21 43 116,19-44 1,0 0-1,4 2 1,1 0-34,-3-2 1,1 1 0,2 0 0,0 1 71,-2 1 1,0 0-1,2-1 1,0 0-139,-2-2 0,-1 0 0,-20 39 344,-2-6 1,-1 5-129,1-1 0,1 1 110,4-6 0,0 1-71,0-1 1,1-1 283,-1-3 1,5 3-24,0-4 1,7 3-44,-2-3 1,4 2-209,1-6 1,5 3-127,0-8 1,7 6-22,-2-11 0,4 6-224,1-6 1,5 1 53,0-1 0,7 1 159,-2-6 1,3 4-175,2-4 1,0-5 395,0-5 0,7-2-333,3 1 1,3-2 259,2-7 0,1 0-89,4-1 0,3 1 30,7 0 1,0 0-93,0 0 1,1-1 183,4 1 0,2-5-47,2 0 1,9-2 99,-3 2 0,3 2 7,-3-8 0,5 8 18,-1-2 1,8-2-94,-3 2 0,4 0 111,2 5 1,0-1-82,-1 1 1,3 0-147,2 0 1,-2 0 187,2 0 1,3-2-65,-3-3 0,7-4 105,-1-6 0,5-2-68,4-3 0,-3 2 3,4-7 0,1 1-33,-1-1 0,4-3 4,-4 3 0,6-3-118,-2-2 0,9 0-232,2 0 1,-1 5 178,-5 0 0,1 1 75,-1-1 1,6-1-68,-1 5 1,6-4 95,-6 5 1,-1 0-1,1 5 0,-4-2 38,-38-7 1,0-2 0,-2 3-1,0 0 74,49 3 1,-1-2 47,-4 2 0,-1-5-121,7 5 1,-8-7 170,3 2 0,-4-2-86,-2 2 1,3-3 126,2 3 0,-3-5-127,4-5 1,-9 3-127,-2-3 0,1-1 53,4 1 0,1-5-97,-1 5 0,-4-2-19,-1 2 0,-1 4 62,2-4 0,1 3-286,-7 2 0,6 0-118,-6 0 0,1 0 266,-6 0 0,-1 0 112,-3 0 1,-4 0 65,-6 0 1,0 0-47,-1 0 1,-1 0 102,-3 0 0,-4-5 230,-6 0 0,-2-2-90,-3 2 0,1 4 317,-6-4 0,0 3-384,-5 2 1,1-5 37,4 0 1,-4-1-131,4 1 1,-3 1-49,-2-6 0,-1 2 13,1-2 1,5-3-107,0 3 1,1-8-86,-1-2 0,-2-7 48,7 2 1,-7-3-54,2-2 1,1 1 80,-1-1 0,2-5 141,-3 0 1,-2-6-62,3 1 0,-2-3 37,2-2 1,-2-6-87,7-4 0,-7 2 12,1-2 1,-2 1-110,-2-6 1,-5 0 81,-1 1 0,-4-1 26,5 0 1,-7-4 4,2-1 1,-3-4 175,-2 4 0,-5 0-57,0 6 1,-5-1 80,5 0 0,-7 1-101,2-1 0,-3 2 2,-2 3 0,0-3 168,0 4 0,0 1-10,0-2 0,-7 5-31,-3-4 0,3 4-82,2-5 0,-3 6-71,-2-6 1,2 5 57,-2-4 1,5 4-4,-5-5 1,2 0-39,-2-4 1,-2-1-21,7 0 0,-5 1-20,5-1 0,-1 1 45,1-1 1,3 0-22,-3 1 0,-2 1 23,2 3 0,0-3-59,5 3 1,-1 2 50,-4-1 0,3 4-5,-3-5 1,4 7 59,1-2 1,-5-1 6,0 1 0,0-4 125,5 4 0,-2-6-98,-3 1 1,3-1-35,-3 1 1,2-3 3,-2 3 1,2-1-125,-7 1 1,5-3 37,-5 3 0,5-3 25,-5-1 0,5-1 12,-5 1 1,0 4-24,-5 0 0,5 5 275,0-4 1,2 6-89,-2-2 1,-3 2 52,3-2 1,2 4-28,-2-4 0,1 4-225,0 1 0,-5 0 58,4 1 1,2-1-60,-2 0 0,2 2-1,-2 3 0,-3-3-244,3 3 0,-4-3 63,-1-1 0,2 0 88,3 5 1,-3-6 117,3 0 1,-3 0-65,-2-4 0,5 4 132,0 5 0,0-3 58,-5 3 0,0 2 167,0-1 1,5 4-164,0-5 0,1 5-66,-6-5 1,0 7-111,0-2 1,0 4 78,0 1 1,0 0-122,0 0 1,0 1 72,0-1 0,-1 0-62,-4 0 0,3-5-27,-3 1 1,4-1 40,1 5 1,-5 0 85,0 0 0,0 0 15,5 1 1,-5-6 70,1 0 0,-1 0-68,5 5 0,-5 1 74,0-1 0,-2 0-84,3 0 1,2 0-27,-3 0 1,-1 1 9,1-1 1,-5 5-11,5 0 1,-5 2-30,5-2 1,-1-3-125,1 3 0,2 2 20,-7-2 1,2 2 102,-2-2 1,-3-2-14,3 8 0,-4-8-14,0 2 0,-1 2 122,0-2 1,0 5-30,0-5 0,1 5 71,-1-4 0,0 0-116,0 0 1,-5-5 22,0 5 0,-4 0-143,4-1 1,-7 6 84,3-6 1,-4 7-11,-2-2 0,0-2 20,0 2 1,1 0-28,-1 5 0,-5-4 54,1-1 0,-3 0 11,2 5 0,2 0 4,-6 0 1,4 0 95,-5 0 1,1 0 6,-6 0 0,5 2-95,1 3 1,1-1-26,-2 6 1,-3 0 41,3 5 1,2 0-273,-1 0 0,5 0-132,0 0 1,2 0-171,3 0 1,4 0-182,0 0 0,12 0-557,-2 0 1,10 0-1196,0 0 1,10-4 2453,5-6 0,17-13 0,5-15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53:01.12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165 195 8198,'-28'-15'398,"3"0"0,-2 7 577,7 3 0,5 5-985,5 5 1,2-2 10,-2 7 316,-3-7 0,11 6-77,-3-4 1,4-2 50,1 7 1,8-2-10,7 2 1,0 3 117,5-3 0,1 3-101,-1 2 1,5-5 64,-5 0 0,1 0-122,-1 5 0,-3 0 12,3 0 0,-9 5-94,-1 0 1,-5 5 96,5-6 1,-6 8-53,1-2 1,-4 3 1,-1 2 1,-5 5 25,0-1 1,-6 3-34,1-2 0,-2-2-16,2 7 1,-3-6-114,3 6 1,2-5 93,-2 5 0,6-6-13,-1 6 0,-1-5 37,1 5 1,0-5-162,5 4 0,0 1 10,0 5 0,0 0-96,0-1 0,0 1 101,0 0 1,0 6-172,0 4 0,0-2 35,0 2 0,0-7 86,0 1 0,0 3-30,0-3 0,0 3 36,0-2 1,0-2 184,0 6 0,0-6-54,0 2 0,0 1 64,0-1 0,0 5-74,0-6 1,0 6 19,0-5 0,0 6-82,0-1 0,0 8 47,0 1 1,0 3-117,0-3 1,-2-2 101,-3 2 1,4-2-130,-4-3 0,1 1 44,-1 0 1,4-1-100,-4 1 0,-2 5 76,2-1 1,-5 6-16,5-6 0,-1 3 35,1-3 0,1-6 0,-6 7 0,2-7 153,-2 7 0,3-4-89,7-2 0,0 1 182,0 0 1,0-6-81,0 1 0,0-2-95,0 2 1,2 1-58,3-6 1,-2 5-153,7-6 1,-1 8 48,1-3 0,1-1 70,-6 2 0,5 0-283,-5 4 1,0 1 45,-5 0 0,5 1 44,0 4 0,0 3 92,-5 6 0,-2 1 157,-3-1 1,2-3 39,-7 4 0,5-5 24,-5 4 0,7-4 15,-2-6 0,2-6 135,-2 7 1,3-7 197,-3 7 1,3-6-121,2-4 1,0 3-143,0-3 0,5 8-3,0 1 1,2 1-312,-2-5 1,1-1-64,4 1 0,4-1-77,-4 1 1,3 0 111,2-1 1,1 1 4,4 0 0,-3-1-23,3 1 0,1 0-19,-1-1 0,7 1 242,-3 0 1,5-1-141,0 1 0,1 0 168,0-1 1,5 1-214,0 0 0,6-1 152,-1 1 1,3-2 77,2-3 0,1 3-36,4-4 1,-2 3 120,7-3 0,-2 3-54,1-8 0,4 6-123,-3-5 1,8 1 37,2-1 0,4-5-143,-4-1 1,6 1 45,-1-5 0,3-4 33,1-1 1,1 1-25,-1-1 1,2 2-267,4-2 0,-4-4 228,4 4 1,6 1 33,-2-1 0,8 0-79,-8-5 0,4-1 80,1 1 0,1-2-203,-1-3 1,6 4 142,-1-5 1,-44-13 0,0-2 28,44 6 0,-44-8 0,-1-1-15,46-1 1,-42-2 0,0-1 22,-1-1 0,0-2 0,2 1 0,0 0 24,-2 1 0,0-2 1,0-1-1,-1-2-38,49-6 0,-47 3 0,1 1 40,-1-2 1,-1 1-1,-1-1 1,0-1-30,0-1 0,-2 0 1,44-8-172,1-7 0,1 0 55,-6-5 0,-1 4 23,-9-4 0,-2 2-27,2-12 0,-9 2-5,-6-2 0,-2-3 229,-3 3 0,-4 1-33,0-6 0,-12 7 352,2-12 0,-9 7-152,4-7 0,-7 2 13,2-1 0,-4 0-3,-1-5 0,-5 4 63,0-5 0,-5 1-26,4-6 1,0 0-90,1 1 0,-2-1 33,-3 0 0,-4-1-77,4-3 0,-2 2-285,2-2 0,-3-4 83,3-2 0,1 2 48,-1-1 1,5-1-10,-5-5 0,0-4-155,-5-1 1,-1 4 69,1 1 0,0 4-259,0-8 1,-5-2 356,0 1 0,-7 4-28,2 1 0,2 6 379,-2-6 0,0 2-159,-5 8 0,0-1 130,0 2 0,0-1 27,0 0 0,0 1 111,0 9 1,-2-3-164,-3-2 1,4 1-75,-4-1 0,3 0-205,2 1 1,-2-1 63,-3 0 0,4 1-230,-4-1 0,-2 1 100,2-1 1,-1-1-10,1-4 1,1 4 9,-6-4 0,7 2 36,-2-2 0,-2 4 65,2-4 0,0-1 152,5 2 0,-4-1-29,-1 5 0,0 1-105,5-1 0,0 0-4,0 1 1,0-1 46,0 0 1,0 6-213,0-1 1,0 5 222,0-4 0,0 4-263,0-5 0,0 2 103,0-1 1,5-4-149,0 3 1,-1-1 252,-4 1 1,0-3-133,0 3 0,0 2 108,0-2 0,0 7-61,0-1 1,-6-3 123,-4 3 0,-3-6-48,-2 5 0,0 1 179,0 4 1,-5 0-77,0 0 1,-5 1-50,5-1 0,-4 0 103,4 0 0,-7 1-75,2-1 0,2 0-20,-2 0 0,0-4 4,-4-1 1,-1 0-135,0 6 1,-2-1 45,-2 0 0,2 0 21,-3 1 0,-1-3-40,1-3 1,-6 4-8,1-4 0,-2 4-84,3 1 0,-9 0 73,3 1 0,-3-1-32,3 0 0,0 2 100,1 3 0,-6-3 6,0 4 0,-6 2-13,1 2 0,2-1 8,-1 1 0,-1 0 13,-5 5 1,2 1 122,3-1 1,-1 0-58,6 0 1,-4 0-63,4 0 0,-6 1 67,1-1 0,2 0-51,-2 0 0,6 0 90,-6 1 1,7-1-86,-2 0 0,4 0-2,1 0 1,0 0 39,1 1 1,4-1-21,0 0 0,5 5-98,-5 0 0,1 2 83,-6-2 0,5-1-176,0 6 0,7-2 53,-2 2 1,-1 4-116,1-4 1,-5 3 83,6 2 0,-8-5-53,2 1 1,2-1 139,-1 5 1,4 0 68,-5 0 1,0 0-67,-4 0 1,-1 0 102,0 0 0,2 0 98,3 1 0,-3 4 6,3 0 0,-3 1 22,-1-1 1,-1-1-186,0 6 0,4-2-105,-4 2 0,3 4-45,-7-4 0,2 3 54,3 2 0,-3 0 1,-3 0 0,4 0 44,-4 0 0,4 0-51,1 0 1,-1 5 79,-4 0 0,2 5 4,-7-5 0,6 6 35,-6-1 0,7-1 140,-2 1 0,-1-5-38,1 4 1,0 0 130,6 1 1,-1 3-27,0-3 0,5-2-93,1 2 0,4 0-157,-5 5 1,5-5 84,-4 0 0,5 0-180,0 5 1,2-5-71,2 0 1,2-2-72,3 2 0,-1 1-2,6-6 1,-5 7 36,5-2 1,-5-2-261,5 2 1,1-7 123,4 2 1,0-1-506,0 1 1,5-4-132,0 4 0,5-3-1744,-5-2 128,0 0-980,-5 7 3540,0-6 0,-6 13 0,-2-6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53:02.1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45 940 7955,'-6'8'2756,"4"6"-1846,-5-13-39,1 6 0,4-5 181,-3 3 215,4-4-119,1 6-571,0-7 1,0-2 36,0-3 1,5-5-198,0-10 0,6-9-808,-1-11 0,-2-10 334,2-5 1,-1 1-666,1-6 0,1-1 436,-6-9 1,5-1-868,-5 6 1,0-6 329,-5 1 1,0 11 201,0 4 0,-2 10 239,-3 11 0,2 2 160,-7 17 0,5 4-286,-5 11 1,0 6 108,-5 4 1,0 15-336,0 5 0,2 5 734,3-1 0,4-9 0,6 3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53:02.60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46 8047,'-6'-22'2700,"-4"7"-752,3 7 1237,1 8-2411,6 0 1,-5 8-247,0 7 1,0 13-174,5 12 1,0 5-249,0 5 0,0 6 153,0 4 1,0 2-898,0-7 1,0-3-200,0-3 1,6-9-673,4-5 1,-1-5-765,1-6 1,-5-7 2271,4-7 0,1-7 0,5 4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53:02.7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13 150 7946,'-8'2'1819,"3"3"0,10-4-452,5 4 0,8-3-669,2-2 1,7 0-356,-3 0 1,16-7-123,5-3 0,3-8-341,-3-2 0,-1-5 177,1 6 1,0-1-3183,0 5 3125,-7 6 0,5-4 0,-5 5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53:02.9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13 179 8035,'-6'-8'0,"4"0"1559,-3 3 0,12-2-733,8-3 1,6-3 627,9 3 1,0-3-938,0-2 1,9 0-710,1 0 1,12 2-2077,-8 3 1,9-2 2267,-3 7 0,0-6 0,-6 2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53:03.18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297 1 7908,'-35'6'3250,"0"4"0,1 10-2073,4 5 0,2 10-604,3 5 1,-2 9 675,7 6 0,1 13-584,4 11 0,1 4-1212,4 12 1,5-2 497,10 1 0,10-10-1567,10 1 1,12-15-54,7-11 1,3-14-2950,7-15 4618,1-7 0,5-15 0,-1-1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53:03.7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90 224 7886,'-25'0'1860,"0"0"0,8-6-873,2-4 0,7 2 334,8-2 0,0 0-633,0-5 0,2 2-82,3 3 0,5-9-195,10 4 0,-2-3-323,7 3 1,-1 0 32,6 0 0,0 2-89,0 3 1,-2-1-85,-3 6 1,1 0 112,-6 5 0,2 0-259,-2 0 1,-4 0-98,4 0-306,-3 6 1,-4 3 274,-3 6 0,-3 4-255,-7 1 1,0 5 139,0-5 1,-9 7-19,-6-3 0,1 0 131,-6 0 0,-2 0 99,2 1 1,-5 1 120,5-6 0,1 0-85,4-5 1,1 0 241,4 0 0,4-6-126,6 1-161,0-6 0,2 2 111,2-6 0,6 0 6,10 0 0,-1 0 169,5 0 0,1-5-106,5 0 0,-5 0 368,0 5 1,-2 0-191,2 0 1,1 7 543,-6 3 1,0 3-321,-5 2 0,-7 0 812,-3 0 0,-3 5-372,-2 0 0,-7 6-167,-3-1 0,-5-2 87,-4 2 0,-5-5-280,-5 5 0,-1-7-436,0 2 0,0-5 93,0-5 0,5-3-791,1-7 640,5 0 0,-1-2-623,10-3 1,4-3-591,6-7 1,11-5-872,4 0 1,5-2-1388,0 3 3541,3-5 0,1-5 0,-3-1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37:09.2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103 15 7799,'-7'-8'1249,"6"2"-288,-12 6-339,11 0 815,-11 0-898,5 0 1,-2 1 360,0 4-569,7 3 0,-8 7-187,6 0 1,-2 6 18,2 3 1,4 3-436,-4-3 0,3 4 246,2-4 0,2 3-522,3-3 0,-2-1 92,7-4 0,4-2-54,6 2 0,4-7 213,-4-2 0,6-7 45,-1 2 0,2-4 200,3-1 1,-1-6-100,1-4 0,-1-8 252,0-1 0,1-3-56,-1 3 0,-6 1 92,-3-7 1,-4 7 51,-1-1 0,-7-3 46,-3 3 0,-4-2 163,-1 1 0,0 9-169,0-4 0,-6 5-16,-4 0 0,-3 4 102,-2 6-329,1 0 1,-1 6 117,0 4 0,5 3-211,1 2 0,5 4 96,-1 1 0,4 1-99,1-1 1,1 1-3,4 4 1,5-4 102,10-6 1,-2-1-162,6 1 1,1-2 34,4-3 1,0 1-125,1-6 0,-1 0 69,1-5 0,-1-2-129,0-2 1,-1-5-7,-3-5 1,1-1 62,-7 0 1,1 1 129,-5-1 1,-1-5-84,1 1 1,-7-3 414,-3 3 0,-3 2-159,-2-2 1,0 3 511,0 1 1,-7 0-293,-2 0 1,-5 6 253,0-1 1,4 7-122,0-2 1,0 3-10,-4 2 1,4 7-136,0 2 0,7 6-162,-2 5 1,3-2-219,2 6 1,0-4 136,0 4 0,5-1-147,0 2 0,11 2 81,-1-2 0,3-4-169,-3-1 0,-1-4 20,1-1 1,5-7-96,-1-3 1,1-4 123,-5-1 0,-1 0 98,1 0 0,0-6 7,-1-4 1,0-3-29,-5-2 0,4-4 27,-3-1 1,2-1-27,-3 1 0,3-1 121,-7-3 0,5-3-37,-6 8 1,3-1 120,-2 6 0,-3 4 845,2 0-433,5 7-147,-8-4 0,11 9-114,-7 3 0,1 4 130,-1 11 0,-2 3-47,7 6 0,-5-1-430,5-3 1,0 2-51,4-2 1,1-4-112,0-1 0,-1-4-907,1-1 0,5-7 552,-1-3 0,6-4-2206,-6-1 2814,7-6 0,-3-9 0,7-8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53:03.95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 14 7916,'-7'-8'0,"-3"3"0,4 5 3572,1 5 0,14 6-1821,6 14 1,10 3 374,0 17 1,5 0-1120,5 14 1,3 11-440,7 15 0,-25-39 1,-1 2-432,2 1 1,-2 1 0,-5 1-1,-1 0-315,0-2 0,-2 1 0,-1 1 0,-3-1-886,3 44 0,-10-4 470,-10-6 0,-5-4-1711,-5 5 1,-8-8 482,-7 3 1822,-6-4 0,6-8 0,-10 0 0,-6 3 0,-5 6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0:54:54.537"/>
    </inkml:context>
    <inkml:brush xml:id="br0">
      <inkml:brushProperty name="width" value="0.08571" units="cm"/>
      <inkml:brushProperty name="height" value="0.08571" units="cm"/>
      <inkml:brushProperty name="color" value="#4472C4"/>
    </inkml:brush>
  </inkml:definitions>
  <inkml:trace contextRef="#ctx0" brushRef="#br0">45 2430 9460,'-15'-14'326,"2"-1"513,3 0-336,3 0-433,7 0 0,2 0 0,4 0 200,9 0 1,2 0-471,8 0-736,-7 0 927,10 0 1,-5 7 0,7 3 86,0 4 1,0 2-1,0 4-459,0 5-512,-7 10 847,-2-3 1,-6 12 0,-2 0 0,-3 5 0,-5 4 495,-3 4-322,-9 1 1,-3 2-158,-9-1 0,-3 1 0,-4 0 0,-1-2 851,-4-3 1538,7-4-2150,-10-13 1,10 4-1,-4-7 1,3-2 270,5-1 393,-3-2 273,13-7-456,-10 5 76,19-11-68,1 11-558,15-11 1,8 9-1,8-4 1,2 1 441,2 4-1147,13 1 209,-8-5 1,11 6 99,-6-4 1,-2-2-1,-3 0 1,-4-1-2595,1-4 1763,-12-1 1,8-2 0,-12 0 1085,3 0 0,-6 0 0,3 0 0</inkml:trace>
  <inkml:trace contextRef="#ctx0" brushRef="#br0" timeOffset="4033">5085 2251 7898,'-15'0'0,"1"2"3022,4 3-829,-3-3-1184,12 4 0,-6-7-32,7-4-634,7-10 1,7-17 102,11-12-15,10-8-453,10-14 1,8-7 346,7-6-2111,-1-1 1790,1 5-489,-1 1-799,-6 6 1311,5 2-66,-11-1 0,3 13-675,-11-1 607,4 7 57,-18 10-368,10 1 1474,-18 8-1208,-2 5 1242,-2 9-844,-12 2 693,6 12-916,-7-6 493,0 7-380,-7 0-131,6 0-882,-12 0 587,4 0 1,-1 0-654,0 0 338,7 0 162,-4 0-1252,7 0 447,-6 0 554,4 0-1149,-4 7 1843,6-6 0,6 6 0,2-7 0</inkml:trace>
  <inkml:trace contextRef="#ctx0" brushRef="#br0" timeOffset="4505">5756 1014 7918,'-22'8'2346,"6"-1"-1955,-6-1-195,7-4 1631,7 5-406,-5-1-624,11-4-343,-5 4-127,7-6-614,0 0 1,7 0 42,3 0 0,3 0-139,2 0 1,5-5-110,0 0 1,6 1 275,-1 4 0,-2-5 106,2 0 0,-5 0 1,3 5-138,-1 0 1,-2 6 324,-5 4 1,-2 5 809,-3 5-486,3-3-215,-11 11 0,4-3 670,-6 9-596,0-2 0,-5 4 145,0-6-45,0 0 0,-1 0-70,-2-7-796,-1-1 185,3-8 184,-1-5 149,5-3 1,-4-7-867,6-4 0,0-9 0,0-7-1211,0-2 1485,0 4 1,-5-9 129,0 3 1,-2 2 184,2-2 1,2 7 385,-7-2-170,0 4-3,-5 1 0,0 2 215,0 3 1,0-2 1533,0 7-680,0 0-368,1 5 0,4 0 382,0 0 1,6 2-263,-1 3-977,10-4 29,4 6 0,7-7-120,4 0 1,3-2 299,7-3-2,7-3 0,-6-7 0,6 0 0</inkml:trace>
  <inkml:trace contextRef="#ctx0" brushRef="#br0" timeOffset="632">1566 2714 7891,'7'-9'1484,"-6"3"-114,6 6 1,-7-2-637,0-3 0,-2 4 50,-3-4 1,-3 3-327,-7 2 0,-5 2-80,0 3 1,-6 5-98,1 9 0,2 5-446,-2 5 1,2 6 36,-2 0 1,5 1-61,10-1 0,3-7 12,7 7 0,2-12-278,3 7 1,10-10-33,10 0 1,8-5 150,2-5 0,6 1 76,-1-6 0,3 0 101,2-5 0,-5-6 56,-1-4 0,-6-13-38,2-2 0,-10-7-6,-5 7 1,-5-3 197,-5-2 0,-5 2-103,-10 3 0,-3 4 130,-7 6 0,-7 0-39,-3 0 1,-8 2 90,-2 3 1,-6 2-174,1 3 0,4 3-174,1-3 0,5 3-17,5 2 1,4 0-849,6 0-674,0 0 1233,7 0 1,8 0 521,10 0 0,9 7 0,5 1 0</inkml:trace>
  <inkml:trace contextRef="#ctx0" brushRef="#br0" timeOffset="1109">1999 2759 7947,'-10'0'0,"0"0"0,5 1 1969,-5 4 0,6 8-195,-1 7-393,4 13-733,1-1 1,0 13-176,0-1 0,0 14-201,0 7 1,5 8-603,0 6 0,5-2 337,-5 2 1,6-4-297,-1-6 1,-2-9 291,2-10 0,-6-7-819,1-8 0,-2-2-285,2-13 291,-3 0 520,4-12 0,-11-15 216,0-13 1,-6-11-152,1-4 1,-3-13 143,-2-2 0,5-3-64,0-6 0,-5-6 23,-5-15 1,-2 3-434,3-8 1,4 7 292,0-1 0,5 14 72,5 5 1,3 12 230,-3 4 0,10-5 365,5 10 0,5 1-23,5 13 1,1 10-193,4 10 1,3 3 33,-3 2-100,3 7 347,2 1-201,0 14-305,-7 1 0,4 2 93,-7 0 0,-2 4-125,-8 6 1,1-3 72,-6-2 0,0-9-116,-5 9 0,-1-10 104,-4 0 1,-3-4-10,-7-1 1,0-5 39,0 0 0,-5-7-21,0 2 1,-5-5-341,5-5 1,0-3 102,5-7 1,1 0-483,-1 0 1,6-5-3,4 1 1,4-1 715,1 5 0,0-7 0,0-1 0</inkml:trace>
  <inkml:trace contextRef="#ctx0" brushRef="#br0" timeOffset="1393">2342 2013 7781,'-15'2'0,"0"2"0,6 5 1302,4 6 0,4 6-574,1 4 1,0 10-18,0 5 1,5 6-408,0 9 0,5-1-321,-5 11 1,5 3-123,-5 2 1,1-4-312,-1-2 0,-3-6 263,3-8 0,-4-2-209,-1-13 1,0-2-1736,0-8 799,0-3 808,0-14 0,0-10 107,0-13 0,-6-6 417,-4-9 0,-3-7 0,-2-1 0</inkml:trace>
  <inkml:trace contextRef="#ctx0" brushRef="#br0" timeOffset="1542">2148 2386 12087,'0'15'874,"0"-5"1041,0-1-921,6-5-373,3 9-194,12-11 225,-4 4-353,11-6 0,-5 0 113,7 0-2121,-7 0 1281,5 0 0,-3 0-3472,10 0 3900,-4 0 0,6-6 0,-7-3 0</inkml:trace>
  <inkml:trace contextRef="#ctx0" brushRef="#br0" timeOffset="1691">2699 2520 7862,'0'23'860,"0"5"107,0-3 1,0-2 747,0 2 1,0 0-851,0 5 0,0 0-379,0 0 1,0-6-216,0 1 0,2-7-1387,3 2 0,-2-3-164,7-2 1,-5-7 1279,5-3 0,-6 3 0,2 1 0</inkml:trace>
  <inkml:trace contextRef="#ctx0" brushRef="#br0" timeOffset="1829">2685 2192 7825,'-15'-13'4346,"0"3"-2420,6 3-893,-4 0-529,12 6 1,-6-4-1212,7 10 0,2 0 707,3 10 0,3-4 0,7 11 0</inkml:trace>
  <inkml:trace contextRef="#ctx0" brushRef="#br0" timeOffset="2462">3207 2594 7862,'0'-9'0,"-2"0"2009,-3 3 1,-3-4-938,-7 5 0,0 0-257,0 5 1,0 0-349,0 0 1,0 0-257,0 0 1,-5 8-615,0 7 1,-1 5 307,1 5 1,8 4-566,-3 1 1,6 0 453,-1 5 0,5-4-648,10-1 0,3-5 270,7 0 1,6-7 22,4 2 1,5-8 162,5-2 1,1-7 234,4 2 1,-2-10 90,-3-5 1,-4-5-95,4-5 0,-8-3 113,-2-7 1,-7 5-44,2 0 1,-10 1 494,-5-6 0,-5 0-207,-5 0 1,-4 5 245,-6 0 1,-6 7-193,-4-2 1,2 5-158,-2 5 0,2-1-380,-2 6 1,-2 0 87,8 5-1029,-8 0 594,10 0-496,-4 0 652,13 7 1,8-1 481,10 4 0,3-3 0,8-1 0,3 3 0</inkml:trace>
  <inkml:trace contextRef="#ctx0" brushRef="#br0" timeOffset="2796">3520 2460 7862,'0'-8'3504,"-7"1"-2637,5 14 0,-9-4 0,6 9-396,2 4-335,-6 6 1,8 8 85,-4 0 0,3 4-119,2 1 0,0 2 1,2-4 137,3 2 0,-2-2-589,7-8 201,0-4 22,5-6 0,0-2-447,0-3 505,-1 4 0,1-13-312,0 4 221,7-10 0,-6-5 45,4-10 0,-2-3 37,2-7 0,-3 1 71,3-1 0,-4 2-98,-1 3 157,-6-4 1,4 13 191,-3-4 0,-2 8-14,2 2-146,-7 7 0,9-2-65,-7 10 1,0 5 26,-5 10 1,0-2-606,0 7 1,5-2 252,0 2 1,0 2-319,-5-7 0,6 4 244,4-4 1,-1 0-1657,1-5 2034,0-7 0,4 6 0,1-6 0</inkml:trace>
  <inkml:trace contextRef="#ctx0" brushRef="#br0" timeOffset="3036">4310 2460 7825,'-15'-10'1264,"0"0"0,0 7-65,0-2-8,1 3-765,5-4 0,-4 4 0,3-1-201,-3 6 0,4 0-307,5 7 1,2 5-139,2 5 1,0 2 77,0-2 1,6-2 173,4 7 0,4-2-139,1 2 0,0-2-117,-1-3 0,1-4-109,0 4 593,0-3 0,-2-2 82,-3 0 0,-3 0-208,-7 0 538,0-1 1,-7 1-201,-3 0 0,-9 0-145,-6 0 0,1 0-610,0 0 0,0 3 272,0-3 0,-3 3-1559,7-8 0,5-3 1570,5-2 0,0-4 0,-5-1 0</inkml:trace>
  <inkml:trace contextRef="#ctx0" brushRef="#br0" timeOffset="6332">7173 1014 7900,'-6'-14'2242,"-4"4"0,2-1 405,-2 6-1332,0-7-550,-5 4-220,0 0 328,0-6-506,-7 13 0,6-6-407,-4 7 1,-2 0 104,2 0 0,-4 2-110,4 3 1,-5 3-1,5 7-752,2 0 672,1 6 1,4-2 72,3 6-1250,-3-1 829,11 0 1,-5 2-512,7-6 0,2 0 451,3-5 0,3-5-101,7 0 0,5-7 199,0 2 0,7-5 64,-3-5 1,10-3 44,0-7 0,1-8-95,-5-7 1,0-2 395,0-7 1,-1-1-57,1-5 1,-7 0 214,-3 1 1,-3 4-1,-4 0-199,-3-1 0,-3-1 406,-7 2-215,0-3 980,0 12-732,0-6 0,-7 9-82,-3 3 1,-3 5 409,-2 11 1,0 2-1,0 10-208,0 7 1,5 2-116,0 13-162,7-1-559,-10 13 230,11 1 0,-4 7 33,6 0 1,0 1 147,0 4 0,8-4-585,7 4 0,0-11 220,5-4 0,1-3-418,-1-2 0,6-7 217,-1-3 1,2-5 32,-2-5 1,3-4 318,-3-6 0,-2-3-23,2-7 0,-7-2 56,2-13 0,-4 2-118,-1-2 0,-1-3 384,-4 3 1,-2-3 63,-3-2 0,-4 6 201,4-1 0,-3 11 946,-2-1-660,0 4-422,-7 3 0,1 8 0,-4 11 52,5 7 1,3 6-221,2 5 1,0 3-189,0 3 1,7-4-458,3 4 1,3-3-813,2-3 1,2-5 139,2-5 1202,5-9 0,6-3 0,-1-7 0</inkml:trace>
  <inkml:trace contextRef="#ctx0" brushRef="#br0" timeOffset="6507">7695 387 7908,'-23'7'3449,"3"3"-2367,10 3 0,-1 2-387,6 0 1,0 0-1393,5 0 1,6 0-1,4 0 364,4 0 0,2-1 333,4 1 0,-3 7 0,4 1 0</inkml:trace>
  <inkml:trace contextRef="#ctx0" brushRef="#br0" timeOffset="6796">8143 865 7835,'-10'-9'1017,"0"4"0,5 2 191,-5-2 110,7 3-737,-11-11 0,6 11 681,-7-3-916,0 4 0,-5 1 30,0 0 0,1 0-102,4 0 0,-7 6 141,-3 4 1,4 9 247,1 0 1,3 3-241,2-2 0,2-4-225,3 4 1,4 2-500,6-2 316,0 0 0,6-7 0,4-1-375,3-3 1,9-4-1,3 4 1,3-3-1349,2-2 1,0-3 871,-1-1 0,1-6-247,0-4 0,0-3 1083,0-2 0,0-7 0,-1-1 0</inkml:trace>
  <inkml:trace contextRef="#ctx0" brushRef="#br0" timeOffset="7051">8262 253 7820,'0'-8'3775,"-7"1"-1216,6 7-1669,-6 0 1,12 7-477,0 3 1,2 5 0,-4 5-268,2 4-82,7 11-1515,-11 3 1058,6 14 1,-5-1-170,2 4 1,-2 8-497,3-4 0,-3 3 545,-2-8 0,0-2-26,0-8 0,0 0-9,0-5 1,5-4 0,0-10-898,-2-5 860,5-4 584,-6-7 0,5-3 0,-7-6 0</inkml:trace>
  <inkml:trace contextRef="#ctx0" brushRef="#br0" timeOffset="7233">8262 745 7820,'-2'-13'4130,"-3"3"-2066,4-3-1130,-6 11-363,7-11 1458,7 11-552,1-4-1059,7-1-262,0 5 1,5-4-415,0 6 1,0 0 0,-6 0-1787,1 0 1913,0 0 0,0 0-807,0 0 1,5 0 937,0 0 0,0 6 0,-5 3 0</inkml:trace>
  <inkml:trace contextRef="#ctx0" brushRef="#br0" timeOffset="7433">8620 686 7820,'-5'10'2398,"0"-1"0,0-4-1804,5 5 1509,0 0-1371,0 5 0,0-3-131,0 3 1,0-4-214,0 9 1,2-2-838,3 2 1,-2-1 0,5 4-761,-1-2 1009,-2 6 1,0-9-1007,0 7 0,0-5 728,-5 5 1,0-7-1,0 2-1062,0-4 1117,0-1 0,0-5-357,0 0 1,1-7-1289,4 2 2068,-3-3 0,11-9 0,-4-1 0</inkml:trace>
  <inkml:trace contextRef="#ctx0" brushRef="#br0" timeOffset="7591">8605 387 7888,'-8'0'0,"-4"-1"6325,7-4-4734,0 3-1537,5-5 0,2 7 188,3 0 1,-2 2-1700,7 3 1457,0 3 0,5 7 0,0 0 0</inkml:trace>
  <inkml:trace contextRef="#ctx0" brushRef="#br0" timeOffset="8212">9127 745 8513,'0'-15'195,"0"5"1107,0 0-569,-7 1-256,6 0 1258,-13 3-758,6 6-378,-7 0 268,0 0-573,0 0 1,1 6-1,-1 6-70,0 6-186,-7-1-213,6 11 0,-6-5 0,9 7 195,3 0-214,-3-7 217,11 5 1,-5-10 78,7 7 0,7-7-1208,3 2 441,10-3 394,-4-2 1,14-7-508,0-3 336,0-3 144,13-2-500,-12 0 438,12-7 0,-11-1 74,3-7 0,-5-2 132,-6-3 0,-2 4-91,-7-4 150,-7-3 1,-1 1 259,-7-3 0,-2-1 1,-5 6-136,-7 2 631,-8 1-511,-1 2 1,-5-3 0,3 1 291,-3 4-306,-2 2 1,2 1-1,3 1-541,5 3 61,3-6-224,2 10-483,7-4-566,2 6 1134,12 0 483,2 6 0,14 3 0,1 6 0</inkml:trace>
  <inkml:trace contextRef="#ctx0" brushRef="#br0" timeOffset="8594">9470 626 7928,'-7'-15'1295,"6"7"0,-13 1-60,5 7 1,0 2-246,-1 3-550,7 3 243,-4 14-408,7-6 0,0 12 0,0-3-22,0 3-193,0 9 1,0-6-11,0 4 10,7-3 0,-4-8-230,7 1 1,-5-7 0,5 2 0,2-5-502,1-5 460,2-3 0,0-7-264,0 0 254,0-7-102,0-1 190,-1-7 1,6-7-1,-1-2 1,-3-5 73,1 0-30,-12-1 0,13 5 765,-13 0-359,6 7-75,-9-4 166,11 7 1,-11 5 461,3 1-552,-3 5 1,-2 1-18,0 13 0,0 1 75,0 14-1095,0-6 620,0 9 0,0-7 0,1 6-577,4-2 504,4-7 0,1 3-1123,-1-6 0,6-1 149,5-5 0,5-2-112,-5-7 1,7 0 1257,-3 0 0,5-7 0,0-1 0</inkml:trace>
  <inkml:trace contextRef="#ctx0" brushRef="#br0" timeOffset="9533">10037 492 7919,'-15'-9'3282,"0"3"-2821,7 6 1,1 1 104,7 4 0,0 4 0,0 7 453,0 4-600,0 3-155,7 7 0,1 2-32,7 2 1,-5 0 31,0 5-100,0-5 0,3 7-337,-3-6 1,1-2 242,-6-8-596,7 3 475,-10-12 0,9 1 1,-4-9-734,1-1 532,-5-2 0,9-7-150,-7-3 0,5-5 92,-5-10 1,5 2 0,-5-7-225,-2-1 292,5-2-25,-6-2 125,5 0 0,-2 2 3,0 3 0,1-1 0,-2 4 161,1-1-42,6 11 542,-9-8-317,4 19 86,1-6 1,1 9-82,7 3-101,-6 3-203,4 7 0,-5 0 148,7 0 0,0 5 1,0-1-201,0 0-70,0-3-5,6-1 107,2 0 0,6-7 0,-5-3 0,5-3 1,-6-2-44,0 0 17,5 0 89,-5 0-36,7-7 0,-2-1 122,-3-7 0,-2 0-42,-3 0 395,-3 0-251,-2-6 0,-2 4 242,-3-3 0,-3 2 0,-2 0 855,-4-2-1018,-1 7 0,-6 0 495,-4 3 0,-9 1 0,-2 1 554,-2 1-913,-2 2 1,-3 7 146,3 3 0,-3 3 0,3 9-63,-3 3-353,4-4 0,3 13-111,6-5 1,-3 3-1,3-1-256,7-1 363,4 0 0,4-2-525,0-3 1,2 2 0,3-4-567,5-5 708,3 2 1,4-13 14,3 3 0,-2-4 1,5-1-1062,-1 0 948,4 0 0,-9-6-35,2-4 1,3-5-170,-2-5 248,0 4 180,-12-6 1,5 5 202,-3-2 0,-1 2 1,-1-5 96,-2 1-170,-1 4 1,-5-4 833,0 6 1,0 0 1462,0 0-1647,0 7 0,-6 3-353,-4 10 1,2 10 0,-1 8-52,3 0 1,1 5 129,5-3-423,0 3 0,0 0 0,1-1-411,4-2 388,-3-7 1,13 4-219,0-8 1,0 0-1,6-4 1,-1-5-181,0-4 0,2-1 1,-4-1-1,2-4 1,0-5-18,-6-10 228,1 3-139,0-11 0,0 7 30,0-4 1,-5-2 85,0 7 355,-7-6-69,11 9 1,-11-4 308,7 6-189,-7 0 783,4 0 1,-6 7 95,4 3-721,-3 10 1,5 5 406,-7 9 0,0 5 66,0 6-860,0-1 1,1 1 0,3 0 307,1 0-2233,6 0 1466,-2-7 0,5 2-213,1-10 1,2 1 0,1-11 822,2-2 0,7-14 0,-4-6 0</inkml:trace>
  <inkml:trace contextRef="#ctx0" brushRef="#br0" timeOffset="9588">11066 0 7841,'-15'0'3022,"0"0"1,7 1-2322,3 4 1,3-1-3223,2 5 1246,0 1 1275,7-1 0,1 11 0,7-4 0</inkml:trace>
  <inkml:trace contextRef="#ctx0" brushRef="#br0" timeOffset="10269">11379 566 8321,'0'15'1498,"0"-7"-1271,6 12 1,-4-10-7,3 10 0,2 2-36,-2-2 1,5 6 126,-5-1-226,0 3 83,1-5 0,-4 4 161,3-7 0,-3 0-18,-2-5 6,0-7 47,0 5-136,0-11 1,4 3 272,1-10-294,0-10-303,-5-8 117,7-7 0,-4 0-267,7 0 1,-5 5 204,5 0 1,-1 1-822,0-6 612,5 7 1,-11 1 63,7 7 1,-5 2-1088,5 3 432,-7-3 284,10 11 0,-6-3 1,5 8 555,-2 2 0,0 14 0,4-3 0</inkml:trace>
  <inkml:trace contextRef="#ctx0" brushRef="#br0" timeOffset="10639">11841 671 7813,'-15'0'1765,"0"0"-1123,0 0 1,5 0 311,1 0 1561,5 0-450,-9 0-1507,11 6 0,2-4 670,10 3-637,4-3-192,7-2-358,2 0 115,0 0 0,6 0 0,-6 0-1114,0 0 684,5 0 1,-10 0-210,7 0 0,-6 0 1,0 0-231,-2 0 462,-9-7 0,4-1-182,-7-7 0,0 5-133,-5 0 1092,-7 0-422,-1-5-156,-7 0 300,0 7-195,-6-5-70,-3 11 0,-6-5 435,1 7 0,-1 7 0,2 5 1002,3 6-994,-3-2 0,11 12 122,-3-3 1,10-1 167,5 0-1116,4-5 1,2 7 561,4-6 0,5 0-280,10-5 1,12-2 0,12-3-800,9-5 0,5-10-2871,2-5 3788,6-10 0,-11-3 0,3-7 0</inkml:trace>
  <inkml:trace contextRef="#ctx0" brushRef="#br0" timeOffset="25817">5175 2953 11740,'0'15'2959,"0"7"-2560,7 1 0,3 13 1157,9 4-1027,5 10 0,12 5 0,4 9 1,5 6-389,4 9 1,-1-1 143,-20-36 0,-1 1 1,26 38 383,2-1-482,-26-37 1,0 0-1075,24 26 947,0 6 1,3-9-141,-6-6 1,-2-9 90,-8-6 1,1-2-147,-6-8 1,0-2 171,-5-8 1,-7-2-952,-3-3 0,-9-9 553,-1 4-1124,-7-10 1742,4 2-1237,-7-7 311,-7 0 0,-1-2-225,-7-3 0,5 4-285,0-4 1,5-2 539,-5 2 0,6-5-1308,-6 5 1947,6 0 0,-9-1 0,5-3 0</inkml:trace>
  <inkml:trace contextRef="#ctx0" brushRef="#br0" timeOffset="27046">5965 4325 7848,'-14'0'334,"-1"0"1360,0 0-251,6 7-617,-4-5-75,11 11-329,-4-11-454,6 4 112,0-6 1,6 0 49,4 0 0,4-5 24,1 0 0,0 0-176,-1 5 0,3 0 146,3 0 1,-4 0-8,4 0 0,-1 2-3,0 3 1,-2 3-1,3 7 1,-2 0-241,2 0 0,-3 2 91,2 2 0,-2-2-96,-2 3 1,-5-9-76,0-1 19,0-6 0,5 2-83,0-6 0,-5-3 66,-1-7 1,-4-2 43,5-12 0,-6-1 52,1-5 1,1 0-164,-1 0 1,0-1 100,-5-4 1,0 4 15,0-4 0,0-2 1,0 2 0,0 7 511,0 8 1,-1 4 58,-4 1 0,-2 5 261,-3 0 0,-3 8-87,3 2-400,-3 7 1,-2 10 202,0 2-52,-7 5-133,6 6 139,-6-1-703,1 1 301,4 0-1,-5 6 273,8-11-623,-1 10 223,0-12 155,0 0-16,0-1-165,0-7 22,7-7 11,-6 5 256,13-11-118,-6 5 1,7-14-71,0-3-386,7-3 194,1-9-1,7 6 71,0-12 155,0 11-28,0-4 78,0-1-68,0 5-7,-1 3-82,1 0 7,0 13 451,0-6-178,-7 7 22,-1 7 153,-7 1 0,0 7 28,0 0 0,-5 5 46,0 0 1,-5-1 182,5-4-446,-6 0 210,9 0-265,-5-7 182,7-1-615,0-7 0,7-7 65,3-3-259,3-3 383,2-2 0,5 2-36,0 3 99,0-3 374,1 5 0,-4-1 0,3 4-26,-4 4 206,-7 1 0,-3 6 130,-6 4 0,0 5 334,0 5 1,-1-3-369,-4 2 0,1-2 100,-6-2-2199,7-7 852,-4-1-2862,7-7 2439,7 0 0,3-7 1171,10-3 0,3-10 0,7-3 0</inkml:trace>
  <inkml:trace contextRef="#ctx0" brushRef="#br0" timeOffset="23160">9767 1358 7941,'-6'16'0,"-4"4"0,3 3 1036,2 7 0,3 7-410,2 2 0,-5 11 189,0 5 1,1 8-327,4 1 1,0 1-529,0-5 1,0-2 76,0-4 1,4 1-951,1-10 1,5 1-203,-5-11 1,2-2 436,-2-8 677,-3-10 0,11-2 0,-5-5 0</inkml:trace>
  <inkml:trace contextRef="#ctx0" brushRef="#br0" timeOffset="23266">9678 1790 7941,'0'-8'1986,"0"1"1,0 9-1093,0 3 1,1 2-445,4 2 1,5 5-256,10-4 0,3-2-1084,7 2 0,0-2 334,0 2 555,13-3 0,-3-1 0,11 3 0</inkml:trace>
  <inkml:trace contextRef="#ctx0" brushRef="#br0" timeOffset="23608">10319 1924 7941,'-23'0'2011,"3"0"0,-3-5-582,-2 0 1,2 0-520,-2 5 1,2 2-458,-2 3 1,2 3-442,3 7 0,5 0 39,0 0 1,0 2-784,5 3 0,3-4 552,2 4 0,5-3-1033,5-2 1,4-2 510,6-3 0,1-4-255,4-6 0,3 0 385,7 0 1,-2 0 142,-3 0 0,2-6 344,-7-4 1,4 1-68,-4 0 0,0-1 443,-5-5 0,-5 1-275,0 4 2046,-7-3-983,10 12 693,-11-6-1193,5 7 0,-12 8-215,0 7 0,-2 0-578,2 5 0,4 1 203,-4-1 1,3 2-606,2-2 0,2-4 407,3 4 1,-2-10-978,7-5 0,0-3 457,5-2 0,5-3-532,-1-7 1261,8-7 0,-4-13 0,7 0 0</inkml:trace>
  <inkml:trace contextRef="#ctx0" brushRef="#br0" timeOffset="24372">10573 1283 7941,'-7'-8'1998,"-1"1"1,-7 15-886,0 7 0,7 4-508,3 10 0,3 1 115,2 15 1,0 0-257,0 14 0,0-2 3,0 7 1,7 1-138,2-5 1,5 3-97,1-9 1,-5-4-309,0-5 0,-2-2 109,2-8 1,1-7-671,-6-8 592,0-4 0,-3-2-448,3-5 1,-3-9 189,3-9 0,-2-11-389,2-5 1,-2-8-286,7-2 1,-5-5 400,5 5 1,-2-5-313,2 6 469,3-1 154,-4 5 0,7 7 328,4 3-60,-3 3-1,4 9 166,-6 2-196,0 6-56,0 6 0,0 7 504,0 7 1,-5 12-232,0-2 0,-7 3 120,2-3 1,-3 3 74,-2-3 0,-2 3-137,-3-8 1,-2 1-2,-2-1 1,-5-4 0,4-7-38,-3-4 1,-2-4 190,0-6 0,0-1 17,0-4 0,5 1 10,1-6 0,5-1 36,-1-9-244,4 3-28,1-4 1,0 4-119,0-3 146,6 4-1,3-12 1,12 11-390,-4-11 165,11 5 1,-5-2-153,7 0 0,1 0 135,4-5 0,-3 0-717,2 1 0,0-1 363,0 0 0,-7 0-759,3 0 0,-4 2 563,4 3 1,-7-3 349,-3 3 1,-5-1 0,-5-1 505,-5 2 0,-3 7-212,-2-2 1,-2 4 210,-3 1 1,-8 6 640,-7 5 1,-7 4-451,2 4 0,-3 11 779,-2 10-765,1 10 0,0 5 241,5 10-726,-5 3 53,13 6 1,-4 6 329,10-1-839,3 1 673,7-5-474,7-1 241,1 1 0,14-7 201,3-3 1,3-10-1421,2-6 0,4-9 615,1-5 1,7-10-166,-3-5 1,0-12 269,0-8 0,-5-11-600,0-9 537,-2-6 650,-2 3 0,-7-2-319,-3 0 1,-5 7 1002,-5-2-436,-4 4-327,-6 1 1868,0 7-906,0 1-528,-6 7-72,-3 7 1544,-6 1-724,-6 7-513,4 7-285,-11 1 1,11 12 54,-2 0 1,4 6 36,5-1-425,-3 3 1,11 7 133,-3 0 0,5-5-640,5-5 0,5-7 263,10 2-2992,3-4 2146,7-7 1,0-3-6,-1-6 1046,8-13 0,-6-3 0,6-14 0</inkml:trace>
  <inkml:trace contextRef="#ctx0" brushRef="#br0" timeOffset="24833">12407 1104 7869,'0'-15'2029,"0"7"0,2 1-1666,3 7 0,-2 14 79,7 5 0,0 15-86,5 5 0,4 18 265,1 7 0,5 14-191,-5 7 1,-2 6-185,-8-2 0,2 9-174,-7-8 0,-7 1-568,-8-7 1,-10 2-65,-4-6 0,-13 4 455,-8-4 1,-4-7 104,-6-8 0,-3-9 0,0-1 0,-10 1 0,-8 2 0</inkml:trace>
  <inkml:trace contextRef="#ctx0" brushRef="#br0" timeOffset="21022">6889 1595 7904,'-7'-23'1299,"4"2"-974,-7 6 0,0 1 1142,-5 4 0,0 4-408,0 6 0,-4 1-81,-1 4 1,-7 10-486,2 10 1,0 12-147,-4 7 0,7 9-288,-8 12 0,10 3 100,1 7 1,9-1-465,5 1 0,5-7 268,5-4 0,9-4-753,11-5 0,8-6 350,2-9 1,7-10-824,-3-10 0,10-5-82,0-5 0,1-4 390,-5-6 0,-1-8 955,1-7 0,0-6 0,0-9 0</inkml:trace>
  <inkml:trace contextRef="#ctx0" brushRef="#br0" timeOffset="21477">7307 1580 7960,'0'-8'4165,"0"1"-3531,0 7 0,0 7 56,0 3 0,0 5-229,0 5 1,0-2-293,0 7 0,0 5-9,0 5 1,0 6 89,0-1 1,0 3-238,0 2 1,-5-1 83,0 1 1,0-2-233,5-3 0,-2-4 43,-3-6 0,3-7-625,-3-3 342,4-3-642,1-2 646,6-7 1,1-3 91,3-10 1,3-2 34,-3-3 0,-2-3 52,2 3 0,0-3-163,5-2 1,0 2 87,0 3 1,0-3-6,0 3 0,0-4 46,0 0 1,5-1 230,-1 0 1,1 5 66,-5 0 0,0 6-167,0 0 390,0 2-165,0 2-96,-7 13 1,4-3 230,-7 10-162,0 3-6,1 0 1,-4 7-347,3 0 0,-2-5 28,2 0 0,-1-7-24,6 2 1,-5-4-344,4-1 1,-4-5 193,5 0 1,0-7 393,5 2 0,7-10 0,1-3 0</inkml:trace>
  <inkml:trace contextRef="#ctx0" brushRef="#br0" timeOffset="21843">8157 2102 7943,'-15'-5'0,"0"0"0,0-6 0,0 1 0,0 2 2176,0-2 1,0 0-71,0-5 1,0 5-1231,1 0 0,-6 7-683,0-2 0,0 3 55,5 2 1,0 0-723,0 0 0,-5 12 382,0 2 0,5 11-555,5 0 1,6 0 165,-6 5 0,6-9-190,-1 9 1,5-8-275,5 3 0,4-9 396,5-1 1,3-2 66,3-8 1,-4 0 168,4-5 0,2 0 217,-2 0 1,5-6-84,-5-4 0,-1-5 336,-4-5 0,-1 3-175,-4-3 0,1-1 286,-6 1 1,5 0 699,-5 5 0,0 5 36,-5 0 461,0 0-366,0 2-1291,-7 2 1,4 17 171,-7 4 0,7 5-183,-2 0 1,3 1 169,2 4 1,0 2-1290,0-7 1,5-1-371,0-4 0,8-1 397,2-4 1295,0 3 0,13-12 0,-4 6 0</inkml:trace>
  <inkml:trace contextRef="#ctx0" brushRef="#br0" timeOffset="22193">8485 2013 7885,'-15'-8'2073,"0"3"1,5 3-999,0 2 1,5 0 234,-5 0-456,7-7-1316,-4 6 1,7-4 385,0 10 0,0-2-136,0 7 1,0 0 223,0 5 0,5 0-526,0 0 1,5 4 128,-5 1 1,5 0 35,-5-5 1,2 0 1348,-2 0-614,-4 0 1924,6 0-1646,-7 0 0,-2-7 36,-3-3 1,2-3 128,-7-2-749,0 6 0,-5-4-719,0 3 0,5-2 481,0 2 0,0-2-1194,-5 7 1,5-5 680,1 5 1,5-5-1399,-1 5 729,4-6 142,1 2 1,1-7 1197,4-4 0,4-4 0,5-6 0</inkml:trace>
  <inkml:trace contextRef="#ctx0" brushRef="#br0" timeOffset="22555">8649 1551 13366,'0'14'2830,"0"1"-2623,0 7 0,1 1 1,3 9-74,1 2-93,0-2 33,-5 18 0,5-11 43,0 11-109,0-4 261,-5 6-773,0-12 407,6 9 1,-4-17-233,3 3 1,1-11 0,1-4-192,1-3-17,-4-9 0,9-1 75,-3-7 1,-2-8 164,2-7 1,-5-2-81,5-8 0,-5 5 127,5-5 1,-7 7-1,4-2 442,0 4 936,-6 1-656,12 0-351,-11 7 0,6 1 1069,-3 7-549,-3 7-297,11 1-3,-11 7-81,11 0 1,-9 0 70,5 0-1298,1 0 560,5-1 366,0 1-42,0-6-2592,0-3 2675,7-6 0,1 0 0,7 0 0</inkml:trace>
  <inkml:trace contextRef="#ctx0" brushRef="#br0" timeOffset="29788">7412 3519 7810,'0'-21'0,"-5"4"805,0-3 0,-2 4-279,2 1 0,4 5 520,-4 0 0,2 6 95,-2-1-893,3 4 0,-5 9-40,7 7 0,0 8 297,0 12-337,0 10 1,-1 8 112,-4 6-126,3 8 1,-5 1-1607,7 6 1395,0 1 0,5-2-328,0-4 0,7 2-612,-2-6 0,3-7 430,2-8 1,-5-5-208,0-6 0,-2-4 51,2-10 1,2-8 721,-7-8 0,6-5 0,-2 2 0</inkml:trace>
  <inkml:trace contextRef="#ctx0" brushRef="#br0" timeOffset="29972">7262 3952 7810,'0'-15'3486,"0"6"-1750,0 3-1209,0 6 1,2 0 150,2 0-252,5 0-271,6 0 1,5 0 357,-1 0-253,8 0-1702,3 0 1082,1 0 1,7 0 258,-3 0-2815,-3 0 1512,11 0 1404,-5 0 0,0 6 0,-2 3 0</inkml:trace>
  <inkml:trace contextRef="#ctx0" brushRef="#br0" timeOffset="30344">8023 4012 7810,'-14'-6'737,"-3"4"92,-3-3 0,2-2 2024,-7 2-1414,7 0-564,-10 5-55,11 0-473,-11 0 0,10 2 194,-7 3-873,7 3 1,-4 12 301,7 0 1,0 7-365,0-3 360,7 5 0,-4 0 170,7 1-1677,0 0 814,5 0 408,7-7-1453,-5 5 1105,18-11 1,-10 3-124,9-10 1,5 1 118,0-6 283,5 0 170,0-5 1,-4-6-95,0-4 105,0-10 218,-2 3 0,5-11-270,-11 5 51,5 0 794,-8-6-397,-5 13 474,4-12-39,-11 11 1,4 1-263,-6 6 0,0 5 510,0-5 1,-1 6-306,-4-1 0,1 5-422,-6 5 0,5 4 14,-5 6 1,7 4-104,-2 1 1,4 5-213,1-5 0,0 5-24,0-5 1,0 0-643,0-5 0,1 0 351,4-1 1,5 0-456,10-4 0,-3-4 347,2-6 1,3-3 578,-2-7 0,6-7 0,-2-12 0</inkml:trace>
  <inkml:trace contextRef="#ctx0" brushRef="#br0" timeOffset="34006">8411 3401 7864,'0'-20'767,"0"0"0,-5 5-264,0 5 1,-1 5 759,1-5-843,3 7 0,-6-4 140,3 7 0,3 9-81,-3 5 1,3 8-40,2 8 1,2 6-144,3 4 0,-2 3-84,7 2 0,-5 0-31,5-1 1,-5 3 30,5 2 0,-5-4-291,5 0 0,-5-2 142,5-8 1,-7 0-306,2-6 1,2 0 153,-2-5 0,0-2-150,-5-7 1,5-5-197,0 0 207,0-7 63,-5 4 0,1-9 67,4-3 0,4-3-19,6-7 0,-1 0 62,1 0 0,2 0-305,3 0 0,-2 2 82,7 3 0,-5 3 121,5 7 0,-7 0 214,2 0 1,1 2-126,-1 3 1,-5 5 41,-5 10 1,-5-2-52,5 7 0,-7-5 398,2 5 0,-5-5-141,-5 4 1,-3-5 287,-7 1 1,-1-4-34,-4-1 1,3 0 134,-3 0 0,-1-5-78,1 0 0,0-5-104,5 5 0,-5-7-73,0 2-104,0-3 0,5-2-410,0 0 0,6 0 211,-1 0 1,6-2-1252,-1-3 0,4-3 589,1-7 1,0 5-1044,0 0 1,0 0 415,0-5 0,5 5 353,0 0 922,6 0 0,-3 2 0,7 1 0</inkml:trace>
  <inkml:trace contextRef="#ctx0" brushRef="#br0" timeOffset="34629">9052 3953 7869,'-6'-9'1534,"4"3"0,-9 4 630,6-3-1293,0 3 0,11-9-443,4 6 1,10-7-142,5 2 1,3-3-324,2-2 1,0-1 99,0-4 1,-1 1-631,1-5 1,0 4 398,0-5 0,-5 0-475,0-5 0,-7 0 189,2 0 0,-5 1 51,-5-1 0,-4 0 282,-6 0 0,-1 0-112,-4 1 1,-5 4 654,-10 0 0,-3 13-242,-7 2 1,0 9 487,0 6 1,0 6-287,0 14 1,1 13 28,-1 17 0,5 4-115,0 6 0,7-2-76,-2 7 1,10-7-463,5 1 0,3-4 213,2-5 1,4-4-509,6-6 1,1-7 278,14-3 1,0-11-375,5-4 1,1-10 246,4-5 0,-2-3 165,7-2 1,0-2-6,4-3 1,-4-5 103,0-10 1,-2 2-114,2-7 0,1 5 30,-6-4 0,-5 0 29,-5 0 0,-9-3 26,-1 7 1,-2-5 432,-8 5 1,0 1-181,-5 4 0,-6 0 731,-4 0 0,-8 7-289,-2 3 1,-7 3-8,2 2 1,-3 2 251,-2 3 0,2 9-295,3 11 1,-1 2-161,6-2 0,2 3-110,8-3 0,3 1-207,7-1 0,2 2-11,3-8 0,5 6-327,10-5 0,3-2 84,7-8 0,1-1-187,4-4 0,-2-4-751,7 4 0,-7-3 485,2-2 1,-4-5-437,-1 0 0,-2-7 510,-3 2 0,0 2 613,-10-2 0,10 0 0,-9-5 0</inkml:trace>
  <inkml:trace contextRef="#ctx0" brushRef="#br0" timeOffset="35456">10275 3997 7771,'-13'-10'1631,"3"0"0,-3 0-762,3-4 0,0 4 290,-5 0 0,3 0-570,-7-5 1,2 0 102,2 0 0,0 2-240,0 3 0,-5 3-339,0 7 0,1 0 45,4 0 1,-5 8-101,0 7 1,0 2-311,5 8 1,2 0 257,3 4 1,3 1-646,7 0 1,0-2 298,0-3 1,7 2-548,3-7 0,5-2 269,5-8 1,-2 1 97,7-6 0,-5 0 218,4-5 0,-5-1 136,1-4 0,1-4 150,-1-6 1,0-4 12,-5-1 1,-5-2 347,0 2 1,-5 2-237,5-7 1,-7 5 570,2-5 1,-3 7-259,-2-2 0,0-1 307,0 1-240,0 0 185,0 5-20,-7 0-174,5 7-51,-4 1-37,-1 1-86,5 4-90,-11-5 1,6 9-490,-2 3 0,2 8-269,7 7 1,0 7 410,0-3 1,0 0-104,0 1 1,2-1-26,3 6-143,3-7 180,7-1 1,0-7-168,0 0 326,-1 0-56,1-7 1,2 4-73,3-7 1,-4 0 155,4-5 0,-3 0-43,-2 0 227,0 0-132,0-7 0,-5-1 100,-1-7-194,1 0 35,5 0 67,0 0-70,0-7 1,-5 6-1,0-4 168,-7-3-61,11 6 0,-13-4-80,4 6 1,2 0 842,-2 0-208,0 0 1,-5 5 291,0 0-616,0 7 432,-7-4-378,6 7 1,-11 7-305,7 3 0,0 5 28,5 5 0,0-2-103,0 7 0,0-2 4,0 2 0,7 1-98,3-6 1,-2 5-24,2-5 1,0 0 81,5-5 0,0-2-260,-1-3 1,6 1 121,0-6 1,0 0-169,-5-5 0,0-1 140,0-4 0,0-4-157,0-5 1,0-6 52,0 0 0,-2-7 13,-3 2 1,3-1 193,-3 1 0,-3 2-312,-2 3 796,3 3-213,-7-4-156,6 13 1033,-7 1-706,0 7 0,0 2-33,0 3 683,0 3-395,0 13-313,0 9 0,2 5 73,3 10 0,3-4-77,7 9 1,0-5-579,0-6 1,5-2 263,0-7 1,6-9-3286,-1-6 3349,3-7 0,2-14 0,0-3 0</inkml:trace>
  <inkml:trace contextRef="#ctx0" brushRef="#br0" timeOffset="36540">7516 4773 7808,'-6'-15'2972,"-3"7"-1928,-5 3 1,-6 3-139,0 2 1,-12 12 394,2 2 0,-4 20-642,-1 5 1,2 11-19,-7 10 0,7 6-236,-2 4 1,10 3-717,5 1 1,10-1 338,5-3 1,5-11-464,5-9 1,12-10-263,13-5 1,6-12-2025,9-8 1663,6-7 1,2-8-1767,7 0 1988,6-7 836,-4-8 0,4-8 0,-3-7 0,3 1 0,4-1 0,-1 0 0</inkml:trace>
  <inkml:trace contextRef="#ctx0" brushRef="#br0" timeOffset="36981">8158 5161 7812,'0'-15'1709,"0"0"1,-2 0-526,-3 0 1,2 5-532,-7 0 0,0 5-121,-5-5 1,0 7-50,0-2 1,-6 3 22,-4 2 0,-3 0-675,-2 0 1,0 8 160,0 7 1,5 2-256,0 8 1,2-2 243,-2 2 0,4 3-451,6-3 1,7 1 135,3-1 0,3 2-116,2-7 0,7 3-183,2-8 1,6 1-285,5-11 0,-2 5 319,7-5 1,-1-2 188,0-7 1,5-6 350,-5-10 0,0 1-52,0-5 0,-5 4 508,1-5 1,-5 5-311,-6-5 1,3 7 290,-7-2 0,5 8 1639,-5 2-925,0 7-692,-5-3 1,0 7-121,0 4 1,0 3-268,0 7 1,0 7 69,0 3 1,2-2-186,3 2 0,-2-5 83,7 5 0,-5-7-969,5 2 0,0-9 69,5-1 0,-1-6-226,1 0 0,2-4 1144,3-4 0,3-11 0,7-9 0</inkml:trace>
  <inkml:trace contextRef="#ctx0" brushRef="#br0" timeOffset="37486">8441 5146 7812,'0'-15'1755,"0"0"-3,0 0 208,0 7-844,0 1-724,0 7 0,0 2-20,0 3 1,5 5-67,0 9 1,7 1-258,-3 10 0,0-3 48,1 7 0,-2 3-78,2-2 1,2-2-209,-7-8 0,4 1 174,-4-6 0,0 0-237,-5-5 0,5-5 14,0 0 63,0-7 0,-5 0 74,0-13 0,0-1 257,0-14 0,0 0-72,0-5 0,0 0-44,0 1 0,0-1-32,0 0 1,2 0 14,3 0 1,-2 7 11,7 3 1,-5 4 38,5 1-96,0 0 0,5 2 19,0 3 1,0 3-812,0 7 0,1 0 382,4 0 1,-3 2 431,3 3 0,-4 3 0,-1 7 0</inkml:trace>
  <inkml:trace contextRef="#ctx0" brushRef="#br0" timeOffset="38121">8963 5071 7665,'0'-10'1569,"0"0"-537,0 7 44,-7-4-700,6 7 1,-6 7-152,7 3 0,0 5 171,0 5 0,2 3-84,3 7 0,-2-1 29,7 1 0,-5 5-123,5 0 0,-7 0-90,2-6 0,2 0 308,-2-5-423,6 5 25,-2-13 1,1 4 23,-1-10 0,-5-10 68,1-10 1,1-10-22,-1-5 1,0-3-248,-5-2 0,5-4 63,0-1 1,2-5-375,-2 5 0,-3 0 206,3 6 0,-2 4-461,2 0 1,-2 7 158,7-2 0,-7 8-89,2 2 1,4 7-469,1-2 1,-2 3 124,2 2 977,0 7 0,11 1 0,2 7 0</inkml:trace>
  <inkml:trace contextRef="#ctx0" brushRef="#br0" timeOffset="38499">9574 5146 7784,'0'-15'0,"0"0"0,-1 2 1541,-4 3 0,-4-4-372,-5 4 1,-1 2-102,0-2 0,-2 5-266,-3-5 1,4 7 339,-4-2 1,-2 5-967,2 5 0,1 3-15,4 7 0,0 2-575,0 3 0,0 1 328,0 4 1,7 3-646,3-3 1,3-2 440,2 2 1,7-7-478,3 2 1,5-3-185,4-2 1,3-2 307,3-3 1,3-4 122,-3-6 1,3 0 153,2 0 0,-2-6 284,-3-4 1,1 2-75,-6-2 1,0 0 212,-5-5 1,-5 0-6,0 0 8,-7 0 0,4 0 1215,-7 0-576,0 0 507,0 0-509,-7 7-562,-1 2 1,-2 12 98,0 4 0,7 3-286,-2 2 0,3 0-129,2 0 0,2 5-294,3 0 1,1 0-438,4-5 1,5-5 369,0 0 1,0-2-318,5 2 1,-2-4 362,2-6 0,-3 0-697,3 0 1193,-4 0 0,6-6 0,1-3 0</inkml:trace>
  <inkml:trace contextRef="#ctx0" brushRef="#br0" timeOffset="38958">9932 5161 7784,'0'-15'0,"0"0"1944,0 0-798,0 0 946,-6 0-1520,-3 7 0,-1 1 820,1 7 0,5 7-535,-1 3 0,-1 3-435,1 2 1,0 0-600,5 0 1,0 4 182,0 1 1,0 0-662,0-5 0,1 0 486,4 0 1,4 0-211,5 0 0,1-7-293,0-3 0,2-3-422,3-2 0,-4 0 417,4 0 1,2-5 290,-2 0 0,0-7 315,-6 2 0,1-3-91,0-2 0,-1 0 651,-5 0-463,5-6 0,-11 4 334,7-3 375,-7 4 847,4 7-1078,-7 3 0,0 7-101,0 4 1,0 5-290,0 10 1,0 5 105,0 10 0,2 8-140,3 7 0,-4 11 79,4-1 0,-3 8-332,-2-4 1,0 1 16,0-6 0,0-1-58,0-3 0,-2-5 884,-3-10 0,-3-6-302,-7-9 0,-2-5 250,-2-10 0,-3-3-199,-3-7 1,-5-9-287,0-5 0,1-8 72,-6-8 0,8 0-140,3 1 1,0-1-367,-1 0 0,-1 2-446,6 3 0,5 3-1210,5 7 1424,0 0 0,2 6-1495,3-1 1461,3 6 0,2-1-156,0 10 1,7 2 30,3 3 692,3 3 0,9-5 0,1 7 0</inkml:trace>
  <inkml:trace contextRef="#ctx0" brushRef="#br0" timeOffset="39284">10633 4713 7787,'9'0'0,"-1"0"-283,-3 0 1,-2 2-283,7 3 1,0 5 1947,5 10-828,0 3 0,0 13 190,0 4 1,-2 5 498,-3 4 1,1 9-518,-6 7 0,0 8-313,-5 2 1,-6-1-449,-4 6 1,-8-6 277,-2-4 0,-7-4-745,2-6 0,-10-7 382,-4-4 1,1-4-3441,-2-5 3559,-7-4 0,-6-6 0,-6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3.51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642 103 7989,'-7'-28'238,"-2"4"0,-4 6 0,-4 5 485,-2 3 0,1 7 0,-8-2 0,-4 3 0,-4 5 0,-4 7 0,-4 11 1,-4 12-1,-3 11 0,2 10 0,1 8 0,2 8-607,0 7 0,8 0 0,6 4 1,9 0-653,5-5 1,8-7 0,6-7 188,10-7 1,10-6 0,16-11 0,6-7-676,2-5 643,9-14-565,1 1 702,7-13 1,1 0-154,4 0-1118,-10-13 941,10 3 1,-19-16 571,4 6 0,-5-8 0,-4 5 0,-6-1 0,-3-10 0,-2-9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4.19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206 1 7962,'-8'0'2305,"-5"0"-1288,3 0-678,-3 6 0,-2-2 10,0 5 1,-1 6 0,-2 6-38,-2 2 1,1 0-119,4 1 1,0 4-26,1-3 0,6 1-145,3-2 1,3 3 30,2-8 1,2 6-228,3-6 1,4-4 7,11-5 1,3-7 99,6 2 0,2-10-92,4-5 0,0-8 16,5-1 1,-4-8-133,-7 3 0,-1-4-23,-4-1 0,-2 4 142,-8 1 0,-6 6 157,-3-2 0,-5 4 212,-5 1 0,-4 2-55,-11 3 1,-3-1-160,-6 6 1,-6 0-25,1 5 0,-5 2 27,5 3 0,-1-2-243,6 7 0,6-7 124,3 2 0,4 1-1184,1-1 346,7 0 1,3-5-1,12 0-183,8 0 1135,-1-6 0,21-2 0,-4-7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4.68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13279,'0'15'1161,"0"-1"-926,0 1 0,0 0-75,0 0 0,0-1 75,0 1 0,0 1-261,0 4 0,5-4-80,0 4 0,-1-4-79,-4-1 0,5-5-114,0-1 161,0-5-13,-5 2-4,7-6 1,-4 0-1,5-1-1,-1-4 1,4-3-28,-1-7 1,-2-5-6,2 1 0,-5-3 61,5 3 0,-2 1 131,2-7-98,3 7-23,-12-3 99,12 6 0,-9 6 192,5-1-224,-5 7 201,2-4 2,1 7-193,-6 0 349,6 7 0,-7 2 81,0 11-269,0-4 1,0 10-21,0-6-82,0 6 1,0-8 37,0 7 1,0-7 157,0 1-168,6-2 1,3-4-809,5-4 542,1-2 0,0-9-108,-1-3 0,6 0 99,0-9 0,4 2 252,-4-7 0,4 1-178,-4-2 59,-1 10 195,-4-16-192,0 16 0,-1-6-74,1 6 569,0 7-127,-7-10-238,-1 11 613,-1-4-426,-4 6 1,4 6 314,-6 4-255,0 3 25,0 2-395,-6 6 189,4-5 0,-4 11 119,6-8-1263,0 7 755,0-9 1,0 4 106,0-6-1669,6-7 1203,-4 5 0,16-12-1767,-4 4 2411,4-3 0,4-9 0,0-1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6.12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0 673 7973,'8'0'785,"-1"-1"-180,-7-4 243,0 3-311,0-4-224,0-1 0,0 4 1589,0-7-765,0 7-456,0-4 1,0 6 178,0-4-649,0 3-40,0 9 1,0 2-210,0 11 1,0 3 88,0 1 0,0 4 313,0 2-603,0-1 162,0 0 1,0 1-19,0-1-243,0-6 186,6-2 0,-2-6-50,5 0 1,-4-7 117,5-3 158,0-4-82,5-1-14,-7-6 0,5-4-32,-3-10 243,-4-2-222,7-8 5,-11 1 1,11-1 305,-11 1-166,4 6 0,-1-3-21,0 6 267,0-6-157,-5 10 62,0 1 211,0 2 5,0 12-160,0-6-433,0 7 229,0 7 1,0 1-160,0 6 146,0 8 1,5 1-289,0 6 0,0 0 0,-4-1 86,4-3-386,-3 2 294,11-10 1,-7 6-20,4-4-407,3-9 360,-5 10 0,2-19-50,0 4 0,0-3 11,4-2 1,1-4-138,0-5 57,0-1 221,-1-18 1,1 10-120,0-6 99,-1 6 0,1-8 146,0 6-13,-1 0-26,-5 6 0,4-1 341,-4 0-182,-2 7-45,6 2 1,-10 1 53,7 0 0,-5 1-26,5 9 0,0 4 268,4 5 0,-4 1-132,0 0 0,0 1-94,4 4 0,1-4-171,0 3 0,4-7-14,1-2 1,0-2-65,-6 2 0,1-4 84,0-6 0,-1 0-156,1 0 73,0-6 0,-2-4 94,-3-10 1,-2 2 36,-3-6 1,-4 1 142,4-2 1,-3-1 289,-2 7 1,-2-6-210,-3 6 1,2 4-4,-7 5 68,0 7 1,-4-4-220,-1 7 1,5 12 98,0 2 1,7 9-200,-2-3 0,-1 11 117,1-2 0,2 4-300,8-4 1,-2-1 117,7-3 0,4 1-137,6-7 0,-1 1 59,-4-5 0,2-7-53,2-3 0,-3-4-83,4-1 1,-4-3-62,-1-7 1,0-1 54,-1-14 172,1 1 8,-7-5 0,5 6 465,-3 3-225,-3-3 370,-1 7-126,1-5 1,-6 6-140,4 0 318,-3 7-260,-2 2 102,0 6 560,0 0-748,0 13 0,2-7-232,3 14 1,-4-7 124,4 6 1,-2-2-463,2-3 1,-2 1 30,7 0 0,0-2 26,5-3-179,-1 3 1,1-12 152,0 4 0,0-5 137,-1-5 1,1-3 32,0-6 0,-1-6 104,1 0 0,0 1-285,-1 4 683,1 0 152,0 1-281,0 5 856,-1 3-703,-6 6 1,1 6 221,-5 4 1,-2 3-166,3 2 1,-3 0-115,-2-1 1,5 1-194,-1 0 0,8 0-270,-2-1 1,-2 1-208,2 0 1,4-1 251,6 1 1,1-7-852,-1-3 1,-2-3 427,6-2 0,-6-12 222,2-2 0,-2-11-5,1 1 1,-7-6 367,3-4 1,-4-4-57,4-6 0,-7-2-37,-3-3 1,-4-4-161,-1-11 0,2-3 122,3-7 1,-3 3 329,2 2 1,-2 7-130,-2 13 1,0 6 1133,0 14 0,0 6-8,0 4 139,0 9 0,0 7-621,0 12 1,0 8-332,0 12 1,-5 9-329,0 6 1,0 6 108,5 9 0,5 6-630,0 4 0,7 13 324,-3 1 1,3 2-1779,-2-7 0,1-9 96,-6 0 86,6-14 1249,-9-4 1,5-15-244,-7-7 175,0 0 420,0-19 0,0 0 115,0-20 0,0-13 1,0-17 659,0-8 0,0-2-474,0-4 1,-2-2 2037,-3 7 1,2 0-1085,-7 5 0,7 6-27,-2 4 1,2 8 66,-2 2 0,3 10 2061,-3 0-2049,3 9 0,9-2-1195,3 7 0,4 2 0,6 3 0,1-2-697,4 7 1,3-2-3966,-4 2 4038,10 3 1,-3-11 623,4 2 0,-4-2 0,-2-2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7.09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367 587 8016,'0'-8'0,"-2"-3"0,-1 4 1230,-2-1 1,-2 0-526,2-2 1,-3-1 1468,-7 6-1591,1-7 1,-1 6 0,0-6 23,1 3 1,-1 5-785,0-1 0,-6 4 188,-3 1 0,1 6-175,-2 4 0,2 5 211,-1 4 0,-2-1-509,6 7 1,0-2 138,6 1 0,6 2-504,3-6 1,5 0-8,5-6 0,4 1 345,11 0 1,8-7 71,6-3 0,7-7 188,-2-8 1,8-6 3,2-13 1,5-7-33,-5-4 1,0-2 361,-5-2 0,1-7 8,-1-3 1,-7 4 9,-3 1 0,-9-2 681,-5 2 1,-6 2-425,-4 7 0,-3 5 304,-7 5 0,-2 7-239,-3 4 0,-10 9 528,-9 5 0,-4 5-389,-1 5 1,-1 14-198,1 11 1,0 9-146,-1 0 1,1 5-258,-1 5 0,9 4-385,6 5 1,7-5 354,8-4 0,2-5-196,3-5 1,9-5 84,11-9 1,4-4-331,6-6 0,2-7 175,7-3 1,5-12 342,0-7 0,5-8-138,-5-7 1,0-2 84,-5-3 0,-6 3 174,-4-4 1,-8 4-67,-1 2 1,-14 1 223,-1 4 0,-7 7 113,-3 7 473,0 7 0,-11-2-379,-4 10 1,-9 10-119,-1 9 1,2 6-94,-1 4 1,6-1-517,-2 6 0,6-5-168,4 5 1,3-6 337,7 1 1,2-4-861,3-6 0,5-2 409,9-8 1,9-6-818,6-3 1,7-11 573,-2-9 1,4-8-1696,1-11 2428,0-4 0,0-12 0,0-3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7.23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30 103 7967,'-15'0'3762,"7"-6"-2960,2-3 1,12 0-1092,4-1 0,9 0 289,6-5 0,16-6 0,4-2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7.8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278 30 8023,'-1'-14'1955,"-4"5"1,-3 2-602,-7 7 1,0 0-650,0 0 0,-4 2-145,-1 3 0,-4 4-181,4 11 0,-6 5-73,2 9 0,2-3-646,3 3 1,4 2 269,5-2 1,-1 1-805,6-6 0,2-1 623,8-4 1,4-2-603,11-8 1,3-6 223,6-3 0,1-3-862,-1-2 0,5-7 1491,1-2 0,5-4 0,-2-2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8.1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205 104 9215,'0'-10'1298,"0"0"0,-5 5-767,0-4 0,-2 5 767,2-1 0,2 4-592,-7 1 0,0 0-464,-4 0 0,-1 0-401,0 0 0,1 6 179,-1 4 1,0 5-15,1 4 0,-1-2 191,0 2 1,7 3-457,3-3 0,-1 1 38,1-6 0,1 1-437,9 0 0,8-2 295,7-3 0,6-4-491,-1-6 507,2 0 1,3-1 0,-1-4-153,1-5 1,-1-5 208,0-4 0,-6 2 46,-3-2 0,-4 2 140,-1 3 1,-7-1-99,-3 0 1,-3 1 232,-2-1 1,-7 2 27,-3 3 1,-8-1-28,-1 6 0,-6-5-193,6 5 1,-6-5 55,5 5 0,-4-5-120,4 6 1,6-1 117,4 5 1,5-2-535,-5-3 141,7 3 24,-4-4 1,14 11 129,3 0 1,3 0 345,1-5 0,1 6 0,0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37:10.0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145 662 7799,'9'-10'-1450,"-5"0"3724,-2 7-646,-2-4-1020,0 7 1,-5 14-110,0 5 1,-5 15-99,6 11 1,-6 12-133,5 11 0,-5 16-5,5 4 0,0 10-315,5 0 1,0 1 170,0-1 0,1-45 0,0 1-62,1-3 0,1 0 0,-2 1 0,1-1-64,8 42 0,-2-8-210,2-16 0,1-12 148,-6-13 0,2-8-66,-2-11 155,-4-4 1,6-15 198,-7-6 0,-7-14-146,-3-16 1,-3-12-524,-1-12 1,-1-15 99,0-4 1,1-12-40,-1-3 1,0-7 192,8 44 1,-1-1-1,1-3 1,0-1-298,-1-2 0,1-2 1,2 0-1,2 0 368,0-2 0,1 1 0,4 3 1,3 2-96,9-42 0,3 13 287,7 16 1,-1 12-116,1 18 1,4 5 452,-3 9 0,2 9-203,3 6 0,-1 8 206,1 2 0,-6 8-400,1 12 0,-7 3 491,1 6 1,-4 1-516,-5-1 0,1 1 75,-6-1 0,0-1 51,-5-4 0,-7 2-150,-2-6 0,-6 1 337,-5-1 1,-1-6 1,-3 1 1,-4-2-22,3-8 1,2 0-362,-1-5 0,6 0 43,-2 0-620,4-6 0,8-3 348,3-5 1,3-1-456,2 0 1,9 1 282,5-1 1,6 5-690,4 0 0,4 2 1172,-3-2 0,2-3 0,3 5 0</inkml:trace>
  <inkml:trace contextRef="#ctx0" brushRef="#br0" timeOffset="255">630 574 7799,'0'-15'614,"-6"7"1,4 0 258,-3 3-373,4 3 0,1-3-140,0 10 0,0 3-46,0 7 0,0 5-130,0-1 0,0 9-142,0 1 1,5 2-103,0 9 0,-1-8 140,-4 3 1,0-9-26,0-2 1,5-6-85,0 2-406,0-4 333,2-8 0,1-8-168,7-10 0,-1-9-123,1-6 0,1-2-138,4-3 0,-4 1-420,4-1 1,-4 1 396,-1 0 0,0 4 186,-1 1 1,1 6 367,0-2 0,-1 4 0,1 1 0,0 0 0</inkml:trace>
  <inkml:trace contextRef="#ctx0" brushRef="#br0" timeOffset="544">1013 603 7799,'6'15'1057,"-4"-1"-271,4-5 429,-6-3 0,-1-6 86,-4 0-505,3 7 0,-11-4-461,3 7 1,4 0-414,1 4 1,-2 1-176,2 0 0,1-1 283,4 1 1,0 5-793,0-1 0,11 6 449,4-6 0,9-1-713,1-8 1,2 2 300,3-8 0,-1 1 302,1-5 1,4-1 234,0-4 1,-4-3 212,-6-7 0,-11-1 6,2-4 1,-5-1-201,-1-4 1,-4 2 778,-10 4 1,-8 2-305,-6-2 1,-7 7 457,1 3 0,-3 5-305,-1-1 1,0 4-377,-1 1 0,7 0-207,4 0 0,7 1-1140,3 4 418,5-3 1,4 9 443,10-6 1,10 0 401,4-5 0,4-6 0,1-2 0</inkml:trace>
  <inkml:trace contextRef="#ctx0" brushRef="#br0" timeOffset="1605">1527 15 7799,'8'-6'738,"-1"4"134,-7-5-131,0 7-408,0 0 1,0 7-58,0 3 0,-5 11 103,0 8 0,-2 9-229,3 11 0,2 0 56,-3 10 1,-2-2-101,3 11 0,-1-5 126,5 0 0,0-9-78,0-5 0,0-5-9,0-5 0,0-3 112,0-6-253,0-7-323,6-2 116,2-13 1,7-13 92,0-10 1,1-9-292,4-1 0,-4-1 148,4 2 1,2-2-57,3 6 0,-2-4 59,1 4 0,-1 2 89,2 8 1,1 4 64,-7 6 0,1 0 144,-5 0 1,-1 6 79,1 4 0,-2 5-83,-3 4 0,-3 4 49,-7 7 1,-2-3-46,-3-2 1,-3 3 2,-7-4 0,-1 2-18,-4-1 1,2-4 3,-6-6 0,4-2 164,-4-3 44,6 3 1,-4-12 186,8 4 0,6-10-177,3-5 0,5-3-138,5-1 1,4-3 53,11-2 1,3-4-94,6-7 0,6 6-19,-1-1 0,7 3-152,-2-3 1,3-1-135,2 6 1,1-1-332,-1 2 1,-2 1 68,-3-7 1,4 1 227,-4-6 1,-1 1 212,1-1 1,-7 1-107,3 0 1,-6-6 170,-4 1 1,-1 0-133,-9 4 1,1 3 451,-11 2 1,0-1-15,-5 6 1,-8 2 116,-7 9 0,-6 2-218,-9 7 1,-4 8-147,0 7 0,-5 8-167,4 11 0,-4 4 65,5 6 0,-4 5-11,9 0 0,-2 6 35,11-1 0,7 2-146,8-2 1,5-4-19,5-6 1,10-1 78,9-4 1,11-5-230,4-9 0,8-4 97,2-6 0,7-7-28,-2-3 0,3-5 85,2-5 0,-7-3-97,-3-7 1,-3-5 48,-2 1 1,-7-6-127,-2 6 0,-11-6 214,-4 6 0,-11-6 315,-4 5 0,-5 2 31,-5 9 1,-9-3 298,-11 7 0,-3 0 94,-1 5 1,-5 2-285,0 3 1,-6 5 63,6 9 0,6-2-68,9 2 1,4-1-271,5 2 1,4 1-74,6 4 1,13 2-291,6-2 0,9-2-648,6 1 1,6-6 494,9 2 0,-4-9-181,4-1 1,-1-7-25,1 2 661,-4-3 0,6-2 0,-7 0 0</inkml:trace>
  <inkml:trace contextRef="#ctx0" brushRef="#br0" timeOffset="1771">2865 89 7848,'-15'-5'1394,"0"0"1,7 2-639,3 7 0,4 5-300,1 5 1,0 6-913,0-1 0,1 9 196,4 2 1,3 2-1039,7 12 1,1-1 57,4 11 1240,-4-7 0,12 10 0,-5-4 0</inkml:trace>
  <inkml:trace contextRef="#ctx0" brushRef="#br0" timeOffset="2581">3232 706 7837,'8'-15'0,"-1"1"0,-7-1 0,0 5 2086,0 0-868,0 7-612,0-10 0,1 11-206,4-3 1,-3 5-66,3 5 1,-3 3-173,-2 7 0,4 5-1,1-1 1,0 9-126,-5 2 1,5-1 128,0 5 0,5-1-845,-5 1 0,5-3 345,-6 4 0,6-11-525,-5-4 1,7-4 318,-3-1 0,4-7 105,2-3 1,0-4 146,0-1 1,1-6 238,3-4 1,-2-10-83,2-4 1,-2-5-107,-3-6 1,0 4 300,-5-3 1,3 3-49,-7 1 0,0 3 267,-5 2 1,0-1 101,0 6 1,0 6 839,0 4-613,0 7-260,-7-4 0,5 19-175,-3 2 1,4 6 118,1-1 1,0-1-410,0 7 0,5-2 109,0 1 1,8 4-267,1-3 0,1-3-20,5 3 1,1-7-131,-1 2 1,4-6 195,-4-4 0,1-3 144,-2-7 0,-1-2-73,7-3 53,-7-3 1,8-13 0,-6-4 0,-2-3-168,-2-1 311,-1 0 1,-1 4 0,1 2 0,-2 0 140,-3 0 1,-2 5 0,-5-1 223,2 3 51,0 7-33,-5 3-57,0 6 0,0 1-217,0 4-33,7 4 63,-6 5-968,6 1 846,-1 6 0,1-4 0,4 4-268,-1 0 0,0-5 0,6 4 1,2-4-184,2-1 188,-1 0 1,-4-6-766,0 1 737,6-6 0,-3 0 0,5-8 0,-2-8 0,-1-6-498,1-6 517,-5 2 600,-1-5-386,-2 4 1,-6-7 2553,2 1-2486,-2-7-52,-7 12 0,0-9 483,0 13 1,-7 7 0,-2 8 569,-5 4 1,0 2-187,-1 4-481,0 3 194,1 20 1,4 3-268,0 13 1,8 5-1,4 2-495,11 1 129,8-4 1,17 2-1,6-7-1555,8-4 1589,5-10 0,9-8 0,1-6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8.8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44 8023,'10'-5'160,"0"0"298,-7-6 1395,4 3-727,-7 0 945,0 1-890,0 7-726,0 0 0,0 7-212,0 2 0,0 6-234,0 5 0,-5 3-10,0 6 1,0-4 120,5-1 1,0-4-288,0 4 1,0-6 128,0 2 0,7-4-369,2-1 1,0-7 131,0-3 1,1-4 12,5-1 1,0 0 151,-1 0 1,1-1 21,0-4 1,-1-3 62,1-7 0,0 0-48,-1 1 0,-4-1 118,0 0-3,0 1 0,-2 4-30,-3 0 1,-2 2 119,2-2 0,-3-3 214,3 3-195,-4 4-69,-1-8-336,0 13 1,2-6-41,3 7 154,-4 0 0,12 0 105,-3 0 0,-2 2 41,2 3 1,0 1-133,5 4 26,-7 3 51,5-5 0,-10 7-18,7 0 0,-5 0 9,5-1 1,-5 1 124,4 0 1,-4-2-110,5-4 84,-7 5 0,10-8-74,-3 4 1,-2-4 72,2-6 1,0-1-59,5-4 0,-1-3 65,1-7-57,0 0 0,0 1 1,-1-1-16,1 0 0,0 1-72,-1-1 0,-1 5 62,-3 0 52,3 7-62,-11-4 300,11 7-217,-11 7 0,4 1-166,-6 7 1,0 0-83,0-1 0,0-4-272,0 0 1,5-5-503,0 5 0,6-7 433,-1 2 0,3-4 550,2-1 0,0 7 0,-1 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9.24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118 104 8011,'-8'0'2170,"-5"0"0,9 5-1633,-6 0 1,7 11-10,-2-1 0,4 9-154,1 1 1,-5 9-45,0 5 1,-2 5-104,2 5 1,4 0 146,-4 10 1,3-2-267,2 12 1,-1-6-323,-4 6 1,3-4-474,-3-1 1,4-2 446,1-13 0,-5-5-140,0-5 1,-2-11-68,2 2-143,4-11 375,-6 2 1,7-19 172,0-7 0,0-15 22,0-9 1,0-4 198,0-11 0,0 2-16,0-12 1,5-2-118,0-7 1,0-6-228,-5-9 1,2-4-124,2-6 0,0 6 294,5 4 1,1 9-20,5 6 0,0 10 830,-1 9 0,1 8-254,0 12 1,-1 4-34,1 10 1,0 4-484,0 6 1,1 1 143,4 4 1,-4 10-557,3 10 1,-2 2 479,-3 3 0,-4 4-280,0 0 0,-7 1 24,2-6 0,-3 0-203,-2 1 0,-2-2 174,-3-4 1,-3 2 123,-7-6 1,1-5 202,-1-6-114,0-5 1,1 2-361,-1-6 322,7-6 1,1-4-788,7-10 0,2 4 350,3-4 0,3 2-1837,7-1 2285,6 2 0,-5-4 0,5 6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9.48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118 44 7998,'8'0'2712,"-1"0"1,-7-1-2070,0-4 1,-7 3-2,-3-3 0,2-1 210,-2 1-241,0 0 0,-4 7-185,-1 2 0,0 5-517,1 5 0,4 1-349,0 0 0,7 4 359,-2 1 1,3 4-81,2-4 0,7 0 207,3-6 0,9 1-1213,6 0 785,-4-7 1,7-2 0,-4-6-333,4 0 0,0-1 318,-4-4 0,2-8 178,-6-7 1,0-1 183,-6 1 0,-6 2 261,-3-6 1,-3 6-71,-2-2 0,-7 4-115,-2 1 0,-4 2 23,-2 3 1,-5-1-39,1 6 0,-1 0-1080,5 5 0,1 0 135,-1 0 918,0 0 0,7 7 0,2 1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10.54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265 44 7990,'0'-8'1794,"0"-5"0,-2 10-565,-3-7 0,-3 7-580,-7-2 1,1 3-227,-1 2 0,-1 5-138,-4 0 1,2 6-496,-6-1 0,4 3 232,-4 2 0,6 5-56,-2-1 1,4 1-512,1-6 524,7 1 0,1 0-661,7 0 1,2-2 260,3-4 0,3 0 40,7-5 1,6-2 131,3 3 1,2-2 174,-1 2 1,3-3-94,-4 3 0,-3 3 23,-1 2 0,-4-2 136,-1 2 0,-7-5-103,-3 4 0,-3 1 418,-2 5 0,-2 0-170,-3-1 1,-8-4 218,-6 0 0,-3-2-146,3 2 0,-4-4 31,-6-6 1,4 5 139,1 0 426,6 0-472,-4-5 1,8 0 316,-1 0-261,7 0-345,1-7 1,7-1-309,0-6 1,7-1 104,3 0 1,8 1-124,1-1 1,7 0-1,-1 0 0,3 6 0,1-1-106,0-2 1,1 6-58,-1 1 1,-4-2 48,-1 3 232,1-1 0,2 3 138,-2-3 0,3 2 0,-6-5 142,1 1 0,3-4 62,-6 1 1,5-3-9,-6-2 0,1 0-126,-6 1 1,-4 4 119,0 0 169,-7 0 142,4-4-94,-7-1 1,-7 7-80,-2 3-17,-5 3-101,-7 2 1,3 12-96,-6 2 1,4 6 0,-3-2 91,2 2 1,1 6-229,6-2 0,4 2 69,0-1 0,7 3-37,-2-4 1,3-3-152,2-1 0,7-4 61,3-1 1,4-2-42,6-3 1,3-4 93,6-6 1,6-1-162,-1-4 1,5-10 108,-5-9 0,1 1-349,-6-2 0,0 1-259,1-6 449,-7 1 1,1 1 174,-9 4 0,3 2 0,-10 8 66,0-1 878,5 0-335,-11 1-362,4 5 1,-6 5 0,-1 8 182,-4 6 0,2 5-167,-7 5 0,7-2-90,-2 6 1,-2-4-133,2 4 0,0-4-61,5 4 0,0-6-3,0 2 16,0-4 0,2-3 92,3-3 0,5 1-33,9-6 1,-1 0 2,7-5 0,-1-1-48,6-4 0,6-3 79,3-7 0,10-6 0,3-2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11.2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89 629 7901,'-15'7'989,"0"-5"1,2 6 1151,4-3-935,-4-4-416,11 6 1,-1-7-295,12 0 1,3-2 33,12-3 1,7-3-303,9-7 0,2-6-306,2-3 0,-5-9-121,1-1 1,-1-7 217,5 2 1,-7-4-649,-2-1 1,-6 0 285,-4 0 1,-4 0-314,-6 0 0,-7 5 205,-3-1 0,-12 9 12,-8 2 1,-7 8 224,-13 11 1,-4 7 183,-10 12 0,3 9 82,-3 17 1,-1 9 436,1 10 1,1 3 252,9 2 1,3-1-349,7 1 0,8 5-28,6 0 1,7-1-40,8-4 1,8-8-510,7-7 1,6-3 51,8-12 0,7-3-66,3-11 1,9-7-449,1-3 0,9-10 277,-4-5 0,5-9-414,-10-6 0,-1-3 262,-9-1 1,2 0 122,-7-1 1,-8 2 104,-11 4 0,-2 1 293,-8 3 0,-2 4 228,-8-3 0,-8 7 292,-7 2 0,-7 7 361,-3-2 0,1 10-422,-6 5 0,4 3 498,2 2 0,6 4-397,4 1 0,4 4-172,5-4 0,4 1-147,6-1 1,1-4-211,4 4 0,11-9 5,14-1 1,6-7 35,8 2 0,8-11-1549,7-9 1,5-1 214,4-9 1029,-2 1 0,-8-6 1,1 1-1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12.1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266 133 7982,'-7'-8'1198,"-3"3"0,-3 5-482,-2 5 0,2 3 136,4 7 1,-4 7-340,3 8 0,-2 6 76,3 8 1,-3 8-198,7 7 0,0 3 23,5 11 0,-5-2-217,0 7 1,1 2-34,4-2 1,0 1-628,0-6 1,1-6 371,4-3 0,-3-8-149,3-3 1,1-12 124,-1-2 0,0-12-309,-5-8 160,0-9 0,-7-7 264,-2-13 0,-4-7-51,-2-18 1,3-11-14,-2-12 0,7-3 141,-7-7 1,2-3-115,-3-7 0,2 0-74,4-11 0,2 0-199,7-9 1,2 9 511,3 11 0,4 9-104,11 6 0,3 4 385,6 5 0,5 10-299,1 10 0,1 9-333,-2 6 1,-3 4-25,3 5 0,-3 4 307,-1 6 0,-2 6-545,-4 4 0,-3 9 434,-6 6 0,-7 1-233,-3-1 0,-3 2 26,-2-2 0,-7 3 332,-3 1 0,-9-4 14,-6-1 0,-3-6 104,-1 2 0,0-4-88,-1-1 1,-2-7-58,2-3 1,-2-4-13,7-1 1,4 0-3,1 0 1,9-6-647,1-4 0,7 2 261,-2-2 0,10 0-1142,5-4 0,4-1 173,6 0 1,3 0 1245,6 1 0,0-8 0,1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12.38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45 7982,'-1'-13'2269,"-4"3"-1610,3-3 1,-6 11 2096,3-3-1989,3 4 1,-4 7-312,6 4 1,0 8-146,0 2 0,0 6-86,0-2 0,0 4-328,0 2 0,0-1 159,0 0 1,0-6-200,0-3 237,0 3-621,0-7 333,0-1 1,1-9 41,4-6 0,4-6-245,5-4 0,1-8 170,0-2 0,-1-6-609,1 2 0,0-2 338,-1 1 0,1-1-842,0 6 0,-2 1 1340,-3 4 0,3-6 0,-5-2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12.72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148 15 11397,'-10'-5'2404,"0"0"0,5 0-819,-4 5-1219,-1 0 1,-5 0-142,0 0 0,1 7-337,-1 3 0,2 3-199,3 2 1,-1 4-328,6 1 0,0-1-501,5-4 1,0 0 477,0-1 1,6 1-104,4 0 1,5-5 243,4-1 0,4-5 398,7 1 1,-6-4-65,1-1 0,-2 0 69,1 0 0,-1-1 38,-3-4 1,-9-2 102,4-3 1,-10-3 474,-1 3 0,-2-3-312,-2-1 0,-6-1 365,-4 0 0,-5 6-248,-5-1 1,3 2-69,-8-2 1,7-3-400,-2 3-611,4 3-340,1 1-1169,7-1 2283,2 6 0,12-6 0,2 7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13.53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89 74 7895,'-15'-29'993,"1"8"1484,-1 6 96,7 7-1925,-5 8 1,10 8-174,-7 7 0,6 6-149,0 8 1,2 7-151,2 4 1,0 4 66,0 5 1,0-2-158,0 7 1,2-2 2,2 2 0,-2 2-56,3-7 1,-3-5-181,-2-5 1,0-6 91,0 1 1,1-10-200,4-4 158,-3-4 1,11-8-69,-3-3 1,3-5 18,1-5 0,6-4-3,0-11 0,1-3-6,-2-6 0,-2 1-187,2 4 0,-1 1 334,2 3 1,-4 4-46,4-4 0,-9 10 126,-1 5 0,0 4-52,5 1 0,-6 0 271,1 0 1,-7 11-135,2 4 1,2 5-14,-2-1 0,0 2-175,-5 4 1,-2 1-129,-3-6 1,2 4 70,-7-4 0,0-1 89,-4-4 1,-1 0-114,0-1 1,0-5 46,1-5 1,4 3 479,0-2-285,0 0 1,1-10 364,-1 0 1,7-6-161,-2 1 0,10 0-135,4-5 1,6 4-152,5-9 0,2 2 137,8-1 1,-1-3-712,1-2 0,4 1 291,0 3 1,7 3-850,-2-8 0,-3 7 441,-1-2 1,0-2 45,0-3 1,2-3 297,-7-1 1,2 0 352,-7-1 0,1 1 82,-1-1 0,-4-1-190,-7-3 0,-5 5 667,-4-1 0,-4 2-314,-1 9 0,-1 1 897,-4 8 0,-8-1-486,-7 6 0,-6 6-188,1 9 1,-4 7-229,-5 7 0,3 2-290,-4 13 1,6 1-133,4 4 1,-1 1 175,7 4 1,1-3-270,8 3 1,3-3 98,7-2 0,4-7-402,5-2 1,3-6 201,12-4 1,1-4-130,4-6 1,7-7 116,3-3 1,2-4 11,-2-1 1,4-6-115,-4-4 1,-3-5-287,-2-4 1,-3 2 138,-1-2 1,-7 1 185,-4-2 1,-2 4 453,-3-4-112,-6 4 0,-1 1 535,-7 1 1,-2 5-229,-3 4 1,-3 4 108,-6 1 0,-3 1 377,-2 4 1,7 4-244,-3 5 1,4 1-294,-4 0 0,7 4 53,3 1 0,4 4-796,1-4 1,1 4 338,4-4 0,8 0-1070,7-6 1,6-1 295,-2-3 1,4-3 972,2-7 0,-1 6 0,0 2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13.77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60 0 7879,'-15'0'1693,"0"0"-1462,1 0 0,5 9 171,4 5 0,4 3-214,1 7 1,0 1-1131,0 4 1,6 2 941,4 3 0,3 4 0,2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5:49:38.13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74 0 7927,'-15'8'0,"-6"5"9830,11-11-3748,-9 4-4943,17-6-660,-5 0 0,14 0-4948,3 0 4469,3 0 0,8 13 0,2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37:04.4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190 397 7899,'-1'-21'3703,"-4"6"-1723,3 7 658,-4 8-1970,6 0 1,0 8-52,0 7-391,0 6 0,0 10 1,0 3-215,0 5-465,0 4 1,0 6 0,0 0-199,0-2 1,0 4-1084,0-2 0,0-5 711,0-5 0,0-6 1023,0 1 0,-7-3 0,-1-1 0</inkml:trace>
  <inkml:trace contextRef="#ctx0" brushRef="#br0" timeOffset="500">14 294 7866,'0'-23'2352,"-7"9"-1497,6 7 0,-4 2-250,10 0 1,4 0 0,11 7 142,5 3 1,7 3-605,3 7 0,12 1 22,2 4 1,2-2-541,2 6 190,-5 1 0,7 6 1,-6 1-680,-1 3 1,-4 4 90,-5-5 1,-5 7 30,-9-2 1,-4-1 485,-6 1 0,-7-5 5,-3 5 1,-5-6 766,-5 1 0,-10-3-401,-9-1 0,-6-7 421,-4-4 0,-4-2-201,-6-3 0,0-6 1200,0-3 0,5-3-450,0-2 1,11 0-242,-1 0 1,9 0 53,0 0-604,11 0 1,4 0-601,10 0 1,9-2 258,11-3 0,9 4-510,5-4 0,10 3 375,5 2 1,3-5-1063,2 0 1,0-1 251,0 1 1,-1-3 79,1-7 1,-5 0 331,0 1 1,-8-6 165,-2 1 1,-7-3 234,-7 3 1,-7-3-36,-4-2 0,-7-2 517,-2 6 1,-9 1-246,-1 4 0,-6 0 1183,-9 1 0,-6 5 1599,-4 4-2168,-3 4 0,-1 9 0,0 5-2,-1 5 0,1 13-304,-1-2 0,8 6-276,2-1 1,5-1 80,5 6 1,6-5-202,8 5 1,6-8 80,10-1 1,9-2-1031,10-9 0,2-6-337,-1-8 0,7-3-2325,-3-2 3640,10-7 0,-8-14 0,4-10 0</inkml:trace>
  <inkml:trace contextRef="#ctx0" brushRef="#br0" timeOffset="649">1131 294 7810,'-29'-8'0,"1"-5"3330,3 3 1,6-3-1695,9-2 0,3 1-414,7-1 1,2-6-2896,3-4 1,10-3 199,9-1 1473,10 0 0,4-7 0,6-2 0</inkml:trace>
  <inkml:trace contextRef="#ctx0" brushRef="#br0" timeOffset="1261">1763 603 7794,'-15'0'802,"1"0"0,-1 0 858,0 0 0,1 1-257,-1 4 1,-6 10-679,-4 9 1,-3 6-164,-1 4 1,0 4-156,-1 6 1,2-5-299,4 0 1,4-6-32,10 1 0,4-3-100,6-1 1,6-8-958,4-2 0,11-10 594,9-5 1,9-4-1075,15-1 1,0-6 569,10-4 0,1-10-1624,-1-4 2290,-1-4 0,-4-1 0,0-1 0</inkml:trace>
  <inkml:trace contextRef="#ctx0" brushRef="#br0" timeOffset="1587">2160 735 7836,'-10'0'2613,"0"0"373,7 0-2207,-10 0 1,5 2-181,-7 3 1,5 3-228,0 6 0,1 6-222,-6 0 0,0 4-247,1-4 0,-1 4 149,0-4 0,7 4-409,3-4 0,3 0 284,2-6 0,4-1-888,6-3 1,3 2 390,16-8 1,-1 1-210,11-5 1,0-6 187,5-4 1,0-5 118,0-4 0,-1-3-35,-4-2 0,-3-2 124,-7 6 0,-7-4 377,-8 4 0,-1-1-82,-8 1 1,-3 2 755,-12-6 0,-1 6-437,-14-2 1,-4 6 240,-5 4 0,-2-2 103,1 7 0,4 1 154,-3 4 1,5-5-574,4 0 0,-1 0 55,6 5 0,6 0-990,4 0 630,7 0-1142,-4 6 1,14-2 645,2 5 0,11-4 645,5 5 0,2 0 0,3 5 0</inkml:trace>
  <inkml:trace contextRef="#ctx0" brushRef="#br0" timeOffset="2098">2513 632 7836,'0'-8'3410,"0"1"-2511,0 7 0,0 2-374,0 3 0,0 5-261,0 9 1,0 4-204,0 7 1,0-1-216,0 0 1,0 1-257,0-1 0,0 1 336,0-1 1,5-4-398,-1-1 0,8-6 250,-2 2 1,3-6-184,1-4 0,1-3 53,0-7 1,0-2 243,-1-3 1,6 0 109,-1-10 1,1 2 210,-5-11 1,-2 4 166,-3-4 1,1 4-179,-6-4 0,5 6 259,-5-2 1,0 4 119,-5 1 131,0 0-69,0 1 194,0 6-528,0 1-529,0 20 1,1 2-25,4 9 0,-3-1 167,3-3 0,1-4-225,-1 4 0,5 1 142,-5-1 0,6-3-99,-1-7 0,3 2 15,2-7 1,-1 0-131,1-5 0,1 0 98,4 0 1,-4-2 122,4-3 1,1-3 118,-1-7 1,-1-4-79,-4-1 1,0-5 238,0 6 1,-2-1-89,-4 6 1,3 4 103,-7 0 1,1 7-26,-1-2 0,-3 5 471,3 5 0,-4 4-246,-1 11 0,0-2 26,0 7 0,0-3-778,0 3 0,2 1 242,3-6 0,-2-1-967,7-4 1,0-2 571,4-3 1,6-4-917,0-6 1477,6-6 0,-10-2 0,5-7 0</inkml:trace>
  <inkml:trace contextRef="#ctx0" brushRef="#br0" timeOffset="2490">3483 706 7836,'-7'14'1377,"4"1"-643,-7 0 1,7 6 403,-2 3 0,3 11-359,2 4 1,0 5-343,0 5 1,0 8 18,0 7 1,2 6-122,3-1 1,-3 9-787,2 5 1,3-1 457,-2 1 1,0-7-1031,-5-3 0,0-13 521,0-11 0,-2-6 78,-3-9 1,4-6 92,-4-13 0,1-7 103,0-3 0,2-15-262,-3-5 0,3-17 132,2-8 1,-4-5-25,-1-14 1,0-3 60,5-12 1,0-4 39,0-1 0,0-4 255,0 5 1,0 4 95,0 6 1,6 7 657,4 2 0,5 2-458,4 8 0,-2 2 172,2 8 1,2 3-150,-1 6 1,0 9 34,-6 7 1,-4 0 195,0 10-326,-7-1 1,9 11 40,-7 4 1,-7 3 215,-8 2 1,-3 4 21,-2 1 0,-6 1-143,-3-1 1,-2-4-136,1 4 0,-3-4 24,4-1 0,4-5-803,5-1 526,1-5-2856,12 2 2910,2-6 0,21-13 0,10-3 0</inkml:trace>
  <inkml:trace contextRef="#ctx0" brushRef="#br0" timeOffset="2799">3938 735 7833,'-21'-6'0,"0"4"0,-3-3 5160,2 3-3443,1 9 1,5-4-139,-4 7-708,4 0 0,6 4-554,0 1 0,5 0-483,-5 0 0,7 4-425,-2 1 1,10 1 460,5-1 0,5-6-1143,4 1 1,4-2 820,7-8 0,-1 5-1057,0-5 0,1-2 674,-1-8 1,1 0 585,-1-10 0,-6 4 953,-4-9 1,-4-3-530,-5-1 1,-4 1 429,-6-1 1,-3-1-397,-7-4 0,-1 6 1435,-14 3 0,1 4-703,-5 1 1,-2 7-787,-4 3 0,9 4 33,-3 1 0,9 0-3530,1 0 3342,9 6 0,3 2 0,7 7 0</inkml:trace>
  <inkml:trace contextRef="#ctx0" brushRef="#br0" timeOffset="3664">4497 529 7813,'0'-14'3831,"-2"5"-2843,-2 4 0,0-1 499,-6 1-1047,1 0 1,-6 5 0,0 0 265,1 0 0,-1 7-898,0 2 1,-1 5 206,-4 0 1,9 3-500,-4 2 0,10-2 367,0 2 1,4 2-588,1-1 0,1 0 246,4-6 0,8 1-41,7 0 0,1-2-46,-1-3 406,-4 3 1,7-10 0,-5 7-46,1 1 0,-1-3-50,-8 2 0,2-5 373,-7 5 0,-1 0-114,-4 4 1,-1-1 328,-4-3 1,-3 3-181,-7-3 1,0 3-7,1 2 0,-1-7 570,0-3 347,1-4-915,-1-1 0,2-1 62,3-4 1,5-3-674,10-7 0,3 0 271,7 1 1,4-6-1056,1 0 921,6 1 0,-1 9 1,7 0-297,3-1 0,-1 3-71,-5-2 0,1 5 273,-1-5 1,-1 5 318,-4-5 8,4 7 1,-10-8-1,5 4 224,-2-1 1,-1-2-182,-5-4 1,-2-1 200,-4 0 1,-2 0-93,-7 1 1,0-1 798,0 0 1,-2 6 119,-3-1 0,-3 6-470,-6 0 0,-3 2-306,-2 2 1,2 11-4,-2 4 0,2 8-307,3-3 1,1 6 129,3-2 1,-2 9-41,7 1 0,2 0-5,8-4 0,5-7-302,9-4 1,-1 1-95,7-5 1,-1-4-257,6-11 1,4 0 14,0 0 1,1-7 254,-6-2 1,1-11 26,-1-4 1,0-4 131,1-2 0,-7 6 167,-4-1 1,-3 7-97,-1-1 0,-7 7 978,-3 3 69,3 5 1,-6-1-492,3 10 0,-2 4 33,2 5 1,-3 7-68,3 4 1,3-2-1498,2 1 1,3-4 275,1 4 852,8-12 0,7 7 0,9-10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14.56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44 147 7861,'0'-23'108,"0"2"0,-5 6 611,1 1 0,-3 0 240,2 5-204,3-4 1,-6 6 833,3-3 621,4 4-932,-6-1 125,7 6-944,0-6-247,0 7 1,0 7-488,0 2 1,0 6 269,0 5 1,2-2-305,3 6 0,-4 1-90,4 4 1,-1-1-476,0-4 0,0 2 187,6-6 1,-6 5 264,6-6 1,0-4 318,5-5 0,-1-2-7,1 2 0,-5-4 78,0-6 0,0 0-147,4 0 1,-1-6 636,-3-4 0,3-8-128,-3-2 1,1-1-10,-1 1 1,2 4-66,-7-4 0,-1 4-109,-4 1 0,5 1-151,0-1 0,0 5 184,-5 0 59,0 7-107,0-3-420,0 6 95,0 0 202,7 6 1,-6 2-23,4 7 1,2 0-176,-2-1 9,6 1 1,-8 0 96,7 0 0,-5-6-82,5 1 1,-5-5 58,5 5 1,-6-7-230,6 2 0,-5-3 28,5-2 0,0-2-3,4-3 1,1-1-48,0-4 0,-1-8 93,1 3 0,5-3 154,-1 3 0,1 6-69,-5-1 1,-6 2 913,1-2-498,0 3 1048,5 7-813,-7 0 0,0 0 537,-3 0-555,-3 0-471,4 7-138,1 1 0,1 5 110,7-3 1,-6-2-467,1-3 1,5-3 222,4 2 1,3-2-115,-3-2 0,-2 0 76,2 0 0,2 0 86,-1 0 1,1-2 103,-1-2 1,-4 0-121,4-5 171,-4-1 1,-3-5-52,-3 0 1,-2 2 295,-3 3 0,-3-3-90,3 4 1,-10 0 362,-5 0 1,-3 5 150,-2-1 0,0 4 335,1 1 0,-1 1-111,0 4 1,1 4-289,-1 5 0,2 3 80,3 2 1,4 2-202,6 4 0,0 3-350,0-4 0,13 4 70,6 1 0,14-6-1648,6-3 1,12-6 414,8-4 1113,-1-3 0,14-20 0,-5-4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15.21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30 133 7845,'-7'-15'3526,"1"0"-2733,-4 0 0,3 1 905,7-1 0,0 5 538,0 0-1309,7 1 1,1-4-520,7 3 0,-1 3-139,1 7 0,0 0-304,0 0 1,-1 7 109,1 3 1,-5 4-61,0 6 0,-7-2 70,2 6 1,-4 1 20,-1 4 0,-1 1-24,-4-1 1,-3-1-38,-7-4 1,0 2 131,1-6 1,-1 5 216,0-6 0,0 1-1042,1-6 0,4-4 385,0 0 1,7-5-2383,-2 5 1,3-5 791,2 4 1,0 1 1852,0 5 0,0 6 0,0 2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15.23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45 7858,'-9'-8'9718,"-1"3"-3597,7-3-3475,-4 6-3972,7-11 905,0 11-747,0-4 1,2 6 781,3 0 0,1 1 386,4 4 0,-4 3 0,-6 7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36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1334 3440 7875,'17'-2'1297,"-9"-1"1,-10-2-1,-8 0 1,-3 0 822,-1 1 1628,-1-1-3586,0 5 0,-6 0 5,-3 0 0,-4 6 1,-2 6-1,1 4-1770,0 4 1593,-7 6 0,10-2 0,-2 9 0,3 1 579,2-1-1043,12-2-1205,-9-2 0,19 1 1570,-4-1 1,5 0 0,6-1 0,9-3 0,8-4 0,6-1-747,6-1 0,1-1 665,3-8 0,8 1 158,-3-6 1,4 5 15,-4-5 0,-7 6 182,-2-1 1,-6 3 233,-5 2 1,-7 5-147,-7-1 0,-9 7 1264,-1-1 0,-13 3-61,-11 1 1600,-11-6-1982,-9 5 1,-5-10 158,-9 6 0,2-8 103,-8-1 0,4-2-1337,1-8 0,5 0 0,0-5 0,12 0 0,-2 0 0,14-5 0,1 0 0,9-6 0,1 1 0,9 2 0,5-2 0,3 7 0,2-10-3908,7 11 1759,8-11 1,4 11-5264,11-3 7412,-11 4 0,22 1 0,-10 0 0</inkml:trace>
  <inkml:trace contextRef="#ctx0" brushRef="#br0" timeOffset="1">17048 3117 7816,'8'-38'805,"-5"4"1,-6 3 2280,-7 1-2535,-9 8 69,-4 0 1,-10 8-181,-6-1 1,-9 7 996,-15 3 1,-8 16-589,-12 9 0,-5 21-933,34-16 1,0 4 0,3 3-1,1 3 325,-7 5 0,1 3 0,4 2 0,1 3-75,-1 7 0,1 3 0,4 0 1,1 3-139,-3 4 1,0 2-1,6 2 1,3 1 63,1 1 0,5 0 0,6 0 0,5 0-101,6 3 1,5-1 0,3-4 0,6-1-72,7 4 1,7-2-1,5-2 1,7-2-126,8-1 1,7-2 0,5-1 0,5-2-372,4-2 0,4-3 0,4-4 0,2-4 293,3-5 1,3-6 0,3-4 0,3-6 69,4-9 1,1-5-1,2-4 1,1-5 77,4-6 0,0-3 0,-7-2 0,0-4-532,3-8 1,-2-4 0,-6-2 0,-3-4 429,-1-4 0,-3-5 1,-2-3-1,-2-3 56,-1-2 1,-2-4-1,-4-2 1,-2-2 334,-4 0 1,-2-2-1,-7-1 1,-6-2 163,-7 0 0,-7-2 1,-3 1-1,-6-1 612,-7-3 0,-5-2 0,-8-4 0,-4-2-478,-3-8 1,-4 0 0,-8 3-1,-5 0-277,-3-4 1,-4 2 0,-2 9 0,-2 3 41,0 1 1,-3 2-1,-2 7 1,-3 3-5,-2 4 1,-2 4 0,-1 6-1,-1 4-170,4 8 0,-2 4 0,-1 1 1,0 4-81,2 4 0,0 2 0,3 3 1,1 1-1873,-43-5 0,16 7 1524,8 8 1,15 7-2465,10 3 1,15 9 1160,14 6 1688,7 9 0,8 0 0,0 10 0,0 4 0</inkml:trace>
  <inkml:trace contextRef="#ctx0" brushRef="#br0" timeOffset="2">17004 3852 6702,'8'-7'3588,"-2"12"0,-6-2-2340,0 17 0,-6 4-34,-4 11 1,-1 9-463,1 10 533,-3 3-1449,5 2-496,-7-1 528,0 1 0,5 0 98,1 0-1205,5-7 1,-2-6 953,6-7 0,0-8-3828,0-2 1677,0-6 1157,0-15 1,0-4 248,0-14 1030,0-13 0,0-8 0,0-5 0</inkml:trace>
  <inkml:trace contextRef="#ctx0" brushRef="#br0" timeOffset="3">16636 3719 7800,'2'-8'5094,"3"3"-4457,-4 4 0,8 1 1630,-5 0 0,5 0-1151,5 0 0,9 1 1297,7 4 0,7 2-1510,12 3 0,8 1 0,7-6-701,-2-2-202,5-1 0,-7-2-869,4 0 1,-5 0-4019,-5 0 0,-2 0 4887,-3 0 0,-10 0 0,4 0 0</inkml:trace>
  <inkml:trace contextRef="#ctx0" brushRef="#br0" timeOffset="4">2966 2926 7928,'-21'8'1946,"-4"-3"-1483,-2-4 1,-1 1 0,2 1 0,3 4 1454,2 1 1997,7-5-2369,1 4-370,18-7 1,10-13-639,19-7 1,17-16-1,14-13-218,-25 19 1,2-2-74,7-3 1,2 0-371,3-5 1,3 0-1,4-1 1,2 0 280,0-3 0,1 0 0,1 0 0,1 0-366,0-1 1,0 2-1,0 1 1,0 2 279,1 0 1,-1 1-1,-4 2 1,0 1 0,-2 1-1,-1 1-380,-1 2 0,-2 1 222,-5 0 1,-2 1-1,1 4 1,0 2-1418,33-20 1006,-16 6 0,-10 13-306,-13 1 1,-8 11 0,-7 0-426,-7 5-84,-13 3 1553,-2 5-682,-7 0 333,0 0-589,-7 0 1,-1 0 709,-6 0 1,-1-7 0,0-1-1</inkml:trace>
  <inkml:trace contextRef="#ctx0" brushRef="#br0" timeOffset="5">6170 103 7941,'-16'-36'2139,"-4"7"0,4 8-1031,-3 11 1,-4 3-42,-2 7 0,-3 4-121,-1 6-677,-13 19-402,-4 17 0,-13 26 159,0 6 1,32-33 0,0 3-140,0 3 0,0 1 0,4 5 1,1 2 277,-1 4 1,2 1-1188,3 1 1,5 1 1028,4 0 1,3 0 0,2 0-1,3-1-62,1-1 1,5-1 0,6 2-1,6-2-1034,3-3 0,4-3 1012,4-4 0,4-4-21,3-4 1,4-4-249,3-9 1,4-3 216,1-2 0,2-4 26,5-6 0,2-4 67,5-4 0,2-4 1,-2-4-1,0-5-69,6-4 1,-1-4 399,-8-3 0,0-6-219,4-9 1,-2-5-1,-8-2 1,-3-3-55,1-5 0,-2-3 1,-3 0-1,-5-2-42,-6-3 1,-4-2 0,-1 4 0,-4-2 473,-6 0 0,-4-2 0,-2 1 0,-5-1-224,-3 1 0,-5 0 0,-7 0 0,-5 0 363,-3 2 0,-5 1 0,-7 3 0,-6 2-347,-5 0 1,-2 3-1,-4 2 1,-2 2 0,-1 5-1,-1 1 170,0 3 1,0 2-279,2 0 0,0 3-1443,-42-12 994,1 7 0,19 11 260,-1 9-4329,20 3 3712,7 7 1,20 7-642,8 3 1309,12 9 0,10 4 0,7 7 0</inkml:trace>
  <inkml:trace contextRef="#ctx0" brushRef="#br0" timeOffset="6">2069 6071 8022,'-14'-23'0,"-1"4"4060,7 9-2734,1-3 1,9 13-794,3 0 1,13 15 68,16 14 0,18 17-365,22 17 1,-28-23 0,3 2-636,6 8 1,2 3 0,5 5 0,0 2 494,6 5 0,2 2 1,-20-20-1,2 0 0,1 1-857,3 4 0,1 0 0,1 1 836,8 3 0,2 0 0,-1 2-364,0 1 1,0 0-1,2 1 1,6 1 0,3-1-1,-1 0-301,-3-2 1,-1-1-1,0-1 1,-2-3 0,-1-2-1,0-1 1,-3-4 0,-1 0-1,0-3 69,-2-1 1,-1-2 0,0-1 570,-3-1 1,-1-1-1,-2-1 1,19 13 0,-3-1-1,-7-3 1,-2 0 0,-5-4-1,-3-1 1,-6-3 0,-1 0-201,-3-1 1,-2 0 284,35 22 1,-7 0-411,-14-14 1,-9-8 648,-14-7 1,-1-6-1757,-10-8 1,-2-1 1380,-3 1 0,-2-7 0,-3-1 0</inkml:trace>
  <inkml:trace contextRef="#ctx0" brushRef="#br0" timeOffset="7">7332 8203 11338,'0'-15'1401,"0"0"1198,0 0-1677,-7 7 0,-1 0 1366,-7 3-1252,-6 4-409,5-6 505,-12 14-669,-1 1 0,-9 13 234,-6 4-701,0 9 56,0 3 0,0 3 20,-1-1 1,10 0 0,5 3-1,9-1-130,5-2 0,7-8 1,6 1-1,6-8-146,7-3 137,16-1 0,7-7-1194,16-3-1317,3-4 0,9-6 1556,2 0 830,-2-6 0,3-2 0,-9-7-1716,-1 0 1,-7 5 39,2 1 1,-9 4 1867,-6-5 0,-10 7 0,-2-4 0</inkml:trace>
  <inkml:trace contextRef="#ctx0" brushRef="#br0" timeOffset="8">7155 7659 7364,'-44'-30'-1358,"0"7"1842,0 2 1,-5 13 0,-2 3 0,-3 5 0,-6 7 314,-7 7-730,-11 21 1,-4 14 0,37-17 0,0 4 0,-1 4-1,1 2 1,-1 3 0,2 3 229,2 2 1,2 3-2368,-4 9 0,2 2 2123,9-5 0,4 3 0,-2 6 0,3 2 15,6-4 1,5 1 65,5 2 0,4 0-109,2-5 0,5 0 1,10 4-1,7-1 1,5-5-1,5-3 1,8 1-1,6-4 1,7-1-1,5-4 169,6-2 0,4-3-670,7 0 0,4-5 117,6-8 0,3-6 1,3-3-1,2-5 0,4-8 1,1-6-1,-1-4 0,1-5-275,1-5 0,0-5 322,-5-4 0,0-5 1,7-7-1,0-4 310,-6-1 0,-2-3 0,0-3 0,-2-2 0,-10 1 0,-3-2 0,-5-3 0,-2-2 0,-5-2 0,-4-3 0,-5-7 0,-6-2 0,-6 5 0,-6-2 0,-7 0 0,-6-1 0,-5 2 0,-6-1 0,-5 0 0,-8-1 0,-6-1 0,-7 0 1047,-8-2 1,-6 1-681,-4 4 1,-5 0-1,-16-11 1,-6 0 479,0 5 0,-3 2 0,2 5 0,-1 4-314,-4 5 1,-2 5 0,6 5 0,-2 4 0,-3 6-1,-1 4 1,1 5 0,1 3 0,1 4 0,0 3-1048,4 4 1,0 2 306,0 1 0,2 3 0,8 3 1,1 2-1,0 2 0,0 2-4124,-43 19 4331,15 8 0,21 1 0,1 8 0,9-1 0,3 6 0</inkml:trace>
  <inkml:trace contextRef="#ctx0" brushRef="#br0" timeOffset="9">2599 4925 7998,'-14'-20'0,"-5"0"3040,-1 7-977,-1 0 400,6 12-1012,7-6-610,-5 1 416,11 4-765,9-5 0,18 7 644,19 0 0,16 0-140,18 0 0,22 0-964,-38 1 0,3-2 0,10-1 0,2 0 157,10-1 1,3 1 0,6-4 0,0 0-1,1 2 1,-1 0 113,0 0 1,1 0-1,-27 0 1,2 0-1,0 0-303,-2 3 0,0-1 0,1 1-962,2-3 0,1-1 0,-1 2 962,-1 2 0,-1 1 0,0 0 0,-2-3 0,0 1 0,-1 0-968,25 2 0,-2 0 685,-2 0 0,-3 0-295,-11 0 1,-1 0 287,-1 0 0,-1 0 0,-11 1 0,-3 0-505,0 1 1,-3 1-1,38 0-505,-10 7 1,-14-7 603,-10 2 1,-18 1-979,-12-1 178,-9 7 971,-6-4-887,-20 6 1987,-4 1 0,-24 6 1,3 2-1</inkml:trace>
  <inkml:trace contextRef="#ctx0" brushRef="#br0" timeOffset="10">7170 3881 7967,'-13'-15'2366,"-3"1"0,-14 1-709,1 3-1360,-1 3 0,-6 9 302,-3 3 0,-10 6 470,-5 14 0,0 9-920,-4 20 0,5 5-909,21-21 1,1 2 565,-20 39 201,18-30 1,2 3 30,10-1 1,3 1-1,-3 1 1,1 1-77,7 0 1,2 0 0,2 5 0,3 0 17,2-5 1,3 0 3,8 2 1,4-1-1,3-4 1,3-1-246,8 0 0,4-2 1,5-3-1,4-3-491,2-4 1,3-3 535,2-3 1,3-4-1,6-6 1,2-6-1,1-3 1,2-3-249,4-2 1,0-3 0,-5-7 0,1-4 211,5-4 0,0-5 0,-5-4 0,-1-4-337,4-5 0,-1-3 1,-9-1-1,-3-1 331,-1-3 0,-3-2 0,-7-1 1,-3-2-45,1 0 0,-3-1 1,13-45-1,-17 1 678,-16 2-258,-23-9 1,-14 17 631,-20-8 1,-15 8 61,24 38 1,-3 2-1,-2 4 1,0 2 324,-4-1 1,-1 3-642,-43-14 0,43 20 1,-1 1-1014,-43-8 1,5 8 0,12 6 393,3 8 1,10 1-3537,10 1 3659,10 0 0,6 10 0,14 0 0,6 0 0</inkml:trace>
  <inkml:trace contextRef="#ctx0" brushRef="#br0" timeOffset="11">7096 4601 7968,'0'-14'2981,"-6"-1"-867,4 0 481,-4 7-1511,6 2 1,0 17-1031,0 4 1,0 9 28,0 1 0,0 4-889,0 5 0,0-3 0,0 5-374,0 0 1,-2-6 620,-3-1 559,4 0 0,-6-6 0,7 7 0</inkml:trace>
  <inkml:trace contextRef="#ctx0" brushRef="#br0" timeOffset="12">7023 4410 7946,'0'-14'2984,"0"-1"-2771,0 7 1735,0-5-891,0 11-518,0-5 1,2 3 52,3-1 0,4-2-412,11 2 1,0 4 0,7-4 262,4 3-1434,2 2 864,-10 0 1,5 0 0,-6 2 234,1 3-1752,5 3 856,-12 0 18,6 5 1,-9-3 278,-3 9 1,1-2 242,-6 2 0,0-2 1,-5-3-1,-2 3 116,-3 2 139,-3-2 0,-7 4 571,1-6-364,-1-1-256,0-6 311,1 5 1,-1-6-1,0 4-167,0-1-415,7 0 159,2-2 90,6 5 1,1-11-282,4 3 131,10-4 1,1 6 120,12-5 1,-7 11-1,5-5-114,-1 0 251,-1 5 0,-1 0-147,-3 7 555,-4-1 0,-1 1 0,-2 1 1,-3 0 283,-5 1-537,-4 4 1,-1-8-1,-3 5 1405,-7-2-765,0-2-309,-11-4-270,0-7 0,-2 4 0,-6-7 284,-1-2-1182,1-2 1,-5-2 327,-1-4 370,1-3-1764,11-7 1,-3 2 322,6 3 1381,7-3 0,0 12 0,5-6 0</inkml:trace>
  <inkml:trace contextRef="#ctx0" brushRef="#br0" timeOffset="13">6068 1176 7907,'-15'0'2448,"7"-6"-762,1 4 427,7-4-1463,0 6 0,0-7 82,0-3-599,7-3 30,1-8 0,13-2-29,4-6 0,2-1-145,3 1 0,1-7-317,3-3 0,-3 1 310,3-1 1,-4 5-315,-6-5 0,-1 6 211,-3-1 0,-6 4-83,1 6 0,0 3-146,-5 6 665,-4 7-127,1-5-189,-7 11-104,6-5 117,-4 14 0,4 3 66,-6 9-58,7 11 1,-5 9-1,2 8-174,-2 2 0,3 5-79,0-5 0,5 0-192,-5-5 1,6-6-366,-1-4-180,3-9 589,2 2 1,-2-10-796,-4 2 649,5-9 0,-6 2 527,6-7 0,-5-1 0,-3-4 0</inkml:trace>
  <inkml:trace contextRef="#ctx0" brushRef="#br0" timeOffset="14">6244 927 7907,'-15'8'4974,"7"-2"-3182,2 1-1389,6-6 1,3 8 0,8-6-229,14 2 1,9 0-1420,10-5 1,15 0 1243,10 0 0,9-13 0,10-4 0</inkml:trace>
  <inkml:trace contextRef="#ctx0" brushRef="#br0" timeOffset="15">8243 765 7662,'8'-7'1024,"-1"-6"0,-7-6-697,0 1 1,3 1-604,7 3 1,1 1 0,12 1 113,-2 2 54,12 7 114,-9-10 1,19 5 42,-4-7-438,4 7-382,7-5 530,-4 5 385,11 0-161,2-5 0,1 6-184,4-3 474,-4 4-264,-7 6 0,2 0 307,-6 0 1,-1 1-1,-8 4 1,-4 7 142,-5 6-233,2-2-94,-23 18 0,8-8 932,-13 14-643,0 5 1,-5 3 194,0 6-488,0-1 1,0 5-1,0-3-664,0-1 450,6-7 0,9 2 0,11-8-319,7-2 1,11-12 197,10-3 0,11-13-484,8-6 507,8-3 0,13-9 0,4-4 1,-47 3-1,1-2-507,2-2 0,0 0 459,-2-2 0,0 0 0,6-1 0,0 0 119,-1 0 1,-1 1-283,-1 2 1,0 1 357,0 0 1,-1 1 0,44-5-176,0 1 723,-7 5 0,-2 3 1,-14 7-846,-10 4 780,-1 4-298,-12 12 0,0 3 0,-4 9 723,-8 1-531,-4 7 1,-6-3 243,-1 6-685,1 0 136,-1 0 0,2-7-436,3-2 285,-3-4-886,18-2 1151,-9-6 0,17-2 1,-3-6-103,3 0-252,8-1 774,2-5 0,5 2-802,-3-6-530,2 6 561,-4-9 1,8 11 94,4-3 0,-4-2 1,2 2 330,-7 1 0,-1 2 0,-9 2 0,-4 1 1,-4 4 204,-5 4 1,-8 6 0,-4 2 0,-4 3 1,-8 11 313,-4-2-470,-9 10 1,-2-7 0,-5 7-1,2 0 57,-1-2 1,4 3-290,2-6 27,3 0-290,14-11 1,-1 3 0,15-8-117,5-6-475,5 3-57,14-21 674,2 11 0,15-18-1286,6 3 1164,0-4 1,-38-3 0,1-2 0,44-6-568,-4-3 724,-37 6 1,-1-1-765,25-7 929,22 7 0,-20-3 473,3 6 0,-11 0 0,-12 7 0,-7 3-916,-8 4 1262,-4 11-462,-18 3-41,5 13-158,-18 1 1,7 7 1535,-12 1-839,0-1-470,-5 0 1,2 0-551,3 0 1,-2-5 0,7-1-1,3-2 1,5-4-297,6-1 1,11-8 0,6-3-570,6-4 763,-1-8 1,16-1-152,-4-7-284,11 0 369,-8 0 1,9 0-182,-7 0 571,8-7 1,-11 6-18,4-4 0,-4 3 0,-3 2 575,-3 0 0,-8 2 701,-7 3-912,-6 3 1,1 6 1357,-9 1-1594,-4 0 0,-11 4 0,-2 1-943,-2-2 95,-1-8 531,2 3 144,-6-11 0,-1 11 0,-8-5 0</inkml:trace>
  <inkml:trace contextRef="#ctx0" brushRef="#br0" timeOffset="16">8978 4690 9971,'-15'0'286,"1"0"-946,5 0 1,4 6 0,10 2 545,5 0 191,10-1 0,9-7-71,10 0-10,10-13-824,10 3 1131,8-18 1,8 5-554,4-6 256,2-7 0,-35 18 0,1-1 0,1-3 0,-1-1 0,1 1 0,1 0 55,0 0 1,1 0 0,1 3 0,-1 1 0,2-1 0,-1 2 0,0 0 0,0 1 158,-2 1 1,0 1 0,45-17 0,-7 11 0,-2 4-26,-2 4 0,-6 1 0,0 6-348,-7 2 219,-5 1 0,-8 4 0,-3 3 0,-5 3 25,-3 0-79,-2 5 1,-3-3 0,1 8-190,4 1-253,1 1 0,-2-5 418,-1-1 0,5 1-555,0 0 530,13-1 1,-7-5 0,14-5-258,1-2 217,8-2 196,11-6 0,2-3 0,5-5-135,-1-1-1133,-2 0 1064,-5 1 1,-4 1 270,-1 3-36,-6 3 0,0 7 0,-14 0 0,-9 2-22,-6 3 253,-4 3 0,-7 7-27,-3-1-173,-3 1 1,-8 1 0,-1 2 262,-1 2 0,-5 6-417,4-1 444,3-4 1,1 2 0,10-5-799,6 1 253,2 1 0,5-12 1,6-3-438,6-3 1,9-2 71,1 0-1080,16-14 1163,-2-2 127,12-13 199,-7-1-77,7 1-12,-6-7 1,4 5 72,-9-3 0,1 4-131,-7 6 668,1-4-387,-6 12 1,-6-4-1,-3 9 530,-4 1-300,-8 7 1,4-4 312,-7 7-434,0 0 0,-5 2-138,0 3 1,5 3 0,0 6 256,-2 1-357,-1 0 91,-2 6 0,-5-5-248,1 4 1,-1-5-1,5-4 47,0-1-354,-6-7 0,6 4 0,-2-7 411,6 0 0,-1-2 78,-8-3 0,7-1 0,-4-4 0,1 2 0,-1-4 0,-3-4 0</inkml:trace>
  <inkml:trace contextRef="#ctx0" brushRef="#br0" timeOffset="17">9345 8717 13963,'22'-21'-5108,"1"-2"5241,6-13-155,7-2 1,6-19-246,7-6 0,2-9-626,-2-7 1,3-2 827,-23 37 1,1-1-19,-1 1 1,1 0 0,-1 3 0,1 1 0,28-39 112,1 4 1,0 10 0,0 6 426,0 8-317,-7 12 1,-2 8 168,-5 7 0,-6 12 168,0 2 1,-6 9 158,1 6 144,-3 3-463,-8 13 0,3 2 4,-6 6 0,6 6 0,-3-1 106,-1-1-375,6-2 1,-5-4 145,6-2 1,1-6-1,1-9-514,3-5 332,4-3 0,7-5-323,4-7 0,4-8 1,6-18-212,-1-8 346,8-7 0,1-8-306,6 1 0,4-5 137,-4 5 155,-31 23 1,0 1-1,21-20 123,11-10 0,-9 9 0,2 3 249,-2 1-107,6 9 0,-13 6 191,1 6 1,-2 7-1,-8 4-31,-1 2-79,-9 9 72,3-5 12,-10 12-75,10-6 0,-9 7-30,6 0 1,-5-2-145,5-2 12,7 2 0,1-10-10,7 8 1,0-13-240,5 3 1,5-11-48,-1 1 1,9-6 0,0-3-237,5-1 412,-31 14 0,-1-1 0,34-18-4,-35 15 1,0-1 0,34-21 0,1-4-71,-4-1 1,3 4 276,1-7-89,-7 13 1,-7-8 300,-6 10 0,-5 3 155,-1 2 0,-5 9-83,1 6 1,-5 2-1,-5 4 326,-5 3-478,4 4 0,-5 6-1,6 0 1,-5 1 0,5 4-1,1 4-345,-3-1 66,6-2 0,-6-1-143,7 0 0,5 0 0,2-7-493,1-3 500,2-9 0,10-11-191,-1-9 0,8 0 223,-3-11 1,1-2 0,1-12-303,0 1 0,-1 4 344,-10 0 55,6 0 1,-5-3 0,4 3 399,-3 5-145,-9 3 90,-2 8 54,1 3 1,-12 12-118,0 3 1,-8 9 295,-6 1 0,-4 7-156,-6-2 0,0 3-85,-1 2 1,1 0-325,0 0 0,4 0 0,3 0-442,0 0 1,3-6 690,4-4 1,7-10 0,2-3-1</inkml:trace>
  <inkml:trace contextRef="#ctx0" brushRef="#br0" timeOffset="18">4362 6262 7737,'-37'-6'2091,"-6"4"1,12-4-1088,-3 6 0,5-2 0,4-1-333,6-2 0,4-2-53,5 2 0,4 2-540,6-7 1,0 5-6,0-4 127,13-1-732,9-5 0,11 0 410,6 1 0,5-1-202,5 0 1,0 7 0,-4 3-706,-1 4 503,0 1 229,-7 0 11,-1 6 1,-8 4-91,-4 10 0,-2-2 251,-8 6 1,-5 1 126,-5 4 1030,-2 7-756,-2-5 0,-13 10-198,-7-7 0,-2 2 0,-6-5 1500,-3-2-677,-2 4 950,-3-10-1185,5 0 1,-10-2 222,7-6 1,0-2 380,4-3 1,7 1-627,4-6 0,3 1 721,1-1-377,0-3 1,7 6-989,3-3 0,17-2 0,7 5 0,7-1 0,20 3 0,3-5 0,10 6-525,-7-9 525,0 4 0,-1-4 0,-7 1 0,0 2 0,-5 0 0,1-5 0,-8 0 0,-1-2 0,-6-3 0,-7 4 0,1-4-4961,-2 3 2144,-9-4 913,-2 4 2035,-6-4 0,-6-1 0,-2-1 0</inkml:trace>
  <inkml:trace contextRef="#ctx0" brushRef="#br0" timeOffset="19">4495 3425 9825,'-8'-14'1818,"-5"-1"0,11 4-1371,-3-4 1,8 8 0,4-9 391,1-2 0,7 2-678,4-9 0,7 7 1,0-1 12,7 2 0,-5 9-6,6 3 0,-8 4-105,4 1-19,-1 0 0,-13 11 172,4 4 0,0 11 377,-6 3-330,4 7 0,-16 10 162,3 3 1,1-2-1,-1 6 212,-1-3-680,-3 6 50,-1-4 197,0-6-855,0 9 616,0-22 1,0 14-716,0-12 1,0-6 0,0-6 0,0-2-3166,0-3 1698,0-2 2217,7-7 0,-6 4 0,6-5 0</inkml:trace>
  <inkml:trace contextRef="#ctx0" brushRef="#br0" timeOffset="20">4583 3763 7754,'0'-8'0,"0"0"4958,0 3-3479,0 4 1,6-8-1,6 6 709,6-2 1,11-1-2074,10 1 0,4 2 0,3-6 0,4 1-2180,9 0 1043,0 5 928,13-4 0,-18 7 0,3 0 0</inkml:trace>
  <inkml:trace contextRef="#ctx0" brushRef="#br0" timeOffset="21">4083 853 9746,'0'-8'5050,"0"1"-3754,0 7-964,-6 0 1,2 2 220,-5 3-123,5 3-338,-9 7 1,5 4 0,-7 3-115,1 0 0,1 3-322,3 4 247,-3-6 151,5 5-889,-1-12 515,3 6 225,6-8 1,0 1-508,0 0 378,0-1 0,6-4-216,4 0 95,3-7-32,8 4 241,-4-7 1,11 5 220,-4 0-90,4-1 0,1-4 793,1 0-603,-1 7 0,-1-5 0,-4 4 558,-4 1 1,-4-4-348,-1 7 1,-2-5 431,-3 4-493,-4 1 1,-6 5 0,-1 0 840,-4-1-928,-3 1 0,-12 0 56,0-1-138,-6 1 1,3 0-32,-6 0 0,0-6-136,-1 1 0,2-5-597,4 5 418,-4-7 161,5 4-472,0-7 1,2 5 14,7-1-2016,-1 1 1210,0-5-1155,7 0-878,1 0 3315,7 0 0,0-6 0,0-2 0</inkml:trace>
  <inkml:trace contextRef="#ctx0" brushRef="#br0" timeOffset="22">4083 735 9535,'-8'0'4915,"1"0"0,9-4-2665,3-1-1525,3 0-261,13-2-3324,2 6 2968,13-12 1,-3 9-425,6-6 0,2 2-648,8-2 1,2-1 963,2 6 0,-2 0 0,-7 5 0</inkml:trace>
  <inkml:trace contextRef="#ctx0" brushRef="#br0" timeOffset="23">11389 2044 7908,'-7'-10'548,"-3"0"1,-3 5 0,-1-3 562,-1 1 1,0-2 339,0 4 0,1-7 246,-1 3-575,7-5-657,1 0 0,7-1-488,0 7 0,2-4 33,3 8 1,3-1 0,8 3 96,4-3 0,-2 4-642,6-4 309,-6 3 222,10 9 1,-10-4-1096,7 7 733,-7-1 0,3 6-661,-7 0 678,-5 6 0,2-3-12,-6 6 0,0-4 144,-5 5 1,-7-1 164,-2 5 0,-6 1-105,-5-1 1,-1-4 0,-5-1 837,1 2-239,1-4 1178,-5-1-1080,-1-6 1,1-1-206,-1 1 0,3 0 774,2-1 0,4-4-237,6 0 0,0-7 531,1 2-917,6-3 271,1-2-55,7 0 49,0 0-406,7 0 0,1 1-19,6 4 67,8-3-176,-6 4-162,12-6 1,-5 2-107,6 3 0,-1-3 324,-4 3-2059,4-4 1255,-12 6 1,6-6-58,-8 4 0,1-2-1676,0 2-1201,-1-3 2201,-5 5 0,2-6-2241,-6 4 2026,0-3 1479,-5 4 0,-7 1 0,-1 1 0</inkml:trace>
  <inkml:trace contextRef="#ctx0" brushRef="#br0" timeOffset="24">11800 2308 8099,'-15'0'773,"7"0"0,0 0 1312,3 0 1334,4 0-2165,-12 0 593,11 0-759,-5 0-15,7 0-660,0 0-254,7 0 0,1-6 53,7-4 0,1-3-336,4-2 0,-2-4-360,6-1 0,1-5 1,2 4 320,-2-2 1,1 5-1071,-6-1 587,6-4 326,-10 7 0,5-6 0,-8 8-101,-3-1 1,2 5 358,-7 0 0,1 7 165,-1-2 485,-3 4-480,4 1 878,-12 13-667,4-4 1,-11 21 694,3-1-727,-3 7 1,-2 3-1,2 1-37,3 0 26,-3-4-292,5 7 0,-2-12 177,1 3 1,5-4-982,-1-6 588,4-3 1,1-6 80,0 0-2071,0-1 1012,0-5 558,0-3-2642,0-6 2188,0 0 1,6 0 1105,4 0 0,-3-6 0,-1-3 0</inkml:trace>
  <inkml:trace contextRef="#ctx0" brushRef="#br0" timeOffset="25">11183 4939 8091,'-15'-5'470,"0"1"0,1-1 661,-1 5 0,0-5-518,1 0 1,4 0 557,0 5 0,7-7-506,-2-2 1,3 0-304,2 0 0,2-1-114,3-5-88,3 0 1,13 1-146,4-1 0,2 0-8,3 1 0,-1 1 0,1 1-293,-1 2 0,4 7-401,-4-2 1,4 4 363,-9 1 0,-3 0-240,-1 0 0,-4 1 169,-1 4 1,-7 3-123,-3 7 259,-3 0 1,-4 4 289,-3 1 1,-3 4-110,-7-4 0,-4 4 0,-2-2 634,-2 1-129,-2-5 0,-3 8 1,2-7 642,2-1 0,1-1 111,-2-3-1057,4 1 1,7 1 135,-1 4 1,7-4 424,3 4-473,3-10-40,2 3 13,0-5 0,0 7-32,0-1 1,7 1-116,2 0 0,5-6-120,0 1 0,1-6 16,0 0 277,-1-2-1436,1-2 873,0 0 0,-1 0-47,1 0 0,-2-2 1,-1-2-804,-3-6-1279,-5-3 1584,9-2 1,-12 5 8,4 0-1090,-3 1 1976,-2 0 0,0-4 0,0 5 0</inkml:trace>
  <inkml:trace contextRef="#ctx0" brushRef="#br0" timeOffset="26">11697 4881 6869,'0'-15'3524,"0"0"-2933,0 7 1,-1 1 1146,-4 7-634,3 0-166,-11 0 0,5 2-378,-7 3 1,0 8-276,1 7 0,-1 6 72,0-2-376,1 4 140,-1 8 1,7-5 68,3 3 1,3-3 166,2-1-477,0-1 157,0-6 0,8 3 4,7-6 1,1-2-206,9-8 0,4-4 29,6-6-178,6 0 203,-10 0 1,9-11 69,-5-4 1,-3-10-20,-7 1-385,3-4 1,-17-1 151,4-1 0,-10 1 341,0 0 18,-10-7 0,-10 5-257,-10-4-225,-9 11 217,-3-4 1,-8 13-381,1 1 1,2 1-575,3 8 1,-2 0-2299,7 5 3450,-1-7 0,6 6 0,-1-6 0</inkml:trace>
  <inkml:trace contextRef="#ctx0" brushRef="#br0" timeOffset="27">12903 7571 7866,'-15'-2'467,"0"-3"0,-1 3 0,-2-3 0,-2 4 751,2 1-815,2 0 1116,1-7-599,1 6-380,5-6-163,3 1-297,6 4 80,0-11 0,2 10 213,2-7-886,5 7 445,12-11 1,2 8-150,6-4 222,7-3 1,-5 11-348,3-2 0,-1 2 163,1 2 0,-4 6-435,-1 4 1,-1 5 205,-9 5 0,1-4-6,-5 3 0,-2 3 69,-3-3 1,-4 7 355,-6-1 1,-6 1 61,-4-1 1,-10 2 98,-4-2 0,-6 3-105,-4 1 1,1-4 133,-6-1 1,5-4 575,-5 4 1,6-6-341,-1 2 1,3 1 455,1-2 0,7 1 203,4-5-596,3-1 0,2 1-136,5 0 0,2-5-209,7-1 0,7 0 18,2 0 1,6 3-1,5-7 0,3 5-55,6-6 1,0 1 94,1-5 1,-1 0-418,1 0 1,4-1 154,0-4 0,-4-2-1039,-6-2 1,-1-5 554,1 5 0,-2 0-3285,-8 0 1344,1 5 2474,0-2 0,-1 6 0,1 0 0</inkml:trace>
  <inkml:trace contextRef="#ctx0" brushRef="#br0" timeOffset="28">13623 7806 7581,'0'-8'4406,"0"-6"-3924,6 13 912,-4-12-544,11 5-348,-11-7-148,11 0-79,-5 1 0,7-1 32,-1 0-182,1 0 1,0-1-143,-1-4 222,1 4-518,-7-5 258,5 0 182,-11 4-829,11-4 408,-11 6 238,4 1-83,-6-1-257,-6 0 1,-4 1-5,-10-1 172,-3 0 93,-6 1 1,0 5-127,-1 4 151,-6 4 151,5 1 1,-10 6-130,7 4-30,0 3 664,11 8-252,-5-4-82,12 11 1,0-6 75,6 8-187,7-1-290,-4 1 1,15-3-4,7-2 262,0 3-462,12-5 0,1 6 59,6 0 108,1-6 1,-6 5-318,0-4 223,1-2-448,-1 5 257,-6-4 96,-2 0 277,-6 5-17,-7-5 1,4 1-155,-7 1 1046,-1-1-441,-10-1-247,-2 5-89,-13-12 1635,4 12-1084,-11-12 1,4 1 12,-10-8 446,3-5-262,-12 2-278,12-6 1024,-5-6-573,7-9-364,-1-8 72,1-6-192,6-7-1,8 5-191,9-12-1113,6 6 531,0-7 290,6 0 146,9 6-1343,8-4 743,6 17 540,1-9 0,6 17 0,1-4 0</inkml:trace>
  <inkml:trace contextRef="#ctx0" brushRef="#br0" timeOffset="29">1129 2882 7827,'-20'-25'716,"-1"2"774,-2 2 0,-2-4-279,-4 6 0,-5-1-612,-1 6 1,-5 0-26,0 5-488,-2 2 71,-9 7 0,-1 8-64,-7 7-46,-6 6 0,3 22-226,-7 6 0,7 16 1,29-26-1,1 2 158,-2 6 0,3 2 0,0 5 0,3 2-244,-2 4 1,1 2 0,2 4 0,3 2 115,4 5 0,1 1 0,2 0 0,1 1-250,5 3 1,3 1 0,1-3-1,4 0 311,6 2 1,4 0-1,3-4 1,4-1 48,6-1 1,4-2-1,7 0 1,4-4-131,4-6 1,5-2 81,4-2 0,4-5 0,5-7 0,3-6 21,3-2 0,2-3 0,0-7 0,2-3 26,1-2 0,1-3 0,1-7 0,1-4 236,2-2 1,1-5 0,-1-7 0,1-6-106,-1-4 0,1-5 1,-1-5-1,-1-3 1,0-6-1,-2-3 14,0-3 1,-3-3 0,0-9 0,-1-5-239,-1-3 0,-3-3 0,-3-6 0,-4-2 74,-4 3 0,-4-2 0,-1-9 0,-5-3-29,-5 4 0,-4-2 0,-6 2 1,-6-1 66,-3 5 1,-4 0 0,-9 2 0,-5 1 498,-4 2 1,-5 0 0,-8-2 0,-6 2-49,-7 2 1,-7 1 0,-8-1-1,-6 2 518,-5 2 0,-4 3-1453,-4 1 0,-3 4 718,-1 7 1,-3 4 23,-3 6 1,-3 7 0,-1 6 0,-1 6 110,-5 6 1,-1 6-360,3 2 1,1 5-1,-4 11 1,2 5 53,4 4 1,3 4-1,4 3 1,2 5-1431,-1 3 1,2 3 1039,11-1 0,2 2 1,5-2-1,5 1 0,-24 35 347,16-3 0,-2-6 0,11 4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36.93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44 3381 11949,'-24'-24'983,"4"-9"0,20 30 0,0-23-64,20 3-708,-9-1 1,38-12-137,0 6-129,13 1 86,-1-7 27,15 6 0,-25 3-53,13 2 1,-10-3 76,4 4 1,-7 1-124,8-1 0,3-1 117,7-4 1,-3-6 171,3 1 0,6-7-111,9 2 1,-3 1-91,2-1 1,-4 5-6,4-5 1,0 1-5,6-1 0,-1-2-126,0 7 0,-3-7 52,3 2 1,-8-2-142,8 2 0,-4-2 53,-1 7 0,-1-5-91,-4 4 0,-3 1 31,4 5 1,-4-1-1,-2 1 1,-4-1 73,-1 1 1,-6 0 30,2-1 1,-3 1 128,-3-1 0,1 1-111,0 0 133,0-1 0,14-4-75,1 0 0,-6-1 174,-14 6-184,-6 6 39,28-18 0,-9 7-16,17-10 0,-16 3 0,-14 16-96,-7-2 78,24-16-83,4-3 78,-31 18 1,2-2 68,1 1 0,0-1-67,1-3 0,-1 1 15,1 1 1,0 1 0,-1-1 0,0 0-16,36-18 54,-16 7-1,3-1-4,-1-3-46,-26 20 0,2 0 17,-1 0 1,0 2 236,38-21-221,-2 1 264,-7 7-233,1-6 418,-1 6-167,1-7-140,6 0-204,-5 6 142,11-5-227,-10 12 145,4-4-153,-13 12 144,-9 1-241,-1 8 179,-17 6 27,2-5 207,-12 11-121,-1-5 169,0 1-117,1 4 108,-1-11-97,1 11 37,-1-11-89,0 5-4,1-13-51,-1 5 71,-6-6-144,5 8 129,-12-1-111,-1 7-295,-2-5 0,-5 5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36.9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 2705 12205,'-39'-8'983,"11"-5"0,21 4 0,7-12-375,14 5-502,8-12 132,16 5-227,13-6-19,7-7 170,16-2-53,8-6 70,-14 7 1,2 1-36,-16 6 1,-1 4 30,0-3 0,1 3-61,5-9 1,0 4-92,0 2 1,0 3-15,-1-4 1,1 4 98,0-8 1,0-2 166,0 2 1,1-5-172,4 4 1,-4-6-129,4 2 0,1 3 140,-1 2 0,-1-2-75,-4 2 1,0-5 131,0 4-364,6-5 271,-4 8 0,4-8-93,-6 5 1,0-5 79,-1 0 0,1 4-113,0 2 1,0-2 76,0 2 1,-1-2-89,1 2 133,0 3-18,19-12-28,-1-1-17,-29 22 0,-1-2 10,28-26 23,3 6-63,-24 6 56,3 2 27,-13 7-27,-6-1-31,-2 7-12,-7-4-4,1 10-79,-1-10 104,7 4-287,8-13 152,2 5-135,5 1 167,-1 3 62,-4 4 26,5 0-8,-7-5-49,0 12-9,6-12 39,-4 5-16,5 0 53,-7 2-49,-7 6 88,-1-6 47,-6 5-119,-1-5 292,1 12-239,-8-4 291,0 12-158,-1-12 85,-5 11-137,12-11-96,-5 5 7,6 0-59,1-6-111,-1 6 199,0 0-150,7 2 106,-5-1 39,12 5-53,-6-11 315,14 5-20,8-6 236,1-1-485,12 0 129,-5 7-165,13-5 147,2 5-86,13-7 1,-4 5 42,-3 0-26,-9 7-77,-1-10 1,0 10-3,11-7-118,-18 7 198,6-4-208,6 7 162,15 0-66,-47 3 0,0 1 21,37 4-110,0 13 247,-6 2 1,-2 8-124,-7 3 278,-19-9-60,15 16-65,-22-17-67,25 19 5,-12-12 8,12 5-20,-11-7-47,4 7 31,0-5 50,-17-2-29,14-1-107,-10-5 104,15 6-204,7 7 181,-1-5-115,7 5 66,2-6 0,3-3-9,-7-2 0,-11-4 34,-13-6 0,-5-5-12,5-1 32,-7 1-11,36 5-54,-4 0 0,-25-10 0,1-1 8,38 6 1,-9-5-4,-26 5 5,1-7-11,20 10-28,4-11 43,13 11 36,-45-9 1,0 0-35,38 17 53,-38-12 1,0-1-34,32 13-52,10 0 48,-18-11-1,5 16 189,0-23-173,-5 17 112,5-12-95,0 7 63,-11 0-33,9-1-152,-17 1 53,-2 0-21,4 6-92,-15 2 140,15 6-118,-17 1 83,11-1-18,-11 0 11,5 7 87,-7-5 51,0 5 276,6-6-101,3-1-117,6 0 268,-1 1-239,14-1-207,-3 1 90,11-1-195,-13 0 137,5 1-257,-5 6 206,13-5 0,-7 3-79,1-9 15,-14-4 24,10 0 44,-8 2-29,18 6 80,-13 1-25,5-1-11,2 7-77,1-5-11,11 5-83,-4 0 79,0-5 70,-9 5 11,-14-13 266,5 5-108,-4-12-108,20 5-15,-18 0 43,15-4-109,-17 4 102,7-6-279,-8-1 60,-8 8-126,-14-6 158,-1 12-29,-13-12 107,-2 5-46,-6-6 105,-7 0 37,5-7 459,-5 5-488,7-5 8,0 0 27,0-1-204,-1-1 156,1 2-37,0 1 76,-1 4 78,1-12 172,0 12-234,-1-11-82,1 11-29,0-5-26,0 0 75,6 5-20,2-4-136,0 12 127,-2-5-44,0 12 38,-5-12 141,6 5-95,-8-12 15,1 4-15,0-12-331,-1 12 0,1-4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3.51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642 103 7989,'-7'-28'238,"-2"4"0,-4 6 0,-4 5 485,-2 3 0,1 7 0,-8-2 0,-4 3 0,-4 5 0,-4 7 0,-4 11 1,-4 12-1,-3 11 0,2 10 0,1 8 0,2 8-607,0 7 0,8 0 0,6 4 1,9 0-653,5-5 1,8-7 0,6-7 188,10-7 1,10-6 0,16-11 0,6-7-676,2-5 643,9-14-565,1 1 702,7-13 1,1 0-154,4 0-1118,-10-13 941,10 3 1,-19-16 571,4 6 0,-5-8 0,-4 5 0,-6-1 0,-3-10 0,-2-9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4.19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206 1 7962,'-8'0'2305,"-5"0"-1288,3 0-678,-3 6 0,-2-2 10,0 5 1,-1 6 0,-2 6-38,-2 2 1,1 0-119,4 1 1,0 4-26,1-3 0,6 1-145,3-2 1,3 3 30,2-8 1,2 6-228,3-6 1,4-4 7,11-5 1,3-7 99,6 2 0,2-10-92,4-5 0,0-8 16,5-1 1,-4-8-133,-7 3 0,-1-4-23,-4-1 0,-2 4 142,-8 1 0,-6 6 157,-3-2 0,-5 4 212,-5 1 0,-4 2-55,-11 3 1,-3-1-160,-6 6 1,-6 0-25,1 5 0,-5 2 27,5 3 0,-1-2-243,6 7 0,6-7 124,3 2 0,4 1-1184,1-1 346,7 0 1,3-5-1,12 0-183,8 0 1135,-1-6 0,21-2 0,-4-7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4.68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13279,'0'15'1161,"0"-1"-926,0 1 0,0 0-75,0 0 0,0-1 75,0 1 0,0 1-261,0 4 0,5-4-80,0 4 0,-1-4-79,-4-1 0,5-5-114,0-1 161,0-5-13,-5 2-4,7-6 1,-4 0-1,5-1-1,-1-4 1,4-3-28,-1-7 1,-2-5-6,2 1 0,-5-3 61,5 3 0,-2 1 131,2-7-98,3 7-23,-12-3 99,12 6 0,-9 6 192,5-1-224,-5 7 201,2-4 2,1 7-193,-6 0 349,6 7 0,-7 2 81,0 11-269,0-4 1,0 10-21,0-6-82,0 6 1,0-8 37,0 7 1,0-7 157,0 1-168,6-2 1,3-4-809,5-4 542,1-2 0,0-9-108,-1-3 0,6 0 99,0-9 0,4 2 252,-4-7 0,4 1-178,-4-2 59,-1 10 195,-4-16-192,0 16 0,-1-6-74,1 6 569,0 7-127,-7-10-238,-1 11 613,-1-4-426,-4 6 1,4 6 314,-6 4-255,0 3 25,0 2-395,-6 6 189,4-5 0,-4 11 119,6-8-1263,0 7 755,0-9 1,0 4 106,0-6-1669,6-7 1203,-4 5 0,16-12-1767,-4 4 2411,4-3 0,4-9 0,0-1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6.12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0 673 7973,'8'0'785,"-1"-1"-180,-7-4 243,0 3-311,0-4-224,0-1 0,0 4 1589,0-7-765,0 7-456,0-4 1,0 6 178,0-4-649,0 3-40,0 9 1,0 2-210,0 11 1,0 3 88,0 1 0,0 4 313,0 2-603,0-1 162,0 0 1,0 1-19,0-1-243,0-6 186,6-2 0,-2-6-50,5 0 1,-4-7 117,5-3 158,0-4-82,5-1-14,-7-6 0,5-4-32,-3-10 243,-4-2-222,7-8 5,-11 1 1,11-1 305,-11 1-166,4 6 0,-1-3-21,0 6 267,0-6-157,-5 10 62,0 1 211,0 2 5,0 12-160,0-6-433,0 7 229,0 7 1,0 1-160,0 6 146,0 8 1,5 1-289,0 6 0,0 0 0,-4-1 86,4-3-386,-3 2 294,11-10 1,-7 6-20,4-4-407,3-9 360,-5 10 0,2-19-50,0 4 0,0-3 11,4-2 1,1-4-138,0-5 57,0-1 221,-1-18 1,1 10-120,0-6 99,-1 6 0,1-8 146,0 6-13,-1 0-26,-5 6 0,4-1 341,-4 0-182,-2 7-45,6 2 1,-10 1 53,7 0 0,-5 1-26,5 9 0,0 4 268,4 5 0,-4 1-132,0 0 0,0 1-94,4 4 0,1-4-171,0 3 0,4-7-14,1-2 1,0-2-65,-6 2 0,1-4 84,0-6 0,-1 0-156,1 0 73,0-6 0,-2-4 94,-3-10 1,-2 2 36,-3-6 1,-4 1 142,4-2 1,-3-1 289,-2 7 1,-2-6-210,-3 6 1,2 4-4,-7 5 68,0 7 1,-4-4-220,-1 7 1,5 12 98,0 2 1,7 9-200,-2-3 0,-1 11 117,1-2 0,2 4-300,8-4 1,-2-1 117,7-3 0,4 1-137,6-7 0,-1 1 59,-4-5 0,2-7-53,2-3 0,-3-4-83,4-1 1,-4-3-62,-1-7 1,0-1 54,-1-14 172,1 1 8,-7-5 0,5 6 465,-3 3-225,-3-3 370,-1 7-126,1-5 1,-6 6-140,4 0 318,-3 7-260,-2 2 102,0 6 560,0 0-748,0 13 0,2-7-232,3 14 1,-4-7 124,4 6 1,-2-2-463,2-3 1,-2 1 30,7 0 0,0-2 26,5-3-179,-1 3 1,1-12 152,0 4 0,0-5 137,-1-5 1,1-3 32,0-6 0,-1-6 104,1 0 0,0 1-285,-1 4 683,1 0 152,0 1-281,0 5 856,-1 3-703,-6 6 1,1 6 221,-5 4 1,-2 3-166,3 2 1,-3 0-115,-2-1 1,5 1-194,-1 0 0,8 0-270,-2-1 1,-2 1-208,2 0 1,4-1 251,6 1 1,1-7-852,-1-3 1,-2-3 427,6-2 0,-6-12 222,2-2 0,-2-11-5,1 1 1,-7-6 367,3-4 1,-4-4-57,4-6 0,-7-2-37,-3-3 1,-4-4-161,-1-11 0,2-3 122,3-7 1,-3 3 329,2 2 1,-2 7-130,-2 13 1,0 6 1133,0 14 0,0 6-8,0 4 139,0 9 0,0 7-621,0 12 1,0 8-332,0 12 1,-5 9-329,0 6 1,0 6 108,5 9 0,5 6-630,0 4 0,7 13 324,-3 1 1,3 2-1779,-2-7 0,1-9 96,-6 0 86,6-14 1249,-9-4 1,5-15-244,-7-7 175,0 0 420,0-19 0,0 0 115,0-20 0,0-13 1,0-17 659,0-8 0,0-2-474,0-4 1,-2-2 2037,-3 7 1,2 0-1085,-7 5 0,7 6-27,-2 4 1,2 8 66,-2 2 0,3 10 2061,-3 0-2049,3 9 0,9-2-1195,3 7 0,4 2 0,6 3 0,1-2-697,4 7 1,3-2-3966,-4 2 4038,10 3 1,-3-11 623,4 2 0,-4-2 0,-2-2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37:20.4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1126 13477,'-8'0'-69,"1"0"1,9 0 0,3 0-1,6 0 561,7 0-1741,5 0 1,8-1-1,5-3-2858,8-1 4107,0-6 0,13 3 0,-5-7 0</inkml:trace>
  <inkml:trace contextRef="#ctx0" brushRef="#br0" timeOffset="477">676 920 7910,'0'15'802,"0"0"-468,0-1 1,-5 9 0,0 7 0,2 9 1002,2 8-765,1 12 1,0 3 0,0 7 0,1 3 332,4 4-773,-3 6 1,9 1 0,-4-1 0,-1-2 0,2-5-2980,1-5 2933,-6-4 0,3-16 1,-6-6-1,0-9 1,0-9 121,0-7-313,0-9 1,-5-6 0,-1-14-461,-2-10 362,-2-13 129,-5-4-17,1-14 0,-1-3 1,0-8 105,0-1 34,7-1 1,-3-8-1595,6-6 1511,-7-7 0,6-5 71,-4-3-73,4 9 0,7-9 0,4 13-21,5 4 1,10 5 0,2 19 535,1 8 0,10 6 0,-4 12-111,2 7 1,5 1-361,-1 13 1,4 2 0,-5 7 0,-1 8 4,-2 6 1072,-2-2-1326,-6 12 307,-2-12 1,-8 12 0,-3-3 0,-5 2 0,-5 1 115,-5-3-184,-3-4 1,-12-2-1,-1 1 1,-2-4-1,-3-3-169,-2-3 179,-1-6 0,-4 2 0,2-6 0,5-2-577,3-2-1326,4 2 1613,4-11 0,7 5 0,3-7-25,3 0-2538,9 1 2581,1 5 0,13-4 0,4 5 264,3 0 0,1-5 0,0 11 0,1-4 0</inkml:trace>
  <inkml:trace contextRef="#ctx0" brushRef="#br0" timeOffset="731">1205 729 7895,'9'-14'1423,"-3"-1"-1172,-6 7 1,2-4 94,3 7-111,-4 0 1,6 7 65,-7 3 1,1 10 0,3 9-22,1 4 0,1 3-236,-1 3 1,-3 2 0,4 5 0,-1-3 99,0-2-554,0-2 535,1-5 1,-4-6 25,3-3 1,1-9-231,-1-1 58,0-7 0,0 2 67,0-10-149,7-3 1,-11-13 61,4-4-782,3-2 0,-6-3 762,3 1 0,1-1-1118,-1 1 1,5 4 876,-5 1 0,5 6 1,-4-2 301,2 4 0,9 1 0,6 1 0</inkml:trace>
  <inkml:trace contextRef="#ctx0" brushRef="#br0" timeOffset="1039">1735 832 10092,'-4'-8'3239,"-6"3"-2530,1-3 0,-13 6-180,8-3 0,-6 10 0,-1 5 90,-2 3-989,5 2 1,-3 0 0,8 1 602,3 3-640,-3-2 313,11 11-180,-4-12 1,7 7 0,6-5-558,8 1-1376,-1 1 2060,14-5 1,0-6 0,8 0-738,1-3 758,-4-1 1,8-11 0,-7-4-23,-1-3 1,-9-2-207,-4 0 494,3 1 1,-13-6 0,-1-1 0,-5-1-429,-4 1 1569,0-5-764,-13 10 1,3-5 0,-11 6 0,1 0-332,0 0 0,-1 6-857,2-1 246,2 7 1,-2-6-635,9 5-1268,3 2 1089,14-5 1238,1 7 0,7 7 0,-1 1 0</inkml:trace>
  <inkml:trace contextRef="#ctx0" brushRef="#br0" timeOffset="1870">2102 38 11604,'-7'-22'1337,"6"7"1,-7 15-957,3 10-163,3 9 247,-4 11 0,6 9-54,0 10 0,0 5 1,0 8-1,0 5 201,0 5-346,0-9-115,0 16 0,0-19 0,0 2 28,0-6-126,0 1 1,0-18-361,0 0 1,0-6-1620,0-4 1947,0-6-936,0-8 729,0-9 0,0-17 1,1-5-705,4-6 209,-3-9 0,11 0 310,-3-3 1,4 5 0,4 3 0,4 3 330,0 1 1,-2 9 0,3 8-211,-2 4 832,-1 1 1,-1 1 1485,1 4-2007,0 4 1,-6 12-186,1 3 275,-7 4 1,4 1 97,-8 1-165,1 6 1,-6-10 594,-4 3-392,-3-3 0,-4-3 0,-1-3 300,-3-4-370,-2-1-206,-3-7 0,4-1 0,-2-7 0,2 0 1,3 0-60,-1 0 0,5-7-74,0-3 0,7-8-191,-2-1 0,10-1 1,5 5-1,5-1 1,3-2 142,1-1-8,7-1 94,-3-1 1,7 4-148,-1-2 0,2 1-22,3-2 1,-1 4 128,6-4 1,-6 4 0,3 1-100,0 1 134,-5-8 1,5 4-1,-7-4 1,0-1 558,1 0 332,-7-2 1,-2-9-1,-8 0 1,-3 1-582,-5 2-128,-4 2 0,-2 4 1570,-4 1-1117,-3 12 1,-14-6 0,-2 13-378,-4 2 1,-1 10 0,-1 7 46,1 9 1,-1 7-1038,1 4 502,0 10 0,6 3 1,3 6-1,6-3 0,4-1-1274,5 2 0,6-1 1425,9 4 1,2-8 0,12-8-606,2-2 542,2-9 0,6-5 1,2-8-78,2 1 291,-5-7 1,4-3-1,-4-10 1,-1-5-1,-2-3-203,-4-1 0,-6-6 22,4 0 120,-6-6 0,-2 3 622,-6-6-281,-7 0 0,4-1 0,-7 1 0,-2 1 97,-3 3 402,-3 4-555,-6 7 1,-6 4 0,0 2-1,2 1-76,2 4-85,1 8 0,1 8 162,-1 6-9,0 14-171,7-8 1,2 17 0,7-3-1,4 2 1,5-2 0,3-4-546,2-4-409,6-2-27,2 0 589,0-6 1,4-8-604,-2-10 1,3-4 0,1-1 966,0 0 0,7-13 0,2-3 0</inkml:trace>
  <inkml:trace contextRef="#ctx0" brushRef="#br0" timeOffset="2540">2969 274 7854,'-8'-15'740,"-5"0"0,10 5 520,-7 1-95,7 5-161,-10-9-723,11 12-271,-11-6 0,11 9 0,-1 3-907,6 4 0,1 11 305,5 5 592,8 2 0,6 9 0,6 2 0</inkml:trace>
  <inkml:trace contextRef="#ctx0" brushRef="#br0" timeOffset="3937">3396 670 6995,'8'-9'33,"-3"-1"0,-4 5 1030,-1-5 0,0 5-364,0-5 800,0 7-639,0-3-75,0 6 126,0-7-283,0 6-417,0-6 0,0 9 1,0 3 128,0 4-175,0 4 0,0 9-244,0 2 1,0 4 0,0 3 263,0 3-148,0-3 0,5 7-165,0-4 1,5-5-64,-5 1 130,6-1-58,-3-12 0,2 7-264,0-9 229,0 3 0,4-17 24,1 4 101,0-3 38,-7-9 0,5-2 83,-3-11 0,3-1 0,0-5-15,-3 1-87,3 1-78,-12 1 82,13-5 0,-13 7-25,4-4 1,-2 4-35,2 6 84,-3 1-245,4 5 191,-6 3-318,0 6 196,0 0 0,0 8 46,0 7 0,2 0 0,1 6-63,2 0-74,0 2 183,2 0 1,-4 4 0,7-4 32,1 0 78,2 5 23,2-12-129,0 6 1,1-9-9,4-4 1,-2 3 0,4-7-7,0-2 0,4-1-9,-2-2 109,4-13-82,-5 3-193,5-11 109,-5-1 1,-1 1 34,-2-3 359,-4-4-192,-1 5 0,-2 0 546,-3 3-338,3-2-66,-11 12-111,4-10 382,-6 12-493,0 0 1,0 3 69,0 10 0,0 3-182,0 7 0,5-1 207,0 1 0,6 1 1,-1 2-374,3 2 75,2 0-258,6-6 265,2 1 1,6-5 50,1 0 1,-4-7 0,0 2-25,0-4 69,5-1 111,-8 0-110,6-6 23,-6-2 207,-1-13-80,-1 4 1,-10-11 685,4 4-489,-10 3 0,1-5 195,-6 6 1,0-5 0,-1 7 726,-4 5-810,-3-1 266,-7 12-279,0-4 1,1 6-262,-1 0 0,0 6 1,0 4 322,1 3-941,-1 8 510,7-4 1,-4 10-1,8-4-438,0 0 0,4 5 52,5-4-743,10-2 732,1-1 0,10-3 4,-6-4 0,6 4 142,-1-8 0,1-3 0,0-2-65,-2-4 191,1-1 0,3-6 128,-4-4 0,2-3 14,-6-2 1,4-1 63,-4-4 0,0 4-126,-6-4 0,-1-1 294,-3 1 0,2 1 1,-6 6 357,2 3-392,2-3 0,0 11 165,0-3 0,-5 5 15,4 5 172,-5 10-267,9 8 0,-10 8 37,7 3-172,-7 4 0,4 1 0,-7 0 0,0 0 330,0-1 1,0-2 120,0-7 327,0-6-530,-7-2 0,-1-8 202,-7-3-361,0-3 580,-6-7-434,5 0 0,-12-12-395,4-2 0,1-6-20,-2 0-1421,7-2 1,-3-3-1456,6 1 0,2-1 2931,3-4 0,4-1 0,6 1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7.09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367 587 8016,'0'-8'0,"-2"-3"0,-1 4 1230,-2-1 1,-2 0-526,2-2 1,-3-1 1468,-7 6-1591,1-7 1,-1 6 0,0-6 23,1 3 1,-1 5-785,0-1 0,-6 4 188,-3 1 0,1 6-175,-2 4 0,2 5 211,-1 4 0,-2-1-509,6 7 1,0-2 138,6 1 0,6 2-504,3-6 1,5 0-8,5-6 0,4 1 345,11 0 1,8-7 71,6-3 0,7-7 188,-2-8 1,8-6 3,2-13 1,5-7-33,-5-4 1,0-2 361,-5-2 0,1-7 8,-1-3 1,-7 4 9,-3 1 0,-9-2 681,-5 2 1,-6 2-425,-4 7 0,-3 5 304,-7 5 0,-2 7-239,-3 4 0,-10 9 528,-9 5 0,-4 5-389,-1 5 1,-1 14-198,1 11 1,0 9-146,-1 0 1,1 5-258,-1 5 0,9 4-385,6 5 1,7-5 354,8-4 0,2-5-196,3-5 1,9-5 84,11-9 1,4-4-331,6-6 0,2-7 175,7-3 1,5-12 342,0-7 0,5-8-138,-5-7 1,0-2 84,-5-3 0,-6 3 174,-4-4 1,-8 4-67,-1 2 1,-14 1 223,-1 4 0,-7 7 113,-3 7 473,0 7 0,-11-2-379,-4 10 1,-9 10-119,-1 9 1,2 6-94,-1 4 1,6-1-517,-2 6 0,6-5-168,4 5 1,3-6 337,7 1 1,2-4-861,3-6 0,5-2 409,9-8 1,9-6-818,6-3 1,7-11 573,-2-9 1,4-8-1696,1-11 2428,0-4 0,0-12 0,0-3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7.23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30 103 7967,'-15'0'3762,"7"-6"-2960,2-3 1,12 0-1092,4-1 0,9 0 289,6-5 0,16-6 0,4-2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7.8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278 30 8023,'-1'-14'1955,"-4"5"1,-3 2-602,-7 7 1,0 0-650,0 0 0,-4 2-145,-1 3 0,-4 4-181,4 11 0,-6 5-73,2 9 0,2-3-646,3 3 1,4 2 269,5-2 1,-1 1-805,6-6 0,2-1 623,8-4 1,4-2-603,11-8 1,3-6 223,6-3 0,1-3-862,-1-2 0,5-7 1491,1-2 0,5-4 0,-2-2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8.1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205 104 9215,'0'-10'1298,"0"0"0,-5 5-767,0-4 0,-2 5 767,2-1 0,2 4-592,-7 1 0,0 0-464,-4 0 0,-1 0-401,0 0 0,1 6 179,-1 4 1,0 5-15,1 4 0,-1-2 191,0 2 1,7 3-457,3-3 0,-1 1 38,1-6 0,1 1-437,9 0 0,8-2 295,7-3 0,6-4-491,-1-6 507,2 0 1,3-1 0,-1-4-153,1-5 1,-1-5 208,0-4 0,-6 2 46,-3-2 0,-4 2 140,-1 3 1,-7-1-99,-3 0 1,-3 1 232,-2-1 1,-7 2 27,-3 3 1,-8-1-28,-1 6 0,-6-5-193,6 5 1,-6-5 55,5 5 0,-4-5-120,4 6 1,6-1 117,4 5 1,5-2-535,-5-3 141,7 3 24,-4-4 1,14 11 129,3 0 1,3 0 345,1-5 0,1 6 0,0 2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8.8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44 8023,'10'-5'160,"0"0"298,-7-6 1395,4 3-727,-7 0 945,0 1-890,0 7-726,0 0 0,0 7-212,0 2 0,0 6-234,0 5 0,-5 3-10,0 6 1,0-4 120,5-1 1,0-4-288,0 4 1,0-6 128,0 2 0,7-4-369,2-1 1,0-7 131,0-3 1,1-4 12,5-1 1,0 0 151,-1 0 1,1-1 21,0-4 1,-1-3 62,1-7 0,0 0-48,-1 1 0,-4-1 118,0 0-3,0 1 0,-2 4-30,-3 0 1,-2 2 119,2-2 0,-3-3 214,3 3-195,-4 4-69,-1-8-336,0 13 1,2-6-41,3 7 154,-4 0 0,12 0 105,-3 0 0,-2 2 41,2 3 1,0 1-133,5 4 26,-7 3 51,5-5 0,-10 7-18,7 0 0,-5 0 9,5-1 1,-5 1 124,4 0 1,-4-2-110,5-4 84,-7 5 0,10-8-74,-3 4 1,-2-4 72,2-6 1,0-1-59,5-4 0,-1-3 65,1-7-57,0 0 0,0 1 1,-1-1-16,1 0 0,0 1-72,-1-1 0,-1 5 62,-3 0 52,3 7-62,-11-4 300,11 7-217,-11 7 0,4 1-166,-6 7 1,0 0-83,0-1 0,0-4-272,0 0 1,5-5-503,0 5 0,6-7 433,-1 2 0,3-4 550,2-1 0,0 7 0,-1 1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9.24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118 104 8011,'-8'0'2170,"-5"0"0,9 5-1633,-6 0 1,7 11-10,-2-1 0,4 9-154,1 1 1,-5 9-45,0 5 1,-2 5-104,2 5 1,4 0 146,-4 10 1,3-2-267,2 12 1,-1-6-323,-4 6 1,3-4-474,-3-1 1,4-2 446,1-13 0,-5-5-140,0-5 1,-2-11-68,2 2-143,4-11 375,-6 2 1,7-19 172,0-7 0,0-15 22,0-9 1,0-4 198,0-11 0,0 2-16,0-12 1,5-2-118,0-7 1,0-6-228,-5-9 1,2-4-124,2-6 0,0 6 294,5 4 1,1 9-20,5 6 0,0 10 830,-1 9 0,1 8-254,0 12 1,-1 4-34,1 10 1,0 4-484,0 6 1,1 1 143,4 4 1,-4 10-557,3 10 1,-2 2 479,-3 3 0,-4 4-280,0 0 0,-7 1 24,2-6 0,-3 0-203,-2 1 0,-2-2 174,-3-4 1,-3 2 123,-7-6 1,1-5 202,-1-6-114,0-5 1,1 2-361,-1-6 322,7-6 1,1-4-788,7-10 0,2 4 350,3-4 0,3 2-1837,7-1 2285,6 2 0,-5-4 0,5 6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09.48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118 44 7998,'8'0'2712,"-1"0"1,-7-1-2070,0-4 1,-7 3-2,-3-3 0,2-1 210,-2 1-241,0 0 0,-4 7-185,-1 2 0,0 5-517,1 5 0,4 1-349,0 0 0,7 4 359,-2 1 1,3 4-81,2-4 0,7 0 207,3-6 0,9 1-1213,6 0 785,-4-7 1,7-2 0,-4-6-333,4 0 0,0-1 318,-4-4 0,2-8 178,-6-7 1,0-1 183,-6 1 0,-6 2 261,-3-6 1,-3 6-71,-2-2 0,-7 4-115,-2 1 0,-4 2 23,-2 3 1,-5-1-39,1 6 0,-1 0-1080,5 5 0,1 0 135,-1 0 918,0 0 0,7 7 0,2 1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10.54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265 44 7990,'0'-8'1794,"0"-5"0,-2 10-565,-3-7 0,-3 7-580,-7-2 1,1 3-227,-1 2 0,-1 5-138,-4 0 1,2 6-496,-6-1 0,4 3 232,-4 2 0,6 5-56,-2-1 1,4 1-512,1-6 524,7 1 0,1 0-661,7 0 1,2-2 260,3-4 0,3 0 40,7-5 1,6-2 131,3 3 1,2-2 174,-1 2 1,3-3-94,-4 3 0,-3 3 23,-1 2 0,-4-2 136,-1 2 0,-7-5-103,-3 4 0,-3 1 418,-2 5 0,-2 0-170,-3-1 1,-8-4 218,-6 0 0,-3-2-146,3 2 0,-4-4 31,-6-6 1,4 5 139,1 0 426,6 0-472,-4-5 1,8 0 316,-1 0-261,7 0-345,1-7 1,7-1-309,0-6 1,7-1 104,3 0 1,8 1-124,1-1 1,7 0-1,-1 0 0,3 6 0,1-1-106,0-2 1,1 6-58,-1 1 1,-4-2 48,-1 3 232,1-1 0,2 3 138,-2-3 0,3 2 0,-6-5 142,1 1 0,3-4 62,-6 1 1,5-3-9,-6-2 0,1 0-126,-6 1 1,-4 4 119,0 0 169,-7 0 142,4-4-94,-7-1 1,-7 7-80,-2 3-17,-5 3-101,-7 2 1,3 12-96,-6 2 1,4 6 0,-3-2 91,2 2 1,1 6-229,6-2 0,4 2 69,0-1 0,7 3-37,-2-4 1,3-3-152,2-1 0,7-4 61,3-1 1,4-2-42,6-3 1,3-4 93,6-6 1,6-1-162,-1-4 1,5-10 108,-5-9 0,1 1-349,-6-2 0,0 1-259,1-6 449,-7 1 1,1 1 174,-9 4 0,3 2 0,-10 8 66,0-1 878,5 0-335,-11 1-362,4 5 1,-6 5 0,-1 8 182,-4 6 0,2 5-167,-7 5 0,7-2-90,-2 6 1,-2-4-133,2 4 0,0-4-61,5 4 0,0-6-3,0 2 16,0-4 0,2-3 92,3-3 0,5 1-33,9-6 1,-1 0 2,7-5 0,-1-1-48,6-4 0,6-3 79,3-7 0,10-6 0,3-2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11.2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89 629 7901,'-15'7'989,"0"-5"1,2 6 1151,4-3-935,-4-4-416,11 6 1,-1-7-295,12 0 1,3-2 33,12-3 1,7-3-303,9-7 0,2-6-306,2-3 0,-5-9-121,1-1 1,-1-7 217,5 2 1,-7-4-649,-2-1 1,-6 0 285,-4 0 1,-4 0-314,-6 0 0,-7 5 205,-3-1 0,-12 9 12,-8 2 1,-7 8 224,-13 11 1,-4 7 183,-10 12 0,3 9 82,-3 17 1,-1 9 436,1 10 1,1 3 252,9 2 1,3-1-349,7 1 0,8 5-28,6 0 1,7-1-40,8-4 1,8-8-510,7-7 1,6-3 51,8-12 0,7-3-66,3-11 1,9-7-449,1-3 0,9-10 277,-4-5 0,5-9-414,-10-6 0,-1-3 262,-9-1 1,2 0 122,-7-1 1,-8 2 104,-11 4 0,-2 1 293,-8 3 0,-2 4 228,-8-3 0,-8 7 292,-7 2 0,-7 7 361,-3-2 0,1 10-422,-6 5 0,4 3 498,2 2 0,6 4-397,4 1 0,4 4-172,5-4 0,4 1-147,6-1 1,1-4-211,4 4 0,11-9 5,14-1 1,6-7 35,8 2 0,8-11-1549,7-9 1,5-1 214,4-9 1029,-2 1 0,-8-6 1,1 1-1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12.1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266 133 7982,'-7'-8'1198,"-3"3"0,-3 5-482,-2 5 0,2 3 136,4 7 1,-4 7-340,3 8 0,-2 6 76,3 8 1,-3 8-198,7 7 0,0 3 23,5 11 0,-5-2-217,0 7 1,1 2-34,4-2 1,0 1-628,0-6 1,1-6 371,4-3 0,-3-8-149,3-3 1,1-12 124,-1-2 0,0-12-309,-5-8 160,0-9 0,-7-7 264,-2-13 0,-4-7-51,-2-18 1,3-11-14,-2-12 0,7-3 141,-7-7 1,2-3-115,-3-7 0,2 0-74,4-11 0,2 0-199,7-9 1,2 9 511,3 11 0,4 9-104,11 6 0,3 4 385,6 5 0,5 10-299,1 10 0,1 9-333,-2 6 1,-3 4-25,3 5 0,-3 4 307,-1 6 0,-2 6-545,-4 4 0,-3 9 434,-6 6 0,-7 1-233,-3-1 0,-3 2 26,-2-2 0,-7 3 332,-3 1 0,-9-4 14,-6-1 0,-3-6 104,-1 2 0,0-4-88,-1-1 1,-2-7-58,2-3 1,-2-4-13,7-1 1,4 0-3,1 0 1,9-6-647,1-4 0,7 2 261,-2-2 0,10 0-1142,5-4 0,4-1 173,6 0 1,3 0 1245,6 1 0,0-8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37:17.4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104 559 7804,'-10'0'3218,"0"0"-2264,0 0 1,-4 2-1,-1 1-96,0 2 668,0 0-424,7-5 725,2 0-1707,6 0 47,6 0 1,9 0 142,9 0-529,11 0 1,2-1 0,9-3 667,3-1-242,-3-6-1066,4 9 1,-1-9 357,0 6-1845,0 0 1,-9 3 1611,-1-2 1,-5 2 0,4-3 0,-4 3-922,-6 2 1022,1 0 1,-13 0 632,4 0 0,-4 0 0,-1 0 0</inkml:trace>
  <inkml:trace contextRef="#ctx0" brushRef="#br0" timeOffset="341">118 692 8552,'-14'6'1047,"-1"-2"0,0 4-222,1-2 1078,-1-1-848,7-5 720,-5 0-315,11 0-624,2 0 0,15 0-486,9 0-182,4 0 1,8-2-167,3-2 20,4 2 0,1-6 155,0 3 1,1 3-2100,4-3 1973,-9 4 1,7 1 0,-11 0-1,0 1-879,0 4-997,-2-3-857,-4 4 0,-6-4 1549,1 3 865,-8-3 1,5 4 267,-8-6 0,1-6 0,0-3 0</inkml:trace>
  <inkml:trace contextRef="#ctx0" brushRef="#br0" timeOffset="634">839 295 9192,'0'-15'0,"0"-1"2793,0-4-1980,0 10 0,0-9 0,-2 11 1259,-3-1-2116,-3 9 0,-2 10 0,0 12 280,-1 7-605,-2 7 0,-2 10 0,0 3 0,2 3 286,4 0 82,-5 5 0,13-11 1,-4 1 321,3-6-881,2 2 0,0-17-2519,0 3 2316,7-9 1,1-6-1,7-9 445,-1-3 0,-1-10 0,-1-7-455,-2-8 387,0-4 386,-2-9 0,5-2 0,-5-6 0</inkml:trace>
  <inkml:trace contextRef="#ctx0" brushRef="#br0" timeOffset="869">824 354 7156,'8'-7'1308,"-1"5"0,-7-2 0,0 8 1210,0 6 1,6 3-2297,4 2 1,3-2 0,3-1-68,4-3-21,-4 1 1,12 0 0,-5-2 0,1-1-1036,1-4 605,-7 5 0,5-5-196,-4 7 1,-2 2-699,2 7 526,-9-2 308,-3 4-100,-7 0 1109,-13-5 646,3 12 0,-16-7-1031,6 4 1,-6 3 206,1-4 1,-2-3-434,-3-1 0,6-4 0,2-1-337,6 0 0,0-6 398,11 1-2142,0-7 1,18 4 2038,7-7 0,12-7 0,6-1 0</inkml:trace>
  <inkml:trace contextRef="#ctx0" brushRef="#br0" timeOffset="1590">2147 133 10565,'0'-23'0,"0"4"0,-2 2 1586,-3 3-661,4-1 1,-12 5 0,3 2-1,-5 0-99,-5 0 1,3 4 4,-8 0-364,1 2 1,-6 15-918,-6-3 383,5 11 115,-5 0 0,12 2 0,1 6-503,2 1 0,8-6 269,8 1 249,3-7 0,5 8 0,9-5-1001,12 2 541,4-5 1,14 3 120,-2-6 0,9 0 0,3-1-107,0 1 0,4-5 0,-9 0 45,-4 1 0,-8 7 692,-10 2-376,3-1 1,-18-4 0,-1 1-301,-5 4 168,-11 3 574,-1 6 1,-18-4-1,-5-1 1,-4 1 669,0-3-172,-6 0-542,3-8 1,1-5 0,4-5 0,5-2 166,4-2-334,6 0-759,3 0 0,8-6 0,7-4 0,2-5-858,3-5 1316,10 4-979,8-5 1,6 1 0,2 1 0,2 2 1070,1 6 0,7-9 0,-4 4 0</inkml:trace>
  <inkml:trace contextRef="#ctx0" brushRef="#br0" timeOffset="2224">2617 530 7838,'-36'0'0,"5"2"0,-3 3 0,9-4 2821,-2 12 0,10-9 1,-2 5-2188,2 3-1804,9 1 838,2-5 1,7 5 0,6-3 0,8 1-2369,7-1 2436,6 3 0,3-11 1,4 3-1,2-4-964,1-1 815,4 0 1,-11-6-47,3-4 431,-3-3 1,-8-2-1,-3 1 479,-4-1 1,-3 0-431,-3 0 1,-3 1 0,-7-1-1,-2 0 2179,-3 1-1673,-10-1 0,-1 0 0,-5 1 0,1-1 999,1 0-1062,-1 7-255,-1-5-52,5 11 1,-1-4 385,7 6-1676,7 0 647,-3 0-233,25 0 0,-6 1 1,17 3 664,-3 1 0,1-1-241,2-4 194,-8 0 0,9 0 0,-4 0 0,-1 0-156,2 0 1,-7-1 684,-2-4 0,1 2 1,-4-6-499,-3 3 1,-6-1 515,3 3 1461,-7 2-1771,3-5 1,-12 9 407,-4 3-433,-3 3 1,-2 8 0,1 4 0,-1 3 486,0 0-639,7 4-167,2-4 0,6 2 0,0-2 0,0-2 374,0-3 1,1-2-1,4-1-763,5 0 0,8-2 0,3-4 563,2-4 1,0-3-1,5-2-530,1 0 324,-9-7 0,14-1-14,-10-6 1,3-6-1,-1 0 253,-2 2 0,-6 1-204,2-3 80,-4 10 0,-8-9 0,-1 10 1961,-1 1-1890,-4 2 17,4 6 0,-6 1-98,0 4-170,0 3 1,-4 12-1,-1 0 1,0 6 0,5-3-161,0-1 267,0 6 1,6-11 74,4 2 1,3-3 0,2-1-2277,0 0 1,6-7 2398,3-3 0,4-3 0,1-2 0</inkml:trace>
  <inkml:trace contextRef="#ctx0" brushRef="#br0" timeOffset="2537">3852 398 12217,'-16'-2'2320,"-4"-3"-1933,4 4 0,-6-6 1,8 7-1,-1 0 1,0 0-1,1 0 243,-1 0 1,5 5-528,0 0 55,1 6 0,0-3-1458,4 7 17,4 0 1123,1 0 0,0 4 0,1 1 1,4-2-1129,5-2 845,10-1 1,-4-1-1,5 1-544,1 0 776,-6-7 172,5 5 0,-5-5 0,2 7 1461,2 0 0,-7-1-1402,-8 1 0,-3-5 0,-2 0 709,0 1-406,-7-4 0,-6 6 0,-8-5 1068,-2 0-918,5 5-1367,-3-11 725,6 4 0,0-6 506,1 0-337,5-6 0,3-2 0,19-7 0,3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12.38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45 7982,'-1'-13'2269,"-4"3"-1610,3-3 1,-6 11 2096,3-3-1989,3 4 1,-4 7-312,6 4 1,0 8-146,0 2 0,0 6-86,0-2 0,0 4-328,0 2 0,0-1 159,0 0 1,0-6-200,0-3 237,0 3-621,0-7 333,0-1 1,1-9 41,4-6 0,4-6-245,5-4 0,1-8 170,0-2 0,-1-6-609,1 2 0,0-2 338,-1 1 0,1-1-842,0 6 0,-2 1 1340,-3 4 0,3-6 0,-5-2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12.72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148 15 11397,'-10'-5'2404,"0"0"0,5 0-819,-4 5-1219,-1 0 1,-5 0-142,0 0 0,1 7-337,-1 3 0,2 3-199,3 2 1,-1 4-328,6 1 0,0-1-501,5-4 1,0 0 477,0-1 1,6 1-104,4 0 1,5-5 243,4-1 0,4-5 398,7 1 1,-6-4-65,1-1 0,-2 0 69,1 0 0,-1-1 38,-3-4 1,-9-2 102,4-3 1,-10-3 474,-1 3 0,-2-3-312,-2-1 0,-6-1 365,-4 0 0,-5 6-248,-5-1 1,3 2-69,-8-2 1,7-3-400,-2 3-611,4 3-340,1 1-1169,7-1 2283,2 6 0,12-6 0,2 7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13.53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89 74 7895,'-15'-29'993,"1"8"1484,-1 6 96,7 7-1925,-5 8 1,10 8-174,-7 7 0,6 6-149,0 8 1,2 7-151,2 4 1,0 4 66,0 5 1,0-2-158,0 7 1,2-2 2,2 2 0,-2 2-56,3-7 1,-3-5-181,-2-5 1,0-6 91,0 1 1,1-10-200,4-4 158,-3-4 1,11-8-69,-3-3 1,3-5 18,1-5 0,6-4-3,0-11 0,1-3-6,-2-6 0,-2 1-187,2 4 0,-1 1 334,2 3 1,-4 4-46,4-4 0,-9 10 126,-1 5 0,0 4-52,5 1 0,-6 0 271,1 0 1,-7 11-135,2 4 1,2 5-14,-2-1 0,0 2-175,-5 4 1,-2 1-129,-3-6 1,2 4 70,-7-4 0,0-1 89,-4-4 1,-1 0-114,0-1 1,0-5 46,1-5 1,4 3 479,0-2-285,0 0 1,1-10 364,-1 0 1,7-6-161,-2 1 0,10 0-135,4-5 1,6 4-152,5-9 0,2 2 137,8-1 1,-1-3-712,1-2 0,4 1 291,0 3 1,7 3-850,-2-8 0,-3 7 441,-1-2 1,0-2 45,0-3 1,2-3 297,-7-1 1,2 0 352,-7-1 0,1 1 82,-1-1 0,-4-1-190,-7-3 0,-5 5 667,-4-1 0,-4 2-314,-1 9 0,-1 1 897,-4 8 0,-8-1-486,-7 6 0,-6 6-188,1 9 1,-4 7-229,-5 7 0,3 2-290,-4 13 1,6 1-133,4 4 1,-1 1 175,7 4 1,1-3-270,8 3 1,3-3 98,7-2 0,4-7-402,5-2 1,3-6 201,12-4 1,1-4-130,4-6 1,7-7 116,3-3 1,2-4 11,-2-1 1,4-6-115,-4-4 1,-3-5-287,-2-4 1,-3 2 138,-1-2 1,-7 1 185,-4-2 1,-2 4 453,-3-4-112,-6 4 0,-1 1 535,-7 1 1,-2 5-229,-3 4 1,-3 4 108,-6 1 0,-3 1 377,-2 4 1,7 4-244,-3 5 1,4 1-294,-4 0 0,7 4 53,3 1 0,4 4-796,1-4 1,1 4 338,4-4 0,8 0-1070,7-6 1,6-1 295,-2-3 1,4-3 972,2-7 0,-1 6 0,0 2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13.77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60 0 7879,'-15'0'1693,"0"0"-1462,1 0 0,5 9 171,4 5 0,4 3-214,1 7 1,0 1-1131,0 4 1,6 2 941,4 3 0,3 4 0,2 6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14.56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44 147 7861,'0'-23'108,"0"2"0,-5 6 611,1 1 0,-3 0 240,2 5-204,3-4 1,-6 6 833,3-3 621,4 4-932,-6-1 125,7 6-944,0-6-247,0 7 1,0 7-488,0 2 1,0 6 269,0 5 1,2-2-305,3 6 0,-4 1-90,4 4 1,-1-1-476,0-4 0,0 2 187,6-6 1,-6 5 264,6-6 1,0-4 318,5-5 0,-1-2-7,1 2 0,-5-4 78,0-6 0,0 0-147,4 0 1,-1-6 636,-3-4 0,3-8-128,-3-2 1,1-1-10,-1 1 1,2 4-66,-7-4 0,-1 4-109,-4 1 0,5 1-151,0-1 0,0 5 184,-5 0 59,0 7-107,0-3-420,0 6 95,0 0 202,7 6 1,-6 2-23,4 7 1,2 0-176,-2-1 9,6 1 1,-8 0 96,7 0 0,-5-6-82,5 1 1,-5-5 58,5 5 1,-6-7-230,6 2 0,-5-3 28,5-2 0,0-2-3,4-3 1,1-1-48,0-4 0,-1-8 93,1 3 0,5-3 154,-1 3 0,1 6-69,-5-1 1,-6 2 913,1-2-498,0 3 1048,5 7-813,-7 0 0,0 0 537,-3 0-555,-3 0-471,4 7-138,1 1 0,1 5 110,7-3 1,-6-2-467,1-3 1,5-3 222,4 2 1,3-2-115,-3-2 0,-2 0 76,2 0 0,2 0 86,-1 0 1,1-2 103,-1-2 1,-4 0-121,4-5 171,-4-1 1,-3-5-52,-3 0 1,-2 2 295,-3 3 0,-3-3-90,3 4 1,-10 0 362,-5 0 1,-3 5 150,-2-1 0,0 4 335,1 1 0,-1 1-111,0 4 1,1 4-289,-1 5 0,2 3 80,3 2 1,4 2-202,6 4 0,0 3-350,0-4 0,13 4 70,6 1 0,14-6-1648,6-3 1,12-6 414,8-4 1113,-1-3 0,14-20 0,-5-4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15.21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30 133 7845,'-7'-15'3526,"1"0"-2733,-4 0 0,3 1 905,7-1 0,0 5 538,0 0-1309,7 1 1,1-4-520,7 3 0,-1 3-139,1 7 0,0 0-304,0 0 1,-1 7 109,1 3 1,-5 4-61,0 6 0,-7-2 70,2 6 1,-4 1 20,-1 4 0,-1 1-24,-4-1 1,-3-1-38,-7-4 1,0 2 131,1-6 1,-1 5 216,0-6 0,0 1-1042,1-6 0,4-4 385,0 0 1,7-5-2383,-2 5 1,3-5 791,2 4 1,0 1 1852,0 5 0,0 6 0,0 2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15.23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45 7858,'-9'-8'9718,"-1"3"-3597,7-3-3475,-4 6-3972,7-11 905,0 11-747,0-4 1,2 6 781,3 0 0,1 1 386,4 4 0,-4 3 0,-6 7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36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568 1464 7875,'7'0'1297,"-3"-2"1,-5 0-1,-4 0 1,0 0 822,-1 0 1628,0 0-3586,-1 2 0,-2 0 5,-1 0 0,-2 3 1,-1 2-1,1 2-1770,0 1 1593,-4 3 0,5-1 0,-1 4 0,2 1 579,0-1-1043,5-1-1205,-3-1 0,7 1 1570,-1 0 1,2-1 0,3 0 0,3-1 0,4-3 0,2 1-747,3-1 0,0 0 665,2-4 0,3 1 158,-1-3 1,1 2 15,-1-2 0,-3 3 182,-1-1 1,-3 2 233,-2 0 1,-3 3-147,-2-1 0,-5 3 1264,0-1 0,-5 2-61,-6 1 1600,-4-4-1982,-3 3 1,-3-4 158,-4 2 0,1-3 103,-3-1 0,2 0-1337,-1-4 0,3 0 0,0-2 0,6 0 0,-2 0 0,6-2 0,1 0 0,3-3 0,1 1 0,4 1 0,2-2 0,1 4 0,1-4-3908,3 4 1759,3-5 1,2 5-5264,5-1 7412,-5 2 0,10 0 0,-5 0 0</inkml:trace>
  <inkml:trace contextRef="#ctx0" brushRef="#br0" timeOffset="1">7258 1327 7816,'3'-16'805,"-2"1"1,-2 2 2280,-3 0-2535,-4 4 69,-2 0 1,-4 3-181,-3-1 1,-3 4 996,-7 1 1,-3 6-589,-6 5 0,-1 8-933,14-6 1,0 1 0,1 2-1,1 1 325,-3 2 0,0 1 0,2 1 0,0 2-75,0 2 0,0 2 0,2 0 1,1 1-139,-2 1 1,0 2-1,3 0 1,0 1 63,2 0 0,1 0 0,3 1 0,3-1-101,1 1 1,3 0 0,2-1 0,1-1-72,4 1 1,3 0-1,1-1 1,4-1-126,3 0 1,4-1 0,1-1 0,2 0-372,2-2 0,2 0 0,2-3 0,0-1 293,2-2 1,1-2 0,1-3 0,2-2 69,1-3 1,0-3-1,2-2 1,0-2 77,1-2 0,1-1 0,-3-2 0,-1-1-532,2-3 1,-1-3 0,-2 0 0,-2-1 429,0-3 0,-2-2 1,0 0-1,-1-3 56,-1 0 1,0-1-1,-2-2 1,-1 0 334,-2-1 1,-1 0-1,-2-1 1,-3 0 163,-3-1 0,-3 0 1,-2 0-1,-2-1 612,-3 0 0,-2-2 0,-3-1 0,-2-1-478,-1-3 1,-3-1 0,-2 2-1,-3 0-277,-1-2 1,-1 1 0,-2 3 0,0 2 41,0 1 1,-2 0-1,0 4 1,-2 0-5,-1 2 1,0 2 0,-1 3-1,0 1-170,1 4 0,0 1 0,-1 1 1,0 2-81,1 1 0,0 1 0,2 1 1,-1 1-1873,-17-3 0,6 4 1524,4 3 1,6 3-2465,4 1 1,6 4 1160,7 3 1688,3 3 0,3 1 0,0 4 0,0 1 0</inkml:trace>
  <inkml:trace contextRef="#ctx0" brushRef="#br0" timeOffset="2">7239 1640 6702,'3'-3'3588,"0"5"0,-3-1-2340,0 8 0,-3 1-34,-1 5 1,-1 4-463,1 4 533,-1 1-1449,1 1-496,-2 0 528,-1 0 0,3 0 98,0 0-1205,3-3 1,-2-2 953,3-4 0,0-2-3828,0-2 1677,0-2 1157,0-7 1,0-1 248,0-6 1030,0-6 0,0-3 0,0-3 0</inkml:trace>
  <inkml:trace contextRef="#ctx0" brushRef="#br0" timeOffset="3">7082 1583 7800,'1'-3'5094,"1"1"-4457,-1 1 0,2 1 1630,-1 0 0,2 0-1151,2 0 0,4 1 1297,2 1 0,4 1-1510,5 1 0,3 1 0,4-3-701,-2-1-202,3 0 0,-4-1-869,2 0 1,-2 0-4019,-2 0 0,0 0 4887,-3 0 0,-3 0 0,1 0 0</inkml:trace>
  <inkml:trace contextRef="#ctx0" brushRef="#br0" timeOffset="4">1263 1246 7928,'-9'3'1946,"-2"-1"-1483,0-1 1,-1-1 0,1 2 0,1 1 1454,1 0 1997,3-2-2369,0 2-370,9-3 1,3-5-639,8-4 1,8-6-1,6-6-218,-11 8 1,1 0-74,3-2 1,0 0-371,2-2 1,1 0-1,2-1 1,1 1 280,0-2 0,0 1 0,1-1 0,0 0-366,0 0 1,0 1-1,0 0 1,0 1 279,1 0 1,-1 0-1,-1 1 1,-1 1 0,-1 0-1,1 1-380,-2 0 0,0 1 222,-2 0 1,-1 0-1,0 2 1,0 1-1418,15-9 1006,-8 3 0,-4 5-306,-5 1 1,-4 4 0,-2 1-426,-4 1-84,-5 2 1553,-1 2-682,-3 0 333,0 0-589,-3 0 1,0 0 709,-3 0 1,-1-3 0,1 0-1</inkml:trace>
  <inkml:trace contextRef="#ctx0" brushRef="#br0" timeOffset="5">2627 44 7941,'-7'-15'2139,"-2"2"0,3 4-1031,-3 5 1,0 1-42,-2 3 0,-1 2-121,0 2-677,-6 8-402,-2 8 0,-5 11 159,0 2 1,14-14 0,-1 1-140,1 2 0,-1 0 0,2 2 1,1 2 277,-1 0 1,1 2-1188,2-1 1,1 1 1028,2 0 1,2 1 0,0-1-1,1-1-62,1 1 1,3-2 0,1 2-1,4-1-1034,0-2 0,2 0 1012,2-3 0,2-1-21,1-2 1,1-1-249,2-5 1,2 0 216,0-2 0,1-1 26,2-3 0,0-1 67,3-2 0,1-2 1,-1-2-1,0-2-69,3-1 1,-1-2 399,-4-1 0,1-3-219,2-4 1,-2-2-1,-3-1 1,-1-1-55,0-2 0,0-1 1,-2-1-1,-2 0-42,-3-2 1,-1 0 0,0 1 0,-3 0 473,-2-1 0,-1 0 0,-2 0 0,-1-1-224,-2 1 0,-2 0 0,-3 0 0,-2 0 363,-2 1 0,-1 0 0,-4 2 0,-2 0-347,-2 1 1,-1 1-1,-2 0 1,0 1 0,-1 3-1,-1 0 170,1 1 1,-1 1-279,2 0 0,-1 2-1443,-17-6 994,0 3 0,8 5 260,-1 4-4329,10 1 3712,2 3 1,8 3-642,4 1 1309,6 4 0,3 2 0,3 3 0</inkml:trace>
  <inkml:trace contextRef="#ctx0" brushRef="#br0" timeOffset="6">881 2585 8022,'-6'-10'0,"-1"2"4060,4 3-2734,0 0 1,4 5-794,1 0 1,6 6 68,6 7 0,8 6-365,10 8 1,-13-10 0,2 1-636,3 3 1,0 2 0,2 1 0,1 2 494,2 2 0,0 0 1,-7-8-1,0 0 0,0 1-857,2 1 0,1 0 0,-1 0 836,4 2 0,1 0 0,0 1-364,-1 0 1,1 0-1,0 1 1,3 0 0,1-1-1,0 1-301,-1-2 1,-1 1-1,0-2 1,-1 0 0,0-1-1,0-1 1,-2-1 0,0-1-1,0-1 69,0 0 1,-2-1 0,1 0 570,-1-1 1,-1 0-1,-1-1 1,9 6 0,-2 0-1,-3-2 1,-1 0 0,-2-2-1,-1 0 1,-3-1 0,0 0-201,-1-1 1,-2 0 284,16 10 1,-3 0-411,-7-6 1,-3-4 648,-6-3 1,0-2-1757,-5-4 1,-1 0 1380,-1 1 0,-1-4 0,-1 0 0</inkml:trace>
  <inkml:trace contextRef="#ctx0" brushRef="#br0" timeOffset="7">3121 3492 11338,'0'-6'1401,"0"-1"1198,0 1-1677,-3 3 0,0-1 1366,-3 2-1252,-3 2-409,2-3 505,-5 6-669,0 0 0,-5 6 234,-1 2-701,-1 3 56,0 2 0,0 1 20,0-1 1,4 1 0,3 1-1,3-1-130,2 0 0,3-4 1,3 1-1,2-4-146,3-1 137,7-1 0,3-2-1194,7-2-1317,1-1 0,4-3 1556,1 0 830,-1-3 0,1 0 0,-3-4-1716,-1 1 1,-3 2 39,1 0 1,-4 2 1867,-3-2 0,-4 2 0,0-1 0</inkml:trace>
  <inkml:trace contextRef="#ctx0" brushRef="#br0" timeOffset="8">3046 3261 7364,'-19'-13'-1358,"1"3"1842,-1 1 1,-2 6 0,-1 1 0,-1 2 0,-2 2 314,-4 4-730,-4 9 1,-2 6 0,16-7 0,0 1 0,-1 2-1,1 1 1,-1 1 0,2 2 229,0 0 1,1 2-2368,-2 3 0,1 1 2123,4-2 0,2 2 0,-1 2 0,1 0 15,2-1 1,3 1 65,2 0 0,2 1-109,0-3 0,3 0 1,3 2-1,4 0 1,2-3-1,2-1 1,4 1-1,2-2 1,3-1-1,2-1 169,3-1 0,1-2-670,3 1 0,2-3 117,3-3 0,1-2 1,1-2-1,1-2 0,2-3 1,0-3-1,0-2 0,0-1-275,1-3 0,-1-2 322,-1-2 0,-1-2 1,4-2-1,-1-3 310,-2 0 0,-1-1 0,0-1 0,-1-2 0,-4 1 0,-1 0 0,-3-2 0,0-1 0,-3-1 0,-1-1 0,-2-3 0,-3-1 0,-2 3 0,-3-2 0,-3 1 0,-3-1 0,-1 0 0,-3 1 0,-3-1 0,-2 0 0,-4 0 0,-2 0 1047,-4-2 1,-2 2-681,-2 0 1,-2 1-1,-7-4 1,-2-1 479,0 2 0,-2 1 0,1 3 0,0 1-314,-2 2 1,-1 2 0,3 2 0,-1 2 0,-2 3-1,1 1 1,-1 3 0,1 1 0,1 1 0,-1 2-1048,2 1 1,1 2 306,-1-1 0,1 2 0,3 2 1,1 0-1,0 1 0,0 1-4124,-19 8 4331,7 3 0,9 1 0,1 3 0,3-1 0,1 4 0</inkml:trace>
  <inkml:trace contextRef="#ctx0" brushRef="#br0" timeOffset="9">1106 2097 7998,'-6'-9'0,"-2"1"3040,0 2-977,-1 1 400,3 4-1012,2-2-610,-1 1 416,4 1-765,4-2 0,7 3 644,9 0 0,7 0-140,7 0 0,9 0-964,-15 0 0,0 0 0,5-1 0,1 0 157,4 0 1,2 0 0,1-2 0,1 1-1,1 0 1,-2 0 113,1 1 1,1-1-1,-13 0 1,2 1-1,0-1-303,-1 1 0,-1 1 0,2-1-962,0-1 0,0 0 0,0 1 962,0 1 0,-1 0 0,0 0 0,0-2 0,-1 2 0,0-1-968,11 1 0,-2 0 685,0 0 0,-1 0-295,-5 0 1,-1 0 287,0 0 0,0 0 0,-5 0 0,-1 1-505,-1-1 1,0 2-1,15-1-505,-3 3 1,-7-3 603,-4 2 1,-7-1-979,-6 0 178,-4 3 971,-2-1-887,-8 2 1987,-2 0 0,-11 3 1,2 1-1</inkml:trace>
  <inkml:trace contextRef="#ctx0" brushRef="#br0" timeOffset="10">3052 1652 7967,'-5'-6'2366,"-2"0"0,-6 0-709,1 2-1360,-1 1 0,-2 4 302,-2 1 0,-4 3 470,-2 5 0,0 5-920,-1 8 0,1 2-909,9-9 1,1 1 565,-8 17 201,7-13 1,0 1 30,5 0 1,2 0-1,-2 0 1,0 1-77,4 0 1,0 0 0,1 2 0,2 0 17,0-2 1,2 0 3,3 1 1,1 0-1,2-3 1,1 1-246,4-1 0,1-1 1,3 0-1,1-3-491,1 0 1,1-3 535,2 0 1,0-2-1,3-3 1,1-2-1,0-1 1,1-2-249,2-1 1,0 0 0,-2-4 0,0-2 211,2-1 0,0-3 0,-2-1 0,0-1-337,1-3 0,0-2 1,-4 1-1,-1-1 331,0-2 0,-2 0 0,-3 0 1,-1-2-45,0 1 0,-1-1 1,6-19-1,-8 0 678,-6 1-258,-10-3 1,-7 7 631,-7-4 1,-8 3 61,12 17 1,-3 1-1,0 1 1,0 2 324,-1-2 1,-2 2-642,-17-5 0,18 7 1,-1 1-1014,-18-3 1,3 3 0,4 3 393,2 3 1,3 0-3537,6 1 3659,3 0 0,3 4 0,6 0 0,2 0 0</inkml:trace>
  <inkml:trace contextRef="#ctx0" brushRef="#br0" timeOffset="11">3021 1959 7968,'0'-6'2981,"-3"-1"-867,2 1 481,-1 3-1511,2 0 1,0 8-1031,0 1 1,0 4 28,0 1 0,0 1-889,0 3 0,0-2 0,0 2-374,0 1 1,-1-4 620,-1 1 559,1-1 0,-1-2 0,2 3 0</inkml:trace>
  <inkml:trace contextRef="#ctx0" brushRef="#br0" timeOffset="12">2990 1877 7946,'0'-6'2984,"0"0"-2771,0 3 1735,0-3-891,0 5-518,0-2 1,1 2 52,1-2 0,2 0-412,4 1 1,1 2 0,2-2 262,2 1-1434,1 1 864,-4 0 1,2 0 0,-3 1 234,1 1-1752,2 1 856,-5 1 18,2 1 1,-3 0 278,-2 3 1,1-1 242,-3 1 0,0-1 1,-2-1-1,-1 1 116,-1 1 139,-1 0 0,-4 1 571,1-3-364,0 0-256,0-3 311,0 3 1,-1-3-1,1 2-167,-1-1-415,4 0 159,0-1 90,3 3 1,1-5-282,1 1 131,4-2 1,1 3 120,5-2 1,-3 5-1,2-3-114,0 1 251,-1 1 0,0 1-147,-2 2 555,-1 0 0,0 1 0,-2 0 1,-1 0 283,-2 0-537,-1 2 1,-1-3-1,-1 2 1405,-4-1-765,1-1-309,-5-2-270,0-3 0,-1 2 0,-2-2 284,-1-2-1182,1-1 1,-3 0 327,1-2 370,-1-2-1764,5-2 1,-1 0 322,3 2 1381,2-1 0,1 4 0,1-2 0</inkml:trace>
  <inkml:trace contextRef="#ctx0" brushRef="#br0" timeOffset="13">2583 501 7907,'-6'0'2448,"2"-3"-762,1 2 427,3-1-1463,0 2 0,0-3 82,0-2-599,3 0 30,1-4 0,5-1-29,1-2 0,2-1-145,1 1 0,0-4-317,1 0 0,0 0 310,0-1 1,-1 3-315,-3-3 0,0 3 211,-2-1 0,-2 3-83,1 1 0,-1 2-146,-2 3 665,-1 3-127,0-3-189,-3 5-104,2-2 117,-1 6 0,2 2 66,-3 3-58,3 4 1,-2 5-1,0 3-174,0 1 0,1 2-79,0-2 0,3 0-192,-3-3 1,3-1-366,-1-3-180,1-3 589,2 0 1,-2-4-796,-1 1 649,2-3 0,-3 0 527,3-3 0,-2 0 0,-1-2 0</inkml:trace>
  <inkml:trace contextRef="#ctx0" brushRef="#br0" timeOffset="14">2658 395 7907,'-6'3'4974,"2"0"-3182,2 0-1389,2-3 1,1 4 0,4-3-229,5 1 1,5 0-1420,4-2 1,6 0 1243,4 0 0,4-5 0,5-2 0</inkml:trace>
  <inkml:trace contextRef="#ctx0" brushRef="#br0" timeOffset="15">3509 326 7662,'4'-3'1024,"-1"-3"0,-3-2-697,0 0 1,1 1-604,3 1 1,1 1 0,5 0 113,-2 0 54,7 4 114,-5-5 1,8 3 42,-1-3-438,1 2-382,3-1 530,-1 1 385,4 1-161,1-3 0,1 3-184,1-1 474,-1 2-264,-4 2 0,2 0 307,-4 0 1,1 0-1,-4 2 1,-2 3 142,-2 3-233,1-1-94,-9 7 0,2-3 932,-5 6-643,1 2 1,-3 2 194,0 2-488,0-1 1,0 3-1,0-1-664,0-1 450,2-3 0,5 0 0,4-2-319,3-2 1,4-4 197,5-2 0,5-5-484,3-3 507,4-1 0,5-4 0,1-2 1,-19 2-1,0-1-507,1-2 0,0 1 459,-1-1 0,0 0 0,3 0 0,0 0 119,-1-1 1,0 1-283,-1 1 1,1 1 357,-1-1 1,0 1 0,19-3-176,0 1 723,-4 2 0,0 2 1,-6 2-846,-4 2 780,-1 2-298,-5 5 0,0 1 0,-1 4 723,-4 1-531,-2 2 1,-2 0 243,-1 1-685,1 1 136,-1 0 0,2-4-436,0 0 285,-1-1-886,8-2 1151,-4-2 0,7-1 1,-1-3-103,2 0-252,2 0 774,2-2 0,2 1-802,-2-3-530,1 3 561,-1-4 1,3 4 94,1-1 0,-1 0 1,1 0 330,-3 1 0,-1 0 0,-3 2 0,-3-1 1,0 3 204,-3 1 1,-4 3 0,-1 1 0,-2 0 1,-3 6 313,-2-1-470,-4 4 1,0-3 0,-3 3-1,1 0 57,0-1 1,1 1-290,2-2 27,0 0-290,7-5 1,-1 2 0,6-4-117,3-3-475,1 2-57,7-9 674,1 4 0,6-7-1286,2 1 1164,0-1 1,-15-2 0,-1-1 0,20-2-568,-2-2 724,-16 3 1,-1 0-765,11-3 929,10 2 0,-9 0 473,1 1 0,-4 1 0,-5 3 0,-4 1-916,-3 2 1262,-1 5-462,-8 0-41,1 7-158,-6-1 1,2 4 1535,-5 0-839,0 0-470,-2 0 1,1 0-551,1-1 1,-1-1 0,4-1-1,0-1 1,3-1-297,2-1 1,5-3 0,2-2-570,4-1 763,-2-3 1,7-1-152,-1-3-284,5 0 369,-4 0 1,3 0-182,-2 0 571,3-3 1,-4 2-18,1-1 0,-1 1 0,-2 1 575,-1 0 0,-3 1 701,-4 1-912,-2 2 1,1 2 1357,-5 0-1594,-1 0 0,-5 3 0,0-1-943,-2 0 95,1-4 531,0 1 144,-3-4 0,0 5 0,-3-3 0</inkml:trace>
  <inkml:trace contextRef="#ctx0" brushRef="#br0" timeOffset="16">3822 1997 9971,'-6'0'286,"0"0"-946,2 0 1,2 2 0,4 2 545,2-1 191,5 0 0,3-3-71,5 0-10,3-6-824,6 2 1131,2-8 1,4 2-554,2-2 256,0-3 0,-14 7 0,0 0 0,0-1 0,0-1 0,1 0 0,-1 1 55,1 0 1,1-1 0,-1 2 0,1 1 0,0-1 0,-1 0 0,1 1 0,0 0 158,-1 1 1,0 0 0,19-7 0,-3 4 0,-1 2-26,-1 2 0,-2 1 0,0 1-348,-3 2 219,-3 0 0,-3 2 0,-1 1 0,-2 2 25,-1-1-79,-1 3 1,-2-2 0,1 4-190,2 0-253,0 0 0,-1-1 418,-1-1 0,3 0-555,0 0 530,6 0 1,-4-2 0,6-2-258,1-1 217,3-1 196,5-3 0,1-1 0,2-2-135,-1 0-1133,0 0 1064,-3 0 1,-1 0 270,-1 2-36,-2 1 0,0 3 0,-6 0 0,-4 1-22,-3 1 253,-1 1 0,-3 4-27,-2-1-173,-1 0 1,-3 1 0,0 0 262,-1 2 0,-3 2-417,3 0 444,1-2 1,0 0 0,4-1-799,3 0 253,1 1 0,2-6 1,3-1-438,2-1 1,4-1 71,0 0-1080,7-6 1163,0-1 127,4-5 199,-2-1-77,2 1-12,-2-4 1,2 3 72,-5-1 0,2 1-131,-4 3 668,0-2-387,-2 5 1,-2-1-1,-2 3 530,-1 1-300,-4 2 1,2-1 312,-3 3-434,-1 0 0,-1 1-138,0 1 1,2 2 0,0 2 256,-1 0-357,-1 0 91,0 3 0,-2-2-248,0 2 1,-1-3-1,3-1 47,0-1-354,-3-3 0,3 2 0,-2-3 411,4 0 0,-1-1 78,-4-1 0,4 0 0,-2-2 0,0 0 0,0-1 0,-1-2 0</inkml:trace>
  <inkml:trace contextRef="#ctx0" brushRef="#br0" timeOffset="17">3978 3711 13963,'10'-9'-5108,"-1"-1"5241,4-5-155,2-1 1,3-9-246,3-1 0,1-5-626,-2-3 1,3 0 827,-11 15 1,1 0-19,-1 0 1,1 1 0,-1 0 0,1 1 0,12-17 112,0 2 1,0 5 0,0 2 426,0 3-317,-3 5 1,0 4 168,-3 3 0,-3 5 168,1 1 1,-3 3 158,0 3 144,0 2-463,-5 5 0,2 0 4,-2 4 0,2 2 0,-1-1 106,-1 0-375,3-1 1,-2-1 145,2-1 1,1-3-1,0-4-514,2-2 332,1-1 0,3-2-323,2-4 0,1-2 1,4-9-212,-2-2 346,4-4 0,1-3-306,2 0 0,2-2 137,-2 3 155,-13 9 1,0 0-1,8-8 123,6-4 0,-4 4 0,0 0 249,0 2-107,2 3 0,-5 2 191,0 4 1,-1 2-1,-3 2-31,-1 1-79,-3 3 72,1-1 12,-5 4-75,5-2 0,-4 3-30,3 0 1,-3-1-145,3 0 12,3 0 0,0-4-10,3 3 1,0-5-240,2 1 1,2-5-48,0 1 1,3-3 0,1-1-237,2 0 412,-14 5 0,1 0 0,13-7-4,-14 5 1,0 1 0,14-10 0,1-1-71,-3-1 1,3 2 276,-1-3-89,-2 6 1,-3-4 300,-3 4 0,-2 2 155,-1 0 0,-1 5-83,0 2 1,-3 1-1,-1 1 326,-3 2-478,3 1 0,-3 3-1,2 0 1,-1 1 0,1 1-1,1 2-345,-1-1 66,2 0 0,-2-1-143,3 0 0,2 0 0,0-3-493,2-1 500,0-4 0,4-5-191,0-3 0,3-1 223,-1-4 1,0-1 0,1-5-303,0 0 0,-1 2 344,-4 0 55,3 0 1,-2-1 0,1 1 399,-1 2-145,-4 2 90,-1 3 54,1 1 1,-6 5-118,1 1 1,-4 5 295,-2-1 0,-2 4-156,-3-1 0,1 1-85,-1 1 1,0 0-325,0 0 0,2 0 0,2 0-442,-1 0 1,2-2 690,1-3 1,3-3 0,2-2-1</inkml:trace>
  <inkml:trace contextRef="#ctx0" brushRef="#br0" timeOffset="18">1857 2666 7737,'-16'-3'2091,"-2"2"1,5-1-1088,-2 2 0,3-1 0,1 0-333,3-1 0,2-1-53,2 0 0,1 2-540,3-3 1,0 2-6,0-2 127,5 0-732,5-3 0,4 1 410,3 0 0,1 0-202,3-1 1,0 4 0,-2 1-706,0 1 503,0 1 229,-4 0 11,1 3 1,-4 1-91,-2 5 0,-1-2 251,-3 3 1,-2 1 126,-2 1 1030,-1 4-756,-1-3 0,-6 4-198,-3-2 0,0 0 0,-3-2 1500,-1 0-677,-1 1 950,-1-4-1185,1-1 1,-3 0 222,2-2 1,1-2 380,1 0 1,3-1-627,2-2 0,2 1 721,-1-1-377,1-1 1,2 2-989,2-1 0,7 0 0,3 1 0,3 0 0,9 1 0,1-2 0,4 3-525,-3-4 525,0 2 0,0-3 0,-3 2 0,0 0 0,-3 0 0,1-2 0,-3 0 0,-1-1 0,-2-1 0,-4 2 0,1-3-4961,0 3 2144,-5-3 913,0 2 2035,-3-1 0,-3-1 0,0-1 0</inkml:trace>
  <inkml:trace contextRef="#ctx0" brushRef="#br0" timeOffset="19">1914 1458 9825,'-4'-6'1818,"-1"0"0,4 1-1371,-1-1 1,3 3 0,2-4 391,0-1 0,4 1-678,1-3 0,3 2 1,0 0 12,3 1 0,-2 3-6,2 2 0,-3 2-105,2 0-19,0 0 0,-7 4 172,3 3 0,-1 4 377,-2 1-330,2 4 0,-7 3 162,1 2 1,1-1-1,-1 3 212,-1-2-680,0 3 50,-1-2 197,0-3-855,0 5 616,0-10 1,0 6-716,0-5 1,0-3 0,0-2 0,0-1-3166,0-1 1698,0-2 2217,3-2 0,-3 2 0,3-3 0</inkml:trace>
  <inkml:trace contextRef="#ctx0" brushRef="#br0" timeOffset="20">1951 1602 7754,'0'-3'0,"0"-1"4958,0 2-3479,0 2 1,3-4-1,2 2 709,2 0 1,6 0-2074,3 0 0,3 0 0,0-1 0,2-1-2180,5 1 1043,-1 1 928,5-1 0,-7 3 0,2 0 0</inkml:trace>
  <inkml:trace contextRef="#ctx0" brushRef="#br0" timeOffset="21">1738 363 9746,'0'-3'5050,"0"0"-3754,0 3-964,-2 0 1,0 1 220,-2 1-123,2 1-338,-3 4 1,1 1 0,-2 1-115,0 0 0,1 2-322,0 1 247,0-2 151,1 2-889,1-5 515,0 2 225,3-3 1,0 1-508,0-1 378,0 0 0,3-2-216,1 0 95,1-2-32,4 1 241,-1-3 1,3 2 220,0 0-90,1 0 0,0-2 793,1 0-603,-1 3 0,0-3 0,-2 3 558,-1 0 1,-3-2-348,1 4 1,-2-3 431,0 1-493,-3 2 1,-2 1 0,0 1 840,-2-2-928,-2 2 0,-4-1 56,-1 0-138,-2 1 1,1-1-32,-2 0 0,0-2-136,-1 0 0,1-1-597,2 1 418,-2-3 161,2 2-472,0-3 1,1 2 14,3 0-2016,0 0 1210,0-2-1155,2 0-878,1 0 3315,3 0 0,0-2 0,0-2 0</inkml:trace>
  <inkml:trace contextRef="#ctx0" brushRef="#br0" timeOffset="22">1738 313 9535,'-3'0'4915,"0"0"0,4-2-2665,1 0-1525,1 0-261,6-1-3324,1 3 2968,5-6 1,-1 4-425,3-2 0,0 1-648,4-2 1,1 1 963,0 2 0,0-1 0,-3 3 0</inkml:trace>
  <inkml:trace contextRef="#ctx0" brushRef="#br0" timeOffset="23">4848 870 7908,'-3'-4'548,"-1"0"1,-1 2 0,-1-2 562,-1 1 1,1-1 339,0 2 0,0-3 246,-1 1-575,4-2-657,0 0 0,3 0-488,0 3 0,1-3 33,1 5 1,1-1 0,4 1 96,2-1 0,-2 1-642,3-1 309,-2 1 222,4 4 1,-4-2-1096,2 4 733,-2-1 0,1 2-661,-3 0 678,-2 3 0,0-1-12,-1 2 0,-1-1 144,-2 1 1,-3 1 164,-1 1 0,-3 1-105,-1-1 1,-1-1 0,-2-1 837,0 1-239,1-2 1178,-2 0-1080,-1-2 1,1-1-206,-1 0 0,1 0 774,2 0 0,1-1-237,2-1 0,1-3 531,0 1-917,3-1 271,0-1-55,3 0 49,0 0-406,3 0 0,0 0-19,3 3 67,3-3-176,-2 3-162,5-3 1,-2 1-107,2 1 0,0-1 324,-2 1-2059,2-2 1255,-5 3 1,2-2-58,-3 1 0,1-1-1676,-1 1-1201,0-1 2201,-2 2 0,1-2-2241,-3 1 2026,0-1 1479,-2 1 0,-3 1 0,0 1 0</inkml:trace>
  <inkml:trace contextRef="#ctx0" brushRef="#br0" timeOffset="24">5023 983 8099,'-6'0'773,"3"0"0,-1 0 1312,2 0 1334,2 0-2165,-6 0 593,5 0-759,-2 0-15,3 0-660,0 0-254,3 0 0,1-3 53,2-1 0,1-2-336,1 0 0,0-2-360,2-1 0,1-1 1,0 1 320,0-1 1,0 2-1071,-2 0 587,2-2 326,-4 3 0,1-2 0,-2 3-101,-2 0 1,1 2 358,-3-1 0,1 4 165,-1-1 485,-1 1-480,2 1 878,-6 6-667,2-2 1,-4 9 694,0-1-727,0 3 1,-2 2-1,2 0-37,1 0 26,-2-2-292,3 4 0,-2-6 177,2 1 1,1-1-982,0-3 588,1-1 1,1-2 80,0-1-2071,0 0 1012,0-2 558,0-2-2642,0-2 2188,0 0 1,3 0 1105,1 0 0,-1-2 0,0-2 0</inkml:trace>
  <inkml:trace contextRef="#ctx0" brushRef="#br0" timeOffset="25">4761 2103 8091,'-7'-3'470,"1"2"0,0-1 661,0 2 0,-1-2-518,1-1 1,2 1 557,0 2 0,3-3-506,-2-1 1,3 1-304,0-1 0,0 0-114,3-3-88,0 1 1,6 0-146,1-1 0,2 1-8,1 0 0,-1 1 0,1-1-293,-1 2 0,2 3-401,-1-1 1,1 1 363,-4 1 0,-1 0-240,-1 0 0,-1 1 169,0 1 1,-4 1-123,-1 4 259,-1-1 1,-2 2 289,-1 1 1,-1 1-110,-4-2 0,-1 3 0,-1-2 634,-1 1-129,0-3 0,-2 4 1,1-2 642,0-2 0,2 0 111,-2-1-1057,2 1 1,3 0 135,0 1 1,2-1 424,2 1-473,1-3-40,1 0 13,0-1 0,0 2-32,0 0 1,3 0-116,1 1 0,2-3-120,0 0 0,0-2 16,1-1 277,-1 0-1436,0-1 873,1 0 0,-1 0-47,0 0 0,-1-1 1,1 0-804,-3-4-1279,-1 0 1584,4-2 1,-6 3 8,2 0-1090,-1 0 1976,-1 0 0,0-1 0,0 1 0</inkml:trace>
  <inkml:trace contextRef="#ctx0" brushRef="#br0" timeOffset="26">4980 2078 6869,'0'-6'3524,"0"-1"-2933,0 4 1,-1 0 1146,-1 3-634,1 0-166,-4 0 0,1 1-378,-2 1 1,-1 3-276,1 4 0,0 2 72,0-1-376,0 2 140,-1 3 1,4-1 68,1 0 1,1-1 166,1 0-477,0-1 157,0-2 0,3 1 4,4-2 1,0-2-206,3-2 0,3-3 29,1-2-178,4 0 203,-5 0 1,4-5 69,-2-1 1,-1-5-20,-4 1-385,2-2 1,-7 0 151,1-1 0,-4 1 341,1-1 18,-6-2 0,-3 2-257,-5-2-225,-3 5 217,-2-2 1,-3 6-381,0 0 1,1 0-575,2 4 1,-2 0-2299,4 2 3450,-1-3 0,3 2 0,-1-2 0</inkml:trace>
  <inkml:trace contextRef="#ctx0" brushRef="#br0" timeOffset="27">5493 3223 7866,'-6'-1'467,"-1"-1"0,0 1 0,0-1 0,-2 2 751,2 0-815,0 0 1116,0-3-599,1 2-380,3-2-163,0 1-297,3 1 80,0-5 0,1 5 213,1-3-886,1 3 445,6-5 1,1 3-150,2-1 222,4-2 1,-3 5-348,1 0 0,1 0 163,-1 1 0,-1 2-435,-1 3 1,0 1 205,-4 3 0,1-3-6,-3 2 0,0 2 69,-2-2 1,-2 3 355,-2 0 1,-2 0 61,-2-1 1,-5 2 98,-1-2 0,-3 2-105,-1 1 1,0-3 133,-3 1 1,2-3 575,-1 2 1,2-2-341,-1 1 1,2-1 455,0 1 0,4-1 203,0-2-596,3 0 0,0 1-136,2-1 0,1-2-209,3 0 0,3 0 18,1 0 1,2 1-1,3-3 0,0 2-55,4-2 1,-1 0 94,1-2 1,-1 0-418,1 0 1,1 0 154,1-2 0,-2-1-1039,-3-1 1,0-2 554,0 2 0,-1 0-3285,-3 0 1344,1 3 2474,-1-2 0,0 3 0,0 0 0</inkml:trace>
  <inkml:trace contextRef="#ctx0" brushRef="#br0" timeOffset="28">5799 3323 7581,'0'-3'4406,"0"-3"-3924,3 5 912,-2-4-544,4 1-348,-4-2-148,5 0-79,-3 0 0,4-1 32,-1 1-182,0 0 1,0-1-143,0-2 222,1 2-518,-4-2 258,3 0 182,-6 2-829,6-2 408,-5 3 238,1 0-83,-2 0-257,-2-1 1,-2 1-5,-5 0 172,-1-1 93,-2 1 1,0 3-127,-1 1 151,-2 1 151,1 1 1,-3 3-130,2 1-30,1 1 664,4 4-252,-2-1-82,5 4 1,1-3 75,1 4-187,4-1-290,-2 1 1,6-2-4,4 0 262,-1 1-462,6-2 0,0 2 59,2 0 108,1-2 1,-3 2-318,1-2 223,-1 0-448,1 1 257,-3-1 96,-1 0 277,-3 2-17,-3-3 1,2 2-155,-2-1 1046,-2 1-441,-3-2-247,-2 3-89,-5-5 1635,2 5-1084,-5-5 1,2 0 12,-4-3 446,0-2-262,-4 0-278,5-2 1024,-2-2-573,2-5-364,0-3 72,1-2-192,2-3-1,4 1-191,3-4-1113,3 2 531,0-2 290,3-1 146,3 3-1343,4-2 743,2 7 540,1-3 0,3 7 0,-1-2 0</inkml:trace>
  <inkml:trace contextRef="#ctx0" brushRef="#br0" timeOffset="29">481 1227 7827,'-9'-11'716,"0"1"774,-1 2 0,0-3-279,-3 3 0,-1-1-612,-1 3 1,-2 0-26,0 3-488,-1 0 71,-4 3 0,0 3-64,-3 3-46,-3 3 0,2 10-226,-3 1 0,2 8 1,13-11-1,1 0 158,-2 3 0,2 1 0,0 2 0,1 1-244,-1 1 1,1 2 0,0 1 0,2 1 115,1 2 0,1 0 0,1 1 0,0 0-250,3 1 1,0 1 0,1-2-1,2 0 311,2 2 1,2-1-1,2-2 1,0 0 48,4 0 1,1-1-1,3 0 1,2-2-131,2-3 1,2 0 81,1-1 0,2-2 0,2-4 0,2-2 21,1 0 0,1-2 0,-1-3 0,2-1 26,0-1 0,0-2 0,1-2 0,0-2 236,1-1 1,1-2 0,-1-3 0,0-2-106,0-3 0,1-1 1,-1-3-1,0 0 1,-1-4-1,0 0 14,0-2 1,-2-1 0,1-4 0,-1-2-239,0-2 0,-2 0 0,-1-4 0,-1 0 74,-3 1 0,-1 0 0,0-5 0,-3 0-29,-1 1 0,-3-1 0,-2 1 1,-2-1 66,-2 3 1,-1-1 0,-5 2 0,-1 0 498,-2 1 1,-3-1 0,-2 0 0,-3 1-49,-4 1 1,-2 0 0,-3-1-1,-4 2 518,-1 0 0,-2 2-1453,-1 0 0,-2 1 718,-1 4 1,0 2 23,-2 2 1,-2 3 0,1 2 0,-1 3 110,-2 3 1,-1 2-360,2 1 1,0 2-1,-2 5 1,1 2 53,2 2 1,2 1-1,0 2 1,2 1-1431,0 2 1,0 2 1039,5-1 0,0 0 1,3 0-1,2 1 0,-10 14 347,7-1 0,-2-3 0,6 2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36.93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19 1440 11949,'-10'-10'983,"1"-4"0,9 12 0,0-9-64,9 2-708,-5-2 1,17-4-137,0 2-129,5 1 86,0-3 27,7 2 0,-12 1-53,7 2 1,-5-2 76,1 1 1,-2 2-124,3-2 0,1 1 117,4-3 1,-2-1 171,1-1 0,3-2-111,4 0 1,-1 1-91,0-1 1,-2 3-6,3-3 1,-1 1-5,3-1 0,-1 0-126,1 2 0,-2-2 52,2 0 1,-4 0-142,3 0 0,-1 0 53,-1 2 0,0-1-91,-2 1 0,-1 0 31,2 3 1,-2-1-1,-1 1 1,-2-1 73,0 1 1,-2 0 30,0-1 1,-1 0 128,-1 1 0,0-1-111,0 1 133,0-1 0,6-1-75,0-1 0,-2 0 174,-6 3-184,-2 2 39,11-7 0,-3 2-16,6-3 0,-6 0 0,-6 7-96,-3 0 78,11-7-83,1-2 78,-14 8 1,2-1 68,0 1 0,0-1-67,0-1 0,0 1 15,1-1 1,-1 2 0,0-2 0,0 1-16,16-8 54,-8 3-1,2 0-4,-1-1-46,-10 8 0,0-1 17,-1 1 1,1 1 236,16-9-221,-1 0 264,-3 4-233,1-4 418,-1 3-167,0-2-140,3-1-204,-2 3 142,5-2-227,-5 4 145,2-1-153,-5 6 144,-4-1-241,-1 4 179,-7 3 27,1-3 207,-6 6-121,1-3 169,-1 0-117,1 2 108,-1-4-97,1 4 37,-1-5-89,1 3-4,0-6-51,-1 2 71,-2-2-144,2 3 129,-6-1-111,1 4-295,-2-3 0,-1 3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2:36.9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 1152 12205,'-17'-4'983,"5"-1"0,9 1 0,3-5-375,6 2-502,3-5 132,8 2-227,4-2-19,4-3 170,6-2-53,4-1 70,-6 2 1,1 1-36,-7 2 1,0 2 30,-1-2 0,1 2-61,2-3 1,0 0-92,1 2 1,-1 1-15,-1-2 1,1 2 98,1-3 1,-1-2 166,0 2 1,0-3-172,3 2 1,-3-2-129,2 0 0,1 2 140,-1 0 0,0 0-75,-2 1 1,0-3 131,0 2-364,3-2 271,-2 3 0,2-3-93,-3 3 1,0-3 79,0-1 0,0 3-113,0 1 1,0-2 76,0 2 1,0-1-89,0 0 133,0 2-18,8-5-28,0-1-17,-12 9 0,-1 0 10,11-11 23,3 2-63,-11 3 56,1 1 27,-5 2-27,-3 1-31,-1 2-12,-3-2-4,1 5-79,0-4 104,2 1-287,4-6 152,0 3-135,3 1 167,-1 0 62,-1 2 26,2 0-8,-4-1-49,1 4-9,2-5 39,-1 2-16,2 0 53,-4 1-49,-2 3 88,-1-3 47,-2 2-119,0-2 292,-1 5-239,-2-1 291,-1 4-158,0-4 85,-2 4-137,5-5-96,-3 3 7,4 0-59,0-3-111,-1 2 199,0 1-150,4 0 106,-3 0 39,5 3-53,-2-6 315,6 3-20,3-3 236,0-1-485,6 1 129,-3 2-165,6-1 147,1 2-86,6-4 1,-2 3 42,-2 0-26,-3 2-77,-1-3 1,0 4-3,5-4-118,-8 4 198,3-2-208,2 3 162,7 0-66,-20 1 0,-1 1 21,17 1-110,-1 6 247,-2 1 1,-1 3-124,-3 2 278,-8-5-60,7 8-65,-10-8-67,10 8 5,-4-4 8,5 1-20,-5-3-47,1 4 31,1-3 50,-8-1-29,7 0-107,-5-2 104,6 2-204,4 4 181,-1-3-115,3 2 66,1-2 0,1-2-9,-3 0 0,-4-2 34,-6-3 0,-2-1-12,2-2 32,-3 2-11,15 1-54,-1 0 0,-11-3 0,0-2 8,17 3 1,-5-1-4,-10 1 5,0-3-11,9 5-28,1-5 43,6 4 36,-19-3 1,0-1-35,15 8 53,-15-5 1,0 0-34,13 5-52,5 0 48,-8-5-1,2 7 189,0-10-173,-2 8 112,2-6-95,0 3 63,-5 1-33,4-1-152,-7 0 53,-1 1-21,2 2-92,-6 0 140,6 4-118,-8-1 83,5 1-18,-4-1 11,2 3 87,-4-1 51,1 1 276,2-2-101,2-1-117,2 0 268,0 1-239,5 0-207,0-1 90,4 1-195,-6-1 137,3 1-257,-2 2 206,5-2 0,-3 2-79,0-5 15,-5-1 24,4 0 44,-4 1-29,8 2 80,-5 1-25,1 0-11,2 2-77,0-2-11,4 2-83,-1 1 79,0-3 70,-4 2 11,-6-5 266,3 2-108,-3-5-108,9 2-15,-7 0 43,5-2-109,-6 2 102,2-3-279,-3 0 60,-3 4-126,-6-4 158,-1 6-29,-5-5 107,-1 2-46,-3-3 105,-2 1 37,1-4 459,-1 3-488,2-3 8,0 1 27,1-1-204,-1-1 156,0 1-37,1 1 76,-1 2 78,0-6 172,0 6-234,0-5-82,1 4-29,-1-1-26,0-1 75,3 3-20,1-3-136,0 6 127,-1-2-44,0 5 38,-2-5 141,2 2-95,-3-5 15,0 1-15,1-4-331,-1 4 0,0-1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37:54.74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406 167 7918,'0'-24'2514,"0"4"-1816,0 3 0,-2 2 1148,-3 0 0,-3 5-204,-7 0-483,-7 7 0,-2-2-493,-6 10 0,-2 11 247,-3 15-397,-3 12-256,-1 11 0,-3 13 1,7 5 226,2 6-509,8 13 1,9-1-59,11 1 0,5-2-243,5-9 0,11-1-251,9-9 1,5-10-1322,5-9 1377,4-4 0,7-11 0,3-5-586,1-10 1,1-11 172,-6-4-1736,0-5 1224,0-8 1443,-6-1 0,3-9 0,-7 1 0,-2 1 0,-1 3 0</inkml:trace>
  <inkml:trace contextRef="#ctx0" brushRef="#br0" timeOffset="705">873 498 7870,'0'-10'245,"0"0"0,0 5 825,0-5-289,0 7-353,0-4 35,0 7-5,0 0 0,2 5-72,3 0 0,-3 12-52,3-2 0,1 5-81,-1 0 1,5 4 40,-5 6 0,6 0-81,-6 0 1,5 5-21,-5 0 0,5 6 181,-5-6-428,0 0 114,-5 2 0,1-10 37,4 3 0,-3-10-93,3 0-89,-3-3 152,-2-9 0,0-3 69,0-10 0,0-5-56,0-10 0,0-4-162,0-6 1,0-5 116,0 0 1,1-5-374,4 5 237,-3-7 0,10 10 0,-5-3-140,1 3 0,-3 7-379,5 0 1,-2 6 280,2-1 0,4 8-326,-4 2 0,3 7-21,2-2 686,0 3 0,7 9 0,2 1 0</inkml:trace>
  <inkml:trace contextRef="#ctx0" brushRef="#br0" timeOffset="1072">1310 724 7864,'-15'0'4594,"0"0"-2397,7 0-612,1 0-1049,7 0 1,7 0 67,3 0-576,10 0 1,4 0-187,6 0 0,-5 0 1,0 0-204,2 0 1,-4-6 326,2-4 0,-6-4-727,1-1 1,-3 0 264,-2 0 1,-5 0-224,0 0 1,-7 0 210,2 0 1,-3 0 729,-2 0 1,-7 1 807,-3 4-853,-3-3 1,-4 11-1,-1-3 191,-3 3 1,-5 6-77,1 6 0,1 6 421,-1 15 1,6 4-246,-1 0 1,4 7-99,1-2 0,6-1-305,4 1 1,7-7-336,8 2-129,0-3 1,18-8-1,-2-6-307,2-6 1,7-5-57,0-7 1,7-2 302,-2-3 1,-1-5 458,1-10 0,0-10 0,6-9 0</inkml:trace>
  <inkml:trace contextRef="#ctx0" brushRef="#br0" timeOffset="1221">1506 182 7839,'-10'-2'863,"0"-3"0,7 2 1171,-2-7 1,10-1-1282,5-4 1,5-1-347,5-4 0,5 1-407,11-6 0,9 0 0,8-5 0</inkml:trace>
  <inkml:trace contextRef="#ctx0" brushRef="#br0" timeOffset="1848">2094 528 8432,'0'-15'2446,"-6"7"-1823,4 1 0,-11 2 1,3 0 547,-4 2 0,-1 1-640,0 2 1,-5 7-120,0 3 0,-2 5-119,2 5 1,3 4-141,-3 6-77,3 0 1,4 5-35,3 0 1,3 0-112,7-4 1,0-1-62,0 0 1,9-7 0,6-3-1136,8-3 950,6-2 0,7-1 1,5-4-695,2-5 1,2-4 407,1-1 0,-3-6-39,-3-4 0,2-4 16,-6-1 624,-1 0 0,2-7 0,1-1 0</inkml:trace>
  <inkml:trace contextRef="#ctx0" brushRef="#br0" timeOffset="2248">2351 574 10698,'0'15'3645,"0"0"-3073,0 0 0,0 5-58,0 0 1,-2 2-38,-3-2 1,3-2-475,-3 8 1,4-6 66,1 5 1,0-7-670,0 2 1,0 2 439,0-2 1,6-5-271,4-5 0,4-1 121,1 1 0,7-4-561,3-6 0,3-1 283,2-4 1,1-4 232,-1-6 1,0-2 149,0-3 0,-5-1-23,0-5 1,-6-2 155,1 3 14,-3-4 0,-2 1 0,0 3 1,-7-2-1,-3 5 170,-3-1 1362,-2 11-1019,0-8 0,-2 13-213,-3-3 0,2 3 1536,-7 7-1228,0 0 1,0 7 0,1 5 11,3 6 0,-4 1-633,5 6 0,-1 2 112,6 8 1,0-3-119,0 3 92,0-3 1,7-2 0,5-2-1141,6-3 758,-1-3 0,12-7 1,-4-1-996,3-4 1,2-4-949,0-6 1657,1 0 1,-6-1 650,0-4 0,0-10 0,5-9 0</inkml:trace>
  <inkml:trace contextRef="#ctx0" brushRef="#br0" timeOffset="2549">3029 468 7857,'0'15'994,"0"0"1,0 0 4,0 0 1,5 7-451,0 3 0,5 2-114,-5-2 0,7 4-147,-2-4 0,-1 3-254,1 2 1,-7-4 114,2-1 0,2-7-189,-2 2 1,0-3 50,-5-2 1,5-5-423,0 0 126,0-6 0,0 1 143,0-10 0,0-6 2,-5-9 0,5-1 76,0-5-216,0-2 251,2 5 1,-6-9-12,4-3 0,2 3-254,-2-3 1,7 8 2,-2 2 1,-2 5-455,2-6-23,0 8 1,5 1-753,1 7 1520,-1 7 0,0-4 0,0 7 0</inkml:trace>
  <inkml:trace contextRef="#ctx0" brushRef="#br0" timeOffset="3045">3753 543 9350,'-15'-21'429,"0"4"0,0-3 556,0 10 0,0-2 598,0 7 0,-1-5-299,1 5-612,-6 0-362,4 5 0,-5 0-53,7 0 1,0 7-576,0 3 302,0 3 1,5 7 103,0 0 1,6 7-328,-1-2 1,4-1 0,2-1 0,4 1-741,5-1 407,4-5 289,1 4 0,0-7 132,0 0 55,0-6 1,0 3 0,-1-6 143,-4 3 1,-2-4 176,-3 5 358,-3 0-478,-2 5 1,-9-2-1,-6-1 260,0-2-284,0-7 1,-5 9 206,0-7-116,0 0 1,10-5-295,0 0 0,1-2 1,-1-3-436,5-5 0,4-3 1,1-2-41,0 0 0,6-2 179,4-3 164,10 3-24,-3-5 0,7 7-300,-4 0 0,3 0-58,7 0 241,0 7 133,-6 1 1,3 2 601,-7 0-209,7 0-169,-11 5 526,6 0 0,-8 2 0,-3 3 436,-1 5-745,-6 10 0,2-2 0,-6 6 436,0-3-286,0 6 0,0-3-385,0-1 0,0 4 0,0-7-307,0-2 21,0-1 0,2-2-558,3 0 0,-2-5-1593,7 1 1243,1-8 1250,4 4 0,0-21 0,0-3 0</inkml:trace>
  <inkml:trace contextRef="#ctx0" brushRef="#br0" timeOffset="3199">3934 363 7902,'-22'-11'1635,"7"1"0,7 5 5966,8-5-6645,0 7-898,0-4 267,0 1-1537,0 4 1,8-5 1211,7 7 0,0 7 0,7 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4:46.9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5753 1059 7864,'13'-14'561,"-3"-1"1,1 5 821,-6 0 0,0 6 1695,-5-6-2326,0 0 1,0-5-88,0 1 1,-6 4-270,-4 0 0,-5 7-439,-4-2 1,-4 3 106,-7 2 1,1 2-120,0 3 0,1 3-105,3 7 0,-1 4-122,7 1 0,-1 1-420,5-1 1,2-2 278,3 6 1,4-6-422,6 2 1,1-6 371,4-4 0,5 2-54,10-8 1,-2 1 122,6-5 1,6-5 192,4 1 1,0-8 73,-4 2 0,-3-6 90,-2 1 0,1-3 916,-6 9-711,-1 2 1230,-4 0-665,-7 7 221,-1 0-568,-14 7 1,5 1-467,-2 7 0,-3-5-353,2-1 1,0 1-492,5 5 1,0-5-576,0 0 1,5-1 1507,0 6 0,6 0 0,-2-1 0</inkml:trace>
  <inkml:trace contextRef="#ctx0" brushRef="#br0" timeOffset="126">5841 280 7964,'-14'-8'0,"-6"2"1863,0 6 1,6 0-864,4 0 1,7 6-296,-2 4 1,3 8-292,2 2 1,2 6-654,3-2 0,4 9 239,11 1 0,3 7 0,6-3 0</inkml:trace>
  <inkml:trace contextRef="#ctx0" brushRef="#br0" timeOffset="3903">12632 810 9384,'-8'6'1023,"-5"4"-432,3 9 1,-1 6-162,1 9 1,-3 10-436,3 10 1,2 10 84,-2 5 1,5 7-217,-4 3 1,5 6-88,-1-2 1,4 7 51,1-2 1,0 2-631,0-12 0,0-8 327,0-11 0,0-7 279,0-7 1,0-14-255,0-7 707,-7-6 1,4-18-187,-7-10 0,5-11 229,-5-13 0,2-5-17,-2-10 1,-3-5 146,4-10 1,-4 2-66,-2-7 1,0-4-35,0-6 0,2-9-350,4 5 1,2-5 111,7 9 0,2 4 391,3 12 1,8 2-75,6 17 0,7 3-160,-1 12 1,8 6-241,1 3 1,2 10-248,-2 6 0,-1 2-537,6 2 1,-6 5 436,1 0 0,-8 11 82,-1-1 1,-8 3-48,3-4 0,-9 8-55,-1 2 1,-6-1 75,0 2 1,-4-7 264,-4 1 0,-5 2 9,-5-1 1,-6-5 187,0-6 1,-4-4 594,4 5 0,-4-7-403,4 2 0,1-3 1593,4-2-1381,7-7 0,1-1-119,7-6 1,7 4-121,3 0 0,9 0-534,6-5 1,7 1-186,3-1 0,6 5-387,-2 0 1,-2 2-662,2-2 1,-4-3 668,4 4 1,-6-3 143,1 2 1,-5-1 175,-4 6 1,-4-5 210,-6 5-239,-7-6 1069,-2 9-197,-12-11 1,-7 12 382,-7-4 1,-4 5 196,4 5 0,-4-2-426,4 7 1,0-1 382,6 6-621,-1 0 1,2 0-235,3-1 0,5 1-27,10 0 0,3-6-174,7 1 1,3-6-228,7 0 1,-1 3-521,10-2 1,2-2-965,-1-8 0,4 2 1817,-5-7 0,7 0 0,-4-4 0</inkml:trace>
  <inkml:trace contextRef="#ctx0" brushRef="#br0" timeOffset="4589">13411 427 7789,'0'15'1379,"0"0"-819,-6 6 0,4 2 216,-3 6 36,4 1-458,1 6 1,0 1 23,0 7-148,6-6-58,-4 4 1,6-9-682,-3 6 428,-3-6 1,4 3-204,-6-7 0,2-6 249,3-3 1,-4-4-863,4-1 0,-3-6-206,-2 1 245,0-6 1,-2 2 263,-3-6 1,-3-5 593,-7 0 0,1-6-344,-1 1 0,0-3 344,1-2 0,0-4 50,5-1 0,-3 0-50,7 6 0,-1-1 923,1 0 0,3 1-460,-3-1 0,5 0 1348,5 1 1,-1 4-498,5 0 0,-4 5-158,5-5 0,0 7-298,5-2 0,-1-1-337,1 1 0,0 0 193,-1 5 0,1-5-269,0 0 1,-1 0-689,1 5 1,1 0 199,4 0 1,-4-5-1197,4 0 1,-4 0 121,-1 5 1,-5 2-730,0 3 1,-2-2-336,2 7 1580,-4 0 0,-6 4 264,0 1 1,0 1 106,0 4 0,0-4 646,0 4 0,0-4-309,0-1 1,-1 0 795,-4-1 0,3 1-254,-3 0 1,3 0 186,2-1 1,0-4-566,0 0 0,2-2 23,3 2 1,-2 1-1608,7-6 1,0 0 333,5-5 979,-1 0 0,1 7 0,0 1 0</inkml:trace>
  <inkml:trace contextRef="#ctx0" brushRef="#br0" timeOffset="4680">13735 516 7952,'-8'-7'3525,"-5"-1"-221,11-7-1550,-11 7-2315,11 1 1,-3 7 391,10 0 1,-2 0-1563,7 0 1731,0 0 0,11 7 0,2 1 0</inkml:trace>
  <inkml:trace contextRef="#ctx0" brushRef="#br0" timeOffset="5011">13985 266 8001,'-5'16'1163,"0"4"0,-5-1 521,5 11 1,-5 2-795,5 12 0,-4 4-199,4 6 0,0 3-196,5 16 1,0-7 41,0 7 0,0-9-1580,0 0 0,0-6 657,0-4 1,1-3-1147,4-7 1,-3-7 217,3-2-41,3-11 1,-5-4 586,7-10 0,-5-12 173,5-13 0,-7-8 526,2-11 0,-3-5-49,-2-10 1,-5 3 680,0-3 0,-7 4-443,3 0 0,-3 5 1910,2 5 0,-1 3-989,6 12 1,-5 0 1112,5 6 0,-4 4-79,4 0-1188,0 7 0,6-2-618,4 10 1,3-2-434,7 7 1,6 0-2279,4 4 1,4 0 2441,6-5 0,2 4 0,7-4 0</inkml:trace>
  <inkml:trace contextRef="#ctx0" brushRef="#br0" timeOffset="2662">10045 1030 7998,'0'-15'0,"0"1"1722,0 5 25,0 3-752,0 6 1,0 2-327,0 2-650,0 11 150,-6 8 1,2 8-70,-5 3 1,4 10-222,-5 10 1,5 4 55,-5 0 1,5 8-76,-4 2 1,5 6-34,-1 4-514,-3 4 1,7 1 435,-4 0 1,3-7-445,2-3 0,0-9-143,0-15 1,0-2-242,0-13 1451,0-6-352,0-13 0,-2-18 284,-2-17 1,2-11-59,-3-18 1,3-8 175,2-7 0,0-6-180,0 1 1,-1-3-9,-4-1 1,2-2 76,-7-4 0,7-1-138,-2-3 0,3 3 160,2 7 0,0 7-83,0 7 0,7 9 302,2 11 1,-1 4-231,2 11 0,5 3-124,5 6 1,-1 2-468,-4 3 1,4 3 225,1 7 0,5 0-388,-6 0 1,1 7 167,-6 3 0,0 3-268,-5 2 0,-2-1 145,-7 1 1,0 0 427,0-1 0,-8 6 7,-7 0 0,0-1 43,-4-4 1,1 0 796,-2-1-381,4 1 435,-5 0-603,6-7 0,8-2-393,7-6 1,9-6 84,10-4 1,4-5-20,6-4 1,7-1-250,3-9 0,4 3-358,1-9 1,-5 3-408,0-3 1,1-2 429,4-7 0,0 0 293,0-1 1,-6 1 22,-4 0 1,-5 0 594,-4 0 1,-4 0-284,-6 0 0,-7 0 212,-3 0 1,-5 6 252,-5 4 0,-3 4 521,-7 6 1,-5 9 43,1 10 1,-7 5-522,1 5 1,-3 15-358,-1 9 1,1 10 30,4 1 1,-2 7-606,6 2 0,0 11 309,6-1 1,1 3-292,3-3 318,3 0 0,7-2 0,2-3-1158,3-5 0,8-5 168,6-5 0,8-8 309,-3-6 1,9-12 557,1 1 0,5-9-41,-4 0 0,4-10 184,-5-4 1,5-9-102,-4-2 0,-3-4 53,-7 4 1,-4 0-33,-6 6 1,-2-6 613,-4 0 1,-2 6 390,-7 4-318,0 0 1,-7-3-227,-2 3 1,-4 4-89,-2 6 1,0 0-213,1 0 0,-1 0 116,0 0 0,5 6-301,1 4 0,5 3-91,-1 2 0,-1 4-61,1 1 1,0 0-184,5-6 1,7 6 206,2 0 1,4-2-41,2-9 1,5 4 99,-1-3 0,6-3 76,-6-2 1,1 1-59,-5-1 0,4 0 198,1-5 0,1 0-6,-1 0 1,-4 0 89,4 0 1,-4-5 65,-1 0 1,-2-6-86,-3 1 1,1-3 138,-6-2 0,5-4 111,-5-1 67,0 0-121,-5 6 599,0-1-391,0 7-616,0 1-412,0 20 0,0-3 305,0 10 1,1-4-806,4-1 0,-2-5 491,7-1 1,0 0-261,5 0 1,-1-1 792,1-3 0,6-3 0,2 5 0</inkml:trace>
  <inkml:trace contextRef="#ctx0" brushRef="#br0" timeOffset="2952">11456 868 7937,'-14'0'0,"-1"0"0,0 0 1344,1 0 0,4 0-566,0 0 0,2 7-7,-2 3 1,-1 3-466,6 1 0,0 1-385,5 0 1,1 0-557,4-1 0,8 1 415,7 0 1,1-1 88,-1 1 0,-4 0 121,4-1 1,-4-4-163,-1 0 1,-5-5-134,-1 5 577,-5 0 1,1 4 5,-10 1 0,-5 0 130,-10-1 0,-3 1-184,-6 0 0,-2-5-48,-3-1 1,4-4-1245,1 5 835,-1-7 0,16 2 233,-1-10 0,7-3 0,8-7 0</inkml:trace>
  <inkml:trace contextRef="#ctx0" brushRef="#br0" timeOffset="789">7502 1059 9862,'8'-6'870,"-1"3"-213,-7-7 1,0 5-189,0-5 0,0 5 876,0-5 1,-8 6-640,-7-6 0,-1 6-640,-9 0-38,7 2 0,-11-3 0,1 0-731,-4 2 1,-3 6 146,6 2 1,-1 6-262,1-1 1,5 8 263,-1 2 1,7-1 129,-2-4 1,11 0-195,4 0 0,3-1 196,2 1 1,7-7 60,2-3 0,16-3 140,4-2 1,11-12 150,-1-3 0,-2-14-45,3 0 1,0-10 87,9-1 0,-5-2 223,1-2 0,-1 0-122,-5 0 0,-3-7 166,-2-3 0,-5-3-113,-4-2 0,-4 0 471,-6 0 1,-5 12-237,0 3 1,-7 15 1490,2-1-1183,-10 17 0,-8 3-265,-7 20 0,-4 13-366,4 16 0,-6 10 77,1 5 0,4 10-654,2 4 1,4 3 429,5-3 0,4 1-1420,6-10 1,3 1 78,7-11 1368,-1-6 1,19-1 0,-5-4-1</inkml:trace>
  <inkml:trace contextRef="#ctx0" brushRef="#br0" timeOffset="1094">8149 898 7904,'-10'1'2219,"0"4"-1271,7-3 0,-5 4 2961,3-6-2975,4 0 0,-13 0-184,5 0 1,0 0-321,0 0 1,-3 2-591,-7 3 1,2 3 194,-2 7 0,2 0-488,3-1 0,4 6 356,0-1 0,7 3-158,-2-3 1,3-2-444,2 2 1,7-2-391,3-3 0,8-1 250,1-3 1,7-3 373,-1-7 0,1 0 24,-2 0 0,3-9 91,-8-5 1,1-1 375,-6-5 0,-4-1 70,0 2 1,-7-6 37,2 6 0,-10-6 772,-4 5 1,-9 1-516,-2 4 1,-5 2-143,6 3 0,-2 4 39,1 6-2578,4 0 1798,-6 0 0,14 6-1046,3 4 1537,10 3 0,10 2 0,8 0 0</inkml:trace>
  <inkml:trace contextRef="#ctx0" brushRef="#br0" timeOffset="1385">8487 868 9695,'-6'-14'807,"-7"1"1186,-7 3 1,-6 3-974,1 7 1,2 0-244,-1 0 1,6 0-319,-2 0 1,4 2-379,1 3 1,2 3-294,4 7 0,2 4-418,7 1 1,2 4-123,3-4 1,4 4 166,11-4 1,3 0-18,6-6 0,1 1 135,-1 0 1,-1-1 448,-4 1 0,2 0-40,-6 0 0,-2-6 474,-8 1 0,-4 0 124,-6 5 1,-1-6 447,-4 1 1,-5 0-462,-10 5 0,-3-1 31,-6 1 0,0 0-1257,-1 0 0,6-6 488,-1 1 1,12-7-1779,-1 2 1989,9-3 0,-2-9 0,7-1 0</inkml:trace>
  <inkml:trace contextRef="#ctx0" brushRef="#br0" timeOffset="-1266">3563 633 8633,'-2'-15'0,"-3"1"1690,-4-1 0,-4 2-768,-2 3 1,-1-1 316,-4 6 0,0-5-324,-9 5 0,3 0-396,-8 5 0,-2 7-400,1 3 1,1 8-7,5 1 0,1 7-176,3-1 0,4 3 147,6 1 0,7 0-780,3 1 1,4-1-11,1 1 0,6-1-547,4 0 0,8-1 259,2-3 1,6 1 466,-2-7 1,4 1 420,1-5 1,-6-1 2,-3 1 0,-1 0 180,-4-1 1,1 1-153,-11 0 0,0 1 699,-5 4 1,-8-4 27,-7 4 0,-1-4 301,-8-1 0,-1-1-197,-4 1 0,-1-5-280,1 0 0,0-7-404,-1 2 0,7-3 105,4-2-748,2 0 549,9 0-4389,2 0 4411,19 0 0,3 0 0,13 0 0</inkml:trace>
  <inkml:trace contextRef="#ctx0" brushRef="#br0" timeOffset="-933">3842 1074 8049,'0'-15'997,"0"1"0,-1 1-549,-4 3 1,-8-2 1788,-7 8 1,-1-1-930,1 5 0,-1 0-486,-3 0 1,-3 1-919,8 4 1,-6 5 137,6 10 0,-6-2-789,6 6 1,1-4 570,8 4 1,-2-6-812,7 2 751,1 3 0,10-7-1388,4 3 0,10-9 576,4-5 1,4-3 366,1-2 0,1-7 386,-1-3 1,0-3 48,1-1 0,-2-1 203,-4 0 1,-1 1-141,-4-1 0,-7 2 1332,3 3-748,-10-3 868,1 11 0,-8-4-475,-2 6 0,0 8-239,-6 7 1,2-1-936,-2 6 1,-1-4 179,6-1-333,0 0 0,7-2 356,3-3 1,3-4 176,7-6 0,6 0 0,2 0 0</inkml:trace>
  <inkml:trace contextRef="#ctx0" brushRef="#br0" timeOffset="-673">4401 1030 7897,'0'-15'857,"0"6"-429,0-1 976,0 6 1,-2-2-528,-3 6 0,-3 0-229,-7 0 0,-4 2-221,-1 2 0,-6 10-166,2 5 1,-4 7 15,-2-1 1,8 1-35,2-2 1,5 3-220,5-8 1,-1 1 76,6-6 0,2 1-957,8 0 1,11-5-1382,14-1 1,5-5 341,10 1 1895,-1-10 0,6-3 0,3-7 0</inkml:trace>
  <inkml:trace contextRef="#ctx0" brushRef="#br0" timeOffset="6436">15337 457 7974,'0'-15'0,"-2"-5"0,-3 1 2839,4 6-1841,-6 0 1,7 5 1813,0-7-1981,0 0 0,7 5-383,3 1 1,4 0-197,6 0 0,-2 2-266,6 7 0,-4 0 95,4 0 1,-6 3-15,2 7 0,-5 2 95,-6 12 1,3 2-114,-7 9 1,-2 0 42,-8 5 1,-3 5-27,-7-5 0,-1 5-5,-4-6 1,4-1 56,-4 1 0,4-8-790,1-1 0,1-3 122,-1-7-317,7 0 1,1-6 403,7 1 1,0-5 462,0 0 0,0-1 0,0 6 0</inkml:trace>
  <inkml:trace contextRef="#ctx0" brushRef="#br0" timeOffset="6489">15278 1398 12345,'-8'-7'5620,"-5"-1"-1735,11 0-3062,-4 1-2491,6 7 1561,0 0 107,0 7 0,0 1 0,0 7 0</inkml:trace>
  <inkml:trace contextRef="#ctx0" brushRef="#br0" timeOffset="10266">594 1253 7977,'-8'0'3989,"-3"2"172,7 2-3238,-1-2 1,7-2-813,2-9 1,5-9-1,10-5 1,2-6-31,6-7 1,2-2 85,3-12 1,2-4-386,7-5 1,0-6-204,0 1 0,-5 2 307,0-1 1,-4 5-82,5-1 0,-12 9-14,3 5 1,-10 10 1041,0 8-588,-3 6 0,-6 13 140,0 3-249,-6 16 0,3 10 1,-6 17 716,0 6-656,-6 10 1,5 7 0,-5 4-305,0-1 0,4-2-1292,-3 1 170,4-2 1041,1-13 0,1-1-1030,4-6 0,-2-6 521,6-4 0,-1-8-1240,1-5 1092,3-3 845,-11-7 0,11 4 0,-4-4 0</inkml:trace>
  <inkml:trace contextRef="#ctx0" brushRef="#br0" timeOffset="10492">784 790 7875,'-13'0'1806,"3"5"-1353,1 0 1,2 5 0,-4-2 673,2-1 0,6 5-294,-1-3-577,2 4 0,8 0 1,5 1-130,5-1 1,6-5 43,5-4 1,2-2-1351,2-2 0,4 0 1179,6 0 0,0 0 0,0 0 0</inkml:trace>
  <inkml:trace contextRef="#ctx0" brushRef="#br0" timeOffset="12684">879 3664 7791,'-9'4'713,"0"1"0,5 7-228,-5 1 1,1 2 0,-1 8 1,-2 4-141,7 5 0,-5 6-308,4-2 1,-4 4-367,5 0 1,-1 0-518,5-4 0,0 2-1166,0-6 2011,0-7 0,6 7 0,2-3 0</inkml:trace>
  <inkml:trace contextRef="#ctx0" brushRef="#br0" timeOffset="13151">743 3446 7815,'-7'-8'2302,"1"2"-2094,12 6-39,1 0 0,7 0-72,0 0 1,7 0 69,6 0 0,0 5-404,5-1 0,-2 2 174,2-1 1,-3-2-526,3 6 0,-8-5 196,-2 5 1,-5 1-61,1 3 1,-4 1 389,-5-1 1,-3 1-116,-6 0 0,-2-1 267,-2 1 1,-4 4-81,-5 0 1,-2 0 490,-4-4 0,3-5-216,-7 0 1,6 0 77,-1 5 1,0-1-200,5 1 1,-3 0-245,12-1 0,-5 1-459,4-1 1,2 6 317,8-1 0,2 1-138,7 0 0,6-4-2,2 3-148,4-3 212,1-1 1,0-2 296,1-3 0,-1 3-205,0-3 1,-1 8 313,-3 1 1,-4 0 51,-5-4 0,-2 5 114,-3 4 1,-3-2-136,-6 2 1,-6-5 738,-3 5 0,-8-2-366,-1 2 0,-8 1 442,-1-6 0,-2 2-435,-7-2 0,4-8 73,-4 4 1,6-8-285,-2 3 0,3-6-265,2 2 0,4-4-339,1-1 1,10-6 293,-2-3 1,9-3-2631,1-2 2631,2-5 0,14-3 0,4-5 0</inkml:trace>
  <inkml:trace contextRef="#ctx0" brushRef="#br0" timeOffset="13793">621 3119 7870,'-20'0'416,"-6"6"-292,-5 3 1,-3 11 1271,3 7 0,-6 9-600,-8 14 1,2 9 341,-2 18 0,4 8-1121,22-36 0,2 2 0,0 0 0,2 1 386,3 2 0,1 1-319,0-1 0,3 1 0,4-1 0,3 1 0,3-2 0,2 1-141,5-1 0,3-2 1,6 0-1,4-3-445,3-4 1,4-2 0,6 1 0,3-3 361,4-4 0,2-4 1,3-1-1,1-3-248,4-3 0,1-4 0,-1-5 0,2-2 125,4-1 0,2-3 0,-3-4 1,1-3-75,3-2 0,0-2 0,-4-6 0,0-4-55,2-4 0,0-2 0,-5-4 1,-2-2 138,-1-1 0,-2-2 1,-6 0-1,-2-3-304,36-30 0,-19-3-24,-13-6 0,-16-7 1250,-15-7-551,-7 6 1,-16-16-1,-12 4 542,3 40 0,-3 0 0,-5-1 1,-4 1-357,-7-3 1,-3 2 0,-3 4-1,-2 2-140,-8-2 0,-3 4 0,3 6 0,-2 3 3,-5-1 0,-2 3 0,2 6 0,0 4-57,-1 4 1,0 5 0,4 2 0,2 2-479,0 4 1,1 2-1,-43 10 244,6 5 1,7 10-1518,15 3 1,17 0 1640,15 5 0,11 1 0,4-1 0,-1 0 0</inkml:trace>
  <inkml:trace contextRef="#ctx0" brushRef="#br0" timeOffset="18171">8164 3963 7782,'0'-14'850,"0"1"1,-1 4 1235,-4 0-1587,-2 6 0,-8-8 0,-2 5 79,-1-2 1,-6 5-314,1-1 0,-3 2-291,-1 2 0,0 0 98,-1 0 0,3 2-69,2 2 1,-1-1 92,6 7 1,0-1-428,4 4 1,6-4-153,4 0 1,4 0-428,4 5 1,8-2 82,7-3 0,11-3 333,2-6 1,5 0-131,4 0 1,5-10 234,-1-4 0,5-9 97,-5 1 1,1-4 73,-5-1 1,-2 0 222,-3-1 0,-2 1 103,-7 0 0,-6 0 28,-3-1 0,-4 1 918,-5 0 0,-3 0-544,-6-1 1,-2 7 251,-2 3 1,-4 5-232,-5 3 0,-2 0 92,-4 5 0,3 7-41,-7 7-576,6 3 23,-8 8 0,8 5 0,-6 7 0,7 6-208,-2-2 0,8 2-297,6-2 1,2 4 271,2-4 0,6-3-182,4-1 0,3 1 100,5-1 0,4-6-271,5-8 0,1-3 151,4-1 0,-3-7 25,3-2 1,1-7 129,-1-7 1,0-1 193,-5-13 0,-1 0 134,-4-4 1,-2 0-129,-6 0 1,-1 1 337,1 3-221,-7-2 1,-1 8 0,-6-4 813,0 1 0,-6 8-389,-3 7 1,-3 4 353,-1 1 0,-6 1-240,1 4 1,0 4-79,4 9 1,2-1-262,3 5 1,3-3-62,6 3 0,0 1-408,0 4 0,11-6 191,2-2 0,12-4-1002,2-2 1,6-1 174,8-2 839,0-4 0,6-12 0,1-2 0</inkml:trace>
  <inkml:trace contextRef="#ctx0" brushRef="#br0" timeOffset="21588">12862 3092 7811,'-21'-12'1316,"3"2"0,3-2-438,1 3 0,6-3-362,4-1 0,2-3-163,2-2 1,8 2-147,6-7 1,7 5 13,11-5 1,-2 6-2,6-1 1,-4 5-187,4 4 1,-1 3 94,1 6 1,-7 7-150,-6 7 0,-8 11 25,-2 12 0,-5 5 66,-8 8 0,-8-3 110,-5 12 0,-7-5-37,-7 10 1,-5-7-105,0 2 0,1-4 86,3-5 1,3-3-465,2-6 1,3-8-160,7-6 0,5-6-420,4-7 1,2-5-755,2 0 0,2-6 191,2 2 1480,4-10 0,11-2 0,3-7 0</inkml:trace>
  <inkml:trace contextRef="#ctx0" brushRef="#br0" timeOffset="21975">13012 4045 7804,'-14'-8'1492,"1"2"-952,-1 6 1,5 0 77,0 0 1103,6-6-1067,-9 5 1,9-5 526,-6 6-444,6-6-112,-3 4-185,-1-4-917,6 6 471,-5 0-931,6 6 843,0 2 0,1 4-623,4-3 0,-2 1 226,6-5 0,0-1 102,5-4 1,-5 0 28,0 0-98,0 0 821,5-6-324,-7-1 1,-2-7 727,-10 1 1,-2 5-376,-7 3 1,-1-1 554,-3 2 1,1-1-371,-6 5 0,7 0-258,-2 0 1,2 0-283,3 0 0,5 2 183,4 2-1139,-4-2 1,8 5 555,0-2 1,8-3-2814,10 2 3176,3 4 0,0-7 0,-1 5 0</inkml:trace>
  <inkml:trace contextRef="#ctx0" brushRef="#br0" timeOffset="19294">9717 3555 7783,'0'-14'780,"0"6"-627,0-4 417,0 11-123,0-5 1,-2 10-194,-2 1 0,2 5-24,-2 0 1,2-3-30,2 2 1,0 2 3,0 7 0,5-3 43,-1 3 0,1-1-43,-5 1 0,4 2-127,1 2 1,4 3 70,-5-7 1,1 4-163,-5-3 0,1 3-94,4-4 1,-4 1 113,4-6 1,-4-4-408,-1 0 159,0-6 199,7 3 0,-4-7 23,6-4 0,-6-7 1,1-6 0,2-5-57,-1 5 1,4-6-120,-5 1 1,5 2 17,-4-2 1,4 2 78,-4-1 0,5-4-74,-1 3 1,-1 4 90,1 0 1,-1 4 64,1 2 0,1 4-201,-5-1 277,5 7 1,-4-1 108,3 8 1,-2 4 231,-7 6 1,0 5-219,0 4 1,1-2-93,4 2 0,-4-5 272,4 5 1,-4-2-49,-1 2 1,5 1-338,-1-6 114,7 0 0,-4-9-247,7 0 0,0-6-80,-1 2 1,1-5-77,-1-5 0,1-2-140,0-7 1,2-1 171,-2-3 1,3 3-20,-8-3 0,3-2 119,1 2 1,-5-5 12,-4 5-20,-2 0 0,-2 4 353,0 0 149,0 7 154,0 1-356,0 6 1,0 6-74,0 3 1,5 5-8,-1 4 1,5-2 6,-4 7 1,5-5-279,-1 5 1,3-6 74,2 1 0,1-3-570,3-2 0,-1 0 731,6-4 0,-1-3 0,6-6 0</inkml:trace>
  <inkml:trace contextRef="#ctx0" brushRef="#br0" timeOffset="19756">10643 3636 10826,'-14'0'1205,"6"0"0,-4 0-990,3 0 0,-3 6-6,-2 3 1,-4 4-404,0 0 0,0 1 227,4-1 1,5 6-326,0-1 1,6 0 250,-1-5-588,2 1 1,10-2 117,5-3 1,2 2-11,8-7 1,4 1 178,5-5 0,0-5 90,-5 1 1,5-7 213,0 2 0,-2-3-114,-7-2 0,-4 1 235,-5-1 1,-2 1-86,-3-1 0,-3 0 285,-6 1 0,-6-1-60,-3 1 0,-8-1 32,-1 0 1,-6 2 202,1 3 1,-1-3-152,1 3 1,2 1-110,3-1-26,3 0 1,-3 0-188,9 0 118,3 6 1,7-3-326,4 6 0,4 0-25,9 0 0,3 0 130,6 0 1,1 0-285,-1 0 1,0 5 147,0-1 0,1 7-82,-1-2 0,-4-2 62,-1 2 0,-4 0 334,5 5 1,-11-5 120,2 0 1,-5 0 221,0 5 0,2 1-146,-7 3 1,1-3 56,-5 3 1,0 2 284,0-2 0,-5 2-196,1-2 1,-1-1-334,5 5 0,0-5 121,0 1 1,0-7-831,0-2 1,6-5 408,3 6 1,3-7-929,2 1 1157,-1-2 0,1-14 0,0-4 0</inkml:trace>
  <inkml:trace contextRef="#ctx0" brushRef="#br0" timeOffset="19921">11024 3323 7788,'-6'-7'0,"-2"-4"2150,-5 6-1190,5 1 1061,-4 4-1562,10 0 1,-4 1-516,6 4-956,0 3 0,5 5-957,-1 1 1969,7-7 0,-3 11 0,5-2 0</inkml:trace>
  <inkml:trace contextRef="#ctx0" brushRef="#br0" timeOffset="20246">11214 3487 9248,'-7'13'1809,"2"1"1,4 5-1224,1 4 0,0 3-528,0 1 1,0 5 95,0 0 1,0-1-446,0-3 1,4-1 240,1 0 0,6-6-13,-2-3 1,3-8-47,1-6 0,1-2-442,0-2 1,4-8 144,0-6 1,2-1-36,-2-7 0,-3-1 284,3-4 0,-3 4-25,-1 0 0,-2 5 178,-3-5 1,3 8-147,-3 2 943,-3-1-563,6 13 0,-10-4 80,2 10 0,-2 7-425,-2 6 0,0 4 63,0-3 0,1 5-744,4-1 1,-2-4 382,6-1 0,2-3 413,7-1 0,-3 0 0,5-1 0</inkml:trace>
  <inkml:trace contextRef="#ctx0" brushRef="#br0" timeOffset="20520">11882 3514 7771,'-2'-9'607,"-2"0"1,-4 1 848,-6-1 0,-1 3-44,-3 6 0,3 0-739,-3 0 1,7 6-614,2 3 0,2 3 52,-2 2 0,3 1-340,6 3 0,0-3 216,0 3 0,6 2-831,3-2 0,7 0 360,2-4 0,1 0 62,-6-1 1,5 1 393,1-1 1,-1 1 440,-5 0 1,-5-1 163,-4 1 0,-2-5-320,-2 0 1,-6 5 884,-3 4 0,-9 1-446,-5 0 0,-7-4-573,-2 3 1,-4-3-397,4-1 0,5-2-1030,4-3-477,6-3 1779,4-6 0,13-6 0,7-2 0</inkml:trace>
  <inkml:trace contextRef="#ctx0" brushRef="#br0" timeOffset="16179">5754 3990 7764,'8'-13'363,"-2"4"-145,-6 0 1185,0 6-876,0-4 1,-6 3-88,-3-1 1,-5 1-57,-4 4 0,1 6-278,-5 3 0,-1 8 93,-4 1 0,4 4-317,0-3 0,7 3 162,-3-3 1,10 3-464,5-4 1,2 2 279,2-2 1,6-7-556,3 2 0,11-8 197,7-1 0,2-4 80,7-4 1,1-5 26,4-9 0,-1 1 93,1-6 1,-7 2 279,-7-2 0,-1 2-125,-8 3 0,-6 3 348,-8-3 1,-2 7-137,-2 2 1,-6 5-94,-3-5 0,-8 6 237,-1-2 0,-6 3-17,1 2 0,2 0-717,-2 0 0,7 5 520,-3 0 0,4-1 0,2-4 0</inkml:trace>
  <inkml:trace contextRef="#ctx0" brushRef="#br0" timeOffset="16583">6013 3364 7781,'0'-21'486,"-2"1"151,-2 7 0,1 5 852,-6 3-1032,0 4 1,0 8-219,0 7 1,6 7-23,-2 11 1,3 3-117,2 6 0,0 7 103,0 7 1,0 1-111,0 7 0,0-10-20,0 2 0,0-6-203,0 1 0,5-4-149,0-10 1,-1-4 58,-4-9-147,6 2 1,-3-11 154,6-1 0,-4-5-17,4-8 0,0-11 118,5-2 1,-1-13-162,1 3 1,5-5 3,4 5 1,-2-3 77,2-1 1,-2 6 204,2 3 0,1 4-99,-6 5 0,0 3 389,-4 6 0,-2 6-178,-3 3 1,-3 5 107,-6 4 0,0-2-70,0 7 1,-6 0 293,-3 4 0,-3-4 26,-2-1 1,-1-5-125,-3 1 0,-2-7-237,-2-2 1,-2-6 84,5 2 1,0-4-396,1-1 0,2-4 170,-2-1 1,8-6-238,1 2 0,6 2 81,-2-2-810,4 0 1,7-4 51,3 4 0,4 3 929,5 6 0,-2 0 0,3 0 0</inkml:trace>
  <inkml:trace contextRef="#ctx0" brushRef="#br0" timeOffset="16996">6517 3841 9866,'-14'13'747,"5"2"-174,0 3 1,4 4-255,-4 5 0,6 8-97,-1 6 1,2 5 87,2 9-286,0 5 39,0-4 1,5 11 298,-1-3-2270,7-4 1601,-10 7 0,6-7-780,-7 4 775,0-10 0,-7-8 87,-2-10 0,-1-4 35,1-10 0,-3-8 206,3-10 0,-2-4-99,2-4 1,-3-16-150,3-12 1,1-7 532,-1-6 0,5-4-243,-6-5 1,6-7-8,-5-2 0,6 2-72,-2 2 0,4 3 117,1 2 1,6 5-112,3 4 0,3 9 480,2 4 0,-1 5-202,1 4 1,1 3-46,3 7 1,2 5-52,2 4 0,4 2-420,-3 2 0,4 0 17,5 0 1,-3 0-123,2 0 1,-2 0 148,-2 0 0,1 0 62,-1 0 1,-4-4-192,-1-1 239,-5-6 1,-2 4 0,-7-7 545,-2 1-366,-2-1 0,-5 2 715,-4 3 1,-7 3-51,-6 6 1,-2 0-314,2 0 0,3 1-107,-3 4 1,-2 2-111,2 7 1,1 0-243,8-1 1,3 1 76,6-1 1,2 1-671,2 0 1,10-2 366,9-3 0,4-3-1983,5-6 2235,-4 0 0,12-12 0,-6-3 0</inkml:trace>
  <inkml:trace contextRef="#ctx0" brushRef="#br0" timeOffset="17311">7048 3214 7803,'-14'6'2958,"7"2"-2167,2 5 0,-1 9-175,1 5 0,1 6-211,4 8 0,0 7 5,0 7 0,1 5-310,4 8 0,1 1 78,3-1 0,2-6-1023,-7-3 0,2-5 591,-1-4 1,-4-5-457,4-8 0,-4-8 153,-1-7 1,0-10-1306,0 2 1330,0-10 0,0-5 282,0-13 0,-1-5 114,-4-9 1,4 0 126,-4-4 1,4 2 824,1-7 1,0 7-495,0-2 1,0 8 1034,0 1 0,0 5 189,0-4 386,0 5-1518,0-3 1,1 11-407,4 0 1,2 6-1593,7-1 1,6 4 1583,2 4 0,4-2 0,1 4 0</inkml:trace>
  <inkml:trace contextRef="#ctx0" brushRef="#br0" timeOffset="15119">3712 3514 7896,'-6'-21'1098,"-2"1"1,-1 8-462,0 3 1,4 3 10,-4 6 1,5 6-359,-5 3 1,4 4-248,-4 6 0,5 2-48,-6 6 1,6 6 92,-5 4 0,1 6-195,-1 3 0,2 5 146,2-1 1,4 3-526,-4 2 1,5-7 259,5-3 1,2-2-186,7-2 1,4-7 92,0-2 0,6-5-153,-1-4 1,3-5 185,1-9 1,0-3 64,0-6 0,1-7 256,-1-7 0,5-7-96,-1-11 0,0-2-27,-9-7 1,4-5-46,-3 1 0,-4-7 130,0 3 0,-9 2-63,-1 1 0,-4-1 180,4 2 0,-6 1 183,1 8 1,-7-2-134,-1 6 0,-7 2 223,2 7 1,-3 10-141,-1 8 1,-1 5 42,0 5 0,1 8-43,-1 10 1,0 13 26,1 5 1,4 14-143,0-1 1,6 5-89,-2 0 0,4-3-791,1 3 354,6-3 304,7-2 0,4-7-470,6-6 1,-1-11 259,6-7 1,-1-12-36,0-2 1,0-8-27,0-5 1,1-8-463,-1-6 821,0-13 0,0 9 0,1-12 0</inkml:trace>
  <inkml:trace contextRef="#ctx0" brushRef="#br0" timeOffset="15525">4324 3895 7784,'0'-8'2975,"0"2"-2499,0 6 1,0 3-162,0 7 1,0-1-345,0 9 1,2 3 77,3 2 1,-4 2-66,4 3 0,-2-3 113,1-2 1,-1 1-473,6-6 0,-4 1 77,4-6 0,0-4-154,5 0 0,-1-6 196,1 2 0,-1-7 96,1-7 1,1 0 78,3-9 1,-3-3-43,4-2 0,-4 2 185,-2-2 0,-4 7-38,0-3 0,-4 9 667,4 1-44,-6 6-210,3-3 0,-6 12-138,0 3 1,0 9-100,0 5 1,0 1-321,0-1 1,2 1 125,2-6 1,5 5-7,9-5 0,4-6 0,5-6 0</inkml:trace>
  <inkml:trace contextRef="#ctx0" brushRef="#br0" timeOffset="26851">771 42 9181,'-35'-22'1753,"-5"9"0,4 8-921,-3 4-692,-2 7 1,-1 10 0,-4 18 658,-4 14 0,-4 20-547,24-26 1,1 2 0,2 2 0,2 2-587,-3 8 0,2 2 1,5-2-1,3 3 89,-2 6 0,3 1 1,4-1-1,4 0 202,0 1 0,4 0 0,2-4 1,3 0-206,5-2 0,3-2 0,4-5 1,4-2 190,8 0 0,6-2 0,3-1 1,4-3-169,6-5 0,5-3 0,2-1 0,2-4 43,4-7 0,2-5 1,2-4-1,2-6-82,6-5 1,1-5-1,-3-9 1,-1-5-55,2-4 0,-2-5-705,-8-3 0,-1-4 890,8-3 0,-2-2 0,-14-1 0,-2-2-237,0 0 0,-1-1 47,-2-4 1,-5-1-1,9-33 449,-6-9 1,-14-3-1,-19-1 220,-8 1 1,-15 1 234,-17 7 0,9 37 1,-4 0-400,-7-2 0,-5 1 0,-3 1 0,-3 2 54,-6 0 0,-3 2 1,-2 0-1,-3 2 62,-2 2 1,0 4-1,1 1 1,0 3-411,-3 3 1,-1 4-1,9 5 1,0 3-715,-2 3 1,0 2 0,-41 1-60,7 11 885,15 4 0,16 7 0,5 3 0,1 3 0</inkml:trace>
  <inkml:trace contextRef="#ctx0" brushRef="#br0" timeOffset="52310">893 6986 7901,'-1'-12'1583,"-4"3"1,2-2-721,-6 7 1,-2-2 426,-7 1 0,-3 4-609,-6-4 1,-2 4-15,-3 1 1,-1 10-258,-3 4 1,-4 10-258,4 3 0,-2 2-344,2 7 1,3-1 215,5 1 0,9 2-270,5-6 0,7 0 257,7-5 0,7 0-720,7 0 0,5-5 293,9-4 1,0-5-79,4-4 0,7 2-1,7-6 0,-1-1-77,-4-4 0,3-1-600,-3-4 1,3-3 125,-8-5 1045,-3-1 0,7-5 0,-6-3 0</inkml:trace>
  <inkml:trace contextRef="#ctx0" brushRef="#br0" timeOffset="52968">580 6509 9174,'-20'-19'0,"-2"5"1271,-4 8 1,-3 5-174,-3 1 0,-4 9-516,-9 9 1,1 9-243,-6 14 1,4 9-87,-4 9 1,7 4-506,-3 15 1,11 5 322,8 8 0,8-2-164,9 2 0,12-11-72,12 1 1,17-8-273,15 0 1,11-7-253,7-7 0,14-7 250,9-16 0,6-15 351,-43-15 0,0-3 1,5-4-1,1-2-47,0-3 0,1-2 1,6-4-1,0-3 54,-6-4 1,-1-3 0,2 0 0,-2-3 52,-5-1 0,-2-2 0,-2 1 0,-2-1-391,32-26 1,-15-5-132,-12 0 0,-14-6 339,-8 1 0,-15-2 512,-13-3 1,-13 1-237,-15 0 0,-17 2 1403,-14 2 0,-14 4-997,-8 5 0,35 31 0,-2 1-402,-4 2 1,-1 1-1,0 5 1,-1 2 50,-1 2 1,1 4 0,3 1 0,1 2-295,-46 0 0,7 4-1084,7 4 1,19 4 668,8 6 0,16-2-472,7-3 1060,16 3 0,4 2 0,12 7 0</inkml:trace>
  <inkml:trace contextRef="#ctx0" brushRef="#br0" timeOffset="54264">3439 6850 7904,'0'-14'3680,"0"7"-2745,-6 1 0,5 7-440,-4 4 0,4 4-198,1 9 0,-5 8-239,1 5 1,-1 12 101,5-2 0,0 2-638,0-2 0,0-4 370,0-1 0,5-6-1157,-1 2 1,2-5-3,-1-4 1267,-4-3 0,5-7 0,-6 1 0</inkml:trace>
  <inkml:trace contextRef="#ctx0" brushRef="#br0" timeOffset="54541">3317 6727 7877,'-14'-7'3334,"7"1"-2454,1 6 0,9 0-46,6 0 0,6 4-421,12 1 0,2 4-339,3-5 1,7 5-114,6-4 1,5 4 127,-4-4 0,5 5-690,-1-1 1,-3 3 376,-2 2 0,-2 1-473,-2 3 1,-5 3 266,0 7 1,-12-1-174,-1 0 1,-8 0 235,-6 1 0,-3-1 300,-6 0 1,-6 5 21,-3 0 0,-9-5-140,-5-4 1,-2-2 768,-3 1 1,0-6-328,-4-7 0,3-2 469,-3 2 1,1-3-298,3-6 1,-2 0 249,7 0-719,4 0-1081,-1 0 153,12 0 1,4-4 193,8-1 774,4-5 0,12 2 0,1-6 0</inkml:trace>
  <inkml:trace contextRef="#ctx0" brushRef="#br0" timeOffset="54764">4147 7081 9635,'-7'6'1655,"2"3"1,4 4-1467,1 0 1,0 1 31,0-1 0,0 1-906,0 0 0,0-5 211,0 0 0,0 0-584,0 4-1412,0-5 2470,0-2 0,0-6 0,0 0 0</inkml:trace>
  <inkml:trace contextRef="#ctx0" brushRef="#br0" timeOffset="54932">4107 6836 7946,'0'-13'0,"-2"5"789,-2 3 0,1-1 29,-7 2 0,6-1 1635,-5 5-2526,6 0 118,-9 0-3779,10 0 3734,-4 6 0,6 8 0,0 7 0</inkml:trace>
  <inkml:trace contextRef="#ctx0" brushRef="#br0" timeOffset="55619">4256 6945 7946,'-1'-7'-103,"-4"2"312,4 4 1400,-5 1-495,6 0-104,0 0-299,0 6-490,6 1 1,1 7-141,7-1 1,-5 1 102,0 0 1,-6-1-134,2 1 1,1 1 126,-2 3 1,1-3-554,-5 3 143,0-2 1,1-4-451,4-3-13,-4 3 453,5-11 0,-1 4 301,0-10 0,-1-2-91,-4-7 0,5 1 95,-1-1 0,1-4-34,-5 0 1,4-1 164,1 6 1,1-1 28,-2 1 1,-2-1-73,2 0 1,2 5-2,-1 0 1,4 5-66,-4-5 1,1 6 33,-2-2 0,-1 4-20,6 1 1,-4 1 93,4 4 0,-5-2-129,6 6 0,-6-5-84,5 5 1,-4 0-170,4 5 1,-2-5 90,2 0 0,2 0-185,-6 5 1,4-5 84,-5 0 1,5 0 52,-4 5 1,1-5 41,-2 0 1,-2-5-261,2 5 77,-2-6-195,-2 4 571,6-7 0,-3-2-138,6-3 1,-4-2 132,4-7 0,-2-4-96,2 0 1,3-2 15,-2 2 0,2 3-43,1-3 0,-4 4 256,0 5 0,-4-1-47,4 5 0,-4 1 465,4 4 31,-6 0-294,9 6 1,-9 1-436,6 7 1,-6 1 58,1 3 1,-2-3-257,-2 3 203,0-3 0,5-1-716,-1 0 0,2-5 18,-1 0 1,-2-6-248,6 1 0,-5-2 135,5-2 0,0 0 866,5 0 0,0 0 0,-1 0 0</inkml:trace>
  <inkml:trace contextRef="#ctx0" brushRef="#br0" timeOffset="55825">5060 6972 7180,'0'-9'1688,"0"0"-401,-6 6-445,4-3 1,-5 8-341,2 2 1,4-1-424,-4 6 1,4 0-167,1 5 0,0 0-132,0-1 1,0 1-68,0-1 1,0 1 268,0 0 0,4 4-867,1 0 1,1 0 319,-2-4 0,-2-5-1046,2 0 1610,-2-6 0,4 9 0,1-4 0</inkml:trace>
  <inkml:trace contextRef="#ctx0" brushRef="#br0" timeOffset="56015">5046 6714 7946,'-13'0'296,"-1"0"1,5 0 2837,0 0-2255,6 0 1,-5 0-423,4 0-14,2 0-1376,-4 6 0,12-5 238,3 4 0,-1-2 695,1 1 0,6-2 0,6 4 0</inkml:trace>
  <inkml:trace contextRef="#ctx0" brushRef="#br0" timeOffset="57135">5223 6836 12996,'8'14'310,"-4"-1"0,2 1-119,-1 0 0,-1 4-114,-4 0 0,0 2 105,0-2 1,5-3-83,-1 3 1,1 2-147,-5-2 1,5 0-205,-1-4 1,1-1-147,-5 1 1,1-5 0,4 0 61,-4-6 0,7 3 124,-4-6 0,-1-6 174,6-3 1,-4-3-103,4-2 1,-1-5 104,1-4 1,1 2 27,-5-2 1,4 5 191,-5-5 0,5 5 614,-4-5-597,6 7 0,-5-4 201,3 6 0,-2 7 160,-2 2-221,-4 4-174,11 1 0,-10 6-86,3 3 0,-4 5-43,-1 4 0,0-2-186,0 7 1,0-5-226,0 5 1,0-6 176,0 1 1,5 1-84,-1 0 1,7-3 77,-2-7 1,3 3-45,2-3 1,-1-3 92,1-1 0,1-3-45,3-2 0,-1 0-24,5 0 0,-3-2-127,3-3 0,-4-2-102,5-7 1,-6 1 114,1-1 0,-3-4 55,-1 0 0,-1 0 59,1 4 1,-5-4 145,0 0 1,-6 0-317,2 4 1047,-4 0 270,-1 1 812,0 5-870,-6 2 0,3 6-366,-6 0 0,6 2-293,-2 2 0,4 4 3,1 5 0,0 1-171,0 0 1,0 4 94,0 0 1,4 2-387,1-2 1,4-3-19,-4 3 0,4-3-184,-5-1 1,5-5-93,-4 0 1,5-5 240,-1 5 1,-1-6-60,1 2 1,0-3 127,5-2 1,-1-5 77,1 0 1,-5-7-64,0-1 0,0-1 227,5-4 1,-1 1-29,1-1 1,-5 3 71,0-3 1,-4 0 306,4 4 1,-6-3-37,1 8 316,-2 3-170,-2 0 122,0 6 0,0 3-180,0 6 1,0-3-94,0 13 0,0-7-272,0 6 1,4-3-241,1-1 0,4-1-193,-4 1 0,5-1 257,-1 1 1,8-6-62,1-4 0,0 2-35,-4-1 1,4-1-175,0-4 0,5-4 64,-5-1 1,5-5 41,-5 1 0,0-4 88,-4 0 0,-1-5-5,1 0 0,-1-1 238,1 6 0,-6-5-136,-4-1 0,2 1 106,-1 5 0,-1-1-73,-4 0 1,-1 2 404,-4 3 1,2-1-183,-6 5 0,0 1 754,-5 4 0,1 0-216,-1 0 0,2 6 7,3 3 0,-2 3-377,7 1 0,-5 3-90,4 2 0,1-2-351,4 7 0,1-5 162,4 5 0,1-6-208,3 1 1,3-3 147,-3-2 1,8 1-399,1 0 1,0-5-41,-4 0 1,-1-6-168,1 1 0,0-2 271,-1-2 0,1-6 76,-1-3 1,4-3-77,-3-2 0,2-4 78,-7 0 0,4-2 228,0 2 0,-1 3-84,-3-3 1,2 7 352,-7 2 0,6 4 305,-6-4 501,7 6-437,-10-3 0,10 12-264,-7 3 1,1 4 426,-5 0 0,4 1-251,1-1 0,1 3-563,-2 2 1,0-3 106,5 3 1,0-7-1045,4-2 1,2-2 293,4 2 1,0-1-815,4-4 1519,3-2 0,-5 10 0,6-4 0</inkml:trace>
  <inkml:trace contextRef="#ctx0" brushRef="#br0" timeOffset="58385">7524 6904 7921,'0'-7'2211,"0"-1"592,0 4-2123,0 2 0,5-10-38,-1 3 1,12-3-313,-3-2 1,8-4-68,-2 0-99,5-6 0,-3 1 1,6-7-515,0-2 0,1-1 35,-1 1 1,-1-1-167,-4-4 0,2-2-135,-5 3 0,-3 1 257,-7-1 1,-3 5 57,-6 0 0,-3 3 19,-6 6 1,-1 3 467,-13 10 0,0 3-128,-4 6 0,-5 12 522,1 7 1,-3 6-154,2 7 0,5 3 10,0 6 1,1 6-288,8 3 0,2 2 37,6 3 0,4-5-315,6 0 1,6-6 106,4 1 0,12-4-634,5-5 1,7-4 61,2-9 452,0-4-1185,11-11 911,0-2 1,-4-6-498,2 0 318,3-12 188,-5 3-59,4-17 164,-13 5 0,0-2-113,-7 1 277,0-1-28,-6-4 1,-7 4-164,-10 0 764,-2 7-379,-2-4 0,-6 11 171,-3 0 1172,-9 6-952,-3-3 0,-2 6 729,0 0-75,0 6-495,2 7 182,2 2-293,5 5-50,0 0-55,1 1-395,5 0 1,2 5 167,12-11 0,3 9-478,9-6 0,5 1 253,9-6 0,3-5-1130,6-4 1,7-8 113,6-5 1077,1-10 0,11-2 0,-4-6 0</inkml:trace>
  <inkml:trace contextRef="#ctx0" brushRef="#br0" timeOffset="62019">12222 6700 8014,'0'-9'-998,"0"0"1,-4 4 3225,-1-4 0,-6 5-1011,2-5 1,2 1 178,-2-1 0,0-2-705,-5 7 1,-1-5-390,-3 4 1,3-1-221,-4 2 1,0 2-214,1-2 0,-1 4-275,6 4 1,-5 1 343,0 8 0,1-2-353,8 7 1,-2-1 174,7 1 0,-1-3-373,5 3 0,2 2 206,2-2 0,10-1 60,9-8 1,4 1 83,5-5 1,2-1-65,7-4 0,0-10 35,0-4 1,6-9 54,3 1 1,-2-10-12,2-4 0,-6-4 4,1-1 0,-4 1 235,-5-1 1,-4 0-67,-9 0 1,0 5 228,-10-1 1,-2 7 184,-11-2 1,-2 4 415,-2 0 1,-5 7 378,-9 3 1,1 9-511,-6 5 0,-4 5 60,-5 8 1,0 6-247,5 12 1,0 2-327,0 3 1,1 3 59,3 6 0,4 4-430,5 0 1,6 1-7,4-5 0,4-2-254,4-3 0,9-2-197,5-7 1,7-3 321,3-6 0,-1-1 41,5-13 0,2 1 15,3-5 1,-2-2 71,1-2 1,-1-5 20,1-9 0,-3 1 82,-5-6 1,-1 5 57,0-5 0,-6 2 182,-3-1 0,-7 2 353,-2 6 0,-6 1-253,2-1 0,-5 2 283,-5 3 1,-3 3-209,-5 6 0,-1 0 74,1 0 1,-1 1-19,0 4 0,1 7 62,-1 6 1,2 2-273,3-2 1,3-3-263,6 3 1,1 2-458,4-2 1,3 0 355,5-4 1,7-7-43,3-2 0,4-4 16,5-1 0,-4-1-228,4-4 1,-3-4 129,-2-9 0,0 2-153,0-7 0,1 0 224,-1-4 0,-6 1 257,-3 3 0,-4-1 239,-5 6 0,2 0-141,-7 4 383,1 1-386,-5-1 0,-2 7 644,-2 2 1,1 3-325,-7 2 1,7 2 153,-1 3 1,2 2-158,2 7 0,0 5-142,0 4 1,0 3 166,0 1 0,0 0-111,0 0 0,0 1 147,0-1 0,2 0-128,2 0 0,-2-4 149,3 0 0,-4-7-63,-1 3 1,-1-6-255,-4-4 1,-3 2-176,-5-7 1,-1 1-352,1-5 0,-6-2-144,1-2 0,0-2 341,4-3 0,7-8-1502,2 4 1,4-6 742,1 1 1,6-1 970,3-4 0,9-9 0,3 3 0</inkml:trace>
  <inkml:trace contextRef="#ctx0" brushRef="#br0" timeOffset="65511">16879 5815 7883,'-21'-14'0,"1"7"1059,7 2 0,-1 4 3896,0 1-1951,7 0-1666,1 0-1285,18 0 0,3-2 39,12-2 1,6 2-380,4-2 1,1 1 56,-2-2 1,2 4-121,-7-4 0,6 5 30,-5 5 0,-7-2 63,-7 6 0,-4 6 371,-5 7 1,-6 6-97,-12 3 0,-6 4 47,-12 6 0,-7 3 28,-2-3 1,-2 3-322,2-8 0,-2-3-295,6-1 1,2-5-1372,7-4 106,4 3 273,11-11 0,4 3 1515,8-9 0,10-3 0,7-6 0</inkml:trace>
  <inkml:trace contextRef="#ctx0" brushRef="#br0" timeOffset="65656">16961 6809 7883,'-6'-14'0,"0"1"2701,-4-1 1,0 1-1148,5-1 0,1 0-628,4 1 0,0-1-3162,0 0 0,1 5 279,4 0 1957,-4 6 0,18-15 0,-4 3 0</inkml:trace>
  <inkml:trace contextRef="#ctx0" brushRef="#br0" timeOffset="62674">14197 6550 8105,'0'-13'2756,"0"5"0,-2-3-1923,-3 7 0,-2-1-237,-7 5 0,-4 5-206,0-1 1,-6 12-154,1-3 0,-1 10-307,1 0 0,-1 2 104,6 3 1,-3-3-369,7-2 0,2 1 315,7-6 1,5 1-364,0-6 1,6-1-198,8-3 0,6-3-235,2-6 1,6-6 190,3-3 0,3-9 183,2-5 0,-3-2 158,-5-3 0,-3 1 44,-2 0 1,-3 1 277,-7 4 1,-5-3-118,-4 7 1,-2 0 102,-2 4 1,-6 7 24,-3 2 0,-8 4 108,-1 1 0,0 0-635,4 0 1,-3 1-134,4 4-1602,-4 2 1315,16 1 896,-5-2 0,12-6 0,1 0 0</inkml:trace>
  <inkml:trace contextRef="#ctx0" brushRef="#br0" timeOffset="63078">14496 5747 8099,'-1'-8'838,"-4"4"1,-1 8-272,-3 5 0,-2 10 279,7 3 1,-5 5-332,4 5 1,-1 5 392,2 8 1,1-1-306,-7 6 1,7 0-144,-1 4 1,2-4-563,2 0 0,-1-5 176,-4 5 1,4-10-591,-4 1 0,4-10 395,1 1 1,0-9-273,0-5 0,6-3 78,3-1 1,3-7-527,2-2 1,4-5 279,0-5 0,6-2 184,-1-7 1,3-1 157,1-3 1,5 3-49,-1-4 1,-3 4 330,-6 2 1,-1 1-110,2 3 221,-3 2-101,-7 7 1,-5 11 746,-3 3 0,-12 7-187,-6-3 0,-2 6 76,-8-1 1,2 1-292,-2-1 0,-3 1-98,4-6 0,-4 0-232,-1-4 0,6-2 98,2-3 0,4-3-457,2-6 263,-1 0 0,7-1-1003,2-4 0,5 2-36,5-6 0,2 0-435,7-5 0,-1 2 69,1 3 0,0-3 1411,-1 3 0,1-3 0,-1-2 0</inkml:trace>
  <inkml:trace contextRef="#ctx0" brushRef="#br0" timeOffset="63552">14973 6414 8051,'0'11'721,"0"2"1,-5-1-291,1 11 0,-6 1-123,6 8 0,-5 3 852,4 6 1,-5 1-487,1 3 1,3 1-196,1 8 1,-2-1-187,-3 11 1,3-7-443,-2 2 1,-2-3-23,-7-1 0,3-8-188,-3-6 0,3-8 221,1-10 1,5-4-20,0-5 1,4-7-85,-4-2 1,6-5-6,-1-5 0,1-8-61,-2-10 0,4-4 218,-4-5 0,4-3 206,1-6 0,4-1-161,1-3 0,5-2 15,-1-3 1,3-3 67,2 3 1,1 3-94,3 2 1,-1 2 385,6 2 0,-5 7-100,4 2 1,0 3-96,0 2 1,4 6-146,-3 3 0,3 2-125,1 3 0,-5 1 25,1 3 1,-2 3 115,2 6 1,-2 0-260,-3 0 0,-3 0 64,4 0 0,-9 0 126,-1 0 1,-4 0-157,4 0 646,-6 0-203,3 0 249,-18 0-348,3 0 1,-15 1-270,5 4 0,6-2-11,4 6 1,1-5 129,-1 5 0,3-4-107,6 4 122,0 0 0,3 3-451,6-3 1,2-3 15,11-6 0,1 0-571,4 0 1,1 0 252,-1 0 0,0-6 761,0-3 0,7-15 0,0-5 0</inkml:trace>
  <inkml:trace contextRef="#ctx0" brushRef="#br0" timeOffset="63905">15476 5761 7996,'-6'-14'2287,"0"8"-1553,-3 6 1,3 6-233,6 8 0,0 7 48,0 6 0,0 6 301,0 8 1,5 1-140,-1 4 0,5 7-284,-4 6 1,4 0-721,-4-5 1,-1-4 245,-4 0 0,0-3-212,0-2 1,0-1 64,0-12 1,0-2-2513,0-7 269,0-3 1107,0-7 0,0-7 418,0-6 1,0-7 542,0-11 1,0-4 345,0-5 0,0 0 22,0 0 0,0-1 577,0 1 1,-1 5-229,-4-1 0,4 5 261,-4-5 0,5 8 659,5 1 0,1 1-465,3 4 0,3 3-548,-3 1 0,7 3-30,3 2 0,3 7-1150,-4 2 0,5-2 640,-5 2 1,7 0-610,-3 5 1,-1 0-81,2-1 973,-6-5 0,8 4 0,-3-5 0</inkml:trace>
  <inkml:trace contextRef="#ctx0" brushRef="#br0" timeOffset="64147">15953 6319 7996,'0'-14'0,"-6"7"213,-3 2 0,-8 4 1081,-1 1 0,-5 0-312,5 0 1,-4 0 153,3 0 0,1 1-481,5 4 0,1 2-230,2 7 0,3-1-542,2 1 1,5 1 156,0 3 1,6-3-57,8 4 1,4 0 83,0-1 0,2 1-61,-2-6 0,-3 1-15,3-1 0,-4 1 20,-5 0 0,-3-1-584,-6 1 402,0-1 0,-7 0-6,-7-4 1,-3-3 85,-10-6 1,6 0-917,-11 0 0,11 0-14,-6 0 1,9-5-269,-1 1 0,6-8 476,4-2 812,-3 0 0,4-11 0,-6 3 0</inkml:trace>
  <inkml:trace contextRef="#ctx0" brushRef="#br0" timeOffset="64357">14905 5978 7954,'0'-7'2426,"0"-5"-2053,0 10-161,0-4 21,6 6-233,1 0 0,13 6 0,1 2 0</inkml:trace>
  <inkml:trace contextRef="#ctx0" brushRef="#br0" timeOffset="59152">9226 6714 7899,'-6'-8'3408,"-1"2"-2673,-7 6 1,5 8-381,0 5 0,6 7-245,-2 7 0,4 6-206,1 4 0,0 8 117,0 5 0,0 3-284,0 1 1,0 1 246,0-1 0,0-1-328,0-3 0,5-3-112,-1-6-986,1-6 913,-5-2 0,4-7-779,1-3 787,5-4 0,-8-10-448,2 0 969,-2-12 0,4-4 0,1-14 0</inkml:trace>
  <inkml:trace contextRef="#ctx0" brushRef="#br0" timeOffset="59453">9104 6768 7899,'0'-13'0,"6"0"1115,3 4 0,3 3 1117,2 6-1590,5-6 0,-2 5-377,6-4 1,1-1-1,6 2-86,2 1 1,1 0-284,-1-2 1,-3 3 132,3-2 1,-4 2-784,0 2 1,-3 0 471,-2 0 1,-3 0-1139,-7 0 944,1 6 0,-7 7 68,-2 5 1,-16 4 717,-7-3 1,-6 5-237,-3-2 1,-5-2 228,0-2 1,-6-3-157,2-1 0,3-5 839,1 0 1,5-6-365,4 2 0,3-4-162,7-1 1,5-1-774,4-4 0,4-2-801,4-7 1,10 0-689,9 1 1802,8-7 0,-2 5 0,4-5 0</inkml:trace>
  <inkml:trace contextRef="#ctx0" brushRef="#br0" timeOffset="59919">9880 6714 8624,'-14'-8'2794,"1"2"-1899,-1 6 0,1 0-248,-1 0 0,0 0 191,1 0-547,-1 6 1,0 2-274,1 5 1,1 1 36,3 0-699,3-1 552,6 1 1,0 1 4,0 3 1,6-7-836,3 2 583,3-2 1,8-4 0,2-2-425,4-4 0,3-1 298,2 0 0,-2-6 44,3-3 1,-5-3 71,-4-1 0,1-6 129,-6 1 1,-1 0 72,-8 5-127,3-7 55,-10 5 680,4-5-403,-12 6 0,-3 1 479,-10-1-452,4 1 0,-6 4 0,4 1 626,-1 2 1,0 1 37,5 5 322,-1 0-646,6 0 0,4 0-640,8 0 1,5 0 204,10 0 1,2 0-465,6 0 0,0 5 25,0-1 1,-4 1 207,0-5 1,-2 1-186,2 4 252,-4-3 0,-5 8 0,-2-4 503,-3 2-249,-3 1 0,-6 4 0,0 1 368,0 0 1,0-1-213,0 1 1,-6 0-39,-3-1 0,2 1-243,-3-1 143,7 1 1,-3-5-1892,6 0 1349,0-6 1,2 3 443,2-6 0,10-6 0,7-1 0</inkml:trace>
  <inkml:trace contextRef="#ctx0" brushRef="#br0" timeOffset="60069">10207 6373 7908,'-14'0'2409,"1"0"-1853,-1 0 1,5 2-661,0 2 109,6 4 0,3 5-2413,9 1 2408,3 0 0,8 5 0,1 3 0</inkml:trace>
  <inkml:trace contextRef="#ctx0" brushRef="#br0" timeOffset="60770">10561 6686 7967,'-18'0'1808,"0"0"0,-1 0-537,6 0 0,-1 0-602,1 0 1,-1 0-505,0 0 1,2 2-40,3 2 0,-1 4-167,5 6 0,-4-1-144,4 1 0,1 0-372,4-1 0,1-1-403,4-3 0,-1 3 486,10-3 1,-2-2-515,11-3 1,0-2 411,4-2 1,0-6 89,0-4 1,0-3 113,1-5 0,-1-3 274,0-7-51,-6 1 0,4-2 1,-7-1 98,-2-2 1,0-6 402,-3 2 0,-5-5-281,-4-4 0,-2 4 877,-2 0 1,0 3-471,0 11 0,-2-2 1251,-2 11-1143,-4 0 1,-5 12 463,-1 6 0,0 11-472,1 7 1,1 11-279,2-2 0,0 9-605,5 0 263,1 4 0,4 1-164,0-1 1,1 4-225,4-3 0,2 2 192,7-12 1,1 1-198,3-5 1,-3-6-1,4-4-586,-4-6 0,0-1 51,3-5 870,-3-1-83,5-10 1,-7-1 240,1-7-69,0 1 1,-5-6 100,0 1 0,-5-4 214,5 3 0,-6 1 0,2 5 327,-3-1-348,-2 0 0,0 1 1194,0-1-155,0 7-715,0 0 0,-5 9-1164,0 3 459,1-4 0,5 11 1,2-3-704,2 3 0,6-3 458,-2 1 1,3-6-262,1 5 0,6-6 173,-1 2 0,0-4-396,-5-1 1,1 0 123,0 0 541,5-6 0,-5 3 0,1-4 297,-4 1 1,-2-1-148,4 3 0,-4 2 320,1-2-266,-7 2 1399,9 2-772,-11 6 124,11 2-465,-10 6 0,4-1-38,-6 1 0,0-1-229,0 1 1,0 1-13,0 3 1,-5-3 70,1 4 0,-5-4-80,4-2 0,-5 1 63,0 0 1,3-7-317,-2-2 1,0 1 87,-5-2 0,5 1-1416,0-5 1005,0 0 1,0-5 534,0 1 0,0-13 0,-5 2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6:25.5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273 382 7294,'-14'-14'644,"7"5"0,1 2 3774,-1 1-2256,6 1-1353,-5 5 1,6 2-365,0 2 0,-5 8 37,1 6 0,-1 7-97,5-3 1,0 10-73,0 4 0,0 1-129,0 4 1,0-4 0,0 9 0,0 4 41,0 4 1,0 1 14,0 4 0,0 1-263,0-1 1,5 11 60,-1-2 0,1 4-134,-5 1 0,-2 3 153,-2 5 1,1 1-190,-6 0 0,6 1 195,-2 3 1,-1-4-101,2 0 1,-1 4 89,5-4 0,-1 2 47,-4-2 0,2 6 633,-6 3 0,-2 7-506,3-48 0,-2 0 0,2 1 0,0 1 41,-15 43 0,6 0-26,-1-13 1,3 3-29,1-8 0,2-5-2,3-3 1,2-12-239,2-7 1,3-6-54,-2 1 1,2-10 116,2-8 1,5-1-198,-1-8 0,6 0 143,-6-4-168,7 0 544,-4-1-375,1-5 1,2-1 97,-5-2-79,-1-4 4,-4 5 17,0-6-53,0 0 11,7 0 0,-4 0-1,6 0 1,-5 0 20,5 0 0,-4 0-126,4 0 1,0 0 16,5 0 1,1-1 29,3-4 0,-3 4-86,3-4 0,-1 4 104,1 1 1,-1 0-5,5 0 0,-4 0-8,5 0 1,-5 0 180,5 0 0,0 0-74,4 0 339,0 0-233,6 0 1,2-5-72,6 1 0,0-1-27,0 5 1,6-1-279,3-4 1,4 4 120,5-4 0,-1 2-243,5-2 201,1 4 0,10-11-122,3 3 1,3 1 78,2-1 1,6 0-1,2-5 190,4 1 0,0-1-264,-3 1 1,-40 6 0,2 0 252,-1 0 0,1 0 0,1 3 1,0-1 79,-1 0 0,-1 1 0,2 2 0,-1 1-14,0-1 1,-1 0-1,-1 1 1,1 0-125,0 1 0,0 0 0,0 0 1,0 0 49,3 0 1,-1 0-1,1 0 1,-1 0 85,1 0 0,-1 0 0,1 2 0,1 1-67,0-1 1,1 0 0,-4 1 0,0 0 94,1 0 1,1-1 0,1-1 0,1-1-17,0 3 0,0-1 1,4-1-1,-1-1-7,-6 0 0,1 0 0,4 0 0,0 0 14,0 1 0,0-2 0,1-1 0,-1 0-27,0 0 0,0-1 0,3-1 0,0-1-124,-3 3 0,0 0 1,3-1-1,1 0 76,-4 0 0,0 1 0,1 1 0,1 1-90,0-2 0,0-1 0,3 0 0,-1 0 17,1 1 0,-1-1 0,3-1 0,0-1 30,-3 3 1,1 0-1,1-3 1,0 1 3,-4 1 1,1 1 0,5-2 0,2-1 6,-3 3 1,-1 0 0,4-3 0,0 0 14,-1 3 1,0 0 0,0-3 0,-1-1-20,-2 2 0,2-1 0,4 0 0,1 0-217,-1 0 1,-1 1-1,2-2 1,0-1 233,-4 3 0,0-1 0,-1 0 0,1-2 100,-3 1 1,1-1-1,6 0 1,0 0-35,-2 0 0,1 0 0,1 1 0,-1-1-29,-2 0 1,-1 0-1,-2 0 1,1 1 25,-4-1 0,1 0 0,4 1 0,0 0 7,-5 1 1,1 1-1,3 0 1,1 0-98,-5 2 1,1 0 0,-1 1 0,-1 0-120,-3-1 0,0 0 0,4 1 0,0 0 86,-2 1 0,0 0 0,2 0 0,0 0 31,-2 0 1,1 0-1,-2-2 1,1 0-11,-3-1 1,2 1-1,2-1 1,1 0 22,-2 1 1,1-1 0,3 2 0,0-1-60,-1-2 1,-1-1 0,-1 2-1,0-1 9,-1 0 0,1-1 0,-1-1 0,2 0-50,2 1 0,1 1 0,1-2 0,-1-1 75,-2 1 1,-1-1 0,2 0-1,-1 0 28,0 0 1,-1 1-1,-1-1 1,0 0 44,2 0 1,-1 0 0,2 1-1,-1-1-44,0 0 0,-1 0 0,-1 2 0,0 1 30,0 0 1,-1-1-1,-3 1 1,0-1-36,1-2 1,0 0 0,0 3 0,-1 1 70,-4 0 1,1 1 0,-2-1 0,1 0-115,1 1 0,-1 0 0,-2-1 0,0 1 43,48 2 1,-3 0-3,3 0 0,-8 5-12,-1-1 0,-2 2 157,2-1 1,1-4-89,-6 4 0,1-4 112,-6-1 0,0 0-148,-4 0 0,-3 0-206,-6 0 1,0 0 456,0 0 1,-3 0-341,-6 0 0,0-1 5,-9-4 1,2 2 442,-2-6 1,-5 2-333,-9-3 1,-2-2 218,-7 3 0,-2-3-183,-2-1 0,-3-1 162,-7 0 1,-3 5 243,-1 0 0,-6 0-29,1-4 1,-2-6 1,-2 1 1,0-5-228,0 5 1,-5-7-239,1-3 0,-5 1-358,4-5 0,-4-2 237,4-3 0,-4 1-114,5-5 0,-5 3 50,4-7 0,-5 1-181,0-1 0,3 1 95,-2-6 0,4-5-4,-4-4 1,5-4 177,-5 4 1,4-6 141,-4 1 0,4-1 33,-4 2 1,6-7-99,-1 6 1,-2-10 338,1 6 1,-4-3-90,5 3 1,-2 1 373,1 4 0,3-4-224,-2 4 1,2-2-146,2 1 0,0-1-416,0 6 1,0-3 167,0 8 0,0-4-63,0 8 1,0-1 45,0 1 0,0-2-138,0 7 0,0 1-11,0 8 0,-4-2 313,-1 6 1,-5 1-47,1 3 1,1 7 213,-1 3 0,0 0 50,-5 4 0,5-2-92,0 6 0,0 3 52,-5-2-146,1 6 1,-1-3-199,1 6 1,4 0 122,-1 0 0,1 0-450,-4 0 0,-1 4 85,1 1 1,-3 4-55,-2-5 0,2 5 119,-7-4 1,0 0-5,-4-5 1,0 4 117,0 1 1,-2-1-44,-3-4 1,-4 0 292,-10 0 0,2 0-69,-5 0 1,-3 0 97,-7 0 1,-3 0-10,-6 0 0,0-4 9,0-1 0,-8 1-385,-6 4 1,-1 0 275,-8 0 1,1 0-63,-6 0 1,4 0 47,-3 0 0,-4 0-47,45 0 1,-1 0-1,1 0 1,0 0 19,-1 0 0,1 0 0,-1 0 0,-1 0-5,0 0 1,-1 0 0,-1 0 0,1 0-208,-2-1 0,0 2 1,-2 1-1,1 0 211,0 0 0,2 1 0,1-1 0,0 0 15,-2-2 0,0 0 0,2 2 0,-1 1 3,-5-1 0,-1 0 0,4 1 0,1-1 55,-1-2 1,2 0 0,1 0 0,0 0-38,-2 0 1,0 0-1,1 0 1,1 0 87,0 0 1,1 0 0,-2 0-1,1 0-24,2 0 1,1 0 0,-1 0-1,1 0-50,-3 0 0,0 0 0,4-2 0,0-1-16,1 1 0,0 0 1,0-3-1,0-1 7,-3 1 1,1 1 0,0 0 0,0 0-280,2 0 0,0-1 1,-2 1-1,0-1 193,2-1 1,0-1-1,-1 2 1,0 1-50,1-1 0,0 1 1,-2 0-1,0 0 19,2 0 1,0-1 0,-2-1 0,1 1-34,-2 3 1,1 0 0,-3-1-1,0 0 22,0 0 1,1 1 0,-1 1-1,0 1 35,3-3 1,-1 1 0,-3 1 0,-2 1 17,1 0 0,0 0 0,-2 0 0,0 0 34,4-1 1,0 2-1,0 1 1,-1 2 125,2 0 1,-1 1 0,-1 1 0,-1 0-65,-2 1 1,0-1 0,2-1 0,1 0 31,2-1 1,-1 1 0,-3 0-1,0 2-43,1-1 1,0 1 0,-2 2 0,1-1-77,6-3 1,-1-1 0,-5 1-1,1 1 60,4-2 1,1 1 0,-5 1 0,0 0-113,6-1 0,1-1 0,-4-1 0,-1 0 39,5-1 1,-1 1-1,-2 0 1,0 0 17,3-1 1,0 0 0,-2 1-1,0 0-36,0 0 1,-1-1 0,1-2-1,1 1 30,1 1 0,-1 1 1,0-2-1,1-1 45,-48 0 0,48 2 0,-1 1-55,-47 1 0,1 1 89,3-5 0,-2 0-54,3 0 1,44 0 0,0 0 26,-39 0 1,-7 0-185,6 0 0,3 0 168,2 0 0,-3 0 184,-2 0 1,3 0-111,2 0 0,4 0 54,5 0 0,-8 1-49,4 4 0,-3-4-228,7 4 0,-6 1 80,6-1 1,-11 1-105,6-2 0,-4-1-13,0 6 1,4-1-153,1 1 0,-6 3 125,6-3 0,-4-1 66,3 1 0,5-6 419,0 1 0,1-2-175,-1-2 0,-2 4 185,7 1 1,-1-1-112,5-4 0,0 0 314,0 0 1,6 0 53,3 0 0,3 0-341,1 0 0,1 0 72,-1 0 0,1 0-275,0 0 0,4 0 36,0 0 0,6 0-208,-2 0 0,4 0 45,1 0 1,0 0-87,0 0 1,5 0 59,0 0 1,1 0 54,-1 0 1,-2 0 146,6 0 0,-4 0 21,4 0 1,0 0-89,5 0 0,0 0-267,0 0 0,5 2 105,4 2 1,-1 0-366,0 5 1,1 1 198,5 8 0,5-3-2877,4 4 3219,2 2 0,2 0 0,0 6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26:28.78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1 975 7624,'7'-6'-1620,"-1"4"2895,-6-4-260,0 0 9,0 4-472,0-10 0,0 5 38,0-7 0,0 1 45,0-1 0,0 0 1173,0 1-1075,6-1 1,-4 0-296,2 1 0,-1 1 410,2 3 1,-3 1 143,2 4 16,-2 2-570,-2-4 0,1 7-55,4 4 1,-2 0-21,6 8 0,-2-1-56,2 11 1,4 1-179,-4 8 0,3 3 101,1 6 0,1-2-241,0-3 1,-1 4 82,1-4 1,-1-3-166,1-1 1,0-5-14,-1-4 1,1-3-2,-1-7 1,1-5 5,0-4 1,-1-4 103,1-4 0,1-11 314,3-13 1,-1-8-69,6-14 0,-1-1 163,5-13 1,5-5-67,0-9 1,7 0-194,2 1 1,2-2 158,7 6 0,-1-4-99,6 4 1,-5 5-23,0 5 0,-6 7-119,1 1 0,-3 8-72,-1 11 0,-6 3 0,-3 6 0,-3 7 0,-2 6 0,-8 5 0,-5 5-759,0 2 90,-7 2 360,1 14 1,-7 1-1184,-5 3 561,-7-3-1621,4-1 1866,-7-7 0,6-2-1786,4-10 0,2-2 394,2-7 2078,0 1 0,0-7 0,0-1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7:20.5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60 243 7844,'8'-19'0,"-3"-1"865,-4 2 0,-1 2 0,0 5 0,0 7 244,0 14 1,0 13-1018,0 16 1,-1 4-179,-4 15 1,3 0-1,-4 10 1,-1 4 0,-1 3-1,-2 4-796,0-3 0,2-7 225,-2-5 411,4-4 0,6-14-79,0-7 346,0-6 591,0-10-436,6-15 1,4-18 252,10-20 0,3-7 380,6-12 0,1-3-525,-1-7 0,5 0-44,1 0 0,-1 2-388,-5 3 1,1 4 161,-1 5 0,-4 3-238,-1 3 0,-6 5-301,2 9 0,-4 4-1743,-1 6 2268,-1 7 0,1 8 0,0 8 0</inkml:trace>
  <inkml:trace contextRef="#ctx0" brushRef="#br0" timeOffset="248">192 464 7886,'0'-23'1863,"0"4"1663,0 2-2976,0 9 1837,0 1-1680,7 7 0,1 4-244,6 6 0,6 8-183,0 16 1,1 7-452,-2 13 1,-1-4 179,7 14 0,-1-7-970,6 7 0,-6-4 64,1-1 0,-6-8-710,6-7 0,-5-8 459,4-12 0,-6-4 1148,2-10 0,2-4 0,1-6 0</inkml:trace>
  <inkml:trace contextRef="#ctx0" brushRef="#br0" timeOffset="657">824 435 11217,'-8'22'1327,"1"8"-1168,7-1-132,0 7 0,0 8-92,0 0 1,0 5-395,0 0 0,0 7-319,0-2 0,0-2 433,0 2 0,0-8-792,0-2 0,2-7 69,3-7 1068,-3-7 0,4-2 0,-6-6 0</inkml:trace>
  <inkml:trace contextRef="#ctx0" brushRef="#br0" timeOffset="931">692 346 8553,'8'-14'1851,"-2"6"-1384,1-6 0,1 13 273,7-4-523,0 3 1,6 2 168,3 0 1,4 2-70,1 3-210,1-4-10,-1 6 0,6-2-606,-1 0 448,-6 6 0,-2-8-455,-7 7 0,1-5 315,-5 5 1,-2-5-248,-3 5 0,-4-1 91,-6 6 1,-3 0 414,-7 0 1,-6-1-141,-14 1 1,1 1 166,-1 4 0,-4-4 101,0 4 0,0-5 125,4-6 1,7 3-730,4-7 310,2 0 0,11-7 108,6-3 0,13-10 0,10-8 0</inkml:trace>
  <inkml:trace contextRef="#ctx0" brushRef="#br0" timeOffset="1430">1721 8 7902,'-13'-8'0,"-4"8"0,-12 10 2083,6 10-960,-5 9-74,-1 22-967,-9 16 1,1 16 554,2 10-464,11 3 115,3 1 0,16-45 0,2 0 360,-2 46-644,9-45 0,3-1 172,9 31 1,20-3-386,4-16 1,13-10-699,6-5 1,10-17-2388,-1-7 3294,11-14 0,-2-4 0,6-7 0,0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7:37.4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368 691 6102,'8'0'2715,"-1"0"-671,-7-6-1400,0 4 0,0-6 2196,0 3-2143,-7 4 1,-3-6 66,-9 7 0,1 0-481,-7 0 0,1 7 1,-6 2-1,1 6 46,0 5 1,-2 2-246,-4 8 1,9-1 45,-3 1 0,9-1-75,1 0 0,4-4-303,5-1 1,4-4 222,6 5 1,8-7-407,6 1 1,9-7 210,12-3 0,2 0-55,7 0 0,0-1 21,0-3 1,1-3-656,-1 3 0,0-3-73,0-2 0,-5 0-321,0 0 0,-6 0 1303,1 0 0,-3 0 0,-1 0 0</inkml:trace>
  <inkml:trace contextRef="#ctx0" brushRef="#br0" timeOffset="818">1059 1 10764,'6'8'893,"-2"10"-563,5-4 0,-4 12 182,5 4 0,0 6-78,5 8 1,4 8-16,1 7 1,4 6-28,-4 9 0,4-1-141,-4 1 1,-2 4-544,-8 1 0,-4 2 345,-6 3 1,-1-3-429,-4 7 0,-10 5 286,-9-4 1,-6-4-514,-4-7 1,-2-3-87,-3-1 1,-4-7-293,4-4 1,3-10 280,2-9 0,3-8 294,2-12 0,4-4-184,1-11 1,10-2 15,0-7 573,9-7 0,-8-1 0,5-6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7:36.4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82 7686,'0'-15'1221,"0"7"-287,0-5-385,-7 12 414,6-6-141,-6 7-241,7 0-169,0 0 1,0 7-288,0 2 0,5 4 82,0 2 1,6 1-126,-1 4 1,-2-2 71,2 6 0,-2 1-273,2 4 1,3 1 83,-3-1 1,1-4-62,-1-1 1,3 1 40,-3 4 1,-2-4-119,2-1 1,-2-6 3,2 2 1,3-4 51,-3-1 1,-2-6-159,2 1 224,0-6 1,4 2 95,1-6 1,-5-2-101,0-2 1,-6-5 70,6-5 1,-5-1-81,5 0 0,-7-4 7,2-1 1,2-1-99,-2 1 0,-1 2 71,-4-6 1,0 4-100,0-4 0,0-1 69,0-4 0,0-1 103,0 1 0,0 4-78,0 1 1,0 6 107,0-2 1,0 4 62,0 1 290,0 7-263,7 2 1,-4 7-105,7 4 1,-2 3 187,2 7 0,3 1-49,-3 4 0,3 3-41,2 6 0,-1 1-36,1-1 1,-5 2-68,0 3 0,-1-3 18,6 4 0,0-4-107,0-2 0,-1-1-107,1-4 0,0 3 70,-1-8 0,1-1-92,0-8 0,4 1 37,1-6 1,0-1 69,-6-9 0,1-4-1,0-5 1,-1-9 181,1-7 0,0-1-104,-1-8 1,-4 5 120,0-5 0,-7 1-1,2-1 0,-3-2-2,-2 7 0,0-5 62,0 4 1,0 6-25,0 4 169,0 8-213,0-5 1,0 12-256,0 1 191,0 5-824,0 11 1,1 3 82,4 9 727,-3-2 0,18-3 0,-4 1 0</inkml:trace>
  <inkml:trace contextRef="#ctx0" brushRef="#br0" timeOffset="321">1279 538 7661,'-10'1'1595,"0"4"0,2-1-540,-2 5 0,-1 3-458,6 7 0,0 4-225,5 7 1,-5-1-366,0 0 0,-1 6 38,1-1 0,2 2-1675,-7-2 1,5-4 1629,-5-1 0,-6 7 0,-7-5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7:34.7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89 309 7686,'0'-14'962,"0"4"1344,0 0-988,0 0 239,0 2-771,0 2-457,0 6 0,1 3-290,4 7 131,-3 6 1,4 15-394,-6 3 1,0 4 208,0 6 0,0 0-663,0 0 0,0 2 340,0 3 0,0-8-878,0 3 1,0-12 446,0-2 0,0-2-390,0-9-165,0-6 1323,0 0 0,-6-18 0,-2 4 0</inkml:trace>
  <inkml:trace contextRef="#ctx0" brushRef="#br0" timeOffset="308">1 74 7686,'0'-15'2700,"0"1"-2359,0 6 0,11-4 182,4 7 1,4-1-150,1 1 0,3 3-422,6-3 1,5 4 109,1 1 0,1 0-502,-2 0 0,-3 0 343,3 0 1,-3 5-186,-1-1 0,-7 8 135,-4-2 0,-2 8-813,-3 1 0,-6 6 371,-3-6 0,-3 8 209,-2-3 0,-8-1 353,-7 1 0,-1-1-59,-9 2 0,1 1 322,-6-7 1,1 1-183,0-5 1,4-2 74,1-3 1,4 3 29,-5-3 1,9-2 37,1 1-671,1-5-103,12 2 577,-4-6 0,12 7 0,2 1 0</inkml:trace>
  <inkml:trace contextRef="#ctx0" brushRef="#br0" timeOffset="633">633 750 7951,'0'15'2755,"0"-5"-2239,0 0 0,5 4-161,-1 6 0,6 4-311,-5-4 1,0 6-61,-5-1 0,0-2-167,0 1 0,-5 1-51,0 4 0,-11-6 240,1-4 1,-3-2-7,4-3 0,-8 1 0,-1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7:47.9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280 499 7888,'8'0'5451,"5"0"-3238,-11-7-2047,11-1 1,-11-7 0,2 1-294,-2-1 0,-4 5 0,-1 0 1,-3-1 100,-2-2 66,-2-2 0,-5 5 1,-1 2-215,-4 2 0,-3 1 0,-5 5-196,4 0 127,-4 6 1,7 3-204,-4 5 1,-1 1 268,7 0 0,-1-1 0,7 3-60,3 2 129,4-2 1,7 2-38,4-9 0,5 1 121,10-6 0,4 0-20,10-5 0,6-1-195,9-4 0,1-10 1,4-10-481,-5-2 0,2-3 293,-2 1 1,-2 0-16,-8-1 1,4 1 140,-4-1 0,-5 1 45,-4 0 0,-3-1-95,-7 1 745,-7-1-366,-6 7 1,-7-3 1205,0 7-978,0-1 0,-7 7 0,-4 2 532,-7 1 0,0 7-181,-7-2-263,1 10 0,-1 3-17,1 6 1,1 8-301,-2 2 1,4 4 153,7 1 0,4 2-489,0 4 0,7-4 191,-2 3 1,10-3-333,4-2 0,6-1 198,5-3 1,3-4-239,6-6 0,5-7 81,1-3 0,-1-4-24,-5-1 1,1-1 65,-1-4 1,-6 2 120,-3-7 0,1 0 201,-2-5 1,-6 1-289,-8-1 1042,4 0-576,-8 0 0,-1 2 526,-10 4 0,-3 2-232,-1 7 1,-1 7-18,0 2 0,2 6 300,3 5 0,-1-2-183,6 6 0,0-1-413,5 1 1,3 3 44,7-8 1,2 1-933,12-5 1,9-7 185,11-3 585,6-17 0,16-11 0,1-14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7:48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74 7844,'0'-29'1758,"-7"6"-1187,-1 8 0,-2 9-15,0 6-186,7 13-212,-10 3 0,12 15-10,-4 4-49,3 9 0,2 10 25,0 9 0,0-1 69,0 7 0,2 0 17,3 4 1,-2-4 2,7-1 1,-7-7-230,2-3 1,1-7 112,-1-12 1,2-4-207,-2-11-131,-4-3 267,12-13 1,-6-9 20,3-14 1,3-8 11,-3-11 1,-2-8-180,1-7 0,6 1 105,5 9 1,-1-2-106,-4 7 0,5 1-67,-1 9 0,6 4-189,-6 10 1,3 4 37,-3 6 0,-2 1 24,2 4 0,-3 5 121,-1 10 1,0 3 20,0 6 1,-7 5-61,-3 1 0,-4 4 30,-1-5 0,-1 5 215,-4-4 1,-3-3-101,-7-7 1,-5 1 558,1-7 1,-6-4-41,6-5 1,-6-7 155,5 2 1,-4-3 5,4-2 0,2-7-230,9-3 1,-3-3-39,7-1-78,0-1 1,7 0-768,3 1 0,10-1 362,9 0 0,4 0-1337,1 1 1,1 4 130,-1 0 1362,7 7 0,2-10 0,6 5 0</inkml:trace>
  <inkml:trace contextRef="#ctx0" brushRef="#br0" timeOffset="344">692 692 7844,'0'-15'0,"-7"7"255,-2 3 0,-5-2-102,0 3 0,-3-1 1658,-2 5 0,2 1-868,-2 4 0,7-2-545,3 7 0,0 0-126,0 5 1,-3 4-640,7 1 1,-4 1-214,4-1 1,0-4 156,5 4 0,0-4-124,0-1 0,6-2 145,4-3 0,5 1-442,4-6 0,-2 0 334,2-5 0,3-2 205,-3-3 0,6-3 68,-6-7 0,2-1 143,-1-3 0,-5-3 44,-1-2 1,1 1 118,-5 3 1,-3 4 117,-3-4 0,-2 9-81,-2 1 583,0 7 1,-2-2-340,-2 10 1,-5 8 107,-5 7 0,-1 1-135,0-2 0,7 3-149,3 2 0,-1 2-200,1-6 1,0-1 122,5-4 0,6 0-730,4 0 0,5-7 329,4-3 0,-1-4 304,7-1 0,-1-6 0,6-2 0</inkml:trace>
  <inkml:trace contextRef="#ctx0" brushRef="#br0" timeOffset="1013">1206 574 7779,'0'-10'565,"0"1"-130,0 5 198,0-9 1,-6 12 230,-4-4-318,-3 3 0,-7 4-170,1 3 1,-1-2-220,5 7 0,2-1 62,4 6 1,-3 0-14,7 0 1,-1-1-81,1 1 1,3 0 42,-3-1 0,10 1-152,5 0 0,5-2 51,4-3 0,-2 1-136,2-6 0,2 5 17,-1-5 1,0 4-402,-6-4 1,-1 2 209,-3-2 0,-3-2 42,-7 7 0,0-5 58,0 5 1,-2-2 49,-3 2 1,-8 3 199,-6-4 1,-3 0-102,3 0 0,1-5 623,-7 1 0,7 1 10,-1-1-159,2 0 1,4-7-74,3-3 0,4 2-136,6-7 1,2 0-405,2-4 1,11 4 155,10 0 0,2 0-1049,3-4 1,6 4 539,3 0 1,-1 5-696,1-5 0,-7 5 534,3-4 1,-4 4 206,-2-5 1,-6 5 179,-3-5 1,-4 2 46,-1-2 0,-2-3 158,-4 3 1,-2 2-145,-7-2 444,0 1 0,-2-4-212,-3 3 0,1 3 881,-11 7-466,3 0-68,-15 0 1,10 7 97,-2 3 0,2 4 266,3 6 1,6-4-182,3 4 0,3-2-206,2 1 1,3-2-416,7 2 0,1-2 130,14-3 1,1-5-878,8-5 0,4-4 499,6-4 1,-5-5 304,0-5 0,1-8 0,4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7:46.5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573 58 8304,'-1'-15'0,"-4"2"0,-7 1 1745,-5 3 0,-1 5-162,-7-1 1,-4 5-808,-6 5 0,-10 7-324,1 12 1,-5 9-17,0 16-1159,3 3 790,-5 7-1204,7 6 1094,13-11 1,-2 10 118,14-10-1614,6-4 1335,6 1 0,9-13 0,4-6 0,9-4-2340,8-3 1555,18-14 1,0 2-1,12-13 1,3-2 987,1-3 0,7-1 0,3-7 0,5-2 0,4-3 0</inkml:trace>
  <inkml:trace contextRef="#ctx0" brushRef="#br0" timeOffset="197">956 337 7834,'-23'-8'1514,"2"1"0,4 7 1,-1 0-1,-1 0-935,1 0 1,-5 0-432,-2 0 1,2 7 0,-1 2-483,-2 5 375,-2 7-2316,5-5 2306,2 12 0,1-5 0,2 6-49,5 1 0,0-8 0,8-2-965,2-4 0,1-1 660,2 0 1,2-7 0,3-3 0,6-4-290,7-1 519,-1 0 0,9-6 0,-5-6 1,2-4-429,3-3 990,-5-8-31,7 11 1,-12-5 0,4 6-394,-4 0 1,-1 6 1252,0-1-1140,-7 7-86,-2-4 1,-6 14 0,0 4-263,0 7 1,0 0-44,0 6 0,-4-1 0,-1 3 0,1-1 0,3-1-224,1-1-233,0-1 491,0-8 0,6 1 0,4-2-1357,3-3 1556,2-4 0,6-12 0,2-2 0</inkml:trace>
  <inkml:trace contextRef="#ctx0" brushRef="#br0" timeOffset="606">1426 337 7937,'0'-10'1068,"0"0"0,0 5 1,-2-3-383,-3 2-465,-3 1 420,-6 5-238,-1 0-411,7 0 101,-5 6 1,5 2 0,-6 7 0,3 0-120,1 0 16,7-1 0,-4 1 0,7 0 0,0-1 0,2 3 0,3 1-142,5 1 36,3 1 1,2-10-30,-1-1 1,1 0 0,0 2 361,-1-1-116,1 0-67,0-2 1,-7 0 0,-3-3 520,-4 5-574,-1-4 61,0 7 0,-6-5 71,-4 7-550,-10-7-126,4 5 0,-5-4 1,6 5 286,1 1 0,-1-2 0,2-2 276,3-1 0,10-7 0,8 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37:58.84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1 799 7800,'0'-8'521,"0"-5"0,0 4-135,0-6 1335,0 7-1108,0-6 0,0 11 1598,0-7-1625,0 7 1,0-6 173,0 4-445,0 4 1,0-4-186,0 10 0,0 10 215,0 10-569,7 3 219,-6 9 0,13-2 172,-4 11 0,1-6-536,-1 5 0,4 4 79,-4-9-576,3 0 559,2-10 0,0-6-34,1-4 0,4-5 87,0-5 0,0-4-270,-5-6 293,0-6 1,0-9 0,0-12-136,0-7 0,-1-2-17,-4-5 123,3-2 0,-11 9 0,3-6-32,-4-2 1,-1 5 0,0 2-178,0 3 261,0 2-168,0 7-105,-6 1-250,4 7 297,-5 6-154,7 3 289,0 6 1,0 6 0,0 5 298,7 9 0,1-4 0,8 6 0</inkml:trace>
  <inkml:trace contextRef="#ctx0" brushRef="#br0" timeOffset="294">423 890 7816,'15'15'2645,"0"-7"-1430,-6-1 1982,4-7-1817,-11 0-87,4 0-887,-6 0 1,0-2-1,2-1 264,3-2 1,-2 0 85,7 5 0,0 0-373,6 0 1,0 0-72,4 0-556,-3 0 1,12 0-1,-6-2-154,1-3 1,2 4 0,-4-6-723,2 0 1118,-6 5-963,4-11 610,-7 5 0,-2-7-191,-3 0 143,-3-1 147,-7 8 1,0-5 534,0 3 1,-2-4 0,-4 1 350,-9 3 0,-2 3 0,-8 7-184,-2 0 1,-2 3 434,-1 7-587,-7 7 1,7 8 280,0 1 1,3 4 0,10 7-560,4 1 1,8-4 0,2 1-1088,6-3 1,7-2-1,12 0 226,8 0 1,10-13 0,14-7 844,6-7 0,11-3 0,-3 0 0</inkml:trace>
  <inkml:trace contextRef="#ctx0" brushRef="#br0" timeOffset="1366">1192 709 7832,'8'-10'-1485,"-3"0"3933,-3 0-189,-2 1-1235,0 3 0,0 4-12,0-3-499,0 3 1,0-3-41,0 10 0,0-1-146,0 6 1,5 1-228,0 10 0,0-3 87,-5 7 1,5-5-138,0 5 0,2 0 52,-2 6 0,-3-1-116,3 0 1,1-5-152,-1 0 1,2-5 39,-2 5-73,-3-6 0,6 1-93,-3-10 115,-3 3 157,4-11 0,-1-2 191,0-10 0,2-3-27,-2-2 1,-3-1-20,3 1 0,-2-5-107,2 0 1,-3-5 24,3 5 0,2-2-226,-2 2 1,1 3 82,-1-3 1,-1 2-20,6-2 0,-5 3 56,5-3 1,0 3-14,5 2 0,-5 5 6,0 0 1,-1 5-57,1-5-44,3 6 40,-5-2 255,7 6 1,-1 1 22,-4 4 21,3 4 1,-9 11-107,6 0 1,-7 2 126,2-2 0,-3-2-5,-2 8 1,1-6-82,4 5 1,-3-5-69,3 5 0,-3-7-89,-2 2 0,0-3-286,0-2 226,7-6 0,-4 2-31,7-6 0,-5 0-129,5-5 95,0-6 0,5-3 12,0-6 0,-5-5-96,0 0 0,-1-2 32,1 2 1,7-2 98,-7-3 1,6-1 124,-6 5 0,4 1-121,1 5 0,0-5 110,0 0 0,0 5-59,0 5 1,0 5 447,0-5 1,-5 6-75,0-1 0,-6 5 69,1 5 1,1 4-156,0 6 0,-1 0-94,-5 0 1,0 7-175,0 3 0,0-2 112,0 3 1,-5-3-119,-1 2 1,0 2 57,1-7 0,3 0-762,-3-5 240,3 0 1,4-5-341,3 0 0,5-6 135,10 1 0,-3-5-330,3-5 1,4-4 1059,1-6 0,3 0 0,2 0 0</inkml:trace>
  <inkml:trace contextRef="#ctx0" brushRef="#br0" timeOffset="2170">2247 845 7924,'-8'-7'7044,"-5"5"-5176,11-4-768,-5-1-691,7 5 1,2-5-191,3 7 0,3 0-38,7 0 0,2-1-201,3-4 0,-1 3-300,6-3 0,-5 3-621,5 2 1,-7 0 489,2 0 0,-3-5-102,-2 0 0,0 0 79,0 5 0,-4-1 153,-1-4 1,-7 1-118,2-6 751,-3 0 1,-2-5 1,0 0 0,-7 0 232,-3 0 0,-4 1-185,-1 4 1,-1-1-74,-4 6 0,3 0 183,-3 5 0,-4 1-72,-1 4 1,3 4-257,2 6 1,-2 7 82,2 3 0,5 3-304,5 2 0,7-3-85,-2 3 1,5-3-170,5 8 0,3-5 48,7-4 0,2-5 132,3-6 0,4 0-412,6 1 1,5-8 180,0-3 0,0-3-611,-5-2 0,1-2 427,-1-3 1,-5-3-227,0-8 0,-7 1 91,3 0 0,-5-1-146,-1-5 0,0 5 278,1-4 0,-8 1 569,-3-1 0,-3 3 0,-2-3 0,0 3 0,0 2 0,0 0 0,0 0 0,-7 0 729,5 0 847,-11 7 1250,11 1-1869,-5 7 0,7 2-437,0 3 1,0-2 248,0 7 0,0 2-299,0 8 1,0-3 67,0 3 1,0 3-143,0 2 0,2-1-65,3 1 0,-3-5-166,3 5 0,2-5 13,-2 5 1,1-8-223,-1-2 0,-3 0 151,3-5-337,3-3 1,1 0 123,6-7 1,-5-2-268,0-3 1,0-8 160,5-7 1,0-6-222,0 6 1,2-6 110,3 0 0,-3-2-30,3-2 1,-5 1 148,-5 4 0,3 2 12,-2 3 1,-3 5 444,2-1 0,-7 6-117,2 5 344,4 4 0,-8-4-227,4 10 0,-3 5 349,-2 10 0,0-2-253,0 7 1,0 1-100,0 4 1,5 0-552,0 0 0,2 0 235,-2 0 0,-2-6-882,7-4 1,-5-3 475,5-2 0,-5-2-2024,5-3 1759,0-3 0,6-7-761,-1 0 1,-5-7 541,0-3 1,-2-8 954,2-2 0,-3-7 0,-7 3 0</inkml:trace>
  <inkml:trace contextRef="#ctx0" brushRef="#br0" timeOffset="2377">3273 196 9294,'-9'2'2189,"4"3"1,3 5-1013,2 10 1,0 5-355,0 10 1,0 4-157,0 6 1,2 7 247,3 3 1,-3 9-1002,3 1 0,-3 6 123,-2-6 1,5 0-1519,0-4 0,0-8 941,-5-2 1,0-11-1459,0-5 0,0-5-452,0-5 532,0-3 1918,0-14 0,-7-1 0,-1-7 0</inkml:trace>
  <inkml:trace contextRef="#ctx0" brushRef="#br0" timeOffset="2535">3152 649 9489,'10'0'4044,"0"0"0,-5 0-3080,5 0 0,2 0-141,8 0 1,3 1-342,8 4 0,5-3-526,5 3 0,2-3-8,2-2 52,-6 0 0,4 0 0,-4 0 0</inkml:trace>
  <inkml:trace contextRef="#ctx0" brushRef="#br0" timeOffset="3030">3951 0 9108,'0'15'1712,"0"7"1,2 10-953,3 13 1,3 11-21,7 14-353,0 0 1,-1 26 882,-4-1-1900,-3-44 0,-1 0 777,-5 2 1,0 0-1,4-1 1,1 0-651,-3-2 0,0 0 361,2 47 0,-7-8 107,-3-3-923,-4-18 641,-6-2 239,-6-13-1230,-3-6 858,-6 3 0,-7-19 450,-3-1 0,-5 0 0,-6-8 0,-4-4 0,-3-4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7:45.5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14 7843,'-7'-8'1972,"5"3"-1015,-2 10-586,-5-4 143,8 12 1,-6 2 139,7 10-517,-6 2 21,4 3 0,-5 6-67,7 3 0,0 3-154,0 2 1,-4 2 0,-1 3 1,0-5 138,5 0 1,0-1-308,0-9 1,0-6-88,0-9 276,0 4 0,6-8-24,4 0 1,-2-7 500,2-8 0,0 0-150,5 0 1,1 0-2,4 0 1,-3 0-314,8 0 0,-5 0 87,4 0 1,-6 0-992,2 0 0,1 0 497,-2 0 0,3 0-2025,-3 0 2460,-2 0 0,4 0 0,-6 0 0</inkml:trace>
  <inkml:trace contextRef="#ctx0" brushRef="#br0" timeOffset="297">486 396 8256,'-7'10'0,"-1"0"2177,0 1-1809,-5 2 1,11 2-54,-3 0 0,-1 1-146,1 3 1,0-2-113,5 2 1,2-2-451,3-3 0,3-4 316,6 0 0,1-7-483,0 2 0,0-3 97,-1-2 103,1 6 246,0-4 0,-7 11 240,-3-3 1,-4 3 137,-1 2 1,-6 6 609,-4 3 0,-8 4-73,-2 2 1,-1-1-331,2 0 1,4-1-1173,0-3 497,1 2 204,12-10 0,8 4 0,11-6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7:52.3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30 206 7868,'-7'-8'2432,"-3"3"-1110,4 3-309,-1 2 440,7 0-320,0 0-262,7 0-736,8 0 0,7 0-360,8 0-1909,-1 0 2103,1 0 0,4 0 0,2 0-292,1 0 1,3 0-1,2 0-98,-3 0-1734,4 0 891,-12 7 522,5-5 1,-7 4 741,0-6 0,1 7 0,-1 1 0</inkml:trace>
  <inkml:trace contextRef="#ctx0" brushRef="#br0" timeOffset="426">662 0 8866,'-10'5'0,"0"0"642,-1-2 1,-2 4 150,-2-2 1,2 6-435,3-1-148,-3 3-1454,11 2 1336,-4-7 0,8 3 1,2-4-1,6-1 474,3 1-2502,2 4 1986,0-9 0,4 5 1,1-7-1,-4 1 0,-3 2 179,-3 2-24,0 0 1,-2 2 0,-3 3 1689,-3 3-1805,-2 1 1,-7 8-1,-3 0-108,-3 1 151,-8 5 1,5-10-1149,-4 7 0,5-7 969,6 1 1,2-7-4623,7-3 4288,0-5 379,0 2 0,7-6 0,1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7:54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310 177 7838,'8'-7'2410,"-2"6"-1962,-6-12 1,-6 11-107,-4-3 520,-3 3-722,-2 2 1,-1 0 0,-2 0 0,-3 0-1,-1 0 43,1 0-110,-5 7 0,5 1 1,-5 7-1,3 0 0,2 1 608,3 4-1198,1-4 448,9 5 0,-3-6-700,6-1 295,0 1 0,5 0 0,2 0 422,2-1-268,5 1 0,7-5 217,4 0 1,-3-7 0,8 3 0,-1-1 0,1 0 359,-1-2-310,1-1 1,3-2 0,-4 2 0,-4 1 0,-4 3 108,-1 3 40,0-6 0,-7 10 0,-3-3 0,-4 3 589,-1 2-580,-6-1 1,-7 1 0,-9 0 0,0-1 0,-5 1 1544,0 0-1545,4-1 0,-5 1 1,5-2-1,0-1 1,4-4 105,2-2-259,3-1 1,1-3 0,1 1-1658,2 2 1369,7 0 1,-2-7-1,10-1 1,5-3-249,3-3-3641,2 6 4040,6-10 0,-5 6 185,4-2 0,3-4 0,0 4 0</inkml:trace>
  <inkml:trace contextRef="#ctx0" brushRef="#br0" timeOffset="272">457 397 9709,'0'9'400,"1"-3"0,2-4 179,2 3 69,0-4 0,-5 12-247,0-3-249,7 3 0,-6-3 0,4 0-1000,-3 1 906,-2 2 1,0 2 0,2 0 0,1-1-1,2 1 541,-2 0-5263,-1-7 3633,4 5 1031,2-11 0,7 4 0,0-6 0</inkml:trace>
  <inkml:trace contextRef="#ctx0" brushRef="#br0" timeOffset="465">515 15 10437,'-14'-8'0,"-1"3"1793,0 3 1,1 2 0,0 2-1189,5 3-911,-4-3 317,11 11 0,-5-10 1,7 7-2278,0 1 1115,7-4-5353,1-1 6504,7 1 0,6-6 0,2 6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8:13.2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113 45 8442,'9'-2'730,"-5"-2"-728,-2 2 1230,5-11-514,-6 11 195,6-4 0,-7 4 787,0-3-1289,0 4 1,-2-6 0,-3 9 0,-5 3 4,-3 4-217,-1 11-75,-8-4 1,6 12-1,-3-3 1,4 2-417,5 3 0,-1-1 349,6 0 75,6 1 1,7-7 0,10-4-325,7-2 1,1-8 0,13 0 0,2-3-187,2-3-727,1-1 1050,-7-8 0,-1-3 0,-6-5 1,-3-3-215,-2-2 0,-4-4 141,-6-7 0,-7 1 0,-5 1-117,-6 4-431,-12-4 0,-14 13 0,-14 1 1,-7 7-2877,-9 5 2289,-3 2 779,10 0 484,1 0 0,13-6 0,2-2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8:10.1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16 616 15599,'14'-2'530,"1"-3"0,5 2 1,1-7-4,2-1-671,1-2-444,6-8 0,4 3-199,0-7 0,1 1 492,-6-6 1,0 1 0,1-1 0,-2 1-84,-4 0 1,-3-1 0,-8 1-421,-3-1 626,-3 8 1,-7-5-1,0 8 320,0 1-48,-7 8 293,-1-3 0,-8 11 0,-4-3 0,-4 5 0,-4 5-52,-2 5 0,-4 10-156,0 4 0,-2 9 1,3 4-305,-1 6 9,-7-2 0,15 11 168,-4-3 1,11-3 0,1 3 0,6-5-651,8-5 328,2-3 1,13-7-725,4 1 453,10-7 1,-3-7 434,8-6 0,1-7-133,3 2 51,4-3 35,6-9 1,-2-1 0,-1-7 0,-3 0-257,-2 1 313,4-7 1,-10 4 0,1-4 0,-7 1-325,-2 1 435,-3-1 1,-6 5 0,-3 1-266,-5-1 717,-3 0-374,-2 1 0,-2 6 1,-3 3-1,-5 3 259,-3 2-243,-8 0 0,3 2-9,-6 3-77,-1 3 1,1 13-62,-1 3 75,7 4 0,-8 2 0,6-1 82,2 0-40,9 1-81,-4-7 1,11 3-1,-1-7 1,6-1 0,8-1 103,7-3-74,5-5-21,7-3 1,5-6-1,5 0 1,2-2-529,2-2 0,2-5 0,1-5-44,2-1-2418,0 0 2903,-11 1 0,4-8 1,-4-1-1</inkml:trace>
  <inkml:trace contextRef="#ctx0" brushRef="#br0" timeOffset="493">942 469 6516,'0'8'2147,"0"-1"-1755,0-7 899,0 0 1,0 6-912,0 4 0,0-2 0,0 2 1072,0 1-1294,0 9 0,1-4 0,3 5 114,1 1-162,-1-6 1,1 12-94,0-4 1,0-2-1,-5-3 1,0-3 0,0-1-258,0 0 24,0-7-1668,7-1 1840,-6-7 0,7 0 49,-3 0-645,-3 0 0,11-7 501,-3-3 1,1-3-101,-1-2 141,3 1 0,-5-1 1,7 0-1,-2 1 1,-2-1-461,-1 0 638,0 7 0,0-3 1,0 6 485,1 2-240,-4 1-158,6 2-23,-12 0 0,11 6 0,-6 4 390,2 3-467,-4 2 0,7 1 126,-6 4-688,7-4 297,-11 5-18,12-6 0,-5 5 0,5-1 0,1-2-763,0-6-142,-2 2 1,11-11 1119,-4 3 0,11-4 0,7-1 0</inkml:trace>
  <inkml:trace contextRef="#ctx0" brushRef="#br0" timeOffset="862">1927 13 10113,'-15'-8'561,"0"3"1,-4 5 0,-3 7 0,-1 7-1,-3 11 45,-1 8 0,-8 12 1,-1 14-1,0 8-131,0 5 0,9 6 1,9 2-61,6 2-1605,6-5 1,14 3-138,7-7 1,14-6-1,13-6-658,6-11 565,7-14 1329,-2-15 0,12-6 1,2 0-1</inkml:trace>
  <inkml:trace contextRef="#ctx0" brushRef="#br0" timeOffset="1539">2441 454 6599,'0'-8'657,"0"1"0,0 9 1,-2 3-1,-1 6 461,-2 7-702,-6 5-53,9 13-296,-4 2 0,6 1 1,0 0-416,0 2 1,0 5-1,-2 1 1,-1-3 802,-2-1-1157,0 2 584,5-14 0,0 5 0,0-8 118,0-3 0,-7-4 0,-1-6 0</inkml:trace>
  <inkml:trace contextRef="#ctx0" brushRef="#br0" timeOffset="1754">2323 366 7854,'0'-15'0,"2"2"1663,3 3-366,-3 4-898,4 6 0,1-5 0,2 0-238,5 2 0,0 1-60,1 2 0,6 0 0,4 0-736,2 0 499,3 0 1,-6 0-1,1 2 1,1 3-1435,2 5 1336,-5-4 1,3 7 0,-8-3 0,-4 3-606,-2 2 563,-9-1 1,4 1 226,-7 0 0,0-1-38,0 1 226,-7 0 0,-6 4 0,-8 1-433,-2-2 79,5-2 279,-3-7 1,1 4-1,-1-5 1,0 0 0,-1-3 98,4-4-388,9 6-19,-4-5 207,11 4-1442,-5-6 1479,14 0 0,8-6 0,8-3 0</inkml:trace>
  <inkml:trace contextRef="#ctx0" brushRef="#br0" timeOffset="2082">3073 43 8620,'0'-9'745,"0"3"-624,0 6 0,2 3 1,3 5-1,3 9 1707,0 4-1693,12 3 1,-11 12 0,13 5 0,-3 5 288,1 3 1,4 11 0,-6 1 220,-5 4-438,2-3-928,-13 10 0,4-7 0,-9 4 1,-5-5-579,-7-4 1,-11-1 1224,-4 0-2,1-7 1,-12-3-1,5-8 76,-1-2 0,-2-13 0,-6 2 0</inkml:trace>
  <inkml:trace contextRef="#ctx0" brushRef="#br0" timeOffset="2509">3852 572 7704,'-16'0'627,"-2"0"2215,-2 0-2331,1 0-89,4 6 264,0-4-479,1 11-53,5-11 1,4 4-268,10-6 131,10 0 1,3 0-315,7 0 1,4 0 0,7-1-1646,1-4 1,-2-2 0,4-3 1940,2 5 0,-5-3 0,0 0 0</inkml:trace>
  <inkml:trace contextRef="#ctx0" brushRef="#br0" timeOffset="2703">3808 748 7745,'-15'0'2935,"1"0"-2485,-1 0-389,7 0 0,8 0 1,11 0 10,7 0-489,5 0 1,8 0 0,3 0-1,6-1-824,2-4 1241,2 3 0,0-5 0,0 7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8:16.6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15 103 9573,'8'-23'1709,"-3"4"-1389,-10 2-44,4 3 1,-6 4 895,7 0-259,0 7-21,-6-4-429,4 7-324,-4 0 1,6 2 0,0 3 281,0 5-421,0 3 53,0 8 157,0 2-633,0 6 1,0 2 575,0 3 1,0-2 0,0 3-85,0 1-536,0-5 0,1 5 557,4-6-79,-3-1 0,6-6 23,-3-3 0,-2-6 0,5-2 0,0-4 202,1-2-112,0-1 1,6-5-139,0 0 147,-1 0-116,1 0 0,6-6 0,-4 3 1,4-7-1,-1 0 1,-1 0-401,-1 0 265,5 7 0,-7-8 1,6 6-912,-1 1-779,-5 3 1496,5 1 0,-6 0 0,0 0-661,-1 0 687,1 0 1,-5 0-116,0 0 137,-7 0-332,10 0 0,-10 0 1,7 0-1451,2 0 2046,-6 0 0,7-7 0,-5-1 0</inkml:trace>
  <inkml:trace contextRef="#ctx0" brushRef="#br0" timeOffset="885">427 235 7796,'-10'0'34,"0"0"1,0 0 293,-4 0 0,4 0 0,2-1 497,1-4-516,2 3-107,5-4 1,-1 6 341,-4 0-207,3 0 104,-4 0-131,6 0 969,0 0 0,6 1 1,4 3-1306,3 1-433,2-1 1,-1 1 451,1 0 1,0 0 0,0-3-239,-1 3 145,1-4 0,0 6 1,-1-7-384,1 0 290,0 6 1,-1-4-130,1 3-14,0-3 164,-7 4 0,3-3 0,-4 7-230,1 2 415,-5 1 1,4 1 0,-9 1-1,-3 0-326,-4-1 424,2 8 0,-6-9 0,3 3 1,-3-1 430,-2-4-428,1 1 1,1 2-1,1 1 1,2-2-1,1-1 73,0-3 0,-2-4-164,6 5 1,-5-5 65,5 5 0,-1-7 17,1 2-250,3-3 1,-4-4-32,6-3 1,0-3-98,0-7 273,0 0-196,0-6 169,6 5 0,-4-10 0,3 5-6,-3-2 41,-2-2 1,1 1-1,2 1 1,2 0-121,-1 0 221,-3 5 1,-1 2 0,0 6 0,-1 0-25,-4 2-166,3 1 0,-6 7-940,3 0 459,-3 0 1,0 7 163,3 3 1,3-2-1720,2 2 2116,0 0 0,7-2 0,1-2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8:26.5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0 236 7801,'0'-10'-1929,"0"0"1927,0 7-88,0-10 98,0 11-8,0-5 0,0 1 0,0-2 0</inkml:trace>
  <inkml:trace contextRef="#ctx0" brushRef="#br0" timeOffset="663">0 162 7801,'0'-10'-608,"0"0"789,0-1 0,0-2 38,0-2 1,0 5 328,0 1-308,0-1 0,0 0 0,0 0 496,0-1-360,0 4-136,0-6 0,0 10 122,0-7-162,0 7 1,2-4-22,3 7 1,-4 2 0,4 3 252,-3 5-298,-2 9 0,2 11 0,1 9 331,2 3-310,0 9 1,-5 3-26,0 10-45,0 3 0,0 0 0,0-4-545,0-2 1,0-3-1,1-2 555,4-7 0,-1-7 0,4-14-271,-2-3 68,6-4 1,-4-13 117,7-1 1,1-9-10,3-3 0,-1-6 0,7-14 264,1-9-229,-5-7 1,12-10-1,-5-1-180,-2 0 140,3-5 1,-6 6 49,6-3-255,1 4 0,-6 7 0,-1 4 1,-2 6-534,-3 7 0,-1 2 1,-3 7-250,1 4 645,-7 8 0,-1 5 346,-7 10 0,0 10 0,0 3 0</inkml:trace>
  <inkml:trace contextRef="#ctx0" brushRef="#br0" timeOffset="884">280 485 7845,'0'-14'4265,"0"6"-3780,0-5 1182,0 11-1376,0-5 1,1 14 294,4 3-434,10 9 1,1-1-1,4 7-129,-4 1 1,5 2-1,2 1-382,0 0 1,3 6 0,-5-1-1,1-1-344,-1-2 0,2-3 0,-7-2 0,-3-3-1108,0-2 1,-1-7 1810,-3-4 0,5 0 0,-6 5 0</inkml:trace>
  <inkml:trace contextRef="#ctx0" brushRef="#br0" timeOffset="1544">868 206 7845,'-2'15'0,"-1"1"1677,-2 4-1077,0 3 0,0 6 95,0 0 0,0 6-273,5-1 1,0 7-548,0-2 1,0 2-1631,0-2 1616,0 4 1,2-7 0,1 3-366,2-5 359,6-3 0,-9-2 0,5-1-637,-1-3 0,-4-9 344,3-6 1,-4-9 0,-1-1 0,0-8-13,0-5 450,0-8 0,-1-3 0,-4-11 0,3-2 0,-4-4 0,6-3 0,-5 1-19,0-11 0,-5 0 19,5-4 0,-1 0 753,1 5 0,3-1-751,-3 10 1,3-2 2689,2 12-2457,0-1-128,7 12 1,0 2 634,2 6-458,4 1 1,-3 6-1,8 3 566,2 3-473,6 2-175,-3 7 0,6 1 0,1 6 113,-1 1-399,0 0 1,1 0 0,-2 1-25,-4 4-1850,-3-4 2014,-6 5 0,0-6-200,-1-1 0,-5 1 0,-5 0-220,-2 0 1,-10 4 0,-7 1 0,-8-2-535,-4-2 728,-9-1 1,0-1 0,-4 1 0,5-2-33,-1-3 142,5 3 0,-4-6 30,11 2-51,3 4-381,6-11 63,7 5 122,1-7 1,10 0 276,7 0 0,7-7 0,12-1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8:28.9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44 309 9316,'-14'-8'672,"4"-4"435,0 7-54,7 1-708,-4 4 0,9-2-31,3-3-492,3 3 1,8-9-1,4 6 1,4 0-146,4-1 82,1 4 182,7-5 0,-5 7-1918,4 0 1339,-4 0 0,3 0 638,0 0 0,1 0 0,-6 0 0</inkml:trace>
  <inkml:trace contextRef="#ctx0" brushRef="#br0" timeOffset="220">118 427 7813,'-23'0'1639,"2"0"-816,6 0-360,7 0 128,1 0-141,7 0-781,0 0 270,7 0-66,8 0 0,7 0 1,9 0-1,4 0-1130,4 0 0,8-5 1257,2 0 0,7-7 0,-4 4 0</inkml:trace>
  <inkml:trace contextRef="#ctx0" brushRef="#br0" timeOffset="715">1235 147 7754,'-7'-10'1882,"-2"1"-530,-4 5 35,-2-2-937,0 6 0,0 0-20,1 0 0,-6 6 0,1 6-393,1 6 0,1 5 0,3 6 1,-1 0-47,0 1 1,7 4 0,3 0 0,5-3 0,5-3-45,5-3 1,11-7-1,8 0 1,11-7-372,7-6 272,-1-3 0,6-4 1,-5-5-323,2-7 334,0-7 0,-9-10 0,-3-2-307,-1-1 303,-8-7 1,-9 8-1,-9-4 27,-5 1 59,-3 1 0,-15 6 0,-7-1-332,-6 1 239,-10 6 0,-2 4 0,-7 9-646,-4 5 1,5 3 316,-1 2 0,5 5 480,10 0 0,-2 7 0,9-4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8:35.1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322 103 7922,'0'-15'487,"0"1"553,0-1 0,-1 7-428,-4 3 1,1-2 0,-5 3 10,-3 0 0,4 3-339,-2 1 0,0 0-215,-4 0 0,-1 1-190,0 4 0,1 3 1,-1 9 172,0 2-378,1-2 0,1 5 0,1-4 393,2 2 0,7 0-231,-2-6 0,3 1-212,2 0 220,7-7 0,1 5-101,7-3 291,0-4 1,6 7 0,2-4 80,0-1-81,4 5 1,-5-10 0,4 5-137,-2-1 218,-6 4 0,3-3-77,-6 7 1,-2 0-1,-3 1 1,-5 2 45,-4 2 0,-2 4 1,-4-3-1,-7 1 159,-5-1 1,-6 0 0,-8-3-1,-2 2 187,-1-2 0,-2-7 0,3-1 186,-1 1-461,6-4 3,0-1 0,7-6-340,-3 0-491,2 0 0,9-1-116,3-4 0,6-2 591,8-3-1861,11-9 876,1 9 503,12-11-1038,-5 6 1717,6 0 0,1 1 0,-1-1 0</inkml:trace>
  <inkml:trace contextRef="#ctx0" brushRef="#br0" timeOffset="184">719 294 7836,'0'15'1931,"7"0"0,-6 4-1620,4 1 1,-3 6-1,-2-3-610,0 0 207,0 4 1,0-5-1810,0 2 891,-7 4-320,6-18 1330,-6 9 0,-6-10 0,-3 5 0</inkml:trace>
  <inkml:trace contextRef="#ctx0" brushRef="#br0" timeOffset="342">602 15 7824,'-9'0'3102,"3"6"-2963,6 3 122,0-1 53,0 5-1443,6-5 1,3 5 1128,5-3 0,7 3 0,2-5 0</inkml:trace>
  <inkml:trace contextRef="#ctx0" brushRef="#br0" timeOffset="588">984 177 9767,'-8'-9'3732,"1"3"-2630,0-1-252,6 6-888,-6-6 0,12 14 82,0 3 1,2 4 198,-2 6-1274,-4-4 609,6 12-461,-7 1 0,0 2 0,0 5 20,0 0 31,-7-5 443,6 5 1,-8-11-1111,4-1 1040,4-6 0,-6 3 459,7-6 0,-6 0 0,-2 0 0</inkml:trace>
  <inkml:trace contextRef="#ctx0" brushRef="#br0" timeOffset="896">984 221 7829,'0'-15'1602,"0"7"-1287,0-5 803,0 11-587,0-4-295,0 6 1,0 6 0,1 4 144,4 3 0,-3 2-137,3-1 0,3 8 68,2 2 1,3-1-371,2 2 56,6-8 0,0 6-522,3-3 0,4-5 428,-3-1 0,3-1-35,1-8 1,-1 0 0,-2-5-1,-3 0-497,-2 0 445,-2 0 1,-4-6-211,0-4 229,0-3 44,-7-2 218,-2-6 0,-6 5-55,0-4 105,0-3 0,-1 7 1,-4-5-1,-5 1-70,-3 0 1,-2 1 11,0 4 0,1 2-13,-1 3 0,5-1 27,0 6-1066,7-7 340,-3 11 432,6-6 0,1 12-1623,4 0 1813,3 6 0,7 4 0,0 8 0</inkml:trace>
  <inkml:trace contextRef="#ctx0" brushRef="#br0" timeOffset="1239">1777 191 7808,'-8'-6'2401,"-5"4"563,5-4-2175,-7 6 0,6 0 1,-1 0 308,-2 0-445,-1 0 0,-1 6-197,-1 4 0,0 8-378,0 2 1,2 4 131,4-4-603,-4 6 1,11-3 0,-3 4-349,3-2 0,9-4 0,3-6 298,3 0-93,8-1 0,-3-6 0,6-3-24,3-3 0,0-14 507,3-2-155,-1-11 170,1 9-47,-8-12 1,5 5 230,-8-6 1,-4 0-1,-7 1 116,-1 3 0,-3-1 0,-4 7 606,0 1-772,0 1 303,-6 3-170,-2 5 100,-7 3-507,0 6 1,-4 0 0,-2 1-297,-2 4 0,5-1 136,-2 5 0,9 1 104,1 5-1511,7-7 754,-4 5 647,7-5 1,2 1-1,3-5 344,4-2 0,4 5 0,2 1 0</inkml:trace>
  <inkml:trace contextRef="#ctx0" brushRef="#br0" timeOffset="1737">2057 15 9528,'8'-7'2687,"-2"6"-358,1-6-1319,-5 7-510,4 0 0,-1 7 0,0 4-304,-2 7 1,-1 0-650,-2 7 1,0 4 464,0 5-1474,0 1 1103,0-6 1,0 4-42,0-4 1,-5 4 0,0-10 0,2-1-1142,1-2 1040,-4-10 0,4-2-438,-3-3 482,3-3 176,2 4 0,0-12-360,0-4 294,0-3 1,-6-2 172,4 0 1,-4-4-12,6-1 1,0-4-1,0 2 139,0 0 1,0 2 45,0-5 381,0 7-341,0-3-74,0 7 1,0-1 893,0 0 1,0 5-46,0 1 1453,0 5-924,0-2-982,0 6 0,5 1 117,0 4 1,6 2 64,-1 3-336,-4 3-228,7 1 1,-3 4-1,8 5 260,2-2-492,-1 6 1,3-6 99,2 3 1,-1 2-181,1-6 1,1 5 277,4-6 1,1-1 30,-1-8 1,-4-2 267,-1-3 1,-6-3-1,3 2 0,1-2 588,-13-8-544,11-3 1,-14-5 487,4-1-689,-3 0 0,-7-4 143,0-1 1,0-4 39,0 4-110,0 0 1,0 6-321,0-1 0,-5 0 1,0 1 194,2-1 0,-4 5-1622,2 0 768,0 7-3119,5-3 2162,0-1 1775,0 5 0,7-11 0,1 5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8:55.8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397 192 7846,'15'-23'0,"0"3"0,-1 10 2737,1-3-1806,-7 5 1,4-6 3,-7-1 1653,0 0-1188,-5 7 123,0-5-971,0 5 0,-7-5 80,-3 3-611,-9-3 0,-4 11 115,-7-3 1,-1 4 0,-3 4-111,-5 7 185,3 0-815,-7 11 533,12-7 1,-5 6 81,7 0-519,0 6 310,-1-10 1,12 5-437,4-6 0,4 0-72,0-1 164,4 1 1,12-2 136,4-3 0,5-3-46,4-7 1,6-7-1,7-3-73,3-3 1,-1-3 275,-5-4 1,6 2 350,-1-6-105,0 6-78,-11-3 1,3 7 439,-6 5-254,-1-4-67,-4 11 141,0 2-26,-7 8 389,-2 7-349,-6 6 0,0-3 61,0 7-238,0-7 49,0 9 1,2-10 32,3 2 0,-2-2-644,7-3 0,-5-1-194,5-3 0,1-3-499,9-7 1,-4 0-377,4 0 1614,-4-7 0,-1-1 0,-1-7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38:45.5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1 649 7817,'0'-15'555,"0"0"1,1 4-162,4 1 1,-3 5 1171,3-5-1063,-3 7 0,-2-5 247,0 3-76,0 3-378,6-5 1,-2 14 61,6 3 1,-7 5-101,2 5 1,2 5-258,-2 10 0,5 4 67,-5 6 1,2-5-121,-2 1 0,1-6 91,4 5 0,2-12-190,-7 3 1,5-11 50,-5 0 0,7-8-50,-2-2 1,-2-7-110,2 2 0,-5-5 76,6-5 1,-1-10-23,5-10 0,-5-4 87,0-1 0,-2 0-115,2 0 0,4-2 59,-4-3 1,-2 8-30,2-3 1,-2 5 352,2 0-168,4 3 666,-6 7-492,7 6 0,0 4 190,0 10 0,-4 4-127,-1 6 0,-2 2-231,2 3 0,3-2 55,-3 7 0,4-5-156,1 5 1,2-6-144,3 1 1,-2-5-37,7-5 0,-1 2-146,1-7 0,3 0 139,-2-5 0,2-7-13,2-3 0,-1-3 69,-4-2 1,0-5 65,-10-1 1,3 0-152,-8 1 914,-3 3-449,0-5 0,-7 7 817,0 0 0,-2 1-486,-3 4 1,-3 4 453,-7 6 0,-2 0-333,-3 0 0,3 6-187,-3 4 1,3 9-150,2 1 0,2 7-377,3-2 0,3 3 84,7 3 0,0-3-59,0-3 1,8 2-654,7-7 0,7 0 380,8-5 1,2-1-1258,3-4 0,4-4 1629,6-6 0,0-6 0,1-3 0</inkml:trace>
  <inkml:trace contextRef="#ctx0" brushRef="#br0" timeOffset="159">935 196 7825,'-21'-8'2663,"4"-5"1,-3 9-1339,10-6 1,5 5-655,10-5 0,0 2-267,10-2 1,-2-4-4413,12 4 4008,7-3 0,7-2 0,6 0 0</inkml:trace>
  <inkml:trace contextRef="#ctx0" brushRef="#br0" timeOffset="2027">1584 664 7867,'0'-15'872,"-7"0"841,-1 0 1,-7 1-830,-1 4 1,6 3 478,0 7-897,0 0 0,-6 0-283,-5 0 0,5 7 0,-4 5 97,3 6 0,2 1-357,0 6 1,1 0-296,4 5 0,-2 0 336,7 0 1,0-5-631,5 1 266,7-8 253,8 11-477,2-13 377,11 6 0,1-12-88,6 0 0,7-5-5,-2 5 0,4-6-386,1 1 485,0-10 1,5-4 0,1-6-456,-3 0 427,-7 0 0,-5-2-78,-5-3 317,-1-3-38,0-1 0,-8-3-252,-7 7 369,0 0-91,-14-2 0,6 6 957,-7-4 1,-7 8-528,-3 2 0,-3 5 1025,-2-5-695,0 6-352,0-2 1,-5 7 4,0 4 0,-2 5-187,2 11 0,3-3-98,-3 7 0,5-5 234,5 5-165,3 0 5,0-1 0,6 3 160,-4-7-711,10 7 193,3-11-736,14 6 636,-5-7 1,11-1 13,-3-4 0,4 1-103,1-6 1,5 0 53,0-5 0,0-1-62,-5-4 0,6-5-348,-1-10 311,0 3 157,-5-12 1,-1 11-103,-4-7 0,2 1 96,-7-1 0,0-3 323,-5 3-56,0-4 1,-2 1 940,-3 3-553,4-4-335,-13 6 1,6-1 888,-7 4-666,7-3 1,-5 6 1754,3-3-804,-4 10-753,-1 3 1,0 9-170,0 3 1,0 3-412,0 7 0,0 2-379,0 3 0,0 2 394,0 3 1,7 3-86,3-3 137,3-3 0,2 7 0,1-6 177,-1 1 0,-5 2-150,0-5 0,-2-1 388,2-5-113,-3 0-96,0 0 0,-7-5 124,0 0 0,-2-7 153,-8 2 0,0-3 347,-5-2-272,0 0 282,0 0-517,-1-7 1,8-1-775,3-7 0,5-2 376,5-3 0,5 3-785,10-3 1,-1-2 50,6 2 1,-5-1-313,5 0 0,2 5 247,8-4 0,-3 3 396,3 2 1,-3-2-169,-2-3 1,0 3 279,0-3 0,-5 3 260,1 2 0,-8 0-32,2 0 1,-8 0 497,-2 0 1,-7 5 46,2 0-98,-3 6 0,-9-2 1904,-3 6-1506,-3 0 1,-6 6 208,4 4 1,-3 2-346,8-2 1,-2 4-33,2-4 0,3 8-211,7 2 1,0 0-278,0-5 0,2 6 63,3-1 0,3 1 102,7 0 0,6-5-73,-1 4 1,6 2 71,0-2 1,-5 0-336,-1-5 0,-3-1 93,-2-4 1,-5 3-22,0-3 1,-6-1 92,1 1 247,-4 0 0,-7 3-36,-4-3 0,-4 2 56,-1-7 0,-2 2 184,-3-2 1,4-4-131,-4 4 1,3-3-181,2-2 0,1-2 96,4-3 1,-2 2-1482,7-7 1019,0 0 1,14-5-801,6 0 1,2 0 255,8 0 0,0 0-31,5 0 0,2 4-559,3 1 0,-3 2 641,3-2 0,2-3-298,-2 3 1,0 1 576,-5-1 1,-1 2 446,-4-2 0,2-4 0,-7 4 0,5-3 0,-5-2 0,0-2 47,-5-3 1,-1 3 12,-4-3 1,2-2 1155,-7 2 1,0 0-517,-5 5 0,0 0 993,0 0 0,-7 6-821,-3 4 1,-5-1 377,-5 1 0,-2 0-512,-3 5 0,-4 6-186,4 4 0,-3 5-157,-2 6 0,-1 2-3,1 7 1,7 0-358,3 1 1,3-1 76,2 0 0,6 0-632,4 0 0,4-5 416,1 0 1,11-6-935,5 1 1,4-5 438,0-5 0,3-3-165,7-7 0,-1 0 83,-4 0 0,3-7-11,-2-3 1,-3-3 189,2-2 1,-6-2 141,1-3 0,-4 3 280,0-3 1,-3 3-104,-3 2 1,2-5 296,-7 0 1,0 0-158,-5 5 0,5-6 373,0 1 220,0 0 1,-10 5 1525,0 0 128,-7 7-1598,4 1 1,-7 9-301,0 3 1,4 8-67,1 7 0,7 7-180,-2-2 1,3 2-90,2-2 0,0 4-163,0-4 1,2-2-350,3 2 1,3-6 325,8 1 0,0-8-505,4-2 0,-1-7 342,6 2 0,-7-3-81,2-2 0,2-7 54,-2-3 1,0-5-17,-4-5 0,0 1 106,4-6 0,-8 2-295,3-2 0,-5-2 163,0 7 1,2-5-406,-7 4 853,7-5 0,-11 9-88,4-3 955,-3 10-802,-2 3 1,-5 19 226,0 3 0,-2 10-103,2 0 0,4 4 308,-4 1 1,3 0-232,2 0 0,2 4-215,3-4 0,3 2-835,7-12 0,2-2 406,3-8 1,-2-3-697,8-7 0,-3-7 40,2-3 1033,-3-10 0,0-10 0,1-9 0</inkml:trace>
  <inkml:trace contextRef="#ctx0" brushRef="#br0" timeOffset="2169">3875 15 7860,'-15'-8'2716,"0"1"3607,7 7-6740,1 0 0,7 2 194,0 3 0,9 0-2452,6 10 2675,0-3 0,6 10 0,-5-7 0</inkml:trace>
  <inkml:trace contextRef="#ctx0" brushRef="#br0" timeOffset="2853">4252 453 7891,'0'-9'1966,"0"3"-1565,0 6-159,0 0 1,0 6 209,0 4 1,2 4 90,3 1-207,-3 7-175,11 1 1,-10 7 54,7 0 0,-4 2-120,4 3 0,-7-3-31,2 3-2,3-3 0,-6-3 127,3-4 1,-3 2 134,-2-7-503,0 0 128,0-12 0,0-4 52,0-15 1,1 0 76,4-14 0,-3 0-195,3-6 1,-3 0 26,-2-5 1,6 5-53,5-5 0,-1-1-56,5 2 1,-4 0 67,9 5 1,-1 0-274,1 0 0,-3 1 117,3 4 1,2 5-747,-2 10 1,0-2 20,-5 7 1010,-7 0 0,6 12 0,-6 1 0</inkml:trace>
  <inkml:trace contextRef="#ctx0" brushRef="#br0" timeOffset="3178">4659 679 7891,'9'-15'0,"-4"0"0,1 5 2609,0 0-1095,5 0-28,-2-6 1,6 3-725,0 3 0,5-2 291,0 7 1,7-5-489,-2 5 1,3-5-200,3 5 0,-8-5-486,-3 5 0,2-2 154,-2 2 0,-5 2-568,-5-7 0,-7 5 455,2-5 1,-3 5-311,-2-5 1,-2 1 114,-3-1 1,-8 2-248,-7 3 0,-9 3 205,-1-3 1,0 10 134,-5 5 0,3 4 474,2 1 0,2 5-162,2 0 1,6 5 157,10-5 1,4 7-147,6-2 1,1-1-440,4 1 0,5-7 131,10 2 1,11-5-174,9-5 1,3 2-410,3-7 1,4 0-1599,0-5 2345,0-7 0,-4-1 0,-1-7 0</inkml:trace>
  <inkml:trace contextRef="#ctx0" brushRef="#br0" timeOffset="3510">5489 468 7795,'0'-15'17,"0"0"2747,0 0 452,-7-1 0,-1 6-1650,-8 0 0,6 7-885,0-2 1,-5 3-437,-5 2 1,-2 0-12,2 0 1,4 2-536,-5 3 1,6 3 273,5 7 1,-1 1-272,6-1 0,0 0-144,5 0 0,6 5-576,4 0 1,5 2 221,5-2 1,-1-3 365,6 3 0,-2 1 703,3 0 0,-5 4-228,-6-5 1,1 5 673,-1-5 0,-7 5-438,-3-5 0,-3 5 365,-2-5 0,-7 6 6,-3-6 0,-5 0 172,-5-5 1,-4-2-1507,-6-3 1,0 2 455,0-7 1,1-7-2483,4-8 0,5-5 2708,10-5 0,3-17 0,7-10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8:55.9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0 7875,'-15'0'0,"0"0"2912,7 0-1925,2 7 0,6 1-5,0 6-1020,6 8 212,2 0 0,14 6 174,2-3-348,11 9 0,2-9 0,7 10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8:56.6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1056 7909,'8'0'0,"0"-7"3512,-3-2-2306,3-5 1,8-7-363,4-3 1,-2-6-424,6-4 0,-1-5-670,2-10 0,2-2 219,-2-3 1,1-8 49,-1 3 1,1-3-225,-7 4 0,-4-1 143,-5 0 1,-7-5-268,2 1 0,-3 1 154,-2 8 1,-5 11 320,0 14 0,-7 3 1,3 11 0,-9 7-33,-2 18 0,-1 16 0,3 24 146,-2 17-237,-6 12 1,11 15-1871,1 4 1768,5-41 0,3 1 51,5-3 0,0 2 1,-2 11-1,0 0 87,2-2 0,2 0-227,2 2 0,0 0 93,1-1 0,1-2-423,1-5 0,2-1 274,-1-3 1,1-2 0,8 37-1116,4-12 1090,-4-14 0,4-16 1,-9-10-76,-1-5 1,-5-11-475,5-8 306,-7-7 0,4-11-351,-7-7 0,-2-1 1146,-3-14-304,-10 1 0,-8-12 0,-6-2 0</inkml:trace>
  <inkml:trace contextRef="#ctx0" brushRef="#br0" timeOffset="51">0 1144 8308,'9'-6'399,"-3"4"1969,1-5-1076,-6 1-793,12 4 1,-9-9 643,5 6 0,-4-7-189,5 3 1,5-4 172,4-2 1,6 5-1498,-5 0 0,6 0 0,-3-4 290,-1-1 1,6 2-3892,-3 3 2119,2-3 1852,3 11 0,6-11 0,1 5 0</inkml:trace>
  <inkml:trace contextRef="#ctx0" brushRef="#br0" timeOffset="709">853 938 8851,'0'-14'4568,"-7"-1"-2780,-1 7-1135,-6-5 0,4 9 2040,0-5-1869,0 5 0,-9-4 96,-1 3-538,-6 4-1,3-6-807,-6 7 370,-1 0 1,1 2 140,-1 3 0,1 4-595,0 11 0,1-4-243,3 4 0,4 1 0,8 0 339,3 2 0,-1 0-1123,6 2 662,0-4 59,12-6 467,1 6 0,11-10 7,1 4 1,6-10 100,-1 0 1,7-4 105,3-1 1,-1-6 86,-5-4 1,2-5 0,0-3 172,-1-1-80,2-7 0,-15 3-251,10 0 390,-10 2-48,-3-1-136,0 6 1005,-13-5-337,6 13-302,-7-5 488,0 4-518,-7 1 0,4 2 186,-7 6-305,0 0 17,-4 0 51,5 6-643,-4 2 302,5 7 0,0 5-44,3-1 0,-1 6 114,1-6 0,0 3-238,5-3 0,1-2 1,4 2-145,5-2 1,3-3 129,2 1 0,5-7 180,-1-3-25,7-3 1,-3-2-70,7 0 1,-6-7 11,1-3 0,-1-4-85,5-6 0,-4 2 144,-1-6 1,-6 4 0,4-3-450,-1 2 210,-11-5 368,9 9-74,-11-4-286,1 6 1098,-3 1-511,-6 6 1,-2 3 0,-2 10-111,-6 4 0,2 6 5,-2 5-21,7 3-321,-4 6 239,7 0 1,0-1 53,0-3 1,2 1-372,3-7 0,9-1-171,11-8 1,-2 2 0,1-8-287,2 0 1,4-11-415,4-8 725,-10-12 1,11-6 395,-11-6 0,-3 0 0,1-5 0</inkml:trace>
  <inkml:trace contextRef="#ctx0" brushRef="#br0" timeOffset="800">1191 277 7885,'-15'0'3079,"6"0"-2236,-1 0 0,5 0 713,-5 0 1,7 1-756,-2 4 1,3-1-328,2 5 0,0-4-645,0 5 0,7 0 193,3 5 1,8-6-3045,1 1 1609,1-7 1413,-5 11 0,6-6 0,2 6 0</inkml:trace>
  <inkml:trace contextRef="#ctx0" brushRef="#br0" timeOffset="1251">1514 732 8680,'0'10'1027,"0"0"0,2 0-391,3 5-56,-3-1-132,11 1-246,-5 6 0,2 2 1,-2 6-10,-2 1 0,4-1 45,-5 1 0,5-6-211,-5 1 1,1-2 9,-1 1 1,-3-8 456,3-6-49,-4-7-105,-1-9-240,7-4 175,-5-24 1,6 8-104,-3-14 0,-4 3 70,4-2 1,-2 1 6,2 4 1,-1 6-458,5-6 0,-4 13-522,5-4 1,-5 9 0,3 4-52,-1 2-1642,4 7 1335,-3 3 0,2 10 1088,0 10 0,0 2 0,4 8 0</inkml:trace>
  <inkml:trace contextRef="#ctx0" brushRef="#br0" timeOffset="1631">1897 835 12640,'-9'0'3309,"3"0"1,8 0-2851,2 0 0,5 5 378,5 0 0,1 5-602,0-5 1,4 5-27,1-5 0,4-1-581,-4-4 1,5 0 0,-4 0 266,2 0-331,-5 0 391,3-6 1,-8-2-102,-3-7-522,3 0 449,-12 1 0,8-6 1,-6-1 38,2-2 1,-2 3-58,-8-4 0,2 6 670,-7-2 1,-1 4 222,-9 1 1,4 7-427,-4 3 1,2 4-1,0 4 61,-1 7 0,-6 8 145,5 16 476,1-3-531,4 11 0,7-4 514,3 6-546,3 0 0,4-1-68,3-4 1,8 2-290,7-7 0,6-1-479,-2-9 0,4-4 390,1-10 1,2-4-587,4-6 1,1-11 400,3-4 0,2-10-5071,-7 1 5353,0-4 0,2-8 0,2-1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8:5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368 809 7892,'8'-14'1018,"-1"-1"1,-9 0 32,-3 1 1,2 1 975,-7 3-1392,1-3 665,-6 11-800,-6-4 0,-1 6 182,-2 0-483,-4 6 1,5 4 0,-6 9 67,0 6-111,-1 3 0,1 6 0,1 2 294,3 2-681,4 1 224,7-2-713,5-1 616,3-6 1,7-6-106,4 1 1,5-9-223,10-1 1,4-7-70,11-8 1,2-3 207,7-7 0,5-2-91,0-12-984,0-7 0,-1-7 63,-4-6-683,10 0 1272,-22-7 0,16 4-52,-14-7 667,0 7 0,-4-10 0,-1 4 0</inkml:trace>
  <inkml:trace contextRef="#ctx0" brushRef="#br0" timeOffset="694">603 30 7892,'-14'-16'1057,"-1"6"1,0 7-273,1 3 1,4 13-80,0 7 1,7 7 38,-2 8 0,3 4 0,2 10 192,0 5-472,0 10-442,0 2 193,7 1-412,1 12 1,5-12 0,-2 6 268,-1-7 1,-2-8-599,2-4 0,2-5 245,-7-9-260,6-5 209,-9-5-322,11-7 348,-5-2 0,5-15 73,-3-6 1,1-13 0,-4-11 225,1-4 1,-3-1-48,5-1 1,-1 1 0,6 0 74,0-1 1,-1 6 118,1-1 1,0 12 0,0-2 185,-1 2-300,1 7-22,6-1 1,-4 7-109,2 0 0,2 12 0,1 2-174,0 3 0,-2 4-191,5-1 1,-3 4 0,5-4 19,-3-2 1,1-4 52,4-4 1,-1-3 604,-4-7-166,4 0 0,-10-2-34,6-3 1,-6-3 205,2-7 1,-5 1 14,-6-1 0,3-1 0,-7-2 11,-2-2 686,-1 0-388,-2 12-305,-7-5 1,-3 11 395,-9-2-370,2 2 0,-10 2 0,2 3 244,-3 7 1,-1 1-177,0 14-275,6-7 27,-5 10 0,13-7 111,1 3-123,-1 4 0,13-11 93,-3 2 1,5-3-120,5-1 0,3 0-308,7 0 0,6-7-49,4-3 0,3-4-497,1-1 531,7 0 1,-5-6 37,3-4 1,-3-8 125,-1-2 0,-1 1-126,1 4 1,-8 0-65,-2 1 269,-4-1-85,-8 0 0,-1 1-48,-7-1 1,0 5 357,0 0 1,-7 2 78,-2-2 0,-4-3-17,-2 3 1,0 2 488,1-2-503,5 7 1,1-3 263,3 6-331,4-7 0,2 5-119,14-2 0,1 2 0,7 2-189,-2 0 53,6 0 1,-5 0 131,8 0 1,-6 2-100,1 2 1,-6 0 63,6 6 0,-7-6 45,1 6 1,-4 0-47,-5 5 1,1-5 19,-6-1 1,0 1 187,-5 5-170,0 0 1,0-1-98,0 1 1,-1 0-1,-3-1-404,-1 1 279,-6-7 1,8 5-982,-7-3 430,7 3 46,-4 2 1,7 0-9,0-1 1,7-1 686,2-3 0,5-3 0,0-7 0</inkml:trace>
  <inkml:trace contextRef="#ctx0" brushRef="#br0" timeOffset="772">1765 339 7892,'-12'-33'1492,"-2"4"0,-4 3-664,3 11 0,0 7 2921,1 3-1560,-1 3-1678,0 2 0,7 2-825,3 3 0,3 3 280,2 7 1,9 0 0,5-1 33,9 1 0,5 6 0,1 2 0</inkml:trace>
  <inkml:trace contextRef="#ctx0" brushRef="#br0" timeOffset="988">2029 956 7835,'-14'-8'7046,"1"0"-4482,3 3 160,3 4-1283,7-12-615,0 4-586,7-5 0,1-1 75,7 0-131,-1-6 0,6 3-1252,-1-6 0,8-1-370,-3-4 1,2 4 1181,-1 1 0,3-1 0,-6-3-3224,1 4 1756,5 3 0,-12 6 1724,4 0 0,-4-6 0,-1-2 0</inkml:trace>
  <inkml:trace contextRef="#ctx0" brushRef="#br0" timeOffset="1198">2073 501 7835,'-14'10'2983,"-1"-1"-2468,0 3 1,2 1 2086,3 2-1925,4-1 0,6 7 0,3 4 701,7 3 0,5 1-727,9 1 0,6 1-69,-1 3-425,0-3 1,12 10-3214,-7-7 1632,1 7 420,-6-17 0,1 11 1004,-1-11 0,0 4 0,1 1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8:53.0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0 148 7815,'0'-23'410,"0"3"0,0 4 747,0 1 1,0 1 120,0-1-72,0 0 1,0 6 113,0-1-180,0 7-66,0-4-520,7 20 0,-6 3-404,4 14 1,-3 7 0,-2 6 119,0 4 1,0 14-633,0-3 207,0 4-407,0-3 1,0-2 397,0-3 0,0-3-5,0-7 0,1-6 1,4-6-74,5-6 0,-2-4 97,2-8 0,2-6 331,7-3 0,-3-3-136,4-2 1,1-7 0,1-2 53,0-4 0,1-7-23,2 0 1,1 1-213,-7 4 6,8 0-796,-11 1 617,5 6 1,-1-4-101,-1 7-1471,1 0 1178,-12 5 0,5 0-202,-3 0 1,-2 5-1188,2 0 2086,-7 7 0,10 2 0,-5 9 0</inkml:trace>
  <inkml:trace contextRef="#ctx0" brushRef="#br0" timeOffset="300">617 354 7841,'-14'8'2679,"1"5"-1937,3-3 1,-2 3 423,8 2-911,-8-1 1,11 1-1,-4 0 1,3-1 5,2 1 2,0 0-1045,0-7 630,7 5 0,1-10 96,6 7-604,1-7 554,0 4 1,-5-7 58,-1 0 1,1 5-89,5 0 0,-7 6-2,-3-1 0,-3 3 391,-2 2 0,-2 6 702,-3 3 0,-5 9-379,-9 1-15,-4 1-241,0 1 0,-3-5-254,6 3-612,1-10 1,9-4-475,0-10 1,8 1 1018,2-6 0,20-13 0,11-8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47:32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221 30 8866,'0'-15'3740,"0"7"-2033,0 1-1306,-7 20 1,4 10 356,-7 16-480,1 10 1,-11 5-217,0 10 0,1-2-249,4 6 1,-4 6-78,-1 4 1,0-6-275,6-9 1,-1-4-798,0-5 0,7-10-152,3-10 51,4-3 1436,1-8 0,0-2 0,0-6 0</inkml:trace>
  <inkml:trace contextRef="#ctx0" brushRef="#br0" timeOffset="388">382 617 8531,'-8'8'6537,"2"-1"-5805,6-7 0,0-2-213,0-3 1,1-3-339,4-7 1,3-6-159,7-4 0,0-2-418,-1-3 1,1-4 340,0 0 1,3 1 7,-4 9 0,4-2 74,-8 6 1,2 1-275,-3 4 0,3 5 4,-7 0 1,1 7 491,-1-2 1,-3 12 35,3 7 0,-4 9 218,-1 11 1,-1 4-590,-4 6 0,3 5 87,-3 0 1,4 0-398,1-5 1,0-2 252,0-3 1,0-3-1276,0-6 0,0-8-1225,0-2-84,6-10 2726,2-4 0,7-12 0,0-2 0</inkml:trace>
  <inkml:trace contextRef="#ctx0" brushRef="#br0" timeOffset="844">823 279 7830,'-15'0'3984,"7"-6"-2629,1-2 0,7-2 942,0 0-1231,0 0-399,0-4-651,7-1 0,1 2 181,7 3-533,-1 3 0,1 3 286,0-1 0,-5 0-126,-1 5 1,-4 6 79,5 4 1,-7 3-40,2 2 1,-3 6-43,-2 4 1,0 2 281,0 3 0,0 1-13,0 3 0,0-3-115,0 3 0,-5-5 0,-2-2-439,-1-3 378,5-6 0,-4 3-884,7-6 1,0-5-129,0-1-2084,0-5 3180,0 2 0,0-6 0,0 0 0</inkml:trace>
  <inkml:trace contextRef="#ctx0" brushRef="#br0" timeOffset="1002">911 896 23966,'6'-8'-559,"-4"-5"0,4 4 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47:31.4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44 235 7929,'8'0'1062,"-1"0"0,-9 5-800,-3 0 0,2 7 586,-7-3 0,5 9-287,-4 2 0,4 6-139,-5-2 1,7-1-240,-2 2 0,3-1-146,2 6 1,0-1-329,0 0 1,7-6 275,2-3 1,6-4-133,5-1 1,2-7 109,8-3 0,-1-4-634,1-1 0,-1-6 210,0-4 0,-1-8-56,-4-1 1,3-9 219,-8-2 0,-1 1 88,-8-5 0,-4 4 169,-6 6 0,0-2-118,0 6 1,-6 2 578,-4 9 0,-10 2-244,-4 7 1,-2 2 32,1 3 0,-1 3-62,7 6 0,-6-4-372,6 0 0,4-2-1676,5 2 1102,7 3 798,-4-11 0,14 4 0,1-6 0</inkml:trace>
  <inkml:trace contextRef="#ctx0" brushRef="#br0" timeOffset="420">455 133 7895,'-10'-9'0,"1"5"1482,-1-5-911,2 8 0,-4-7 97,7 3 972,0 3-1050,5-11 1,-5 10 76,1-7-82,-1 7-305,11-10 0,-3 6 123,7-3-570,0-3 191,5 12-273,-1-6 205,1 1 0,0 4 261,-1-4-893,1 6 536,0 6 1,-2-3 105,-3 7-678,3 0 457,-12 5 0,11-1-92,-7 1 220,0 0 1,-5 4-115,0 1 226,0-1 1,-2-4 262,-3 0-345,3 6 239,-4-11-162,-1 9 1,6-11-49,-4 7 0,-2 0 43,2-1-1387,0-5 641,-1 4-1521,4-12 2292,2 6 0,2-14 0,4-1 0</inkml:trace>
  <inkml:trace contextRef="#ctx0" brushRef="#br0" timeOffset="592">587 514 7926,'-6'8'3158,"-2"5"-1447,-7-4-1132,7-1-615,1 5 1,9-12-643,3 4 678,3-3 0,7-9 0,-1-1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47:39.6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103 15 14342,'-6'8'1938,"4"-2"-1587,-5-6 1,6 0 447,-4 0-416,3 0 111,-4 0 135,6 0-271,-7 0-262,6 0 1,-8 0 155,5 0 0,2 2 205,-3 3-127,3-3 3,-4 4 25,4-6 222,-4 7-28,-1-6 13,6 12-255,-6-5 0,7 7-74,0 0 95,0-7-58,0 5-294,0-5 254,0 7-531,0 0 283,0-7 0,0 0-163,0-3 121,0-4 1,0 8 0,0-5 59,0-2 41,7 11 0,-6-10 37,4 7 0,-2-7 240,2 2-119,-3-3-17,4 4 1,-4-4-92,3 3-28,-3 3-71,4-6 92,1 4 0,-4-1-160,7 0 132,-7 0 0,5-5-90,-3 0 15,-3 0-16,11 0 18,-12 7-14,12-6 177,-11 6-133,11-7 1,-10 0 446,7 0-139,-7 0-135,10 0 0,-6-2-114,3-3 0,1 2-129,-6-7 0,2 7-16,-3-2 1,0-2-326,5 3 100,-5-8 307,9 10 1,-10-9-293,7 6 87,-7 0 232,4-1-107,-7 4 1,4-6 289,1 3 0,0 2 183,-5-7-383,0 7 0,0-5 224,0 3-170,0 3-211,0-11 1,0 10 193,0-7-222,0 0 0,0 0 59,0 1 1,0 4-19,0-5 185,0 7-117,-6-10 1,-1 9 481,-3-5-150,-3 5 116,5-2-176,-6-1 1,-1 6 243,0-4-27,7 3-435,-5 2 0,5 0 0,-7 0 0,5-2 0,1-2 0,5 2 0,-9-5 0,12 7 0,-12 0 0,11 0 0,-11 0 0,11 0 0,-11 0 0,10 0 0,-7 0 0,7 7 0,-4-5 0,3 6 0,-1-3 0,0-2 0,5 7 0,0-7 0,-7 10 0,6-5 0,-6 2 0,7 0 0,0-5 0,0 4 0,0-5 0,0 9 0,-2-12 0,-2 4 0,2 3 0,-5-4 0,7 5 0,0-5 0,0 4 0,0-3 0,0-2 0,0 7 0,0-7 0,7 10 0,-4-10 0,7 7 0,-7-7 0,9 6 0,-7-5 0,1-2 0,-1 3 0,-2-3 0,7-2 0,-5 5 0,5-1 0,-5 1 0,4-5 0,-5 0 0,9 0 0,-5 0 0,6 0 0,-4 0 0,0 0 0,-5 0 0,5 0 0,-7 0 0,10 0 0,-10-1 0,7-4 0,-7 3 0,9-6 0,-7 3 0,1 2 0,-1-7 0,-3 5 0,3-5 0,-2 5 0,2-4 0,-4 4 0,4-5 0,-3 5-47,-2-5 1,0 5-22,0-4 1,0 4-4,0-5 1,0 5 99,0-5 1,0 5-71,0-4 1,0 4 88,0-5 0,-2 5-51,-3-5 1,2 5 2,-7-4 0,5 0-41,-4 0 366,5 2-309,-2 1-16,-1 4 0,6-5 0,-12 1 0,11 4 0,-11-4 0,10 6 0,-7 0 0,7 0 0,-10 0 0,4 0 0,-5 0 0,-1 0 0,0 0 0,1 6 0,1-2 0,3 5 0,2-5 0,3 0 0,3-2 0,-11 5 0,12-4 0,-4 7 0,3-7 0,-4 10 0,4-5 0,-5 2 0,7 0 0,0-7 0,0 10 0,0-10 0,0 7 0,0-5 0,0 5 0,0-7 0,0 10 0,0-10 0,0 7 0,0-7 0,0 10 0,0-9 0,0 5 0,0-5 0,7 9 0,-4-12 0,7 4 0,-5-3 0,5-2 0,-5 5 0,4 0 0,-4 0 0,5-5 0,-5 0 0,5 0 0,-5 5 0,4-1 0,-4 1 0,5-5 0,-5 0 0,5 0 0,-1 0 0,6 0 0,0 0 0,0 0 0,-6-5 0,1 1 0,-5-3 0,5 2 0,-7 3 0,10-11 0,-10 10 0,7-7 0,-7 7 0,4-10 0,-2 10 0,0-7 0,0 5 0,-5-5 0,0 5 0,0-4 0,0-1 0,0-5 0,0 1 0,0 4 0,0 0 0,0 0 0,-2-5 0,-3 1 0,2 4 0,-7 0 0,7 7 0,-10-10 0,5 11 0,-2-9 0,0 6 0,5 0 0,-5 5 0,5 0 0,-4 0 0,4 0 0,-5 0 0,5 0 0,-5 0 0,5 0 0,-4 0 0,4 0 0,-5 0 0,7 7 0,-10-6 0,4 6 0,0-6 0,-1 4 0,7-3 0,-4 4 0,7-6-2458,0 0 0,7 0 1,1 0-1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51:24.7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1 412 7896,'0'-14'822,"0"-1"-303,0 0 33,0 7 454,0 1-337,0 7 63,0 0-331,0 7-130,0 1-5,0 7 1,0 6-51,0 4 0,0 2-184,0 3 1,5 4 20,0 0 0,1 1-115,-1-6 1,-2-4-104,7-1 1,-7-6 79,2 2 1,-1-6-194,1-4 249,-4 3 0,7-11 66,-3 3 0,-2-12-51,7-8 1,-5-6-53,5-8 1,-5-1-17,5 1 1,-5 0-148,4-1 1,0 3 15,0 2 0,0-1 159,-5 6 0,0 1-142,5 4 30,-5 0-20,9 7 1,-10 3 79,7 10 0,-7 5 149,2 10 0,-3-3-155,-2 8 0,1-2-159,4 1 0,-3 2-473,3-6 472,3 6 1,-2-9-44,4 2 0,-2-4 9,-3-5 1,-1-4-746,5-6 715,1 0 1,5 0 335,0 0 0,-6-1 0,1-4 0,0-4 0,5-5 0</inkml:trace>
  <inkml:trace contextRef="#ctx0" brushRef="#br0" timeOffset="717">501 545 7896,'0'-15'1556,"0"7"-1152,0-5 1232,-7 11-458,6-11-512,-13 11-20,6-11 28,0 12-215,-5-6-363,5 7 66,-7 7 1,5-4 161,1 7-732,-1 6 358,2 0 1,-4 6-739,7-8 605,0 8 0,5-6-326,0 3 1,0-2-356,0-3 544,7 1 0,3-2-110,9-3 0,3-2-120,2-3-3,4-3 264,-5 4 1,6-12-121,0-4 286,-6-3-39,-1-2 0,-3-4 79,1-1 109,-7-6-144,0 10 0,-11-11 89,2 8 0,-2-6-176,-2 6 622,-6-1-327,-3 5 1,-5 2-20,-1 4 530,-6-5-410,4 13 1,-9-6 99,7 7-96,-1 0 58,5 0-306,1 0 139,-1 0 32,7 7-216,1-6 65,7 13 1,2-11 129,3 7-573,3-7 278,7 3 1,-1-1 71,1 0-347,0 0 288,-1-5 1,1 0-259,0 0 150,0 0 98,-1 0 1,1 0 248,0 0-34,-7 0 1,5 0 67,-3 0-41,-4 0-139,7-6 898,-11 4-310,4-11-135,1 11 571,-5-4-226,4 6-221,-6 0 1911,0 0-2180,0 6 0,0 2 1,0 7-415,0 0 230,0-1 0,0 1 181,0 0-584,0 0 301,0-1 0,0 1-283,0 0 181,7-7 77,-6 5 0,11-10-52,-7 7 47,6-7 1,-8 4-129,7-7 202,0 0 0,0 0-38,0 0-28,-1 0 60,6 0 0,0-2-35,-1-3 19,-5 4 13,4-12 0,-5 6-293,7-3 279,-1-3 12,1 12 1,-5-8-194,0 4 160,-7 4 16,10-6-157,-5 7-52,0 0 131,5 0 185,-11 0-41,11 0 0,-11 2-143,3 3 321,3 3-112,-7 7 1,6-1-294,-7 1 180,6 0 10,-4-1 0,6 0-175,-3-5 22,-3 4 140,11-11-866,-12 11 574,12-11 1,-4 4-154,5-6-861,1-6 699,0-2 645,-7-7 0,5-6 0,-5-2 0</inkml:trace>
  <inkml:trace contextRef="#ctx0" brushRef="#br0" timeOffset="1169">1515 74 8551,'-13'-14'2745,"3"-1"-2344,4 7 0,1-1 1691,0 5 1391,0 2-2304,5-11 0,1 11-586,4-3 0,-1 4-481,5 1-68,1 0 0,0 0 10,0 0 1,0 0-123,4 0 0,-4 0-1023,0 0 615,0 0 487,4 0-1013,1 6 518,-7-4-83,5 4 638,-11 1-154,4-5 1,-6 11-369,0-4 1531,0 5-775,0 0 1,-11 7-47,-4 4 1,-7-2 152,2 1-1,-5 1 231,6 4-381,-7 1 0,11-8-231,0-2 0,1-4-1131,4-1-2129,3-7 2169,1 5 0,7-11-61,4 3-2235,3-4 2210,7-1 0,0 0 1147,0 0 0,-1 0 0,1 0 0</inkml:trace>
  <inkml:trace contextRef="#ctx0" brushRef="#br0" timeOffset="1336">1544 647 8644,'-14'0'1708,"4"5"725,0 0 2377,7 0-1417,-4-5-1794,7 0-1106,0 0-1894,7 0 1,1 0 408,7 0 992,-1 0 0,1 0 0,0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51:22.9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74 15 7998,'0'-8'0,"-6"1"0,4 7 969,-4 0-371,6 0 146,-7 0-266,6 7 1,-6 8-482,7 9 0,-5-1 77,0 2 1,0 4-139,5 5 0,-1 7 104,-4-2 0,3 4-242,-3 1 1,-1-5 31,1 0 0,0-6 142,5 1 1,0-4 350,0-6-229,0-3 237,6-6 0,3-8-78,5-7 0,1-9-3,0-10 1,-1-4-72,1-6 1,0-1-80,0 1 0,1-1-66,3 1 0,-2-5-322,2-1 0,3 1-77,-3 5 0,1 6-350,-5 3 0,-6 6-1542,1 4 2257,-7-3 0,10 11 0,-4-5 0</inkml:trace>
  <inkml:trace contextRef="#ctx0" brushRef="#br0" timeOffset="272">177 280 7962,'0'-10'0,"0"0"2404,0 7-741,0-4-797,0 7 2711,0 0-3069,7 7 0,-4 6-161,7 7 1,-2 6-14,2-2-586,3-3 220,-5 7 0,5-7 234,-3 4-1857,3 3 1249,-5-12 1,7 5-2542,0-6 1960,6-7 0,-5 4-2034,4-8 1779,-10 1 1242,3-5 0,-12 0 0,6 0 0</inkml:trace>
  <inkml:trace contextRef="#ctx0" brushRef="#br0" timeOffset="982">839 324 7962,'8'-7'331,"-2"4"690,-6-7 46,0 7 1,-6-4-496,-4 7 0,2 0-82,-2 0 0,0 0-125,-4 0 1,-1 7-81,0 3 1,1 3-50,-1 2 1,2 1-296,3 4 0,-1-4-90,6 3 0,-5 3-253,5-3-193,0 1 0,12-7 286,2-3 1,6 1-53,5-6 1,1 0 10,3-5 0,4-7-58,-3-2 0,2-4 38,3-2 0,-6 0-15,1 0 1,-7-4 184,1-1 0,-7 1 164,-2 4 0,-7 0 442,2 1-364,-4-8 1,-1 6 148,0-4 0,-4 9-69,-1 1 0,-7 7 296,2-2 0,2 3-134,-2 2 0,6 0 179,-6 0-363,7 0 0,-4 2-131,7 3 0,0-2 56,0 7 1,0-5-177,0 5 1,7-5 31,2 4 0,-1-5 133,2 1 1,0-4-54,5-1 0,-1 0-11,1 0 6,0 0 442,-7 0-241,5 0 0,-5-5 637,7 0-383,-7-6-217,5 3 1,-11-2 358,3 0-232,3 7 1,-6-4 428,4 7-107,-6 0-69,0 0-601,-6 0 83,4 0 0,-10 7 306,8 3-585,-8 9 222,11-2 0,-11 6-381,7-4 332,0-3 0,5 11-55,0-8 0,0 1-114,0-6 92,7 1-365,1 0 318,7-7 0,1 3-130,4-6-258,-4 0 333,5-5 1,-1-1-151,-1-4-259,7-3 358,-9-7 1,6 0-291,-4 0 70,-2 1 328,4-1 0,-8 0-4,-3 1 131,3-1-234,-12 0 753,12 1-338,-11 5 289,5 3 496,-7 6-717,0 0 772,0 6-617,0 3 0,0 5 284,0 1-264,0 6-84,0-4 0,5 4-933,-1-7 322,8 1 283,-4 0-2802,13-7 1405,2-1 1430,0-7 0,5-14 0,-5-2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51:20.6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221 589 7864,'8'-15'0,"4"5"833,-7 0-480,0 7 1,-5-5 494,0 3 0,0 2 227,0-7-575,-7 7 0,-1-9-151,-7 7 1,-1 0 112,-4 5 0,4 0-138,-4 0 1,-1 7-208,2 3 1,-6 4-117,5 6 0,1-2 77,4 7 0,2-7-325,3 1 0,4-1 217,6 2 1,1-6-352,4 1 1,5 0 166,10-5 0,-2-4-523,6-1 0,6-3 185,4-2 1,0-5 6,-4 0 1,-1-8 143,0-2 0,-1 0 188,-3-4 0,-6 2 197,-9 3 1,1-1-85,-6 0 0,0 1 50,-5-1 1,-1 0-37,-4 1 0,-3 4 386,-7 0 1,0 5-111,0-5 1,-4 7-9,-1-2 0,1-1-158,4 1 0,0 0-395,1 5-64,5 0 103,-4 0-455,12 0 1,-4-2 5,10-3 781,3 4 0,7-12 0,-1 4 0</inkml:trace>
  <inkml:trace contextRef="#ctx0" brushRef="#br0" timeOffset="423">412 118 7864,'0'-14'0,"0"-1"713,0 0 1,-5 5-225,1 1 1,-8 5 188,2-1 0,2 4-274,-2 1 0,7 8-55,-2 7 0,2 1-110,-2 8 1,3 3-200,-2 7 1,2 3 2,2 8 1,0-1-84,0 0 0,2-5-207,2 0 0,-2-6 198,3 1 1,-3-3-46,-2-1 0,0-8-7,0-2 0,0-9-44,0-1 33,0-6 8,0 2 129,6-6 0,-3 0 108,7 0 0,-5-5-104,5 0-12,0-6 1,6 3-132,4-7 0,-4 5 76,4 0 1,2 7-162,3-2 0,-2-1 107,1 1 0,-4 0-191,4 5 0,-6 0-87,2 0 238,-4 0 166,-1 6 1,-7 3-144,-3 5 1,-5-4 406,-5 0 0,0-2-147,-9 2 1,2 3 314,-8-3 0,-1-2-164,2 2 0,-3-5 35,3 4 1,2-5-96,-2 1 1,3-4-211,1-1-6,0 0 1,5 0 217,1 0-1023,5 0 1,-1 0 396,10 0 1,-1-5-765,5 0 0,3-4 459,7 4 0,-2-2 687,2 2 0,4-3 0,0-7 0</inkml:trace>
  <inkml:trace contextRef="#ctx0" brushRef="#br0" timeOffset="918">897 486 8667,'0'14'1598,"0"1"0,0 0-1015,0 0 1,0 6 60,0 3-390,0 4 1,0 1-168,0 1 1,0 6 95,0 3 1,5 2-302,0-2 0,0 2 158,-5-7 0,0 5-350,0-4 1,0 4 136,0-5 1,-6-6-106,-4-9 1,2-4 18,-2-5 1,0 1 39,-5-6 0,6 0 41,-1-5 1,0-6 54,-5-4 0,2-8 144,3-2 1,-1-6-49,6 2 1,0-4 96,5-1 1,0-1-64,0 1 0,2 4 53,3 1 1,3 1-74,7-2 1,-1 3 21,1 2 1,0 4-27,-1-4 1,8 4 18,2 1 1,-1 2-210,1 3 0,-4-3 59,5 3 1,-1-1-124,5 1 1,-6-3 53,-3 3 1,1 2 68,-1-2 1,-1 0 38,-4-4 1,-5 1 128,0 3 477,-7-3-406,3 5 0,-7-6 366,-4 5 1,-3 2-25,-7 7-176,0 0 1,1 5-68,-1 0 1,2 6-172,3-1 0,2 3 118,3 2 0,3 0-188,-3-1 0,5 1-240,5 0 0,4-5 151,5-1 0,1 0-625,0 0 0,-1-2 371,1-7 0,5 0-703,-1 0 0,1 0 1097,-5 0 0,6-13 0,2-4 0</inkml:trace>
  <inkml:trace contextRef="#ctx0" brushRef="#br0" timeOffset="1258">1383 1 7845,'-9'6'1439,"-2"7"-934,6 7 0,0 11 1,5-2 1,2 15-160,3 1 0,-2 4-200,7 0 0,0-2-111,4 7 0,3-7-249,2 2 1,-7-5-335,2-5 1,-4-4 245,0-11-443,3 4 207,-11-12 298,4-1 0,-6-12 20,0-13 1,-2-1 104,-2-13 1,0 1 199,-5-2 0,4-3 381,-5 4 0,5-2 547,-5 1 0,7 4-494,-2 6 1,3 1 892,2-1-372,0 7-106,0-5-610,7 11 1,1-4-417,7 6 1,-1 0-306,1 0 1,0 1-335,0 4 1,-6-3-1117,1 3 1,-5-2 1845,5 2 0,-7-4 0,4 6 0</inkml:trace>
  <inkml:trace contextRef="#ctx0" brushRef="#br0" timeOffset="1451">839 206 7860,'-15'-8'1477,"0"3"1,5 2-1864,1-2 183,5 4 0,-2-8 773,6 5 0,6 2-203,4-3 1,3-2-368,2 3 0,0-8 0,-1 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38:41.4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377 376 7876,'0'-15'0,"-2"0"2616,-3-1-1919,4 1 0,-13 5 0,4 2 1871,-3 1-2001,-9 2 0,4 5 1,-8 4 54,0 6 0,-3 8-288,-1 17 0,0 4-312,0 6 0,0 5 36,-1 0-695,8 7 545,1-3 0,14 0-771,3-4 0,3-5 492,2-5 1,3 2-985,8-7 0,0-1 577,14-9 1,6-5 207,4-10 0,7-3 0,-2-7-335,3 0 905,-4-7 0,4-8 0,-4-8 0</inkml:trace>
  <inkml:trace contextRef="#ctx0" brushRef="#br0" timeOffset="637">664 662 9248,'-7'9'820,"3"-3"-160,-6-6 0,5 5 12,-5 0 407,0 0-649,2 2 1,-5 1 215,2 7-885,5 1 281,-8-1-225,6 0 0,0 5-133,3 0 0,3 0-22,2-5 1,0-5 249,0 0 1,2-1-1106,3 1 772,10-4 1,1-6 0,6 0-287,0 0 0,-4-1 317,8-4 1,-8-4 244,2-6 0,2 0 291,-2 0-159,-7-7 0,-1 5 0,-7-3 108,-2 4-27,-1 1 1,-7-1 636,0 1 0,-7 5-66,2 0 198,-3 7-529,-2-4 1,1 6 148,4-4-190,-3 3-1239,5-5 781,-1 7 0,3 2-96,6 3 1,1-3 150,4 3 1,4-4-364,6-1 1,0 0 83,0 0 1,0 0 239,0 0 30,0 0 1,-2-1 0,-1-3 547,-2-1-61,0 0 1,5 0 868,0 0-675,-6 0 0,-1 5 170,-3 0 775,-3 0-470,5 0-569,-7 0 1,0 7 85,0 3-572,0 3 231,0 2 1,1 0-30,4 0 0,-3 6-114,3-1 1,-3 0-279,-2-5 1,5-5 141,0 0 1,5-5-502,-5 5 0,7-7 288,-2 2 1,3-3-64,2-2 1,0-2 69,0-3 0,5-1 66,0-4 143,1-4 0,-6 6 0,1-7 22,4 0 1,-8 6 119,3 4 1,-3 2 28,3-2 121,-7 3-171,6-4 0,-11 12 98,7 4-145,-6 4 1,2 1-613,-6 0 0,0 0-115,0 0 1,5-5 316,0 0 1,7-2-1042,-2 3 1466,4-5 0,1 1 0,0 1 0</inkml:trace>
  <inkml:trace contextRef="#ctx0" brushRef="#br0" timeOffset="1280">1628 753 7876,'9'0'1015,"-2"0"87,-7 0-198,0 0-499,0-7 0,0 4 84,0-8 1,-2 8 7,-3-2 1,1 3-120,-6 2 1,0-5-165,-5 0 1,-1 0-155,-5 5 0,5 5 94,-4 0 0,3 7-211,2-2 0,0 4 75,0 1 1,5 0-23,-1 0-158,8 0 0,-4-5 0,7 0-153,0 2 0,9-1 21,6 0 1,2-5 82,8-6 1,0 0-686,5 0 623,0-6 1,0-5 0,1-7-593,-1-2 1,0-7 354,0 2 0,-2-3 241,-2-3 0,-5-4 180,-6 0-66,1 0 0,-6 0 1,-2-1 488,-1 3 0,-2 3-243,-5 5 0,0-2 957,0 7 0,-5 5 378,0 5-800,-7 6 1,5-1-114,-3 10 1,-2 5-275,7 10 1,-5 6-171,5 9 1,0-2 123,5 7 0,0 1-200,0 4 0,0-5 102,0 0 0,7-6-551,3 1 1,8-5 267,3-5 0,-1-3-295,-5-7 1,5-6 34,0-4 1,0-4-130,-5-1 0,5-3 108,0-7 0,0-2 95,-4-13 0,-1 0 254,0-5 1,-5 5-75,0-1 0,-7 3 235,2-2 0,-1 3-78,1 7 0,-4 0 186,4 0 237,-3 6 200,-2 3-77,0 19 0,5-1-235,0 13 0,2 0-18,-2 5 1,-4 0-105,4 1 1,4-6-527,1 0 0,-2-2 218,2 2 0,0-3-409,5-7 0,0-6 119,1-4 446,-1-4 0,0-7 0,0-3 0</inkml:trace>
  <inkml:trace contextRef="#ctx0" brushRef="#br0" timeOffset="1462">2216 14 7876,'0'-9'3814,"0"4"-2787,0 10 0,0-1-904,0 6 0,4 0-16,6 5-107,0 0 0,18 0 0,-4 0 0</inkml:trace>
  <inkml:trace contextRef="#ctx0" brushRef="#br0" timeOffset="2088">2473 119 7844,'-7'-8'0,"5"1"2032,-11 7-578,11 0-629,-4 0-53,6 14-439,0-4 1,0 25 252,0 0-315,0 7 1,0 10-540,0 3 1,1 4 232,4 1 0,-1 5-184,6 1 1,-2-1 245,2-5 1,4-8-1128,-4-6 0,-2-3 404,2-8 1,-2-6-22,2-9 0,-1-5-139,-4-5 471,-3-3 1,9-16 183,-6-6 0,0-6-10,-5-10 0,-5 1 311,0 0 1,-5-5-130,5 0 0,-7-6 686,2 6 0,4 0-327,1 5 0,-2 1 722,2 4 0,0-1-134,5 5 1,0 1 126,0 5 0,0 5-504,0 0 0,2 7-186,3-2 0,3 10-106,7 5 1,0 5-39,0 5 0,0-2-352,0 8 1,0-3 202,1 2 0,0 4-454,4-4 1,-3-2 11,3 2 0,-5-5-224,-5 6 0,4-8 149,-4 2 1,-2-3 107,2-2 1,-6 0-368,1 0 0,-2-1-150,2-4-658,-3 3 747,4-11 775,-6 4 0,0-6 0,0 0 0</inkml:trace>
  <inkml:trace contextRef="#ctx0" brushRef="#br0" timeOffset="2262">2865 300 7870,'-7'-13'2438,"-3"3"1349,3 3-2824,-6 7 0,11 7-513,-3 3 0,4 3-177,1 2 1,1 2-1584,4 3 0,0-3 250,10 3 1,-3 2 1059,8-2 0,10 7 0,2-4 0</inkml:trace>
  <inkml:trace contextRef="#ctx0" brushRef="#br0" timeOffset="2872">3196 542 7870,'-15'0'1309,"0"0"1,-5 5-566,0 0 1,-5 1 716,5-1 1,-5-1-719,5 6 1,0 5 44,4 5 0,1 0-310,0-5 0,7 7-697,3 3 0,3 2 73,2-2 1,2-2-33,3-3 1,10-3-774,10 3 1,4-8 518,1-2 1,0-7-1090,0 2 1,5-3 664,0-2 1,1-7 191,-6-3 1,-7-3 255,-3-2 1,-3-2 254,-2-3 1,-1 2 28,-4-8 0,-4 6 154,-6-5 0,0 5 611,0-5 0,-6 7-459,-4-3 0,-4 0 979,-1 1 1,0 5 222,0 4-562,0 1 1,0 2 137,0 3-335,6 3-470,3 2-308,6 0 1,1 2-237,4 3 1,4-3 300,6 3 1,2-4-578,3-1 0,-2 0 295,7 0 1,-6 0 34,1 0 1,1 0-215,0 0 522,-1-6 1,-5 4 132,0-3 0,-5 3 941,0 2-237,-7 7 0,4 1-364,-7 8 0,0-1 107,0 0 1,0 1-139,0 5 0,-5-5-290,0 4 0,-5 2 35,5-2 0,-2 2-93,2-2 1,3-1-11,-3 6 1,4-7-199,1 2 0,1-3-367,4-2 1,4-7 253,6-3 0,2-3-433,3-2 1,2-2 321,3-3 0,3-5-245,-3-10 0,-1-2 224,1-3 1,-7-3-84,2 3 0,-5 1 243,-4-1 0,0 7 324,-6-2 1,5 8 1141,-5 2-852,0 7 250,-5-4 1,0 8-287,0 5 1,0 4-45,0 10 0,0-2-60,0 7 1,2-6-988,3 1 1,-2 2-947,7-2 0,1-2 881,4-8 1,1 2-1336,4-7 2139,-3 0 0,12-5 0,-6 0 0</inkml:trace>
  <inkml:trace contextRef="#ctx0" brushRef="#br0" timeOffset="3130">4207 526 7870,'0'-15'931,"0"0"1,-2 2 216,-3 3 0,2 1 112,-7 4 192,-1 4 1,-2-4-800,3 10 1,3 3-486,7 7 0,0 7-607,0 3 0,0 4 333,0 1 0,7 0-159,3 0 1,2 0 285,-2 0 1,3-1-524,-3-4 0,4-3 7,1-7 1,-7 0 295,-3 0 0,2-5 838,-2 0 0,0-5-368,-5 5 1,-7-6-449,-3 1 1,-5-4 123,-5-1 0,-2 0-484,-3 0 0,-2 2 300,7 3 0,0-3 237,5 3 0,0-4 0,0-1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51:17.4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133 382 8511,'-9'0'1787,"3"0"-1435,6 0-122,0 7 0,0 1-103,0 7 0,0 1-165,0 4 0,0 1-882,0 4 488,0 2 244,0-4-926,0 0 748,0 5 1,0-12-102,0 4 467,0-4 0,0-1 0,0-1 0</inkml:trace>
  <inkml:trace contextRef="#ctx0" brushRef="#br0" timeOffset="183">44 88 7882,'-8'-6'1448,"-5"4"-958,5-4 5,0 6-171,1 0-527,7 0-1730,0 0 1933,7 0 0,1 6 0,7 2 0</inkml:trace>
  <inkml:trace contextRef="#ctx0" brushRef="#br0" timeOffset="611">280 147 7863,'-9'15'-2,"3"-5"18,6 0 350,0-1 0,0 8 167,0 2-479,0-2 1,0 9 27,0-7 0,0 7 150,0-1-339,0 3 0,0-4 136,0 1 71,0-1-199,0-1 36,0-2 0,2-6 116,2 0-40,-2-7-66,5 5 95,-1-11-56,-4 4-96,11-12 0,-10-3 51,7-5-104,-7-1 75,10-6 0,-5 3 70,7-7 1,-2 6-15,-3-6 0,3 7 293,-3-1 1,3 2-97,2 3 1,-6 5 167,1 5-128,0 2-14,5 2 1,-2 6-32,-3 4 0,1 3-18,-6 2 0,0 6-139,-5 4 0,0-2-192,0 1 1,0-4-375,0 4 1,5-6 12,0 2-355,0-4 471,1-1 434,-4-7 0,11-1 0,-5-7 0</inkml:trace>
  <inkml:trace contextRef="#ctx0" brushRef="#br0" timeOffset="1323">926 206 7882,'-9'-8'442,"-1"3"1,2 2-443,-2-2 0,-3 3 1912,3-3-767,-3 4-1171,-2 1 0,2 1 77,3 4 1,-1-2-554,6 7 1,0 0 207,5 5 1,0-1 28,0 1 1,0 0-153,0 0 0,7-1 121,2 1 1,0 0-50,0-1 1,1-1 74,5-3 0,-5 3 288,0-3 0,-6-2-241,6 2 298,-7 0 0,4 5-14,-7-1 1,0-4-34,0 0 0,-2-2 44,-3 2 1,2 1-56,-7-6 1,6 5 78,-6-5 0,0 0-101,-5-5 565,1 6-28,-1-4-297,0 4 1,7-12-27,3-4 1,3 2-20,2-2 0,7 0-113,3-4 0,3-1 92,2 0 1,-1 2-280,1 3 1,5-3 81,-1 4 0,6 0-262,-6 0 1,2 5 114,-1-1 0,-4-1-47,4 1 1,-5-2-67,-6 3-218,5 2 90,-6-5 126,0 7 623,-2 0-173,-6 0 46,-6 0-130,-2 0 39,-7 7-78,0 1 0,2 7-9,3-1 1,2 1-45,3 0 0,4 1 31,-4 4 1,3-4-23,2 4 0,0 1 15,0-1-75,7-1 0,1-6 65,7-3 0,-1-3-139,1-7 1,5-2-124,-1-3 1,1 2 263,-6-7 0,8-6 0,1-7 0</inkml:trace>
  <inkml:trace contextRef="#ctx0" brushRef="#br0" timeOffset="1506">1044 118 7882,'-18'-10'1051,"3"0"225,10 7 0,-1-10-1058,6 3 0,0 2 10,0-2 0,2 2-1670,2-2 1,0-3 1441,5 3 0,1 4 0,5-1 0</inkml:trace>
  <inkml:trace contextRef="#ctx0" brushRef="#br0" timeOffset="1932">1235 250 8866,'0'15'676,"0"0"1,0-1-578,0 1 0,5 1 104,0 4 0,0-2-272,-5 6 1,5-6 110,0 2 1,-1-4-573,-4-1 149,7 0 0,-5-6 131,3 1 85,-4-6 1,-1-4 69,0-10 1,0-3-24,0-2 0,0-1 47,0-4 0,0 2-136,0-6 0,0 6 86,0-2 1,2-1-410,3 1-15,-4 1-122,12 4 667,-4 0 0,5 0 0,1 1 0</inkml:trace>
  <inkml:trace contextRef="#ctx0" brushRef="#br0" timeOffset="2298">1470 338 9418,'-8'0'3063,"2"0"-2430,6 0-164,0 0-241,6 0 0,-3 0-511,7 0 107,0 0 0,5-5-184,-1 1 1,-4-6 114,0 5 1,-5-7-680,5 3 646,-7-4 1,5-2 42,-3 0 0,-3 5 319,3 1 0,-5 4-125,-5-5 1,1 7 379,-5-2 0,4 3-158,-5 2 1,0 0 149,-5 0 0,6 7-103,-1 2 1,0 4 36,-5 2 1,5 5-269,1-1 0,5 6 96,0-6 0,2 1-293,2-5 1,2-1 107,2 1 0,5-2-553,5-3 1,3 1 301,2-6 1,-1 0-578,7-5 1,-6 0 257,6 0 0,-7-5 662,1 0 0,4-6 0,0 3 0</inkml:trace>
  <inkml:trace contextRef="#ctx0" brushRef="#br0" timeOffset="2603">1705 206 7882,'9'7'0,"-3"-4"105,-6 7 125,0-1 1,0 6 408,0 0 0,0 1-246,0 4 0,5-2-165,0 6 0,5-6-231,-5 2 0,4 1 65,-4-1 1,2-1-204,-2-4 1,-2-2-60,7-3 136,-7 3 1,5-11 1,-3 2 0,-3-8-181,3-6 1,-2-3-50,2-2 1,-3-6 91,2-4 1,-2 2 232,-2-1 0,0 6-108,0-2 0,0-1 201,0 1-140,7 1 0,-4 6 31,7 3 1,-2 2-258,2 3 0,3 3-43,-4-3 283,11 4 0,3 1 0,6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52:10.96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4825 0 7937,'0'15'1200,"0"7"1,0 5 0,2 7 280,3 11 1,-4 15-868,4 15 0,-3 10-971,-2 15 1,-3-43 0,-1 3 438,0 4 1,-2 2 0,0 5-1,-1 1-41,0-3 0,-1 2 0,-2 5 1,-1 1-42,-1 2 1,-1 2-1,-4 8 1,-1 1-339,-2 3 1,0-1-1,-2 3 1,0-2-101,0-2 0,-1-2 0,1-5 0,-1-1 224,1-3 1,-1 0 0,2-7-1,-1-2-209,2-2 0,0-3 0,1-5 1,0-2 99,1-6 1,1-1 0,-10 40-26,-3-12 0,9-17 166,-4-8 1,6-9 400,-1-6 0,9-10-1602,1-10 2315,6-3-932,-2-9 0,6-1 0,0-7 0</inkml:trace>
  <inkml:trace contextRef="#ctx0" brushRef="#br0" timeOffset="2488">4690 4061 7937,'0'-8'1232,"0"-6"-214,-6 6 1430,4 0-1161,-5 1-172,7 7-434,0 0 0,0 7-433,0 3 0,0 8-180,0 2 1,2 7 101,3-2 0,-2 3-184,7 2 0,-6 0-109,1 0 1,-2 5-98,2 0 0,-3-2-11,3-8 0,-4 2 93,-1-7 0,0 0-379,0-5 279,0-7 0,2 4 127,3-7 1,-3-2 11,3-8 0,1-10 160,-1-10 0,5-3-34,-5-2 0,5-2-80,-5-3 1,7 4-40,-2-4 1,-2 8 59,2 2 1,-2 5-102,2-5 1,2 12 78,-7-2 1,7 10 50,-2 0 1,-2 3-16,2 2 0,-2 3 78,2 7 1,2 2-192,-7 13 1,5 0-131,-5 5 0,2 3-12,-2-3 1,-2 7 148,7-12 0,-7 5 5,2-10 0,4 0-9,1-5 0,3-7 107,2-3 1,2-3-124,3-2 1,1-4 232,4-6 1,3-1-52,-3-14 1,4 5-32,1-5 0,-5 0 120,0-5 0,-7 0-65,2 0 1,-3 2 549,-2 3-396,-7-4 1,-1 13 1328,-7-4-1076,0 10 1,-2 3 353,-3 7 1,-3 7-338,-7 3 1,0 10-148,0 5 1,5 5-406,0 5 0,6-4 106,-1 4 0,4-1-754,1 1 0,1-9 449,4 4 0,5-10-1788,10 0 0,5-5 2053,10-5 0,10-10 0,8-8 0</inkml:trace>
  <inkml:trace contextRef="#ctx0" brushRef="#br0" timeOffset="5357">8571 4061 7885,'0'-15'1533,"0"7"-444,0 1-99,0 7 1,0 7-455,0 3 1,0 16-5,0 9 0,0 15-191,0 10 1,0 14-127,0 10 0,0 10-360,0 1 1,0 3 359,0 2 1,2-5-306,0-43 0,1 1 0,-1 45 157,3-3 0,1-14-712,-1-16 0,2-10 310,-2-5 1,-3-12 160,3-8 1,-4-11 318,-1-9 0,0-9-189,0-1 0,-6-16 512,-4-19 1,1-7-215,-1-18 0,0-3 155,-5-12 1,5 0-93,0 0 1,7-5-235,-2 0 1,-2-8-129,2-2 0,-5 2-424,5-2 0,2 7 233,8 8 0,5 7 115,10 3 1,2 10-54,3 5 1,3 16 22,-3 9 0,-2 9 168,2 6 0,-1 5-154,0 10 0,3 5-69,-7 10 0,0 3 361,-5 7 0,-7 2-360,-3 3 1,-3-4 154,-2 4 1,-2-3-2,-3-2 0,-3-2 403,-7-3 0,-5 2-199,0-7 1,-5-2 88,5-8 1,0 2-75,5-7 0,0 0-487,0-5 150,7 0 0,1-7-230,7-3 0,4-3-989,6-2 0,1-5 597,14 0 1,2 0 790,8 5 0,-4-7 0,6-1 0</inkml:trace>
  <inkml:trace contextRef="#ctx0" brushRef="#br0" timeOffset="6062">9216 4166 7885,'-10'-2'1390,"0"-3"1,-5 2-635,-5-7 0,0 7 1144,5-2 1,0 3-928,0 2 0,0 0-71,0 0 1,0 0-168,0 0 0,0 5-294,0 0 0,5 8-689,0 2 0,2 0 212,-2 5 0,-2 2-621,7-2 1,0 5 490,5-5 0,0 0-962,0-5 0,2 0 390,3 0 0,3-7 23,7-3 1,5-3 79,0-2 1,2 0 194,-3 0 0,0-7 292,6-3 0,-7-3-67,2-2 0,2 0 163,-2 0 0,-5 0-150,-5 0 170,0 0 0,3 0 279,-3 0 887,-3 7-311,-7-6 0,-2 13-340,-3-4 0,-3 3-106,-7 2 1,5 5-20,0 0 0,5 7-310,-5-2 0,6 3 42,-1 2 1,4 0-47,1 0 0,0 0-58,0 0 1,1-5-556,4 0-49,4 0 0,11 3 312,0-3 1,0-3-409,-5-7 1,1 0 282,4 0 0,-1-2-292,6-3 1,-2-3 273,2-7 1,-2-7 146,-3-3 0,-3-1 109,3 1 0,-4-4 85,-1 4 0,-5-1 301,0 1 0,-6-2-211,1 7 1,-4 0 1456,-1 5-815,0 0 1081,0 0-688,0 7-659,-6 8 1,4 8-150,-3 7 0,3 2-131,2 3 0,7-2-60,3 7 1,-2-7 84,2 2 0,0 2-74,5-2 1,0 5-1,0-5 1,0 0 244,0-5 1,-5 0-5,0 0 1420,-6 0-123,2 0-704,-6 0 1,-6 0-606,-4 0 0,-9-5-30,-1 0 1,-1-2-874,1 2 1,3 2 485,-3-7 1,3 0-651,2-5 0,2-2 180,3-3 629,-3 3 0,4-18 0,-6 4 0</inkml:trace>
  <inkml:trace contextRef="#ctx0" brushRef="#br0" timeOffset="3256">6563 3911 7940,'-6'-8'1687,"4"-5"-440,-11 11-494,4-11 1974,-6 4-1778,0 1 0,5 1 8,0 7 62,0-6-134,-5 4-295,0-5-345,0 14 0,1-4-38,-1 7 0,5 0 27,0 5 1,5 5-1644,-5 0 1,6 2 909,-1-2 1,4-2-142,1 7 1,6-5 52,4 5 1,4-7-328,1 2 1,1-3 403,4-2 1,2 0 114,3 0 0,3 0 296,-3 0 1,-2-2-137,2-3 1,-6 2 209,1-7 0,-5 7-92,-5-2 0,1-2 84,-6 2 1,0 0 28,-5 5 0,-6-5 634,-4 0 0,-5 0-62,-5 5 0,-2 0 171,-3 0 1,-3-5-32,3 0 1,1-5-255,-1 5 1,7-7-304,-2 2 1,4-3 344,1-2-515,0 0 101,6-7 0,-2-1-1265,6-7 0,1 5-5,9 0 0,5 0-458,10-5 1,-1 0 1645,5 0 0,1 0 0,5 0 0</inkml:trace>
  <inkml:trace contextRef="#ctx0" brushRef="#br0" timeOffset="3919">6938 4091 7940,'8'-15'0,"-3"0"0,-5 7 1403,-5 3 0,-3-2-626,-7 2 1,-2 0 970,-3 5 0,2 0-689,-7 0 1,5 7-246,-5 3 1,5 5-830,-5 5 1,10-2 37,-5 7 1,12-5-148,-7 5 1,10-5 178,0 5 1,3-7-852,2 2 0,2 0 396,3-5 0,3 4-950,7-9 0,5-4 499,0-1 1,5-3 303,-5-2 0,5-2 406,-5-3 0,5-3-28,-5-7 0,2 0 139,-2 0 1,-9-2-137,4-3 0,-5 4 404,0-4 1,-3-2-147,-7 2 0,0 0 583,0 5 1,0 0-28,0 0 1,-2 5 1130,-3 0-1275,-3 7 0,-7-4-173,0 7 1,5 0-266,0 0 1,7 2 111,-2 3 0,3 3-443,2 7 0,0 5 256,0 0 0,0 0-496,0-5 1,7 0 253,3 0 0,3 0-409,2 0 1,0-7 188,0-3 1,5-3 59,0-2 1,2 0 261,-2 0 1,-4-7-53,4-3 0,2-3 299,-2-2 1,0 0-102,-5 0 0,-2 0 380,-3 0-287,3 0 0,-6 5 441,3 0-196,-3 7-143,-1-4 0,-4 14 74,3 3 0,-3 0-105,-2 5 1,0-4-288,0 9 1,0-3 156,0-2 1,0 0-236,0 0 0,0 0-410,0 0-177,6 0 306,3 0 1,6-2-169,0-3-171,0-3 1,0-7 319,0 0 1,0-2 503,0-3 0,0-3 0,0-7 0</inkml:trace>
  <inkml:trace contextRef="#ctx0" brushRef="#br0" timeOffset="4007">7358 3627 7833,'-24'-7'0,"8"5"4994,6-3-3731,0 4 0,1-1 3823,4-3-2674,-3 3-758,6-4-672,-4 6-3631,6 0 268,0 0 0,6 0-2794,4 0 5175,4 0 0,1-7 0,0-1 0</inkml:trace>
  <inkml:trace contextRef="#ctx0" brushRef="#br0" timeOffset="4384">7552 3372 7891,'0'15'1877,"-5"0"-1455,0 0 1,-5 1 531,5 4 1,0 5 241,5 10 1,0 5 538,0 10 0,0 5-655,0 10 0,0 3-537,0 7 0,0-1-1442,0-4 0,0 8 591,0-3 1,5-9-1000,0-6 0,0-15 861,-5 0 1,0-10-524,0 0 1,5-10-873,0-5 624,0-10 0,-3-7 348,3-13 1,-3-3 367,3-17 1,-4 2 564,-1-12 0,0 5-106,0-5 0,0 0 824,0-5 0,-1 7-572,-4 3 0,3 8 580,-3 2 1,-2 7 1889,2-2 1065,-6 3-360,9 9-1737,-5 1-1166,7 7 0,2 5-199,3 0 0,3 7-210,7-2 1,5-4 85,0-1 1,7 2-1478,-2-2 1,3 0 467,2-5 850,0 0 0,7 0 0,1 0 0</inkml:trace>
  <inkml:trace contextRef="#ctx0" brushRef="#br0" timeOffset="1147">2772 4046 7943,'0'-15'1021,"-5"5"207,0 0 1,-5 5-456,5-5 1528,-6 7-1471,2-10 0,-6 11 36,0-3 1,0 3 190,0 2 0,-5 9-354,0 6-191,-6 6-346,9 9 0,-5 7-68,7 3-49,0 10 0,7-2-543,3 7 0,3-7 381,2 2 0,7-3-865,3-2 0,8-4 376,2-6 0,12-1-554,-2-14 1,10-2 526,0-8 0,5-3 159,5-7 0,-4-14 342,4-6 1,-5-13-94,-5-7 0,-3-3 357,-7-2 1,-2-2-165,-3-3 0,-10 4 526,-10-4 1,-5 8-295,-5 2 1,-5 8 669,-10 2 0,-3 2-287,-7 8 1,-5 7-84,0 8 1,-5 3-437,5 2 1,0 0 42,5 0 1,2 7-955,3 3 0,5-2 142,10 2-973,-3 0 0,13 3 721,0-3 1,8-1-1309,12-4 2261,3-4 0,7 6 0,0-7 0</inkml:trace>
  <inkml:trace contextRef="#ctx0" brushRef="#br0" timeOffset="1613">3327 4256 7896,'0'-8'1219,"0"-6"0,1 8-476,4-4 1,-3 1 611,3 4 267,-3 4-630,-2-6-273,6 7-605,-4 0 0,10 7 63,-7 3 1,0 10-328,-5 5 0,0 3 169,0 2 1,5 2-191,0 2 0,0-2-228,-5 3 0,1-3-369,4-2 1,-1-7 276,6-3 1,-5-8-306,5-2 692,0-7 0,5 2-83,0-10 1,4-10 487,1-10 0,0-3-216,-5-2 1,0-5 186,0 0 0,-1 1 136,-4 9 1,3 4 182,-3 6 0,2 0-102,-2 0 1,-2 7-77,-3 3 0,-2 3-402,7 2 1,-5 7 140,5 3 0,-6 10-151,1 5 1,1 3 26,-1 2 1,7 0-1152,-2 0 0,2-5-121,-2 0 1,8-7 1243,-3 2 0,16-10 0,1-3 0</inkml:trace>
  <inkml:trace contextRef="#ctx0" brushRef="#br0" timeOffset="10626">10265 3267 7883,'0'-17'0,"0"-3"3621,0 12-1649,-7 0 1773,5 1-1765,-4 7-555,6 0-1084,0 0 0,0 7-113,0 3 1,1 11-184,4 9 0,-3 7-646,3 8 1,2 5-852,-2 0 0,5 6 731,-5-1 1,6-1 720,-1 1 0,4-7 0,1 3 0</inkml:trace>
  <inkml:trace contextRef="#ctx0" brushRef="#br0" timeOffset="11020">10444 4316 7789,'-8'-8'3584,"1"-1"-2593,7 4-464,-6 4 562,4-6-302,-5 7-567,7 0 1,-1 2 10,-4 3 1,1 3-662,-6 7 1,7 2 317,-2 2 0,-2 0-281,2 6 1,0-7 12,5 2 0,0-8 72,0-2 0,7-5 62,3 5 0,-2-7 57,2 2 1,0-8 296,5-2 1,0-12-81,0 2 1,-5-3 554,0 3 1,-6-5 438,1 0-356,-4 0 0,-1 5 731,0 0 0,-11 7-659,-4 3 0,-5 3-70,0 2 0,-2 12-267,-3 3 1,-1 5-254,6-1 0,0-2 34,5 3 0,6 2-773,4-2 0,4 0 134,1-5 1,1-5-226,4 0 0,4-7-569,6 2 1,6-5 1250,4-5 0,3-10 0,2-8 0</inkml:trace>
  <inkml:trace contextRef="#ctx0" brushRef="#br0" timeOffset="12495">4960 5260 7904,'-7'-8'1583,"-1"-6"0,-2 13 129,0-4 1583,7 3-2478,-4 2 0,7 2-300,0 3 0,0 11-133,0 14 0,0 9-110,0 10 1,0 11-516,0 10 1,0-1 256,0 1 0,0-6-829,0 6 1,5-6 542,0 1 0,0-9-1133,-5-1 1,5-8 535,0-2 0,0-7-102,-5-8 1,0-12-189,0-3 631,0-10 0,0 0-90,0-10 616,0-3 0,7-20 0,1-4 0</inkml:trace>
  <inkml:trace contextRef="#ctx0" brushRef="#br0" timeOffset="12819">5170 5170 14899,'0'22'1997,"0"3"1,0 10-1556,0 5 1,0 9-723,0 6 0,0 9 227,0 1 1,0 8-373,0 2 1,0-2 361,0 2 1,0-2-248,0-8 0,0-3-223,0-12 0,0-4-397,0-16 0,0 2-1396,0-12 1102,0-7-75,0-6 0,5-10 1299,0-7 0,0 0 0,-5-12 0</inkml:trace>
  <inkml:trace contextRef="#ctx0" brushRef="#br0" timeOffset="13154">4660 6174 7942,'-8'0'0,"-5"0"2049,11 0 540,-5 0 403,1 0-1837,4 0-80,-5 0 0,9 0-452,3 0 1,3 2 76,7 3 1,7-4-260,3 4 0,3-3 298,2-2 1,7 0-405,3 0 1,8 0-310,2 0 1,0 0-408,-5 0 1,-5 0-89,0 0 1,-2 0-1112,2 0 0,-3 0 780,-7 0 1,-2 0-516,-3 0 1,-3 0 627,-7 0 0,0 0-2715,0 0 1950,-7 0 1452,-1 0 0,-7-7 0,0-1 0</inkml:trace>
  <inkml:trace contextRef="#ctx0" brushRef="#br0" timeOffset="13536">4735 6309 7945,'-21'-8'2988,"4"-6"-1402,-5 13-596,7-6 49,7 7 1,1 2-461,7 3 1,2 5 140,3 10 0,8 4-215,7 11 0,5-1-6,-5 6 0,5 3-410,-5 2 1,7 8-315,-2-8 1,-4 2-16,-1-7 1,2-5 261,-2-10 1,2 1-623,-2-6 0,-4-1 289,4-9 0,-1-4 25,1-6 0,-2-13 166,7-7 0,-2-10 611,2-10 1,3-5-63,-3-10 1,2-1-220,-2 6 1,3-5 428,-3 5 0,-3 5-202,-2 5 1,2 6-698,-2 0 1,-5 9 316,-5 5-1781,0 10 1,0 3 869,0 7 0,-7 8 854,2 7 0,-3 7 0,-2 8 0</inkml:trace>
  <inkml:trace contextRef="#ctx0" brushRef="#br0" timeOffset="21920">7927 7313 7837,'-8'0'7006,"1"0"-6033,7 0-516,0-7 0,12-1 172,3-7 1,10 0-223,0 0 0,-2-7-515,2-3 1,5-3 153,5-2 0,-5-5-356,-5 0 1,-2-7 270,2 2 1,-3-1-152,-7 1 1,-7-2-160,-3 7 1,-3-5 165,-2 5 1,-7 2 110,-3 8 1,-10 0-46,-5 10 0,-3-1 315,-2 11 1,-5 6-65,0 9 1,0 12-9,5 8 1,0 8-39,0 12 1,7 3-142,3 7 0,10 0-3,5 0 1,3 0-191,2 0 0,3-7-12,7-3 0,2-5 93,13-5 1,0-3-119,5-7 1,2-7 30,3-3 1,-4-8 21,4-2 0,2-7 57,-2 2 0,0-10-130,-5-5 0,-2-5 159,-3-5 1,2 2 0,-7-7 1,0 0 182,-6-5 0,1 5-56,0 0 0,-6 5 511,-4-5 1,-4 7-294,-1-2 0,0 3 298,0 2 1,-1 7-209,-4 3 1,-4 3 458,-6 2 0,0 2-381,1 3 1,0 5-343,4 10 1,-3 3-460,3 7 1,3-5 341,2 0 1,4 0-224,1 5 0,0-5 156,0 0 0,6-7-483,4 2 1,5-10 192,5-5 0,-1 2 38,5-2 1,-4-4 137,5-11 0,0 0 253,5-10 0,0-3 119,0-2 1,0 2-100,0-2 1,-1 5 19,-4-5 0,1 5-64,-6-5 0,0 7 299,-5-2 0,0 8 104,0 2 217,0 7-122,0-4-125,0 7 0,-5 7 96,0 3 1,-2 5-132,2 5 1,2 1-230,-7 4 1,2 2 165,-2-7 1,-4 5 84,4-5 1,-3 1-63,-2-1 1,-2-3 195,-3 3 1,2-8-145,-7-2 1,-5-2-365,-5 2 1,-5 2-702,5-7 1,-7 0 484,2-5 0,2 0-327,-2 0 1,12 0 287,-2 0 1,8 0-3135,-3 0 3444,7 0 0,10-7 0,9-1 0</inkml:trace>
  <inkml:trace contextRef="#ctx0" brushRef="#br0" timeOffset="18882">4945 7043 7837,'0'-23'668,"-5"6"834,0 7-1168,-7 7 1821,11-4-972,-13 7-215,13 0-590,-6 13 1,2 4 201,0 13-482,0 7 72,-2 1 1,4 12 171,-7 0-473,7 7 160,-4-11 1,2 12-186,0-3 0,0-5-858,5-5 872,0 0-121,0-13-1935,0 4 846,0-12 266,0-9 1,2-4 469,3-6 0,-2-1 73,7-9 0,-5-5 543,5-10 0,0-4 0,5-5 0</inkml:trace>
  <inkml:trace contextRef="#ctx0" brushRef="#br0" timeOffset="19040">4900 7313 7837,'-15'0'2693,"5"0"-324,0 0 322,7 0-2076,-4 0 0,9 0-245,3 0 1,3 0-450,7 0 0,2 5 121,3 0 0,-2 0-1296,7-5 1,0 5 818,5 0 0,-2 0 435,-3-5 0,4 6 0,-6 3 0</inkml:trace>
  <inkml:trace contextRef="#ctx0" brushRef="#br0" timeOffset="19711">5320 7388 7837,'-15'0'0,"0"0"1367,0 0 0,0 0 90,0 0 1,-5 0-800,0 0 0,1 1 319,9 4 0,-3 4-437,3 6 1,2 0-569,-2 0 1,6 0 86,-1 0 1,4 5-574,1 0 0,1 0 35,4-5 0,4-5-203,6 0 0,0-5 59,0 5 0,5-7 133,0 2 1,5-3-18,-5-2 0,5-2 156,-5-3 0,1-3 373,-1-7 0,-8 0-119,3 0 0,-5 0 344,0 0 0,2-5 307,-7 0 1,0-2-351,-5 2 1,0 3 74,0-3 0,-5 4-61,0 1 0,-7 0 10,2 0 1,2 5 251,-2 0-486,6 6 1,-7-4 239,6 3-632,0 4 1,5-4 191,0 10 0,1-2-97,4 7-1,4 0 0,6 3 94,0-3 0,0 2-105,0-7 1,-1 5 107,1-5 0,0 0-159,0-5-7,7 0 464,1 0 1,1-2 22,-4-3 0,-9 3 23,-1-3 776,-6-3-418,2 6 1229,-6-4-1230,0 6 0,-1 1-11,-4 4 0,1-1-192,-6 6 1,2 0-312,-2 5 1,2 0 37,3 0 1,3 0 151,-3 0 0,3-5-476,2 0 1,2 0 177,3 5 0,-2-7-460,7-3 0,0 2 227,5-2 0,2 0 45,3-5 1,-3 0 84,3 0 1,1 0 66,-1 0 1,0-5 35,-5 0 1,5-5 167,0 5 1,0-7 154,-5 2-137,0-3 41,0-2 0,-5 1-9,0 4 1,-7 2 191,2 3-220,-3 3 0,-2-3 121,0 10 1,0 4-20,0 6 0,0 1-51,0 4 1,0-3-285,0 3 1,0-2 103,0 2 1,5-8-600,0 3 1,7-5-20,-2 0 1,8-3-307,2-7 0,2-9 223,-2-6 768,3 0 0,7-20 0,0 4 0</inkml:trace>
  <inkml:trace contextRef="#ctx0" brushRef="#br0" timeOffset="19965">6069 6908 9106,'0'9'3230,"0"4"-2248,0-5 1,5 9 1236,0 3-1576,0 3 1,0 9-646,0 3 0,0-2 53,-5 7 0,0 2-976,0 8 0,0-4 624,0 4 0,-5-3-293,0-2 1,-2-7 276,2-3 0,4-5-883,-4-5 1,3-3-1052,2-7 1733,0 0 0,2-7 518,3-3 0,3-3 0,7-2 0</inkml:trace>
  <inkml:trace contextRef="#ctx0" brushRef="#br0" timeOffset="20172">6039 7298 17818,'8'0'2060,"6"0"-1650,-6 0-52,0 0-147,6 0-957,-6 0 605,7 6 1,5-2 150,0 6-3889,0-7 3879,-5 10 0,6-4 0,3 6 0</inkml:trace>
  <inkml:trace contextRef="#ctx0" brushRef="#br0" timeOffset="20842">6279 7433 7837,'-2'-9'3098,"-3"4"0,3 2 370,-3-2-1289,-3 3-1105,6-4-975,-4 6 1,7 0 75,4 0 1,4 0-138,6 0 0,0-5 61,0 0 0,5-2-542,0 2 1,5 2-731,-5-7 1,5 5 649,-6-5 0,1 0-206,-5-5 1,0 0 228,0 0 0,-1 5 255,-4 0 1,1 0 102,-6-5 0,0 5 168,-5 0 1,0 0 793,0-5-775,-6 7 0,-4-4 575,-10 7 1,3 0-322,-3 5 1,2 7 73,-2 3 1,3 5-63,-3 5 1,4 1 12,1 4 0,1 3-198,4-3 1,-1 4-275,6 1 0,0-5 232,5 0 0,6-7-489,4 2 0,4-3 15,1-2 0,0-2-123,0-3 1,5-2 115,-1-3 0,3-3 97,-2 3 0,-2-10-112,7-5 1,-6-3-42,1-2 0,1-2 50,-1-3 1,0-2 189,-5-3 1,0-1-27,0 6 1,-5-5 456,0 5 1,-1 0-215,1 5 0,-2 0 565,-3 0-381,-3 7 1619,4-6-1231,-6 13 0,0-4-136,0 10 0,0 3-96,0 7 1,5 2-294,0 2 1,5 0-31,-5 6 1,5 0 22,-5 5 0,5-5-20,-5 0 0,5-5 5,-5 5 1,0-7 394,-5 2 1,0-3 122,0-2-281,0 0 1,-2-2-86,-3-3 1,-3-3-689,-7-7 0,-5 0-281,0 0 1,-1 0 228,1 0-519,3 0 0,-3-2-255,10-3-1309,-3 3 2642,11-11 0,2 5 0,8-7 0</inkml:trace>
  <inkml:trace contextRef="#ctx0" brushRef="#br0" timeOffset="14989">749 7268 7941,'15'0'-685,"0"0"587,0 0 880,0 0-281,0 0-85,0 0-54,-6-7 743,4 6-220,-12-6 177,13 0 241,-13-1-817,6 0 1,-9-6 1579,-3 4-1399,-3-3 1,-7 0 631,0 3 0,-6-4-651,-4 4 0,-4 4-168,-1 1 1,0 3-106,0 2 1,-5 0-355,0 0 1,0 2 132,5 3 1,1 3-700,-1 7 1,1 7-56,4 3 0,4 1-422,6-1 0,5 4 82,0-5 1,6 5 328,-1 1 1,5 0-234,5 0 0,4-7 322,6-3 1,1 2-35,4-2 1,-3-5 166,3-5 0,-2-2 140,2 2 1,-3-3-459,3-7 177,-4 0 451,-1 0-112,-6 0 644,-3-7 0,-12 5-257,-4-3 0,-10 4 588,-5 1 0,-3 6-120,-2 4 0,-5 5 157,0 5 1,0 4-91,5 5 1,0 1-286,0 0 0,6 2-14,4 3 0,5-8-165,5 3 0,-1-5-238,6 0 1,7 1-128,7-6 0,5 0-153,1-5 1,6-5 14,4 0 0,4-7-323,1 2 1,0-3-615,0-2 0,5-2 535,0-3 1,0-3-245,-6-7 0,1 0 354,0 0 0,-1-1-1591,-4-4 2119,-4 3 0,1-11 0,1 4 0</inkml:trace>
  <inkml:trace contextRef="#ctx0" brushRef="#br0" timeOffset="15657">914 7598 7941,'-15'-7'1653,"5"5"-579,0-3 995,7 4-898,-4 1-796,7 0 0,0 1-114,0 4 1,0 4-14,0 6 1,5 4-234,0 1 1,5 2 82,-5-2 0,2-2-141,-2 7 0,-4-5 89,4 5 1,2-6-413,-2 1 133,0-4 11,-5-1 544,0 0-208,0-6-214,0-3 1,0-7 92,0-4 1,0 1-327,0-6 0,2 0 154,3-5 1,-2 0-89,7 0 1,2 0 109,8 0 1,-2 0 47,7 0 1,-5 0 133,5 0 1,-2 0-134,2 0 1,2 5 259,-7 0 0,0 7-47,-5-2 0,0 3 552,0 2-340,0 0 0,-2 9 79,-3 6 0,-3 0-150,-7 5 0,0 3-148,0 2 1,0-3-221,0-2 1,-2 1 128,-3-1 0,3 0-1068,-3-5 596,4 0-492,1 0 1,1-1-76,4-4 268,4-4 0,6-7 7,0-4 1,0 1 756,0-6 0,6-6 0,3-8 0</inkml:trace>
  <inkml:trace contextRef="#ctx0" brushRef="#br0" timeOffset="15955">1499 7598 7941,'8'8'-223,"-2"5"0,-4-9 326,3 5 237,-3-5-172,4 2 1,-6-4 320,0 3 1,2-3 261,3 3 362,-3-4-682,4 6 0,-6 1 425,0 7 1,0 0-49,0 0 1,0-3-268,0 3 1,0-3-404,0 8 0,5-4 61,0-1 0,0-5-99,-5 0 63,0 0 1,5 0-573,0 0 402,0-6 0,-3 2-513,3-6 0,-3-1 150,3-4 1,1 1 139,-1-6 1,5 5 406,-5-5-194,7 0 1,-5-5-14,3 0 8,3 0 1,-6 0-387,3 0 0,1 0-443,-6 0 226,7 0 1,-5 0-859,3 0 565,3 0 34,-5 0 1,2 7 883,0 3 0,-6 4 0,2 1 0</inkml:trace>
  <inkml:trace contextRef="#ctx0" brushRef="#br0" timeOffset="16173">1963 7657 7941,'0'-8'3226,"0"1"-1943,0 7 497,0 0-688,0 7-655,0 1 1,0 7 275,0 0-1028,0 7 268,0-5 0,0 11 268,0-11-1476,0 11 793,0-11-1998,0 4 1740,0-12 0,2 2 245,3-6-1253,-4 0 1728,13-5 0,-6-6 0,7-3 0</inkml:trace>
  <inkml:trace contextRef="#ctx0" brushRef="#br0" timeOffset="16330">1933 7373 13608,'10'10'-185,"0"0"0,-5-7-93,5 2 278,7 3 0,-1 1 0,6 6 0</inkml:trace>
  <inkml:trace contextRef="#ctx0" brushRef="#br0" timeOffset="16680">2338 7493 7941,'-7'-9'5908,"-1"3"-4849,-7-1 0,0 5 94,0-3 1,0 4-409,0 1 406,6 0-274,-4 0-1548,5 0 489,-1 6 0,-2 3-63,6 6 0,0 5-333,5 0 1,1 1 221,4-1 0,4-3-494,6 3 0,0-3 149,0-3 0,5 1 186,0 0 1,5-1 412,-5-4 0,0 1-56,-5-6 1,-5 2 987,0-2 416,-7-3 53,4 11 0,-9-5-661,-3 7 1,-3-5 172,-7 0 0,-2 0-150,-3 5 0,3-5-256,-3 0 0,4-5-337,1 5 72,0-6-2001,6 2 1571,3-6 0,7-1-2007,4-4 0,4 1 736,6-6 0,5 0 445,0-5 1,6 0 1115,-1 0 0,4 0 0,1 0 0</inkml:trace>
  <inkml:trace contextRef="#ctx0" brushRef="#br0" timeOffset="17007">2727 7628 7941,'0'-15'4683,"0"6"-3756,-6-4-10,4 11 0,-11-6 1766,3 3-1888,-4 3-287,-7-4 359,4 6-323,-5 0-162,1 6-298,4 3-14,-11 12 0,11-2-453,-3 5 1,3 1 315,3 5 0,0-1-517,4-4 0,4 1-84,6-6 1,0 0-462,0-5 0,6-1 424,4-4 0,3 1 152,2-6 0,7-1 196,3-9 0,-3-4 66,-2-6 1,1-1 272,-1-4 0,0 3-163,-5-3 0,-5-2 624,0 2 1,-5 0-333,5 5 0,-6 5 2112,1 0-1151,-4 7-341,-1-4 0,0 9-254,0 3 0,0 5-256,0 10 0,0-2-969,0 7 1,7-1 559,3 1 1,-2 1-1943,2-6 0,2-1 2130,8-9 0,3 3 0,7-5 0</inkml:trace>
  <inkml:trace contextRef="#ctx0" brushRef="#br0" timeOffset="18210">3267 7642 8245,'-7'-14'5269,"4"0"-3971,-7 4 1,5-3 102,-5 3 1,5 2-722,-5-2 1,0 5-252,-5-5 1,0 6-93,0-1 0,-2 4-474,-3 1 0,2 0 173,-7 0 1,5 6-496,-5 4 0,7 4 75,-2 1 1,3 5-181,2 0 1,7-1-173,3-4 0,3 0 257,2 0 0,2-5-402,3 0 0,8-5 317,7 5 0,3-6 139,2 1 1,-1-5 118,6-5 1,0-4-69,-6-6 0,3 0 162,-2 0 1,-2 2 0,-3 3 1,-5-3 111,0 3 0,0 3-230,-5 2 456,-3 4 241,0 1 135,-7 0 1,0 8-294,0 7 0,0 5 89,0 5 1,0 5-292,0 0 0,0 1 83,0 9 0,0 0-155,0 5 0,0 0 107,0 0 1,0 2-364,0 3 0,0-5 132,0 0 1,-7-2 98,-3-8 0,2-2 223,-2-8 0,0-3 352,-5-7 1,0-7-188,0-3 1,0-3-103,0-2 0,-4-7-19,4-3 1,-8-10-11,8-5 1,2-3-169,3-2 1,2 0 145,-2 0 0,-2 0-326,7 0 1,-2 0 112,2 0 0,4 0-128,-4 0 1,8 7 57,2 3 1,7 3 65,-2 2 0,5 0 62,5 0 0,-2 5-30,7 0 0,0 5 91,5-5 1,1 5-72,4-5 1,-1 0-256,6-5 1,-7 0 94,2 0 1,2-5-203,-3 0 0,0-6 44,-9 1 1,1-4 73,-6-1 1,4 2 146,-9 3 1,1-1-85,-11 6 1,0 0 736,-5 5 1,-1 1-9,-4 4 0,-4-1 287,-6 6 1,0 0-441,0 5 1,0 6 21,0 4 0,0 4-267,0 1 1,7 5 52,3 0 0,-2 5-268,2-5 0,0 1 109,5-1 1,7-3-444,3 3 1,3-4 207,2-1 1,0-5-294,0 0 1,5-6 154,0 1 0,2-4 141,-2-1 0,-3-6 166,3-4 1,1-4-18,-1-1 1,0-1 138,-5-4 0,5 3-57,0-3 1,0 0 332,-5 5 1,-2-3-140,-3 8 0,4 3 1004,-4 2-437,-4 4-311,8 1 0,-11 11 44,7 4 1,-7 10 133,2 0 1,-3 5-930,-2 5 0,5-3 220,0 3 1,7-9-1482,-2-1 0,3-11 263,2 1 1275,7-10 0,8-5 0,8-9 0</inkml:trace>
  <inkml:trace contextRef="#ctx0" brushRef="#br0" timeOffset="23289">390 8961 13519,'0'-15'1092,"0"0"-728,0 0 0,0 0 353,0 0 1,0-1 287,0-4 0,0 3-495,0-3 0,-7 3 117,-3 2 1,-5 5-200,-5 0 1,2 7-317,-7-2 1,0 5 52,-5 5 0,0 5-179,0 10 1,0 3 73,0 7 1,2 0-598,3 0 1,3 0 8,7 0 1,2 0-371,3 0 0,3-2-188,7-3 0,2-1 477,3-4 1,3-9 3,7 4 1,7-8 217,3 3 1,3-7 129,2 2 0,0-10 47,0-5 0,0-8 173,0-2 0,-5-5 17,0 5 1,-7-2 91,2 2 0,-3 4 617,-2-4 1,-7 3-409,-3 2 1,-3 0 338,-2 0 1,0 5-230,0 0 0,-2 7 571,-3-2 1,2 3-441,-7 2 0,1 2-378,-1 3 1,-1 3-463,6 7 1,-5 5 267,5 0 0,-2 5-310,2-5 0,3 5 252,-3-5 1,4 5-182,1-5 0,5 0 51,0-5 0,6-2-245,-1-3 1,9-1 137,1-4 1,6-4 229,-1 4 0,5-8 3,5-2 0,-3-12-55,3 2 0,3-5 71,2 0 1,-3-5-58,-2-10 0,-4 2 105,-1-7 1,0 0-77,0-5 0,-6 0 117,-5 0 0,-2-5-67,-2 0 1,-7 5 368,-3 6 0,-3 5 126,-2-1 1,-2-1 311,-3 1 1,-8 5 262,-7 5 1,-5 6-425,5-1 0,-1 10-117,1 5 1,1 5-112,-6 5 1,7 7-392,-2 13 1,3 7 94,2 13 1,2 6-532,3 4 1,3 3-727,7 2 0,0 0 684,0 0 0,7-1-190,3-4 1,8-6 221,2-9 0,7-3-311,-2-7 0,3-8 297,2-7 0,2-7-224,3-8 1,-4-3 90,4-7 1,2-2-725,-2-13 1364,0 0 0,-5-12 0,0-1 0</inkml:trace>
  <inkml:trace contextRef="#ctx0" brushRef="#br0" timeOffset="23493">1244 8302 12859,'0'23'3474,"0"7"-2943,0 0 1,0 7-64,0 8 0,0 1-28,0 4-624,0-3 194,0 11 0,0-5 207,0 7-1248,0 0 784,0-6 0,0-5-767,0-9 654,0-3 0,0-9-1122,0-3 0,5-3-201,0-7-575,0-7 2258,-5-1 0,0-7 0</inkml:trace>
  <inkml:trace contextRef="#ctx0" brushRef="#br0" timeOffset="23747">1124 8781 7837,'0'-8'4345,"0"1"-1252,0 7-1111,0 0-1494,7 0 0,-4 0 151,7 0 0,0 0-248,5 0 1,0 0-1642,0 0 1,1 0 793,4 0 1,-1 0 455,6 0 0,0 7 0,5 1 0</inkml:trace>
  <inkml:trace contextRef="#ctx0" brushRef="#br0" timeOffset="24043">1469 8916 7837,'-9'7'3000,"-4"-5"489,5 4-2860,-1-6 366,3 0-137,6 0-248,0 0-170,6 0-155,3 0 1,6 0-99,0 0 1,1-1-434,4-4 0,2 1 0,4-4-434,-1 1 733,-6-4-1126,2 2 588,1-12 296,-5 4-153,4-5-411,-12 1 448,4 4 0,-11-6-262,3 3 919,-4 3-362,-1-5 0,0 7-260,0 0 697,-6 7-276,-3-5 1069,-6 11-818,0-5 0,-1 7 63,-4 0 147,3 0-323,-5 14 0,7-3 162,0 14 0,0 0-269,0 12 0,2-5 134,3 3-274,4 3 45,6-6 0,0 4-353,0-6 159,6 0 85,2-7-851,7-1 433,7-14 270,-5 6 17,11-13-588,-5 6 460,1-7 0,4-2-77,-3-3-1099,3 4 893,-4-13 0,4 1-93,-3-7-428,-3 0 640,-1 5 1,-1-5 444,0 0 0,0 0 0,-5 5 0</inkml:trace>
  <inkml:trace contextRef="#ctx0" brushRef="#br0" timeOffset="24351">1903 8706 7837,'8'0'416,"1"0"518,-4 0 1001,-4 0-1258,6 7 1,-5-4-11,3 7 1,-4 2 85,4 8 1,-1-2-530,1 7 0,-4 0-1,4 5 1,-3-1-145,-2-4 1,0-2 280,0-3-118,0-4 179,0 6-567,0-14 0,2-1 89,3-7 1,-4-2-10,4-3 0,-1-8 83,1-7 0,-2-5 53,7 5 1,-7-5-219,2 5 0,2-6 68,-2 1 1,7 3-215,-2 2 1,-2 3 106,2 2 0,-5 5-1787,5 0 464,0 7 1,5-4 1509,0 7 0,0 7 0,0 1 0</inkml:trace>
  <inkml:trace contextRef="#ctx0" brushRef="#br0" timeOffset="25322">2308 8766 7837,'-9'-8'1196,"3"1"-660,6 1 1,0 2 122,0-6-70,0 7-164,0-4 103,0 7 912,0 0-1089,0 7 0,1 1-68,4 7 1,-1 7-194,6 3 0,-5 2-48,5-2 1,-5 1-136,5-6 1,-7 5 5,2-5 1,2 0-110,-2-5 0,1-2-246,-1-3 207,-3 4-115,5-13 241,-7 6 1,0-14 193,0-3 1,5-3-98,0-2 0,1-5-36,-1 0 1,-1-1-84,6 1 1,-5 3 66,5-3 1,-5 3-174,5 2 0,-5 2-101,5 3 283,0-3 1,4 11-59,1-3 1,0 5 138,0 5 1,0 3-72,0 7 1,-5 0 117,0 0 0,-1 5-164,1 0 1,1 0-3,-6-5-174,7 0 1,-9-2 79,7-3 0,-5-3-293,5-7 1,-5 0 68,5 0 1,-5 0-40,5 0 0,-1-2-763,1-3 1213,3-3 0,-5-7 0,7 0 0</inkml:trace>
  <inkml:trace contextRef="#ctx0" brushRef="#br0" timeOffset="25728">3042 8781 7837,'0'-15'1243,"0"0"1,-7 2-59,-3 3 0,-5 3 34,-5 7 0,2 0-631,-7 0 1,7 0-305,-2 0 0,1 2-60,-1 3 0,4 3-342,-4 7 1,3 0 157,2 0 0,5 2-137,0 3 1,7-3 126,-2 3 1,3 1-567,2-1 1,0 0 0,2-6-1353,3-4 1344,3 3 1,9-12 6,3 4 0,-4-3 167,4-2 1,2-2 298,-2-3 0,2-3-93,-2-7 1,-4 0 89,4 0 0,-3-5 225,-2 0 1,-5 0 378,0 5 1,-7 0 457,2 0 1,-3 5 33,-2 0 480,0 7-491,0-4-1287,0 7 1,0 2 215,0 3 1,0 5-115,0 10 0,-5 2-223,0 3 0,0 1-544,5-6 1,0 5-242,0-5 0,7 0-109,3-5 553,3 0 1,7-5 264,0 0 1,0-7 472,-5 2 0,6-10 0,3-3 0</inkml:trace>
  <inkml:trace contextRef="#ctx0" brushRef="#br0" timeOffset="26028">3342 8227 7837,'0'-8'346,"-2"1"432,-3 7 1089,3 0-1235,-11 0 0,11 8-194,-3 7 0,4 5-176,1 5 0,0 8-150,0-3 1,0 5-180,0 0 0,1 2 39,4 3 1,-3 3 133,3-3 0,-3-1-417,-2 0 1,0-4 179,0 5 1,1-11-313,4 1 1,-3-10 168,3 0 1,-3-4 33,-2-1 1,0-5-459,0 0 226,0-6 72,0 2 94,0-6-874,0 0 1180,0-6 0,0-3 0,0-6 0</inkml:trace>
  <inkml:trace contextRef="#ctx0" brushRef="#br0" timeOffset="26235">3282 8587 7837,'0'-9'3807,"0"3"0,1 6-3189,4 0 0,-1 0-214,6 0 0,0 0 117,5 0 1,0 0-99,0 0 0,0 0-1183,0 0 1,0 0 533,0 0 1,0 0-1551,0 0 1,0 0-1961,-1 0 1886,1 0 1850,0 0 0,0-7 0,0-1 0</inkml:trace>
  <inkml:trace contextRef="#ctx0" brushRef="#br0" timeOffset="26395">3536 8557 7837,'-8'0'23,"1"0"-54,1 0 460,4 0 105,-5 0-219,7 0 2873,0 0-3216,7 0 344,-5 0-1,11 0-782,-5 0 204,1 0 0,2-2-475,-6-3 635,7 3-1877,-4-4 965,1 6 1015,4 0 0,-5 0 0,7 0 0</inkml:trace>
  <inkml:trace contextRef="#ctx0" brushRef="#br0" timeOffset="26694">3716 8602 12641,'0'14'3231,"0"6"-2796,0 0 1,0 5-353,0-5 1,0 7 139,0-2 1,0 3-413,0 2 0,0-5-1014,0 0 0,0-6 793,0 1 0,0-4-3535,0-1 3945,0-6 0,7-3 0,1-6 0</inkml:trace>
  <inkml:trace contextRef="#ctx0" brushRef="#br0" timeOffset="26869">3671 8317 7837,'-15'0'7050,"0"0"-5393,7 0-1766,1 0 0,7 1 127,0 4 0,0-1-1356,0 6 0,5-5 857,0 5 0,7 0 481,-2 5 0,3 0 0,2 0 0</inkml:trace>
  <inkml:trace contextRef="#ctx0" brushRef="#br0" timeOffset="27535">3926 8587 7837,'0'-9'2627,"-7"3"-748,6 6-959,-6 0 386,7 0-548,0 0-722,0 6 61,0 3 0,2 7 219,3 4-921,-4 3 495,13 14 0,-11-4 82,7 7 1,-5-6-27,5 1 1,-5-4 210,5-1-613,-7-6 76,11 4 195,-13-18-184,13 10-25,-13-19 98,13 13 535,-13-13-192,13-1 1,-11-10 3,7-10 0,-2-3 213,2-7-133,4 0-119,-13 0 138,13 0-129,-13 0 0,11 7 74,-7 3-132,0-3 91,1 13 1,-2-10-148,6 10 47,-7 3 1,10 0-119,-3 7 0,-1 0 91,1 0 1,0 2-100,5 3 0,0 2 117,0 3 0,1 3-384,4-3 1,-3-2 95,3 2 0,-2-5-55,2 5 1,-3-6 223,3 1 0,-3-4-191,-2-1 413,0-6 0,-2-3-77,-3-6 1,1-1 147,-6-4 0,0 3-78,-5-3 1,-1 5 886,-4 5 1,1-1-125,-6 6 0,1 0 263,-6 5 1,-2 0-510,-3 0 0,3 6-201,-3 4 0,4 10-319,1 5 0,1 3 53,4 2 1,-1 0-29,6 0 1,0 0 123,5 0 1,6-5-639,4 0 1,4-6 261,1 1 1,1-10-1270,4-6 0,4-2 385,6-2 1,-5 0-1437,-1 0 2509,1-6 0,5-9 0,0-9 0</inkml:trace>
  <inkml:trace contextRef="#ctx0" brushRef="#br0" timeOffset="27761">4900 8631 7837,'-15'0'2396,"7"-6"1,-6 4-1425,4-3 580,4 3-949,-8 2 0,6 0 48,-7 0-759,7 0 146,-6 7 1,6-2 250,-7 10-1273,0-10 768,7 22 0,-4-17-814,7 10 624,0-4 161,5-1 0,2 0-143,3 0 0,-2-1 13,7-4 1,5 3 10,5-3 1,0 2 713,-5-2 0,0 3-233,0-3 0,-5 3 602,0 2 1,-2 0-195,2 0 1,-1-1 547,-4-4-477,-4 3 0,6-5-210,-7 7 0,-7-5-841,-3 0 0,-3-5 357,-2 5 1,0-7-1710,0 2 1,-5-3 1806,0-2 0,0-7 0,5-1 0</inkml:trace>
  <inkml:trace contextRef="#ctx0" brushRef="#br0" timeOffset="33081">9231 8557 8382,'-9'0'2983,"3"0"-2522,6 0 0,0-2-192,0-3 0,1-5-256,4-10 1,2 2 55,3-7 1,3-5-140,-3-5 0,2-2-38,-2 2 1,2 3 133,-7-2 1,5-5-9,-5-1 0,0 2 2,-5-2 1,0 2 141,0-2 1,0 8-121,0 7 1,-2 12 346,-3-2 1,-2 12-228,-3 3 0,-3 16-36,3 19 0,2 12-46,-2 18 1,1 8 69,-1 7 0,4 8-895,6 2 1,0 0 545,0 5 0,1-9-478,4-1 0,-1-10-101,6-5 0,0-5-299,5-15 0,-5-2 438,0-8 0,-5-8 639,5-7 0,-2-8 0,2-2 0,-3-7 0</inkml:trace>
  <inkml:trace contextRef="#ctx0" brushRef="#br0" timeOffset="33366">9066 8602 7837,'0'-9'2798,"0"3"-812,0 6 781,0 0-2168,13 0 1,-3 0-204,10 0 0,3 0-478,2 0 1,4-5 142,1 0 1,0-7-1347,0 2 1,1-3 834,4-2 1,-3 5 449,3 0 0,-4 0 0,-1-5 0</inkml:trace>
  <inkml:trace contextRef="#ctx0" brushRef="#br0" timeOffset="33640">9650 8467 7837,'-1'-10'1612,"-4"0"1,1 6-741,-6-1 0,0 4 459,-5 1 0,5 6-636,0 4 0,2 4-333,-2 1 1,-3 5-278,3 0 0,3 6-175,2-1 1,3 2-448,2-2 0,0 1 433,0-6 1,7 0-715,3-5 0,8-5 133,2 0 1,7-6-46,-2 1 0,3-5 338,2-5 1,-2-4 138,-3-6 0,2-5 307,-7 0 1,0-5-120,-5 5 0,-2-4 350,-3 4 0,-3-5-167,-7 5 1,0 0 373,0 5 1,-2 0-231,-3 0 0,-3 5-158,-7 0 0,0 5-86,0-5 1,0 6-207,0-1 1,0 4-1503,0 1 1265,7 0 1,-1 0-1671,4 0 1498,4 0 1,-4 0 196,10 0 0,1 1 400,4 4 0,10-3 0,-3 5 0</inkml:trace>
  <inkml:trace contextRef="#ctx0" brushRef="#br0" timeOffset="33973">10010 8437 7837,'0'-9'1465,"-2"3"-1022,-3 6 180,4 0 29,-6 0-207,7 0-22,0 6-213,0 3 1,0 6-55,7 6 28,-6 3 0,11 1 72,-7 0 1,2 0-34,-3 5 1,-2-7 323,3-3-126,3 3-232,1-6-9,-1 4 1,4-14-143,-7-7 0,0-7 37,-5-8 1,5-5-73,0 0 0,0-6-326,-5 1 1,1-2 179,4 2 0,-3-1-512,3 6 0,-3-5 334,-2 5 1,5 0-207,0 5 0,1 1-192,-1 4-240,4-3 0,6 11 959,0-3 0,0-3 0,0 0 0</inkml:trace>
  <inkml:trace contextRef="#ctx0" brushRef="#br0" timeOffset="34405">10534 8437 7837,'-15'-9'0,"0"-2"905,0 6 1,0-5-352,0 5 0,0 0 624,0 5 0,0-5 837,0 0-1493,0 0 1,0 11-502,1 4 1,4 5 65,0 5 1,6-1-74,-1 6 0,4-5 78,1 5 1,0-5-280,0 5 1,6-7 177,4 2 1,5-8-624,5-3 1,3-5 182,7 1 1,0-4 118,0-1 1,0-6 106,0-4 1,0-3 65,0-2 0,0 0-8,0 0 1,-5 0 86,0 0 1,-7 1-87,2 4 221,-3-3 399,-9 5 163,-1-7 1,-7 5-323,0 0 0,-7 5 17,-3-5 1,-3 6-53,-2-1 0,0 4 323,0 1 1,0 0-167,0 0 1,0 1 6,0 4 0,2 4-187,3 6 0,-2 0-50,7 0 1,0 5-460,5 0 1,2 6 226,3-1 0,3-3-220,7-2 1,7-4 191,3-1 0,0-5-908,5 0 1,-4-6 434,9 1 0,-3-5-2446,-2-5 2990,-7-4 0,6-6 0,-6 0 0</inkml:trace>
  <inkml:trace contextRef="#ctx0" brushRef="#br0" timeOffset="34833">11314 7553 8862,'0'15'1328,"0"6"0,0-1-386,0 10 0,1-2-299,4 12 906,4 0-1460,5 19 516,1-4-239,0 25 0,-5-2 150,0 17 0,-1-2-349,-5-43 1,2 0 23,7 43 0,-11 5-596,3-3 1,-5-5 311,-5 0 0,-5-2-846,-10-8 0,-4 0 394,-6-5 0,-6-7-3247,-4-3 3792,-3-10 0,-4 0 0,-3-7 0,-5 1 0,-3 1 0</inkml:trace>
  <inkml:trace contextRef="#ctx0" brushRef="#br0" timeOffset="29312">6084 8107 7837,'-15'-15'1168,"0"0"1,0 7-504,0 3 0,-2 5 742,-3 5 1,-3 11-417,-7 14 1,0 14-503,0 11 0,2 11 137,3 9 1,3 8-564,7 12 1,7-3-500,3 3 1,5-10 365,5-5 1,10-11-1527,10-4 1,10-11 916,5-9 0,3-9-2744,2-11 3423,7-10 0,-4-3 0,7-10 0,1-9 0,3-8 0</inkml:trace>
  <inkml:trace contextRef="#ctx0" brushRef="#br0" timeOffset="30055">6548 8422 7837,'0'-10'513,"0"0"0,0 5 1032,0-5-550,0 6-460,0-2 1,0 7-151,0 4 1,0 5 2,0 10 1,0 4-151,0 6 1,0 6-194,0 4 1,0 2-102,0-2 1,0 1-284,0-6 1,0 5-590,0-5 0,0-5 52,0-5-648,7-6 694,-5 2 830,4-12 0,1-3 0,1-6 0</inkml:trace>
  <inkml:trace contextRef="#ctx0" brushRef="#br0" timeOffset="30723">6458 8362 7837,'-13'-10'1590,"3"0"1,2 1-965,3-1 0,3-3-203,-3 3 1,4-5 200,1-5 1,6 4-226,4-4 0,5 3-205,5 2 0,-2 0-132,7 0 1,-1 5-185,1 0 1,3 7 21,-3-2 1,2 3 129,-2 2 1,1 2-513,-6 3 0,0 3 190,-5 7 1,0 0-188,0 0 1,-7 5 139,-3 0 0,-3 2 164,-2-2 1,0-2 39,0 7 0,-2-7 125,-3 2 0,-3-3 58,-7-2 1,0-2-81,0-3 0,0 2 166,0-7 1,0 5 55,0-5-139,0 6-45,0-9 1,2 6-475,3-3 82,3-3 0,7 6-233,0-3 1,7-3 257,3 3 0,5 2 44,5-2 1,-2 0 170,7-5 1,-1 5-80,0 0 1,5 1 195,-4-1 0,-4-3-86,-1 3 0,2 3 301,-2 2 0,-5 4 76,-5 1 1,-5 0 196,5-1 0,-7 3-115,2 3 0,-5-3-131,-5 3 0,2-2 297,-7 2 1,0-5 19,-5 0 1,-5 0 124,0-5 0,-2-2-282,2 2 1,4-6 154,-4 1 1,1-2-97,0 2 1,2-3-171,-3 3 0,8-4-156,2-1 47,0-6 1,0-1-883,0-3 0,7 2 491,-2 3 1,3 1-1441,2-6 1,5 5 728,0-5 1,7 7 948,-2-2 0,10-3 0,3-1 0</inkml:trace>
  <inkml:trace contextRef="#ctx0" brushRef="#br0" timeOffset="31057">7073 8542 7837,'8'-7'-1684,"-1"5"3541,-7-4-379,0 6-877,0 0 0,0 6-223,0 4 0,0 4 22,0 1 1,0 0-136,0 0 1,0 6 103,0 4 0,5 3-80,0 2 1,0-5 13,-5 0 0,5-1-96,0 1 1,0 1 28,-5-6 1,0-5-253,0-5 175,6-6 15,-4 2 1,5-7-1,-7-4 0,0-5-271,0-10 0,0-2 79,0-3 0,0-3 115,0 3 0,0 1-113,0-1 1,0 5-174,0-5 0,0 7-85,0-2 0,5 4-3,0 1-375,6 0 1,-2 6 277,6 4 0,0 4-313,0 1 0,0 0-569,0 0 0,0 0 192,0 0 1064,0 6 0,6 9 0,3 9 0</inkml:trace>
  <inkml:trace contextRef="#ctx0" brushRef="#br0" timeOffset="31498">7447 8572 7837,'0'-9'2394,"0"3"1,-1 6-1719,-4 0 1,1 1-263,-6 4 0,5 4-53,-5 6 0,5 0-118,-4-1 1,4 8-86,-5 3 1,5-3 51,-5-2 1,6 1-302,-1-1 1,4 0-109,1-5 0,5 0-221,0 0 0,6-5-54,-1 0 0,8-6 242,2 1 0,2-5 15,-2-5 1,2-4-34,3-6 1,1 0-60,-6 0 0,2 0 97,-2 0 1,-3-5 18,3 0 0,-9 0 87,-1 5 1,-1 0 152,1 0 1,-4 0 474,-6 0 1,0 6-152,0-1 518,0 6-392,-6-2 115,-3 6 1,-1 1-288,0 4 1,7 4-272,-2 5 1,-2 6-330,2 0 0,0 5 202,5-5 1,0 5-627,0-5 1,2 5 362,3-5 1,-2-5-255,7-5 0,0-5-95,5 5 0,0-6-238,0 1 1,0-5 922,0-5 0,0-4 0,0-6 0</inkml:trace>
  <inkml:trace contextRef="#ctx0" brushRef="#br0" timeOffset="31747">7762 8227 14339,'0'22'2201,"0"3"1,0 3-1805,0 2 0,5 6-567,0 4 0,0 7 197,-5-2 0,0 10-1044,0-5 1,0 0 705,0 0 0,0-5-1194,0-5 0,0-5 538,0-10 1,0-4-1163,0-6 188,7-6 1941,-6-3 0,13-19 0,-6-4 0</inkml:trace>
  <inkml:trace contextRef="#ctx0" brushRef="#br0" timeOffset="31930">7717 8527 7837,'0'10'4408,"0"0"-3433,0-7 0,2 4 1594,3-7-1244,-3 0-947,11 0 0,-5 0-906,7 0 0,0 0 379,0 0 1,0 0-2112,0 0 1,0 0 2259,0 0 0,7 6 0,1 3 0</inkml:trace>
  <inkml:trace contextRef="#ctx0" brushRef="#br0" timeOffset="32258">7987 8736 7837,'-15'0'3266,"7"0"0,-1 0 126,4 0-1973,4 0-1024,-6 0 0,14 0-54,3 0 1,3 0-272,2 0 0,2-5-333,3 0 1,-2-6 314,7 1 1,-2-4-405,2-1 1,-2 0-1028,-3 0 0,-3 0 592,3 0 1,-10 1 240,-5-1 1,2 0 176,-2 0 0,0 5 661,-5 0 0,-2 5-61,-3-5 0,-3 6 125,-7-1 0,-2 5-217,-3 5 0,3 5 182,-3 10 0,2 4 359,-2 6 1,3-1-228,-2 1 0,7 0 173,2 0 0,7 0-238,-2 0 1,5-1-665,5-4 0,5-4-8,10-6 0,3-1-195,7-4 0,1 1-1575,4-6 0,-1-1 2054,6-9 0,0-10 0,5-9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7:20.5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48 194 7844,'7'-15'0,"-3"-1"865,-4 2 0,0 1 0,0 4 0,0 6 244,0 11 1,0 10-1018,0 14 1,0 2-179,-4 12 1,2 1-1,-3 7 1,0 4 0,-2 2-1,-1 3-796,0-2 0,2-6 225,-2-4 411,3-3 0,5-11-79,0-6 346,0-5 591,0-7-436,5-13 1,3-14 252,8-16 0,2-6 380,5-9 0,1-2-525,0-6 0,3-1-44,1 1 0,-1 2-388,-4 1 1,1 4 161,-1 4 0,-3 3-238,-1 2 0,-4 3-301,1 8 0,-3 4-1743,-1 4 2268,-1 5 0,1 7 0,0 7 0</inkml:trace>
  <inkml:trace contextRef="#ctx0" brushRef="#br0" timeOffset="248">154 371 7886,'0'-18'1863,"0"2"1663,0 3-2976,0 6 1837,0 2-1680,5 5 0,2 3-244,4 5 0,5 6-183,0 14 1,1 4-452,-2 12 1,-1-4 179,6 11 0,-1-6-970,5 7 0,-4-4 64,0-1 0,-5-6-710,5-6 0,-4-7 459,3-8 0,-5-4 1148,2-8 0,2-4 0,0-4 0</inkml:trace>
  <inkml:trace contextRef="#ctx0" brushRef="#br0" timeOffset="657">659 348 11217,'-6'17'1327,"0"7"-1168,6 0-132,0 4 0,0 8-92,0-1 1,0 4-395,0 0 0,0 6-319,0-2 0,0-1 433,0 1 0,0-6-792,0-2 0,2-6 69,2-5 1068,-3-5 0,4-2 0,-5-5 0</inkml:trace>
  <inkml:trace contextRef="#ctx0" brushRef="#br0" timeOffset="931">554 277 8553,'6'-11'1851,"-1"4"-1384,0-4 0,2 10 273,5-3-523,0 3 1,5 1 168,2 0 1,3 1-70,1 3-210,1-3-10,0 5 0,4-2-606,-1 0 448,-5 4 0,-1-5-455,-6 5 0,1-4 315,-4 4 1,-2-4-248,-2 4 0,-3-1 91,-5 5 1,-2 0 414,-6 0 1,-5-1-141,-11 1 1,1 1 166,-1 3 0,-3-3 101,0 3 0,-1-4 125,4-5 1,6 2-730,3-5 310,1 0 0,9-5 108,5-3 0,11-8 0,7-7 0</inkml:trace>
  <inkml:trace contextRef="#ctx0" brushRef="#br0" timeOffset="1430">1376 6 7902,'-10'-6'0,"-4"6"0,-9 8 2083,5 8-960,-4 7-74,-2 18-967,-6 13 1,0 12 554,2 8-464,9 3 115,2 1 0,13-37 0,2 1 360,-2 36-644,7-35 0,3-2 172,7 26 1,15-4-386,4-11 1,11-9-699,4-4 1,8-13-2388,-1-6 3294,10-12 0,-3-2 0,6-6 0,-1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7:37.4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294 553 6102,'7'0'2715,"-2"0"-671,-5-5-1400,0 3 0,0-4 2196,0 2-2143,-5 3 1,-3-4 66,-7 5 0,0 0-481,-5 0 0,1 5 1,-5 2-1,1 5 46,0 4 1,-2 2-246,-3 6 1,7-1 45,-2 1 0,7-1-75,1 1 0,3-4-303,4-1 1,3-3 222,5 4 1,6-6-407,6 1 1,6-5 210,10-3 0,2 0-55,5 0 0,0 0 21,0-3 1,1-3-656,-1 3 0,0-2-73,1-2 0,-5 0-321,0 0 0,-5 0 1303,2 0 0,-4 0 0,0 0 0</inkml:trace>
  <inkml:trace contextRef="#ctx0" brushRef="#br0" timeOffset="818">847 1 10764,'5'6'893,"-2"9"-563,4-4 0,-3 10 182,4 3 0,0 5-78,4 6 1,3 6-16,1 7 1,4 3-28,-4 9 0,3-2-141,-3 1 1,-2 4-544,-6 0 0,-3 2 345,-5 2 1,-1-2-429,-3 5 0,-8 4 286,-7-3 1,-5-3-514,-3-5 1,-2-3-87,-2-1 1,-4-5-293,4-4 1,3-8 280,0-7 0,4-6 294,0-10 0,4-3-184,1-8 1,8-3 15,0-5 573,7-5 0,-7-2 0,5-4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7:36.4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66 7686,'0'-12'1221,"0"5"-287,0-3-385,-6 9 414,6-5-141,-6 6-241,6 0-169,0 0 1,0 6-288,0 1 0,4 4 82,0 1 1,5 0-126,-1 4 1,-2-1 71,2 4 0,-1 1-273,1 3 1,2 1 83,-2-1 1,1-3-62,-1 0 1,2-1 40,-2 5 1,-1-4-119,1-1 1,-2-5 3,2 2 1,2-3 51,-2-1 1,-1-5-159,1 1 224,0-5 1,3 2 95,1-5 1,-4-1-101,0-3 1,-5-3 70,5-4 1,-4-1-81,4 0 0,-5-3 7,1-1 1,1-1-99,-1 1 0,-1 2 71,-3-6 1,0 5-100,0-5 0,0 0 69,0-3 0,0-1 103,0 1 0,0 3-78,0 1 1,0 4 107,0-1 1,0 4 62,0 0 290,0 5-263,6 2 1,-4 6-105,6 3 1,-1 3 187,1 5 0,2 0-49,-2 4 0,2 3-41,2 4 0,0 1-36,0-1 1,-4 2-68,0 2 0,-1-2 18,5 3 0,0-3-107,0-2 0,-1-1-107,1-3 0,0 3 70,-1-7 0,1 0-92,0-7 0,3 0 37,1-4 1,0 0 69,-4-8 0,0-4-1,0-3 1,-1-7 181,1-6 0,0-1-104,-1-6 1,-3 4 120,0-5 0,-6 2-1,2-1 0,-2-2-2,-2 6 0,0-4 62,0 3 1,0 5-25,0 3 169,0 6-213,0-4 1,0 10-256,0 1 191,0 4-824,0 9 1,1 2 82,3 7 727,-3-2 0,15-1 0,-3 0 0</inkml:trace>
  <inkml:trace contextRef="#ctx0" brushRef="#br0" timeOffset="321">1023 430 7661,'-8'1'1595,"0"3"0,1-1-540,-1 4 0,0 3-458,4 5 0,0 4-225,4 5 1,-4-1-366,0 0 0,-1 5 38,1-1 0,1 2-1675,-5-2 1,4-3 1629,-4-1 0,-4 6 0,-7-4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7:34.7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71 247 7686,'0'-11'962,"0"3"1344,0 0-988,0 0 239,0 2-771,0 1-457,0 5 0,1 2-290,3 6 131,-2 5 1,3 12-394,-5 2 1,0 3 208,0 6 0,0-1-663,0 0 0,0 2 340,0 2 0,0-6-878,0 2 1,0-9 446,0-2 0,0-2-390,0-7-165,0-4 1323,0-1 0,-5-14 0,-2 3 0</inkml:trace>
  <inkml:trace contextRef="#ctx0" brushRef="#br0" timeOffset="308">1 59 7686,'0'-12'2700,"0"1"-2359,0 5 0,9-4 182,3 6 1,3-1-150,1 1 0,2 3-422,6-3 1,3 3 109,1 1 0,1 0-502,-2 0 0,-2 0 343,2 0 1,-3 4-186,0-1 0,-5 7 135,-4-2 0,-1 6-813,-3 1 0,-5 5 371,-2-4 0,-2 5 209,-2-2 0,-7 0 353,-5 0 0,0-1-59,-8 2 0,0 1 322,-4-6 1,1 1-183,0-4 1,3-1 74,1-3 1,3 2 29,-4-2 1,7-2 37,1 2-671,1-5-103,9 2 577,-2-5 0,8 5 0,3 2 0</inkml:trace>
  <inkml:trace contextRef="#ctx0" brushRef="#br0" timeOffset="633">506 600 7951,'0'12'2755,"0"-4"-2239,0 0 0,4 3-161,0 5 0,4 3-311,-4-3 1,0 5-61,-4-1 0,0-1-167,0 0 0,-4 1-51,0 3 0,-9-5 240,1-3 1,-3-1-7,4-3 0,-6 1 0,-2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7:54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248 142 7838,'7'-6'2410,"-3"5"-1962,-4-9 1,-4 8-107,-4-2 520,-3 3-722,-1 1 1,-1 0 0,-1 0 0,-3 0-1,0 0 43,0 0-110,-4 5 0,4 2 1,-4 5-1,3 0 0,1 0 608,3 4-1198,0-3 448,8 4 0,-3-5-700,5-1 295,0 1 0,4 0 0,2 0 422,1-1-268,4 1 0,6-4 217,3 0 1,-3-5 0,7 1 0,0 0 0,0 0 359,-1-1-310,1-2 1,2-1 0,-3 2 0,-3 0 0,-3 3 108,-1 2 40,0-4 0,-5 7 0,-3-2 0,-4 3 589,0 1-580,-4-1 1,-7 1 0,-6 0 0,-1-1 0,-4 1 1544,1 0-1545,2-1 0,-3 1 1,4-1-1,-1-2 1,4-2 105,1-3-259,3 0 1,1-2 0,0 0-1658,2 2 1369,6 0 1,-2-5-1,8-2 1,4-1-249,2-4-3641,2 6 4040,5-8 0,-4 4 185,3-1 0,2-4 0,1 4 0</inkml:trace>
  <inkml:trace contextRef="#ctx0" brushRef="#br0" timeOffset="272">366 317 9709,'0'8'400,"0"-4"0,3-2 179,1 2 69,0-3 0,-4 9-247,0-2-249,5 3 0,-4-3 0,3 0-1000,-2 0 906,-2 3 1,0 1 0,1 0 0,2-1-1,1 1 541,-2 0-5263,0-6 3633,3 5 1031,1-10 0,6 4 0,0-5 0</inkml:trace>
  <inkml:trace contextRef="#ctx0" brushRef="#br0" timeOffset="465">412 12 10437,'-11'-6'0,"-1"2"1793,0 2 1,1 2 0,-1 2-1189,5 2-911,-3-3 317,8 10 0,-3-9 1,5 6-2278,0 1 1115,5-4-5353,2 0 6504,5 1 0,4-5 0,3 4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8:13.2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 36 8442,'7'-1'730,"-4"-3"-728,-1 3 1230,3-10-514,-4 10 195,5-4 0,-6 3 787,0-2-1289,0 4 1,-2-6 0,-2 8 0,-4 2 4,-2 3-217,-2 9-75,-5-3 1,4 9-1,-2-2 1,3 2-417,4 2 0,-1-1 349,5 0 75,5 1 1,5-6 0,9-2-325,5-3 1,0-6 0,12 1 0,0-4-187,3-1-727,0-2 1050,-5-5 0,-2-4 0,-4-3 1,-2-2-215,-2-3 0,-3-2 141,-5-6 0,-6 1 0,-4 0-117,-4 4-431,-10-3 0,-11 10 0,-12 1 1,-4 5-2877,-9 4 2289,-1 2 779,7 0 484,1 0 0,11-4 0,1-3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8:10.1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13 493 15599,'11'-2'530,"1"-2"0,4 2 1,1-6-4,1-1-671,2-2-444,4-5 0,3 1-199,0-5 0,1 1 492,-5-5 1,0 1 0,1-1 0,-1 1-84,-4 0 1,-2-1 0,-7 0-421,-2 0 626,-2 7 1,-6-5-1,0 7 320,0 1-48,-6 6 293,0-3 0,-7 10 0,-3-3 0,-3 4 0,-4 4-52,-1 4 0,-3 8-156,0 3 0,-2 7 1,3 4-305,-1 4 9,-6-1 0,12 8 168,-3-1 1,9-4 0,0 4 0,6-5-651,6-4 328,1-2 1,11-6-725,3 1 453,8-6 1,-3-5 434,7-5 0,1-5-133,2 1 51,4-3 35,4-6 1,-1-2 0,-2-5 0,-1 0-257,-3 1 313,4-6 1,-8 4 0,1-4 0,-6 1-325,-1 1 435,-3-1 1,-4 4 0,-3 0-266,-4 0 717,-3 0-374,-1 1 0,-1 5 1,-3 2-1,-4 2 259,-3 2-243,-6 0 0,3 2-9,-5 2-77,-1 2 1,1 11-62,-1 2 75,5 4 0,-6 1 0,5-1 82,2 0-40,7 1-81,-3-6 1,8 3-1,0-6 1,4 0 0,7-2 103,5-1-74,4-5-21,6-2 1,4-5-1,4 0 1,2-2-529,1-1 0,2-4 0,1-5-44,1 0-2418,0 0 2903,-9 1 0,4-6 1,-4-2-1</inkml:trace>
  <inkml:trace contextRef="#ctx0" brushRef="#br0" timeOffset="493">754 375 6516,'0'6'2147,"0"0"-1755,0-6 899,0 0 1,0 5-912,0 3 0,0-2 0,0 2 1072,0 1-1294,0 7 0,0-3 0,4 4 114,0 0-162,-1-4 1,1 9-94,0-2 1,0-3-1,-4-2 1,0-2 0,0-1-258,0 0 24,0-5-1668,5-2 1840,-4-5 0,6 0 49,-3 0-645,-3 0 0,10-5 501,-4-3 1,2-3-101,-1-1 141,3 1 0,-5-1 1,6 0-1,-2 1 1,-1-1-461,-1 0 638,0 5 0,0-1 1,0 4 485,1 1-240,-3 2-158,4 1-23,-9 0 0,8 4 0,-4 4 390,2 3-467,-4 1 0,6 1 126,-5 3-688,5-4 297,-8 5-18,9-5 0,-3 4 0,3-1 0,1-1-763,1-5-142,-3 1 1,10-8 1119,-4 2 0,9-3 0,5-1 0</inkml:trace>
  <inkml:trace contextRef="#ctx0" brushRef="#br0" timeOffset="862">1541 10 10113,'-12'-6'561,"0"2"1,-3 4 0,-3 6 0,0 5-1,-3 9 45,0 6 0,-7 10 1,-1 11-1,0 7-131,0 4 0,8 4 1,6 2-61,6 1-1605,4-3 1,11 2-138,6-6 1,12-4-1,9-5-658,5-9 565,6-11 1329,-1-13 0,9-4 1,1 0-1</inkml:trace>
  <inkml:trace contextRef="#ctx0" brushRef="#br0" timeOffset="1539">1952 363 6599,'0'-6'657,"0"0"0,0 8 1,-1 2-1,-2 4 461,-1 7-702,-5 3-53,8 11-296,-4 1 0,5 2 1,0-1-416,0 2 1,0 3-1,-2 2 1,0-3 802,-2 0-1157,0 1 584,4-12 0,0 5 0,0-6 118,0-4 0,-6-2 0,0-5 0</inkml:trace>
  <inkml:trace contextRef="#ctx0" brushRef="#br0" timeOffset="1754">1858 293 7854,'0'-12'0,"2"1"1663,2 3-366,-3 4-898,4 4 0,1-4 0,1 0-238,4 1 0,0 2-60,1 1 0,5 0 0,3 0-736,1 0 499,3 0 1,-4 0-1,0 1 1,0 3-1435,3 4 1336,-5-3 1,3 5 0,-7-2 0,-2 3-606,-3 1 563,-6-1 1,2 1 226,-5 0 0,0-1-38,0 1 226,-5 0 0,-6 3 0,-6 1-433,-1-1 79,4-3 279,-3-4 1,1 2-1,-1-4 1,0 1 0,0-3 98,2-3-388,8 4-19,-3-3 207,8 3-1442,-4-5 1479,12 0 0,6-5 0,6-2 0</inkml:trace>
  <inkml:trace contextRef="#ctx0" brushRef="#br0" timeOffset="2082">2458 34 8620,'0'-7'745,"0"2"-624,0 5 0,1 3 1,3 3-1,3 8 1707,-1 3-1693,10 2 1,-9 10 0,11 3 0,-3 5 288,1 2 1,3 9 0,-4 1 220,-5 3-438,2-2-928,-10 7 0,2-5 0,-6 3 1,-4-3-579,-6-4 1,-9-1 1224,-3 0-2,1-6 1,-10-1-1,4-8 76,-1 0 0,-1-12 0,-5 3 0</inkml:trace>
  <inkml:trace contextRef="#ctx0" brushRef="#br0" timeOffset="2509">3081 457 7704,'-13'0'627,"-2"0"2215,-1 0-2331,1 0-89,3 5 264,0-3-479,1 8-53,4-8 1,3 3-268,8-5 131,8 0 1,2 0-315,6 0 1,3 0 0,6-1-1646,1-3 1,-2-2 0,3-2 1940,2 4 0,-4-2 0,-1-1 0</inkml:trace>
  <inkml:trace contextRef="#ctx0" brushRef="#br0" timeOffset="2703">3045 598 7745,'-12'0'2935,"1"0"-2485,-1 0-389,6 0 0,6 0 1,9 0 10,5 0-489,4 0 1,7 0 0,2 0-1,5-1-824,2-3 1241,1 3 0,0-5 0,1 6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8:16.6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82 9573,'7'-18'1709,"-3"3"-1389,-8 1-44,3 3 1,-5 3 895,6 0-259,0 6-21,-5-4-429,4 6-324,-4 0 1,5 2 0,0 2 281,0 4-421,0 2 53,0 7 157,0 1-633,0 5 1,0 2 575,0 2 1,0-1 0,0 2-85,0 1-536,0-4 0,1 3 557,3-4-79,-3-1 0,6-4 23,-3-3 0,-2-5 0,5-1 0,-1-4 202,1-1-112,0-1 1,5-4-139,0 0 147,0 0-116,0 0 0,4-5 0,-2 3 1,3-6-1,-1 0 1,-1 0-401,-1 0 265,5 5 0,-6-6 1,4 5-912,0 1-779,-4 2 1496,3 1 0,-4 0 0,0 0-661,0 0 687,0 0 1,-4 0-116,0 0 137,-6 0-332,8 0 0,-7 0 1,5 0-1451,1 0 2046,-4 0 0,6-5 0,-5-2 0</inkml:trace>
  <inkml:trace contextRef="#ctx0" brushRef="#br0" timeOffset="885">342 188 7796,'-8'0'34,"0"0"1,0 0 293,-4 0 0,4 0 0,2-1 497,0-3-516,2 3-107,4-4 1,0 5 341,-4 0-207,2 0 104,-3 0-131,5 0 969,0 0 0,5 1 1,3 2-1306,2 1-433,2-1 1,0 1 451,0 0 1,0 0 0,0-2-239,-1 2 145,1-4 0,0 6 1,-1-6-384,1 0 290,0 5 1,-1-4-130,1 3-14,0-2 164,-5 3 0,1-3 0,-2 6-230,0 2 415,-3 0 1,2 1 0,-6 1-1,-3 0-326,-3-1 424,1 7 0,-4-8 0,2 3 1,-3-1 430,-1-3-428,1 1 1,1 1-1,0 1 1,2-2-1,1 0 73,0-3 0,-2-3-164,5 4 1,-4-4 65,4 4 0,-1-6 17,1 2-250,2-2 1,-2-4-32,4-2 1,0-2-98,0-6 273,0 0-196,0-5 169,4 4 0,-2-7 0,2 3-6,-2-2 41,-2-1 1,0 1-1,3 1 1,1 0-121,-1-1 221,-2 5 1,-1 1 0,0 5 0,-1 0-25,-3 2-166,2 0 0,-4 6-940,2 0 459,-2 0 1,-1 6 163,3 2 1,3-2-1720,1 2 2116,0 0 0,5-2 0,2-1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38:50.3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407 596 7853,'-7'8'5656,"6"-1"-3093,-6-7-1914,7 0 1,2 0-308,3 0 0,3 0-296,7 0 1,0-7 57,0-3 1,5-5-972,1-5 459,5-4 311,-9 1 154,5-6-1577,-7 6 791,0-1-91,0 3 1,-5 7-260,0 4 786,-6-3 1,2 13 67,-6 0 0,0 8 253,0 12 1,-5 5 0,0 11 0,-5 0-101,5 5 0,-2 6-35,2-7 0,4 5 0,-4-10-33,3-1 0,2-4-1037,0-5 533,7-3-496,1-7 1140,7-7 0,0 6 0,0-6 0</inkml:trace>
  <inkml:trace contextRef="#ctx0" brushRef="#br0" timeOffset="459">377 83 7791,'-17'2'-283,"-3"3"0,-3-2-283,-7 7 1,-1 7 1512,1 8 0,-5 15-378,0 5 1,-5 12 284,4 4 1,6 6-331,5 8 1,13 2-1316,2 3 1231,7-9-627,10 9 219,8-18 1,17 0 177,13-7-933,7-13 587,22 2 0,8-17-213,13-7 1,4-10 23,-49-13 0,0-4 1,1-3-1,-1-4 108,6-4 0,-1-4-1253,-5-2 1,0-2 1157,0 0 0,-3-2 0,-5-2 0,-2-2-572,36-33 705,-8 3 0,-21-10 179,-7 7 0,-19-6 322,-11 6 0,-12-5 62,-13 4 0,-14 3-285,-26 7 1,-12 1 853,-13 10 0,34 21 1,0 1-453,-45-12 1,42 22-1,-1 2 199,-45-4 0,3 12-260,11 3 1,-1 12-1287,17 8 357,3 6 0,27-4 0,10 3 489,13-5 0,8 6 0,4-6 0,0-4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8:26.5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0 189 7801,'0'-8'-1929,"0"0"1927,0 5-88,0-7 98,0 8-8,0-3 0,0 0 0,0-1 0</inkml:trace>
  <inkml:trace contextRef="#ctx0" brushRef="#br0" timeOffset="663">0 130 7801,'0'-8'-608,"0"0"789,0-1 0,0-2 38,0-1 1,0 4 328,0 1-308,0-1 0,0 0 0,0 0 496,0-1-360,0 4-136,0-6 0,0 9 122,0-6-162,0 6 1,2-4-22,2 6 1,-4 2 0,4 2 252,-2 4-298,-2 7 0,2 9 0,0 7 331,2 3-310,0 6 1,-4 4-26,0 7-45,0 2 0,0 1 0,0-4-545,0-1 1,0-3-1,1-1 555,3-6 0,-1-5 0,3-12-271,-1-2 68,5-3 1,-4-10 117,6-2 1,1-6-10,2-3 0,0-5 0,5-11 264,0-7-229,-3-6 1,10-8-1,-5-1-180,-1 1 140,2-5 1,-5 5 49,5-2-255,1 3 0,-4 6 0,-2 3 1,-1 4-534,-3 7 0,0 0 1,-3 7-250,1 2 645,-6 7 0,0 4 346,-6 8 0,0 8 0,0 3 0</inkml:trace>
  <inkml:trace contextRef="#ctx0" brushRef="#br0" timeOffset="884">224 388 7845,'0'-11'4265,"0"4"-3780,0-3 1182,0 8-1376,0-3 1,1 10 294,3 3-434,8 7 1,1 0-1,3 5-129,-4 1 1,5 1-1,1 1-382,1 0 1,2 5 0,-5 0-1,2-2-344,-1-1 0,1-3 0,-5-1 0,-3-3-1108,1-1 1,-2-6 1810,-1-3 0,3 0 0,-5 4 0</inkml:trace>
  <inkml:trace contextRef="#ctx0" brushRef="#br0" timeOffset="1544">694 165 7845,'-1'12'0,"-2"1"1677,-1 3-1077,0 2 0,0 5 95,0 0 0,0 5-273,4-1 1,0 6-548,0-2 1,0 2-1631,0-2 1616,0 4 1,2-6 0,0 2-366,2-4 359,5-2 0,-7-2 0,3-1-637,0-2 0,-3-7 344,2-5 1,-4-7 0,0-1 0,0-6-13,0-5 450,0-6 0,0-2 0,-4-9 0,2-1 0,-3-4 0,5-2 0,-4 0-19,0-8 0,-4 0 19,4-4 0,-1 1 753,1 4 0,3-1-751,-3 7 1,2 0 2689,2 8-2457,0 0-128,6 10 1,-1 1 634,3 5-458,2 1 1,-2 5-1,6 2 566,2 2-473,5 2-175,-2 6 0,4 0 0,1 5 113,-1 1-399,0 0 1,1 0 0,-2 1-25,-2 3-1850,-4-3 2014,-4 4 0,0-5-200,0-1 0,-5 1 0,-4 0-220,-1 0 1,-9 3 0,-5 1 0,-6-2-535,-4-1 728,-7-1 1,1-1 0,-4 1 0,4-1-33,-1-3 142,4 2 0,-3-4 30,9 1-51,2 3-381,5-8 63,6 3 122,0-5 1,9 0 276,5 0 0,5-5 0,10-2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8:28.9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35 247 9316,'-11'-6'672,"3"-4"435,0 6-54,6 1-708,-4 3 0,8-2-31,2-2-492,2 3 1,7-8-1,3 5 1,3 0-146,3-1 82,2 4 182,4-5 0,-3 6-1918,3 0 1339,-3 0 0,2 0 638,0 0 0,1 0 0,-5 0 0</inkml:trace>
  <inkml:trace contextRef="#ctx0" brushRef="#br0" timeOffset="220">94 341 7813,'-18'0'1639,"1"0"-816,5 0-360,6 0 128,0 0-141,6 0-781,0 0 270,6 0-66,6 0 0,5 0 1,8 0-1,3 0-1130,3 0 0,7-4 1257,1 0 0,6-5 0,-4 2 0</inkml:trace>
  <inkml:trace contextRef="#ctx0" brushRef="#br0" timeOffset="715">988 118 7754,'-6'-8'1882,"-1"0"-530,-4 5 35,-1-2-937,0 5 0,0 0-20,1 0 0,-5 5 0,1 5-393,1 4 0,0 5 0,3 4 1,-1 0-47,0 1 1,5 3 0,3 0 0,4-2 0,4-3-45,4-2 1,9-5-1,6-1 1,9-5-372,6-5 272,-1-2 0,4-4 1,-3-4-323,1-5 334,0-6 0,-7-7 0,-2-3-307,-1 0 303,-7-6 1,-7 7-1,-7-4 27,-4 2 59,-2 0 0,-12 4 0,-6 0-332,-5 1 239,-8 5 0,-1 3 0,-6 7-646,-4 4 1,5 2 316,-1 2 0,4 4 480,8 0 0,-1 6 0,6-4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38:35.1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258 82 7922,'0'-12'487,"0"1"553,0-1 0,-1 6-428,-3 2 1,1-2 0,-4 3 10,-3 0 0,4 2-339,-2 1 0,0 0-215,-4 0 0,0 1-190,0 3 0,1 2 1,-1 8 172,0 1-378,1-1 0,1 3 0,0-2 393,2 1 0,6 0-231,-2-5 0,2 1-212,2 0 220,6-6 0,0 5-101,6-3 291,0-4 1,5 7 0,1-4 80,1-1-81,2 5 1,-3-9 0,3 5-137,-2-2 218,-5 4 0,3-3-77,-5 6 1,-2 0-1,-2 1 1,-4 1 45,-3 2 0,-2 4 1,-3-4-1,-5 2 159,-5-1 1,-4 0 0,-7-3-1,-1 2 187,-2-2 0,0-5 0,1-1 186,0 1-461,5-3 3,-1-2 0,6-4-340,-2 0-491,2 0 0,6 0-116,3-4 0,5-2 591,6-2-1861,9-7 876,1 7 503,9-9-1038,-3 5 1717,4 0 0,1 1 0,-1-1 0</inkml:trace>
  <inkml:trace contextRef="#ctx0" brushRef="#br0" timeOffset="184">575 235 7836,'0'12'1931,"6"0"0,-5 3-1620,3 1 1,-3 5-1,-1-3-610,0 1 207,0 2 1,0-3-1810,0 1 891,-5 4-320,4-15 1330,-5 7 0,-4-8 0,-3 4 0</inkml:trace>
  <inkml:trace contextRef="#ctx0" brushRef="#br0" timeOffset="342">482 12 7824,'-8'0'3102,"4"5"-2963,4 2 122,0-1 53,0 5-1443,4-5 1,4 5 1128,3-3 0,6 2 0,1-4 0</inkml:trace>
  <inkml:trace contextRef="#ctx0" brushRef="#br0" timeOffset="588">787 142 9767,'-6'-8'3732,"0"4"-2630,1-2-252,4 5-888,-5-4 0,10 10 82,0 3 1,2 3 198,-2 5-1274,-3-3 609,4 10-461,-5 0 0,0 2 0,0 3 20,0 1 31,-5-4 443,4 4 1,-6-9-1111,3-1 1040,3-5 0,-5 3 459,6-5 0,-5 0 0,-1 0 0</inkml:trace>
  <inkml:trace contextRef="#ctx0" brushRef="#br0" timeOffset="896">787 177 7829,'0'-12'1602,"0"5"-1287,0-3 803,0 8-587,0-2-295,0 4 1,0 4 0,1 4 144,3 3 0,-2 1-137,2-1 0,2 7 68,2 1 1,2-1-371,2 2 56,5-6 0,0 4-522,2-2 0,3-4 428,-2-1 0,3 0-35,0-7 1,-1 0 0,-1-4-1,-2 0-497,-3 0 445,0 0 1,-4-5-211,0-3 229,0-3 44,-6-1 218,-1-4 0,-5 3-55,0-3 105,0-2 0,-1 5 1,-3-4-1,-4 1-70,-2 0 1,-2 1 11,0 3 0,0 1-13,0 3 0,4 0 27,0 4-1066,6-6 340,-3 9 432,5-4 0,1 9-1623,3 0 1813,2 4 0,6 4 0,0 7 0</inkml:trace>
  <inkml:trace contextRef="#ctx0" brushRef="#br0" timeOffset="1239">1421 153 7808,'-6'-5'2401,"-5"3"563,5-2-2175,-6 4 0,5 0 1,-1 0 308,-2 0-445,0 0 0,-1 4-197,-1 4 0,0 7-378,0 1 1,1 3 131,4-3-603,-3 5 1,8-3 0,-2 4-349,3-2 0,6-4 0,3-4 298,3 0-93,5 0 0,-1-6 0,4-2-24,2-2 0,1-12 507,2-1-155,-1-9 170,1 7-47,-6-9 1,3 3 230,-5-4 1,-4 0-1,-6 1 116,0 2 0,-3-1 0,-3 6 606,0 0-772,0 2 303,-5 1-170,-1 5 100,-6 2-507,0 5 1,-4 0 0,0 1-297,-3 3 0,5-1 136,-2 5 0,7 0 104,1 4-1511,6-6 754,-4 4 647,6-3 1,2 0-1,2-4 344,3-1 0,3 3 0,2 2 0</inkml:trace>
  <inkml:trace contextRef="#ctx0" brushRef="#br0" timeOffset="1737">1645 12 9528,'7'-6'2687,"-3"6"-358,2-6-1319,-4 6-510,2 0 0,0 6 0,0 2-304,-1 7 1,-2-1-650,-1 6 1,0 3 464,0 5-1474,0 0 1103,0-5 1,0 3-42,0-3 1,-4 4 0,0-9 0,2 0-1142,0-2 1040,-2-8 0,2-2-438,-2-2 482,2-2 176,2 2 0,0-8-360,0-4 294,0-3 1,-4-1 172,2 0 1,-3-3-12,5-1 1,0-3-1,0 1 139,0 1 1,0 1 45,0-4 381,0 5-341,0-1-74,0 4 1,0 0 893,0 0 1,0 4-46,0 1 1453,0 4-924,0-2-982,0 5 0,4 1 117,0 3 1,5 2 64,-1 2-336,-3 2-228,5 1 1,-2 4-1,7 3 260,1-1-492,-1 4 1,2-4 99,3 2 1,-2 2-181,1-5 1,1 4 277,3-5 1,1 0 30,-1-7 1,-3-2 267,0-2 1,-6-2-1,3 1 0,0-2 588,-9-5-544,8-4 1,-12-3 487,4-1-689,-2 0 0,-6-3 143,0-1 1,0-3 39,0 3-110,0 0 1,0 5-321,0-1 0,-4 0 1,0 1 194,2-1 0,-4 4-1622,2 0 768,0 5-3119,4-2 2162,0 0 1775,0 3 0,6-8 0,0 3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47:32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221 30 8866,'0'-15'3740,"0"7"-2033,0 1-1306,-7 20 1,4 10 356,-7 16-480,1 10 1,-11 5-217,0 10 0,1-2-249,4 6 1,-4 6-78,-1 4 1,0-6-275,6-9 1,-1-4-798,0-5 0,7-10-152,3-10 51,4-3 1436,1-8 0,0-2 0,0-6 0</inkml:trace>
  <inkml:trace contextRef="#ctx0" brushRef="#br0" timeOffset="388">382 617 8531,'-8'8'6537,"2"-1"-5805,6-7 0,0-2-213,0-3 1,1-3-339,4-7 1,3-6-159,7-4 0,0-2-418,-1-3 1,1-4 340,0 0 1,3 1 7,-4 9 0,4-2 74,-8 6 1,2 1-275,-3 4 0,3 5 4,-7 0 1,1 7 491,-1-2 1,-3 12 35,3 7 0,-4 9 218,-1 11 1,-1 4-590,-4 6 0,3 5 87,-3 0 1,4 0-398,1-5 1,0-2 252,0-3 1,0-3-1276,0-6 0,0-8-1225,0-2-84,6-10 2726,2-4 0,7-12 0,0-2 0</inkml:trace>
  <inkml:trace contextRef="#ctx0" brushRef="#br0" timeOffset="844">823 279 7830,'-15'0'3984,"7"-6"-2629,1-2 0,7-2 942,0 0-1231,0 0-399,0-4-651,7-1 0,1 2 181,7 3-533,-1 3 0,1 3 286,0-1 0,-5 0-126,-1 5 1,-4 6 79,5 4 1,-7 3-40,2 2 1,-3 6-43,-2 4 1,0 2 281,0 3 0,0 1-13,0 3 0,0-3-115,0 3 0,-5-5 0,-2-2-439,-1-3 378,5-6 0,-4 3-884,7-6 1,0-5-129,0-1-2084,0-5 3180,0 2 0,0-6 0,0 0 0</inkml:trace>
  <inkml:trace contextRef="#ctx0" brushRef="#br0" timeOffset="1002">911 896 23966,'6'-8'-559,"-4"-5"0,4 4 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47:31.4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44 235 7929,'8'0'1062,"-1"0"0,-9 5-800,-3 0 0,2 7 586,-7-3 0,5 9-287,-4 2 0,4 6-139,-5-2 1,7-1-240,-2 2 0,3-1-146,2 6 1,0-1-329,0 0 1,7-6 275,2-3 1,6-4-133,5-1 1,2-7 109,8-3 0,-1-4-634,1-1 0,-1-6 210,0-4 0,-1-8-56,-4-1 1,3-9 219,-8-2 0,-1 1 88,-8-5 0,-4 4 169,-6 6 0,0-2-118,0 6 1,-6 2 578,-4 9 0,-10 2-244,-4 7 1,-2 2 32,1 3 0,-1 3-62,7 6 0,-6-4-372,6 0 0,4-2-1676,5 2 1102,7 3 798,-4-11 0,14 4 0,1-6 0</inkml:trace>
  <inkml:trace contextRef="#ctx0" brushRef="#br0" timeOffset="420">455 133 7895,'-10'-9'0,"1"5"1482,-1-5-911,2 8 0,-4-7 97,7 3 972,0 3-1050,5-11 1,-5 10 76,1-7-82,-1 7-305,11-10 0,-3 6 123,7-3-570,0-3 191,5 12-273,-1-6 205,1 1 0,0 4 261,-1-4-893,1 6 536,0 6 1,-2-3 105,-3 7-678,3 0 457,-12 5 0,11-1-92,-7 1 220,0 0 1,-5 4-115,0 1 226,0-1 1,-2-4 262,-3 0-345,3 6 239,-4-11-162,-1 9 1,6-11-49,-4 7 0,-2 0 43,2-1-1387,0-5 641,-1 4-1521,4-12 2292,2 6 0,2-14 0,4-1 0</inkml:trace>
  <inkml:trace contextRef="#ctx0" brushRef="#br0" timeOffset="592">587 514 7926,'-6'8'3158,"-2"5"-1447,-7-4-1132,7-1-615,1 5 1,9-12-643,3 4 678,3-3 0,7-9 0,-1-1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47:39.6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103 15 14342,'-6'8'1938,"4"-2"-1587,-5-6 1,6 0 447,-4 0-416,3 0 111,-4 0 135,6 0-271,-7 0-262,6 0 1,-8 0 155,5 0 0,2 2 205,-3 3-127,3-3 3,-4 4 25,4-6 222,-4 7-28,-1-6 13,6 12-255,-6-5 0,7 7-74,0 0 95,0-7-58,0 5-294,0-5 254,0 7-531,0 0 283,0-7 0,0 0-163,0-3 121,0-4 1,0 8 0,0-5 59,0-2 41,7 11 0,-6-10 37,4 7 0,-2-7 240,2 2-119,-3-3-17,4 4 1,-4-4-92,3 3-28,-3 3-71,4-6 92,1 4 0,-4-1-160,7 0 132,-7 0 0,5-5-90,-3 0 15,-3 0-16,11 0 18,-12 7-14,12-6 177,-11 6-133,11-7 1,-10 0 446,7 0-139,-7 0-135,10 0 0,-6-2-114,3-3 0,1 2-129,-6-7 0,2 7-16,-3-2 1,0-2-326,5 3 100,-5-8 307,9 10 1,-10-9-293,7 6 87,-7 0 232,4-1-107,-7 4 1,4-6 289,1 3 0,0 2 183,-5-7-383,0 7 0,0-5 224,0 3-170,0 3-211,0-11 1,0 10 193,0-7-222,0 0 0,0 0 59,0 1 1,0 4-19,0-5 185,0 7-117,-6-10 1,-1 9 481,-3-5-150,-3 5 116,5-2-176,-6-1 1,-1 6 243,0-4-27,7 3-435,-5 2 0,5 0 0,-7 0 0,5-2 0,1-2 0,5 2 0,-9-5 0,12 7 0,-12 0 0,11 0 0,-11 0 0,11 0 0,-11 0 0,10 0 0,-7 0 0,7 7 0,-4-5 0,3 6 0,-1-3 0,0-2 0,5 7 0,0-7 0,-7 10 0,6-5 0,-6 2 0,7 0 0,0-5 0,0 4 0,0-5 0,0 9 0,-2-12 0,-2 4 0,2 3 0,-5-4 0,7 5 0,0-5 0,0 4 0,0-3 0,0-2 0,0 7 0,0-7 0,7 10 0,-4-10 0,7 7 0,-7-7 0,9 6 0,-7-5 0,1-2 0,-1 3 0,-2-3 0,7-2 0,-5 5 0,5-1 0,-5 1 0,4-5 0,-5 0 0,9 0 0,-5 0 0,6 0 0,-4 0 0,0 0 0,-5 0 0,5 0 0,-7 0 0,10 0 0,-10-1 0,7-4 0,-7 3 0,9-6 0,-7 3 0,1 2 0,-1-7 0,-3 5 0,3-5 0,-2 5 0,2-4 0,-4 4 0,4-5 0,-3 5-47,-2-5 1,0 5-22,0-4 1,0 4-4,0-5 1,0 5 99,0-5 1,0 5-71,0-4 1,0 4 88,0-5 0,-2 5-51,-3-5 1,2 5 2,-7-4 0,5 0-41,-4 0 366,5 2-309,-2 1-16,-1 4 0,6-5 0,-12 1 0,11 4 0,-11-4 0,10 6 0,-7 0 0,7 0 0,-10 0 0,4 0 0,-5 0 0,-1 0 0,0 0 0,1 6 0,1-2 0,3 5 0,2-5 0,3 0 0,3-2 0,-11 5 0,12-4 0,-4 7 0,3-7 0,-4 10 0,4-5 0,-5 2 0,7 0 0,0-7 0,0 10 0,0-10 0,0 7 0,0-5 0,0 5 0,0-7 0,0 10 0,0-10 0,0 7 0,0-7 0,0 10 0,0-9 0,0 5 0,0-5 0,7 9 0,-4-12 0,7 4 0,-5-3 0,5-2 0,-5 5 0,4 0 0,-4 0 0,5-5 0,-5 0 0,5 0 0,-5 5 0,4-1 0,-4 1 0,5-5 0,-5 0 0,5 0 0,-1 0 0,6 0 0,0 0 0,0 0 0,-6-5 0,1 1 0,-5-3 0,5 2 0,-7 3 0,10-11 0,-10 10 0,7-7 0,-7 7 0,4-10 0,-2 10 0,0-7 0,0 5 0,-5-5 0,0 5 0,0-4 0,0-1 0,0-5 0,0 1 0,0 4 0,0 0 0,0 0 0,-2-5 0,-3 1 0,2 4 0,-7 0 0,7 7 0,-10-10 0,5 11 0,-2-9 0,0 6 0,5 0 0,-5 5 0,5 0 0,-4 0 0,4 0 0,-5 0 0,5 0 0,-5 0 0,5 0 0,-4 0 0,4 0 0,-5 0 0,7 7 0,-10-6 0,4 6 0,0-6 0,-1 4 0,7-3 0,-4 4 0,7-6-2458,0 0 0,7 0 1,1 0-1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53:42.57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86 1615 7850,'-6'-7'1652,"5"-5"0,-7 10-393,4-2 1,2 10-352,-2 7-570,2 0 0,2 19 163,0-1 1,0 3-219,0 6 0,2 3-53,2 10 1,-2 5-308,2 0 67,-2 0 1,2-5-139,1 1 0,-1-1-340,-4 0 1,2-10-283,2-3 0,-2-9 381,2 1 0,-3-10-473,-1-4 124,0-4-524,0-6-48,0-2-101,0-18 1411,0-3 0,-5-12 0,-3 1 0</inkml:trace>
  <inkml:trace contextRef="#ctx0" brushRef="#br0" timeOffset="373">6 1668 7856,'0'-8'1019,"0"-1"133,-6 0 0,6-5-513,0 1 1,3 0-104,10-1 1,-2 1-157,7 0 0,2-1-106,3 1 0,-1 1-152,5 3 1,-4-1-122,8 5 1,-2 1-238,-3 4 0,1 1 240,0 4 0,-5 4-82,0 9 1,-6-4-1,2 6-487,-3-1 317,-8 2 85,5 5 1,-10 1-99,2 0 205,-2-6 0,-7 2 63,1-5 0,-7 0 147,3-5 0,-4-4-150,-2 0 390,1-6-248,-6 3 0,4-6-5,-3 0 0,-1 0-130,1 0 1,0-5-58,5 1 1,0-6-35,-1 1 0,5 1-488,0-1 357,6 6-1122,-2-8 419,5 9-255,0-4 1,1 6 127,3 0 1041,4 0 0,5 0 0,1 0 0</inkml:trace>
  <inkml:trace contextRef="#ctx0" brushRef="#br0" timeOffset="776">660 1522 7852,'0'-14'1344,"0"1"-71,0 6 186,0 1-917,0 6-331,0 0 1,1 6 181,4 2 0,-4 6-94,4 4 0,-2 2-254,1 7 0,-2 1 67,2 3 0,-2-2 63,-2 2 1,0-5-149,0-3 0,0 0 214,0-5-105,0 0-134,6-11 194,-5-1 103,5-6 1,0-6-178,3-3 0,-2-4-193,2-5 1,-1-2 180,0-7-980,4 0 625,-10 0 0,8 7-67,-5 2 0,5-1-226,-1 1 0,-2 4-1630,2 6 741,-6 5-1055,9-9 2482,-5 10 0,7 2 0,-1 8 0</inkml:trace>
  <inkml:trace contextRef="#ctx0" brushRef="#br0" timeOffset="1101">1114 1522 7852,'-2'-8'1215,"-2"4"0,1 2-692,-6 2 1,0 2 82,-4 2 0,-1 4-56,1 5 0,0 6-168,-1 4 0,5 2-372,0 1 0,7 1 76,-3 0-324,4-1 228,1 1 0,0-6 36,0-3 1,10 1 0,5-1 209,4-2 1,-1-7-666,4-5 276,0-2 1,5-4-168,0-2 209,-1-3 0,0-8 74,-4-3 0,2-3 150,-7-5 0,-3-1 123,-5 0 1,-6 2-77,1 3 0,-2-2 67,-2 6 0,-6-4 7,-3 4 0,-5 2-85,-3 7 1,2-1-378,-3 5 1,-1 1-1,1 4 161,2 0 1,1 0-905,1 0 0,5 6 469,1 2 1,5 0-854,-2 1 0,5-2 86,5 2 1269,2 3 0,6-5 0,1 7 0</inkml:trace>
  <inkml:trace contextRef="#ctx0" brushRef="#br0" timeOffset="1493">1447 1535 7880,'-6'-7'1987,"5"-5"0,-4 6 0,8-5-852,2 3 78,5-7-714,4 0 1,2-6 196,6 3-1735,-6 3 808,4-4 1,-5 4-738,2-2 0,-6 0 375,2-5 26,-3 6 437,4-9 0,-7 5 66,-2-2-734,-4-3 437,-1 10 0,0-9 376,0 6-16,0 1 1,-1 3 97,-4 1 1,2 6 224,-6 2 0,5 5 0,-5 8 215,-1 9 0,2 7-238,-1 16 1,6 0-7,-1 13 1,-2-2-190,2 7 0,-1 8-118,5 6 1,0 0-361,0 4 1,5-5 306,-1 5 0,2-7-855,-2 3-343,-2-16 1096,10 2 1,-11-17-318,4 4 152,-4-10 249,-1-2-218,0-12 47,0-2 19,0-12 1,0-4-213,0-12 0,0-5-382,0-13 831,-6 0 0,11-5 0,-4-2 0</inkml:trace>
  <inkml:trace contextRef="#ctx0" brushRef="#br0" timeOffset="1677">1394 1735 7880,'9'8'4138,"0"-4"-3678,-6-2 1770,3-2-1426,0 0 0,1-5 48,6 1 1670,1-7-1641,-1 4 1,6-7-570,4 1-283,-4 0 1,6-1-734,-3 1 0,2 6-1035,-2 2 0,2-1 657,-6 2 1,0-1 0,-5 7 1081,0 2 0,6 4 0,2 5 0</inkml:trace>
  <inkml:trace contextRef="#ctx0" brushRef="#br0" timeOffset="1878">1848 1588 10008,'-8'0'7576,"2"0"-6837,6 6-1017,0 2 301,6 5-55,-4 0 247,4 7-2510,0-5 1644,-5 4 0,5-1-2562,-6-1 2215,0 7 1,0-9 37,0 3 960,0-9 0,0 2 0,0-3 0</inkml:trace>
  <inkml:trace contextRef="#ctx0" brushRef="#br0" timeOffset="2036">1861 1375 7882,'7'-15'1117,"-2"-3"1550,-10 9-1854,4 3 1216,-5-5-546,0 9-927,5-4-126,-5 6-1649,6 0 0,0 6 367,0 3 852,6-3 0,-5 6 0,5-5 0</inkml:trace>
  <inkml:trace contextRef="#ctx0" brushRef="#br0" timeOffset="2393">2048 1028 10611,'-8'0'1927,"2"0"1,6 1-1298,0 4 591,0 8-718,0 8 1,2 7 197,2 3-1167,4 3 415,-1 6 0,4 6-1736,-7 3 1299,6 3 0,-8 3-502,2 3 0,2-8 727,-1 4 0,-1-14-2286,-4 0 1171,0-9 853,0 1 0,0-11-476,0-3 1001,0-9 0,0-3 0,0-6 0,0-6 0,0 1 107,0-8 0,-4 3 120,-1-8 1,-1 2-213,2-2 851,2 3-528,-9-4 1,8 5 2587,-6 1-1275,6 0-717,-9-1 1643,10 1-722,-4 6-940,6-5 175,0 4 1,2 1-472,2 2 0,4 0-497,5 0 0,2 1-254,3 4 1,-3 0-309,2 0 1,3 0-4481,-3 0 4920,7 6 0,-3 1 0,6 6 0</inkml:trace>
  <inkml:trace contextRef="#ctx0" brushRef="#br0" timeOffset="6841">5277 1321 7895,'-13'-7'2446,"0"1"-571,-1 6 1,1 0 152,0 0-306,5 0-1317,-4 0 0,17-4-393,-1-1 0,13-1-825,5 2 1,3 1 598,2-6 0,4 5-1500,0-5 0,5 4 327,-5-4-399,6 6 0,-8-3 1786,7 6 0,-6-6 0,2-1 0</inkml:trace>
  <inkml:trace contextRef="#ctx0" brushRef="#br0" timeOffset="7244">5211 1468 7844,'-14'0'-27,"1"0"2737,0 0-1518,5 0-100,2 6-659,6-4 1,8 4 94,5-6 0,6-2-244,8-2 0,3 1 0,2-5-518,4 2 117,5-4-785,-7 9 696,6-5 0,-1 1 232,-3 1-26,2-1 0,-4-1 0,6-1 0</inkml:trace>
  <inkml:trace contextRef="#ctx0" brushRef="#br0" timeOffset="4707">2328 1682 7887,'-13'0'66,"-1"0"1014,1 0 1,4 0 230,0 0-479,6 0 0,-3 1-11,6 4-579,0-4 1,6 5 97,3-6 0,3 0-83,1 0 0,2 0-341,3 0 1,-2-1-312,7-4 0,-1 4-386,4-4 0,-3 2-57,-1-1 1,0 2-1,3-2 838,-2 2 0,2 2 0,-4 0 0</inkml:trace>
  <inkml:trace contextRef="#ctx0" brushRef="#br0" timeOffset="14717">6279 959 7824,'0'-14'0,"0"1"519,0-1 1,0 6-143,0-1 1,-4 0 620,-1-5-636,1 1 1,4 0 208,0-1 252,0 1-475,0 6 1,-2-4 607,-2 7-412,2-1-13,-4-1-37,6 5-181,0-5-215,0 12 58,6 1 1,-4 8 157,2 3-296,-2 3 0,2 11 256,1 4-234,-1 3 1,-4 2-192,0 4 153,0 8-342,-6 2 131,5 4 0,-10-6-604,7 1 454,-6-1 139,8-5 3,-4-8 224,6-8 0,0-11-184,0-3 122,0-9 326,6-3 0,3-8 19,9-2 475,-3-16-305,10-8 1,-4-18-245,5-3 1,1-1-51,0 1 1,-5-3-181,0 3 1,0 2 157,5-2 0,-6 7-258,-3 2 0,1 3 65,-1 11 0,-5 2-1545,-4 10 764,-6 1 1,3 7-305,-6 6 0,0 8 83,0 9 1,-11 6 131,-2 8 919,-3-3 0,-4 11 0,0-5 0</inkml:trace>
  <inkml:trace contextRef="#ctx0" brushRef="#br0" timeOffset="15009">6346 1159 7872,'-6'-8'3010,"4"2"-1172,-9 6-1291,9 0 0,-2 0 258,8 0 0,4 6-342,5 3 0,0 7 73,1 2 1,0 6-55,4-2 1,-1 3-157,5 2 0,-1 4-328,1 0 0,-1 1 112,-4-6 1,-2 1-509,3 0 0,-8-2-73,-1-3 1,-1-3-408,1-5 1,1-5-258,-6-1 304,7-5 0,-8 3-630,6-6 1,-6-6 1460,1-2 0,3-4 0,1-2 0</inkml:trace>
  <inkml:trace contextRef="#ctx0" brushRef="#br0" timeOffset="15470">6866 985 7832,'-6'-7'4688,"5"1"-3953,-5 6 1,2 1-312,-1 4 1,1 8-76,4 9 1,0 4-127,0 0 0,0 10-232,0-1 0,0 7-145,0-6 0,0 1-219,0-2 1,4 2 388,1-6 0,0 1-1036,0-6 1,-4-4-2095,4 1 1624,-4-7-38,5 3 1528,-4-11 0,4-2 0,-6-6 0</inkml:trace>
  <inkml:trace contextRef="#ctx0" brushRef="#br0" timeOffset="15800">6813 918 7839,'-6'-7'2303,"5"-5"-988,-4 3-632,4-3 1,2 1-201,4 2 0,2-3 10,6 3 1,7 3-296,2 2 0,3 2-227,2 2 1,-1 0-429,1 0 1,0 6 383,0 3 0,-1 0-470,1 4 1,-5-2 313,0 6 0,-10 4-86,2 1 0,-6-1 17,1 1 0,-3-1 219,-6 1 1,-1 2-81,-4-6 1,-4 0 447,-8-5 0,0 0 227,-5 1 0,0-2-296,-5-4 0,1 3 51,-1-7 0,5 5-45,-1-4 1,7 1-158,-2-2 223,3-3-2400,2 5 1217,6-6 891,7 0 0,13 6 0,8 2 0</inkml:trace>
  <inkml:trace contextRef="#ctx0" brushRef="#br0" timeOffset="17036">6853 972 7865,'0'-8'-533,"0"-3"-666,0 2 1199,0-3 597,0-2-209,0 1 0,0 4 205,0 0-125,0 6 134,0-3 293,0 1-232,0 3 771,-6-10-485,5 11-59,-5-5-242,6 6-174,0 0-315,0 6 1,0 1-109,0 6 1,0 1-19,0-1 0,0 5 56,0 0 0,0 5-31,0 0 0,0 2 39,0 2 1,4 1-31,1 3 0,-1-3 6,-4 3 0,0 2 156,0-2 0,0 0-60,0-4 0,0-2-51,0-3 0,0 2 10,0-6 0,0 4 10,0-4 0,0 0 122,0-5-123,0 0 0,0 1-17,0-1 1,0-4 5,0 0 0,0-5-194,0 5 1,0-4-336,0 3 271,0-5-335,0 9 138,0-10-229,0 10 54,0-11-626,0 5 349,0-6-830,0 0 1,6-6-1,1-1 1</inkml:trace>
  <inkml:trace contextRef="#ctx0" brushRef="#br0" timeOffset="25885">3142 1228 7907,'13'0'-61,"-4"0"162,0 0 1,-4 0 284,4 0 1,-2-1-104,2-4 0,3 4 1265,-3-4-529,-3-2 547,5 5 536,-9-10-1541,4 11 0,-12-9-73,-3 5 1,-3 1-139,-1 4 0,-2 0-11,-3 0 1,2 1-202,-6 4 1,4 2-153,-4 6 1,5 1 59,0-1 0,2 0-128,1 1 1,3-1-54,2 0 1,3 5-798,6 0 522,0 0 0,1-5 148,4 1 1,2-6-190,6 1 0,7-4 102,2 4 0,2-5 178,-2 5 0,3-5-59,-3 5 1,-1-4 170,1 4 1,-5-5 125,0 5 1,-2 0-118,-1 4 0,-6 1 59,1-1 0,-6 0-42,2 1 0,-5-1 397,-5 0 0,-2-4 33,-6 0 1,-2-1 180,-3 0 0,2 0-67,-7-4 1,6-2-181,-6 2 1,6-2-230,-6-2 1,7 1 154,-2 4 0,3-4-241,2 4 0,4-4 284,0-1-2111,6 0 1376,-3 0 0,8 0-1227,2 0 1,4 0-304,5 0 1,5 0 491,0 0 1473,-1 0 0,3-6 0,0-1 0</inkml:trace>
  <inkml:trace contextRef="#ctx0" brushRef="#br0" timeOffset="26240">3436 1615 7856,'-6'7'0,"4"1"0,-2-4 3135,-4-2-789,7 4-1470,-5-6 0,8-2-274,2-2-245,3-4-126,7-5 1,1-6 140,2-3-1425,-2-4 816,4 0 1,-5-5-850,-1-1 841,0 1 0,1 0 128,-1 0 0,-1 1-260,-3 8 1,1-2 89,-5 7 1,-1-1-355,-4 4 1439,0 7-484,0 1 63,0 6 0,0 7-130,0 7 0,0 4-3,0 4 0,2 5-224,2-1 0,-1 1 116,6 4 1,-5 2-541,5-2 0,-4 0 205,4-4 0,-2-1-536,2 1 1,1-6 315,-5-3 0,4-4-1569,-5 0 1056,7-1 932,-10-5 0,5 3 0,-6-3 0</inkml:trace>
  <inkml:trace contextRef="#ctx0" brushRef="#br0" timeOffset="26407">3516 1482 7856,'0'-8'3412,"0"-4"-2752,0 5 0,6-5 58,3 3 0,2-1-390,3 5 0,-1-4-258,1 5 1,0 0-1560,4 4 0,-3-5 1489,3 1 0,3-7 0,-1 4 0</inkml:trace>
  <inkml:trace contextRef="#ctx0" brushRef="#br0" timeOffset="26602">3863 1268 7856,'-9'0'1637,"0"0"1,6 2-453,-1 2 1,-2-1-555,1 6 0,1 0-187,4 4 1,0 0-342,0 1 1,1 5-256,4 3 0,-4-1-811,4 1 1,-4 1 652,-1 3 0,0 1-1117,0 0 0,0-2 680,0-3 0,0-3-823,0-5 1570,0-1 0,6 0 0,1 1 0</inkml:trace>
  <inkml:trace contextRef="#ctx0" brushRef="#br0" timeOffset="26928">3823 1335 7856,'-14'-14'1174,"5"7"-321,1 3-99,5 2 1,-3 8-286,6 3 0,1 4-94,4 5 0,-2-2-226,5 7 0,1-7-116,5 2 1,4 3 139,-1 1 1,6-3-365,-6-1 0,6-3-176,-6-2 0,3-1 248,-3-3 1,0 1-124,5-5 0,-6-1 42,2-4 1,-3-6 121,-2-3 0,-1-4 63,-3-5 0,-2-1 23,-2-3 1,-4-4 180,4 4 0,-4-2-57,-1 2 0,-1-2 46,-4 7 0,2-1-86,-5 4 0,0 1-39,-1 0 10,-3-1 1,9 6-124,-5-1-419,5 6-202,-3-3 1,7 12-1478,4 3 2158,2 2 0,6 3 0,1-1 0</inkml:trace>
  <inkml:trace contextRef="#ctx0" brushRef="#br0" timeOffset="27620">4450 1241 15191,'-13'0'2600,"4"0"-2126,0 0 1,0 0-131,-4 0 0,-1 2 56,1 2-221,0 4 0,-1 5 71,1 0-21,0 1-360,5-1 27,2 0-242,6 1 1,2-5-282,2 0 447,4-6 0,5 7-411,0-6 0,1 5 200,-1-4 0,0 4 14,1-5 0,-1 6 220,0-1 1,-4-1 283,0 1 1,-2 0-96,2 4 1,2 0 110,-7 1 0,2-1 503,-1 0 0,-4 1-313,4-1 1,-4 0 1335,-1 1-1135,-6-1 1,-1 0 105,-7 1 1,-1-7-229,-2-2 1,0 1-93,-5-2 0,4 5-145,-4-5 1,4 1-25,-4-5-720,6 0 0,-4 0 305,7 0-3476,6 0 1706,1 0 2034,6 0 0,6 0 0,1 0 0</inkml:trace>
  <inkml:trace contextRef="#ctx0" brushRef="#br0" timeOffset="29884">7827 585 7822,'0'-13'475,"0"-1"0,-6 2 820,-3 3 1,2 3-105,-2 6 0,-1 0-594,-8 0 1,2 12-153,-7 6 0,1 13-137,-5 9 1,1 6-157,-1 8 1,6 5 82,3 3 0,4 8-151,0 1 1,7 0-380,2-4 0,5 0-149,5-1 1,7-5-1004,6-3 0,5-9 745,0-5 0,6-3-385,2-6 0,5-8 505,-5-9 0,6-5-1053,-1-4 1635,-4-3 0,5-6 0,-5-3 0,-3-6 0,-1-6 0</inkml:trace>
  <inkml:trace contextRef="#ctx0" brushRef="#br0" timeOffset="34031">8428 905 7854,'-6'-13'1795,"3"5"-606,-6 4-898,6 2 1,-4 8 133,2 3-101,4 3-165,-5 7 0,6 2 70,0 6 1,0 0-1,0-1 1,0 2-271,0 4 65,0-4 1,0 4-126,0-5 0,0 0-404,0-1 1,0 0-52,0-4 1,4-3-34,1-6-1299,-1 1 708,-4-1 528,0-5 1,0-4 651,0-8 0,-1-4 0,-4-5 0,4-1 0,-5 1 0</inkml:trace>
  <inkml:trace contextRef="#ctx0" brushRef="#br0" timeOffset="34414">8308 865 7854,'0'-7'2306,"-6"-5"-1424,4 4-296,-4 1 0,8-3-172,2 5 0,5-4-157,9 5 1,3-7-33,5 3 1,1 2-276,0 1 0,-1-1-175,1 2 0,0-1 253,0 5 0,-5 0-578,0 0 0,-4 2 259,4 2 1,-6 4-197,2 5 0,-7 0 140,-3 1 0,-5-1 138,2 0 0,-5 5 34,-5 0 1,2 0 245,-5-5 0,-1 5 129,-5 0 1,-4-5-138,1-4 0,-6-2 343,6 2 0,-6-1-167,6-4 1,-1-2 433,4 2-199,1-2-638,0-2-532,-1 0-813,7 0 669,1 0 1,8 0 359,2 0 1,-1 0 479,6 0 0,0 0 0,4 0 0</inkml:trace>
  <inkml:trace contextRef="#ctx0" brushRef="#br0" timeOffset="39679">10923 705 7892,'0'-13'-1754,"0"5"3196,0-4-267,0 11-511,0-11 192,0 11-166,0-5-146,0 6-51,0 0-214,0 6 0,0 1 141,0 6 104,0 1-247,0-1 0,0 0 341,0 1-131,0 5-272,6 2 127,-4-1-180,10 6 0,-9-6 162,5 7-270,-5 0 0,9 5 0,-6-2 270,3 6-895,3-7 477,-5 4 1,7-6-1125,-1-1 647,-6-5 343,5 4 0,-4-10-477,5 3 368,0-9 6,-5 3 198,4-11-149,-5 11-98,6-11 410,1 5-68,-1-6 1,-4-4-174,0 0 452,-6-7-171,9 10 1,-9-11 84,6 3-103,-6-3 1,7-3-132,-6-3 65,1 4-25,1-12 34,-5 12 0,5-12-14,-6 4 0,0-3-45,0-2 188,0 1-71,0-1 0,-4 0-100,-1 0 316,-5 1-160,8 5 1,-5-3 318,3 6-107,2 1 86,-4 3-211,6 7-179,0 1 99,6 6 0,2 6-135,5 3 1,-4 3 20,0 1 1,0 5-165,4 0 1,0 4-47,1-4 1,-1 4-92,0-4 0,1 5 68,-1 0 1,-4 2 99,0 2 0,0-1 5,4 1 0,-1-2-10,-3-3 0,3 2-34,-3-6 0,2 0 45,3-5 1,-5-6 222,0-2-42,-1-4 1,6-2 100,-1-4 0,0-6 154,1-7 0,-2-10-129,-3 1 0,2-4 34,-2 0 1,3-3-3,2-6 1,-6 4 45,1 0 1,-4 1-134,4-5 0,-6 1-115,1 4 0,-1-2 84,2 5 0,-4 6 4,3 3 3,-2 7-119,-2-3-19,0 11 93,0 3-978,0 5 294,0 0 308,0 11-1570,0-2 1176,0 11 1,0-7-164,0 0 875,6 1 0,-5-1 0,5 0 0</inkml:trace>
  <inkml:trace contextRef="#ctx0" brushRef="#br0" timeOffset="40657">12138 518 7892,'7'0'10,"-1"0"317,0 0 869,-5 0-410,5 0-288,-12 0 0,-1 0-52,-6 0 1,4-4-64,0-1 0,0 1 25,-4 4 0,-1 0-101,1 0 0,-5-2-44,0-2 0,1 2 196,3-2-411,1 2 1,0 2 263,-1 0-199,1 0 0,0 5-43,-1-1 0,7 7-219,2-2 0,2 4 251,-1 5-448,2-3 198,-4 10 1,6-4-78,0 5 0,5 2 96,-1 4 1,2-3-197,-1 7 1,-4-5 85,4 5 1,1-1-75,-2 5 1,1 0-15,-5 0 1,0 0-31,0 0 1,-5-1 236,1-4 1,-5-2 105,4-6 0,1-5 274,4 0 0,0-5-197,0 0 0,-2-6 632,-2-2-536,2-1 0,-4 1 179,6 0 32,0-6 105,0 3-389,6 0 0,-3-4 34,6 2 1,0-2-3,5-2 0,0 0-131,4 0 1,1 0 73,4 0 1,2 0-170,-3 0 0,-1-2 35,1-2 1,-4 1-976,4-6 1,-6 6-1072,2-2-358,-3-2 2477,-8-1 0,-1-5 0,-6 0 0</inkml:trace>
  <inkml:trace contextRef="#ctx0" brushRef="#br0" timeOffset="41323">12431 985 7913,'-7'0'1352,"1"0"-90,0 0-390,5 0 853,-5 0-935,6 0-397,6 0 0,-4-1 136,7-4 0,-1-2-307,1-6 1,3 4-161,-4 0 0,0-2 319,1-6-846,0 2 415,4-5 0,-1 3-448,-3-1 412,3-6 0,-9 8-16,5-6-430,-5 5 387,9-8 0,-10 10-55,2-3 0,2 4-249,-1 0 721,-1 7-86,-4 1-223,0 6 318,0 6-166,0 7 1,-1 8-13,-4 6-66,4 5 7,-11-4 1,10 11-210,-2-3 26,2-4 168,2 7-897,0-11 573,0-1 0,0-4-112,0-5-688,0 0 665,0-5 1,2-4-185,2 0-837,-2-6 902,10 3 0,-9-12-627,6-3 1176,-7-3 0,10-7 0,-4-2 0</inkml:trace>
  <inkml:trace contextRef="#ctx0" brushRef="#br0" timeOffset="35788">9202 745 8854,'-14'-7'1802,"1"2"-1363,0-2 0,-1 5-117,1-2 0,0 1 102,-1-2-319,1 4 1,0-5 112,-1 6 0,1 0-123,0 0 1,4 0 368,0 0-327,0 0 10,-4 0-105,-1 0 27,1 0 0,4 0 78,0 0-168,6 0 230,-3 0-420,6 6 79,0-5 194,0 11 0,0-4-38,0 5 1,2 0 129,2 1 1,-2 5-119,2 3 0,-2 3-20,-2 2 1,0 1-131,0 3 1,0 4 112,0 5 1,0-3-278,0 3 0,0-8 118,0 8 0,0-7-71,0 3 1,0-7 71,0 2 0,0-4 207,0-5 1,0 2-56,0-6 1,0 0 183,0-5 1,0-4 130,0 0-251,0 0 0,0-1 345,0 1-132,5-6 109,-3 3-232,10-6 1,-5 0 1,7 0 0,-1 0-177,0 0 1,2 0-212,3 0 1,-3-4-89,3-1 1,-2-1 184,2 2 1,-4 1-878,4-6 1,-7 6 446,-2-1 0,-5-2-2110,5 1 1466,-6 1 1216,3 4 0,-12 0 0,-2 0 0</inkml:trace>
  <inkml:trace contextRef="#ctx0" brushRef="#br0" timeOffset="36473">9309 1159 7931,'-2'7'2415,"-2"-2"-562,2-4-724,-4-1-873,6 0 1,2-1-38,2-4 1,4-2-348,5-7 1,0 0 159,1-4 0,-3 1-108,-2-5 1,3 4-101,-3-4 1,3 1-347,1-1 1,-5-2 102,-4 7 1,2-6-263,-1 6 733,-1-1-83,-4 4 175,0 7 0,0 3-43,0 8 0,0 9 75,0 10 1,0 2 20,0 2 0,-4 5-88,-1 4 0,1-2-445,4 1 0,0-3 173,0 3 0,0-10-549,0 2 1,4-9 319,1 0 0,0-9-866,0-5 809,2-3 1,7-6 448,-1-4 0,0-15 0,1-4 0</inkml:trace>
  <inkml:trace contextRef="#ctx0" brushRef="#br0" timeOffset="36638">9829 878 7931,'0'-7'3194,"-6"1"-2560,-1 6-415,-7 6 1,2 1-683,4 7 1,-3-5-243,7 0 1,-1-5-1724,5 5 2428,0 0 0,0 4 0,0 1 0</inkml:trace>
  <inkml:trace contextRef="#ctx0" brushRef="#br0" timeOffset="36803">9816 1039 7931,'-2'8'564,"-2"1"1,1-4 1695,-6 4-1482,6-6 1,-8 9-281,7-4-223,0-2-111,-2 6 1,4-9-1890,-2 6 669,2-6-1477,2 9 2533,6-11 0,2 5 0,5-6 0</inkml:trace>
  <inkml:trace contextRef="#ctx0" brushRef="#br0" timeOffset="37828">9842 652 9513,'-7'0'2372,"-5"0"-1870,11 0 76,-5 6-280,6-5 1,0 6 304,0-2-242,0-4 1,0 7-248,0-4 0,6-2 69,2 2 0,6-2-284,4-2 1,-2 0 145,6 0 0,-4-2-480,4-2 1,-4 2 252,4-2 1,-4-2-152,4 1 0,-5 1-178,0 4 1,3 0 165,-3 0 1,-3 0 122,-5 0 1,-5 0-162,5 0 529,-6 0 0,3 1-36,-6 4 70,0-4 1,-2 11 84,-2-3 0,1-3 217,-6-2 1,5 2-45,-5-1 1,6 1-117,-2-2 1,2-2-3,-1 2 78,2-2-510,-3 4 108,5-5 1,0 6-129,0-2 0,0-2 5,0 6 0,0 0 36,0 4 0,0-3-17,0 4 0,0-4 72,0 8 1,0-2 24,0 2 0,0 3-15,0 5 1,0 1-14,0 0 1,0 0 21,0-1 1,0 1-111,0 0 1,1-1 54,3 1 1,-2 0-20,2-1 1,-1 4 87,2-3 0,-2 2-12,6-6 0,-6 0 38,1 0 1,2 0-66,-2-5 0,1 4 16,-5-4 6,6 0 0,-5-5 57,4 1 22,-4-7 1,-2 3 127,-4-5 1,2-1 48,-6-4 0,1 0-60,-6 0 0,1 0 91,0 0 1,-1-4-88,1-1 0,0-3-196,-1 3 1,1 1 136,-1 4 0,1 0-54,0 0 1,-1 0 20,1 0 0,0 0-116,-1 0 0,5 0 110,1 0-130,5 0 1,-5 0-1153,4 0 606,2 0-352,-4 0 0,8 0-134,2 0 305,4 0 0,9 0 24,1 0 1,0-2-232,-5-2 1,1 2 981,-1-2 0,0 2 0,1 2 0</inkml:trace>
  <inkml:trace contextRef="#ctx0" brushRef="#br0" timeOffset="38128">10483 1359 7910,'7'0'0,"1"0"-1197,-4 0 599,-2 0 591,4 0 39,0 6 0,-4 6-146,7 5 2299,-6 7-1407,3-9 0,-6 15 94,0-4-825,0 10 116,0-2 1,-6 6-1731,-3 0 794,-8 0 485,-4 0 288,0 0 0,-16 0 0,1 0 0</inkml:trace>
  <inkml:trace contextRef="#ctx0" brushRef="#br0" timeOffset="48162">12858 838 7854,'-6'-7'648,"5"1"0,-7 6-163,4 0 468,3 0-167,-5 0-183,6 0-1256,0 0 167,6 0 0,-3-4 486,5-1 0,-5 1 0,3 4 0</inkml:trace>
  <inkml:trace contextRef="#ctx0" brushRef="#br0" timeOffset="48438">12845 972 7876,'0'7'-245,"0"-1"1405,0-6 887,0 0-2404,6 0 407,-5-6-1029,11 5 735,-10-5 1,4 4 243,-6-2 0,0 2 0,0-3 0</inkml:trace>
  <inkml:trace contextRef="#ctx0" brushRef="#br0" timeOffset="49620">12912 558 7905,'-6'-7'633,"4"1"1,-5 6-89,2 0-158,4 0 1,-5-2-28,6-2 256,0 2 12,0-4 0,-6 6-154,5 0-252,-5 0-290,6 0 184,0 0 145,6 0-23,-5 0-72,11 0 1,-9 0 166,6 0-417,0 0 137,4 0 0,0 0-15,1 0-277,-7 0 155,5 0 0,0 0-260,6 0 228,-1 0-67,-3 0 70,-1 0 54,0 0 1,1 0 4,-1 0 1,1 0-30,-1 0 0,0 0 10,1 0-160,-7 0 86,5 0 0,-9 0-2,6 0 98,-6 0 1,3 0 1,-5 5 0,4-1-9,-4 1-52,5-5 337,-6 0 95,0 0-295,0 6 207,-6-5 62,5 5-193,-5-6 66,6 6-63,0-4 159,0 4-142,-6-6-181,4 0 127,-4 0-2,6 5-31,0-3 1,0 5 2,0-2 1,-1-2 37,-4 6-101,4-6 68,-5 8 0,6-8 27,0 6-265,0 0 217,0 5 0,-5 0-148,1 4 152,0-3-16,4 4 1,-5-1-27,1 0 1,-1 6-23,5-2 0,0 2-5,0-2 1,0 3-39,0-3 1,0-1-5,0 1 0,0-4 48,0 4 211,0-5-196,0 8 1,0-9 113,0 6 0,0-5-104,0 0 1,0-2 23,0-1 1,5-1 3,-1 0-195,1 1 187,-5-1 0,1 0-3,4 1 1,-4-1-9,3 0 0,-2 1-12,-2-1 197,0 0-195,6 1 46,-5-1 0,5 0-112,-6 1 38,0-7 1,2 4-14,2-7-232,-2 1 356,4-5 148,-6 0-162,-6 0 0,3-5 3,-6 1 0,4-2 100,-4 1 0,1 4 20,-6-4 1,5 4 164,0 1 1,1 0-135,-6 0 0,1 0 79,0 0 0,-2 0-74,-3 0-288,3 0 62,-4 6 1,1-5-53,0 4 1,0 1 111,5-2 0,0 1-100,-1-5 0,5 0 146,1 0-440,5 0 83,-9 0-86,10 0-265,-4 0-193,6-6 165,0-2 0,2 1-1990,2 2 1908,4 4 0,5 1 722,0 0 0,1 6 0,-1 1 0</inkml:trace>
  <inkml:trace contextRef="#ctx0" brushRef="#br0" timeOffset="50935">13659 1399 7788,'0'-13'1898,"0"5"-1872,6 2 0,-3 6 555,6 0-38,-6 0-193,9 0 0,-11 2-50,4 2 0,1-1-23,-2 6 1,0-5-99,-4 5 1,2-4 179,2 4 1,-2 0-316,4 4 30,-6 0 0,0 1-211,0-1 0,-5 0 149,1 1 1,-7-1-543,3 0 0,-4 2 179,-2 3 0,1-3-8,0 3 1,-1-5 41,1-4-841,0 3 413,-1-11 745,7 5 0,-11-6 0,3 0 0</inkml:trace>
  <inkml:trace contextRef="#ctx0" brushRef="#br0" timeOffset="51885">14366 718 8111,'-1'-9'765,"-4"1"1,2 3-369,-5-4 1,-1 6 50,-5-1 1,1 2 232,0 2 0,-5 0-161,0 0 1,-6 8-48,2 5 1,-3 2-54,-2 7 1,5 2-228,0 7 0,5-3-14,0 3 0,3 2-12,5-2 1,3 2-1,6-2 1,8-3-41,5 3 0,6-4-177,8-5 1,1-3-69,3-5 0,4-1 69,5 0 1,-5-5-582,1-4 0,-2-2-177,1-2 1,2-5-466,-5 1 0,-1-11 370,-5 2 902,-5-4 0,-2-2 0,-5-2 0</inkml:trace>
  <inkml:trace contextRef="#ctx0" brushRef="#br0" timeOffset="52961">14860 104 8080,'0'-13'1127,"0"0"-148,0-1-310,0 7 127,0 1-597,0 6 1,0 2-31,0 2 1,0 3 14,0 7 0,0-5 79,0 0 1,0-1-85,0 6 0,0-5 39,0 0 1,0-5 238,0 5-321,0-6 1,0 4 135,0-2 84,0-4-54,0 5 103,0-6 739,0 0-881,6 0-20,-4 0-135,3 0 0,-5 2-214,0 2 336,0-2-11,0 4-88,6-6 79,-4 0 35,4 5-155,-6-3 0,1 4 100,4-6-63,-4 6-153,5 1 1,-1 7 3,-1-1 0,2 0 91,-2 1 1,-1 0-149,6 4 0,-4-1 121,4 5 0,-2 0 118,2 5 1,3 5-116,-3 4 0,3 2 14,1 2 1,-4 5 36,0-1 1,0 5 13,4-4 1,-4 5-106,0-1 0,-5 3 77,5 1 0,-6 5-241,1 0 1,-4 4-64,-4-4 1,-5 0-99,-9-5 0,2 1 127,-6-1 1,0-4-117,-5 0 0,0 0 104,0 4 1,1-4-102,-1 0 1,2-6 279,3 2 1,-2-5-100,6-5 1,0-2 134,5-6 1,0-5-145,-1 0 1,5-6-481,1 2 153,-1-3 1,0-3-1452,0-3 676,6-3 19,-9-6 1217,11-6 0,-5-2 0,6-5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54:46.10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5552 733 7808,'-21'0'531,"4"0"1328,2 0-183,7 0 1379,2 0-2188,6 0 1,2 0-398,2 0 1,10 0-302,8 0 1,3 0 50,2 0 1,0 0-1035,-1 0 0,2-5 556,4 1 0,-9-1-3175,4 5 3433,-3 0 0,-4 0 0,0 0 0</inkml:trace>
  <inkml:trace contextRef="#ctx0" brushRef="#br0" timeOffset="135">5512 906 7803,'-7'0'1711,"1"0"-461,6 0 3211,0 0-3046,6 0-630,-5 0-127,11 0-334,1 0 1,4 0 98,5 0-881,-6 6 389,9-4 0,-4 4 111,6-6-2881,0 0 1523,-1 0 1316,1 0 0,0-6 0,-1-2 0</inkml:trace>
  <inkml:trace contextRef="#ctx0" brushRef="#br0" timeOffset="-2441">3083 1066 7858,'-13'6'2948,"0"2"-253,5-1-2026,2-1 1,6-7-36,0-4 1,6-4-211,3-9 1,7 2-297,2-6 1,4-6 83,-4-8 1,6 2-361,-2-2 0,3 1 92,2-5 0,-5 0-15,1 0 0,-7 0-141,2 0 1,-3 6 53,-2 2 1,-1 4 30,-3 2 1,1 5 17,-6 3 0,1 8 654,-5 1-173,0 6-505,-6 15 1,4 4 69,-2 15 0,-2 5-95,2 4 0,-1 1-310,5 8 0,0 0 186,0 5 0,2-7-467,2-3 0,-1-2 271,6-2 1,-5-6-132,5-3 1,-1-9 198,1-4 1,1-3-824,-6-2 631,7-5 602,-4-2 0,1-6 0,-2 0 0</inkml:trace>
  <inkml:trace contextRef="#ctx0" brushRef="#br0" timeOffset="-2221">3217 853 7858,'-14'0'851,"1"0"1,6-2 2270,2-2-1460,4 2-838,1-9 1,1 3-137,4-5 1,2 4 130,6 0 0,5 5-865,0-5 0,1 6 89,-1-2 1,-3 4-1492,3 1 1,1 0 935,-1 0 0,4 1-3242,-4 4 3754,6-4 0,-10 11 0,6-4 0</inkml:trace>
  <inkml:trace contextRef="#ctx0" brushRef="#br0" timeOffset="-1924">3617 679 7858,'0'-7'1703,"-6"1"-1051,-1 6 0,-2 0 600,0 0 1,2 2-615,-2 2 1,3 3-63,6 7 0,0 5-190,0 3 1,0 3-212,0 2 0,1 1-60,4 3 0,1 2-212,2 3 1,4 1-256,-3-6 0,3-1 339,1-8 1,-4-3-193,0-6 0,0-4 83,4 0 1,1-6 176,-1 2 0,1-10-103,-1-4 0,0-9 134,1-4 1,-3-3-60,-2-2 0,2-4 91,-7 0 0,5-2-252,-5 2 0,1 3 129,-5-3 1,0 3-297,0 1 1,0 0-120,0 1-812,0 5 497,0 2 66,0 5 0,0 13-195,0 5 0,0 7 864,0 2 0,0 6 0,0 2 0</inkml:trace>
  <inkml:trace contextRef="#ctx0" brushRef="#br0" timeOffset="-1683">4044 693 8238,'-9'9'3655,"0"0"-2172,6-1-635,-3 6 430,1-1-478,3 6-440,-4-4 0,6 10-321,0-2 0,0 2 43,0 2 1,0-1-241,0 1 1,0-5 178,0 0 1,0-4-989,0 4 0,5-10 23,-1 2 1,2-10-2167,-2 1 1776,-2-4 0,8-7 1334,-5-3 0,-1-9 0,-4-2 0</inkml:trace>
  <inkml:trace contextRef="#ctx0" brushRef="#br0" timeOffset="-1490">3977 599 7877,'-1'-7'0,"-4"2"2576,4 4-779,-5 1-885,6 0 831,0 0 1,6-4 505,3-1-1555,3 1 0,7-1-360,3 1 1,-1-2-121,1 1 0,1 2-636,3-5 0,-1 5 345,-2-2 0,0 4-1756,-5 1 0,4 0 1025,-4 0 1,4 1-2864,-4 4 3671,-6-4 0,0 17 0,-5-3 0</inkml:trace>
  <inkml:trace contextRef="#ctx0" brushRef="#br0" timeOffset="-1297">4098 759 7877,'-6'8'2425,"-2"-2"1096,-5 0-1637,5-5-1000,2 5 1,8-6-361,2 0 0,4 0-128,5 0 0,5 0-511,0 0 0,5 0-480,0 0 1,-3 0-216,3 0 1,-1 0 598,5 0 0,-5 0 211,0 0 0,0 6 0,5 2 0</inkml:trace>
  <inkml:trace contextRef="#ctx0" brushRef="#br0" timeOffset="-1107">4031 1080 7887,'-21'0'4907,"2"0"-1870,11 6-1669,2-5-396,24-1 1,-4-7-433,17-7 0,-6 6-723,6-1 1,3 4 195,2-4 0,-2 6-1698,1-1 0,-3-2 480,3 1 1205,1 1 0,4 4 0,0 0 0</inkml:trace>
  <inkml:trace contextRef="#ctx0" brushRef="#br0" timeOffset="-697">4872 626 7867,'0'-13'2065,"0"5"-1313,0-4 0,0 9 58,0-5 104,-6 5 0,-2-5 9,-5 4 586,0 2-917,-1-4 0,-5 12 88,-3 3 0,-4 4-261,0 5 0,-1 7 79,0 7 0,5 0-146,0-1 1,7 2 31,2 3 0,1 1-105,7-6 0,4 1-264,10 0 1,6-4-77,11 3 1,3-9-210,2-4 0,4-5-1233,10-4 1,-2-3 766,6-6 1,-6-1-3854,1-4 4589,4-2 0,-13-13 0,4 0 0</inkml:trace>
  <inkml:trace contextRef="#ctx0" brushRef="#br0" timeOffset="-6266">81 1093 8260,'-6'-7'4356,"-2"1"-3596,1 6 1,1 7 96,6 7-280,0-1-280,0 18 1,0-7 116,0 11-459,0 1 233,0 10 1,0-3-119,0 6-35,0 0 0,0 0-124,0 0 0,0-6-404,0 1 1,4-2-434,1-2 0,-1-3 464,-4-6 1,2-1-1360,2-13 793,-2 1-741,4-10 1769,-6-3 0,6-16 0,1-4 0</inkml:trace>
  <inkml:trace contextRef="#ctx0" brushRef="#br0" timeOffset="-5925">1 1026 7848,'0'-13'0,"0"0"0,6-1 1814,2 1 1,6 1-813,4 3 0,-2-1-536,6 5 0,-1-3-761,1 3 0,3 1 254,-2 4 0,2 1-658,1 4 1,-3 2 495,-1 6 0,-6 5-45,2 0 1,-5 6-54,-4-2 1,-3 5-162,-6 4 1,0-3 366,0 3 0,0-7 281,0-2 1,-6-6 462,-3 2 0,-2-3-354,-3-2 0,-4-5 240,1-4 1,-3-2-195,3-2 0,2 0-119,-3 0 1,-1 0-228,1 0 1,4-5-616,6 1-1606,-1-7 1164,1 4-238,2-6 0,8 5 1300,2 4 0,4-4 0,5 1 0</inkml:trace>
  <inkml:trace contextRef="#ctx0" brushRef="#br0" timeOffset="-5571">468 933 7807,'6'7'111,"-3"5"179,5-3 0,0 3 90,1 1 1,3 2-106,-3 3 0,-2-2-55,2 7 1,-6-6 101,1 6 0,2-7-102,-1 2 1,-1-4 192,-4 0 2,0-1 244,0-5-510,0-2 0,0-18 0,0-6 0,2-6-1,2-3 0,-1 1 59,6-1 0,0 0-276,4 1 0,-4-1 81,0 0 0,0 7-421,4 2 1,-4 7-745,0 2 132,0 7 0,3-3-1362,-3 10 2383,-3 8 0,-1 8 0,3 5 0</inkml:trace>
  <inkml:trace contextRef="#ctx0" brushRef="#br0" timeOffset="-5250">921 973 7807,'0'-7'1748,"-6"-5"1,-1 6-980,-6-3 1536,5 3-1468,-4 6 0,6 6-249,-2 3 1,-3 7-23,7 2-916,-1 6 315,-1-10 1,5 15-59,-4-7 1,4 5-106,1-10 0,6 6 256,3-6-885,9 1 588,-4-10 0,7 2-16,-3-6-591,-3 1 497,4-11 0,-1-1-36,0-7 190,-1 1 0,-8-5 231,0 0 0,-6-4-50,2 4 1,-5-4 350,-5 4 0,-2 0-165,-7 5 0,-5 0 307,-3-1 1,1 7-172,-1 2 1,6 4-338,-2 1 0,3 0-284,2 0 14,5 0 1,4 1-1455,8 4 0,10-4 1753,8 4 0,9-4 0,3-1 0</inkml:trace>
  <inkml:trace contextRef="#ctx0" brushRef="#br0" timeOffset="-4542">1175 1026 11630,'13'-1'1585,"1"-4"199,-1 4-1133,0-11 0,5 5 315,0-7-610,6 1 0,-10-6-452,4-4 0,-1 1 128,0-4 0,-2 2-320,3-7 1,-5-2 255,-4 2 1,2 0-34,-7 4 0,1 0-129,-5 1 1,0 1-149,0 2 1,-2 4 179,-2 6 1,1 1 288,-6 3 1,0 3-51,-5 6 1,6 3-90,-1 6 1,4 7-229,-4 15 1,6 3 97,-1 6 0,2 6-79,2 3 1,0 6 44,0-1 1,2 8-370,2-4 1,2 1 82,3 3 1,2-7-5,-7-1 1,5-3 237,-5-6 0,2-7-1,-1-6 1,-4-10 26,4-4-228,-4-4 73,-1-6 0,0-4 86,0-8 0,0-5 271,0-9 0,-6-3 0,-1-5 0</inkml:trace>
  <inkml:trace contextRef="#ctx0" brushRef="#br0" timeOffset="-4424">1202 1053 7884,'0'-7'3360,"0"1"-2684,0 0 1,4 3 63,1-6 0,0 4-67,0-3 1036,2 5-1098,7-3 0,1 1 493,2 1-798,-2-1 0,9 1-1370,-6-1 0,5 1 669,0 4 1,-3 0-525,3 0 0,-1 0 443,5 0 476,-7 0 0,11 0 0,-2 0 0</inkml:trace>
  <inkml:trace contextRef="#ctx0" brushRef="#br0" timeOffset="-4256">1709 946 9375,'-6'8'2627,"4"4"1,-4-4-190,0 4-1836,5 2-734,-5 5 0,6-4 154,0 3 1,0-4-867,0 0 767,0-1 0,2-1-1584,2-3 0,-1-3 433,6-6 1228,-6 0 0,9-6 0,-5-2 0</inkml:trace>
  <inkml:trace contextRef="#ctx0" brushRef="#br0" timeOffset="-4076">1749 573 7884,'-2'-12'1528,"-2"3"0,2 1-818,-2 4 1546,-3 3-603,5-5-820,-10 6-1074,11 0 221,-5 0-477,6 0 0,6 0-1908,3 0 2405,2 0 0,3-6 0,-1-2 0</inkml:trace>
  <inkml:trace contextRef="#ctx0" brushRef="#br0" timeOffset="-3900">1949 453 7884,'-13'0'0,"4"1"1613,0 3 0,4 5-738,-4 9 1,7 3 72,-3 6 1,4 5-390,1 4 0,0 2-490,0 2 1,0 5-167,0-1 1,4 2-58,0-1 0,2-4-1152,-1 4 1,-4-5 815,4-5 1,-4-2-1160,-1-6 0,2-6 126,2-4 1523,-2-8 0,4-3 0,-6-6 0</inkml:trace>
  <inkml:trace contextRef="#ctx0" brushRef="#br0" timeOffset="-3741">1922 973 7884,'0'-27'-496,"-6"2"347,-3 3 1,2-2 1623,-2 6 0,5 5 113,-5 4 1680,6 0-1565,-9 2-883,10 1 1,-2 6-285,8 0 0,1 4-30,8 1 0,-2 1-467,6-2 1,4-2 38,1 2 0,4-1-1445,0 1 1,-2-2 857,3 2 0,-4-2 509,9-2 0,-4-6 0,-2-1 0</inkml:trace>
  <inkml:trace contextRef="#ctx0" brushRef="#br0" timeOffset="-3339">2296 1093 7880,'-2'-7'1330,"-2"2"1817,3-2-240,-5 5-2189,6-4 0,1 6-234,4 0 1,3 0-149,10 0 0,-1 0-336,5 0 1,0 0 69,5 0 1,-1 0-1227,1 0 0,4 0-3217,0 0 4373,6 0 0,-2 0 0,5 0 0</inkml:trace>
  <inkml:trace contextRef="#ctx0" brushRef="#br0" timeOffset="16467">6219 265 7821,'0'-8'2849,"0"2"-2448,0 6 0,0 2-136,0 2 0,0 10-194,0 8 1,0 5 91,0 4 0,0 7-80,0 7 1,0 7 74,0 1 0,-4 0-246,-1 5 1,1-4 107,4-6 0,0-2-194,0-6 0,0-5 135,0-4 1,1-9 284,4-4 0,-2-9 250,6-5 0,-1-5-188,6-8 1,1-8 25,2-14 1,-2-3-124,3-6 1,-3 0-252,-2 0 0,2 2 140,3 2 0,-3-1-248,2 6 1,-2 0-326,-1 4 1,-1 2 301,0 2 1,1 4-390,-1 6 1,-4 5-131,0 4-1597,-6 2 2287,9 2 0,-11 6 0,5 2 0</inkml:trace>
  <inkml:trace contextRef="#ctx0" brushRef="#br0" timeOffset="16711">6339 558 7821,'-7'6'1783,"1"-4"0,6 10-618,0-4 1,0 4-542,0 2 0,6 5 27,3 3 1,-2 3-332,2 2 0,0 0-99,4-1 1,4 0-586,-4-4 1,3 2 298,-7-7 1,3 1-742,1-4 0,-4-3 61,0-2-3074,-6-3 3819,9-6 0,-11-12 0,5-2 0</inkml:trace>
  <inkml:trace contextRef="#ctx0" brushRef="#br0" timeOffset="16970">6659 465 7821,'0'-8'1210,"0"2"1,-1 8-614,-3 2 400,2 4-582,-4 5 1,6 5 219,0 0-349,0 11-130,0-6 1,0 11-76,0-3 0,0-1-176,0 5 1,2-4-209,2 5 289,-2-6 0,3-2-942,-5-6 1,0-6-105,0 2 1060,0-3 0,6-2 0,2 1 0</inkml:trace>
  <inkml:trace contextRef="#ctx0" brushRef="#br0" timeOffset="17282">6606 385 7821,'0'-8'1973,"0"-4"1,2 10-1134,2-7 441,3 6-764,7-3 1,-1 1-142,0 1 1,7-1-135,2 5 0,2 0-85,-2 0 0,3 0-143,-3 0 0,2 5-1998,-2-1 1410,-2 7 1,-7-4-289,0 6 0,-1 1 431,-3-1 0,2 0 113,-7 1 0,0 1 70,-4 2 1,-6-2 407,-2 3 0,-9-3-198,-1-2 0,-5 1 225,1-1 0,-4-4 48,0 0 0,5-5 188,3 5 1,-1-6-433,1 1 1,5-2 105,4-2-1184,6 0 1,-2 0 1086,10 0 0,8 0 0,8 0 0</inkml:trace>
  <inkml:trace contextRef="#ctx0" brushRef="#br0" timeOffset="18253">7540 51 8569,'-13'0'1336,"0"8"-860,-1 5 0,-5 3 192,-3 11 0,-3 8-234,-2 14 1,0 5-21,0 4 1,1 8-526,-1 10 1,6-2 89,4 2 0,8-2-331,4 1 1,5-3 303,5-10 1,8-3-812,9-5 1,5-13 387,4-5 0,3-8-1014,6-6 1,-4-9 1484,-1-8 0,-5-4 0,1-4 0,-3-5 0,-1-7 0</inkml:trace>
  <inkml:trace contextRef="#ctx0" brushRef="#br0" timeOffset="20864">7967 465 7818,'0'-8'1105,"0"2"-716,0 1 652,0 3-182,-6-4 164,5 6-685,-5 0 0,6 2 76,0 2 0,0 5-123,0 9 0,0 0-166,0 8 0,0-2 83,0 7 1,0 3-317,0 2 0,0-2 145,0 1 0,0-3-729,0 3 0,0-5-14,0 1 1,4-4-1314,1-5 498,-1 3 553,-4-10 298,0-2 1,0-8 669,0-10 0,0-8 0,0-8 0</inkml:trace>
  <inkml:trace contextRef="#ctx0" brushRef="#br0" timeOffset="21188">7914 331 7818,'-7'-6'2847,"1"5"-2155,12-11-355,-5 11 1,15-5 95,-2 6 98,8 0-273,-1-6 0,5 4 122,1-2-599,0 2 241,-1 2 1,1 0-304,0 0 254,-1 0 1,0 0-416,-4 0 0,-3 5 188,-5-1 1,-1 7-386,0-2 1,-5 2 221,-4 3 1,-4-1 47,-4 0 1,-5 5 73,-9 0 0,2 0 469,-7-5 1,3 0-57,-3 1 1,0-1 112,5 1 0,-4-6 161,4 1 0,0-4-157,5 4 1,-1-6-463,1 1 200,6-2-909,1-2 0,7 0 237,4 0 0,-2-5 699,5 1 0,1-13 0,5 3 0</inkml:trace>
  <inkml:trace contextRef="#ctx0" brushRef="#br0" timeOffset="22305">8701 278 11574,'-4'-9'674,"-1"0"0,-5 6-319,1-1 0,-1 1-147,1-2 1,-3 4 184,3-4 0,-3 0-97,-1 0 0,0 1-59,-1 4 0,1 0-60,0 0 1,4 0 230,0 0-242,0 0 1,-3 1-2,3 4-256,3 2 1,6 11 56,0 0 0,0-1-187,0-3 0,0 3 149,0 1 0,0 6-157,0-2 0,0 3 57,0 2 0,0 1-55,0 3 1,0-1 96,0 6 0,0-1 58,0 5 0,-1 0 31,-4 0 1,-1-4-29,-3 0 0,-1-2 189,6 1 1,-2-2 34,1-6 0,4-2 56,-4-3 0,4-3-26,1-5 1,0-5-81,0-1 35,0-5 1,1 3-58,4-6 1,2 0 204,6 0 0,-4 0-106,0 0 0,0-4-198,4-1 1,5-1 125,0 2 1,0 3-219,-5-4 1,5 4-59,0 1 1,0 0-79,-5 0 0,0-2-595,1-2 0,-5 2-107,-1-2-1945,1 2 2136,-1-4 0,-2 3 755,-6-6 0,-6 7 0,-2-4 0</inkml:trace>
  <inkml:trace contextRef="#ctx0" brushRef="#br0" timeOffset="23174">8901 638 6125,'-7'0'4056,"1"0"-2814,0 0-232,5 0-117,-5 0-209,6 0-319,0 0 86,6 0-173,-5 0 0,11-6-171,-3-3-41,3 4 1,1-7-347,1 3 1,-6-8 237,1 0 1,0-1-440,5 5 1,-3-2 264,-2-3 1,2 3-95,-7-3 0,2 2 69,-1-2 0,-4 3-101,3-2 1,-2 6 5,-2 2 655,0 6-109,0-3 1,0 8-61,0 2 0,-5 5 57,1 9 0,0 0 24,4 9-121,0-4-14,0 10-17,0-6 0,0 4 134,0 0-426,0 0 127,0-4 1,0-5 129,0 0 0,4-6-75,0 2-893,7-3 225,-10-8 295,11-1-2547,-4-6 2045,-1 0 0,0-7 906,-2-6 0,-4-7 0,5-6 0</inkml:trace>
  <inkml:trace contextRef="#ctx0" brushRef="#br0" timeOffset="23472">9262 451 9471,'-8'0'1312,"2"0"-1279,6 0 0,0 2-1919,0 2 1886,0-2 0,0 10 0,0-5 0</inkml:trace>
  <inkml:trace contextRef="#ctx0" brushRef="#br0" timeOffset="23640">9262 572 8437,'0'7'2924,"-5"0"-2034,1-2-1535,-1-4 489,5 11-1241,0-4 0,0 1 1397,0-1 0,0-5 0,0 3 0</inkml:trace>
  <inkml:trace contextRef="#ctx0" brushRef="#br0" timeOffset="25673">9288 238 7818,'0'-7'-701,"0"1"1,-1 6 1198,-3 0 93,2 0-6,-4 0-87,6 0 495,0 0-348,-6 0-222,5 0 297,-5 0 2,6 0-255,0-6 103,0 4-180,0-4-47,0 6 552,0 0-689,0 6-391,6-4 171,-5 4-38,11-6 52,-5 0-35,7 0 0,-1 0 92,1 0 1,-1 0-84,0 0 1,1-5 91,-1 1 1,0-1-176,1 5 1,-1-1 92,0-4 0,1 4-198,-1-4 1,-1 2 48,-3-1 0,3 3-37,-4-4 1,0 4-43,1 1 162,-6 0 0,4 0 235,-2 0-202,-4 0 756,5 0-313,-6 5-91,-6-3 0,3 8 166,-6-5 84,6-1-383,-3-4 157,6 0-1251,0 0 895,-6 0 242,5 6 32,-5-4-199,6 4 46,0 0-28,0-5 6,0 11 192,0-11-212,0 11 0,0-4 99,0 5-76,0 0-26,0-5 0,0 8 273,0-3-249,0 4-2,0 2 36,0 2-43,-6 0 1,5 4 88,-4-3-229,4 3 57,1 2 1,0 0 133,0-1-345,-6 1 164,4 0 0,-4-1-133,6 1 196,0-6 5,0 4 0,0-4-107,0 5 84,0-5 1,0 3 22,0-6-16,0 5 0,0-8-19,0 3 233,0-3-205,0-2 1,0-4-5,0 0 160,0-6 27,0 9 67,0-11-63,0 11-104,0-10 33,0 10-36,0-11-21,0 11-133,0-11 36,0 11 135,0-10-387,0 4 77,0 0 152,0-5-133,0 5 164,0-6 349,0 0-86,-6 0-239,5 0 173,-5 0 33,6 0-245,0 0 172,-6 0-14,-1 0-30,-7-6-55,1 5 0,0-10 22,-1 7 1,1-2 218,0 1 40,-1 4 0,1-5-52,0 6 0,-1-2 47,1-2 0,-1 3-49,1-4 0,4 4 150,0 1-204,0 0-367,-4 0-82,0 0-729,5 0-1379,2 0 1029,6 0-110,0 0 0,5 1-72,-1 4 582,7-4 1,-5 11 42,3-3 1,1-2 890,-6 2 0,1 0 0,-5 4 0</inkml:trace>
  <inkml:trace contextRef="#ctx0" brushRef="#br0" timeOffset="27126">9942 879 7899,'8'-6'-170,"-2"4"167,-6-4 540,0 6 28,0-6-106,0 5 154,0-5 9,0 0 548,0 4-580,0-4 68,0 6 619,0 0-847,0 6 139,6-4-248,-5 10 0,7-3 92,-4 8-498,-2-2 148,3 5 0,-5-3 213,0 1-338,0 6 120,0-3 1,0-1 196,0-2-921,0-3 437,0-2 0,-5 1-1472,-4-1 876,3-6 258,-6-1-1580,4-6 1372,-5 0 0,1-1-40,3-4-511,-3-2 1326,5-6 0,-12-1 0,-2 1 0</inkml:trace>
  <inkml:trace contextRef="#ctx0" brushRef="#br0" timeOffset="28542">10396 398 7860,'0'-13'-475,"0"5"-575,0 2 739,0 6 116,0 0 149,-6 0 49,5 0 0,-7 2-14,4 2 11,2-2 0,-9 4 0,3-6 0</inkml:trace>
  <inkml:trace contextRef="#ctx0" brushRef="#br0" timeOffset="29374">10369 358 7860,'8'-1'-1047,"-4"-4"523,-2 4 533,-2-5 1,0 4 671,0-2-281,0 2-225,0-4 363,0 6 79,0-6-217,0 5-33,0-5 107,0 6 227,0-6 281,0 5-191,0-5-398,0 6 1682,0 0-1903,0 6 1,0 1 173,0 6-502,6 1 129,-5-1 0,10 2-258,-7 3 231,0-3 1,1 10-299,-1-3 233,7 3 65,-10 2 1,10-5-59,-7 0 0,5-1-10,-5 1 0,5 2-132,-4-6 1,4 4 49,-5-4 1,2 0-11,-2-5 1,-2-4 164,2 0 0,-1-5 128,2 5-157,-4-6 277,5 3-126,-6-6 1,2-1-46,2-4 0,-2 2 0,2-6 0,-2-1-8,-2-8 1,0 3-191,0-3 1,0-2 3,0-3 0,0-2-12,0-1 1,0-1 107,0 0 1,0 1-5,0-1 1,0 6 138,0 3 0,0 3-123,0 2 534,0 0-102,0-1-264,0 7 0,1 3-84,4 8 0,-4 3 23,3 7 1,2-1-102,-1 0 1,1 5 63,-2 0 0,-1 4-266,6-4 0,-4 6 75,3-2 1,-3-1-21,4 1 0,-5-4 31,5 4 0,-4-4 45,3 4 0,-3-6 70,4 2 1,-5-3 16,5-2 1,-4-1-5,3-3 0,-3-1 42,4-4-100,0-3 369,-2 5 0,4-12-135,-7-2 0,6-4 100,-1-2 1,-1-3-64,1-1 1,-5-6-73,5 2 0,-6-3 30,1-2 1,2 0-6,-1 1 0,-1-1-64,-4 0 0,0 2-2,0 3 0,0-2-106,0 6 0,0 0 62,0 5-303,0 0 193,0 5 129,0 2-1190,0 6 764,0 0 1,0 6-706,0 3 713,0 3 0,0 1-182,0 1 565,6-7 0,1 5 0,7-5 0</inkml:trace>
  <inkml:trace contextRef="#ctx0" brushRef="#br0" timeOffset="30392">11290 131 8078,'-7'0'1628,"-5"-6"1,6 3-1217,-3-6 1,-3 6 316,3-1-490,-2-3 0,-3 4-147,1-6 1,-1 6 332,1-2-282,0-2 1,-1 5 308,1-2-1,0 2-385,-1 2 1,1 0 170,0 0-147,5 0 8,2 0 166,0 6-453,5 2 158,-5-1 0,6 5 83,0-3-168,0-3 68,0 6 1,0-5-179,0 7 32,0-1 182,6 0-187,-5 1-26,5 5 232,-6 2-32,0 5-193,0 1 178,0 0 19,0-1-42,0 7-157,0 1 153,0 0 64,-6 5 1,5-10 2,-3 7-74,2-6 19,-4 2 219,5-5-210,-5-6 1,6 4 72,-6-10-46,4 10 0,-4-10 132,6 3 0,0-8-123,0-1 28,0-6 215,0 9-99,0-11 1,0 7-81,0-4 282,0-2-169,0 3-265,0 1 151,0-4 44,0 4-176,6-6 152,2 0-13,-1 0 12,5 0-161,-5 0 0,11-5 70,0 1 12,0-6-667,1 2 294,-4 1 179,4-5-111,0 4-1339,-4 1 1020,5-5 1,-7 11-1488,0-4 1095,-5 4 353,3 1 670,-9 0 0,10 0 0,-5 0 0</inkml:trace>
  <inkml:trace contextRef="#ctx0" brushRef="#br0" timeOffset="31121">11437 478 8494,'-7'0'1694,"1"0"-1098,6 0 952,0 0-1411,6 0 0,1-6-134,6-3 1,-1-3-288,-3-1 252,3 0 1,-5-5 67,7 0-318,-7 0 215,5-1 0,-9 4-43,6-2-81,-6-4 195,9 6 1,-11 0-21,4 6 256,-4 6 12,-1-9 39,6 11 3,-4-5-243,4 6 114,-6 6-103,0 1 0,0 7 90,0-1-421,-6 6 195,4 2 1,-4 6 96,6-1-578,-6 1 382,5 0 0,-5-1-421,6 1 271,0-6 178,0 4 0,0-14-950,0 2 465,0-3 228,0-2-776,0-2 716,0-6 1,1-2 461,4-2 0,-4-4 0,5-5 0,-6 0 0</inkml:trace>
  <inkml:trace contextRef="#ctx0" brushRef="#br0" timeOffset="31262">11837 305 7768,'-7'0'3443,"-5"0"-3239,11 0-729,-5 0 324,6 0 166,-6 6-1597,4-5 556,-4 11 1076,6-11 0,0 11 0,0-4 0</inkml:trace>
  <inkml:trace contextRef="#ctx0" brushRef="#br0" timeOffset="31426">11784 478 7817,'-7'0'2130,"1"6"-1648,6-4 35,0 9-84,0-9-858,0 4 322,0 0-2165,0-5 1066,0 5 513,0-6 689,6 0 0,-5 0 0,5 0 0</inkml:trace>
  <inkml:trace contextRef="#ctx0" brushRef="#br0" timeOffset="32477">11891 91 7495,'-9'0'43,"0"0"454,6 0-220,-3 0 1,5 0 482,-4 0 268,4 0-129,-11 0-484,10 0 104,-4 0-33,6 0 803,0 0-1305,0 6 86,0-4 0,6 3 242,3-5-404,-3 0 118,6 0 1,-5 0 7,7 0-29,-1 0-13,0 0 0,5 0-284,0 0 143,0 0 18,-5 0-404,1 0 366,5 0 0,-4 0-71,2 0-100,-2 0 171,-7 0 0,4 0-26,-4 0 130,-2 0-93,0 0 190,0 0-163,-4 0-29,4 0 408,-6 0 263,0 0 56,0 6-315,0-4-65,-6 10 72,4-11-137,-4 5-205,0 0 210,5-4-95,-5 9 55,6-3-9,0-1-177,-6 5 138,5-10 1,-5 9 45,6-2-260,0 3 198,0 2 1,0-1 17,0 0-153,0 1 131,0 5 1,0 2-24,0 5 0,0 1-4,0 0 1,0-1-189,0 1-30,0 6 225,0-5-207,0 5 1,0-7 145,0-5 30,0 4-229,0-10 213,0 10 1,0-10-55,0 3 273,0-3-221,0-2 0,0-4-53,0 0 205,0-6-182,0 3 253,0 0-65,0-5 225,0 5 125,0-6-307,0 6 0,-2-5 149,-2 4-187,-4-4 9,-5-1 205,0 6-141,-7-4 0,5 4 175,-2-6-26,-4 0-219,6 0 1,-9 0 429,7 0-227,-7 0 1,9 0-50,-10 0-110,10 6 1,-4-5 168,5 4-648,1-4 220,6-1 251,-5 0-1143,10 0 413,-10 0-799,11 0 644,-5 0 436,12 0 0,1 0-2345,7 0 1319,-1 0 558,0 6 765,1-4 0,5 9 0,2-3 0</inkml:trace>
  <inkml:trace contextRef="#ctx0" brushRef="#br0" timeOffset="33826">12638 652 7817,'8'0'-420,"-3"0"838,-5 0 2085,0 0-2109,6 0 104,-4 0-134,4 0 45,0 0-153,-5 0 1,7 0-15,-4 0 0,-1 4 26,6 1 0,-5 5 37,5-1-97,-6 3-52,3 1 1,-6 0-231,0 1 63,0-1 0,0 6-508,0-4 423,-6 10 1,3-10 116,-6 3-898,0-3 616,-4-2 1,0 1-23,-1-1-495,1 0 394,0-5 1,-1-2-1605,1-6 1001,0 0 987,-1 0 0,-5-6 0,-2-2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57:07.6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15 8411,'0'-8'199,"0"1"337,0 7 5619,0 0-5888,0 7 1,2-4 79,3 7 157,-4-1-286,12 6 0,-6 0-45,3 0 1,1-6-141,-6 1 0,6 0 47,-1 5 1,-2-1-92,2 1 0,0 5 20,5-1 1,-6 6 113,1-6 1,0 8-64,5-3 0,-6 4-42,1 1 1,-5 1-135,5-1 0,-7 5 129,2 1 0,2 4-158,-2-5 0,-1 7 158,-4-2 1,-4 5-29,-1 5 1,-5-5 208,5 0 0,-5 4-116,5-9 0,-5 5-35,6-10 1,-1 2-54,5-1 0,-5-4 9,0 3 1,-2-5-38,2-4 1,4 1-154,-4-6 0,-2 1 19,2-2 1,-4-2-182,4 2 1,-7-2-136,3-3 1,0 1 117,0 0 0,-1-1 66,-5 1 0,5-7 66,0-3 1,6 2-95,-6-2-310,7-1 2,-4-4 134,7 0 0,2-1-384,3-4 0,4-2 890,11-2 0,-4-11 0,5 4 0</inkml:trace>
  <inkml:trace contextRef="#ctx0" brushRef="#br0" timeOffset="1272">809 573 8439,'0'-14'436,"0"4"-152,0 0 1,-1 2 483,-4-2 1,2 2 496,-7 3-612,7 3 0,-4-6 310,7 3 302,-6 4-689,4-6-509,-5 14 1,7 2 127,0 11 1,0-2 89,0 7 1,0-3-230,0 3 0,0 4-30,0 1 0,0-1-265,0 5 0,0-3 2,0-1 1,0-6-208,0 1 1,0-2 140,0 1 1,0-3-170,0-6 0,0-5-1342,0 0 629,0-7 474,0 4 1,2-7 198,3 0 1,-3-7-733,2-3 1244,-2-3 0,-2-2 0,0 1 0</inkml:trace>
  <inkml:trace contextRef="#ctx0" brushRef="#br0" timeOffset="1397">574 750 8415,'0'-10'769,"0"0"1,-1 5 121,-4-5 0,3 6 293,-3-6-731,4 6 0,1-4 85,0 3 1,6 4 0,4-4 435,3 3-609,8 2 1,-3 0-115,7 0 1,-1 0 16,6 0 0,-4 0-629,3 0 0,-3 0-231,8 0 1,-2 0-699,-3 0 1,5 0 603,1 0 686,-1 0 0,2 0 0,1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57:35.20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322 118 9331,'0'-10'1209,"0"0"0,0 5-433,0-4 235,0 5-380,0-9-191,-6 5-55,4-7 0,-11 2 96,3 3 0,-3-1-179,-2 6-115,-6 0 1,5 5-483,-4 0 253,-3 0 1,2 7 11,-3 3 1,1 9-40,3 6 1,4 2 65,-4 3-1161,4-1 729,1 7 0,5-3 36,1 6 1,5-8-244,-1-2 1,5 1 401,5-6 169,3-2 0,7-1 121,0-6 0,1-2-64,4-4 1,3 4 469,6-3 1,0-3-217,1-2 1,-6 1-17,1-1 1,-1 0-59,6-5 1,-2 5-921,-4 0 1,-3 5 159,-6-5-1935,0 6 2529,-1-9 0,1 11 0,0-5 0</inkml:trace>
  <inkml:trace contextRef="#ctx0" brushRef="#br0" timeOffset="689">793 338 8200,'-15'0'1019,"0"0"-105,7 0-254,-5 0 666,11 0-281,-4 0-723,6 0-137,0 0 0,6 5 185,4 0-629,3 0 270,2-5 0,4 0 264,1 0-668,6 0 378,-9 0 1,10 0-2158,-2 0 914,3 0 1258,1 0 0,0-7 0,1-1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39:02.8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287 824 7932,'9'-16'362,"-4"1"199,-4 0 1,-1 0 792,0 0 0,-6 0-639,-4 0 1,-9 7 599,-1 3 1,-2 3-634,2 2 1,-1 0-135,-5 0 0,0 12-296,6 3 1,-6 5-345,6 0 0,0 3 115,5 8 0,2 0-55,3 5 1,3-5-535,7 5 0,2-10 333,3-1 0,5-6-647,10 1 0,3-3 298,7-2 1,7-7-158,3-3 0,4-3 310,1-2 0,0-7 199,1-3 1,-8-8 103,-3-2 1,-3-5-109,-2 4 1,-6-5 261,-4 0 0,-10 0-113,-5 1 1,-3-2 555,-2 7 0,-9-5-253,-6 4 1,-1 1 173,-10 5 1,3 0-169,-2 0 1,-2 5-99,7 0 0,0 7-1289,5-2 615,0 3-487,6 2 0,3 2 446,6 3 1,3-2-326,7 7 0,0-5 488,10 5 1,-3-5 425,-2 5 0,7-6 0,1 2 0</inkml:trace>
  <inkml:trace contextRef="#ctx0" brushRef="#br0" timeOffset="478">694 673 7932,'-15'-9'795,"0"3"196,0 6 0,5 0 34,0 0 0,2 11-454,-2 4 0,1 17-109,4 3 0,4 7-174,-4 4 1,-2 6 65,2 3 1,0 3-127,5 3 1,0 4-36,0 0 0,0 1-131,0-6 1,0-5-259,0 1 1,0-13-330,0 2 1,0-16 308,0-4 1,-5-7 55,0-2 0,-2-8 43,2-3 0,2-7 68,-7-8 0,1-2-56,-1-13 0,-1-6 142,6-10 1,-6 3-37,6-2 0,-5-2 22,5-9 1,0 3-345,5-7 1,0-2 108,0-9 0,0 3-218,0-8 0,4 4 131,6 2 0,1 1 171,15 14 1,-6 5 118,5 5 1,0 13 314,5 2 1,-1 8-136,-4 7 1,2-2-96,-7 7 0,5 7-128,-5 8 0,0 8 97,-5 2 0,-5 7-217,0-2 1,-7-1 123,2 1 1,-3-2-116,-2 2 0,-7 2-26,-3-7 1,-3 0 49,-2-4 0,-7-3 233,-3-3 0,2-3-55,-3-7 1,6 0 19,-5 0 1,7-2-58,-2-3 1,5 2-277,5-7 0,3 0 100,7-6 1,0 1-254,0 0 0,7 5-196,3 0 0,5 2-443,5-2 0,-2-2 1066,7 7 0,0-7 0,6 4 0</inkml:trace>
  <inkml:trace contextRef="#ctx0" brushRef="#br0" timeOffset="962">1041 24 7932,'0'-15'1599,"0"7"1,0 8-991,0 10 0,0 12-48,0 8 0,0 12-52,0 8 0,0 9-70,0 1 1,0 2-220,0 8 0,0-4-174,0 4 0,0-8 143,0-2 1,-5-6-726,0-9 0,-1-8-86,0-7-127,5 0-186,-6-13 656,7-2 0,0-10 297,0-10 1,5-8-100,0-7 0,0-5 86,-5 4 0,5-5-26,0 1 1,0 1 313,-5-1 0,0 5 41,0-5 0,0 1 34,0-1 1,0 3-51,0 7 0,0 0 452,0 0-227,0 7-341,7-6 0,1 13-229,7-4 0,6 5 101,-1 5 0,0 3-680,-5 7 1,5-5 62,0 0 0,0 0-189,-5 5 1,0-5-414,0 0 394,0 1 405,0 4 162,-6 0 1,-2 0 547,-7 0 1,-2-5-307,-3 0 0,2 0 693,-8 5 0,6 0-274,-5 0 0,7 0-86,-2 0 1,3 0-897,2 1 0,0-1 305,0 0 0,2-2-581,3-3 0,0 2 381,10-7 1,-3 0 399,8-5 0,3-7 0,1-1 0</inkml:trace>
  <inkml:trace contextRef="#ctx0" brushRef="#br0" timeOffset="1137">1358 356 7977,'-15'-15'1323,"5"0"245,0 0 1,5 0-400,-5 0 0,6 5 24,-1 0 1236,4 6-1784,1-2 1,1 6-1328,4 0 1,4 0 484,6 0 1,-2 6-1718,-3 4 0,4 4 575,-4 1 1339,3 0 0,2 7 0,0 1 0</inkml:trace>
  <inkml:trace contextRef="#ctx0" brushRef="#br0" timeOffset="2187">1509 597 7906,'0'-15'-1358,"0"5"1086,0 0 1,0 5 1665,0-5 1,0 5 270,0-5 662,0 7-1126,0-4-732,0 7 0,0 2-69,0 3 0,1-2-153,4 7 0,-3 2-149,3 8 0,2-2 146,-2 7 0,1-4-356,-1 4 1,-3 0 144,3 5 0,-1-5-391,1 0 0,-4-6 126,4 1 0,-1-3-222,1-2 122,-4 0 183,6-7 214,0-1 0,-4-9-126,7-3-150,-7-3 0,9-12 121,-7-1 1,2 1-116,-2 5 0,-3-5 25,3 0 1,1 0-94,-1 5 0,5-5 101,-5 0 0,2 0 20,-2 5 1,-3 4 247,3 1-177,3 7 396,-6-4-222,5 7 0,-2 2 229,0 3 0,0 3-120,-5 8 1,1-6-39,4 0 1,-1 0-91,6 5 0,-5 0-212,5 0 161,0 0 1,5-2-164,0-3 0,0-1-332,0-4 288,0-3 0,0 4-42,0-6 1,1-1 2,-1-4 0,0 1-12,0-6 1,-5 5 80,0-5 0,-5 2 159,5-2 361,-7-4-189,11 13 100,-13-13-211,6 12 0,-7-3-1,0 10 0,2-1-23,3 6 1,-2-5-221,7 5 1,-5 0-245,5 5 18,0 0 0,7-1 79,3-4 1,-3 1-135,3-6 1,-2 5 76,3-5 1,-3 0 66,7-5 0,-6 0 204,1 0 0,1-5-72,0 0 1,-1-6 190,-5 1 1,-2-4 228,-3-1 1,2 0 219,-7 0 1,2 0 41,-2 0 0,-4-5 483,4 0 0,-8 0 401,-2 4 1,-7 1-647,2 0 0,-5 2 18,-5 3 0,2 1-137,-8 4 1,6 4 95,-5-4 0,7 8-473,-2 2 0,3 9-356,2 1 1,1 0-465,4 5 0,-1-2 455,6 2 1,0-3-776,5 3 1,5 2 424,0-2 1,8 0-232,2-5 1,2-5 117,8 0 1,-3-6 49,8 1 1,-8-4 239,8-1 0,-8-1 91,3-4 1,-7-4 131,2-6 0,-3 0-91,-2 0 0,-1 0 598,-4 0 0,1 0-300,-6 0 0,0 0 404,-5 0 0,-1 1 45,-4 4 0,1-2 287,-6 7 0,5 0-8,-5 5-478,7 0 0,-9 2-570,7 3 0,-5 3 195,5 8 0,0-1-96,5 0 0,0 5 70,0 0 1,7 0-1070,3-5 1,3 0-14,2 0 0,0-5-338,0 0 1,7-6 574,3 1 863,-3-4 0,7-7 0,-6-3 0</inkml:trace>
  <inkml:trace contextRef="#ctx0" brushRef="#br0" timeOffset="2795">2609 175 7943,'-15'-17'0,"0"-1"4011,0 13-2594,7 0 0,1 7-179,7 3 1,0 3-504,0 7 0,0 7 168,0 3 0,5 9-1123,0 1 1,0 7 183,-5-2 0,0 3-272,0 3 1,0-3 275,0-3 1,5 2-1116,0-7 1,5 1 257,-5-6 0,7-7-333,-2-3 1,5-5 600,5-5 0,-1-3 136,6-7 1,-5 0 301,5 0 1,-2 0-38,2 0 0,2-7 325,-7-3 0,1-1-150,-6 1 0,-2-9 486,-3 4 0,2-3 76,-7 3 1,0 0 353,-5-1 1,0-4-214,0 0 0,-7 0 321,-3 5 0,-5 2-420,-5 3 1,3 1-185,-3 4 1,3 4 1,2-4 1,0 5-114,0 5 0,7-2-405,3 7 0,3 0-32,2 5 0,0 0-257,0 0 1,3 0 60,7 0 1,2 0-415,13 1 0,-6-6 149,1 0 1,2-2 188,-2 2 1,5 2-192,-5-7 1,0 0 219,-5-5 1,0 0 194,0 0 0,0 0 19,0 0 0,0-7 27,1-3 1,-3-3 46,-3-2 1,2 0 161,-7-1 0,5 6 286,-5 0 1,0 5-140,-5-5 1290,0 7-1056,0-4 1,0 14 307,0 3 1,1 8-234,5 2 1,-5 7-98,4-2 0,-3 4-205,-2 1 0,0 0-94,0 0 0,0-6-27,0-4 1,0-3 239,0-2-660,-7 0 0,-1-7 223,-7-3 1,0-3-1962,0-2 1,-7-7 2090,-3-3 0,-4-10 0,-1-3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57:39.5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15 280 8219,'0'-10'-142,"0"0"0,-5 5 645,0-4-255,1 5 125,4-2 279,0-1-341,0 6 27,0-6 125,0 7 129,0 0-219,0 7-393,0-6 191,0 12 0,4-5-48,1 7-145,0-7 134,2 5 1,-4-4-84,7 5 178,-7 1-70,4 0-214,-1-1 185,-4 8 0,9-6-20,-6 4 1,5 1-176,-5-2 1,5 6 208,-5-6-387,6 8 177,-9-11 1,11 7-297,-4-4 231,-2-2-52,6 4-24,-5-6 212,7-1-94,-7 1-126,5-7 181,-5 5 1,2-11-29,0 3 0,-5-4-127,5-1 201,-7 0 19,10 0 0,-7-6 70,4-4 0,-3-3-69,-7-2 1,1 1-183,4-1 148,-3-6 10,4-2 0,-6-7-17,0 1 1,-1 0-15,-4-1 0,3 2-1,-3 4 0,2-4 61,-2 4-51,4 2-34,-6 1 454,1 7-149,4-1-90,-5 7 0,7 3-127,0 10-64,0 3 76,0 0 0,2 5-35,3-3 0,-2 8-114,7 1 1,-5 1 77,5-5 1,-5-1-179,4 1 0,0 0 32,0 0 132,4-1 20,-4 1 1,0 1-37,1 4 1,-5-4-32,5 4 107,-7-4-47,10 5 1,-10-9-57,7 2 281,-6-2-212,9 3 0,-12-6 197,4 1-187,3-7-16,-6 4 206,11-7-171,-5 0-12,0-7 335,5 6-147,-4-19 1,0 9-133,1-14 0,-2 1 18,2-6 0,2 6 40,-8-1-186,8 1 128,-10-5 1,6-1-234,-3 1 234,-4 6-9,6-5 0,-7 5-195,0-6 157,0 6 28,0-5-170,0 18 137,0-9-10,-7 17 75,6-4-67,-6 6-3,1 0-705,4 6 224,-5 2-328,7 7 1,0 0 61,0-1 759,7-5 0,8 4 0,7-5 0</inkml:trace>
  <inkml:trace contextRef="#ctx0" brushRef="#br0" timeOffset="688">1000 59 8142,'-8'0'1800,"1"0"-1273,1 0-360,-2 0 232,-1 0-192,-4 0-198,5 0 185,-6 0 1,-1 0-127,0 0 0,0-5 101,1 1 0,-1-1 17,0 5 1,1 0 92,-1 0-290,0 0 158,1 0 1,4 0 87,0 0-298,0 6 186,2-4 1,0 6-262,3-3 80,3-3 48,-4 11 1,6-5-336,0 6 94,0 1 53,0 0 81,0 0 1,0 4 70,0 1-58,6-1 80,-4-4 1,4 6-56,-6 4 8,0 3 36,0 1 0,0 0-192,0 1 0,0-1 115,0 1 1,0-1 24,0 0 0,0-1-29,0-3 1,0 1 198,0-7 0,0 1-41,0-5 1,2-2 100,3-4 1,-2 3-33,7-7 0,-5 1 630,5-1-509,0-3 0,4 4 28,1-6 0,0 0-354,-1 0-20,1 0-34,-7 0 0,5 0-797,-3 0 585,3 0 1,2 0-605,0 0 964,-1 0 0,7-6 0,2-2 0</inkml:trace>
  <inkml:trace contextRef="#ctx0" brushRef="#br0" timeOffset="1131">1279 383 8158,'-14'0'0,"-1"0"0,5 0 1555,0 0-398,1 0-124,-6 0-481,0 0-464,0 0 0,7 1-58,3 4 0,-1 3-255,1 7 0,0 0-262,5 0 1,0-1 309,0 1 1,2 0-116,3-1 1,-2-4 97,7 0 1,-1-7 28,6 2 1,0 2 66,0-2 1,-1-1 235,1-4 0,0-4-163,-1-1 1,-1-7 150,-3 2 0,2-3-76,-7-1 0,1-1-47,-1 0 0,-3 1-21,2-1-23,-2 0 0,-8 0-88,-4 1 1,2 1 15,-2 3 0,0-2-375,-5 8 294,1-8 1,-1 10-492,0-2-168,7 2 186,2 2 667,6 0 0,0 0 0,6 6 0,2 3 0</inkml:trace>
  <inkml:trace contextRef="#ctx0" brushRef="#br0" timeOffset="1977">1338 1 8401,'-15'0'-11,"1"0"1,4 0 1338,0 0-534,7 0-265,-10 0 551,11 0-108,-4 0-270,6 0-624,0 0-134,6 0 209,2 6 0,7-4-563,0 3 208,-1-4 0,1-1 46,0 0 0,0 0 75,-1 0 1,1 0-143,0 0 0,-1 0 161,1 0 1,0 0-309,-1 0-213,1 0 71,0 0-101,0 0 507,-1 7 1,-1-4-150,-3 7 116,-3-7 385,-7 10-184,0-11 1,0 6-73,0-3 691,0-3-170,0 4 0,0-6 148,0 0-700,-7 7-90,5 1 1,-6 6 133,3 1 1,4-3 133,-4 2 1,2-2-79,-2 7 0,3-2 111,-3-3 1,4 6-109,1 0 0,-5 1 31,0-2 0,0-1-56,5 7 0,0-2 9,0 1 0,0 2-72,0-6 1,5 1 92,0-1 0,1-4-177,-1 4 0,-2-2-7,7 1 0,-7-2-104,2 2 1,2-2 146,-2-3 0,0-4-102,-5 0 128,6 0-13,-4 4 0,4-4 320,-6 0-247,-6-7 1,-2 4 359,-7-7 1,0 0-48,1 0 1,-1 0 90,0 0 0,-4 0-127,-1 0 0,0 0-27,6 0 1,-1 5 40,0 0 1,1-1-95,-1-4 1,5 0-316,0 0 184,0 7-1854,-4-5-277,6 4 475,1 1 0,14-6 1578,2 4 0,4-3 0,2-2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57:43.41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45 250 8232,'0'-10'-164,"0"0"327,0 7 507,0-10 54,0 11 332,0-4-791,0 6 0,0 6-25,0 4 1,0 5 36,0 4 1,0 4-28,0 7 0,0-1-70,0 1 0,0 1-103,0 3 0,-2-1-239,-3 6 1,4-7-64,-4 3 1,3-4-342,2-2 1,0-4 115,0-1 0,0-6-409,0 2 0,0-9 14,0-1 1,2-7-1,3 2 845,-4-3 0,12-9 0,-4-1 0</inkml:trace>
  <inkml:trace contextRef="#ctx0" brushRef="#br0" timeOffset="387">15 132 8232,'-1'-8'168,"-4"3"138,3-3 599,-4 0-534,6-7 359,6 7-362,-4-5 0,16 11-166,-3-2 1,4-3-257,1 2 1,1-1-19,3 1 1,4 3 194,-3-3 0,-4 3-440,-1 2 1,1 0 49,-2 0 1,1 2-121,-5 3 0,-2-2 131,-3 7 0,1-5 110,-6 5 1,0 0 86,-5 4 0,0 1 88,0 0 1,0-1 32,0 1 0,-5-5-116,0 0 1,-6-2 273,1 2 0,-3 1-7,-2-6 0,0 0-2,1-5 1,4 0-242,0 0 0,0 0-141,-5 0 0,1 0-170,-1 0-35,0 0 0,1 0 43,-1 0 0,5 0-237,0 0-280,7 0 850,-3 0 0,6 6 0,0 3 0</inkml:trace>
  <inkml:trace contextRef="#ctx0" brushRef="#br0" timeOffset="1121">618 59 8232,'-15'-7'515,"2"4"-57,4-7 0,-3 5 188,7-4-478,-6 5 207,9-2-45,-11-1-319,5 6 0,-7-6 113,0 7 0,6 0-77,-1 0 0,5 0 53,-5 0 0,5 0-410,-5 0 32,7 7 236,-3 1-37,-1 6 1,6-4-1,-4 0 0,3 0 34,2 5 1,0-1 39,0 1 1,0 0 37,0-1 0,0 6 5,0 0 0,0 6 5,0-2 1,0 2 3,0-1 0,0 7-49,0-2 1,-2 3 0,-3-4 1,-1 7-6,-4 3 0,-3 4 17,3 1 1,-3-5-9,-2 0 1,6-6 45,-1 1 0,5-8 6,-5-1 1,7-6 21,-2 6-41,3-7-32,2 3 1,5-11 19,0 0 1,7-7-4,-3 2 1,4-4-8,2-1 1,0-6-9,0-4 0,-1-3-132,1-2 1,5 5-224,-1 1 1,1 0-309,-6 0 91,1-4 1,0 6-1043,0-3 1608,-1 4 0,1-1 0,0-1 0</inkml:trace>
  <inkml:trace contextRef="#ctx0" brushRef="#br0" timeOffset="1660">721 426 9034,'-10'5'685,"0"0"0,5 7-394,-4-3 1,5 9-90,-1 2 0,-1 0-143,1-6 0,0 1 49,5 0 1,5-1-251,0 1 1,6-5 82,-1 0 1,3-7-202,2 2 1,0-4 48,-1-1 1,6 0 14,0 0 0,-2-6-89,-9-4 1,4-5 36,-3-4 1,-3 2 93,-2-2 1,-4 1 123,-1-2 1,0 4 8,0-4 0,-8 4 74,-7 1 1,1 2-76,-6 3 0,-1-1 8,1 6 1,1-5-58,4 5-179,0 1-37,1 4-42,5 0 1,4 0 60,10 0 0,-1 1 268,5 4 0,8-3 0,6 4 0</inkml:trace>
  <inkml:trace contextRef="#ctx0" brushRef="#br0" timeOffset="2410">794 29 7919,'-8'0'1695,"2"0"-1419,6 0 523,0 0-684,6 0 1,-2 0 2,5 0 1,1-1-29,5-4 1,0 3-132,-1-3 1,1 2 107,0-2 0,-1 4-117,1-4 1,0 3 37,-1 2 1,1 0-62,0 0 1,0 0 4,-1 0 1,-4 0-196,0 0 1,-5 5 135,5 0 0,-6 0-328,6-5 128,-6 0-22,9 6 181,-12-4 222,6 4-212,-7-6 3587,0 0-3311,-7 7 0,6-4-208,-4 7 1,3-5-26,2 5 0,0 0-20,0 4 1,-2 1 188,-2 0-65,2-1 1,-5 3 77,7 2 0,0-2 21,0 2-1,0-1 173,0 2 0,0-4-136,0 4 0,0 1 36,0-1 0,0 4-124,0-4 0,-5 4-18,1-4 1,-1 4 23,5-4 0,0 6-5,0-2 0,-2-2-6,-3-3 1,3 3-22,-2-3 1,2 6 103,2-6 0,-5 1-83,0-5 1,0-1-68,5 1 0,0 0 18,0-1 1,0 1-39,0 0 50,7-1 1,-4-1-212,7-3 141,-7 3 0,5-6-356,-3 3 111,-3-4 174,4-6 433,-6 7 1,-6-6 18,-4 4 1,-3-3 55,-2-2 0,-6 0-167,-3 0 1,-4 0 96,-2 0 0,6 0-23,-1 0 0,6 0 280,-6 0-1072,7 0 384,-3 0-2245,6 0 1532,7 0 1,8 5-679,10 0 1531,10 0 0,2-5 0,8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5:58:26.18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5012 500 7647,'-4'-15'0,"-3"2"-692,-1 4 692,5-4 213,-10 4-189,11 1 1,-11-3 24,3 6-346,-3 0-16,-2 5-171,1 0 220,-1 0 264,0 0 0,0 7 0,7-6 0,-5 12 0,12-11 0,-6 4 0</inkml:trace>
  <inkml:trace contextRef="#ctx0" brushRef="#br0" timeOffset="1131">4865 103 8052,'0'-21'747,"0"5"-449,0-4 1,0 9 798,0 1-358,0 7-507,0-4 653,0 7 2437,0 0-3021,0 7 0,0-4 68,0 7 0,0 0-132,0 4 0,0 1-116,0 0 0,2-1 258,3 1-146,-3 0-439,4-1 216,-6 1 1,0 5 286,0-1-367,0 7 41,0-9 0,0 11-6,0-4 26,0-3 0,0 5-93,0-6 0,0 0 95,0-6 0,0 1-59,0 0 0,2-1 51,3 1 1,-4-5-152,4 0 1,-2-7 113,2 2 1,-3-2-226,3 2 74,-3-3-155,-2 4 453,0-6-96,0 0-52,6 0 1,-3 0 133,7 0 0,-5-1-104,5-4-8,0 3 1,4-5-14,1 7 0,1 0-95,4 0 0,-4-4 71,4-1 0,1 0-115,-1 5 0,6 0 78,-2 0 0,4-5 30,2 0 0,-6-5 127,1 5-125,-1 0 0,5 0-64,1 1 314,6-8-91,-5 11 0,5-11-305,-7 7 112,1-6 0,-1 9 57,0-3-107,1-3 127,-1 6 0,0-6 10,1 3-29,-1 4 5,1-6 1,-1 2-61,0 0 42,7-6 1,-5 8 186,4-7-183,2 0 18,-6-5 0,10 2 2,-7 4 160,7-5-131,-3 6 0,1-6 121,0-1-126,-6 7 1,4-5 138,-2 3-131,-4 3 0,10-6 24,-7 3 1,0 2-1,-4-1 0,-3 5-2,-2-1-167,3-3 76,-12 7 0,10-6-9,-6 7 69,6 0-1,-10 0 1,5 0-8,-6 0 4,6 0 1,-4 5-28,2 0 19,-2 0 0,2-5-23,1 0 159,6 0-125,-10 0 0,7 0 7,-3 0 248,-4 0-233,12 0 1,-10 0 194,6 0 1,-4-5-112,4 0 0,-4 0 185,5 5-232,-8 0 48,5 0 4,-1 0-34,-5 0 0,6 0-12,-8 0 1,3 0-89,2 0 1,-3 0 35,4 0 1,-4 5-170,-1 0 0,1 0 24,4-5 163,-4 0-28,6 0 0,-3 0-4,1 0 1,-1 0-16,-4 0 52,0 0-36,6 0 1,-5 0 58,4 0 1,-4 0 11,-1 0 0,0 5-37,-1 0 1,1 1 0,0-1 0,-1-2-80,1 7 71,0-7-1,0 4 1,-1-2-77,1 0 1,0 0 69,-1-5-58,1 0 48,0 0 0,-1 0-28,1 0-6,0 0 23,0 0 1,-6 0 13,1 0 7,0 0 1,5 0-136,-1 0 118,-5 0 5,4 0 1,-10 0-28,7 0 22,-7 0-1,3 0 5,1 0 0,0 1 28,2 4 0,3-2 1,-7 7 0,1-7-15,-1 2 1,-2 2 5,7-2 0,-5 5 168,5-6-162,-7 8 133,10-11-90,-11 6 5,11-7-28,-5 0-14,0-7-1,5-1 0,-9-8-65,5-4 0,-5 4-7,1-4 1,1-1-51,-1 2 1,1-6 53,-1 6 1,-3-6-180,3 5 1,-3 6-447,-2 4-587,0 0 685,-7 2-1332,-1 1 866,0 7 1040,1 7 0,1 8 0,-3 8 0</inkml:trace>
  <inkml:trace contextRef="#ctx0" brushRef="#br0" timeOffset="13569">6056 412 7847,'0'-8'2690,"0"1"-2041,0 7 4982,0 0-5370,0 7 1,-5-4 66,0 7 0,0 5-51,5 4 0,0 2-115,0-1 1,0 3 48,0 6 0,-1 2-69,-4 4 1,3 2 97,-3 7 1,4 2 0,1 3 0,0-2 86,0 7 1,0 2-129,0 7 0,0-2 74,0 3 0,5 1-36,-1-1 1,6-1-276,-5-4 0,0-5 100,-5 0 0,0-2-248,0 2 1,0-7-91,0-2 0,0-5 197,0 9 0,0-8-664,0-2 463,0-6 1,0 5-71,0-4 104,0-3 153,0 5 0,0-7-217,0 1 350,0-7-55,0 4 0,2-10 111,3 2-216,-4-2 8,6-3-108,-7 1 184,0-7 23,0 5-175,6-11 89,-4 4 198,4-6 0,-12 0 218,-4 0 0,-9 0-125,-6 0 124,-9 0-178,-4 7 1,-14 6-146,-7 7-30,-6 6 0,-10 3-1215,-4 10 1102,4 4 53,-5 1 166,7-7-138,6 6 403,-5-12 0,13 10-511,0-7 1341,7 0-687,8-4 0,6-2-21,4-4-582,3 4 157,2-12 1,6 10 875,3-6-931,4-1 0,1-5 189,0-5 0,6 4-259,-1-3 1,0-2-70,-5 2 1,1-5-211,-1 5 0,0-2-86,0 2 0,-4 3-372,-1-3 265,1 3 0,4-3-258,0-1 57,7-5-1196,2 2 1391,6-6 1,3-8-1539,7-7 0,-1-1 2110,11-9 0,-4 1 0,-1-5 0</inkml:trace>
  <inkml:trace contextRef="#ctx0" brushRef="#br0" timeOffset="14800">5850 662 6655,'-1'8'878,"-4"-3"-376,3-3-216,-4-2 349,6 0 1970,0 0 1,1-5-2426,4 0 1,-2-7-102,7 3 0,0-5 239,5 0-500,-1-1 128,1-6 0,0 3-569,-1-7 382,8 1 102,-6-6-355,5 8 321,-6-6 0,0 5-133,-1-6 146,1-1 89,0 1 1,-5 6-153,-1 3 409,-5 4-269,2 1 1,-6 6-85,0-1 724,0 6-219,0-2 307,0 6-226,0 0 141,0 6-218,0 3-245,0 5 1,0 1 49,0 0 0,2-1 136,3 1-465,-4 0 160,12-1 1,-6 1 99,3 0-312,3 0 139,-5-1 1,7 1-271,-1 0 225,-5-1 59,4-5 0,-7 4-119,4-4 69,3 4 1,-11-3-124,3 0 152,-4 0-10,-1 5 435,0-1-244,0 1 0,-1-2 245,-4-3 1,1 1-29,-5-6 439,5 0-126,-2-5 35,-1 0-228,-1 0-266,-7 0-101,7-6 137,-5 4 1,5-11 99,-7 3-316,1-3 57,-1-2 0,0 2 279,0 3 118,1-3-311,-1 5 1,-5-5 270,1 3-75,-1-3-106,6 12 113,-1-6-43,7 7 8,-5 0-194,4 0 277,1 0-38,2 0-1012,6 0 531,6 0 1,2 5-258,7 0-277,6 0 475,-4-5 0,9 0-524,-7 0 313,8 0 172,-11 0-598,12 0 487,-12 0 1,5 0-308,-6 0 330,-7 0 182,5 0 1,-10 0-159,7 0 1,-6 0-27,2 0-701,-6 0-522,0 0 1,-6 1 1565,-4 4 0,-10 3 0,-3 7 0</inkml:trace>
  <inkml:trace contextRef="#ctx0" brushRef="#br0" timeOffset="20109">3984 3367 7989,'0'-9'255,"0"-4"-255,0 12 1300,0-6-234,0 7 1101,0 0-1888,0 7 0,4 1-31,1 7 1,2 4-9,-2 1 0,-2 4-60,7-4 0,-5 11 45,4-2 1,-4 4-145,5-4 1,-7-1 9,2-3 1,2 1-126,-2-7 0,5 1-96,-6-5 144,8-1 1,-9-4 24,7 0 0,-5-8 43,5-2 1,-5-9 106,4-10 1,-5-4-111,1-7 1,1-4-179,-1 0 1,0-5 25,-5 4 1,5 1-79,0 5 1,0-1 17,-5 1 1,1 6 86,4 3 0,-3 4-516,3 1 56,3 1-185,0 6 1,7 3-134,-1 10 0,-4 3-406,0 6 0,0 6 458,4 0 772,1 6 0,0-3 0,0 6 0</inkml:trace>
  <inkml:trace contextRef="#ctx0" brushRef="#br0" timeOffset="20387">4469 3484 7989,'-15'0'0,"5"0"1533,0 0-735,7 7 0,-5-6-96,3 4 0,3-2 812,-3 2-625,4-3 1,7 9-361,4-6 0,5 0-368,4-5-83,-9 7 1,11-6-1038,-6 4 614,0-3 0,6-7-197,-6 0 0,-2-6 94,-3 1 0,1-3 93,-6-2 0,0 5 28,-5 0 1,0 1 46,0-6 1,-7 2 520,-2 3 0,-5-1-181,0 6 0,-3 0 457,-2 5 0,3 0-111,-4 0 1,-1 6 57,1 4 1,0 5-156,6 5 1,6-2-52,3 6 1,-2-4-294,2 4 1,2-1 94,8 1 0,0 3-710,10-8 1,-2 1 356,11-6 0,1 0-1076,4-5 1,0-2 105,1-7 0,-1 0-1112,1 0 2375,-8 0 0,6-7 0,-5-1 0</inkml:trace>
  <inkml:trace contextRef="#ctx0" brushRef="#br0" timeOffset="20812">4910 3396 7989,'0'-10'0,"0"0"1180,0 7-699,0-10 0,-5 10 244,0-7 536,-7 7-768,4-4 0,-7 7 233,1 0-406,-1 0-151,0 0 0,1 0 169,-1 0-525,0 0 244,7 0-11,-5 0 14,5 7 1,0-4-135,3 7 0,3-5 82,2 4 0,0-4-249,0 5 1,7-5 103,2 5 0,5 0 231,0 4 0,1-4-93,0 0 1,-2 0 99,-3 4 1,3 1 18,-4 0 0,3-1 139,-2 1 1,-2 0 3,-3 0 0,-4-6-1,4 1-335,-3 0 0,-4 3 126,-3-3 1,2 1-294,-7-6 1,0 0 96,-4-5 1,-1 0-119,0 0 1,6 0-133,-1 0 1,0 0-766,-5 0-377,1 0 1021,-1 0 1,5 0-86,0 0 1,7-2 175,-2-2 1,5 2-276,5-3 1,3 2-7,7-2 704,0 3 0,-1-11 0,1 5 0</inkml:trace>
  <inkml:trace contextRef="#ctx0" brushRef="#br0" timeOffset="21214">5042 2970 7990,'-15'8'224,"5"5"56,1-3 0,5 3-168,-1 1 1394,4 8-909,1 1 1,0 3 934,0 3-1041,0-3 1,0 15-94,0-7 0,0 7-159,0-2 1,5-1-638,0 1 0,-1-5 326,-4 6 0,0-9-185,0-2 1,0-1 216,0-9-2159,0 1 531,0-12 901,0-1 0,0-9 87,0-3 454,0-3 1,0-12 235,0 1 0,0-1-123,0 5 1,0-1 65,0-3-1,0 1-64,0-7 1,0 7 586,0-1 1,0-3 94,0 3 1,0 4 1235,0 5 673,0 0-1180,0-4-227,0 6-660,7-6 0,1 13-463,7-4 0,0 3 110,-1 2 1,3 0-1211,2 0 1,-3 2-170,4 3 0,1-4 1320,-1 4 0,0 4 0,-6-1 0</inkml:trace>
  <inkml:trace contextRef="#ctx0" brushRef="#br0" timeOffset="22055">5527 3367 9520,'-15'0'3841,"1"-5"-2987,-1 0 1,0-2-369,0 2 0,1 4-148,-1-4 0,0 3-98,1 2 0,-6 0-311,0 0 0,-4 5 132,4 0 1,-4 11-234,4-1 1,1 5 46,4-1 0,0-3-150,1 4 0,0 1 45,5-1 0,2-1 39,7-4 1,0 0-153,0 0 1,7-1 76,2 1 0,5-7-119,0-3 0,6-2 65,-1 2 0,8-3-144,-3 3 1,2-10 160,-1-5 1,1-1 93,-7 1 0,3-5 121,-3 0 0,-2 1-97,2-6 1,-7 4 298,-3 1 0,-4 0-138,5 1 471,-7-8 0,4 6-217,-7-3 1,-2 2 1170,-3 3-864,-3 5 1,-6-2 30,-1 6 1,5 0 158,0 5-483,0 7 0,-3 1-209,4 7 1,2-1 136,7 1 0,0 0-381,0-1 1,0 1 95,0 0 1,2 1-334,3 4 1,3-7 207,6 6 1,-4-11-45,0 7 0,0-5-33,5 0 0,1-2 112,3-3 0,-2-4 138,2 4 0,-2-5-83,-3-5 0,1-3 151,0-6 0,-1 2-70,1-3 0,-5 7 56,0-11 1,-2 6-39,2-7 0,1 4-4,-6 1 1,0 0 56,-5 1 1,0-1 239,0 0 310,0 1-185,0-1-123,-7 0 313,-1 7-338,0-5 1,0 11 151,3-3-164,3 4-92,-4 1 0,6 1-34,0 4-7,0 3 1,0 7-200,0 0 0,0 0 78,0-1 0,5 3-202,0 2 0,6-3 91,-1 4 0,1-4 107,-1-1 0,3-5-9,-3 0 0,3-7 140,2 2 1,-1 1-100,1-1 17,0 0 1,0-6-8,-1-4 1,-1-4-13,-3-5 0,2 4-208,-8 0 1,6 0 74,-5-4 0,5-1-34,-5 0 1,0 1 51,-5-1 0,0 5-8,0 0 18,0 7 0,5-5 548,0 3 137,-1 3-194,-4 2 1,0 9-14,0 5 0,0 1 25,0 0-137,7-1-362,-5 1 238,11 0 1,-10-1-101,7 1 0,0-2-211,4-3 0,-4-4-1510,0-6 1127,0 0 0,4 0-1376,1 0 0,0-1 280,-1-4 1672,-5-3 0,4-7 0,-5 0 0</inkml:trace>
  <inkml:trace contextRef="#ctx0" brushRef="#br0" timeOffset="22341">6218 2852 7908,'0'-15'0,"-5"6"2582,0-1-750,0 6-887,5-9 705,0 12-1040,0-6 1,0 11 74,0 5-1,0 1-367,0 24 1,0-7-80,0 12-472,0 0 241,0 5 0,0 5-760,0 0 474,0 7-248,0-11-1371,0 12 1242,7-11 1,-6 0-143,4-7-1428,-3-6 590,4-4 340,-4-1 716,11-12 0,-11-3 580,3-13 0,-4-13 0,-1-10 0</inkml:trace>
  <inkml:trace contextRef="#ctx0" brushRef="#br0" timeOffset="22471">6159 3161 7908,'-7'-8'2243,"6"1"-1470,-6 7 691,7 0-359,-6 0 817,4 7-1009,-4 1-626,6 6 0,6-4 0,4-2 308,3-1-731,2-2 1,-1-4-336,1 4 1,5-3-3046,-1 3 1884,7-3 1632,-9-2 0,10 6 0,-4 2 0</inkml:trace>
  <inkml:trace contextRef="#ctx0" brushRef="#br0" timeOffset="22780">6409 3337 7877,'-15'0'4315,"7"0"-2026,1 0-1051,7 0-63,0 0 0,7-5-443,3 0 0,3-1-153,2 1 1,-1 3-647,1-3 1,0-1-644,-1 1 0,1-2-754,0 2 1148,-1 4-2757,1-12 1057,-7 5 672,-1-7 1027,-7 0 0,-7 7 312,-2 3 0,-5 4 69,0 1 1,-1 1 277,0 4 1,-4 3 32,-1 7 0,2 5-157,8-1 1,-1 7 880,6-1 0,0 3-402,5 1 1,2 0-287,3 1 0,4-3-784,11-2 1,5-5-733,9-11 1,0-2 769,10-7 335,-9-13 0,20-10 0,-9-15 0</inkml:trace>
  <inkml:trace contextRef="#ctx0" brushRef="#br0" timeOffset="16139">515 3528 7874,'0'-23'963,"-2"2"213,-3 6 1,2 6 1584,-7-1-1879,-6 7 1,-2-4 223,-7 7 0,1 0-554,-6 0 1,-1 8 125,-3 7 0,3 8-265,-3 11 1,3 4-397,1 6 1,6 0 81,-1 0 0,12-5-600,-2 0 0,10-1-61,1 1 0,13-8-426,6-6 0,11-7 123,4 1 1,6-9 251,8-5 1,1-5-15,4-5 0,-1-3 215,6-7 0,-7-5-521,2 1 0,-3-6 62,-2 6 0,-7-6 871,-2 6 0,-4-7 0,-2 3 0</inkml:trace>
  <inkml:trace contextRef="#ctx0" brushRef="#br0" timeOffset="16659">897 3719 7874,'0'-8'2128,"0"-5"1,-2 7-661,-3-4 1,-3-2-640,-7 7 1,-1 0-292,-4 5 1,-1 0-372,-3 0 0,-4 7 24,3 3 0,-1 9-637,2 6 0,-2 1 357,6-1 0,0 2-488,6-2 1,6-2 287,3 1 0,3-6-624,2 2 1,2-9 200,3-1 0,8-7 153,6 2 1,7-3 95,-1-2 1,3-8 125,1-7 0,-4-1 214,-1-9 0,-1 5-57,1-4 1,-2 6 535,-8-2 0,-4 4-227,0 1 1717,-7 1-1232,4 6 1,-9 1-17,-3 7 1,2 2-61,-7 3 1,2 3-125,-2 6 1,4 1-491,6 0 1,0-1 115,0 1 1,0 0-641,0 0 1,1-1 351,4 1 1,3-5-491,7 0 0,1-7-235,4 2 0,-4-4 973,4-1 0,3-6 0,0-2 0</inkml:trace>
  <inkml:trace contextRef="#ctx0" brushRef="#br0" timeOffset="16985">1176 3646 7874,'-15'0'1930,"5"5"-1366,1 0 0,5 8-127,0 1 1,0 3 304,-1 7 1,4 1-309,-4 4 1,3 7 16,2 3 0,2 9-146,3 1 1,-4 6-402,4-1 1,-3-2 123,-2 2 1,0-5 1,0 5 1,5-13-181,0-2 0,0-8-229,-5-6 0,0-4 136,0-6 0,0-6 75,0 1 1,0-8 131,0-2 0,0-7-56,0-7 0,0-9 149,0-7 0,0-6-35,0-8 0,0 0 1,0-2-1,0-1 76,0-2-34,0-6 1,1 2-77,4-6 1,-2 6-194,7-1 207,0 0 0,5 8 197,-1 7 0,1 6-69,0 4 0,-1 6-66,1 3 0,5 11-25,-1 4 1,1 3-104,-5 2 1,-1 7 73,1 2 0,-2 9-359,-3 2 1,1 1-221,-6-1 0,0-4 250,-5 4 1,0 1 274,0-2 0,-8-1-80,-7-8 0,1 2 490,-6-7 1,-1 4-183,1-4 1,-4 0-27,4-5 1,0 0-116,6 0 0,6-1 88,3-4-704,3-4 0,4-5-105,3-1 1,8 0-859,6 1 0,7-1 135,-1 0 1401,3 7 0,1-11 0,0 2 0</inkml:trace>
  <inkml:trace contextRef="#ctx0" brushRef="#br0" timeOffset="17326">1705 3602 7874,'-6'-8'1814,"-3"1"-1154,-5 0 1,-1 6 285,0-4 0,-6 3 1,-2 2 2241,0 0-2637,2 7 0,2 1 82,-1 7-845,-6-1 192,9 1 1,-2 5 57,9-1 1,-1 6-102,6-6 1,-5 1 294,5-5-1402,0-1 898,12 1 0,2-7-1468,11-3 1112,-4-3 0,12-2 36,-3 0 1,-2-2 229,1-3 0,-1-3 290,1-7 1,-1 1-87,-3-1 0,-4 2 386,4 3 1,-9-3-248,-1 3 0,-7 2 1337,2-2-581,-3 7-162,-2-4 1,0 9-292,0 3 1,0 3-232,0 7 1,-5 0-143,0-1 1,0-2 67,5 2 1,0-7-652,0 8 0,7-9 299,2 4 0,9-7-1012,2 2 0,1-3 604,-1-2 0,-2-7 781,6-3 0,1-3 0,4-1 0</inkml:trace>
  <inkml:trace contextRef="#ctx0" brushRef="#br0" timeOffset="17769">2190 3602 7880,'8'0'629,"-1"0"269,-7 0 1675,0 0-1855,-7 0 590,-1 0-806,-6 0 1,-1 1 92,0 4-214,0 3-194,1 7 1,-3 0 134,-2-1-538,9 8 215,-10-6 0,14 5 269,-4-6-595,4 0 319,6-1 0,0 1-184,0 0 110,6-7 0,4-2-423,9-6 1,-1 0 199,7 0 0,-2-1-461,1-4 1,2 2 315,-6-7 1,5 0-498,-6-5 1,1-1 342,-6-4 0,1 4 158,0-3 0,-2 2 233,-3 2 1,-2 6 130,-3-1 1,-4 5 764,4-5-557,-3 7 1662,-2-4-867,0 7-99,0 0 0,0 7-194,0 3 1,5 3-205,0 1 1,0 6-214,-5 0 0,5 1-78,-1-1 1,8-4-384,-2 3 1,-2-4 231,2-5 1,-1 1-814,6-6 0,-5 0 413,0-5 1,-1-6-1296,6-4 1,0-10 86,0-4 1626,-7-4 0,5-8 0,-5-2 0</inkml:trace>
  <inkml:trace contextRef="#ctx0" brushRef="#br0" timeOffset="17911">2440 3131 7880,'-15'0'0,"6"0"4238,-1 0-2793,7 0 0,-9 2 974,7 3 1,0-2-2869,5 7 26,7 0 1,1 0 277,7-1-5923,-1 1 6068,1 5 0,6 0 0,2-1 0</inkml:trace>
  <inkml:trace contextRef="#ctx0" brushRef="#br0" timeOffset="18335">2734 3043 7837,'0'-29'0,"-6"11"989,-4 3 1421,3 10-1052,-6-1 1,10 14-656,-7 6 0,7 9-215,-2 12 1,3 4-143,2 10 0,0 0-442,0 10 1,0-2-38,0 11 1,5-7-718,0-2 1,2-1-1053,-2-4 1,-2-5 905,7-5 1,-7-3-1361,2-11 2356,3 2 0,-6-15 0,4 4 0</inkml:trace>
  <inkml:trace contextRef="#ctx0" brushRef="#br0" timeOffset="18542">2675 3513 7837,'0'-8'2076,"0"2"1,2 6-142,3 0 1,-2-2-1024,7-3 0,0 4 127,4-4 1,1 3-484,0 2 0,-1 2-632,1 3 1,0-2 104,0 7 1,-1-5-1780,1 4 1,0 0 84,-1 0 0,6 3-851,0-7 1,-6 4 111,-4-4 2404,0 0 0,5-5 0,-1 0 0</inkml:trace>
  <inkml:trace contextRef="#ctx0" brushRef="#br0" timeOffset="18843">3013 3558 7837,'0'-9'-32,"0"-4"1,0 10 2648,0-7-772,0 7 1580,0-4-1799,-6 7 202,4 0-923,-4 0-494,6 0 36,0 0-342,6 0 0,2 0-189,7 0 0,-5 2-615,0 3 423,-1-3 0,1 4-24,0-6-516,-7 0 523,4 0 0,-9 0 166,-3 0 0,-3 0-48,-7 0 1,1 7-62,-1 3 0,-1 4 150,-4 6 0,4-2 111,-4 6 1,9-6 55,1 2 1,7 1-126,-2-1 199,3-1 0,4-4-62,3 0 1,9-7-61,11-3 0,-2-4 22,1-1 1,2 0-734,9 0 1,-4-6-306,3-4 0,-3-3-671,-2-2 0,-1-1 398,-3-4 1,-4 4 1255,-6-4 0,-1-2 0,1-1 0</inkml:trace>
  <inkml:trace contextRef="#ctx0" brushRef="#br0" timeOffset="19003">3175 3146 7861,'-15'0'1082,"1"0"0,4-5-749,0 0 2376,7 0-1769,-4 5 0,7-6 190,0-4-757,0 3 0,7-6-868,3 4 1,4-4 360,6-2 1,-2-2-4118,6-2 4251,1 3 0,-2-12 0,-2 5 0</inkml:trace>
  <inkml:trace contextRef="#ctx0" brushRef="#br0" timeOffset="26671">2675 4719 7895,'-10'5'1274,"1"0"1,5 1-379,0-1 0,8-3-125,6 3 0,3-5 9,2-5 1,5-3-242,-1-7 1,7-2-286,-1-2 1,1 1-39,-2-7 1,7-4-550,-6-5 0,4-1 281,-9 6 1,4-5-746,-4-1 595,0 1 0,-7 3-279,-3-3 240,-4 9 0,-6-9-70,0 10 1,-8 2 27,-7 3 0,-4 4 283,-6 5 1,-3 4-26,4 6 1,-4 1 207,-1 4 0,1 5-87,3 10 1,-2 7 53,2 8 0,4 7-20,1 2 0,4 0-59,1 5 1,7 2-89,3-2 0,4 5 57,1-5 0,3-7-157,7-7 1,1-4 81,14-2 0,-1-8-231,5-6 0,3-2 65,2-8 1,-2-2-49,8-8 0,-3-5 15,2-9 0,2 1-47,-6-7 1,-1 6 169,-5-6 0,-1 1-11,-3-6 0,-1 6 133,-9-1 1,1 7-86,-11-1 0,0 3 499,-5 1 0,0 5-196,0 0 0,-7 7 39,-2-2 0,-6 3 70,-5 2 0,4 7 116,-4 3 0,4 3-339,1 2 1,2 1 111,3 3 1,-1-1-248,6 7 0,0-7 67,5 1 1,7 1-305,2-5 0,6 1 135,5-11 0,3 5-83,6-5 0,5-2-73,1-8 1,-1-5-107,-5-9 0,1 1-136,-1-7 0,1 2 151,-1-1 0,-5-2-77,1 6 1,-7-4 96,1 4 1,-4-4 249,-5 4 2,-3 0 0,-7 6 115,0-1 172,0 7 0,-2 1 312,-3 7 1,2 0 99,-7 0 0,7 2-285,-2 3 0,3 3 42,2 7 0,0-1-34,0 1 0,5 6-165,0 4 1,6-2 75,-1 1 1,-2-1-30,2 1 0,0 3-1,5-8 1,-6 6 120,1-6-86,-7 1 1,4-5-40,-7-1 1,-7-6-574,-2-3 1,-9-1 246,-2 1 0,-6-4 46,1 4 0,-2-3 45,-3-2 0,6-2-301,-1-3 1,7 4 2,-1-4 1,7 3-566,3 2-190,5-7 1,-1 6 464,10-4 0,3 2-1599,7-2 2220,0 3 0,0-4 0,-1 6 0</inkml:trace>
  <inkml:trace contextRef="#ctx0" brushRef="#br0" timeOffset="23921">88 4807 7874,'-14'-8'0,"4"-4"2229,0 8-1439,7-1 0,-9 6 529,7 4 1,-4 5-658,4 10 0,0 2-221,5 8 1,-2 7-108,-3 7 1,4 2-224,-4 8 0,3 2 64,2 7 0,0-7-462,0 3 0,5-5-157,0-1 1,5-4-470,-5-9 1,4-4-620,-4-7 1,5-6 704,-5-4 1,1-4 826,-1-5 0,4-4 0,5-6 0</inkml:trace>
  <inkml:trace contextRef="#ctx0" brushRef="#br0" timeOffset="24239">29 4836 9909,'7'-9'1428,"3"-1"1,9 5-885,6-5 1,3 5-216,1-5 0,5 6-113,1-6 1,1 6-477,-2 0 0,-6 2-541,6 2 1,-11 0 525,6 0 0,-9 0-118,-1 0 0,-2 6 223,-3 4 1,-5 3-321,-5 2 1,-2 0 1,-2-1 0,-6-1 566,-4-3 1,-8 3-112,-2-3 1,-1-3 564,1-2 0,2-2 250,-6 2 0,1-4-430,-1 4 1,2 2-87,8-2 0,1 1 176,3-1-1358,-3-3 267,11 11 1,-3-10-1506,10 7 2154,3-7 0,7 10 0,0-5 0</inkml:trace>
  <inkml:trace contextRef="#ctx0" brushRef="#br0" timeOffset="24963">720 4719 7890,'-14'0'0,"-1"0"0,0 0 1847,1 0 1,-1 6-860,0 4 0,5 3-548,1 2 0,-1 0 439,-5-1 1,7 6-446,3 0 0,3 4-757,2-4 1,0-1 241,0-4 1,7 0-545,3-1 1,3-1 495,1-3 1,8-3-653,2-7 0,-1 0 217,2 0 0,-3-7 163,3-3 1,3-8 181,-4-1 1,-3-6 19,-1 6 0,-5-6 169,-6 6 0,3-6-77,-7 6 1,0-6 296,-5 5 1,0 1-86,0 4 1,-2 5 196,-3 1 1,-3 5-29,-7-1-33,1 4 1,-1 1-102,0 0 0,5 1-44,1 4 0,5 3-299,-1 7 1,4-5 106,1 0 0,0-5-200,0 4 1,6-4 104,4 5 1,3-7-105,2 2 0,0-3 93,-1-2 0,1 0-23,0 0 1,-1-2 47,1-3 1,0 2 128,-1-7 1,-4 5 292,0-4 0,-5 4-54,5-5 277,-7 7 1,4-6 49,-7 5 857,0 2-512,0-5-482,0 7 1,-2 7-333,-3 3 1,3-2 63,-2 2 1,0 1-401,-1 9 1,4-4 211,-4 4 1,3 1-236,2-1 0,2-1 137,3-4 0,-2 0-195,7-1 1,0-1 82,4-3 1,1 2-50,0-8 0,1 1 81,4-5 0,-4 0-76,4 0 0,-4-5-32,-1 1 0,-1-8 102,1 2 0,0-4 215,-1-6 1,-1 4-108,-3-4 1,2 4 328,-7 1 1,-1 0-115,-4 1 274,0-1-48,0 0 0,0 5 644,0 1-573,0 5 1,0-1-66,0 10 0,0 4-254,0 5 1,0 1 75,0 0 1,0 4-142,0 1 0,5 4 93,0-4 1,7 4-533,-2-4 0,3 0 31,1-6 0,1-6-146,0-3 1,1-3-299,4-2 0,-4-2 875,4-3 0,-4-9 0,-1-9 0</inkml:trace>
  <inkml:trace contextRef="#ctx0" brushRef="#br0" timeOffset="25397">1514 4704 7895,'15'0'386,"-7"0"0,0 0 237,-3 0-407,-3 0 1,9 7 408,-6 2 0,1 5-209,-1 0 0,-3 6-1,3-1 0,1 6-232,-1-5 1,2 1 32,-2-2 0,-2-7 394,7 2-124,-7-2-422,10-4 0,-10-3 101,7-10 1,-6-3-200,0-7 0,3-4-29,-2-1 0,1-4-94,-1 4 1,-1-5-306,5 6 0,0-1 261,0 6 0,3-1-128,-7 0 1,6 5 70,-1 1 0,-2 5-292,2-1 340,0 4 1,3 2-490,-3 4 0,3 2 254,-4 3 0,0 1-1248,0-6 1693,1 6 0,5-9 0,0 5 0</inkml:trace>
  <inkml:trace contextRef="#ctx0" brushRef="#br0" timeOffset="38572">221 5983 7997,'0'-10'412,"0"0"1,0 5 614,0-4 0,-2 4 770,-3-5 1,-2 5-295,-2-5-986,-4 7 669,4-4 1,-2 3-475,-4-1 1,9 0-511,-9 5 0,4 1 24,-4 4 1,0 3-336,1 7 0,-1 5-617,0-1 1,5 7 555,1-1 1,5 8-666,-1 1 0,4-5 411,1-4 1,1-6-353,4 6 1,5-7 203,10 1 1,3-9 287,6-5 0,0-3 57,1-2 1,1-8 91,3-7 1,-3-6 216,3-9 0,-4 1-147,-6 0 0,2-1 54,-6 1 1,0-1 14,-6 1 1,-6 4 167,-3 1 1,-3 6-81,-2-2 1,-7 9 27,-2 1 0,-6 7 12,-5-2 0,4 3 37,-4 2 0,4 0-389,1 0 0,1 5-28,-1 0-749,0 0 408,7 2-1276,2-6 1294,6 6 1,1-9-73,4-3 0,3-1 13,7-4 630,0-3 0,-1-2 0,1-8 0</inkml:trace>
  <inkml:trace contextRef="#ctx0" brushRef="#br0" timeOffset="39056">603 5351 7974,'-8'-7'0,"-6"-1"4385,13 0-3236,-6 1 0,7 9-159,0 3 1,0 5-489,0 9 0,0 6-215,0 9 0,2 4-544,3 6 1,-4 2 232,4 3 1,2-4-28,-2 4 1,5-3 144,-5-2 1,-1 0-508,-4 0 1,0-8 67,0-6 0,0-3 6,0-7 435,0 0-165,7-6 1,-4-5 196,7-5 0,-5-7-77,5-2 0,-5-6-164,4 1 0,1-3 138,5-2 0,0 5-321,-1 1 1,1 5-43,0-1 0,-1-1-46,1 1 0,5 0-71,-1 5 0,3 5 99,-3 0 0,-3 6 98,4-1 1,-9 3 4,-1 2 1,-2 0 198,2-1 0,-3 3-40,-7 2 0,-2-2 377,-3 2 1,-5-2 41,-9-3 1,1 1 270,-7 0 1,1-6 178,-5 1 1,-1-2-331,1 2 1,-1 2-33,1-7 0,1 4-37,4-4 1,2 2-327,8-2 111,-1-4-694,0 6 0,7-9-906,3-3 1,10 2 760,5-7 0,3 7-653,2-2 1,1-3 605,4-2 1,-2 2-638,6-2 1362,-6 7 0,10-10 0,-5 5 0</inkml:trace>
  <inkml:trace contextRef="#ctx0" brushRef="#br0" timeOffset="39571">1117 5909 7940,'-8'7'1636,"3"3"1,2 8-741,-2 1 1,3 7 220,-3-1 1,4 9-534,1 5 1,1 4-381,4 1 1,-1 0-115,5 0 0,-4 5-195,5 0 1,-5 2-38,5-2 1,-7-5 171,2 0 1,-3-1-295,-2-9 0,-2 0 81,-3-5 1,-3-6 61,-7-3 0,-1-10 45,-4-5 0,2-4 362,-6-1 0,6-1-32,-2-4 1,4-8-145,1-7 0,2-6-72,3 1 1,-1-4 88,6-5 0,0 1-529,5-6 0,7 6 204,2-1 1,6 3-39,5 2 0,-2-1 49,6 1 0,1 1-139,4 3 1,2-1 7,3 7 1,-3-3-51,4 3 1,-3 3-235,3-4 1,-4 4 188,3 1 1,-5-5 298,-4 1 1,1-1-88,-6 5 1,4 1 390,-4-1 1,-6 0-207,-4 1 1,-6-1 619,0 0 0,-2 5-216,-2 1 0,-6 5-9,-4-1 0,-3 4 208,-2 1 0,-1 1-166,-4 4 0,4 5-182,-4 10 1,4-2 22,1 6 0,2 1-349,3 4 0,4-4 94,6-1 1,1-6-455,4 2 0,3-4 48,7-1 0,6-7-126,4-3 0,-2-4-1018,1-1 1,-4-6 1542,4-4 0,1-10 0,4-2 0</inkml:trace>
  <inkml:trace contextRef="#ctx0" brushRef="#br0" timeOffset="40260">1676 5416 7919,'0'14'0,"-5"1"2572,0 0-1737,0-1 0,5 8 0,0 4 1518,0 6-1964,0 6 0,7 1 7,2 0 1,0 5-165,0 5 1,0 5-1273,0-5 0,3 5 705,-7-5 1,0-5-427,-5-4 1,0-9-682,0-2 0,0-6-61,0-8 551,0-7 0,0-3 546,0-10 1,0-5 405,0-10 0,0-3 0,0-6 0,0-5 146,0-1 0,0 1-175,0 5 1,0-1 428,0 1 1,0 4 1289,0 1 1801,-7 6 195,5-3-1988,-4 6-945,6 7 0,6 1-296,4 7 1,3 5-276,2 0 1,1 5 49,4-5 0,1 0-599,4-5 1,2 0-216,-2 0 1,4 0-511,6 0 0,-6 0-343,0 0 1,-1 0 117,-8 0 744,6 0-92,-10 0 306,5 0 0,-6 0-80,0 0 443,-7 0-332,5 0-55,-11 0 1114,4 0-599,-6-7 1,-6 6 1212,-4-4-957,-3-3 0,-7 6 1167,1-3 1,-3 3-716,3 2 1,2 0 280,-2 0 1,3 2-553,1 3 0,5 1-208,0 4 1,7 3-116,-2-3 0,3 3-344,2 2 0,7 1-141,3 4 0,4-2-116,6 6 1,-4-6-207,4 2 0,-4 1 285,-1-1 1,-5 4-49,0-4 1,-7-1-136,2-4 130,-4 0 636,-1-1-294,0 1 1,-1-5-209,-4 0 467,-3-7-183,-7 10 1,-1-11-426,-4 3 181,4-4 1,-5-1-1402,6 0 1029,-6 0 1,9-1-44,-3-4-694,4 3 785,3-11 1,0 6-227,3-2 705,3-4 0,-4-2 0,6-8 0</inkml:trace>
  <inkml:trace contextRef="#ctx0" brushRef="#br0" timeOffset="40530">1176 5533 7851,'-15'0'0,"5"2"4362,1 3-2119,5-4 515,-9 6-2320,12-7-1187,-6 0 0,14 0-2601,3 0 1,3 0 3349,1 0 0,8 0 0,0 0 0</inkml:trace>
  <inkml:trace contextRef="#ctx0" brushRef="#br0" timeOffset="36383">4763 4469 7954,'8'-7'1262,"-2"6"-767,-6-6 592,0 7-186,0 0-215,0-6-22,0 4 1,0-4-36,0-1-435,0-1 1,-1-2-1,-4 0 1,1 2 14,-5-2 0,4-3-88,-5 3 0,0 4-186,-5 1 1,1-2-338,-1 3 0,-5-1 290,1 5 1,-2 0-212,1 0 0,2 6 130,-6 4 0,6 3-227,-2 2 0,4 6 103,1 3 0,0-1-42,1 2 1,5-2 145,5 1 0,2 4 40,2-4 0,0-1 22,0 2 1,6-7-15,4 1 1,5-2 65,5-3 1,-3-5-63,8-5 0,-5-2 201,4-2 0,-1-2-47,1-2 1,4-5 68,-3-5 0,-4-3-68,-1-2 0,1 1-59,-2-7 0,1 2 64,-5-1 1,-1-2-53,1 6 1,-7-4 171,-3 4 0,-3-4-104,-2 4 1,0 5 944,0 6-6,0-1-286,-7 2 1,-1 1-205,-7 7 0,6 2-100,-1 3 0,2 3-292,-2 6 0,-2 3 106,7 2 0,1-2-375,4 2 1,-5 3-26,0-3 1,1 6-240,9-6 0,-1-1 253,5-8 1,3 1-56,7-6 0,-2 5 157,2-5 1,4 0 3,2-5 1,-2 0 82,1 0-50,-6 0 1,8-7-38,-6-2 223,6 2-143,-10-6 1,6 5 21,-8-7-45,1 0 33,0 1 0,-2-1 124,-4 0-135,5 1 0,-13-1 232,4 0 1,-3 1-79,-2-1 1,0 5 266,0 0-180,-7 0 546,-1 2-424,-7 2 1,6 6-302,-1 0 0,6 1-120,0 4 0,2 5-213,2 10 1,0-4-161,0 4 0,0-2 208,0 1 0,5-2-29,0 2 1,6-3 118,-1-1 1,8-2 55,2-3 1,-1-2-95,-4-3 1,4-3 186,1 3 1,0-5-9,-6-5 1,6 1 107,0-5 0,-1-1-112,-4-5 1,4 0-37,1 1 1,0-6 125,-6 1 0,-4-1-105,0 5 1,-2 1 145,2-1 0,-2 2-41,-3 3 541,-3-3 209,4 11-545,-6-4 0,0 7-209,0 4 1,-2 10 114,-2 9 0,2-1-181,-3 2 0,3-1 92,2 6 1,2-7-329,3-4 1,3 2 146,7-1 0,1-7-632,4-8 0,1-3-38,3-2 1,4-7-301,-3-3 1,2-9 213,3-6 0,-6-3 848,1-1 0,-7-7 0,3-1 0</inkml:trace>
  <inkml:trace contextRef="#ctx0" brushRef="#br0" timeOffset="36636">5762 3999 10424,'0'8'3267,"0"5"-2575,0-3 1,0-2 241,0 2 0,5 1-388,0 9 0,1-2-416,-1 6 1,-3 2-250,3 8 1,-4 2-178,-1 4 0,0 2 202,0-3 0,-4 4-68,-1 1 0,0-2-1084,5-2 0,0 0 487,0-5 0,0-1-446,0-5 0,0-6-76,0-3-944,6-10 2225,2-4 0,7-6 0,0 0 0</inkml:trace>
  <inkml:trace contextRef="#ctx0" brushRef="#br0" timeOffset="36838">5703 4307 7954,'-8'0'3005,"2"0"-1358,6 0 844,0 0-1709,6 0 0,2-5 507,7 0-901,6 1 1,-3 4-310,7 0 0,-6 0-541,6 0 0,-7 0-1215,1 0 1,3 0 1105,-3 0 1,1 1-3439,-6 4 4009,-5-3 0,4 4 0,-5-6 0</inkml:trace>
  <inkml:trace contextRef="#ctx0" brushRef="#br0" timeOffset="37580">5968 4248 9407,'0'10'1743,"0"0"-135,0 0-981,0 5 0,2 4 52,2 1-195,-2 6-186,5-3 0,-3 1 90,1 1-366,0-1 144,2 6 1,-6-6-535,4 1 291,4-7-355,-8 9 1,6-10 265,-7 2 93,0-9-629,0-3 425,0-7 0,5-2-122,-1-3 68,8-10 129,-10-1 1,6-12 33,-3 4 1,1 1 70,4-2 1,3 3 149,-3-3-146,-4-3 1,7 12 172,-3-4 1,2 4-93,-3 1 0,4 6 282,-3-1-191,3 6 1,2 0-99,0 8 0,-2 0 10,-3 6 0,3-1-136,-4 6 1,5 5-58,0-1 1,1-1-160,0-8 1,1 1 136,4-6 0,-4 0-50,4-5 1,-4 0 243,-1 0 24,-1-6 0,1-2-112,0-7 1,-2 0 110,-3 0 1,1 1-172,-6-1 824,0 0-438,-5 1 1,-2-1 14,-3 0 852,-3 1-653,-7 5 1,1 3 617,-1 6-679,-6 0 0,4 0-39,-2 0 0,-2 6-99,1 4 1,0 10-125,6 4-36,5-2 0,1 0 298,3-2-1070,4-4 524,-6 12 1,14-12-399,3 4 194,3-4 0,3-6-12,4 0 1,2-7-138,8 2 0,-6-3-58,1-2 1,-1-2 187,6-3 1,-6-3-26,1-7 253,-7-6 0,8 5-181,-7-4 380,8 4-186,-18 1 1,11-4-168,-10-1 590,3 0-206,2 6 1,-7-1 950,-3 0-465,3 7 541,-7-5-775,6 11 0,-9-4 365,-3 6 1,4 1-196,-4 4 0,3 4-221,2 5 1,0 3-16,0 2 0,2 2 267,3 4-337,-4 3 1,12-5 26,-3 6-13,-3-6 1,4 0 65,-6-4 1,2-2-52,-2 2 1,-4-7-109,4-3 1,-5 0 137,-5 0 0,-3-2-1022,-7-7 555,-6 6 0,3-4 123,-6 3-1834,6-3 1261,-10-2 0,7 0-1429,-4 0 1094,4 0 347,6 0-207,1 0 512,5 0 1,-4 0 374,4 0 0,-5 0 0,0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6:00:54.4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3866 471 7887,'-6'8'921,"4"5"1,-9-4-550,6 5 0,0 6-121,5-1 1,0 3-351,0-3 0,0-1 131,0 7 0,0-7-567,0 1 1,0 2 363,0-1 1,0-5-811,0-5-506,6-1 1487,2 0 0,1-3 0,-3-6 0</inkml:trace>
  <inkml:trace contextRef="#ctx0" brushRef="#br0" timeOffset="197">3793 221 7887,'-7'-8'407,"4"-3"509,-7 6-198,7 0-132,-10 5-931,11 0-1182,-4 0 796,6 0-681,0 0 1412,6 0 0,1 1 0,2 4 0,5 4 0,-6 5 0</inkml:trace>
  <inkml:trace contextRef="#ctx0" brushRef="#br0" timeOffset="604">3940 309 8596,'0'10'1193,"0"0"-722,0 0-243,0 5 1,0-1 0,0 1 41,0 0-163,0 6 1,5-5-65,-1 4 13,1 3 0,0-5 14,0 6 1,0-6 92,-5 2 0,5-4 0,2-1-462,1-1 187,-5-5 87,3 4-474,1-12 308,1 6 22,7-14 69,-7 6 1,3-14-197,-6 0 133,7 1 0,-6-8 32,4 8 0,2-6 0,-6 0 27,2 2 0,-3 2 52,5 1 48,-7 1 0,9 4 0,-6 2 129,2 1 0,-3 2 250,5 5-223,-7 7 0,4 1 24,-7 7 0,0 4-82,0 1 1,0 4-180,0-4 138,0 6 1,5-8-1,0 5-539,-2-2 225,-1-1 129,4-6-638,2-5 0,2 2 69,0-6 405,0 0 296,4-5 0,8-7 0,0-1 0</inkml:trace>
  <inkml:trace contextRef="#ctx0" brushRef="#br0" timeOffset="1285">4616 354 7856,'0'-9'1918,"-2"3"-944,-3 6 1,2 0 199,-7 0-840,0 0 0,-4 0-276,-1 0 41,0 6 0,6-2-221,-1 5 0,2 1 123,-2 5-347,3-7 0,7 5 289,0-3 0,0-2 0,0 2-621,0 1 393,0-4 30,7 6 0,-1-5 12,4 7 1,3-5-178,-3-1 305,3 1-15,-5 5 1,4 0 77,-7-1 14,-1 1 1,1 0 0,0-1-83,-1 1 148,-3 0 467,-1-1-582,0-5 0,-1 2 174,-4-6 14,3 0 0,-11-5 367,11 0-243,-11 0 0,10 0 345,-7 0-352,7-7-135,-4 6 120,7-12-155,0 4 0,0 0 0,2 1 62,3 1 36,-3-4-743,11 9 429,-5-5 1,11 6-122,1-4 0,1 3-151,-1-3 1,-4 2 235,4-2 1,1 2 63,-1-7 0,1 5 122,-2-5 0,-2 2-179,2-2 228,-2-3-127,-3 5 1,-4-2-8,0 1 0,-5 0 347,5 0 477,-7-4-519,3 4 1,-12 1 112,-4 3-67,-3 4-243,-2 1 1,1 0 0,1 1 127,3 4-187,-3 10 117,5 1 1,-6 6-121,5-8 0,2 6 66,7-1 1,0 6-1,0-6-432,0-1 269,0-1 1,8-3-701,7 1 608,0 0 1,11-7 0,-5-3-246,2-3 0,1-2-46,6 0 537,-7-13 0,4-4 0,-4-12 0</inkml:trace>
  <inkml:trace contextRef="#ctx0" brushRef="#br0" timeOffset="1408">4807 133 7907,'0'-15'593,"0"7"1,-5-5-855,0 3 384,0-3-133,5 5 0,7-5 10,3 3 0,3-9 0,1-4 0</inkml:trace>
  <inkml:trace contextRef="#ctx0" brushRef="#br0" timeOffset="2125">4998 412 7874,'8'0'-42,"-1"0"256,-7 0-27,6 0 0,-4 7-20,3 3 0,1 3 47,-1 1 0,5 1 9,-5 0 1,5 0-10,-5-1 0,1 6-99,-1-1 1,-3 1 0,3-5 102,-4-1-150,-1 1 131,0-7-84,0 5-222,0-11 98,0-2 0,0-10-74,0-9 0,2 2-76,3-2 0,-4 2-28,4 3 0,-1-6 140,0 0 0,0 2-458,6 9-187,-7-4 271,10 4 1,-5-4-508,7 4 928,-7 9 0,5 8 0,-5 6 0</inkml:trace>
  <inkml:trace contextRef="#ctx0" brushRef="#br0" timeOffset="3186">5336 501 8349,'-10'0'2327,"1"0"-956,5 0-577,-2 0 1,6 1 99,0 4-714,0-3 1,6 6 0,4-5-90,3 2-47,2 0-948,0-5 742,-1 0 0,1 0 204,0 0-812,-1 0 326,1-7 249,0 6-149,-7-12 0,0 5 23,-3-7 1,-3 0 388,2 0 0,-2 6 122,-2-1 0,-5 5-28,0-5-186,-6 7-69,3-4 753,-7 7-433,7 0 0,-5 2-65,3 3 1,2 3-63,-2 7 1,7-1-294,-2 1 0,-2 1 1,2 2-26,2 2 1,3 1 7,5-1 235,-3-4-328,11 5 146,-5-6 1,7-2-97,-1-3 1,1 1 88,0-6 0,-1 0 170,1-5 0,0 0 0,1-1-90,4-4 0,-6-4 37,1-5 1,0-1 126,-5 0-186,3 1 43,1-1 1,-4 0 372,0 1 360,-7 5-281,4-4 530,-7 12-356,0-6-459,0 7 49,0 7-30,0 1-77,0 0 91,0 5 1,0-5-14,0 7 0,0-5-68,0 0-106,6-1 1,2 6 173,7 0-419,0-7 164,0-2-147,-1-6 1,1 0 174,0 0 0,-1-1-65,1-4 0,-2 2 40,-3-7 0,3 5 0,-3-3-150,3 1-86,2-4 314,-1 3 1,-1-2-108,-3 0-74,3 7 291,-5-4-150,7 7 332,0 0 0,-5 2-29,-1 3 1,-4 1-168,5 4 0,-7 3 0,4-5-17,-1 1 0,-2 4 19,5-4 1,-4 0-208,5 0 112,-7-5 0,9 4-67,-7-3 98,6-4 0,-3 6-155,7-7 1,-5 0 80,0 0 1,-5 0 114,4 0 0,1-5 21,5 0 1,-5-6-84,-1 1 0,1-3 88,5-2 0,-5 0-65,0 1 0,-1-8 1,6-2 16,0-4 0,-5-1-172,-1-1 164,-5 1 0,7-7-124,-6-3 1,0-4 102,-5-1 0,0 0-18,0 0 465,0 7-216,0 1 640,0 13-399,0 2-47,-7 6-231,6 7 601,-12 8-445,11 8 0,-5 13 335,7 4-1406,0 2 601,-6 3 1,4 6-509,-3 3 387,4 10 194,1-3-238,0 11 0,6-5 1,2 7 32,1 0 1,2-9-333,-6-6 0,6-6 614,-1-9-13,-3 1-82,6-14 603,-5 4-184,7-19-153,-7 6 282,5-20-275,-11 3 1,4-18 31,-6 4 370,0-4-339,0-8 0,0 5 47,0-3 1,-2 7-23,-2 3 0,2 6-150,-3-2 0,3 4 277,2 1-429,0 7 1,2-3 0,3 6 315,5 2 0,3 1-28,1 2 1,3 5-812,2 0 1,4 0 336,7-5 1,1 1-618,3 4 1,-3-3-435,3 3 1,-9-5 1268,-6-5 0,-9-3 0,-3-7 0</inkml:trace>
  <inkml:trace contextRef="#ctx0" brushRef="#br0" timeOffset="-928">2279 633 10324,'0'8'2516,"0"-2"-2434,6-6 0,-3 0-334,7 0 296,0 0 0,5-1-62,-1-4 0,1 2 28,0-7 0,-5 0-428,-1-5 0,0 1 187,0-1 0,0 5-46,-4 0 0,-4 1 412,4-6 1,-5 0-142,-5 1 0,2 5 223,-7 4 1,-1-1-1,-7 1 239,-2 2-229,0 1-14,6 2 114,-1 7-233,0 1 0,1 5 78,-1-3 0,5 8-219,0-4 1,7 4-345,-2-3 249,4 0 65,1 6 1,0-5 9,0 4 1,1-4-1,4-1 72,5 0 1,8-2-62,1-4 1,3 3-241,-3-7 255,-2 0 17,4 1-23,0-4-517,-5 4 250,6-6 134,-8 0 0,1 0-687,0 0 0,-1-1-1220,1-4 1296,0-3 593,-7-7 1,-1 0 197,-7 1 0,6-8 0,2-1 0</inkml:trace>
  <inkml:trace contextRef="#ctx0" brushRef="#br0" timeOffset="-486">2631 471 7965,'-8'0'1041,"2"0"-607,6 0 1683,0 0-1739,0 7 0,0-4-17,0 7 1,0-5-93,0 4 1,1 1 139,4 5 0,-3 4-133,3 1 0,-2 0-243,2-6 1,-3 6-158,3 0 1,-2-1 160,2-4 0,-4 0 174,4-1-395,-3 1 81,4-7-402,-4 5 0,6-11 243,-3 3 0,-2-5-132,7-5 1,-5-3 105,5-7 1,-5 0-33,5 1 0,-6-6 306,6 0 0,-2-4-30,2 4 0,2 1 117,-7 4-73,6 7 0,-8-4 233,7 7 0,-5-4-154,5 4 0,-5 0 1,3 7 415,-2 2-222,6-2-116,-11 11 1,11-5-129,-7 7 1,1 5-428,-1-1 0,-2 6 214,7-6 1,-5 1-611,5-5 547,0 6 0,4-10-677,1 4 1,6-9 0,2 3 923,0-3 0,11-14 0,-3-8 0</inkml:trace>
  <inkml:trace contextRef="#ctx0" brushRef="#br0" timeOffset="-3364">559 589 8147,'0'-15'2010,"0"0"1,-5 5-482,0 1 0,-6 1-732,1-2 0,2-2 161,-2 7 1,0-1-90,-5 1-685,1 3 1,-6-4-304,1 6 1,-1 1 164,5 4 0,1 4-751,-1 5 0,0 1 136,0 0 0,2 4-366,4 1 0,2 1 466,7-1 1,-5-4-456,0 4 1,2-9 295,8-1 0,-2-7 230,7 2 0,0 1 240,4-1 1,-1-1-84,-3-9 0,3-3 259,-3-7 0,3 2-2,2 3 1,-5-3 100,0 3 0,-6 2 690,6-2-492,-7 7-53,4-4 0,-7 16-91,0 5 1,0 7 179,0 9 0,0 1-12,0 3 1,0 5-11,0 10 0,5-3 5,0 3-218,0 3 0,0-4 0,1 4 261,2-1 1,-4-7-177,0-5 0,3-6 51,-2 1 0,0-5-46,-5-4 1,-7-4-170,-3-6 0,-4-7 131,-6-3-232,-3-4 203,-13-7 0,4-2 43,-7-7 0,-1-1-373,-4-4 1,5 4-363,0-4 0,6 1 311,-1 4 0,8-3-281,1 8 1,9-3 208,1-2 1,2 6-2274,8-1 1719,0 6 1,12-4-529,3 3 1,8 4 1395,1-4 0,7-3 0,-3 0 0</inkml:trace>
  <inkml:trace contextRef="#ctx0" brushRef="#br0" timeOffset="-2689">912 530 7827,'-10'-5'391,"0"0"1,0 0 892,-4 5 0,-6 0-471,0 0 0,-1 0-234,2 0 1,2 0-309,-2 0 0,1 7-115,-2 3 1,4 4-199,-4 6 1,9-2 84,1 6 1,7-4-423,-2 4 1,3-6 316,2 2 0,2-4-555,3-1 0,3 0 262,6-1 0,1-5-122,0-5 0,4-2 119,1-2 1,0 0 142,-6 0 0,6 0 42,0 0 1,-1-2-44,-4-2 1,0-5 189,-1-5 1,-4 1-91,0 3 1,-2-5 229,2 0-77,-4 7 0,-6-11 760,0 10-333,0-5 172,0-1-450,0 0 0,-1 7 0,-4 3 1196,-5 4-683,4 1-686,-1 0 106,0 6 1,6-1 194,-4 10-646,3-4 292,2 10 1,0-6 111,0 0 1,5 0-149,0-1 0,7 1-180,-3 0 1,4-2 109,2-3 0,1-4-162,4-6 1,-4 0 107,4 0 1,-4 0-407,-1 0 317,0-6 96,-1-3 1,1 0-479,0-1 1,-2 0-555,-3-5 917,3 1 1,-10 1 0,5 1-188,-1 2 0,-2 5 495,-5-4 0,0 5 0,-13-9 0,-4 5 0</inkml:trace>
  <inkml:trace contextRef="#ctx0" brushRef="#br0" timeOffset="-2487">1206 545 7827,'0'9'-262,"0"1"1,0-5-917,0 5 1740,0 0 1,0 4-136,0 1 0,0 0 87,0-1 1,0-4 70,0 0 1,1 0 57,4 5 1,-3-6 135,3 1-236,3 0-963,0 5 0,2-2 209,0-3-2211,-7-4 1880,10 1 0,-11-7-883,3 0 1425,-4-7 0,-1-8 0,0 1 0</inkml:trace>
  <inkml:trace contextRef="#ctx0" brushRef="#br0" timeOffset="-2256">1162 339 8164,'-5'-10'1814,"0"0"1,-2 5-1019,2-4 0,2 5 165,-7-1-307,7-3-2085,-4 7 1233,7-6 0,2 7-3759,3 0 3957,-3 0 0,11 7 0,-5 1 0</inkml:trace>
  <inkml:trace contextRef="#ctx0" brushRef="#br0" timeOffset="-1896">1323 486 5998,'0'8'4603,"0"5"-3883,0-3 1,5 3-377,0 2 1,2-1-335,-3 1 1,-2 1-33,3 4 1,-3-4 194,-2 4 1,5-4-637,-1-1 443,1 0-726,2-1 358,-5-6 332,11-1 0,-7-9 78,4-3 0,-2-3 209,-3-6 0,-2-1-48,7 0 0,-5 0-95,5 1 0,-2-1 79,2 0 0,1 6 98,-6-1-40,6 7-26,-9-4 180,11 0 1,-10 6-90,7-4 1,-5 10-55,5 5-419,-7 3 166,4 8 1,-7-3-372,0 6 1,5-1 266,0 2 0,4 1-2522,-4-7 1300,7 1 1343,-4-5 0,7-1 0,-1 1 0</inkml:trace>
  <inkml:trace contextRef="#ctx0" brushRef="#br0" timeOffset="6509">177 2206 7889,'-15'6'3991,"0"2"-3199,7 7-334,2 0 589,6-1 0,6-5-479,4-5 1,10-4-333,4-4 0,-1-6-639,1-10 0,3-3 323,7-6 0,-5-1-616,1 1 1,2-7 441,-7-3 1,4 1-649,-9-1 0,-1 5 318,-4-5 1,-7 6-202,-3-1 318,-3-4 649,-2 14-222,-7-4 0,-1 13 675,-7 1 1,-4 7-531,-1 7 0,-6 13 0,3 13 491,0 7 0,-4 11-54,2 10-232,4 10-94,0 3 1,8 6-489,3 0 261,3 1 0,9-7 1,3-5-445,5-6 0,9-12 0,6-13-1496,2-10 1951,9-1 0,2-19 0,6 6 0</inkml:trace>
  <inkml:trace contextRef="#ctx0" brushRef="#br0" timeOffset="6702">765 1500 7889,'-15'-8'3972,"0"1"-2135,7 7-2103,2 7 1,6 1 293,0 7 0,0 4 0,1 3-1038,4 0 0,3 8 1010,7 4 0,0 7 0,-1-3 0</inkml:trace>
  <inkml:trace contextRef="#ctx0" brushRef="#br0" timeOffset="7132">1147 2191 7845,'-15'0'1154,"5"0"220,1 0 1,-3 0-715,-7 0 1,1 6 0,-7 4 1,7 3-607,-1 2 0,-3 0 25,3-1 1,-1 6-775,5 0 568,7-1 0,2-4 0,6 0-171,0-1 1,1 1-1,4-2-1138,5-3 1013,10 3 0,2-11-193,8 2-53,-1-2 305,1-2 0,-1-6-108,0-4 540,-6-3 0,2-2 61,-10 0 0,2-4 0,-8-3 2,-1 0 0,-3 4 153,-10-2 1,-3 4-143,-7 1 1,-5 0 775,1 1-473,-7 5-75,3 3-309,-7-1 72,1 6 1,4-6-247,1 7 0,6 0-429,-2 0-20,11 0 390,2 0 1,9 0-83,3 0-1336,3 0 1589,6 0 0,1 0 0,0 0 0</inkml:trace>
  <inkml:trace contextRef="#ctx0" brushRef="#br0" timeOffset="7551">1264 1574 7807,'-14'0'0,"-1"0"1750,7 6-925,1 9 1,7 8-38,0 6 1,0 7-91,0 3-346,0 10-171,0-3 1,7 9-147,3-6 17,-4 7 0,6-5-98,-7 2 1,-1-7-256,-4-7 1,2-8-3,3-1 1,-3-7 98,3-9 0,-2-5-154,2-5 0,-2-2-50,7-2 296,-7-6 26,10-3 0,-5-5-105,7-1 0,-5 5 87,0 0 0,-1 7-131,6-2 0,1 4 76,4 1 110,-4 0-49,6 6 1,-8 2-10,1 7 0,-2 5-12,-3-1 0,3 1 167,-11 1 1,4-5 181,-6 4 1,-2-4-97,-2-1-11,-5 0 0,-5-1 104,-1 1 1,-1-7 249,-4-3 1,2 2-28,-6-2 1,1-1 192,-2-4 1,-1 0-272,6 0-461,1 0 0,4 0-2189,0 0 1912,7-6 366,8-2 0,15-7 0,8 0 0</inkml:trace>
  <inkml:trace contextRef="#ctx0" brushRef="#br0" timeOffset="8364">1911 2176 7908,'-6'-15'2258,"4"7"-1824,-4 2 127,6 6 0,0 8-117,0 7 0,0 1-212,0 8 1,0 1-218,0 4 1,0 2 86,0 4 0,1 2-155,4 7 0,-3 0 122,3 1 0,-4-1-69,-1 0 0,0-2 0,0-1 131,0-2-189,0-13-123,0 9 186,0-19 0,-5 5-9,0-6 52,-6-7-27,3 5-140,0-11 151,-5 4 1,3-14-170,-10-7 0,7-1 114,-6-8 1,10 4-470,-5-4 1,2 4 195,-2-5 0,0 6-397,5-6 1,-3 7-315,7-1 0,0-2 114,5 1 893,0 0 0,0-1 0,0-2 0</inkml:trace>
  <inkml:trace contextRef="#ctx0" brushRef="#br0" timeOffset="8663">1882 1838 7820,'-15'0'3033,"0"0"-2184,1 0-339,-1 0-1234,7 7 0,1 1 393,7 7 1,2-6-2417,3 1 2747,3 0 0,7 5 0,-1-1 0</inkml:trace>
  <inkml:trace contextRef="#ctx0" brushRef="#br0" timeOffset="8953">2088 2250 7847,'-10'0'2002,"0"0"-820,7 0-510,-4 0 1,7 1-111,0 4 1,0-2-198,0 7 0,7-6-155,3 0 0,3 0 14,1 1 1,1-4-568,0 4 0,4-3-509,1-2 0,0-7 974,-6-3 0,1-3-303,0-1 30,-7-8 1,-2 6 76,-6-3 19,0 2-25,0 2 1,-1 6 418,-4-1-221,-3 7 1,-7-9 278,0 7 1,1 0-218,-1 5 0,0 2 0,0 3 106,1 5 0,-1 4-241,0 6 0,7-2 133,3 6 0,4-4-431,1 5 1,1-3 163,4 3 0,8-4-418,7-6 0,1 0-84,-1-1 0,3-6-377,6-3 0,0-3 165,1-2 1,-6-2-335,1-3 0,-1-4 1137,6-11 0,-8-3 0,0-6 0</inkml:trace>
  <inkml:trace contextRef="#ctx0" brushRef="#br0" timeOffset="9325">2455 1588 7849,'-15'7'1518,"7"1"1,-3 13-433,6 4-720,0 2 1,5 9 200,0 4 167,0 2-400,0 9 1,5 3 100,0 9-732,6-2-586,-3-3-199,1 0 807,4-13 1,-7 9 349,4-10 0,1 0-1008,-6-14 1,7 1 474,-2-12 0,-2-4-252,1-5 1,0-8-105,0-2 1,-2-7 359,-7-8 1,0-6 698,0-3 0,0-9 0,0-1-416,0 1 0,-2-3 869,-3 2 0,-3-1 999,-6 6-1031,5 6-215,-4-5-240,12 19 2902,-12-11-1451,11 12-725,-5 0-139,7 1 407,0 7 1,2 0 197,3 0 1,5 2-728,9 3 1,-1-4-294,7 4 0,-1 2-136,6-2 1,4 0-904,0-5 0,-4 0-930,-6 0 1,-1-2 0,2-1 1585,-6-2 0,-9-13 0,-3 2 0</inkml:trace>
  <inkml:trace contextRef="#ctx0" brushRef="#br0" timeOffset="14388">7688 5616 8049,'0'14'0,"0"1"0,0 6 0,0 2 0</inkml:trace>
  <inkml:trace contextRef="#ctx0" brushRef="#br0" timeOffset="15832">7717 5601 8049,'-8'15'-374,"-5"-1"311,3 1 1,2-5 718,-2 0 0,5-5 390,-4 4-60,5 1-511,-9-2 134,5 6 21,0-13 61,1 6-288,7-7 0,0-2-342,0-3 1,0 2 127,0-7 0,0-1-243,0-9 1,7 2 31,3-6 1,-2 1 8,2-2 0,-2-3-135,2 4 0,3-2-177,-3 1 1,3-2 72,1 2 1,-4 2-112,0-1 1,-2 6-203,2-2 202,-4 4 795,1 1-102,-5 7-39,4 1-187,-6 7 521,0 0-761,0 7 254,0-5 110,0 4-138,7-6 120,-6 0 1,7 0-2,-3 0 11,-3 0 0,6 2-28,-3 3 1,-3-2-1,3 7 0,1-5-70,-1 4 1,5-4 25,-5 5 0,6-5-24,-1 5 0,3-7 7,2 2 0,-1-3 20,1-2 1,1 0 38,4 0-72,-4 0-24,12 0 0,-10-5 4,7 0 1,-7-5-95,1 5 1,2-5-100,-1 5-68,0-6 231,-6 9 1,1-6-121,0 3 1,-1 4 56,1-4 1,-5 3-218,0 2 1,-5 0-158,4 0 194,-5 0 107,9 0 66,-12 0 1,8 2 8,-5 3-84,-2-4 164,5 6-94,-7-7 82,6 0-122,-4 0 1,6-5-241,-3 0 184,-4-6 0,6 2-143,-7-5 0,0 4-57,0 0 0,5 0 66,0-4 0,0-1-124,-5 0 0,5 5-297,0 1 463,-1-1 16,3-5 345,-5 0-98,4 7 368,-6 2-302,0 6 1892,0 0-1869,7 6-147,-6 2 0,6 7 220,-7 0 0,0 0-111,0-1 0,0 1 335,0 0-394,0-1 1,0 1 13,0 0 0,0-1 15,0 1 1,0-5-18,0 0 1,0-5-157,0 4 121,0-5-204,0 2 93,0-6-199,0 0 345,6 0-74,-4 0 1,6 0 92,-3 0 1,-2 0-9,7 0 0,-5 0 12,5 0 1,-5 0-30,5 0 1,-6 0 14,6 0 0,0 0-14,5 0 0,-5 0-10,-1 0 1,1 0-91,5 0 1,-5 0 36,-1 0 1,1 0-104,5 0 1,-5 0 151,-1 0-372,1 0 61,-2 0 160,6 0 0,-11 0 11,7 0 0,-6 0 92,6 0-133,-6 0 255,9 0-215,-5 0 241,6 0-191,1 0 33,0 0 0,0 0-51,-1 0 1,-4-5-10,0 0 0,-2-1 42,2 1-300,3 3 175,-5-11 1,2 12-77,0-4 0,-5 1-39,4 0 332,-5 2 49,9-5 132,-12 7 1,6 2-63,-7 3-24,0-3 1,0 6 56,0-3 1,2-4-78,2 4 0,-2-2-250,3 2 267,-3-3-281,-2 4 44,0-6 162,0 0-64,6 0 0,-4 0 0,4 2 72,-6 3 126,0-3 1,2 11-109,3-3 1,-4 3 167,4 1 1,-3 8 17,-2 2 1,0-1 33,0 1 1,0 1-164,0 4 1,0-4 178,0-1-347,0-6 0,2 2-303,3-10 1,-2-4-1709,7-6 1,-2-8 2009,2-7 0,3-6 0,-5-8 0</inkml:trace>
  <inkml:trace contextRef="#ctx0" brushRef="#br0" timeOffset="17971">5307 1485 8281,'-7'-14'1355,"4"1"-232,-7 3-357,0-3 0,2 9 486,3-5 124,4 5-704,1-9-246,0 12 105,6-6-276,2 7 0,7 0 17,0 0 0,-1 0-66,1 0 0,0 2-16,0 3 0,1-2 32,3 7 0,-1-5-58,7 4 1,-7-4-23,1 5 0,3-2 27,-3 2 1,6 2 283,-6-8 1,6 6-162,-6-5 1,3 5-40,-3-5 31,-2 6-175,10-3 1,-10 2-65,2 0 1,-1 0 139,2 5 0,-4-1-145,4 1 1,-2-5 20,1 0 0,-2-1-237,2 6 1,3 0-17,-3-1 0,1 1 134,-6 0 0,6-2 453,0-3-329,-1 3-54,2-5 267,-4 7-125,11-1 0,-12 1-6,4 0 0,1-1 28,-2 1 1,3-2 48,-3-3 97,-2 3-88,4-5 0,-2 9-51,1 2-33,0-3-23,1 6 1,-3-8-163,6 1 219,-6 0-108,10 0 0,-10 4 24,6 1 1,1 1-11,4-1 1,-4-4-31,-1 3 1,1-1 31,4 2 0,1-4 20,-1 4 0,0-2 252,1 2-255,-1-4-27,1 5 1,-1-5 52,0 4 1,-4-4-28,-1 4 0,1 1-1,4-1 0,-4 4 56,-1-4 0,-4 4-18,4-4 1,-6 6-75,2-1 0,-2-3 8,2 3 1,-4-1-161,3 6 0,-2-2 108,-3-4 1,1 4-67,0-4 1,0-1 10,-1 2 1,1-2 25,0 1 1,-1 2-7,1-6 0,0 4 0,-1-4 1,1 4 64,0-4 1,0 6 21,-1-1 0,-4-2-60,0 1 1,0-4-20,4 4 0,-4-1 0,0 1 0,-2 4 0,2-3 0,3-2 0,-3 1 0,-2-4 0,2 4 0,-5-4 0,4 4 0,0-6 0,0 2 0,3 1 0,-7-1 0,5 1 0,-6-1 0,6-4 0,-5 3 0,5-2 0,-5-2 0,5 4 0,-5 1 0,4-1 0,-4-4 0,5 1 0,-5 4 0,5-4 0,-5 4 0,4-4 0,-4-1 0,2 1 0,-2 4 0,-2-4 0,7 4 0,-7-9 0,2-1 0,2 0 0,-3 4 0,6 1-41,-5 0 1,5-5-19,-5-1 1,5 1 12,-5 5 0,1 0-9,-1-1 0,-2 1 50,7 0 0,-7-1 3,2 1 1,2 5 42,-2-1 0,1 1-62,-1-5 0,-3-1-26,3 1 0,1 0-4,-1-1 1,2 0-8,-3-5 0,0 4 15,6-3 0,-6 3-5,6 2 0,-5 0 2,5-1 0,-7 1-7,2 0 1,2-1 16,-2 1 1,4 0-12,-4 0 1,5-1 65,-5 1 0,5 0-75,-5-1 0,1 1-2,-1 0 0,-2-1 9,7 1 1,-5 0-3,5 0 1,-5-1-13,5 1 31,-7 0 1,8-1-7,-6 1 1,5 0-10,-5-1 0,5 1 59,-5 0 0,1 0-7,-1-1 1,-3 1 7,2 0 0,3-1-52,-2 1 0,1 0 0,-1-1 0,-3 1 3,3 0-40,-3 0 59,4-1 0,-4-4-27,3 0 0,-2-5 12,2 5 0,-4-6 57,4 6 0,-3-5-50,-2 5 2,6-7-88,-4 10 56,5-11 1,-7 6 29,0-3 12,0-3 0,1 6 212,4-3-239,-3-4 79,4 12 0,-6-9-153,0 5 3,7-5-19,-6 9-23,6-12-25,-7 12-288,0-11-679,0 5 493,0-7-6869,0 0 6624,7 0 897,-6-7 0,19-1 0,-4-7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6:01:35.01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1514 8672,'-8'0'3096,"1"0"-2776,7 0 102,0 0-211,0 7 0,0 1-1,0 6 1,5 1 65,0 0 1,1 0-64,-1-1 1,-1 7-47,5 4 1,-5 1 178,1-1-513,3 2 166,-7-4 0,6 7 184,-7-1-307,0 0 1,0-4 46,0-1 1,0-10-103,0 0 189,0-2-123,0-4 0,0 0 4,0-3 190,0-3 0,0 2-104,0-8 0,0-5 1,0-5-139,0-1 0,0-6-65,0-4 205,6 4 6,-4-7 1,11 7-204,-3-4 9,-4-2 156,8 10-169,-6-10 93,6 10 1,-4 1 36,0 6 1,0 7-263,4-2 157,1 3 1,0 2-1,0 0 20,-1 0 0,1 7-16,0 3-188,-1 3 267,1-5 0,0 3 81,-1-6 1,3 5-94,2-5 1,-2 0-47,2-5 1,4 0 554,2 0-81,-4-7-217,7-1 0,-12-2 352,4 1-454,2-1 1,-5-3-1,2 1 130,-2 2-94,-3 1 6,-5 0 0,2 1-6,-6 3 2,6 4 602,-9-6-347,5 7 0,-14 0 31,-3 0 1,-3-1 106,-2-4 0,1 3-270,-1-3 0,-1-1 265,-4 1-234,4-7 0,-5 11 1,6-4 216,0 3 0,0 2 73,1 0-591,-1 0 159,7 0 0,-5 8 202,3 7-367,-3 0 0,3 12 163,0-2 1,7 3 0,-2 1 30,4 1-76,1-8-147,0 6 1,0-10 53,0 7 1,6-7-136,4 1 142,3-2 1,7-8-215,-1 1 0,7-7 0,-1 2-127,3-3-893,-6 4 934,6-4 0,-7 5 0,6-7-987,-3 0 977,-6 0 0,3-2 410,-6-3 0,6-3 0,2-7 0</inkml:trace>
  <inkml:trace contextRef="#ctx0" brushRef="#br0" timeOffset="401">809 1102 9232,'-9'0'2699,"-4"0"-2184,12 0 1,-6 2 493,7 3-653,0 3 1,0 9-302,0 2 1,5 6 0,0 9-93,-2 5 0,4 4-392,-2 1 1,0 6 175,-5 4 1,1 2-111,4-2 0,-3 1 196,3-6-1571,-4 0 1005,-1-5 1,5-6 10,0-4 0,0-9 259,-5-6 0,5-2-398,0-3 861,0-6 0,1-8 0,2-8 0</inkml:trace>
  <inkml:trace contextRef="#ctx0" brushRef="#br0" timeOffset="601">764 1499 7855,'-14'0'6377,"-1"0"-4933,7 0-906,1 0 0,9-5-259,3 1 1,-2-1-263,7 5 0,5-2 183,4-3 0,1 3-1168,-5-2 1,4 2-731,1 2 0,4 0 0,-4 2 9,-2 2 1689,-2-2 0,5 11 0,2-5 0</inkml:trace>
  <inkml:trace contextRef="#ctx0" brushRef="#br0" timeOffset="1019">1103 1485 7935,'-15'0'2153,"0"0"-967,7 0-483,-5 0 330,11 0-631,-11 6 0,12 2-198,-4 7 1,3 0-325,2-1 0,0 8-121,0 2 1,0 4 187,0 1-1106,0 1 808,0-1 1,2-4 92,3-1-342,-4-6 353,12 3 1,-5-6-102,7 0 166,-7-7 2,5 5 1,-4-11-8,5 3 1,1-5 152,0-5 1,-1-4 177,1-5 0,0-1-84,-1 0 0,-1-4 25,-3-1 80,3-6-48,-5 10 164,1-12-166,-3 12 1,-1-6 11,0 8 207,0-1 0,-5 0 202,0 1-32,0-1-199,0 7 390,-7 1-314,6 7 0,-11 7-316,7 2 0,-1 6 119,1 5 1,3 3-467,-3 6 176,4-6-546,1 5 519,6-12 0,-2 10 0,5-6-323,3-2 301,1-2 37,2-1 1,-1-7-490,1-3 0,5-4-20,-1-1-995,1 0 674,-6-13 948,1 4 0,6-19 0,2 5 0</inkml:trace>
  <inkml:trace contextRef="#ctx0" brushRef="#br0" timeOffset="1494">1499 1558 9405,'0'10'1041,"2"0"-663,3 1 1,-2 2-139,7 2 0,-7 0 75,2-1-188,3 8 24,-6-6 0,4 10 1,-4-6 86,3-2 76,-3-2-596,4-1 258,-6-1-538,0-5 218,0-3 124,0-6 217,0 0 0,2-5 50,3 0 1,-4-6-123,4 1 289,-3-3-227,-2-8 0,2 4-146,2-2 1,-2-2 51,3 1 154,3-6-173,-6 9 0,9-5-180,-6 2 0,5 4-914,-5-4 864,6 4 1,-8 3-441,7 3 252,-6 3 196,2 7 348,1 7 0,-6 8 0,6 7 0</inkml:trace>
  <inkml:trace contextRef="#ctx0" brushRef="#br0" timeOffset="1993">1852 1558 8335,'0'-8'4553,"-6"1"-3628,4 7-311,-5-6-692,7 4 0,0-3 0,0 10 355,0 5 0,0 3-234,0 2 1,0 1-45,0 4 0,2 3-114,3 6 1,-3-4-363,3-1 366,3 1 1,-5-1 0,5-1-345,-1-2 293,4-1-101,-9-6 212,11-5 1,-5-3-69,7-6 258,-7 0-87,5 0 0,-10-6-112,7-4 0,-5-8 215,5-2-40,-7-6 1,8 3 0,-4-5-34,1 4 1,-5-2 206,2 6-130,3 1 0,-4 4 34,5 0 0,-4 2 64,5 3 223,0 4-208,5 6-299,-1 6 117,-5 9 1,2 3-66,-6 7 0,5-1-183,-5 5 0,4-1-165,-4-3 1,5 2 185,-5-2 1,5-2-336,-5 1 256,6-6 36,-3-3-1460,7-2 1029,-7-5 0,5 0 611,-3-3 0,3-10 0,2-3 0</inkml:trace>
  <inkml:trace contextRef="#ctx0" brushRef="#br0" timeOffset="11417">3351 1294 7707,'0'-9'1753,"-6"-4"234,4 12-1115,-4-6 92,6 1 297,0 4-524,0-5 65,0 7 537,0 0-1262,0 7 1,0-4 35,0 7 0,1 0-46,4 5 0,-1 1 83,5 4 1,-5-3-209,1 8 0,1-1-23,-1 6 1,1-1 18,-1 1 1,-3 4-2,3 0 0,-3-4 0,-1-6-293,4 2 242,-3-4 107,4-1 0,-6-7-21,0 1-229,0-7 206,0-1 32,0-7-19,0 0 0,2-7 0,1-2-32,2-5 214,0 0-151,-5-1 0,0-1-192,0-4 1,5 2-283,0-6 236,0-1 101,1 2 1,-4-3 1,3 7 0,-2-8 14,2 3 1,-3 3 0,4 1-60,1 4 142,-6-5 0,7 4 71,-3-2 1,-1 7 225,5 2-144,1 1 1,0 0 84,0 5 19,-7 2-138,10 2-13,-5 0-15,0 0 0,5 2-62,-3 2 1,-2 6-36,2 10 106,-6-4-351,9 12 149,-12-12 1,12 12 124,-11-5-210,4 6 92,1 1 0,-5-1 112,3 0 0,-4-4 3,-1-1-33,0-6 7,0 4 0,5-8-115,0 1 248,0-7-162,1-1 286,-4-7 0,9-7-77,-6-3 0,5-4 60,-5-6 1,6-3-85,-1-6 0,-2-1 1,1-1-1,-1-1 155,0-3-74,2 8-114,-2-1 0,3 12 35,-6-4 1,7-1 83,-3 1-367,5 7 142,-6 7 16,5 6 0,-10 0-202,7 0 139,-7 6 0,9 7-462,-8 7 383,8 6 1,-11-3-17,4 6 0,-3 1 1,-2 1-286,0 3 72,0-10 110,0 17-1,7-23 73,-6 10-513,6-13 24,-7-1 145,6-5-575,2-3 683,7-6 1,0-11-831,0-4 1273,-1-3 0,7-3 0,2-2 0</inkml:trace>
  <inkml:trace contextRef="#ctx0" brushRef="#br0" timeOffset="11911">4380 1367 7871,'0'-15'2071,"0"6"-903,0-1 623,0 7-596,0-11 56,0 13 0,-1-11-556,-4 7 1,-3 1-139,-7 4 1,0 0-163,1 0-235,-8 0 1,6 0 160,-4 0-600,4 6 1,-3 2 279,-1 7 0,0 1-651,6 4 535,-1 3 1,0 1-865,1 1 720,5 6 1,1 0 0,5 3-485,-2-3 479,0-8 0,12 3-790,2-6 671,5-1 0,0-6-205,1-3 289,6-3 138,-5-7 1,11-7 0,-8-4 125,-1-7 0,3 0 98,-1-7 1,-2 2 57,-8-1 0,1-4-172,-6 4 1,5-2 296,-5 1 0,0 4 1100,-5 6-654,0 0-330,0 7 802,0-5-801,0 12 0,-2-6 1,-1 9-221,-2 3-141,0 3 0,-2 6-719,6 8 562,-6-6 1,7 12 82,0-4-632,0 4 511,0 1 1,2 1-981,3-1 831,-4-6 1,13-2-1,-3-6-469,7 0-10,-2-7 471,5-2 0,-1-7-654,0-4 0,4-3-668,-4-7 1672,-1-6 0,3-2 0,0-6 0</inkml:trace>
  <inkml:trace contextRef="#ctx0" brushRef="#br0" timeOffset="12152">4645 1632 9110,'-15'5'580,"1"-1"1,4 1 1001,0-5-865,7 0 1,-4-1 372,7-4 0,0 2-399,0-7-139,7-7-268,1 1 0,7-10-306,-1 6 1,1-6 74,0 2 0,4-4 1,3 0-992,0 4 521,-4-4-1130,10 12 854,-12-12 39,6 12 1,-6-11-2255,4 8 2908,-11-1 0,11 5 0,-12 1 0</inkml:trace>
  <inkml:trace contextRef="#ctx0" brushRef="#br0" timeOffset="12389">4689 1161 7849,'-15'0'4122,"1"0"-3252,6 0 1291,1 0-1410,7 7 0,0-4-145,0 7 1,5 1 155,0 9 1,6 3-588,-1 6 1,8 2-101,2 4 0,4 2-89,-4 7 1,4-5 262,-4 1-1845,6-8 1190,-10 4 0,5-8-1894,-6-4 1,5-4 223,-1-10 2076,1 3 0,-5-11 0,-1 4 0</inkml:trace>
  <inkml:trace contextRef="#ctx0" brushRef="#br0" timeOffset="13077">5689 588 7924,'-9'-8'0,"-4"3"3203,-5 3-2107,-1 9 1,-2 9 36,-4 14 0,-8 9-168,-1 15-601,0 6-710,4 27 1,6-2 469,11-37 1,1 2-131,1 48 1,-2-2-175,13-3 0,8 0-1059,7-5 1,13-9 271,11-16-172,10-9 0,5-11 0,9-15 1139,6-12 0,4-6 0,6-15 0,3-7 0</inkml:trace>
  <inkml:trace contextRef="#ctx0" brushRef="#br0" timeOffset="14407">6379 1220 7846,'-14'-8'1710,"-1"1"0,2 9-774,3 3 1,-1 3 150,6 7 1,-2 6-153,2 4-574,4 9 52,-6-3-202,7 11-811,0 2 505,0 9 0,5 5 12,0 1 1,2 0-85,-2 0 0,-2-2-813,7-3 0,-6-8 531,6-7 1,-5-6 0,3-1-839,-1-6 1,-2-9 28,-5-8 899,0-5 0,0-9 359,0-10 0,-7-16 0,-1 0 0</inkml:trace>
  <inkml:trace contextRef="#ctx0" brushRef="#br0" timeOffset="14575">6306 1176 7846,'-8'0'6962,"1"0"-6460,7 0 0,8 0-415,7 0 1,1 0-920,9 0 0,-5 0 636,4 0 1,1 0-1,2 0-1775,-2 0 938,3 0-76,-6 0 452,1 0 226,-1 0 0,-14 0 388,5 0 0,-12 7-182,4 2 0,-5 4 204,-5 2 0,-4 0 466,-11-1 0,-1 1-339,-4 0 0,-2 1 530,2 4 0,-3-4 1,1 4-162,2-4 0,-1-6 55,6 0-107,7-7-1495,0 10 518,12-11 522,-6 4 0,9-6-872,3 0 904,3-6 0,13-3 0,2-5 0</inkml:trace>
  <inkml:trace contextRef="#ctx0" brushRef="#br0" timeOffset="14854">6703 1088 8929,'0'14'1302,"0"3"-1056,0 2 1,0-1-97,0 7 1,0-2-1,1 3 286,4-2 1,-3 1-155,3 4 1,-2-6 634,2-3-221,-3-4-92,11-1-544,-5-1 159,7-5 0,-1-3-231,1-12 74,0-3 1,-1-12 293,1-3-1351,0-4 557,-7-1-1616,5-1 1048,-5 1 428,7 6-7,-7 2-1306,5-1 1891,-5 6 0,7-5 0,0 6 0</inkml:trace>
  <inkml:trace contextRef="#ctx0" brushRef="#br0" timeOffset="15192">7129 1147 7911,'-15'0'708,"2"6"211,4 4 1,-5-2-121,5 2 0,-4 5-432,-2 4 1,5 6-1,2-4-310,1 2 0,3-5-51,4 1-31,0 4 53,0-6 190,6 4-652,9-13 373,1 5 0,12-11 129,-4 3 1,-1-5-485,2-5 1,-2-4-23,1-5 1,2-1 184,-6 0 1,-1 1 239,-4-1 0,-7-5-135,-3 1 259,-3-1 0,-2 5 0,-2 1 145,-3-1-83,-3 7-203,-7 1 72,-6 1 59,5 4-76,-12-4 0,10 6 71,-6 0-66,6 0-338,-4 0 167,14 0-365,-5 0 246,12 0 86,-6 0 0,7 0-1792,0 0 1966,7 0 0,7-7 0,9-1 0</inkml:trace>
  <inkml:trace contextRef="#ctx0" brushRef="#br0" timeOffset="15588">7408 1117 11555,'0'-15'3042,"7"1"-2192,3-1 0,3-5-353,2 1 0,4-6-637,1 6 1,-1-6 176,-4 6 0,0-3-880,-1 3 1,1 3 0,-2-6 137,-3 1 120,3 5 354,-11-5 0,4 4 57,-6-2 1,-1 2-84,-4-2 1,-4 4 437,-5 5 1,-1-1 0,0 6-10,1 2 0,4 3 67,0 4 0,0 8 331,-4 12 1,5 3-281,5 12 0,2 6 0,2 9-133,0 3 1,0 9-449,0 2 76,6 4 0,3 2 331,5-1-1428,1-6 1228,0 12 0,-1-19-644,1 4 1,-2-7 331,-3-13 1,1-3 57,-6-12-47,0-6-246,-5-8 0,-1-12 222,-4-13-281,-4-6 1,-2-15-1,-2-2 770,-3-1-80,-2-7 0,-4 4 0,0-8 0</inkml:trace>
  <inkml:trace contextRef="#ctx0" brushRef="#br0" timeOffset="15768">7364 1294 7888,'8'6'451,"6"-4"2790,-6 4-2107,6-6 0,-4-1-54,0-4 2288,0-3-2221,5-14 0,-1 6-232,1-4 0,-5-1-74,0 2 0,-1-6-1526,6 5 0,-2 1 496,-3 4 0,3 2-666,-3 3 1,3 4-1623,1 6 0,-4 1 1232,0 4 1,-5 5 1244,5 10 0,0-4 0,4 5 0</inkml:trace>
  <inkml:trace contextRef="#ctx0" brushRef="#br0" timeOffset="16106">7864 1102 7821,'-8'0'4637,"1"0"0,7 2-4235,0 3 0,0 3-194,0 7 1,0 1-2204,0 4 1599,7-4 0,-5 7 1,2-5-1265,-2 2 1205,5-1 1,-6-4-1354,4 0 0,-2-7 1808,2-3 0,-3-4 0,4-1 0</inkml:trace>
  <inkml:trace contextRef="#ctx0" brushRef="#br0" timeOffset="16277">7835 897 9770,'0'-8'4845,"0"1"-3183,0 0-623,0 6-519,0-6-2379,0 7 848,0 0 794,6 0 217,-4 0 0,11-6 0,-5-2 0</inkml:trace>
  <inkml:trace contextRef="#ctx0" brushRef="#br0" timeOffset="16449">8011 647 7889,'0'15'8370,"0"4"-6796,0 1 1,2 6-1526,3-2 0,-2 6-25,7 4 1,-7-1-1661,2 6 0,1 5 1030,-1 5 1,0 2-595,-5-2 1,0-4 1199,0 4 0,7-3 0,1-2 0</inkml:trace>
  <inkml:trace contextRef="#ctx0" brushRef="#br0" timeOffset="16623">8011 1132 7889,'0'-15'2860,"-6"0"-885,4 7-1388,-5-5 1,7 10 3106,0-7-2221,0 7 0,2-5-832,3 3 0,8 3-61,7-3 1,1 4-660,-2 1 1,-1 0 0,5 0-3422,-2 0 3500,-1 0 0,1 0 0,2 0 0</inkml:trace>
  <inkml:trace contextRef="#ctx0" brushRef="#br0" timeOffset="17609">8320 1308 7806,'-10'0'0,"0"0"2268,0 0-1030,2 0 1089,2 0-639,6 0 15,0 0-1475,6 0 49,2 0 27,7 7-142,0-6 0,6 8 153,3-4-2228,4-4 1034,8 6 545,-5-7 334,12 0 0,-6-13 0,7-4 0</inkml:trace>
  <inkml:trace contextRef="#ctx0" brushRef="#br0" timeOffset="20443">10921 1220 7823,'-6'-15'1831,"-2"1"-630,0 6-440,-5 1 183,11 7-593,-5 0 1,7 2-24,0 3 1,5 3 56,0 6 0,2 3-163,-2 2 0,-4-1-146,4 7 0,-3-1 102,-2 6 0,0-1-837,0 0 0,-2 1 381,-3-1 0,-3 1-1677,-7-1 1,1-1 1954,-1-4 0,-13-2 0,-3-8 0</inkml:trace>
  <inkml:trace contextRef="#ctx0" brushRef="#br0" timeOffset="21318">11407 970 9400,'-9'0'2050,"-2"2"-1675,6 3 1,0 3-43,5 7 1,0 1-70,0 4 1,0 4 125,0 10 1,0 2-213,0 3 1,2 9 22,3-4 0,-4 8-268,4-3 1,2 5 119,-2-5 0,0 0-443,-5-5 1,4-1 254,1-4 1,0-5-170,-5-9 1,0-4-58,0-6-69,0-7 1,0-3 112,0-10 1,-5-10-20,0-9 1,-4-6 345,4-4 1,-5-4-101,5-6 1,-5-2 76,5-3 0,-1 4-63,1-4 1,2 1 106,-7-1 1,7-1-95,-2-4 1,3 0 142,2 10 1,0-4 428,0 9 1,7 5-250,2 5 0,4 1 174,2 8 0,1 2-136,4 8 1,-2-1-214,7 6 0,-1 0 138,5 5 0,-1 0-372,-3 0 0,1 0-48,-7 0 1,6 7-29,-5 3 0,-6 3-70,-4 1 1,-7 1 77,2 0 0,-3 4 206,-2 1 1,-7 1-73,-2-1 1,-5-4 35,0 4 1,-1-4-32,0-1 0,-4-1 164,-1 1 1,1-7-297,4-3-5,0 3-858,0-6 743,7 4 0,2-7-318,6-4 0,1 2 245,4-7 0,3 2 403,7-2 0,0-3 0,0 5 0</inkml:trace>
  <inkml:trace contextRef="#ctx0" brushRef="#br0" timeOffset="21627">11774 809 7926,'0'-9'650,"0"3"2,0 6 584,0 0-863,0 6 1,0 3 173,0 5-151,0 1-144,0 6 1,0-3-158,0 7-39,7-1 0,-6 4-9,4-4 0,2-1 140,-2-3 1,4-4-157,-4 4 0,5-9 161,-5-1-258,6-7 62,-2 4 0,0-14-68,1-3 0,-5-8-73,5-1 1,-7-6-183,2 6 1,2-6-122,-3 6 0,1-3 197,-5 3 1,0 3-615,0-4 0,5 9 333,0 1 1,2 6-364,-2 0 0,-2 2 895,7 2 0,-7 0 0,10 0 0,-5 0 0</inkml:trace>
  <inkml:trace contextRef="#ctx0" brushRef="#br0" timeOffset="21975">12171 911 7926,'-7'-8'1528,"-2"3"1,-4-1-390,-2 1 1,0 0-555,0 5 0,6 0 24,-1 0 0,0 0-67,-5 0 1,6 5-154,-1 0 0,6 6-638,0-1 1,2 3 219,2 2 1,6-5-467,4-1 0,8 1 302,2 5 1,6-7-153,-2-3 0,4 1-73,2-1 0,-6 0 0,-1-5 0,0 0-612,0 0 468,-5-6 206,3-2 674,-13-7-280,-1 0 1,-7 0-72,0 1 523,0-1-372,-7 0 0,-1 6 50,-7-1-65,1 0 1,-3-3-353,-2 3 1,2-1 117,-2 6 1,7 0-389,2 5 1,6-5-146,-6 0-1049,6 0 1183,-2 5 0,12 2-134,4 3 1,3-4 663,2 4 0,-7-3 0,12 4 0,-4 3 0</inkml:trace>
  <inkml:trace contextRef="#ctx0" brushRef="#br0" timeOffset="22345">12406 779 11522,'2'-10'1526,"3"1"1,3 0-819,6 0 1,1-5-850,0 5 1,0-1 159,-1-5 0,1 4-483,0-9 0,-1 4 376,1 1 1,-5-4-451,0-1 1,-7-1 301,2 1 1,-4 4-7,-1-4 0,0 4 1,0 1 98,0 0 157,0 7 389,-6-5 1,-2 12-235,-7-4 1,7 10 122,3 4 1,-2 11-55,3 4 0,-3 6-332,2 4 0,4 5 87,-4 10 0,5 4-69,5 5 1,-2 8-13,7 2 1,-1 11-237,6 4 0,0-3 110,-1-2 0,4-9-289,-3-5 1,3-12 254,-8-8 0,-4-8-66,-1-11 289,-3-4 1,-2-15-115,0-6 1,-2-10-191,-3-14 1,-3-7-145,-6-13 0,-1 0-116,0 0 1,-1-5-184,-4 0 1,-3-7 771,-6 2 0,0 4 0,-7-8 0,-2 6 0</inkml:trace>
  <inkml:trace contextRef="#ctx0" brushRef="#br0" timeOffset="22543">12289 1014 7926,'14'15'640,"-6"-7"32,5-1-211,-4-7 581,5 0-620,1-7 0,-5-1 215,0-7 1371,-1 1-1302,0-8 0,4 6 1467,-4-4-1487,4-2 1,-3 5-154,0-2 1,0 7-196,5 2 1,-6 2-503,1-2 0,0 4 198,5 6 1,-1 0-1607,1 0 0,0 0 939,-1 0 0,1 6-2304,0 4 0,0-2 2937,-1 2 0,1 7 0,0 5 0</inkml:trace>
  <inkml:trace contextRef="#ctx0" brushRef="#br0" timeOffset="22737">12818 853 7842,'-8'-9'1339,"-6"-4"0,8 10-927,-4-7 2305,4 7-835,6-3-886,0 6-574,0 0 1,0 6-1506,0 4 817,0 3 0,0 2-1507,0-1 1,0 1 948,0 0 0,4-1-1543,1 1 2367,7-7 0,-4 5 0,7-5 0</inkml:trace>
  <inkml:trace contextRef="#ctx0" brushRef="#br0" timeOffset="22923">12788 588 7842,'-6'-15'1463,"-4"1"0,-3 1 1305,-2 3 638,7-3-2205,-5 5-507,11-7-1254,-4 7 0,12 1 412,4 7 1,-2 0-1783,2 0 1,0 0 618,5 0 1311,-1 0 0,1 0 0,0 0 0</inkml:trace>
  <inkml:trace contextRef="#ctx0" brushRef="#br0" timeOffset="23108">12950 368 7934,'-10'0'1893,"0"0"1,7 6-804,-2 4 0,4 9-514,1 6 0,0 4-204,0 6 0,0 2-480,0 7 0,1 0-472,4 1 0,2 4 316,2 0 0,3-2-227,-7-8 0,5 0-2964,-6-9 1253,1 2 1149,-5-15 1053,0-3 0,0-7 0,0-7 0</inkml:trace>
  <inkml:trace contextRef="#ctx0" brushRef="#br0" timeOffset="23293">12950 853 7934,'0'-23'370,"0"2"146,0 6-241,0 0 889,0 7-244,0 1-237,0 1-586,0 4 95,0-4 0,2 6 138,2 0-491,5 6 182,5-4 1,6 4-2416,0-6 2394,-1 0 0,-4-6 0,0-2 0</inkml:trace>
  <inkml:trace contextRef="#ctx0" brushRef="#br0" timeOffset="23968">13406 985 7892,'-15'-7'1740,"0"-1"-677,1 0 1,5 0 347,4 3-269,4 3-912,1-4 0,6 1-298,4 0 1,3 0-1084,2 5 1,1 0 708,4 0 0,1 0-653,4 0 1,-4 0 1094,-6 0 0,-1-6 0,1-3 0</inkml:trace>
  <inkml:trace contextRef="#ctx0" brushRef="#br0" timeOffset="24238">13817 970 12994,'10'-16'824,"0"-4"0,0 2-608,4-6 0,1-6-189,0-4 0,4-2 59,1 2 1,-1 1-193,-4-6 0,0 1 155,0-1 1,-1-2-271,1 7 0,-2-5 61,-3 5 1,1-1-12,-6 6 0,2 6 127,-2 3 509,-4 4-394,6 8 0,-7 10-34,0 12 0,0 9-146,0 11 0,0 4 133,0 6 1,0-3-500,0 3 1,0 2 89,0 8 1,6-4-496,4-6 1,-2 1 134,2-1 48,0-7 339,-2-1 1,3-13-461,-6-3 291,0-4-469,2-8 717,-6-1 1,6-11 278,-7-5 0,-7-1 0,-1-12 0</inkml:trace>
  <inkml:trace contextRef="#ctx0" brushRef="#br0" timeOffset="24511">13905 706 7892,'-6'-9'1463,"4"3"0,-4 4-723,6-3-460,0 4 1,1-6 97,4 7 1004,-3 0-856,11-6 1,-3 2 88,9-5 155,-2 5-408,10-2 0,-9 1-557,7 0 0,-2 0-747,1 5 0,2 0-2581,-6 0 1870,6 0 870,-10 0 783,-1 0 0,-2-6 0,-5-3 0</inkml:trace>
  <inkml:trace contextRef="#ctx0" brushRef="#br0" timeOffset="24719">14302 529 7892,'0'-8'895,"0"2"1003,0 6-1228,0 0 1,0 6-138,0 4 0,0 5-21,0 4 0,2 4 295,3 6-516,-4 7 0,13-3-227,-5 6 0,3-4 184,-2 4-32,3-7-1098,-5 4 701,6-13 0,-4-2 231,0-6-576,0-7 360,5-1 0,-2-9-30,-4-3-216,4-3 237,-4-13 1,5 0-12,1-4 60,-7-9 1,4 9 218,-7-9 0,4 3-95,-4 2 0,0 4-196,-5 1 1,0-1 114,0-4 1,5 6-518,0 3 353,0 4 1,-5 1-338,0 1-312,0 5-955,0 3 1237,6 6 0,-2 0 614,5 0 0,1 0 0,5 0 0</inkml:trace>
  <inkml:trace contextRef="#ctx0" brushRef="#br0" timeOffset="24921">14787 529 7892,'9'2'390,"-5"3"1,-7-2 849,-2 7 1,-6-5-540,1 5 1,2 4-17,-2 6 1,7 1-192,-2-1 0,3 3-20,2 6 0,0-1-774,0-4 0,2 2 238,3-6 1,-2 4-1557,7-4 1193,0 0 0,3-6 290,-3 1-1069,3-7 136,-12-1 131,12-7-969,-11 0 1906,4 0 0,-6-13 0,0-4 0</inkml:trace>
  <inkml:trace contextRef="#ctx0" brushRef="#br0" timeOffset="25112">14670 515 7892,'0'-15'2299,"0"7"-1581,0-5 715,0 11-348,0-11-403,0 11 157,6-11-500,2 12 1,9-6 197,2 7 725,-2 0-790,4 0 0,-1 0-1563,-1 0 771,7 0 1,-8 0-2857,7 0 1711,-7 7 841,9-6-1276,-10 12 1900,4-11 0,-6 11 0,-1-5 0</inkml:trace>
  <inkml:trace contextRef="#ctx0" brushRef="#br0" timeOffset="25308">14729 662 7892,'-15'8'2287,"0"5"-1495,7-12 1,-3 8 1166,6-5-1051,0-2-428,5 5 0,6-7 665,4 0-785,3 0 1,7 0-126,-1 0-171,7 0 1,-3-5 286,7 0-1833,-1 0 1113,-6 5 0,5 0 268,-4 0-3325,-2 0 2136,-1 0 1,-7 0 1289,1 0 0,0 6 0,0 3 0</inkml:trace>
  <inkml:trace contextRef="#ctx0" brushRef="#br0" timeOffset="25496">14787 867 7892,'-8'0'2354,"-5"0"-641,11 0-934,-4 0 1,12 0 102,4 0 1,3 0-209,2 0 45,6 0-369,-4 0 1,10 0-1095,-2 0 546,3 0 1,-1 0-626,-2 0 0,3 5 587,-4 0 1,4 2-3660,1-2 3895,1-4 0,-1 6 0,1-7 0</inkml:trace>
  <inkml:trace contextRef="#ctx0" brushRef="#br0" timeOffset="25822">15478 573 7875,'15'0'1385,"-7"-6"-477,5 4-531,-11-11 0,4 10 645,-6-7 0,0 5 1396,0-5-1744,-6 7 1,1-3 58,-10 6 677,4 0-893,-17 0 1,5 3 88,-6 7 215,-1-1-458,-6 19 1,7 0 212,0 6 122,-1 1-375,7-6 1,2 0 80,6 1-217,7-1 1,8 1-193,0-1 0,7-6 87,3-4 1,11-2-652,8-3 1,2-1 342,8-3 1,2-3-1704,8-7 0,-8-7 848,3-3 1,-5-3-4086,1-1 5166,-5-1 0,-12 0 0,-1 1 0</inkml:trace>
  <inkml:trace contextRef="#ctx0" brushRef="#br0" timeOffset="18296">9363 897 7898,'-6'-8'1306,"-2"1"-393,-7 7 1,-5-5 632,1 0 0,-6 0-1001,6 5 1,-7 0 59,1 0 0,-1 0-171,1 0 1,-1 7-173,7 3 0,-4 3-690,8 1 1,-3 1 328,8 0 0,4-1-537,1 1 0,5 0 233,5 0 1,3-1-219,7 1 0,6 0 235,3-1 0,-1-1-6,2-3 0,-2 3 330,1-3 0,2-2-26,-6 2 0,4 0 139,-4 5 0,-2-6-63,-8 1 1,-4 0 336,-6 5 1,0 4-134,0 1 1,-6-1 15,-4-4 0,-5 0 147,-4 0 1,1-1-128,-7 1 0,6-7 16,-6-3 1,2 2-79,-1-3 0,3 1-215,6-5-321,0 0 1,5 0-439,1 0 0,7-5 350,2 1 1,6-6-176,9 5 1,0-7 296,0 3 0,4 0-1870,1 0 2206,-1-1 0,-4-5 0,0 0 0</inkml:trace>
  <inkml:trace contextRef="#ctx0" brushRef="#br0" timeOffset="18618">9363 1338 7922,'-8'0'2912,"2"0"1,7-7-827,4-3-435,3-3-745,7-1-833,6-8 77,-4-1 1,6-1-1,-6-1-1288,3-1 798,6-1 1,-8-3 262,7 1-635,-7-1 611,3-6 0,-8 10-17,-3-3-1210,3 3 292,-12 3 449,6 2 0,-7 6 564,0 7 898,0 1-822,0 7 1,-2 7 287,-3 3 1,4 9-151,-4 6 1,3 2-134,2 3 1,0-1 101,0 1 1,0-1-926,0 0 1,7 1-50,3-1 1,-2-4-359,2-1 1,-2-6 178,2 2 0,1-9-113,-6-1 1106,6-7 0,-9 4 0,4-7 0,-6 0 0</inkml:trace>
  <inkml:trace contextRef="#ctx0" brushRef="#br0" timeOffset="18960">9496 1132 7898,'-8'0'530,"-1"0"661,4 0 321,4 0-776,-6 0 0,12-2 103,0-3 0,8 4-342,2-4 0,0 3-400,4 2 1,2-5 16,-1 0 0,4-1-1525,-4 1 0,5 3 83,-6-3 1,4 2 1327,-8-2 0,9-3 0,-7-7 0</inkml:trace>
  <inkml:trace contextRef="#ctx0" brushRef="#br0" timeOffset="19143">9834 926 10838,'-8'2'1598,"3"3"0,-2 3-869,2 6 0,0 3-275,5 2 1,-1-1-548,-4 7 0,3-1 117,-3 6 0,2-1-1088,-2 1 0,3-1-985,-2 0 0,2-6 315,2-3 46,0-4 1688,0-8 0,0-1 0,0-7 0</inkml:trace>
  <inkml:trace contextRef="#ctx0" brushRef="#br0" timeOffset="19326">9775 1029 7898,'0'-15'-454,"0"5"318,0 1 0,0 4 2552,0-5-1016,0 7-36,0-4 1,2 19-871,2 2 1,3 4-183,3-3 1,3 0-139,-3-1 1,8 3-143,1 2 0,2-7 131,-1 2 1,-2-2-389,7 3 0,-6-2 234,6-4 1,-7-2-355,1-7 0,-2 0 112,-3 0 1,1 0 28,0 0 0,-6-7 77,1-2 1,-6-4 0,0-4-24,-2-2 0,-2 2 1,0-4-108,0 0 180,0 5-470,-6-12 222,4 11-10,-11-4 203,5 6-613,-1 1 427,-4-1 1,7 5-228,-4 0 65,4 7-161,6-3-165,-7 6 463,5 0 0,1 6-532,6 4 875,6-3 0,-3 12 0,7-3 0</inkml:trace>
  <inkml:trace contextRef="#ctx0" brushRef="#br0" timeOffset="19585">10348 853 7894,'-10'-5'0,"1"0"1661,-1 0-446,-5 5 0,0 0 2094,1 0-2681,-1 0 0,0 5-107,1 0 1,5 6-195,5-1 0,-3 3-678,2 2 0,0-1 310,5 1 0,2 0-770,3-1 1,3 1 549,7 0 0,-1-5-63,1-1 0,1-4 116,4 5 1,-5-5-157,-1 5 0,1-5 629,-5 5 0,-2-6-102,2 6 506,-7 0 0,2 5-332,-10-1 0,0 0-23,-10-5 0,4 4 6,-9-3 1,2-2-424,-1 2 0,3-7-328,-4 2 1,4 2-1316,1-2-2267,7 0 2247,1-12 1766,7-1 0,7-13 0,1-2 0</inkml:trace>
  <inkml:trace contextRef="#ctx0" brushRef="#br0" timeOffset="31560">15787 103 10957,'-7'-8'2668,"6"1"0,-6 9-1737,7 3-389,0 3-241,7 7 0,-4 11 612,7 3-395,0 10 0,4-1-243,1 6-93,0 7 1,-1 1 183,1 7-277,0 0 31,-7 6 1,3-5 276,-6 4-668,0 3 261,-5-13 0,0 13-606,0-13 340,0 6 190,-6-21-1122,4 10 793,-5-18 0,3 0-37,-1-6-1635,-7-7 1314,4-3 0,-7-4-143,1-6-236,-1 0 670,-6-5 1,3 0 481,-7 0 0,7 6 0,-3 2 0</inkml:trace>
  <inkml:trace contextRef="#ctx0" brushRef="#br0" timeOffset="34395">15757 88 7965,'-6'-8'563,"4"-5"0,-6 5-20,3-7 0,4 5 611,-4 1-519,3 5 77,2-9 229,-6 12-9,4-6 323,-5 7-648,1 0-36,4 0 66,-4 0 229,6 0-582,0 7 0,0-4 18,0 7 0,0-5-38,0 4 0,0-4-16,0 5 1,5-5 71,-1 5 1,3-5 75,-2 4 0,-3-4-38,2 5 168,5 0-318,-8 5 1,7-6 68,-3 1 1,-1 0-40,5 5 0,-5-5 21,1-1-21,-4 1 1,6 11-167,-6-4 24,6 4 0,-2-6 111,0-1 0,0 1-174,-5 0 0,4 4 100,1 1 1,0 0-104,-5-6 1,2 1-43,3 0-84,-4-1 189,6 1 1,-7-5-105,0 0 0,0-1 169,0 6-340,0 0 101,0 0 0,0-1 193,0 1-243,0 0 159,0-7 0,2 5 42,3-3 0,-4 3 3,4 1 1,-3 1 90,-2 0 0,1 0-65,4-1-52,-3 1 1,6 0-46,-3-1 0,-3-4-3,2 0 24,-2 0 1,-2 4-113,0 1 1,0-5 139,0 0-189,0-7-11,0 10-61,0-5 169,0 7 33,0 0-87,0-1 111,0 1-56,0 0 47,0-1 1,0-4-10,0 0 1,0 0-42,0 4 140,0 1-121,-6 0 3,4 0-17,-5-1 31,7 1 0,0 0 20,0-1-9,0-5-10,0 4 1,0-5-31,0 6 24,0-5 4,0 4-187,0-12 181,0 12 0,0-9-14,0 5-238,-6-5-25,4 2 227,-4 1-121,-1 1 137,6 0 0,-6 5 75,7-3-114,-7-3-41,6 6 34,-6-5 1,2 6-39,0 1 449,1 0-208,4 0 1,0-6-62,0 1-116,-7-7 54,5 11 6,-4-13-229,6 6-11,0-7 127,0 6 62,0-4-29,0 4 105,0-6-2192,0 0 2269,0-6-188,0 4 1,2-11-103,2 3-20,-2 4 107,5-7 1,-6 5-78,4-7-134,-3 0 128,4 0 1,-6 1-36,0-1 69,0-6 52,7 5 0,-6-7-64,4 3 28,-3 4-16,-2-12 1,0 12 185,0-4 111,0 4-279,0-6 378,7 6-181,-6-5 1,6 6-90,-7 0 226,0 1 21,6-1-224,-4 0 132,4-6-135,-6 11 0,2-14-122,3 9 129,-3-3 29,4 4 0,-6-1-230,0 0-13,0 0 187,0 1-342,0-1 189,0 0 0,-2 1-9,-2-1-71,2 0 179,-11 1 0,10-3-148,-7-2 277,7 2-123,-4-4 0,2 11 163,0 0 53,0 1-218,5-6 1,0 0 206,0 1 46,0 5-195,0-4 201,0 5-195,0 0 0,0-5 37,0 3-95,0-3 82,0 5 1,-1-5-173,-4 3 1,3 3 151,-4-6 0,1 5-180,0-6 156,-7 5-16,4-4-230,0 5 240,-5-7 1,5 1-64,-7-1 164,7 0-107,-5 7 0,10-5-55,-7 3 195,7 4-128,-4-7 1,5 9 245,-3-5-241,4 5-1,-6-2-3,7 6 1,0-2-110,0-3-22,0 4-229,0-6-478,0 7-1782,0 0 2657,-6 0 0,-2 0 0,-7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6:07:26.7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74 16 7783,'-7'-9'3360,"-3"5"-1577,4 2-13,-7 2 1,11 8-826,-3 7 1,2 6-565,-2 8 0,2 9 0,-5 6-50,1 8 0,2 7-884,5 5-451,0-10-1884,0 16 2046,0-16 1,0 11 294,0-6 547,7 0 0,1 0 0,7-1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6:07:27.1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 15 7844,'-8'-8'0,"-5"2"2604,5 6-1418,0 0 0,1 1 899,7 4-1445,-6-3-214,4 11-357,-4-12 89,6 13 0,0-6-148,0 6 0,4-4-311,1 0 1,7-2 30,-2 2 1,3 1 336,1-6 0,1 0-899,0-5 186,-1 0 447,1 0-15,-7-6 1,4 2-205,-7-5 1017,0-1 0,-5-5 1510,0 0-1616,0 1 0,-7-1-56,-3 0 1,-5 7 0,-2 3 39,-3 4 1,0 1 191,6 0-282,-1 0-315,0 0-10,1 6 0,4 1 255,0 2-866,7 5 417,-4-6 73,7 6 0,7 1-134,2 0 0,5-7-486,0-3 0,1-4 282,0-1 0,-1 0-12,1 0 0,0-6-129,-1-4 1832,-5 4-936,-3-7 1,-6 9 1790,0-6-1451,0 7 1,-6-3-225,-4 6 1,-3 0-1,-2 0 0,0 6-1125,1 4 0,4 1 269,0-1-5994,7 3 6376,-4-5 0,14-6 0,1-4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6:07:22.5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221 338 7803,'-10'0'1097,"0"0"0,7 2 0,-2 3 0,4 6 1,1 9-1,0 9-231,0 9 0,0 11 0,1 7 0,2 6-444,2 6 0,5 9 0,-5 3-684,-2 2-1409,6-6 106,-8 4 1150,6-6 1,-2-4 492,-1-6 1,1-2-719,-5-13 0,5-7-1125,0-7 0,0-11 207,-5-4-461,0-10 2019,0-10 0,-6-15 0,-3-8 0</inkml:trace>
  <inkml:trace contextRef="#ctx0" brushRef="#br0" timeOffset="699">45 206 7811,'-15'-8'1555,"7"-5"1,-4 10 0,7-7 218,2-2-787,2 6-643,1-7 1,1 6 0,4-4 385,5 1 0,9-5-341,6-4 1,4-1-278,6 5 0,4 2 0,8 2-352,2 1 210,7 7 0,-9-4-508,7 7 1,-5 0 383,5 0 0,-7 9-317,2 5 0,-5 3 152,-4 7 0,-5 1-113,-5 4 0,-7 5 0,-4 2-48,-2 2 412,-9 1 1,-3 10-245,-10 0 713,-3 6-372,-14-2 1,0-1 302,-8-3 0,1-5 457,-1-5 0,1-3-158,0-6 0,4-7-316,1-4 1,1-3 0,-2-2 265,6-5 1,7-2-332,2-7-259,7 0 321,-10 0-1607,11 0 679,2 0 450,9-7 71,12-1-431,2 0 0,6-3 19,0 6-510,7 0 0,-3 5 382,6 0 1,0 1 90,6 4 1,-1-1 191,0 5 0,-7 3 14,-2 7 182,2-2 1,-7 10 379,-1-2-164,-6 3-186,-8 8 477,-1-5-332,-6 11 0,-1-4-50,-7 6 1,-7 0 1320,-2 0-830,-11-6 0,-3 4 1090,-6-3 1,-6-3-622,1-2 0,-7-4 0,2-6 34,-3-4 0,2-5 10,1-6-480,7-2-204,-11-7 0,12-2-272,-3-3 1,3 4 1,6-12-976,1 3 0,6-3 649,-2-2 1,10 0-1978,6 1 0,2-1 54,2 0 2231,6 1 0,3-1 0,5 0 0</inkml:trace>
  <inkml:trace contextRef="#ctx0" brushRef="#br0" timeOffset="1184">1588 779 7812,'-15'0'2253,"1"0"0,-1 2-1275,0 3 464,1 3-900,-1 13 0,0 2-222,0 7 0,1 6-210,-1 3 39,7 3 1,-4 7 51,8 0 0,0 0-77,9-5 1,8-1-146,7-4 0,12-3-57,3-7 0,6-6 0,4-5 179,4-6-179,4-6-692,12-6 727,-5-13-24,-1 3 0,-3-19 0,-7-1 86,-2-7 0,-8-4-113,-4 2 0,-11-2 128,-4 7 1,-11-5 39,-4 4 1,-18 1 408,-11 5 1,-11 4-186,-9 1 1,-6 7-79,-4 2-702,-10 1 246,4 12 170,-6-4 1,9 6 205,3 0 1,5 1-154,10 4 1,5-3-632,9 3-4203,11-4 4847,7-1 0,14-6 0,1-2 0</inkml:trace>
  <inkml:trace contextRef="#ctx0" brushRef="#br0" timeOffset="1853">2999 456 9881,'-13'10'1187,"3"0"0,-3-7 835,3 2-1089,-3 3-361,-8 0-279,5 7 0,-12 0 176,3-1 1,-2 3-185,-3 2 1,-4 2-76,0 4 0,-5 8-353,4-4 0,3 10 131,7 0 0,-1 4-28,6 1 109,7 0 0,2 0 138,6 0 1,7-5-941,7 1 184,11-8 0,0 4-178,9-6 0,-1-3 336,11-2 1,-3-6 0,5-9-275,0-5 466,4-3 1,-12-4-13,6-3 1,-6-5 96,1-9-96,-3-4 74,-8 0 1,-2-5 16,-6 4 1,-7 1 175,-3-1 1,-5 1 0,-5-3 333,-5 1-382,-9 7 0,1-3 611,-7 6 0,1 2 453,-6 3-623,1-3-114,6 12 766,-5-6-641,12 7 1,-5 0 100,6 0 0,0 0 666,1 0-674,5 7-498,3-6 1,12 11 0,6-7 263,6-2-163,5-2 1,6-1-103,1 0 1,-1-1 46,0-4 1,2 2 0,2-7-843,1-2 454,1 6 0,-11-6-1357,1 8 0,-6-6 538,6 5 1,-7 0 0,1 5-1988,-2 0 2421,-9 0 671,5 0 0,-12 0 0,6 0 0</inkml:trace>
  <inkml:trace contextRef="#ctx0" brushRef="#br0" timeOffset="2319">3514 544 7787,'-2'-13'0,"-3"3"2539,-3 4 1,-7 6 974,0 0-2321,7 0-494,-5 0-347,5 6 0,0 3-106,3 5 0,-2 12-263,3 4 1,-6 9 0,5 0 290,2 4-599,1 1 0,2 5 290,0 0 1,2-2-23,3-8 1,4-3-1,9-8-647,2-4 470,6-2 0,-3-9 38,6-3 0,1-4 23,-1-6 1,-1-6 0,-2-4-72,-2-3 1,1-9 66,4-2 78,-6-4-608,5-1 286,-12-1 104,6 1-164,-8 0 186,-6-7 0,6 5 285,-5-4 1,-2-1-59,-2 2 1,-4 5 340,-1 4-153,0 7-151,0-3-70,0 6 2385,0 7-1513,-6 2 1,3 19-379,-7 6 1,7 9-190,-2 6 0,3 2 131,2 4-524,0 9 1,0-10 0,2 10 253,3-4 0,3-7-403,6-4 1,1-9 30,0-6-2258,-1-2 1654,8-3 1,-4-5 910,6-5 0,1-8 0,4-5 0</inkml:trace>
  <inkml:trace contextRef="#ctx0" brushRef="#br0" timeOffset="2752">4425 485 7799,'0'-14'1621,"-2"-1"-972,-3 0 2336,4 1-1389,-6 5-366,7-4-573,0 12 1386,0-6-918,0 7-478,0 13-301,0 4 0,0 14 74,0 3-870,-6 4 0,4 12 418,-3 4 1,4 3 0,1 0-186,0-3 0,0 2-2299,0-7 1148,0-7 725,0 1-65,0-12-1801,6-2 1635,-4-8 0,6-8-11,-3-3 885,-4-3 0,12-7 0,-4 0 0</inkml:trace>
  <inkml:trace contextRef="#ctx0" brushRef="#br0" timeOffset="2993">4307 441 7799,'-1'-8'4128,"-4"3"-2686,3 4 1,-4 2 503,6 4 0,6-3-502,4 3 1,5-4 0,4-1-624,6 0 0,3 0-38,1 0-324,7 0-999,-5 0 462,11 0 0,-9 0-494,6 0 0,-6-1 0,3-3-310,0 0 0,-5-1-2380,3 5 2089,-9 0 0,1 0 41,-7 0 1,1 0-1064,-5 0 2195,-7 6 0,-2 9 0,-6 8 0</inkml:trace>
  <inkml:trace contextRef="#ctx0" brushRef="#br0" timeOffset="3214">4440 735 7799,'-15'0'3474,"0"0"-1883,1 0-1071,5 0 1077,-4 0-418,12 7 89,-6-5 0,9 4-635,3-6 1,3 0 557,7 0 0,6 0-537,3 0 1,1 0-444,4 0 0,-3 0 1,10 0-1192,0 0 1,-5 0 584,3 0 1,-2 0 0,-3 0-1702,0 0 0,-1 0 149,-3 0 0,1 0 456,-7 0 1491,-6 0 0,7 0 0,-4 0 0</inkml:trace>
  <inkml:trace contextRef="#ctx0" brushRef="#br0" timeOffset="3421">4440 1088 8850,'-15'8'756,"2"-1"2588,3-1-1217,-3-4-945,11 5 1,-3-7-241,10 0 1,4 0 755,5 0 1,7 0 1137,4 0-2061,9-7 1,4 4-254,6-7 0,0 5-966,0-5 0,5 5 0,0-3-3551,-2 2 2901,-1 1 0,-2 0 737,0 0 1,-4-5-2532,-1 5 2888,-7-6 0,11 3 0,-6-7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6:07:26.7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74 16 7783,'-7'-9'3360,"-3"5"-1577,4 2-13,-7 2 1,11 8-826,-3 7 1,2 6-565,-2 8 0,2 9 0,-5 6-50,1 8 0,2 7-884,5 5-451,0-10-1884,0 16 2046,0-16 1,0 11 294,0-6 547,7 0 0,1 0 0,7-1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6:07:27.1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 15 7844,'-8'-8'0,"-5"2"2604,5 6-1418,0 0 0,1 1 899,7 4-1445,-6-3-214,4 11-357,-4-12 89,6 13 0,0-6-148,0 6 0,4-4-311,1 0 1,7-2 30,-2 2 1,3 1 336,1-6 0,1 0-899,0-5 186,-1 0 447,1 0-15,-7-6 1,4 2-205,-7-5 1017,0-1 0,-5-5 1510,0 0-1616,0 1 0,-7-1-56,-3 0 1,-5 7 0,-2 3 39,-3 4 1,0 1 191,6 0-282,-1 0-315,0 0-10,1 6 0,4 1 255,0 2-866,7 5 417,-4-6 73,7 6 0,7 1-134,2 0 0,5-7-486,0-3 0,1-4 282,0-1 0,-1 0-12,1 0 0,0-6-129,-1-4 1832,-5 4-936,-3-7 1,-6 9 1790,0-6-1451,0 7 1,-6-3-225,-4 6 1,-3 0-1,-2 0 0,0 6-1125,1 4 0,4 1 269,0-1-5994,7 3 6376,-4-5 0,14-6 0,1-4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38:56.1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346 423 7600,'13'-2'-15,"-3"-3"0,2 2 469,-7-7-59,7-1 1,-4-4-81,7 0 0,-5 0 425,0 0-263,-7 0 296,11 7 1,-12-6 267,3 4 578,-4-3-1065,-1-2 0,-1 6-90,-4 4 0,-6-1 8,-9 1 1,2 0 0,-7 5 0,3 1-152,-8 4 1,3 4-357,-8 6 1,3 2-65,2 3 0,0 3-116,0 7 1,4-5 195,1 0 0,12-1-53,-2 1 0,10-1-236,0-4 1,3-4-302,2 4 0,7 2-65,3-2 1,10 0 281,5-4 0,4-1 167,1 0 0,0 0 125,0 0 0,-1 0 210,-4 0 1,1 0-111,-5 0 1,-3 0 87,-8 0 1,2 0 129,-7 0 0,-2 2 254,-8 3 1,-3-3 314,-7 3 1,-7 2-328,-3-2 0,-4 0 118,-1-5 0,-5-1-260,0-4 1,0 1-256,4-6 1,3 2 161,3-2-346,-4-3-883,13 5-360,1-14 1,10-2-1006,10-6 0,5 5 418,10 0 1951,3 7 0,7-17 0,0 3 0</inkml:trace>
  <inkml:trace contextRef="#ctx0" brushRef="#br0" timeOffset="695">647 754 7870,'-2'-10'1553,"-3"0"1,2 5 103,-7-5 1297,0 7-1046,-5-4-1151,0 7 1,0 7-358,0 3 1,5 10-540,0 5 1,5-1 0,-4 1-418,2 1 521,2 3 1,5-6 0,2-1-1427,3 0 1101,10-5 1,4 4-1,6-7-1730,2-4 1549,1-3 1,2-7 0,0-2-312,1-3 691,5-3 1,-9-13 43,3 1 0,-10-6-41,1 0 1,-6 3 85,-5-2 1,1 5 0,-6-4 550,-1 2 1,-9 1-227,-5 1 1,-9 5 1182,-1-1-1046,-7 1 0,9 9 1,-5-4 193,1 5 1,-3 3-300,5 2 1,-1 0-227,6 0 1,5 0-270,0 0 196,7 7 1,-4-4-198,7 7 0,2-2-340,3 2 1,3 2-1,9-5-857,3 1 949,4-4 0,1 4-381,0-3 434,0-3 1,5 4 350,0-6-53,-6 0 1,3-1-214,-7-4 824,6 3-440,-9-11 1,0 9-169,-7-6 778,0 0 1,-2 0-104,-3 0 979,-3 7-404,-2-11-142,0 13 0,-2-6 100,-3 7-814,-3 0 0,-7 7-158,0 3 0,5 10-111,0 5 0,6-2-536,-1 2 432,-3 1 1,6-1-169,-3 0 1,4-7 0,2 2-208,4-3 0,4-2-16,6 0 1,0-6 0,0-4-778,0-4 759,7-1 197,1 0 0,6-6-143,-4-4 265,3-10 1,-6 1 28,3-6 1,2 5 137,-7-5 0,0 6-231,-5-1 503,0 3-207,0 2 1113,-6 0-632,-2 0-259,-7 7-54,0 1 264,0 0 0,-2 7-74,-3 0 0,2 7 100,-8 8 1,6 0-392,-5 0 1,2 5 37,-2 1 0,3 0-399,7-1 1,0-3 220,0 3 0,0-3-250,0-2 1,7-1 0,3-4 63,3-5 0,9-4-986,3-1 0,4-1-491,1-4 0,0-4 1678,0-6 0,0-7 0,1-1 0</inkml:trace>
  <inkml:trace contextRef="#ctx0" brushRef="#br0" timeOffset="1109">1823 649 7840,'2'-10'716,"3"0"1,-3 5-219,3-5-60,-4 6 106,-1-2-272,0-1 0,0 3 2189,0-6-1248,-6 7-501,-3-4-353,-6 7 1,-2 2 313,-3 3-310,3 3-238,-11 1 33,11 4 0,-10 1 158,7 6-52,0 0-111,5-5 5,0 0 0,5 0-231,0 0 0,7 0 206,-2 0-707,10 0 0,5 0 95,10 1 1,-2-8-59,7-3 0,-5 2 479,6-2 1,-3 1-75,2-1 1,-3-3 26,-7 3 0,0 3-106,0 3 0,-6-3 495,-4 2 0,-5 0 385,-5 5 1,-5-5-353,-11 0 1,3 0 343,-7 5-299,6-6 0,-2 4-95,-1-11-1041,5 4 457,-5-6-740,7 0 446,7 0 484,-6 0 1,13-6-3537,-4-4 3663,10-4 0,10-1 0,8 0 0</inkml:trace>
  <inkml:trace contextRef="#ctx0" brushRef="#br0" timeOffset="1305">2351 875 7837,'-9'0'2960,"3"0"0,7 0 0,3-2-3632,1-3 371,7 4 1,1-6-1,9 7-1776,1 0 2077,2 0 0,12-7 0,2-1 0</inkml:trace>
  <inkml:trace contextRef="#ctx0" brushRef="#br0" timeOffset="2238">3271 588 7796,'-9'-10'320,"4"0"0,-2 5 291,2-5 1168,-6 7-1258,2-10 0,-6 9 1216,0-6-1147,0 7 0,0-4-72,0 7 1,0 0-136,0 0 1,5 5 54,0 0-445,6 7 1,-2-4 77,6 7 0,0 0-278,0 0 1,1-4 212,4-1 0,4 0-188,6 5 0,5 0-264,0 0 0,0 0 158,-5 0 1,5 0 192,0 0 0,1 0-14,-6 0 0,-5 5 219,0 1 1,-7-1-109,2-5 1,-3 5 273,-2 0 1,-2 0-111,-3-5 0,-3-5 81,-7 0 0,0-5 74,-1 5 1,1-6-71,0 1 0,0-4-397,0-1 0,2-1 131,3-4 0,1 1-1695,4-6 1287,4 0 0,-4-5-989,10 0 1,1 5 659,4 0 1,4 2-520,-4-3 1271,3-2 0,9 5 0,1-7 0</inkml:trace>
  <inkml:trace contextRef="#ctx0" brushRef="#br0" timeOffset="2662">3632 16 7899,'0'-9'1450,"-6"2"1,-1 11-393,-3 6 1,3 7-517,7 13 0,0 7-5,0 3 1,0 5-124,0 5 1,0 4-275,0 6 0,5-3 90,0 3 1,5-9-229,-5 4 1,5-1 77,-5-4 0,6-2-277,-6-7 0,0-4-151,-5-7 1,0-7-463,0-3 0,0-3-975,0-2 1273,0-7 0,-2-1 50,-3-7 0,-2-2 118,-3-3 0,-3-3 222,3-7 0,-2 0-59,2 0 1,-4-5 279,4 0 0,4-5 436,1 4 0,-2-4-344,2 5 1,0-5 644,5 5 0,0 0-388,0 5 1,5 0 430,0 0 1,5 5 203,-5 0-604,7 6 1,-4-3-135,7 7 1,-5 0 9,0 0 1,0 0-343,6 0 1,-6 0-379,0 0 0,-5 2-1258,5 3 0,0-3 122,5 3 203,0-3 0,0-2 1298,0 0 0,7 6 0,1 3 0</inkml:trace>
  <inkml:trace contextRef="#ctx0" brushRef="#br0" timeOffset="2955">3949 573 7899,'0'15'822,"-7"1"1,6-6 971,-4 0-1198,3 0 1,2 10 451,0 0 0,2 2-509,3-2 0,-2 2 26,7 3 0,-5 1-134,5-5 0,-5 4-43,5-5 0,-5 0-109,5-5 0,-6-5-258,1 0 0,-2-7-632,2 2 596,-3-3 1,6-4-377,-3-3 0,-3-8 219,3-7 0,-2-2-225,2 2 0,-3-3 123,3-8 1,2 5-484,-2-5 1,0 10 253,-5-9 0,5 8-192,0-3 0,1 6-1024,-1-1 1221,4 3 1,6 4-185,0 3 1,0 3 273,0 7 1,0 2-509,0 3 916,0 3 0,7 7 0,2 0 0</inkml:trace>
  <inkml:trace contextRef="#ctx0" brushRef="#br0" timeOffset="3316">4462 619 7899,'0'-9'597,"-7"-2"-418,-3 5 0,-2 0 1663,2 1 0,-3 3 872,3-3-1461,-4 3 1,-1 4-801,0 3 0,2 3-182,3 8 0,-2 0-255,7 4 0,-5 2 72,5 3 1,0 4-624,5-4 0,0-2 274,0 2-1185,7-6 1052,1 3 0,9-7-932,3 0 906,-3-7 1,9 4-1,-4-7-98,2-2 0,-4-1 234,5-2 0,-2-7-65,2-3 1,2-3 92,-7-2 0,5-2-5,-5-3 1,1 1 30,-6-6 0,-2 7 421,-3-2-161,4-4 1,-13 8 540,4-4 0,-3 3 0,-2 2 674,0 0-886,-7 6 1,4 3 1084,-7 6-1045,6 0 0,-7 1 0,6 6-85,1 8 0,-2 2-84,1 8 1,0-5-436,5 5 0,0-1-117,0 1 1,6 1-386,4-5 0,0-1-47,5-5 0,-1-2 308,11-3 1,-5 2-2031,5-7 2476,0 0 0,6-12 0,-1-1 0</inkml:trace>
  <inkml:trace contextRef="#ctx0" brushRef="#br0" timeOffset="3593">5200 649 7802,'-13'-10'2961,"3"0"-1779,3 6 1,1-9 1502,-4 3-1980,3 3 0,-5-1 45,7 3-447,-7 3-227,4-5 1,-7 7 0,0 2 81,0 3 0,5 5-402,0 10 0,1-1 251,-1 6 1,-2-2-516,7 2 396,0 4 1,5-11-1,2 6-728,3-2 1,4-2 54,6-5-885,6-7 1048,3 5 1,1-11-1057,0 3 907,0-3 771,5-9 0,7-1 0,2-7 0</inkml:trace>
  <inkml:trace contextRef="#ctx0" brushRef="#br0" timeOffset="4263">5457 0 10596,'0'16'3519,"0"5"-2916,0 4 1,0 11-85,0 4 1,0 8 0,0 3 606,0 6-657,6-4 0,-2 9-416,6 4 1,-2-10 4,2 5-341,4-11-217,-13 2 0,6-13 225,-7-4 0,5-8 9,0-2 1,0-12 314,-5 2-1915,0-10 1199,0 2 0,-5-9-26,0-3 0,-7-10 183,2-10 1,-3-4 331,-2-1-30,0-7 51,0-1 1,1-2-209,4 0 1047,-3 6-386,4-3 0,-1 9 19,0 3 1,7 3 483,-2 7 850,3 0-1242,2 6 0,2 3 118,3 6 0,3 1 118,7 4-707,1 10 118,5-5 0,1 15 242,3-9-680,4 2 0,-6-3 183,7 0 1,0 0-111,1 0 0,-6-5 192,0 0-647,-7-6 459,11 2 1,-11-6-128,7 0-102,-6-6 288,3 4 0,-12-11 536,0 3-164,0-4 351,-2-1 0,4 0 118,-7 0 1,0 5 275,-5 0-556,-7 7 0,4-4 72,-7 7 0,0 0 1,-5 0-1,1 2 224,4 3-549,-3 3 1,4 12 0,-6 2-92,0 1 0,7 2 90,3 6 1,3-6-257,2 0 36,0 0 161,0-2-685,7-1 0,1-7 33,7 0-82,7 0 0,-5-6 266,3-4 0,2-4-276,-2-1 1,5-1 57,-5-4 392,7-4 1,-9-7-1,6-3-187,-2-1 0,-2-7 314,-5 2 1,-2 3-147,-3 2 666,4-3-318,-13 6 1,6-5-119,-7 7 1375,0 0-569,0 0 1385,0 7-991,0 1-670,0 7 1,-2 2 268,-3 3 1,2 5-293,-7 10 0,5 5-15,-5 10 0,6 0-134,-1 11 0,5-11-812,5 5 1,5-7-513,11-2 1,2-8 1048,7-3 0,7-10 0,2-3 0</inkml:trace>
  <inkml:trace contextRef="#ctx0" brushRef="#br0" timeOffset="4988">6392 468 7823,'0'-10'586,"0"0"-332,0 0 0,0 0 1442,0 0-626,0 6 512,0-9-524,0 11-120,0-5-512,0 7 0,0 7-148,0 3 0,1 9 102,4 1 0,-1 7-118,6-2 0,-5 3-228,5 2 0,-5 5 125,5 1 1,-5 1-389,5-2 0,-7-5 63,2 0 1,2-2-432,-2-7 341,7-1 0,-9-7 80,7-3 0,-7-5-92,2-10 0,2-5 33,-2-10 1,2 0-131,-2-10 1,-3 3 53,3-8 0,1-2-84,-1 2 1,2-2 4,-2 2 0,-2 3 12,7-3 0,-1 5-7,1 4 1,3 0 103,-3 5 1,-1 6-897,1 5 785,0 7 0,3-2-458,-3 10 0,-3-2 850,-7 7 0,7 7 0,1 7 0</inkml:trace>
  <inkml:trace contextRef="#ctx0" brushRef="#br0" timeOffset="5307">6829 588 7823,'0'-10'326,"0"0"1,0 5 499,0-5 1,-5 5 2330,0-5-1516,0 7 284,5-11-1406,6 13 0,8-6-79,6 7 1,2 0-175,-2 0 0,3-5-232,7 0 0,-1 0-468,-4 5 0,2 0 325,-7 0 1,0 0-1778,-5 0 831,0-7-26,0 6 626,-6-13 0,-14 8 561,-10-5 1,-6 5-113,1 6 0,-3 1 72,-7 4 1,0 4 162,-1 6 1,6 0 430,0 0 0,7 5 59,-2 0 0,8 0-255,2-5 0,6 6-449,-1-1 1,10 0 89,6-5 1,4 0-1237,5 0 0,3-7 597,7-3 1,5-3-653,1-2 1,4 0-125,-5 0 1310,0-7 0,-5-1 0,1-7 0</inkml:trace>
  <inkml:trace contextRef="#ctx0" brushRef="#br0" timeOffset="5598">7387 423 7823,'-7'-14'1774,"-3"4"0,1 3-221,-1 7 0,5 0 2024,-5 0-2520,7 0-900,-4 0 1,7 7-524,0 3 0,0 9 294,0 1 1,0 2-538,0-2 0,7-2 491,3 7 0,2-5-25,-2 5 1,3-6-146,-3 1 0,2 2 99,-2-2 0,2 0 211,-7-5 1,0 0 632,-5 0 0,0 0 351,0 0 1,-7-5-445,-3 0 0,-5-1-581,-5 1 0,1 2 91,-6-7 1,7 0-380,-2-5 0,3 0 252,2 0 1,7-7-4046,3-3 4100,3-10 0,9-4 0,1-6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6:07:22.5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221 338 7803,'-10'0'1097,"0"0"0,7 2 0,-2 3 0,4 6 1,1 9-1,0 9-231,0 9 0,0 11 0,1 7 0,2 6-444,2 6 0,5 9 0,-5 3-684,-2 2-1409,6-6 106,-8 4 1150,6-6 1,-2-4 492,-1-6 1,1-2-719,-5-13 0,5-7-1125,0-7 0,0-11 207,-5-4-461,0-10 2019,0-10 0,-6-15 0,-3-8 0</inkml:trace>
  <inkml:trace contextRef="#ctx0" brushRef="#br0" timeOffset="699">45 206 7811,'-15'-8'1555,"7"-5"1,-4 10 0,7-7 218,2-2-787,2 6-643,1-7 1,1 6 0,4-4 385,5 1 0,9-5-341,6-4 1,4-1-278,6 5 0,4 2 0,8 2-352,2 1 210,7 7 0,-9-4-508,7 7 1,-5 0 383,5 0 0,-7 9-317,2 5 0,-5 3 152,-4 7 0,-5 1-113,-5 4 0,-7 5 0,-4 2-48,-2 2 412,-9 1 1,-3 10-245,-10 0 713,-3 6-372,-14-2 1,0-1 302,-8-3 0,1-5 457,-1-5 0,1-3-158,0-6 0,4-7-316,1-4 1,1-3 0,-2-2 265,6-5 1,7-2-332,2-7-259,7 0 321,-10 0-1607,11 0 679,2 0 450,9-7 71,12-1-431,2 0 0,6-3 19,0 6-510,7 0 0,-3 5 382,6 0 1,0 1 90,6 4 1,-1-1 191,0 5 0,-7 3 14,-2 7 182,2-2 1,-7 10 379,-1-2-164,-6 3-186,-8 8 477,-1-5-332,-6 11 0,-1-4-50,-7 6 1,-7 0 1320,-2 0-830,-11-6 0,-3 4 1090,-6-3 1,-6-3-622,1-2 0,-7-4 0,2-6 34,-3-4 0,2-5 10,1-6-480,7-2-204,-11-7 0,12-2-272,-3-3 1,3 4 1,6-12-976,1 3 0,6-3 649,-2-2 1,10 0-1978,6 1 0,2-1 54,2 0 2231,6 1 0,3-1 0,5 0 0</inkml:trace>
  <inkml:trace contextRef="#ctx0" brushRef="#br0" timeOffset="1184">1588 779 7812,'-15'0'2253,"1"0"0,-1 2-1275,0 3 464,1 3-900,-1 13 0,0 2-222,0 7 0,1 6-210,-1 3 39,7 3 1,-4 7 51,8 0 0,0 0-77,9-5 1,8-1-146,7-4 0,12-3-57,3-7 0,6-6 0,4-5 179,4-6-179,4-6-692,12-6 727,-5-13-24,-1 3 0,-3-19 0,-7-1 86,-2-7 0,-8-4-113,-4 2 0,-11-2 128,-4 7 1,-11-5 39,-4 4 1,-18 1 408,-11 5 1,-11 4-186,-9 1 1,-6 7-79,-4 2-702,-10 1 246,4 12 170,-6-4 1,9 6 205,3 0 1,5 1-154,10 4 1,5-3-632,9 3-4203,11-4 4847,7-1 0,14-6 0,1-2 0</inkml:trace>
  <inkml:trace contextRef="#ctx0" brushRef="#br0" timeOffset="1853">2999 456 9881,'-13'10'1187,"3"0"0,-3-7 835,3 2-1089,-3 3-361,-8 0-279,5 7 0,-12 0 176,3-1 1,-2 3-185,-3 2 1,-4 2-76,0 4 0,-5 8-353,4-4 0,3 10 131,7 0 0,-1 4-28,6 1 109,7 0 0,2 0 138,6 0 1,7-5-941,7 1 184,11-8 0,0 4-178,9-6 0,-1-3 336,11-2 1,-3-6 0,5-9-275,0-5 466,4-3 1,-12-4-13,6-3 1,-6-5 96,1-9-96,-3-4 74,-8 0 1,-2-5 16,-6 4 1,-7 1 175,-3-1 1,-5 1 0,-5-3 333,-5 1-382,-9 7 0,1-3 611,-7 6 0,1 2 453,-6 3-623,1-3-114,6 12 766,-5-6-641,12 7 1,-5 0 100,6 0 0,0 0 666,1 0-674,5 7-498,3-6 1,12 11 0,6-7 263,6-2-163,5-2 1,6-1-103,1 0 1,-1-1 46,0-4 1,2 2 0,2-7-843,1-2 454,1 6 0,-11-6-1357,1 8 0,-6-6 538,6 5 1,-7 0 0,1 5-1988,-2 0 2421,-9 0 671,5 0 0,-12 0 0,6 0 0</inkml:trace>
  <inkml:trace contextRef="#ctx0" brushRef="#br0" timeOffset="2319">3514 544 7787,'-2'-13'0,"-3"3"2539,-3 4 1,-7 6 974,0 0-2321,7 0-494,-5 0-347,5 6 0,0 3-106,3 5 0,-2 12-263,3 4 1,-6 9 0,5 0 290,2 4-599,1 1 0,2 5 290,0 0 1,2-2-23,3-8 1,4-3-1,9-8-647,2-4 470,6-2 0,-3-9 38,6-3 0,1-4 23,-1-6 1,-1-6 0,-2-4-72,-2-3 1,1-9 66,4-2 78,-6-4-608,5-1 286,-12-1 104,6 1-164,-8 0 186,-6-7 0,6 5 285,-5-4 1,-2-1-59,-2 2 1,-4 5 340,-1 4-153,0 7-151,0-3-70,0 6 2385,0 7-1513,-6 2 1,3 19-379,-7 6 1,7 9-190,-2 6 0,3 2 131,2 4-524,0 9 1,0-10 0,2 10 253,3-4 0,3-7-403,6-4 1,1-9 30,0-6-2258,-1-2 1654,8-3 1,-4-5 910,6-5 0,1-8 0,4-5 0</inkml:trace>
  <inkml:trace contextRef="#ctx0" brushRef="#br0" timeOffset="2752">4425 485 7799,'0'-14'1621,"-2"-1"-972,-3 0 2336,4 1-1389,-6 5-366,7-4-573,0 12 1386,0-6-918,0 7-478,0 13-301,0 4 0,0 14 74,0 3-870,-6 4 0,4 12 418,-3 4 1,4 3 0,1 0-186,0-3 0,0 2-2299,0-7 1148,0-7 725,0 1-65,0-12-1801,6-2 1635,-4-8 0,6-8-11,-3-3 885,-4-3 0,12-7 0,-4 0 0</inkml:trace>
  <inkml:trace contextRef="#ctx0" brushRef="#br0" timeOffset="2993">4307 441 7799,'-1'-8'4128,"-4"3"-2686,3 4 1,-4 2 503,6 4 0,6-3-502,4 3 1,5-4 0,4-1-624,6 0 0,3 0-38,1 0-324,7 0-999,-5 0 462,11 0 0,-9 0-494,6 0 0,-6-1 0,3-3-310,0 0 0,-5-1-2380,3 5 2089,-9 0 0,1 0 41,-7 0 1,1 0-1064,-5 0 2195,-7 6 0,-2 9 0,-6 8 0</inkml:trace>
  <inkml:trace contextRef="#ctx0" brushRef="#br0" timeOffset="3214">4440 735 7799,'-15'0'3474,"0"0"-1883,1 0-1071,5 0 1077,-4 0-418,12 7 89,-6-5 0,9 4-635,3-6 1,3 0 557,7 0 0,6 0-537,3 0 1,1 0-444,4 0 0,-3 0 1,10 0-1192,0 0 1,-5 0 584,3 0 1,-2 0 0,-3 0-1702,0 0 0,-1 0 149,-3 0 0,1 0 456,-7 0 1491,-6 0 0,7 0 0,-4 0 0</inkml:trace>
  <inkml:trace contextRef="#ctx0" brushRef="#br0" timeOffset="3421">4440 1088 8850,'-15'8'756,"2"-1"2588,3-1-1217,-3-4-945,11 5 1,-3-7-241,10 0 1,4 0 755,5 0 1,7 0 1137,4 0-2061,9-7 1,4 4-254,6-7 0,0 5-966,0-5 0,5 5 0,0-3-3551,-2 2 2901,-1 1 0,-2 0 737,0 0 1,-4-5-2532,-1 5 2888,-7-6 0,11 3 0,-6-7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7:51:21.2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633 319 7866,'-14'-30'1439,"3"8"0,-12 4 0,0 5 2441,0 3-2951,-1 6 0,-5 0 6,-1 8 332,-6 5-752,-8 18 1,-2 11 199,-3 16-521,-3 10-322,6 9 0,21-30 0,1 2 314,4 3 1,1 2-1014,0 4 0,2 0 810,1 1 1,3 1-99,4-1 0,2 1 112,-1 6 0,2-1 0,7-8 0,2 0 134,0 3 1,4 1-848,2-7 1,4-1 697,7 0 1,4-3-1,7-4 1,4-2 14,1 1 1,3-2-211,7-7 1,3-4 135,-2 0 0,2-5 1,5-9-1,1-6-55,1-1 0,1-4 268,7-2 1,1-5-728,-4-5 1,-1-3 593,9-4 1,-1-6-35,-10-5 0,-3-5-28,4 0 0,-2-3 1,-6-3-1,-1-4 323,0 2 0,-2-3-100,1-2 0,-3-3-65,-7-3 0,-3-1 0,-2 2 0,-3-1-109,-4-3 1,-5 0 0,-5 4 0,-3-1 221,-2-3 1,-4 0 0,-2 2 0,-4 0 586,-2-1-1,-5 3 1,-18-40-357,-16 6 1,9 44-1,-5 2 7,-8-2 1,-2 2-1,-2 2 1,-3 1-450,-5-2 0,-2 1 0,1 6 0,0 3 0,1-1 0,-2 2 0,-3 5 0,1 4 0,2 4 0,1 2 0,-3 0 0,0 2 0,5 6 0,1 1 0,-42 2 0,11 5 0,16 7 496,9-3 0,15-2-4130,15-2 3183,6 3 1,18-6-3923,10 3 4373,16-10 0,17 3 0,6-4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7:51:26.3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425 103 7918,'-1'-10'491,"-4"1"0,-2 4-491,-3-5 0,-4 5 0,-1-5 0,-1 5 3653,-9-5 0,2 7-1865,-1-2 1,-6 12-473,1 8 1,0 14-978,-6 15 1,-1 20-122,2 14 1,1 9-448,9 6 0,4 5 309,14-45 0,2 2 0,1-3 0,2 0-290,1 2 1,4 0-1,16 42 169,9-8 0,24-8-445,6-11 0,11-13 50,8-17 1,9-11 148,6-19 0,-41-8 0,0-5 298,0-4 0,-1-4 1,0-3-1,-2-5-28,-2-5 1,-1-4 0,-3-5 0,-3-3 29,1-1 0,-3-2 1,-4-2-1,-3-3-39,-3-1 1,-2-1 0,-4 2 0,-3-1 162,0-52 0,-6 6 0,-16-1 1217,-7 4 1,-13 4-672,-16 6 1,-11 9 2990,-9 16-3674,-7 3-1381,-20 14 1381,3 7 0,-6 16 0,-4 7 0,18 14 0,-3 3 0,6 8-595,13 1 595,4 7 0,17-3 0,10 0-541,14-3 850,5-4-4314,9-1 0,4-6 1965,5 1-3159,14-7 5199,15 4 0,6 0 0,0 1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7:51:28.0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406 29 7900,'-21'-14'0,"-2"6"0,-6 3 3340,6 3-2091,-5 2 0,5 2 0,-6 4 1091,-1 9-1865,8 6 184,-13 22 0,11 9 80,-11 16-329,11 17-1600,-4-1 1298,23-34 1,0 1 107,-14 39-81,17-39 1,2-1-1777,0 33 1419,8 10 220,20-24-900,3 9 559,13-24 334,13 3-339,4-19 232,19-9-183,8-14-1030,2-8 1393,-40-12 0,1-3-106,-3-5 0,0-4 0,4-2 1,-1-4-49,1-5 0,-1-3 122,-2 1 0,-1-2-28,-3-7 0,-2-2 1,-5 3-1,-3-1-79,-2-2 1,-2-1-946,16-28 886,-11-9 0,-21 12 37,-10-6 242,-10-1 575,-16 1 1523,-17 6-1497,-27 1 1,-10 16-40,-13 6 898,-7 13-1190,-2 9 1,46 18-1,-2 2-79,-1 1 0,0 2-480,1 1 0,2 2 117,-46 18 1,12-1 279,17 3-2818,9-2 1858,15-14 0,14 3-1307,11-6 492,9 0 1522,17-5 0,9 7 0,13 1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7:51:30.9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584 185 7900,'8'-19'0,"-3"-1"0,-3 2 437,-2 2 0,0-4-29,0 1 0,-2-1 1161,-3 5-886,-3 1 0,-7 0 98,1 5 1,-8 10-325,-2 14 0,-4 14-179,-1 16 0,-7 13-76,-3 16 0,-2 3-471,1 11 1,0 2 290,22-42 1,1 2-1,3-1 1,2 1 117,-2 43 1,7-3-149,12-2 1,18-4-74,16 4 0,18-15-101,17-14 1,2-13-10,13-12 1,-41-23-1,3-4-293,8-1 1,0-2 483,-4-4 0,1-3 0,5-3 0,0-3 0,-4-3 0,-1-1 0,2 0 0,0-1 0</inkml:trace>
  <inkml:trace contextRef="#ctx0" brushRef="#br0" timeOffset="125">981 141 6904,'-81'-4'388,"0"0"0,5 1 0,0 1 0,5 1 1,2 2 740,4 1 0,2 1 0,5 0 0,0 2-1039,6 2 0,2 1 0,-27 5-188,18-3-914,30-4 1,14-19-187,30-6 1198,29-8 0,31-15 0,-27 19 0,0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7:51:37.3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494 74 7837,'8'-14'583,"-3"-1"1,-9 5 0,-2 2 1547,-2 1-1693,-2-4 2359,-11 9-1831,-2-4 1,-7 6 1337,1 0-1642,-7 6 0,-1 16-86,-8 12 1,1 15-195,0 10 1,2 11-263,3 8 0,4 7 147,11-1 0,4 7-46,10 2 0,17-6 2,13-9 1,27-4-486,17-6 0,16-11 218,-33-32 1,4-6 0,0-4-1,2-5-3,5-3 0,2-4 0,3-5 0,1-3-758,0-3 0,0-3 0,-1-5 0,-2-3 490,-6-3 1,-3-5 0,-1-2 0,-2-2-385,-6 2 0,-3-1 0,31-34-32,-17 1 0,-17-3 944,-17-2 0,-12-3-199,-8 8 1,-21-4 1571,-19 8 0,-17-1 197,-16 11 1,-7 8-1224,-8 11 0,38 18 0,0 3-268,-1 3 1,-1 2 0,-1 0 0,0 2 48,1 1 1,1 2 0,-39 5-804,7 4 1,14 3 563,10 2 0,10 0-2098,15-1 0,6-4 304,14 0 1,9-5-1384,10 5 0,11-7 3075,18 2 0,4-10 0,6-3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7:51:39.1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554 141 7815,'-13'-23'1466,"3"2"-891,-11 12 0,1 3 52,1 6 392,-8 0-610,5 0 0,-8 2 260,1 2 235,-1 5-531,-6 12 1,5 8 199,-3 10-203,-3 10-108,6 4 1,-5 12-81,6 4-372,1 9 1,3 9 245,6 6 0,2-5 110,13-5 0,7-6-177,8 1 0,11-9 55,8-5 0,12-12-100,8-8 0,15-8-9,4-12 1,12-11 137,14-13 1,-5-14 29,4-16 0,-45 11 1,-1-4-230,0-3 0,-1-2 0,1-3 0,-2-2 89,-3 0 1,-1-2 0,-3-1 0,-2-2 43,-3 0 0,-3-2 1,21-43-175,-30 36 1,-3 0-1,10-37 56,-18-5 1,-5 11 264,-10 0 0,-18 2-148,-16 3 1,-14 11 182,-15 3 1,-4 18-136,-16 7 0,1 11-26,-11 13 0,8 10-163,2 10 1,6 10 150,9 4 0,14 4-1079,10 1 1,13-1 495,17-3 1,9 2 566,20-2 0,-1-4 0,13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7:51:40.24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544 148 7890,'-14'-15'0,"-1"0"876,-6 7-508,4 2 0,-10 6 257,2 0 516,-3 13-691,-8 3 1,-6 22 22,-7 6 0,5 8-20,5 12 0,1 4-1444,-1 11 2375,3 2-857,7 7 0,7-6 491,8-3-1422,5-11 867,23 4-749,8-12 260,23 6 1,10-14 153,14-3 1,9-16-322,-30-19 0,2-4 0,50-2 180,-44-8 0,0-5 1,-2-1-1,-1-4-155,1-6 1,-1-2 0,-2-1 0,-2-1 5,1-4 1,-2-1-1853,37-28 1475,-44 22 1,-2-3 0,18-33-471,-13-6 1,-14-6 165,-16 1 1465,-12-1-524,-23-1 0,-19 5-166,-18-3 779,-8 9-627,24 35 0,-2 3 0,-41-21-74,37 26 0,-2 3 160,1 6 0,0 1 324,-41-18 0,10 17 266,16-2 590,17 2-592,4 9-2230,21 2 304,7 6 1337,28 0-169,18 0 0,28 6 0,8 2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7:51:40.9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541 353 8020,'-21'-30'1034,"3"9"230,-7 6 0,7 2-748,-1 9 0,-3-1-202,3 5 1,-9 3 610,-1 7 0,-2 8-334,-9 16 1,1 17-584,-5 12 0,0 14-52,0 6 1,24-37 0,2 1-103,0 2 0,2 0 1,-2 46 291,8-2 1,12 2-359,13-2 0,12-8 216,27-12 0,7-9-15,12-15 1,12-3-150,3-17 1,9-12 80,-4-22 0,0-18-282,-5-21 0,-44 15 1,-3-3 64,-1-5 0,-2-4 0,2-5 1,-4-3-148,-5-6 1,-4-2 0,-1 1 0,-4 0 263,-6 0 1,-3 0 0,-3 3-1,-3 0 68,-3-1 1,-4 0 0,-4 2-1,-5 1 260,-1 1 1,-4 2-1,-22-40 684,-13 9 0,-10 6-363,-9 4 1,-3 12-359,3 13 1,-3 10-219,8 14 0,1 7-462,8 13 1,11 2-2228,14 3 2795,13 9 0,9-1 0,7 7 0,0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7:51:41.8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276 202 8215,'8'-17'350,"-3"-2"1,-3 2-48,-2-2 0,0-3 937,0 3-496,0-1-18,0-1 0,-7 6 492,-2 1 1,-6 1-578,-5 8 1,2 6-14,-6 9 1,-6 16-191,-4 8 1,0 17-92,4 13 1,6 4-402,-1 16 1,14-1-162,1 5 1,15 0-89,10 1 0,9-6 47,16 0 1,5-11-236,14 2 1,13-17 221,6-3 1,9-20 33,6-10 1,-43-18 0,1-3 100,3-4 0,0-3 0,-3-3 0,-1-4-10,-2-7 1,-3-4 0,40-27 187,-42 17 0,-2-4 1,22-41-53,-31 32 1,-5-3 0,-7 1-1,-6-2 257,-2-3 0,-4 1 0,-1-47 165,-17 0 1,-21 8-111,6 45 1,-4 2 0,-5 5-1,-4 4-158,-5 5 0,-2 4 0,-2 2 1,-3 4 7,-3 4 1,-1 5 0,-1 1 0,0 3-197,-1 2 1,-1 3 0,4 5 0,0 2-536,-40 9 1,13 9 503,16 1 0,19 1 75,10-1-2,17 2 0,12-10 0,6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5:49:38.13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13831,'15'0'2166,"0"0"0,1 0-2174,3 0 1,4 0 67,7 0 1,-1 0-981,1 0 1,4 0 643,0 0 0,0 5-3080,-4 0 3356,-1 0 0,1 1 0,-1 2 0</inkml:trace>
  <inkml:trace contextRef="#ctx0" brushRef="#br0" timeOffset="1">103 221 7904,'-23'0'4437,"2"7"-3508,13-6 0,5 8-374,12-4 0,4-4-1100,17 4 0,2-3 131,13-2 414,-1 0 0,6-7 0,3-1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39:06.4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 16 7942,'-15'-5'3099,"0"0"-2263,0 0 1,5 10 339,0 0 0,7 2 41,-2-2-844,3 3 0,15 7-677,7 0 0,14-6 304,6-4 0,10-4 0,4-1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7:51:37.3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494 74 7837,'8'-14'583,"-3"-1"1,-9 5 0,-2 2 1547,-2 1-1693,-2-4 2359,-11 9-1831,-2-4 1,-7 6 1337,1 0-1642,-7 6 0,-1 16-86,-8 12 1,1 15-195,0 10 1,2 11-263,3 8 0,4 7 147,11-1 0,4 7-46,10 2 0,17-6 2,13-9 1,27-4-486,17-6 0,16-11 218,-33-32 1,4-6 0,0-4-1,2-5-3,5-3 0,2-4 0,3-5 0,1-3-758,0-3 0,0-3 0,-1-5 0,-2-3 490,-6-3 1,-3-5 0,-1-2 0,-2-2-385,-6 2 0,-3-1 0,31-34-32,-17 1 0,-17-3 944,-17-2 0,-12-3-199,-8 8 1,-21-4 1571,-19 8 0,-17-1 197,-16 11 1,-7 8-1224,-8 11 0,38 18 0,0 3-268,-1 3 1,-1 2 0,-1 0 0,0 2 48,1 1 1,1 2 0,-39 5-804,7 4 1,14 3 563,10 2 0,10 0-2098,15-1 0,6-4 304,14 0 1,9-5-1384,10 5 0,11-7 3075,18 2 0,4-10 0,6-3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7:51:39.1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554 141 7815,'-13'-23'1466,"3"2"-891,-11 12 0,1 3 52,1 6 392,-8 0-610,5 0 0,-8 2 260,1 2 235,-1 5-531,-6 12 1,5 8 199,-3 10-203,-3 10-108,6 4 1,-5 12-81,6 4-372,1 9 1,3 9 245,6 6 0,2-5 110,13-5 0,7-6-177,8 1 0,11-9 55,8-5 0,12-12-100,8-8 0,15-8-9,4-12 1,12-11 137,14-13 1,-5-14 29,4-16 0,-45 11 1,-1-4-230,0-3 0,-1-2 0,1-3 0,-2-2 89,-3 0 1,-1-2 0,-3-1 0,-2-2 43,-3 0 0,-3-2 1,21-43-175,-30 36 1,-3 0-1,10-37 56,-18-5 1,-5 11 264,-10 0 0,-18 2-148,-16 3 1,-14 11 182,-15 3 1,-4 18-136,-16 7 0,1 11-26,-11 13 0,8 10-163,2 10 1,6 10 150,9 4 0,14 4-1079,10 1 1,13-1 495,17-3 1,9 2 566,20-2 0,-1-4 0,13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7:51:40.24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544 148 7890,'-14'-15'0,"-1"0"876,-6 7-508,4 2 0,-10 6 257,2 0 516,-3 13-691,-8 3 1,-6 22 22,-7 6 0,5 8-20,5 12 0,1 4-1444,-1 11 2375,3 2-857,7 7 0,7-6 491,8-3-1422,5-11 867,23 4-749,8-12 260,23 6 1,10-14 153,14-3 1,9-16-322,-30-19 0,2-4 0,50-2 180,-44-8 0,0-5 1,-2-1-1,-1-4-155,1-6 1,-1-2 0,-2-1 0,-2-1 5,1-4 1,-2-1-1853,37-28 1475,-44 22 1,-2-3 0,18-33-471,-13-6 1,-14-6 165,-16 1 1465,-12-1-524,-23-1 0,-19 5-166,-18-3 779,-8 9-627,24 35 0,-2 3 0,-41-21-74,37 26 0,-2 3 160,1 6 0,0 1 324,-41-18 0,10 17 266,16-2 590,17 2-592,4 9-2230,21 2 304,7 6 1337,28 0-169,18 0 0,28 6 0,8 2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7:51:40.9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541 353 8020,'-21'-30'1034,"3"9"230,-7 6 0,7 2-748,-1 9 0,-3-1-202,3 5 1,-9 3 610,-1 7 0,-2 8-334,-9 16 1,1 17-584,-5 12 0,0 14-52,0 6 1,24-37 0,2 1-103,0 2 0,2 0 1,-2 46 291,8-2 1,12 2-359,13-2 0,12-8 216,27-12 0,7-9-15,12-15 1,12-3-150,3-17 1,9-12 80,-4-22 0,0-18-282,-5-21 0,-44 15 1,-3-3 64,-1-5 0,-2-4 0,2-5 1,-4-3-148,-5-6 1,-4-2 0,-1 1 0,-4 0 263,-6 0 1,-3 0 0,-3 3-1,-3 0 68,-3-1 1,-4 0 0,-4 2-1,-5 1 260,-1 1 1,-4 2-1,-22-40 684,-13 9 0,-10 6-363,-9 4 1,-3 12-359,3 13 1,-3 10-219,8 14 0,1 7-462,8 13 1,11 2-2228,14 3 2795,13 9 0,9-1 0,7 7 0,0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7:51:41.8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276 202 8215,'8'-17'350,"-3"-2"1,-3 2-48,-2-2 0,0-3 937,0 3-496,0-1-18,0-1 0,-7 6 492,-2 1 1,-6 1-578,-5 8 1,2 6-14,-6 9 1,-6 16-191,-4 8 1,0 17-92,4 13 1,6 4-402,-1 16 1,14-1-162,1 5 1,15 0-89,10 1 0,9-6 47,16 0 1,5-11-236,14 2 1,13-17 221,6-3 1,9-20 33,6-10 1,-43-18 0,1-3 100,3-4 0,0-3 0,-3-3 0,-1-4-10,-2-7 1,-3-4 0,40-27 187,-42 17 0,-2-4 1,22-41-53,-31 32 1,-5-3 0,-7 1-1,-6-2 257,-2-3 0,-4 1 0,-1-47 165,-17 0 1,-21 8-111,6 45 1,-4 2 0,-5 5-1,-4 4-158,-5 5 0,-2 4 0,-2 2 1,-3 4 7,-3 4 1,-1 5 0,-1 1 0,0 3-197,-1 2 1,-1 3 0,4 5 0,0 2-536,-40 9 1,13 9 503,16 1 0,19 1 75,10-1-2,17 2 0,12-10 0,6 4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1:44.8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306 204 9360,'-5'-14'749,"-1"-1"1,-1 0 106,0 1 496,-4 5 1,3-4 0,-7 5 0,-1 0-1053,-4 3 0,4 3 0,-5 2-502,-1 0 1,5 7 492,-8 3-125,7 9 0,-8 4 0,6 8-667,2 4 251,9-4 3,-5 11 0,13-6 0,-2 3 1,6-5-649,7-2 0,9-5 792,6-2 1,4-4 0,5-8-1,6-3 460,2-5-443,2-4 1,2-4 0,1-7-1,2-8 1,-1-4 0,-4-5-91,-5-4 1,-5 5 0,-8-6 0,-4-1 0,-4 2 0,-7 0 129,-3 1 82,-3 1 0,-7 5 0,-4 1 0,-7 1 55,-5 4-418,-8 2 274,3 1 1,-2 7 0,3 3 14,0 4 1,-2 1-1,4 0-2265,2 0 0,2 1 1918,1 4 225,7-3 1,1 11 0,9-3 159,3 3 0,3 2 0,7-1 0</inkml:trace>
  <inkml:trace contextRef="#ctx0" brushRef="#br0" timeOffset="377">718 43 8966,'-2'-10'1613,"-3"0"-1392,3 7 1299,-11-4-948,12 1 0,-7 4 31,3-3 0,3 5-316,-3 5-66,3 10-120,2 1 1,0 12-1,0-2 1,2 5-1805,3 3 1800,3 7 0,2-10 1,-2 3-1,0-1 1,-1-2-715,-1-1 605,6 2 0,-9-15 0,7 2 0,1-4 50,2-5 637,2-4-649,6-19 0,-4 2 0,4-14-23,0-1 391,-5-8-219,6 3 1,-3-5 13,1 6 11,6 1 1,-10 0 0,4 1 79,-4 3-144,-1 4 0,0 13 0,-1 3 237,1 3-295,-7 15 1,-1 5-1,-6 17 1,3 4-1,1 3 1,-2 3-701,-2-1 0,6-2 1,3-3-1,4-4 1,6-6 242,5-5-2084,2-9-66,9-8 0,8-11 2529,10-5 0,10-14 0,3-15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1:42.8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1676 9789,'-15'5'0,"0"0"2000,1-2 1,4-1 0,2-4-1563,1-3 0,2-5 0,9-9 63,5-6-410,1-2 1,18-9 0,-2-5-1,5-5 1,5-5-1745,2-1 1677,1 5-109,-2-17 1,6 10 316,-4-9-1155,-3 2 1,5-3 869,-7 1 1,0-8 0,-4 3-384,-1-4 230,1-1 0,-6 6 0,-1 3-62,-2 3 606,-1 9 1,-5 2 0,-1 7-696,1 4 792,0 3-378,-7 13 1,5-3-1,-5 6 1,0 1 290,-3-2-180,3 4 0,-4 1-35,5 6 85,-5 0-351,9-4 179,-12-1 1,11 5-1,-7 0-325,-2-1 326,5 4 1,-6-6 1,3 3-242,3 4 188,-7-1 235,6 7 62,-7 0 4543,0 0-4610,0 7 0,0-4-49,0 7 0,0 0 0,0 6 247,0 4-299,0 3 1,5 8 0,0 5 0,0 8 153,1 8 0,-3 8-113,7 9 1,-2 3 0,4 14-209,-2 4 0,-5 2 0,3-3 0,0 1 0,0 0 61,3-3-98,3-9 72,0 2 0,1-11 0,1-4-1300,4-5 1217,-4 3 0,10-18 53,-6 4 1,4-5 0,-4-4-176,-2-6 0,0-10 0,0-4 0,1-4-288,-1-1-1337,-8 0 1270,3-7-1804,-5 5 1595,1-5 0,-4 0-7286,-10-3 8063,-4-10 0,-18-3 0,-4-7 0</inkml:trace>
  <inkml:trace contextRef="#ctx0" brushRef="#br0" timeOffset="450">43 1632 10855,'-15'0'982,"7"0"0,0 0 1110,3 0-1564,3 0 1,-2 0 0,8 0 0,8 0 624,6 0 0,5 5-347,6 0-584,14 0 0,-3-5 0,16 0 995,4 0-1007,-1 0 1,8 0 0,-3 0-22,4 0-2684,-2 0 2573,-1-7 1,-6 6 0,0-4-1,-1 1 1,0 1-1367,-5-2 0,-4-1 1,-9 2-1,-6-1 1,-3 2-1454,-2 2 1963,-6-6 1,-6 5 0,-11-4 777,-4-1 0,-5-1 0,-12-7 0</inkml:trace>
  <inkml:trace contextRef="#ctx0" brushRef="#br0" timeOffset="827">851 691 10098,'-1'-8'2663,"-4"3"-1679,3 4-147,-4 1-1090,6 0 1,-5 6-1,0 4 1,2 3 668,1 2-196,2 6-1758,0-5 1,0 12-1,-2-4 1,-1 3 1537,-2-3 0,0 10 0,5-3 0</inkml:trace>
  <inkml:trace contextRef="#ctx0" brushRef="#br0" timeOffset="1012">793 1264 9864,'-15'0'2035,"7"0"-1831,-5 0-3088,11 0 1851,-4 0 1033,12 0 0,2 7 0,7 1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1:50.8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337 515 9132,'0'-10'1965,"0"0"2931,0-1-4682,-7-2 0,6 3 1,-6 0 228,1-1-230,4-2-295,-11-2 1,5 0 0,-7 1 265,0-1 0,-1 0 0,-2 2 0,-1 2-2003,1 1 1800,-5 7 1,5-4-1,-5 7 1,2 0 0,1 2 19,-1 3-481,5 3 0,-4 6 1,9 3 355,1 2 1,6-2-1,0 4 1,4-1 0,6 1-230,9 2 0,1-5 0,9 1 1,2-2-1,6-3-335,6 1 449,4-7 0,6-3 0,0-10 1,-2-5-487,-1-3 512,4-8 42,-4-2 0,5-6 0,-9-2-255,-3-4 413,-3 4 0,-6-6 1,-2 4 431,-4-1 1,-3 0-363,-6 4 1,-7 1 0,-3-1 0,-3 1 2133,-2 0 1,-7 6-1941,-3 3 0,-8 4 0,-3 3 0,0 3 466,0 5-662,-5 3 1,4 9 0,-4 4-1,3 7 1,0 7 0,2 4-49,0 5-102,1 4 1,12 1-1,3 0 1,4 1 0,2-1-1938,4 0 1992,10-6 1,3 3 0,6-9-1,3 0-326,0-3 284,9-6 0,-5-2 0,5-8 0,-2-1-103,1-4 1,4-3-1,-5-5 186,-1-4 0,-2-4-51,-2-2 0,1-5 1,-2-1-1,-4-2 341,-4-3 0,-9 3-81,-1-1 1,-7 4-1,2-3 1,-3 2 1077,-2 3-804,0 2-297,-7 1 0,-1 7 0,-7 3 0,1 3-721,-1 2 537,0 0 0,2 2 1,2 4-1,1 9 0,0 6 1,2 4-1936,3-1 1874,-3 1 1,6 3 0,-1-2-1,8-3-210,10-2-148,-1-2 225,14-4 1,-10-7 0,8-3-137,5-3 41,-1-2 158,5 0-32,1-13 0,-3 1 6,6-12 1,-6 1-1,1-3 1,-3 1 147,-1-1 0,-3 0-38,-2 2 1,-4-3-1,-6 8 1,0 3 1531,-1 4-1223,-6-1 1,1 11 231,-5-3-59,-8 10-340,8 4 0,-15 10 59,6 1 0,0 1-78,5-1-36,0-4 0,0 10 248,0-6 78,0 6 0,0-10 307,0 4 399,0-4 561,0-8-1306,0 5 1,-1-11 241,-4 3-891,-3-4 1,-14 4 0,-1 2 0,1-1 540,2 1 0,-1 3 1,1-5-1305,2-2-4193,2 5 3855,8-6 927,1 4 493,7-6 0,13-6 0,4-2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1:51.5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309 719 9744,'0'-15'747,"0"1"0,-2 4 0,-3 2-74,-5 1 1,-3-3-517,-1 6 0,-3-1 1,-2 5-1,-4 0-135,0 0 1,-5 1 132,4 4 0,-4 8 0,0 8 1,4 1-345,4-1-1804,4 5 1935,8-10 0,1 11 0,9-6 1,3 0-311,4 0 0,11-6 280,4-5 0,6-5 0,4 3 0,5-3-434,4-7 0,6-4 367,0-9 1,-2-2-1,-8 0 1,-4-5-329,-4-1 270,-8-1 783,-2 1-672,-6 2 0,-7 1 0,-3 1 145,-4 1 1,-9 1-240,-7 3 114,-6 5 1,-8-2 0,-1 6-755,1 2 0,0 1 599,-1 2 101,7-6 0,2 4 136,6-3 0,1-3 0,-1 0 0</inkml:trace>
  <inkml:trace contextRef="#ctx0" brushRef="#br0" timeOffset="305">706 58 9701,'-2'-15'606,"-3"0"-340,3 1 158,-11 5 1,7 5 0,-6 8 0,4 8 617,2 6-586,-6 5-326,11 6 0,-11 7 47,7 3 0,-4 9 0,2 2 302,-1 2-449,5-4 1,-6 7 0,6-6-1,-2-3 1,0-5 463,-1-7-733,4-3 254,-4-1 0,6-7 0,0-4-123,0-3 54,0-7 0,1-4 67,4-10 0,3 1 0,7-7-1013,0-5 0,-1 1 839,1-5 109,0 4 1,4 1-1,1 2-577,-2 3 274,5-3 44,-7 12 201,12-6 1,-10 9 0,5 1-102,-2 2 144,-1 6 1,-7 2-135,-4 7 0,3 0 1,-7-4 983,-2 4 1,-3-4 0,-5 4-792,-5-4 0,-4-1 0,-6-1 913,-4 1-630,-4 0 0,-2-7 0,3-3 461,2-4-607,-3-1 0,7 0 0,-3 0 0,4 0 0,5-1-682,6-4-101,-5 3 0,14-6 1,0 5-1,10-4 654,8-1 0,12-2 0,7-4 0</inkml:trace>
  <inkml:trace contextRef="#ctx0" brushRef="#br0" timeOffset="1041">1161 631 8119,'5'-10'658,"0"0"391,0 7 1,-5-5 0,-2 5-373,-3-2-213,4 0-361,-6 5 0,2 6 1,-1 4-1,-2 5-155,-4 4 1,6 11 271,1 9-66,3 4 1,-3 2 0,0 4 106,2 5-232,1 3-570,9 9 416,-5-6 1,4 10 0,-4-6-1,1-4 1,2-2 0,-2-8-1672,-1-4 1768,-9 1 0,1-17 0,-6 1 0,3-7-165,-3-3 1,-1-7-1,-2-10 143,1-2 1,-6-8 0,0-6 45,3-6 1,0-6 0,2-11 0,2-4-200,4-3 260,-4-2 1,11-5 0,-3-2 0,3 0 0,2-1 0,2 3 652,3 3 1,8-1-693,7 8 1,1 3 0,-2 2 162,6 3-683,3 8 507,1-5 0,0 13 337,1 0-1274,-1 1 922,1 12 0,-4-6 0,2 5 0,3-2 0,0 2-669,0 1 657,-2-5 0,0 4 0,-1-5 0,-2 0-29,-1 0 0,-7 3-144,1-5 58,-2 0 0,-4-5 2325,-3 1-2068,-4-1 1,-7 0-33,-4 1-337,-4 5 301,-5 3 0,-1 1 0,-1 0 0,-2 4 0,0 4-669,5 7 664,-2 3 1,8 1 0,-2 1 0,4 0-194,3-1 1,4 3 0,3-1 50,4-1 0,6 3 0,5-10-877,4 0 0,9-1 0,5-7 0,1 0 972,2 0 0,11-13 0,-6-4 0</inkml:trace>
  <inkml:trace contextRef="#ctx0" brushRef="#br0" timeOffset="1309">1940 102 7862,'10'-8'3326,"0"3"-2664,-7 3-205,4 2 0,-7 12-138,0 2-177,0 17 0,0-5 0,-2 14-557,-3 0 0,2 4 1,-5 4-1,1 2 567,4 3-346,1-6 0,-3 10 0,1-4 0,0 0 1,3-2-1,1-4 194,0-4 0,6-9 0,2 2 0,7-6 0</inkml:trace>
  <inkml:trace contextRef="#ctx0" brushRef="#br0" timeOffset="1511">1882 513 9497,'0'-14'1723,"0"-1"0,-2 2-7,-3 3-1814,3 4 1,-3 6-1,10 0 1,5 0 0,5 0-984,4 0 325,-2 6-215,11 2 0,-6 2 0,8 0 971,-1 1 0,7 2 0,2 2 0</inkml:trace>
  <inkml:trace contextRef="#ctx0" brushRef="#br0" timeOffset="1723">2425 572 7709,'-6'-10'808,"-4"1"0,-5 5 1,-4-1-1,-4 4 599,0 1-960,-5 0 0,10 0 1,-5 0-1,2 0 0,3 1 1,4 4-17,4 5-326,3-3 1,2 11 0,0-4 0,2 4 187,2 3-1087,1-4 867,6 11 86,-4-6 1,6 3 0,-5-2-55,2-2 1,0 4-77,-5-6-10,0 1 1,0-10 0,0-1-1998,0 3 1736,0-6 1,-2 1 0,-3-7-1044,-4 0 839,-4 0 0,-2-2 446,0-3 0,-6-3 0,-2-7 0</inkml:trace>
  <inkml:trace contextRef="#ctx0" brushRef="#br0" timeOffset="1886">1308 263 10107,'15'-14'354,"-5"6"0,0 3-1315,1 3 478,2 2 135,-5 0 348,-1 7 0,-1 1 0,2 6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1:45.9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0 647 7942,'8'-6'-469,"-3"-4"748,-3-3-113,-2-2 0,0 6 128,0-1 1,0 5 843,0-5-829,0 7 0,1-4 103,4 7-303,-3 13 0,5 0 0,-7 15 0,0 3 0,0 2 0,0 1 315,0 0-451,6 7 0,-4-8 0,3 3 0,-2-3 273,2-6-227,-4-1 97,6-9 0,-2 2 141,0-9 150,6-3 1,-8-7 0,6-12-91,-3-6-206,-1 2 1,0-12 0,1 2-1014,3-7 0,-1 2 822,2-3 138,3 3 0,-10 2 1,7-1-735,1 1 1,-3 6-178,2 3 1,0 4-1,3 1 1,-2 2-279,-1 3 656,0 4 475,5 6 0,6 6 0,2 3 0</inkml:trace>
  <inkml:trace contextRef="#ctx0" brushRef="#br0" timeOffset="370">559 677 8048,'0'-15'469,"0"5"401,0 1 0,-7-1-469,-3-5 0,-8 2 0,-1 2 0,-1 2 852,-1 3 0,5 1-1093,-4 5 0,-1 0 0,0 2 0,-1 2-997,1 6 870,2 10 0,4 1 0,2 5 0,1-1 0,4 1-564,2 2 223,1-6 1,5 6-1,1-5 1,4 0-1,7-5 1,4-5-604,4-3 799,6-7 0,-3 4 0,6-7-347,0 0 210,1-7 118,-1-1 1,6-8-1,-3-2-293,-4-2 276,1 0 1,-12 6 0,2-1 760,-2 0 1,-4 1-635,-4-1 0,-2 0 404,-7 1-202,-7 5 1,4 3 0,-7 7-1,-1 4 1,0 5 33,1 3-232,-3 2 0,9 1 0,-4 2 0,2 2 0,2-1 1,3 1-2350,1 0 2305,6-1 0,3 1 0,5-2 0,3-4 1,1-4-2656,1-3 2716,7-2 0,-3-5 0,6 6 0,1 2 0</inkml:trace>
  <inkml:trace contextRef="#ctx0" brushRef="#br0" timeOffset="1069">985 603 7867,'0'-8'-1014,"-2"2"1401,-3 6-184,4-7 183,-6 5 97,7-4-176,0 6 2486,0 0-2355,7 0-67,-6 0-348,6 0 0,-7 2 452,0 2-412,0-2 15,0 5 1,0-6 4,0 4-1,0-3 1,0 11-360,0-3 300,0 3 0,-2 1 0,-1 3 0,-2 2 0,2 6 0,1 3 126,2 1 0,0 7 1,0 5-1,0 5 0,2 4 19,3 2-140,-4 9 1,11-1 0,-6 2 0,1-5 59,-1-3 0,-1-5 0,-5 4-176,0-3 1,-5-6 67,1-4 1,-8-13 0,2 1-1,-4-5-126,-6-5 1,2-3 137,-6-6 0,4-2 1,-5-9-1,-1-4 727,-1-9-691,4-6 0,-3-5 0,6-4 1,2-4-1,2-4 0,3 1-108,3 1 1,3-5 0,7 4-1,2-3 1,3 3 201,5 1-583,9 2 0,-1 1 0,7 2-2066,1 3 1752,2 9 1,1-3 774,0 8 0,7-8 0,2 0 0</inkml:trace>
  <inkml:trace contextRef="#ctx0" brushRef="#br0" timeOffset="1838">1308 647 7931,'9'0'482,"-3"-1"0,-4-2 1410,3-2-1283,-4-7-203,6 11-241,-7-6 0,-2 7 3,-3 0-57,-3 0 1,-7 0-1,-1 2 266,-4 3-239,4 3 1,-10 6-1,5 1 1,0 0-1,-1 0 506,4-1-606,2 1 0,3 0 0,3-1 0,5 1 1,4 0 467,1-1-919,0 1 1,8-5 0,5-2 0,8-1 530,7-4-98,-2-1-737,10-2 1,-5-2 0,2-3 361,1-5 1,0-3-1,-6-2 1,-4 1 116,-4-1 0,-4 0 121,-1 1 0,-7-1 0,-3 0 1457,-3 1-1433,-2-1 0,-2 2 1,-3 1-1,-5 4 1,-3 0 1846,-1 0-1675,-1 5 1,2-6 0,1 6 283,3-2-844,5 0 467,-2 5 206,6 0-64,0 0 0,1 5-301,4 0-526,4 0 694,-1-5 0,5 0 0,-2 0 0,6 2-40,2 3 31,1-4 0,-6 6 0,1-7 1,0 0-1,1-2 231,4-3-171,-4 4 0,4-8 0,-9 6 0,-1-3 0,1-1 1371,2 1-975,-4 1-131,-3 5 320,-6 0 1,-1 1-172,-4 4-313,3 3 1,-9 7 0,6 1 115,1 4-206,3 3-78,-6 0 1,6 3 0,-4-7 0,5-1-1543,5-1 1587,-4-3 1,12-1-1,-3-3 1,5-5-1,3-3-1561,1-2 1472,7-7 0,-8-1 0,7-8 1,-1-4-1,1-3 0,-2-1-82,-2-1 0,-1 1 1,-6-4-1,-1 2-264,-3 1 230,3 7 602,-11-9 310,11 17-721,-11-10 1,6 19 0,-5-3 80,2 8 73,0 4-79,-5 13 1,0-3 0,0 7 0,0 2-1264,0 6 1155,0-2 0,5 5 0,1-8 1,2-2-1,4-3 0,-1-2-3381,-1-3 3124,3-8 0,-5 1 0,7-6-338,0-2-999,-1-1 1617,1-2 0,0-13 0,0-3 0</inkml:trace>
  <inkml:trace contextRef="#ctx0" brushRef="#br0" timeOffset="2155">2205 15 7846,'-10'-5'3204,"0"1"2403,7-1-5311,-3 5 1,6 1-1,0 6 331,0 8-492,0 6 0,0 10 0,0 3 1,0 7-1,0 5 459,0 3-1172,0 6 473,6-3 0,-4 7-206,3 0 0,-4-7 1,1-3-1,1-3-3266,2-2 1,0-6 3391,-5-4 0,0-8 0,2-5 0,1-3-3488,2-5 3673,0-8 0,-5 2 0,0-7 0</inkml:trace>
  <inkml:trace contextRef="#ctx0" brushRef="#br0" timeOffset="2552">2205 530 9424,'-8'0'4747,"1"6"-4536,7-4-1451,0 11 881,0-11 0,0 6 487,0-3 0,7-4 0,3 6 0,3-2-5274,1 0 5075,1 0 0,0-5 0,0 1 0,1 3 0,2 0 0,1 0 127,-1-3 1,-1-1 0,-3 2 0,1 1 0,0 2-485,-1-2 5037,1-1-4114,-7-2 1,5 0-318,-3 0 1,-2 0 0,2 0 2021,2 0-1221,-6 0 0,7-7 1,-3-1-1082,3 0 151,-5-5 0,0 10 0,-4-7 0,2-1-758,2-2 163,-4 4 416,2-4 121,-6 5 0,0-7-92,0 1 32,-6 6 1,-3 8-1,-5 9 1,-1 6 1507,0 5-1385,1 3 0,-1 8 0,0 1 0,1 3 0,1-1 0,3 0-980,5 0 863,3 1 1,4-8 0,3-2 136,5-5 0,4-4-732,6-1 0,-4-6 58,4 1-474,3-7 0,-5 4 1,4-9-1,0-3-902,-4-4 1197,-2-4 779,-1-2 0,6-6 0,2-2 0</inkml:trace>
  <inkml:trace contextRef="#ctx0" brushRef="#br0" timeOffset="2977">956 280 9314,'-15'0'494,"0"0"-3823,7 0 2914,1 0 415,7 0 0,7 0 0,1 0 0</inkml:trace>
  <inkml:trace contextRef="#ctx0" brushRef="#br0" timeOffset="3401">2220 265 10684,'-15'-8'1904,"7"2"1,-5 1-944,3 0-1661,3 0 834,7-2 0,9 6 241,5-4-232,8 3 0,2 2 0,9-1-9678,1-4 9535,7 3 0,-4-11 0,7 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39:16.5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723 695 7761,'-26'-5'0,"1"-1"0,-1-3 0,2 6 1462,-1-2 1,1-2-645,-1 2 0,4-5 537,6 5 0,-1-7-672,1 2 0,7-3-318,3-2 0,12 0-563,8 0 1,8-5-19,12-1 0,-1-2-48,6 8-1,0-4 252,6 9 0,-1 4-791,0 1 0,-5 3 244,0 2 1,-6 12-254,1 3 0,-10 8 332,-5-3 0,-5 12 388,-5-2 0,-3 6 180,-7-1 1,-8 2 112,-7 3 0,-2 2 93,-8-7 1,0-2-165,-5-8 1,-2 2 711,-3-7 1,3 0-329,-3-4 0,8-1 452,2 0 0,6 0-434,-1 0 0,8-2 553,2-3-764,7 4 0,0-6-278,13 7 1,6 0-76,15 0 0,-1-1 86,0-4 1,5-4-599,0-6 1,5 0 287,-4 0 0,0 0-1405,0 0 1,-6-11 688,0-4 0,-2-4 973,-8 4 0,1 0 0,-6 0 0</inkml:trace>
  <inkml:trace contextRef="#ctx0" brushRef="#br0" timeOffset="620">572 153 7822,'-15'-14'0,"-2"2"0,-3 4 2073,-5 1-1334,-4 2 1,-3 7 39,-3 3 217,-3 10 1,-7 10-33,-1 10-593,1 11-1080,0 7 1262,0 21-287,6-4 0,-1 17-97,10-6 1,10 6-124,15-2 0,13-1 117,12 2 1,19-4-228,-11-42 1,4 0 0,2 1 0,2-3 90,6-4 0,2-3 0,-1-1 0,2-3-398,7-3 1,2-3-1,0-1 1,1-3 181,5-3 1,1-3 0,-1-2 0,0-3-433,1-1 0,-1-5 0,-4-4 0,0-3 181,-3-2 0,0-2 0,1-8 0,-1-3 113,-5-2 0,-1-2 0,0-2 0,-3-3-724,26-34 1,-6-7 477,-14-3 1,-15-9 923,-20 9-311,-6-11 1,-31 2 0,-15-6 876,12 44 0,-5 1 0,-8-2 0,-5 1-529,-3 0 0,-3 1 1,-3-1-1,-2 2 67,-3 4 0,-1 4 0,1 3 0,-2 3-13,-3 5 1,-2 4-1,6 2 1,-1 3 37,1 5 0,1 2 1,3 1-1,2 3-376,1 4 0,2 2 0,-44 4-643,23 0 1,10 12-3743,25-2 4281,6 10 0,19-7 0,10 7 0,10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1:54.8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73 573 7900,'-15'0'3081,"0"7"-610,7-5-1378,-5 4-882,5-6 19,0 0 0,3 0-285,10 0 0,8-13 139,6-7 0,9-6 0,0-3-219,5 0 58,1-7-690,-5-2 1,1-1 208,-1 0-246,-6 6 504,5-9 0,-14 9 208,1-6 1,-2 4-1,-8-1 1,-3 4 79,-6 4 54,-4 8-71,-7 6 1,-4 7 854,-1 7-637,-6 7 0,3 14 1,-6 15-1,0 10 889,-1 7-788,1 5 1,6 2 0,3 2 24,4 2-287,8 0 1,1-7-450,7-3 199,0-4-128,7-12 0,1-4 141,7-9-584,6-4 1,2-8 0,6-3-143,1-5-294,-1-4 1,2-4 1228,3-7 0,-3-6 0,5-14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1:55.0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162 176 7853,'0'-8'272,"0"-5"0,5 5 541,0-7-412,0 1 0,-5-1 431,0 0-589,0 7 0,-7-3 0,-3 6 24,-3 1 1,2 3 0,-2 2 0,-4 4 119,1 5-122,0 3-240,1 2 1,0 6 0,1 4-74,-1 2 0,7-2 0,3-2 265,3-2-478,2 5 1,8-10 0,5 4-298,5-4 428,9-7 1,-5-3 0,9-6-785,4 0 607,-4 0 0,3-5-25,-9 0 1,1-11-1,-7 0 1,-1-4-205,-1-1 494,-9 1 52,-2-1-221,-6-2 800,-6 0-483,-2 2 1,-9 1-145,-2 1 1,1-1 410,-7 6-163,1-1-122,1 0 1,0 5 215,3 1-222,11 5 1,-9-4-1,11 5-35,-1-2-105,5 0 144,-4 5-941,7 0 634,7 0 0,1 5 1,8 1-1080,4 3 689,3-6 611,-1 3 0,6 1 0,-5 1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1:55.38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60 7867,'8'-7'849,"-2"6"-317,-12-6-160,4 0 1588,-4 6-1514,6-6-216,0 14 1,0 1-1,1 8 91,4 4-226,-3 3 1,9 6-1,-4 1-22,1-1 0,-5 4 25,2-4-339,3 4 253,-6-10 1,9-1 0,-6-2-176,-1-4 38,-3-7 81,6-3 0,-1-14-19,4-7 0,2-6 69,-8-8 0,8-2-200,-2-4-20,-4 4 196,7-5 0,-6 7-760,3 0 552,3-1 0,-7 7 0,6 4-1185,-3 2 751,1 3-352,5 5 670,0 3 0,-2 8 0,-2 2 342,-1 6 0,6 3 0,7 2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1:55.6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294 89 7867,'-3'-15'913,"-5"0"753,-7 1-861,-3-1-322,-3 7 1963,5 1-2278,-12 1 1,5 4 0,-5-3 311,4 4-523,3 1 203,-1 6 0,8 2-204,-1 7 129,0 0-129,7 6 1,0-3 0,3 5-841,3-2 897,9-1 1,1-1 0,8 1-1070,4-2 666,3-2 0,6-1 0,1-2-427,-1-3 1,-3 1 187,4-6 703,-11 0-177,9 1 0,-8-2 173,-1 6-33,-6-7 1,-6 10 487,-7-12 0,-2 8 0,-3-6 0,-6 3 587,-7 3 1,0-6-143,-7 2-929,7-4 123,-9 6 1,10-5-1,-2 2-1304,2-2 472,3-2-914,6 0 868,1 0 714,7 0 0,7-6 0,1-3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1:56.3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322 175 7934,'8'-21'547,"-1"9"711,-7-2-929,0 2 0,0-2 569,0-1-448,-7 0 0,6 7 23,-12-5-209,5 5 0,-9-2 268,-2 0-312,-4 7 0,-2-9 1,2 8 112,2 0 0,-8 4 1,3 5-13,0 5-232,6 3 1,-5 2-262,11-1 171,-4 1 1,15 0 0,-6 0-390,3-1 0,3 1 1,7 0 89,6-1-114,3 1 1,9-5 124,2 0 0,-1-5-195,1 4-572,1-5 567,4 2 0,1-6-280,-1 0 294,-6 0 255,5 0 232,-12 0-126,5 7 1,-6-4 238,0 7-103,-1 0 1,-5 4 255,-5 1 1,-4 6-140,-4 4 1047,-5 2-780,-5 9 1,-1 2 92,0 6 1,1 0 769,-1 0-837,7 7-124,-5-5 1,6 11-98,-3-3 1,4-2 173,6 2-630,0-13 236,0 8 0,0-18-135,0 3 1,0-10 161,0-4-1880,0-4 674,0-7 698,6-3 1,1-19 0,3-7-2309,-5-6 2798,-4-3 0,6-7 0,1-2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1:56.8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1 295 7934,'0'-9'3686,"0"-4"-3054,0 12 943,0-6-705,0 7 334,0 0-366,0-6 1,6 4 268,4-3-760,3-3 1,2 5-455,-1-7 1,6 2-1,0-4-596,-2 3 259,5-1 1,-6-5-248,8 0 1,-7 1 0,2-1-621,-4 0 445,-1 1-386,-7-1 765,5 0 0,-12 0 771,4 1-660,-3 6 202,-2-6 1056,0 6-256,-7 0-502,-1 2 0,-2 7 1,2 4 474,2 5 0,1 3 157,5 2-657,0 6 63,0-5 1,0 10-149,0-6 0,6 0-455,4-6 430,3 1 18,9 0 1,-5-5-373,8-1 0,-2-5 0,3 0-388,-2-2 505,1-2 1,-1-6-57,1-4 1,-2-3-1,1-4-232,-4-2 393,3 2 0,-12-4 25,4 7 0,-5-1 1,1 0 444,-1 0-342,-7 1 1608,4 6-342,-7-6-872,0 13 80,0-6-185,0 7 0,0 2-45,0 3 0,0 8 0,0 7-235,0-3 57,6 0 1,-2 2-634,5 1 1,3 0-1,6-7-554,1-4 1,3 3-1,-4-7-1030,1-2 2166,7-1 0,4-9 0,7-1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1:56.9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30 7839,'-7'-13'4498,"-2"3"-2954,2 4-1271,1 12 0,6 2 56,0 7 1,5 0 0,1 0-504,2-1 125,2 7 0,5 2-1651,-1 7 0,-4-6 1700,0 1 0,0 6 0,5 6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1:57.1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 1 9464,'-8'0'3112,"2"0"0,4 2-2402,-3 2-29,4 5-230,-6 5 0,7 8-1463,0 0 820,0 8 0,0-1-878,0 1 0,2-6 1,3 1-317,4 1 1,0-5 509,0-1 632,1-11 244,5 4 0,6-11 0,2 5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1:57.28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89 45 7951,'-15'-15'3453,"1"5"43,-1 1-1715,7 5-807,-5-2-172,11 6-1003,-11 0 294,11 0-1424,-4 6 1012,6 3 0,5 7 319,0 3 0,13 4 0,-2 7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1:57.8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30 662 7839,'-15'-15'1045,"7"5"1123,3 0-1424,3 1 1,2-1 271,0 0 1,2 0-512,3-4 0,5-8 1,9-2-271,6-4 0,3-1 1,1-1 59,0 1-376,1-1 1,-1 1-245,1 0 1,-3 1-404,-2 3 1,1-2 356,-6 2-184,-1-3 0,-6 4 0,-3 1 85,-5 2 1,-3-4 319,-2 6 157,-7-1-163,-1 5 0,-8 1 151,-4-1 0,2 7 0,-7 3 964,-1 3-669,5 9 1,-7 9 290,4 14 1,-2 5-264,1 10 1,-1 4 104,6 0-125,1 6-65,4 4 0,2 0-226,3-1 1,5 0 148,10-9-1016,3 0 635,14-12 0,-3-3-780,11-9 1,2-5 490,12-11 0,2-2 514,3-7 0,3-13 0,7-3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39:22.7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287 437 7834,'0'-16'1547,"0"-5"-1086,-7 5 1,-1-6-1,-7 7 737,0 0 1,0 5-626,0 0 1,-5 5-177,0-5 1,-2 6-83,2-1-508,3 4 199,-12 7 0,13 4 261,-4 10-388,3-3 154,2 12 0,6-6-651,4 7 476,4 0 1,1 6-214,0-1 0,3 5 1,5-5-285,7-1 0,11-3-377,-1 0 671,-3-1 0,6 0 201,-3 0 0,4-5-17,1 0 0,-2-5 1,-1 4 54,-2-2 1,-6-1 400,1 0 1,-10-5-224,-5 4 0,1-3 485,0-2 0,-8 0-308,-8 0 0,-5 0 429,-5 1 0,1-8-302,-6-3 0,0 2 252,-5-2 0,0 0-189,-1-5 1,3-2-101,3-3 1,-2 2-213,7-7 1,5 6-69,5-1-857,6-3 0,-2-1 521,6-6 0,11 5-1380,5 0 955,9 7 1,-2-4 9,7 7 0,5-5 256,1 0 1,9 0-37,-5 5 1,7 0 0,-7 0 46,4 0 378,-6 0 1,4-7 639,-7-3-500,1-3 1,-8-2 0,-3 0 1072,-5 0-959,-3 0 0,-4 0 0,-3 0 0,-5-1 839,-3 1-421,-2 0 904,0 0-956,-7 0 0,-1 5-139,-7 0 0,0 7-24,0-2 0,-2 5-439,-3 5 88,3 3 0,-5 7 0,7 0 0,2 0-317,3 0 172,3 7 0,2-3-353,0 6 248,0-7 1,7 9-1,3-5-618,5 1 1,8-4 336,2 1 0,7-5-580,-2-5 668,4-3-82,8-1-4,-5-4 312,4 5 1,-5-12-30,-1 0 0,-5-7 124,0 2 0,-7-4 19,2-1 0,-8-5-137,-2 0 0,-6-5 804,1 5-341,-4 0-145,-7-2 973,4 5-742,-11-5 0,2 7 557,-9 0-688,4 0 0,-6 5 1,7 0-1,0 0 303,0 2-142,6 1-83,-4 7-449,11-7 190,-11 6-807,11-6 516,2 14 0,3-4 0,7 7 1,2 0-324,2-2 1,6 6-146,0-4 434,7-3 1,-9-1-71,7-6 0,-5 0 91,5 0 0,-1 0 102,1 0 0,2-1-226,-7-4 724,0 3-315,-5-11 1,0 4 219,0-6 29,0 0 0,-6 0 447,-4 0 0,-4 5-370,-1 0 1,-1 6-57,-4-1 278,3 4-131,-11 1-109,4 0 0,-6 6 265,0 4-536,7 11 0,-6-3-73,4 7 0,4-5 230,1 5-673,3 0 373,2-1 1,2 3-925,3-7 704,3 0 1,7-5 53,0 0 0,2-2-12,3-2 1,-2-5-1,7-6 1,2 0-650,2 0 532,-6-6 76,6-3 0,-8-8-117,5-3 330,2 4 1,-11-11 91,3 7 1,-3-2 136,-2 2-167,0 3-46,-7-5 452,-1 7 761,-7 0-873,0 0 562,0 7 0,-2 1-316,-3 7 1,2 7 64,-7 3-504,6 3-93,-2 2 0,6 5-436,0 0 462,0 7-632,0-10 521,0 5 1,1-7 0,4 0-75,6 0-1548,2-7 838,9-1-1080,-6-7 1225,13 0 0,-6-2 729,8-3 0,-1-10 0,0-8 0</inkml:trace>
  <inkml:trace contextRef="#ctx0" brushRef="#br0" timeOffset="442">1976 648 7834,'-14'-1'1607,"4"-4"-725,-10 3-336,10-5 284,-12 7 0,6 0 0,-3 0-166,-1 0 0,0 0-403,5 0 1,0 0-246,0 0 56,0 7 0,5 1 168,0 7-911,6-6 440,-2 4 221,6-4-216,0 6 0,1 5 0,4 0 167,5-2 1,9-1-84,1-2 0,5-1 0,-3-3-144,1-1 219,-4 0 0,2 5 123,-6 1-19,1-1 0,-3-5-95,-3 0 384,-3 0-220,-7-2 1,-2 4 0,-3-5 5,-5 1 101,-3-5 0,-3 4-263,-5 0 0,-3-6 58,-6 4 0,5-3 1,0-2 0,5 0 1,-4-2 103,3-3-717,0 4 306,13-6 128,-5 7-1081,11-7 1,-5 4 542,7-7 0,9 5 708,6-5 0,6 0 0,10-5 0</inkml:trace>
  <inkml:trace contextRef="#ctx0" brushRef="#br0" timeOffset="621">2277 859 10221,'15'0'1822,"0"0"-1320,1 0-291,5 0 0,3 0-2565,13-6 2354,1 4 0,14-11 0,2 4 0</inkml:trace>
  <inkml:trace contextRef="#ctx0" brushRef="#br0" timeOffset="1492">3152 694 7797,'-14'-15'0,"3"1"1178,1 4-780,0 3 0,0 9 0,1 3 340,2 5 0,-3 10-328,5 5 0,-5 16-144,5 4 0,0 12 217,5 3-102,0 7-1325,0 15 1170,0-5-89,0 12 1,0-10 0,0 5-314,0-2 0,5-7 243,0-5 1,2-11-629,-2 1 307,-3-16 1,4-1-80,-6-12 387,0-8-115,0-8 377,0-8 341,0-7 1,-1-14-808,-4-6 0,-2-13 257,-3-7 1,-3-6-100,3-4 0,3 2 0,0-6-99,0 2 38,6-12 0,-6 7 59,7-13 0,0 0-335,0-6 1,0 1 90,0-1 0,8 8 152,7 2 0,2 11 0,7 7 425,-3 6-150,6 5-1,-10 7 10,12 13-177,-6-3 0,2 18 0,-1-1 95,-3 6-134,6 6 1,-10 7 0,3 4-264,-3 6 232,-9 2 1,4 2-145,-7 0 73,0 0 1,-5-1-75,0-4 0,-7 2 53,-3-7 0,-5 5 194,-5-5 1,2-5-1,-6-6-34,2-3 0,1-1 147,0-5 0,5 0-126,-4 0 0,-1-6-36,6-4 1,-1-4-359,11-1 157,0 7-545,5-6 8,0 6 1,6-7 59,4 0-251,4 0 1,2 1 924,5 4 0,2-3 0,7 5 0</inkml:trace>
  <inkml:trace contextRef="#ctx0" brushRef="#br0" timeOffset="1783">3589 633 7797,'-2'-13'1931,"-3"3"-1210,4 3 1,-8 7 177,4 0-447,4 7-486,-6 1 1,7 14 224,0 3 0,0 4 170,0 1-373,0 7 58,7-6 0,-4 11-303,7-6 260,-7-1 0,6-12 0,-6-1 268,2 0-691,0-12 174,2 10-23,-6-18 0,13 4 65,-4-6 0,-2-8 130,2-7 1,-5 0 0,5-7-111,2 0 0,-3 4 108,1-7-679,-7-1 459,10 3 0,-9 0-574,6 2 0,-2 5 31,2-4 839,4 3 0,-6 2 0,7 0 0</inkml:trace>
  <inkml:trace contextRef="#ctx0" brushRef="#br0" timeOffset="2118">4011 694 11463,'-15'0'2467,"0"0"-1964,0 0 0,0 8 49,0 7 0,0 2-692,0 8 1,0-5-241,0 5 0,4-1 0,3 2 0,1-2 0,4-1 77,1 1 164,9-6 0,1 4-38,8-7-1264,5 0 883,3-6 1,6 2 0,0-6 0,0 0 203,0-5 0,1-6 319,-1-4 0,-2-6 0,-3-2 127,-5-2-61,-3-7 0,-9 10-47,-1-11 1,-7 9 149,0-6 1,-1 7-77,-5-2 871,-2-4-474,-7 8-132,-7 1 71,6 1-170,-6 6 1,7-1 227,0 4-867,0 4-83,-1 1-167,8 0-995,1 0 1128,21 0 1,1 0-735,10 0 1266,3 0 0,-4-7 0,6-1 0</inkml:trace>
  <inkml:trace contextRef="#ctx0" brushRef="#br0" timeOffset="2946">4418 91 7797,'-16'-29'936,"-5"4"0,8 8-461,-7 7 1,12 7-59,-8-2 723,5 3-668,2 9 1,-2 3-49,6 10 0,0 10-91,5 10 1,0-1-42,0 1-155,0 0 1,0 10-1,0 2 276,0 2-425,6-5 140,-4 9 1,6-11-78,-3 3 1,-3-4 154,3-6 1,-3-3-402,-2-7-53,0 0 0,-2-5 0,-1-1-285,-2-3 16,0-1 259,5-11 89,0 4-127,0-11 135,0 5 1,1-7-15,4 0 0,-1-5-96,6 0 1,-4-7 52,10 2 1,-5-9-20,9-1 1,-1-2-1,1 4 89,5-2 124,-3 7 1,1-1-275,-3 4 653,4 3 1,-1 1 166,-3 6-388,-3 0 1,-2 6-53,0 4 203,0-3-174,-6 7 0,-3-6 1,-6 7 49,0 0 1,-1 5 250,-4 0-340,3 0 0,-16-5-101,3 1-1,-6-6 26,1 0 1,2-5 42,-7 5 0,5-7 117,-5 2-108,6-3 1,-3-2 154,7 0-321,7 0 1,1-2-237,7-3 1,9-3 74,6-7 0,1-5-94,10-1 1,-1 1-499,5 5 0,2 0 373,3 0 0,-2 0-495,8 0 423,-1 0 207,-2 0 313,6-7-36,-12 5 1,5-11-1,-7 4 74,0 1 1,0-6-32,0 4 0,-5-8 618,0-2-467,-6-1 1,-2 6 344,-7 0 0,-7-2-202,2-3 0,-5 5 771,-5 0 0,-3 6-443,-7 9 0,-1 2 0,0 3 890,-4 5-1116,3 3 1,-10 15 67,7 8 1,-5 12-32,5 7-472,0 11 141,5 2 0,6 12-86,4 1 1,3-1 106,2-5 0,4 1-526,6-1 0,5-8 142,10-7 1,7-3-1,-4-10-761,4-4 0,-3-12 75,6-1 660,-3-10 0,-2 0-190,0-10 258,0-4 81,0-13 1,-5-1-28,1-7 0,-8 0 0,2 0 0,-8-2 256,-2-3 1,-7 6-87,2-6 0,-3 11 681,-2-6 0,-2 10-187,-3 0 0,-2 8 88,-3 2 1,-3 7-1,3 0 97,-3 6-385,4 5-87,-4 7 0,11 5-217,-3 1 71,3 5 1,4-2-995,3 6 769,4-7 1,6 6 0,1-6-1174,4 1 1,-1-1 584,6-3 1,-7-8 789,3 3 0,2-3 0,0 3 0</inkml:trace>
  <inkml:trace contextRef="#ctx0" brushRef="#br0" timeOffset="3100">5413 30 10073,'-8'2'1556,"3"3"-763,3 5-598,2 3 0,2 4-404,3 3 1,3-1-1117,7 6 1325,7 0 0,2 5 0,6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1:58.5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30 7853,'0'-10'944,"0"0"1,-2 7 201,-2-2-597,2 3-337,-5 2 630,7 0-78,-6 0-398,4 0-269,-4 7 1,6-4 66,0 7 1,0 0 60,0 4 0,5 3-265,0 2 73,-1-2 50,3 10 0,-5-5-330,2 2 0,-2 4-130,-2-4 1,5-1-1,0 0-97,-2-2 375,5-1-335,-6-12 224,11 5 0,-10-11 6,7 3 0,0-4 0,6-2-109,4-4 0,-2-8 87,6-7 73,1-6 0,3 3-79,-4-6 1,4-1 100,-4 1 1,2 5 0,-1 1-99,-5 1 1,-4 3 350,-1 4-69,-1 7-3,1 1 1,-5 7-103,0 0 1,-7 9-1,2 4 514,-4 5-180,-1 8 90,0-3-231,0 6 1,0-4-35,0-1 0,0-6-346,0 2 1,5-4 0,2-3-1019,1-3 656,2-4 271,4-6 330,8 0 0,1-13 0,6-3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1:58.74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44 44 7853,'0'-14'2218,"0"-1"-1707,0 7-227,-6 1 1,3 7 807,-7 0 0,5 0-697,-5 0 1,7 7-78,-2 3-726,3 3 356,2 8 1,0 0 136,0 4 1,7 2-86,3-2 0,3 3 0,1 1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1:59.1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45 7866,'-14'-15'2883,"-1"7"-1362,7 1-383,-5 1 275,11 4-431,-4-4 1,6 7-1266,0 4 203,0-3 0,1 13-294,4-1 1,-2 3-478,7 7 0,-5 1 124,5 4 0,-5-1 1,5-2-146,1-2 0,-3-1-1225,2 2 1659,0 2 1,4-10 0,1 2 0,5-9 437,-1-5 0,1-3 0,-5-2 0,-1-4 0,1-4-241,0-6 208,-7-4 1,5 3 378,-3 0-396,-4-6 0,1 5 1994,-7-4-1162,0 10 1,-2 5-95,-3 10 1,2 5-625,-7 10-28,7 3 0,-4 12-72,7 5 1,-4 4 108,-1 5 0,0 1-65,5 4 1,-2 3-1,-3-3 25,-5 4 0,-4-1-521,-6-3-376,4 3 646,-12-12 202,5 0 0,-6-11-21,-1-10 0,1-4 370,0-10 0,-1-4 47,1-6 0,6-8 41,3-7-359,4-6 1,6-13-110,0 0 43,7-7-1271,-3 3 894,19-6 1,3 0 97,13 0 283,1 0 0,4 3 0,4 0 0,4 0 0,5 2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1:59.8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279 148 7836,'9'-7'2016,"-3"4"-713,-6-7-959,0 0 0,0-4 338,0-1 1,-6 2 0,-4 1 136,-3 3-662,-2-1 1,0-3 78,1 3 1,-6 2-341,0 3 1,-4 3 41,4-3-678,-6 4 627,10 7 0,-5 2-217,6 7 0,0 0 169,0-1 1,6 1-1,1 1-716,1 4 468,2-4 1,12 6-88,2-8 1,6-4 119,5 0 1,3-5 95,6 5 1,0-7-37,1 2-127,-1-4 142,1-1 0,-1-1 94,0-4 0,-6 2 25,-3-7 1,1 2 0,-3-4-15,-5 2 246,-5 1 633,-8 0-535,0-4 0,0 10-189,0-7 889,0 7 1,-6-3 112,-4 6-677,3 0 1,-4 1-113,6 4 1,-5 3 37,5 7 0,0 6 1,5 2-697,0 0 188,0 5-562,7-5 0,8-2 1,9-5 859,4-4 0,1-9 0,1 3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2:00.6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103 249 7877,'7'-15'409,"-6"1"-163,4-1 1546,-3 7-702,-2 1-639,0 7 0,0 9-161,0 5 0,0 14 10,0 11 0,-2 7-72,-3 8 0,4 1-186,-4 14 1,3 1 75,2 9 1,0-4 4,0 3 1,0 0-224,0-4 1,5 6 58,0-11 0,0-2-416,-5-14 1,0-8 224,0-11 0,-5-5-403,0-4 434,-6-11 1,2-14-135,-5-9 1,4-18 83,0-7 1,2-8 98,-2-7 0,-1-4 38,6-5 0,-2-6-29,2 0 1,4-6 25,-4 1 1,3-2-11,2-3 0,7-6-96,3-3 1,4 3 85,6 1 0,0 11 452,9 4 1,-3 10-84,8 5 1,2 10 52,-1 5 1,-1 9-8,-5 6 1,6 9-115,-1 5 1,-5 5-266,-4 5 0,-7 3 161,1 7 0,-4 4 116,-5 1 1,-4 6-150,-6-2 1,-6-1-89,-4 2 1,-5-2-1,-4 1 1,-3-3 28,-2-6 0,-4-5-158,4 0 1,-2-7 116,1 2 1,-1-3 54,6-2 1,1-2-34,4-3-70,0-3 1,2-7 63,3 0 1,6 2-339,8 4 0,5-5 52,5 5 0,3 2-95,2 2 1,-1 2-742,7-2 1179,-1 3 0,6-4 0,-1 6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2:01.3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43 485 7877,'-5'-15'567,"0"1"0,-4-1-143,4 0 0,0 1 7,5-1 0,-5 0 32,0 1 0,2-1 86,8 0 0,3 0-313,6 1 0,6-3-62,0-2 0,4 2-253,-4-2 1,6 3 108,-2 1 1,-1 0-528,2 0 1,-7 1 268,1-1 0,-2 0-582,-3 1 432,1-1 1,-7 0-9,-3 1 0,-3-1 454,-2 0 0,-2 2-92,-3 3 1,-3-1 351,-7 6 1,-4 0-152,-1 5 0,-1 0 84,1 0 1,4 8-74,-4 7 0,4 6 11,1 9 0,1 5-122,-1 5 1,2 2 32,3 2 0,-1 0-336,6 0 1,1 1 100,9-1 0,4-5-80,5 0 0,3-11 48,2 1 0,4-8-69,6 4 0,-2-12 33,2 2 0,-8-10 34,9-1 0,-3-2-34,8-2 1,-9-6 27,3-4 1,-4-3 19,-1-2 0,2 0 2,-6 1 0,-1-1 157,-4 0 0,-7 1-88,-3-1 0,2 0 303,-2 0 1,0 1-23,-5-1 69,-7 0 0,4 2 65,-7 3 1,0 4 179,-5 6 1,6 0-189,-1 0 1,5 6-42,-5 4 1,7 3-346,-2 2 0,3 0 113,2-1 1,2 1-278,3 0 0,3 0 123,7-1 1,-1-1-2,1-3 0,5-2-37,-1-3 0,6-3-61,-6 3 0,6-4 168,-5-1 1,4-5-38,-4 1 0,4-8-105,-4 2 1,-1-3 118,-4-1 1,0-1-13,-1 0 0,1 0 13,0 1 1,-7-1 164,-3 0 1,-3 6 91,-2-1 1,0 5 681,0-5-445,0 7 1,-2-4-147,-3 7 1,-1 7-266,-4 3 0,-2 3 97,7 1 1,0 1-115,5 0 0,0 4-143,0 1 1,2 0-286,3-6 1,3 1-58,7 0 1,4-2-338,1-4 1,6 0-261,-1-4 1,2-4 88,3 4 974,-1-10 0,1-3 0,-1-7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2:01.6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235 60 7881,'0'-10'482,"0"0"0,-1 5 696,-4-5 0,1 5 69,-5-4 1,-1 5-610,-5-1 1,0 4-388,1 1 1,-1 0-24,0 0 1,2 1-110,3 4-135,-3 3 1,12 7-149,-4 0 0,3 0-31,2-1 1,2 1-331,3 0 1,3-6 202,7 1 0,-1 0 46,1 5 0,5-1 732,-1 1 0,-1 0-256,-8 0 0,3 4 142,-3 1 0,-4 1-54,-1-1 1,-5-2 145,-5 6 0,-3-6-209,-6 2 0,-6-4-235,0-1 1,-6-2-1343,2-4 0,1-2 727,-2-7 0,7-2-1620,-1-3 2245,2-3 0,3-13 0,-1-2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2:02.6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323 192 7917,'8'-15'0,"-3"1"0,-4 4 879,-1 0 0,0 0 121,0-4 1,0-1 271,0 0 0,-6 0-119,-4 1 1,-3-1-540,-2 0 0,-6 2-240,-4 3 1,-1 4-119,2 6 1,-4 0-331,4 0 0,1 6 101,-2 4 0,7 3-394,-1 2 0,2 6 53,3 4 0,4 3-335,0 1 0,7 5-305,-2 1 0,10-3 416,5-7 0,3 1 2,1-7 1,8 6 128,2-5 0,4-6-146,1-4 0,1-7 142,-1 2 0,0-3 79,1-2 1,-2-7 169,-4-3 0,2-7 119,-6-3 0,-1-6 164,-4 1 0,-2-2-163,-3-3 1,-3 1 192,-7-1 0,0 3-75,0 2 0,0-1 813,0 6 0,0 1 83,0 4 675,-7 7-1244,-1 1 0,-2 9-402,0 3 0,7 5-91,-2 9 0,3 3 155,2 2 0,0 7-725,0-6 1,7 6 314,3-7 1,3-3-607,2-1 0,1-1 404,3-4 0,-1 2-824,7-13 1371,-1 1 0,6-5 0,-1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2:03.1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192 74 7962,'-2'-15'0,"-3"1"0,-1 4 1384,-4 0 0,-3 7-586,3-2 1,-3-2 164,-2 3 0,5-1-401,1 5 0,-1 1-622,-5 4 0,0 3-175,1 7 0,4 5-231,0-1 1,5 7 172,-5-1 0,7 1 282,-2-1 0,4 2-641,1-2 1,4-4 163,1-1 0,12-4 163,-3-1 0,4-2 48,-3-4 1,5 3 596,-1-7 0,1 0-65,-5-5 0,-1 1 439,1 4 937,0-3-677,-1 4-46,-5-6 1,-5 5-345,-8 0 1,-5 2-436,-5-2 1,-6-4 53,0 4 1,-1-2-220,2 2 0,2-3-204,-2 3 1,2-3 306,3-2-2065,6 0 935,1 0-767,7 0 1,7-5 200,2 0 1629,11-7 0,3 4 0,6-7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2:04.1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236 59 7849,'-23'-21'1122,"3"6"1,4 2-490,1 8 0,1 0 426,-1 5 0,0 0-461,1 0 0,-1 0-633,0 0 0,0 4-43,1 5 0,4 1 21,0 10 0,5 3-401,-5 1 0,7-1 366,-2 1 0,4-1-421,1 2 1,6 1 79,4-6 1,3-1 24,2-4 0,1 0 3,4-1 0,-4-1 397,4-3 1,-4 3 27,-1-3 0,-2-2-10,-3 2 0,-4-5 630,-6 5-463,0-1 0,0 6 218,0 0 0,-2-7-158,-2-3 0,-5 1 187,-5-1 0,-1 0 201,0-5-377,1 0 1,-1 0-217,0 0 1,5 0 136,1 0 0,5-1-409,-1-4 0,4 1 160,1-5 1,0 4-392,0-5 0,6 5 202,4-5 0,3 5-188,2-4 1,6 0 134,4 0 1,-3-3-36,3 7 1,-1-6 10,6 1 1,-2 2-79,-4-2 0,4 0 507,-4-4 1,-1-1-121,2 0 1,-7 0 300,1 1 1,-2-1-158,-3 0 0,-4 1 637,0-1-326,-7 0-18,4 1 0,-14 0 63,-3 5 1,2 2 160,-2 7 0,-1 7-162,-9 2 0,4 6-113,-4 5 0,6 1-302,4 4 1,-1 2 57,6-2 0,-5 3-284,5 1 1,2-5 162,8 1 1,3-7-238,6 1 1,3-4-159,2-5 0,-1 1-332,7-6 1,-1 0-43,6-5 1,-3-1 279,-2-4 1,1-3 7,-6-7 0,4 0 143,-4 0 0,-1-4 449,-4-1-41,0 1 1,-5 4 101,-1 0 49,-5 1 0,2 4 524,-6 0 0,-1 7 706,-4-2-991,-3 3 0,-6 9-21,5 2 1,-4 5-142,3 0 1,2 1-231,-2 0 0,2 4 115,-2 1 0,-2 1-137,8-1 1,-8-2-126,2 6 0,2-6-166,-2 2 0,7-4-99,-2-1 1,-1-1 164,1 1 0,0-5-404,5 0 139,0-7 216,0 4-2,0-1 261,0-4-79,0 4 207,0-6 0,1 0-8,4 0 1,-3 2-104,3 3 0,-2-2-46,2 7 0,-2-5 25,7 5 0,-5-1-2,5 6 0,-7 1-8,2 4 0,2-2-14,-3 6 0,1-4 6,-5 5 1,0-1-7,0 5 0,-1 1 109,-4-1 0,2 1-61,-7-1 1,0 2 131,-5 3 0,1-3-80,-1 4 1,-2-3-10,-2 3 0,1-9-17,-7 3 0,7-4-102,-1-1 0,1-4 194,-2-10 1,4 1 119,-4-6 0,2 0 45,-1-5 1,2-7-133,-2-3 1,3-4-154,1-6 0,7-4 95,3-11 0,3-2-205,2-7 1,3 4 73,7 1 1,2 2-1017,12-2 0,6-1 1019,4 11 0,0-4 0,-4 10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39:27.4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76 7811,'0'-15'371,"0"0"0,0 5 1208,0 0-607,0 6-108,0-9-435,0 11-24,0-4-53,0 6-196,0 0 0,0 6 361,0 4-349,0 11 1,0 0 169,0 4-332,0 4 49,0-6 0,2 9-2,3 3 0,-4-3 60,4 3 0,2-4-27,-2-6 0,2 1-25,-2-5 1,-2-1-77,7-5 1,-5-5 1,5 0 0,-5-7-79,5 2 1,-5-3-6,5-2 0,-5-7 142,5-3 1,0-3-288,6-2 1,-3-2 135,-3-3 0,2 1 0,-6-4-64,3 1 0,-1 0-17,2 2 1,-1 4 106,-4-5 0,-4 5 105,4 1 1,2 0-129,-2-1 243,0 1-59,-5 7 1,2 0-157,3 3 95,-4 3 30,13-5-53,-12 7 0,6 0 22,-3 0 3,-3 7-18,11-5 1,-11 11-11,3-3 10,3 3-8,-6-4 0,4 9-10,-6-3-176,0 4 179,0 3 1,0-1-131,0 4 1,0 2 80,0-7 0,2 5-102,3-4 1,-3-1 54,3-5 0,-2 0-101,2 0 1,-1-7 70,6-3 1,-5-3 32,5-2 0,0 0 188,5 0 0,0-12-116,0-3 0,5-5 54,0 0 64,0 3-121,-5-11 251,0 11-139,1-11 1,-1 11-12,0-3 263,0 3-39,-7 2-63,6 0-46,-6 6-241,0 3 0,4 7 86,-7 4 0,0 4-90,-5 6 0,2 5 100,3 0 0,-2 0-256,7-5 0,-5 2-24,5 3 0,0-8 133,5 3 1,2-5 24,3 0 19,-3-3 19,5-7 0,0 0-122,3 0 111,-4 0 1,6-2-47,-7-3 0,5-3-47,-4-7 236,-1-1-57,-5 1 0,-2 0-118,-3 0 720,4-7-436,-13 6 0,6-6 134,-7 7 0,0 0 165,0 0 0,-7 1-131,-3 4 59,-3-3 129,-2 11 35,0-11-331,-7 11-238,12-5 1,-10 9-110,10 3 1,-2 3 222,2 8-738,-3-1 463,11 0 1,-5 5 72,7 0-758,0 0 541,0 2 0,7-5 19,3 3 0,5-4-95,5-1 0,-1-1-141,6-4 184,0 3 103,5-11 1,0 10-109,0-7 1,-1 0-11,-4-5-94,10-7 164,-17 5 0,16-11 13,-14 3 1,5-3 0,-5-3 0,0-4-58,-5 0 241,-6 0-53,4 5-32,-11-7 0,5 6 886,-7-5-369,0 5 64,0 1 1,-2 0 1307,-3-1-96,3 8-659,-11-5-842,11 11 1,-5 2 26,7 10 1,0 3-483,0 3 303,7-1 1,-3 1-187,6 4 0,0 2 1,3 5 108,-3-2 195,3 0-37,-4 5-150,-1-6 475,-1 4 0,-2-9 0,0 4 455,-2-1-425,-1-2 0,-4-6 145,-3-4 0,-3 1-153,-7-6 1,0 0-922,0-5 0,0-1 378,0-4 0,-1 1-2447,1-6 1287,0 0 663,7-5 628,1 0 0,7-7 0,0-1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2:04.9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368 412 7939,'10'-1'2048,"0"-4"-860,-7 3 304,10-11-1002,-11 5 1,4-7 305,-6 1 1,-5-1-227,0 0 1,-11 0-11,1 1 0,-4 4-190,-1 0 0,-3 7-150,-6-2 1,-1 3-277,1 2 0,0 0 93,-1 0 1,-4 7 8,0 3 1,4 4 142,6 6 1,11-4-469,-2 4 0,10 1 115,0-1 0,4 1-580,1-1 1,13-9 81,6 4 1,12-5-168,4-1 1,7-2 27,2-7 1,5-8 343,5-7 0,6-1-84,-6-9 1,2 1 128,-7-6 0,-8 1-177,3-1 1,-10 1 250,0 0 1,-9-1 234,-6 1 0,-4 1 1001,-5 4 0,-3-4-629,-7 3 0,-2 4 1032,-3 1 0,-3 4-600,-7 1 1,0 7 11,1 3 1,-6 4-233,1 1 0,-3 3-293,3 7 1,2 1-119,-2 14 1,2 1-207,3 8 1,6-1-379,3 6 0,3-6 385,2 1 1,2-3-204,3-2 1,9 1 73,11-1 0,4-8-497,5-6 0,-1-2 255,6-8 0,-1 0-262,1-5 0,2-2 332,-7-2 0,-1-5 194,-9-5 1,3-1 345,-8 0 1,1 1-147,-6-1 1,-5 0 118,-5 0 0,-2 1-68,-2-1 0,-2 0 746,-2 1 1,-5 1-319,-5 3 0,-1 3 218,0 7 1,-1 0-187,-4 0 1,6 2-50,-1 3 0,0 3-372,5 7 0,4 1 125,1 4 0,7-4-279,7 4 1,8-4 91,12-1 0,7-7-2408,3-3 2416,10-4 0,10-1 0,8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2:06.0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118 839 7899,'0'-15'623,"0"0"-436,0 1 0,-5 4 1984,0 0-906,0 7 552,5-4-1307,0 7 0,0 8-267,0 7 1,0 8-137,0 11 0,-5 4 82,0 6 0,-1 8-267,1 7 0,1 1 132,-5 9 0,4-5-168,-5 4 0,5 1 22,-5 4 1,5-2-161,-4-8 1,4-1 119,-5-13 0,7-1 104,-2-9 1,3-10 30,2-9-14,0-4 1,0-9-126,0-7 0,2-13 135,3-12 0,-2-11-193,7-8 0,-5-7 57,4-7 0,0-4-137,0 3 0,-2-5-41,-7 5 1,5 1-25,0-6 1,0-1 104,-5 1 0,0-2 51,0 3 1,-5 7 283,0-3 1,0 12-129,5 3 0,6 6 332,4 9 1,10 6-157,4 4 1,4 2 34,1 3 1,7 5-93,4 4 1,0 4-77,0 1 1,0 6-347,-5 4 1,-1 3 166,-5 2 1,-6 5-247,-3-1 1,-5 6 120,-6-6 1,-2 6 221,-7-6 1,-5 1-106,0-5 0,-13-1 476,-1 1 0,-3-2-104,-2-3 0,-1 1 43,-4-6 0,0 0 336,-1-5 0,6-1-226,-1-4 0,7-2 37,-1-3 1,7-3-40,2 3 0,7-3-294,-2-1 0,5-1 106,5 0 1,5 1-405,9-1 0,4 0 87,7 0 0,-1 1-42,1-1 0,4 0-244,0 1 1,7-1 176,-2 0 1,2 1-43,-2-1 1,2-5 39,-7 1 0,6-6 73,-6 6 0,0-8 22,-4 3 1,-1-9 138,0-1 0,-4-2-57,-1 2 1,-6 3 8,2-4 0,-10 4 366,-5 2 0,-4 1-147,-1 4 1,0 1 399,0 3 0,-6 9-236,-4-4 0,-8 10 154,-2 0 0,-1 5-126,1 5 1,4 7-218,-3 12 1,-3 2 29,3 13 1,-6 6-78,6 4 0,1 6-62,8-1 1,-2 8 15,8 2 1,-1-1 36,5-4 0,6-6 12,4-4 0,5-10-204,4-5 0,4-9 56,7-6 0,-4-9-725,3-5 0,-3-7 58,8-8 1,-3-1 742,-1-14 0,-1 1 0,1-5 0</inkml:trace>
  <inkml:trace contextRef="#ctx0" brushRef="#br0" timeOffset="435">1382 736 7891,'0'-15'1336,"0"0"1,-5-4-593,0-1 1,-6 1 550,1 4 1,-3 0-633,-2 0 0,0 2-172,1 4 0,-8-3-113,-2 7 0,1 0-254,-2 5 1,1 7-21,-5 3 1,1 3-140,3 1 0,-1 8-327,7 2 0,1 4 316,8 1 1,3-1-543,7-3 1,0 1 243,0-7 0,7 1-265,3-5 0,8-2 167,1-3 0,7 1-4,-1-6 1,3-2 86,1-8 0,-1-3-38,-4-7 0,2-1 375,-6-4 1,0 4-79,-6-4 1,1-1 699,0 2 0,-7-1-369,-3 5 0,-2 1 1555,2-1-779,-3 0 14,4 7-694,-12 2 0,2 7-293,-6 4 1,6 5-464,-6 9 0,7 4 370,-2 7 0,3-1-901,2 1 0,0-1 430,0 0 1,5-1-479,0-3 1,11-4 385,-1-6 0,4-7-353,1-3 975,3-4 0,6-7 0,1-2 0</inkml:trace>
  <inkml:trace contextRef="#ctx0" brushRef="#br0" timeOffset="894">1808 603 7879,'-8'-1'610,"3"-4"0,2 3 1307,-2-3 0,2 2 817,-7-2-2205,6 4 1,-4-11 706,3 7-811,-3 0 1,-6 5-399,-1 0 0,0 9 120,0 5 1,6 3-78,-1 7 1,7-4 86,-2 4 1,3 1-483,2 4 0,2-1-577,3-4 0,-1 2 497,11-6 1,-2 0-386,12-6 0,-1-5 236,6-5 1,-1-2-82,0-2 0,1-2 228,-1-2 1,2-5-85,4-5 0,-4-1 95,3 0 0,-8-4 20,-1-1 1,-3-1 248,3 1 0,-4 4 198,-6-4 0,0 4 300,-1 1 1,-6 1-340,-3-1 0,-3 5 576,-2 0 1,-7 5-309,-2-4 1,-4 5 157,-2-1 0,-5 4-104,1 1 0,-6 0 455,6 0 1,-6 10-22,5-1 1,2 13-217,9-8 1,-3 6-190,7-1 1,2 3-100,8 2 1,5 4-587,9-4 0,-1 4 258,7 2 0,4-7-282,6-4 1,4-3 275,-5-1 0,5-7-1434,-4-3 1,4-3 56,-5-2 1427,0-7 0,2-1 0,2-7 0</inkml:trace>
  <inkml:trace contextRef="#ctx0" brushRef="#br0" timeOffset="1233">2910 971 10059,'-8'-15'5231,"0"1"-3932,3-1-784,4 7-2071,-6 1 1556,7 7 0,0 0 0,0 0 0</inkml:trace>
  <inkml:trace contextRef="#ctx0" brushRef="#br0" timeOffset="2391">2940 1 9604,'-8'6'2144,"3"4"1,3 8-1478,2 2 0,0 6-228,0-2 0,0 6-159,0 4 0,0-1-741,0 6 1,5-5 360,0 5 1,2-6-1077,-3 1 0,-2-3 374,3-1 0,1-6 802,-1 1 0,7-7 0,-4 3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2:31.6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89 103 11963,'-8'-33'983,"1"7"0,1 26 0,-15 0 0,9 7 0,-14 1 0,24 7 0,-4-1 0,6 8 0,0-6-707,0 5-573,6-6-74,3 0-155,18-1 37,-2-6-73,24-1-301,-23-7 63,21 0 157,-22-13 270,11 3-54,-20-11 1410,4 0 0,-19-9 0,-7-1-486,-17-5-497,-8 13-259,-12 9 1242,6 7 0,6 7 0,3 0 0,13 0 0,-6 13 0,5 4 0,-5 12-732,12 7-1007,9 1-228,15 1 0,14-2 0,2-7 0,5-12 0,0 2 629,-5-17 3,5-9 504,-6-2-49,-7-19 639,-9 5-406,-7-6 507,-7-1-374,-13 7 319,3 2-152,-11 13-69,6 1-302,-13 1 99,10 4-11,-9-4-360,5 19 11,-1-3-504,1 17 456,7-4-940,8 0 0,7-2 0,0-6 0,7 0 0,1-1 738,7-5 0,-1 4 0,1-5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2:54.2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198 59 11901,'-23'-33'983,"2"7"0,6 26 0,0 0 0,1 7 0,-1 14-799,-6 10-436,4 20-406,3-6 288,7 6-60,7-20 239,0 3-24,13-24 87,-3 3-120,11-13 345,-6 0-131,0-13 305,-1-3-188,-6-14 289,-1 1-114,-7 0 75,-7-1 80,-1 7 151,-13 2-136,5 13-123,-12 1-413,12 21 280,-6 2-658,14 7 284,-5 5-153,18-6 123,-10 1-262,25-2-47,-4-6 244,7-7 178,5 5-125,-12-11 206,5-2-135,1-8 321,-6-13-159,-1-9 223,-9-1 456,-6-5-307,0 7 422,-6 6-225,-9 8-83,-1 9-50,-12 12-266,11 16-114,-4 9-280,7 13-509,5-7 396,3-1-522,12-13 398,9-8 7,1-2-46,12-18 304,-5 3 71,0-19 321,-2-2 798,-13-6-206,-1 6 206,-14 2-118,-7 13-494,-3 8 155,-11 14-526,12 16 0,1 7 0,9 7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43:06.2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 74 11912,'-15'-39'983,"7"11"0,1 21-183,47 27-1153,-11-9-111,41 17-34,-11-20 290,1 5 443,6-5-205,-1 7 191,-5 0 104,12 0 313,-5 6-194,7 2 115,6-1-219,-5 13-102,12-11-268,-6 19 1,4-7 155,-7 3-186,-12-3 117,4 6-201,-1-3 0,-28-11 0,1 0-241,31 21-115,-15-7 248,-3 7 127,6-3 198,7 20-115,11-6 163,-12 5-90,6-12 613,1-9-95,6-2-75,-5-11-463,11 12 182,-4-6-443,6 7 121,0 0-62,0 0-201,1 1-22,-8 5 251,-1 2 48,-6 1 182,-7-3-128,5 1 392,-18-5-105,9 4 43,-24 1-62,10 1 109,-18 7-257,5 0 0,-6-7-156,-1-1 212,1-7-304,-1-7 120,0-7-890,1-9 127,6-13 832,-5-8 0,11-21 0,-4-10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02:01.8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97 162 12102,'-47'-8'983,"6"2"0,33 6-492,54-13 1,-9 6 491,46-12 0,-19 6-492,28-9 1,-34 8 491,11-1 0,9 0-492,6 0 1,-4 7 491,-7 3 0,-25 4 0,1 1-249,-13 0-854,-5 0 81,5 0-73,13 0-19,-15 0 200,21 0 77,-30 0-134,22 6 136,-21-4-97,10 4 18,-15-6-30,-6 7 44,0-5-19,0 4 16,6-6 81,2 7-85,0-6-244,-2 6 251,0-7-254,-5 6 125,25-4-16,-8 5 83,4-7-8,-2 0-327,-6 0 177,-4 0 63,28 0-90,-12 0-102,5 0 135,1 0 82,-22 0-9,11 0 2,-13 0-26,-2 0-15,0 6 16,-4-4-6,17 11 24,-16-12 15,16 13-7,-11-13-33,0 6-306,-2-1 292,0-4-882,-11 4 0,10 1 738,-64-5 0,19 4 0,-45-6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02:02.6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105 147 11994,'-39'-8'983,"4"2"0,14 6 0,11 0-492,50 19 1,15-14-1,43 10 1,-13-17-165,-11-8 1,-3-3 0,13-1 163,1-1 1,-4 2-1,3 3 1,-6-1 491,5 6 0,-6 0 0,23 5 0,-2 0-492,-43 0 1,1 0 491,40 0-550,-9 0-794,-33 0-485,8 0-138,-30 0 0,4-7 0,-15-1 0,-12-7 0,4 1 656,-12-1 0,6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02:03.3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30 12038,'66'31'491,"14"-10"1,13-16-165,-42-7 1,1-1 0,36 0 163,-15-7 1,-7 2 491,2-2 0,-12-3 0,34 5 0,-19-7-1339,18 7-628,-17 1 0,-27 7 738,-15 0 0,-11 0 0,-11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02:03.9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 0 12075,'-33'9'983,"0"-3"0,25-6 0,59 13-656,-23-9 1,24 2 0,7 1 163,19-7 1,2 0-1,-11 0 1,-1 0-1,6 0 1,-6 0 491,1 0 0,0 0-1743,17 0-224,4 6 0,0-4 984,-10 4 0,8 14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02:04.6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 11942,'59'-4'983,"-1"8"0,-5 25-1175,10-13 192,-2 4 0,-1-25 0,-3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39:30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46 543 7864,'-7'-15'1170,"-3"0"1,2 6 179,-2 4 428,6 4-1238,-2 1 0,6 1-228,0 4 1,0 4-100,0 6 0,0 2 336,0 3-355,0 3 1,0 9 0,0 2 294,0 1 1,0 5-156,0-5 1,5 5-109,0-5 1,0 1-160,-5-6 0,5-5 288,0 0-348,0-7 152,-5 4-230,6-13 1,-4-9-120,3-10 1,2-11-209,-2-4 0,7-5-350,-2-5 0,3 2 317,2-8 1,-5 6-90,0-5 0,0 6-131,5-1 640,0 3-149,0 2 0,1 7-53,-1 3 0,-5 5 142,0 5 0,-2 1 34,2 4 1,2 5 161,-7 0 1,5 4 401,-5 11 1,0-2-258,-5 12 0,5 0-32,0 5 1,0 1-31,-5-1 0,0 0-197,0 0 56,0 0 1,0-1 0,2-4-184,3-5 0,-2 0-78,7-5 0,-1 3-38,1-7 0,8-5-531,-3-1 547,10-3 0,0-4 1,9-3-295,1-5 1,2 2 132,-2-2 1,-3-2 39,3-8 1,-1 3 10,1-3 363,-10 3-224,10 2 1,-18 0 114,3 0 276,-3 0 0,-9 0 365,-3 0 1,-3 0 42,-2 0 0,-9 5 209,-6 0 0,-5 5-330,-5-5 0,-2 6 38,7-1 1,-7 3-147,2 2 0,3 7-177,2 3-203,4 4 0,1 1 1,1 1-224,4 5 1,-2-5-313,7 4 1,0 2 305,5-2 0,7 0-829,3-5 751,3 1 1,8-3-1,0-1-272,3-2 1,1-7 190,5 2 1,-1-3-84,-4-2 1,3-7-47,-3-3 371,-3-3 1,0-7 0,-9-1 109,-3 3 0,2-4-25,-7 2 1,0-5 121,-5 5 0,0-5-49,0 5 898,0 0-642,-7 4 1,4 1-110,-7 0 0,0 2 442,-5 3 1,5 2-142,0 2 0,5 5 237,-5-4-914,6 3 207,-2 9 1,6 1-80,0 7 1,6 0 31,4 0 1,4-1-281,1-4 1,5 2 136,0-7 1,5 5-81,-5-5 1,2 0 17,-2-5 1,-3 0 14,3 0 0,2-2 184,-2-3 0,0-3-51,-5-7 0,-5-1 163,0 1-101,-6 0 0,2 0 963,-6 0-485,0 0 1124,0 0-490,0 7-586,-6 1 0,2 14-273,-6 3 1,7 8 8,-2 2 0,1 7-155,-1-2 0,4 2 112,-4-2 1,3 4-329,2-4 1,5 2 124,0-2 0,7-2-406,-2-3 0,2-8-56,-2 3 0,8-8 235,-3 3 0,4-7-27,-4 2 0,1-10 95,4-5 1,-1-3-550,6-2 461,-7-7 0,9-2 0,-7-4-292,-1 3 1,1-2 178,-5 7 1,3 0 329,-8 5 869,4 0-472,1-1 158,-7 8 0,-1 8-259,-7 10 0,0 5 569,0 5 0,0 4-267,0 6 1,2 0-480,3 0 0,1 0 68,4 1 0,9-6 89,-4 0 0,10-7 107,0 2-320,4-10 0,8 4 0,1-6 0</inkml:trace>
  <inkml:trace contextRef="#ctx0" brushRef="#br0" timeOffset="1616">2745 709 7863,'8'-7'858,"-1"-1"-172,-7-7 0,0 0 254,0-1 0,-5 0 24,0-4 1,-7 3-449,2-3 0,-4-2 33,-1 2 0,-1 0-171,-5 5 1,3 0-291,-7 0 0,1 5 151,-1-1 1,-3 8-235,3-2 1,-2 3-41,2 2 0,-2 7-33,7 3 0,-5 5-207,5 5 1,0-1 173,4 6 0,6 0-208,0 5 1,7 5 85,-2 1 1,5-6 53,5-5 0,5-7-13,10 2-216,-3-3 201,18-2 1,-10-6-222,10-4 230,-3-4 1,-2-4-74,1-7 357,-1 0-89,7-19 0,-7 4-235,0-10 217,0 3-8,-13-5 0,5 2 124,-7 0-88,0-7 1,-2 5 0,-3-3 369,-5 5 0,-3 5-158,-2 5 0,0-2 284,0 7 1,-7 0-193,-3 4 1,-3 8-37,-2 3 0,5 3-123,0 2 0,-1 2-114,-4 3 0,5 5-516,0 10 357,7 4 1,-5 13-111,3 3 0,3 8 1,-1 3-1,4-3-497,4-1 514,7-8 0,-4 3-112,7-7 35,7 0 99,-5-5 0,10-7-118,-7-2 197,7-11-21,-11-4 0,11-6 164,-7 0 1,5-3-165,-4-7 158,5 0 38,-9-19-74,12 6 0,-13-7 1,4 0-1,-3-1 45,-2 1 1,0 0 94,0 0 1,-6 0 59,-4 0-182,-4 6 268,6 2-43,-5 7 607,5 7-575,-7-5 1,0 13-276,0 0-53,-7 13 1,5 10-1,-3 8 1,3-1-310,2 0 315,7 0 0,-3 5-153,6 0 0,1 1 90,9-6-1125,-3-7 585,12-1-212,-13-7 1,13-1 0,-4-4-325,3-5 1188,3-4 0,-1-14 0,0-4 0</inkml:trace>
  <inkml:trace contextRef="#ctx0" brushRef="#br0" timeOffset="1830">3468 136 7863,'0'-10'2343,"0"0"83,-6 0-1933,4-5 1,-10 5 80,7 0-2185,0 6 620,5-3 698,0 7 293,0 0 0,7 7 0,1 2 0</inkml:trace>
  <inkml:trace contextRef="#ctx0" brushRef="#br0" timeOffset="2234">3740 513 7959,'0'-15'1816,"0"0"-552,0 0 0,-5-1 1,0 1 647,1 0-1362,3 0 1,-4 0-86,0 0-431,-7 7 160,10 1 1,-10 5-385,7-3 0,-6 4 206,1-4 1,1 10-708,-1 5 627,0 3 1,2 7 0,3 2-1,3 0-209,2 0 0,0 3-567,0-5 552,0 0 1,7 0-256,3 0 539,3 0-137,2-5 1,0 0 195,0 0 0,6-1-43,-1-4 0,0 3 131,-5-3 0,-5-1 18,0 1 0,-7-5 21,2 5 1,-3-5 586,-2 5-508,-7 0 1,-8 3 148,-10-3-349,3 4 57,-6-13 1,9 11-264,-6-7 107,7 0 1,-9-5-566,7 0-249,0 0-632,5 0 1039,13-6 1,5 2 0,18-6 444,4-2 0,3-8 0,2-3 0</inkml:trace>
  <inkml:trace contextRef="#ctx0" brushRef="#br0" timeOffset="3182">4403 452 7896,'-5'-10'592,"0"0"-430,0 7 1,3-4 378,-3 7-109,4 0-80,-6 0 1228,7-6-319,0 4-491,-7-5-125,6 7-402,-6 0 1,7 7 80,0 3-112,0 3 0,0 2 81,0 1 0,0 5-198,0 4 0,0 6 121,0 4 1,1 3-337,5 8 82,-5-8 0,6 11 1,-7-2-1,0 5-425,0 4 0,0 3 50,0 1 272,0 1 1,0-8-45,0-2 169,0-5-140,-7-7 533,6-2-262,-13-7 1,7-1-113,-3-4 0,-1-4 307,6-6 1,-7-6-102,2-4 1,-4-3 5,-1-2 1,0-2-33,0-3 0,0-5-290,0-10-27,0 3 0,5-13 91,0 0 0,1-2 0,-1-8 0,5-2-619,4-2 0,2-3 274,4-3 1,4 3-717,6-3 665,7 3 0,1 3 20,7 4 1,5 5 66,1 10-18,-1-4 131,2 13 0,-4-6 0,7 7 1,-6 5 8,1 0 1,-3 5 348,-2-5 0,0 6-160,0-1 985,-6-3-740,4 6 0,-11-11 0,3 4 515,-3 1 0,-4-5-356,-3 3 0,-3-4 557,-7-1-145,0 0-136,0 0 281,-7 0-555,-1 0 0,-7 6 12,0 4 1,-5-1-108,0 1 0,-7 1-430,2 9 120,-4 4-105,6 6 0,-4 0 1,7 0 60,1 0 1,8 2-198,1 3 1,6-3 111,-1 3 0,5-4-1228,5 0 591,4-8-364,6 5 441,7-4 256,1-1 169,0-1 0,6-7-274,-4 0 1,2-2 186,-2-3 1,-3-3-5,-7-7 1,0 0 310,0-1 0,-2 1-64,-3 0 0,-3 0 0,-7 0 393,0 0 1,-2 3-195,-3-3 0,2 9 1094,-7-9-557,0 3 0,-5-2 92,0 4 1,0-1-267,0 6-246,6 0 0,-2 3 0,4-1 195,-2-2-485,6-1-959,-4 13 1,9 0 732,3 3 1,4 3 0,6-4 347,0-1 0,6 5 0,3-4 0</inkml:trace>
  <inkml:trace contextRef="#ctx0" brushRef="#br0" timeOffset="3593">5021 468 9865,'-8'0'2122,"1"0"0,7 6-1504,0 4 1,0 4-200,0 1 0,0 2-206,0 3 1,0 1-1092,0 5 676,0 2 1,2-6-26,3 3 1,-2-3-720,7-7 950,0 0-3089,5-7 1493,0-1 1592,-6-7 0,11-13 0,-3-4 0</inkml:trace>
  <inkml:trace contextRef="#ctx0" brushRef="#br0" timeOffset="3757">5021 91 9813,'-15'0'1704,"0"0"-701,7 0-71,-6 0 0,11 0 706,-7 0-593,7 0-1001,-4 6 0,8-2-600,5 6 1,-3-2 534,7 2-3428,0 4 1609,5-6 1840,0 0 0,7 12 0,1-3 0</inkml:trace>
  <inkml:trace contextRef="#ctx0" brushRef="#br0" timeOffset="4150">5262 347 8691,'-8'-7'2740,"1"6"0,7 1-2213,0 10 0,0 5-141,0 5 0,0 3-343,0 7 1,0 1-24,0-1 1,5-2-87,0-3 1,2 2-306,-2-7 0,2 5 302,3-5 1,3-1-367,-3-9 0,-1-3 154,1-7 1,0 0-316,5 0 1,0-12 220,0-3 0,0-10-6,0 0 0,0-4 107,0-1 1,0 5 186,1 0 1,-3 5 320,-3-6 0,3 13-195,-3-2 1,-1 5 649,1 0 0,-5 3-383,5 7 0,-7 4 120,2 6 1,2 0-107,-2 10 1,0 3 72,-5 2 1,0 4-98,0 1 0,0 0-505,0 0 0,2-5-769,3 1 1,-4-8 562,4 2 0,2-8-876,-2-2 0,7-7 568,-2 2 0,3-5-116,2-5 1,1-5 838,-1-10 0,0-10 0,0-9 0</inkml:trace>
  <inkml:trace contextRef="#ctx0" brushRef="#br0" timeOffset="4349">5866 0 7817,'-11'15'1972,"1"0"0,5 2-934,-5 3 0,7 4 387,-2 6 1,-2 8-717,2 8 1,0 0-239,5 10 1,0-1 100,0 5-1284,7 1 580,-5-8 1,11 4-505,-3-7 0,-2-1-685,2-9 1,-5-10-2742,6-9 2953,-8-5 1,5-7-530,-3-4 1638,-3-17 0,5-12 0,-7-14 0</inkml:trace>
  <inkml:trace contextRef="#ctx0" brushRef="#br0" timeOffset="4506">5790 226 7817,'-7'-8'0,"6"1"1454,-6 7 0,9 7-655,3 3 1,3 3 530,7 2 0,2 2-694,3 3 1,-3-5-424,3 0 1,3 4-1320,3-9 0,2 7 749,2-7 0,-3-2-581,3 2 0,-8-6 938,8 1 0,-3-4 0,3-1 0</inkml:trace>
  <inkml:trace contextRef="#ctx0" brushRef="#br0" timeOffset="4764">6363 347 7518,'-7'-10'2428,"-3"0"0,-3 6-244,-2-1 0,0 4-1131,0 1 1,-5 1 472,-1 4 1,1-1-852,5 6 1,2 5-615,3 5 1,-2 2-386,7-2 1,0 2 291,5 3 1,7 2-960,3-7 1,8 5 683,2-5 0,7 2-974,-2-2 0,-1-3 372,1 3 0,-5-9 842,5 0 0,-6-1 389,1 5 0,-5 0 398,-5 0 0,-4-5-207,-6 0 0,0 0-272,0 5 1,-8 0 501,-7 0 0,-5 0-188,-5 0 1,-2-6-1494,7-4 0,-7-4 618,2-1 0,3 0-2355,2 0 1,3-6 2674,2-4 0,0-17 0,0-5 0</inkml:trace>
  <inkml:trace contextRef="#ctx0" brushRef="#br0" timeOffset="5148">4358 60 8938,'-9'-8'5646,"4"3"-6074,10 10 0,4 2 428,6 3 0,-7-3 0,-1-7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02:05.1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30 11970,'80'8'983,"14"-1"-492,-42-6 1,1-2-1,6-2 1,0-1-405,-3 0 0,-1 0-87,41-4 0,-23-5 0,-15 5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02:06.6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 12110,'67'-8'983,"5"1"0,-6 7 0,1 0 0,-1 0 0,-7 0-1967,-7 0 738,-8 0 0,-15 0 0,-7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02:08.6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74 104 12095,'-39'-17'983,"11"4"-492,21 13 1,61 0-1,20 0 1,22-6-165,2-4 1,-43 3 0,1 1-83,7-2 1,2 1 0,-2 2 0,1 0-1,2 0 1,0 0 0,-5 4 0,-1-1-1,1 0 1,1-1 0,-3 2 0,-1 1 81,-3 0 1,-2 0 0,47 0 163,-12 0 1,-7 5 491,-7-1 0,-7 8-1967,5-4 0,-12 7 0,-14-1 0,-18 1 738,-48 6 0,-6-4 0,-25 4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02:09.2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31 11991,'74'8'983,"12"-2"-656,4-6 1,-37 0 0,2-1 163,3-2 1,1 1-247,-2 1 1,1 0 0,8-4 0,0-1-1,-4 3 1,-1 1 0,-5-3 0,0 0 245,1 2 1,-1 1 491,44-3-492,-46 5 1,-1 0 491,39 0 0,-4 0-1967,-36 7 0,-24 1 0,-87 13 984,-3 2 0,-34-7 0,26-3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02:09.9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11942,'51'31'983,"1"-3"0,20-20 0,3-2 0,7-6 0,4 0 0,-10 0 0,4 0-1967,-13 7 0,-2-6 738,-13 13 0,-1 0 0,-7 9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02:11.8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104 1 12230,'-54'0'983,"18"0"0,23 0-492,65 6 1,4-4-1,42 3 1,-15-4-1,-15-1 1,-4 0-1,5 0 1,-1 0 491,6 0 0,-7 0 0,24 0-1357,-12 0-610,15 0 0,-27 0 0,-16 0 738,-22 0 0,-20 0 0,-11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02:12.4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112 74 12107,'-39'-23'983,"-2"9"0,24 7 0,3 7 0,59 0-656,14 0 1,-5 0 0,3 0 163,41 0 1,-18-2 491,-21-2 0,-3 2-1967,9-11 738,-5 11 0,-7-4 0,-11 6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02:41.84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30 573 7683,'0'-14'570,"0"-1"1,-2 0 433,-3 1-723,4-1 0,-11 0 921,8 0 0,-1 6-567,5-1 0,0 5 537,0-5 1,0 5 78,0-5-360,0 7 0,1-8 72,4 6-166,3 0 1,7 5-278,0 0 0,1 6-58,4 4 0,-4 10 126,4 4 1,-4 7-236,-1 9 0,-1-1-284,1 10 1,-2 1 97,-3-1 0,1 2-193,-6-2 1,5-10 51,-5 0 115,6-6 120,-3-10 1,9-12-181,2-15 1,-1-14 692,7-22 1,1-10-775,8-14 0,6-11 0,9 1 0,-4-2-182,4 2 0,-1 6 182,1-1 0,-4 9 0,4 1 0,-3 11 0,-2 9 0,0 8 0,0 2 0,-6 1 0,-4 8 0,-4 6 0,-6 4 0,-3 7 0,-6-2 0,-5 3 0,0 2 0,-7 0 182,3 7 0,-7-4-182,-4 7 0,2-7-618,-7 2 0,5-4-3678,-5-1 3238,7 0 0,-5 0-4986,3 0 3587,3 0 2457,-4 0 0,6-6 0,0-2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04:02.80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221 471 7769,'-2'-18'0,"-2"2"3930,-6 3-465,3 8-173,1-8-2351,-1 11-579,6-4 932,-6 12-776,7 9 1,-5 14-3,0 10 0,0 10 85,5 5 0,0 4-1384,0 0 372,0 1-359,0 0-387,7 0 1,-1-9 93,4-6 1,3-3-321,-3-11 1,-2 1 354,2-12 0,-5-4 1028,5-5 0,-7-13 0,3 1 0</inkml:trace>
  <inkml:trace contextRef="#ctx0" brushRef="#br0" timeOffset="360">15 236 7812,'-5'-15'4193,"0"1"-3469,2-1 1,2 5 850,1 0 0,1 0-812,4-4 1,5-1 0,10 0-263,4 1 0,9-1-384,1 0 142,7 1-1204,-4 5 577,7 3 343,1 6 1,-3 5 120,-3 0-951,4 13 0,-12-7-262,3 14 832,-3-1 1,-8 5-75,-3 1 0,-6-1 925,-4 1-320,3-1-220,-11 7 473,-2-5 1,-5 5-366,-10-7 1,2-1 835,-11-3 0,-1-4 0,-4-6 1145,-1-1-1404,1 1-251,-1-7-1,1 5-1067,6-11 521,2 4 1,6-6-3345,1 0 2720,5 0 0,5-6-847,8-4 1,6 3 54,10 3-1487,3 2 2990,0 2 0,4 0 0,-4 0 0</inkml:trace>
  <inkml:trace contextRef="#ctx0" brushRef="#br0" timeOffset="1068">824 633 9531,'-23'-8'1504,"3"3"230,-3 3-1102,7 2 1,-10 7 1415,6 2 1,-4 5-1049,4 0 0,-1 7-517,1 4 0,9 3 1,-2 3-567,5 3-74,-4-3 183,11 5 0,-6-7-555,14-6 1,2 3 0,9-8-502,2-5 883,13 2 0,-9-13 0,12 1 1,-2-6-1908,1-7 1234,-1-3 212,2-8 200,-5 4 0,5-10 226,-13 4 1,0-2 99,-4 1 1,-9 1 172,0-2 0,-7-1 0,-3 7 85,0 1 0,-3 1 413,-7 3-436,0 5 1,-16-4 541,7 4 0,-6 2-301,5 2 1,1 4 45,4 1-168,0 0 0,1 0-535,-1 0 0,7 1-382,3 4 429,10-3 93,-3 11-557,11-12 1,-4 8 55,11-5 370,-4-2 0,6 5-217,-8-7 0,6 0-67,-1 0 445,1-7-57,1 5 0,-4-9 0,2 4 243,-2-1 0,-4-1 134,-4-6 0,4 2 0,-4 1-180,-1 3 0,0 0 1259,-3 0-432,-4-5-393,6 13 1660,-7-6-1097,0 7-730,0 0 0,0 8-89,0 7 1,-2 2 0,-1 7-167,-2 2-29,0 2-317,5 8 300,0-5-52,0 5 194,7-7 1,1-6-574,7-3 1,-1-1-156,1-4 1,1 3 0,4-10-154,5 0 137,2-1 133,-4-7 175,5-7 0,-5-1-94,6-7 149,1-6 41,-8 5 0,5-12 0,-8 4-110,-1-4 1,-1 3 268,-3 1-39,-6 6-52,5-10 802,-11 12 1,5-1-177,-7 8-333,0-1 1655,0 2-832,0 1-288,0 20-257,-7-3-465,5 18 65,-4-5 0,12 17-1000,4 5 1,3 2 624,2-3 1,1-2-1034,4-2 1,1-6-1,5-10-389,-1-4 1743,6-10 0,0-10 0,5-8 0</inkml:trace>
  <inkml:trace contextRef="#ctx0" brushRef="#br0" timeOffset="1770">1794 618 7779,'0'-8'1545,"0"1"-775,0 1-241,0 4 135,0-4 1,2 7 622,2 4-905,-2 3 1,9 12 209,-6 0-169,7 6-270,-4-3 0,5 6-93,-3 0 0,1 1 104,-6-1 1,7 1-70,-3-1 1,0-1 265,0-4-280,-5 4 1,2-12 0,-4 2 407,3-6-201,-4-6 351,6-6-248,-7-6 1,0-2-274,0-7 1,0-6 54,0-4 0,0-3-131,0-1 1,5 1 120,0 4 1,4-4-380,-4 3 0,7 4 0,-4 0-567,0 0 1,5 4 432,-3-2 0,3 7-1375,2 3 771,-7 5 389,5-2-124,-5 6 1,8 1-392,4 4 1,-4-1 145,4 5 0,-4 1 934,-1 5 0,6 0 0,2-1 0</inkml:trace>
  <inkml:trace contextRef="#ctx0" brushRef="#br0" timeOffset="2207">2499 677 7779,'0'-8'1479,"0"-5"1,0 9 1645,0-5-2115,-6 5 0,-2-7-107,-7 6 0,0-5 43,1 5 0,-1 0 433,0 5 0,1 0-658,-1 0 1,-5 0-430,1 0 0,-6 7 1,4 3-515,-2 3 1,0 6 180,-1 1 1,2 6-815,8-1 677,-1-4 1,5 5-212,0-6 1,7-1-160,-2-4-376,4 0 0,7-2 463,4-4 0,5 0 0,4-6 63,6 2 0,-2 0-235,1-5 291,1-7 0,-2 6 138,4-13 134,-10 13-96,10-6 0,-10 6 104,2-4 1,-2 3-92,-3-3 1,1 4 275,0 1 0,-2 1-116,-3 4 0,1 5 526,-6 10 0,0 2 97,-5 8 1,0 1 0,0 3-507,0 5 1,0 4 389,0 1-251,0 0 69,0 0-6,6 7-241,-4 1 343,5 7-398,-1-7 1,2 5 148,0-11 0,4 0 14,-7-7-1144,6-6 539,-3-4 242,0-8 199,-1-6-1766,0-7 1426,-6-1-1099,6-7 929,-7 0 1,0-9-20,0-5 1,0-9-924,0-11 1,0 1 191,0-6 1231,0-1 0,0-10 0,0-2 0</inkml:trace>
  <inkml:trace contextRef="#ctx0" brushRef="#br0" timeOffset="3345">2441 824 7779,'8'0'4475,"-2"0"-1338,-6 0 793,0 0-3426,7 0 0,-4 0 717,7 0 1,0 0-590,4 0 1,3 0-528,2 0 1,-2 0-178,2 0 1,3 0-1,-3 0-666,-1 0 0,3-5-179,-1 0 1,0-6 581,-6 1 1,1 2-516,0-2-140,-1 0 663,1-5 0,-5 1 110,0-1 0,-7 5 580,2 0 0,-4 6-179,-1-6 1472,0 6-361,0-2-582,0-1-936,0 6 211,0-6-445,0 14 1,5 1 318,0 7 1,5-1-396,-5 1 1,6 1 225,-1 4 0,3-5-29,2-1 1,0 1 77,-1-5 1,1-2 0,0 0-36,-1-1 0,3-2 349,2-5 1,-2 0-84,2 0 0,-2-7 282,-3-3-187,1-9 1,0 2 70,-1-2-112,-5 2 0,4-2 0,-5-1-62,0 2 0,3 7-13,-6 1-18,7 7 0,-9-9-465,7 7 312,-7 1 1,5 5 5,-3 4 0,2 3 92,2 7 1,0-2-505,-4-3 269,3 3-31,6-5 129,1 0 0,0 4 42,-1-8 0,1 1 9,0-5 1,1 5 74,4 0 1,-4 0 150,4-5 1,1-5 15,-1 0 0,-1-6-175,-4 1 1,4-3 147,1-2 0,0 1 133,-6-1-10,-5 7-209,4-5 468,-12 11-137,6-11-71,-7 11 622,0-4-17,0 6 1596,0 0-1806,0-7 47,0 6-290,0-6 55,0 1 87,0 4-243,-7-11 44,6 11-89,-12-4 6,11 6-52,-11 0 0,5 0-79,-7 0 1,5 6 75,0 4 0,1 3-181,-6 2 0,5 0-6,0-1 0,7 6 1,-2-1 105,3-1 1,2 4-336,0-3 0,2-1-19,3-8-183,3 3 284,7-5 0,1 0-75,4-3 0,-4-3 117,4-2 0,1-2-75,-1-3 0,-1 2 140,-4-7 0,0 0-51,-1-4 0,1 1 31,0 3 0,-7-3 1,-2 3-40,1-3 0,-5-2 189,2 1 1,-2-1 625,-2 0-494,-6 1 1,-1-1 29,-3 0 504,-3 7-338,11-5-88,-11 11 104,12-4 267,-12-1-1101,11 6 375,-4-6-152,6 7 1,1 0 86,4 0 0,3 5-185,7 0 1,5 0-179,-1-5 211,1 0 69,-6 6 1,1-4-178,0 3 204,6-4-9,-5-1 680,6-6-391,-8 4 0,1-4 61,0 6 0,-5-5 129,-1 0-76,1 0-210,-2 5 1017,5 0-431,-11 7 0,6 1 132,-3 6 1,-3 8-283,3 2 1,-2 4-700,2 1 143,-4 7 158,6-11 0,-2 7-658,0-12 382,6 6-2897,-9-10 2097,11 6 1,-10-13-26,7 1 1073,0-6 0,4-4 0,1-9 0</inkml:trace>
  <inkml:trace contextRef="#ctx0" brushRef="#br0" timeOffset="3500">3866 207 7756,'-21'0'9830,"11"-7"-6552,-9 5-2182,17-4 577,-4 6-481,6 0-3016,0 0 1104,6 0 0,2 1 720,7 4 0,6 10 0,2 8 0</inkml:trace>
  <inkml:trace contextRef="#ctx0" brushRef="#br0" timeOffset="4174">4660 104 7737,'-14'-9'0,"-1"1"1991,0 3 0,0 4-963,1-4 1,4-2 1332,0 2 1,7-1-648,-2 1 0,-2 2-709,3-7 0,0 5-268,9-5-477,3 7 1,9-5 122,2 3 87,4 3-206,7-4 0,-6 6 82,0 0 0,1 0-145,4 0 1,-4 6 186,-1 4 0,-6 3-276,2 2 0,-5 6-112,-6 4 0,-2 4 0,-7 5 0,-2 2 0,-3 7 0,-4 1 0,-9-3 0,-2 8 0,-6-9 0,1 0 0,-1-8 0,2 3 0,3-4 0,6-2-671,0-6-355,7-8 385,-5-2-2617,11-5 1046,-4 0 1095,6-1-825,6-7 1247,9 0 0,3 0 695,6 0 0,-6 6 0,4 2 0</inkml:trace>
  <inkml:trace contextRef="#ctx0" brushRef="#br0" timeOffset="4220">4807 956 7743,'-15'0'9830,"7"0"0,-5 0-9196,12 0 0,-4 0-634,10 0 0,-4 0 0,12 0 0,-3 0-1674,3 0 647,2 0 0,4 0 1027,1 0 0,0-6 0,-6-3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03:25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412 574 7820,'0'-15'0,"-5"1"2383,0-1 16,0 7-1035,5 1-630,0 7 657,0 0-632,0 13-423,7 4 1,-5 12-59,3 0 1,1 12 0,-1 5-19,-2 5 1,-1 7-301,-2 6 0,-5 1 0,0-2-270,2 0 0,-4-6 0,2-8-348,2-3 1,1-10 0,2-5 158,0-5 1,0-13-543,0 2 302,0-10-446,0 1 262,0-6 84,0 0 1,0-8-1,0-5 839,0-5 0,-6-14 0,-2 0 0</inkml:trace>
  <inkml:trace contextRef="#ctx0" brushRef="#br0" timeOffset="262">45 412 7849,'-7'-9'2510,"-3"-1"-1607,4 6 1,-2-2 165,3 6 1709,3 0-2013,-4 0 1,7 0-376,4 0 1,5-5 159,10 0 1,2 0-1,9 5 262,4 0-906,2 0 153,7 0 23,7-6 0,-4 4-175,7-3 0,-6 2 145,1-2-996,3 3 0,-6-6 0,1 5-126,-6-2 1,0 0-1,-7 7 379,-1 3 0,-2 1-2192,-2 4 2883,-13 10 0,4-4 0,-12 13 0</inkml:trace>
  <inkml:trace contextRef="#ctx0" brushRef="#br0" timeOffset="482">192 839 7826,'-15'0'2539,"0"0"1,2 1-608,3 4-622,4-3-641,6 4 1,8-6 106,7 0-298,6 0 0,15 0 0,1 0-313,1 0-180,5 0 0,-3-5 175,4 1 1,9-1-1310,-9 5 0,5 0 0,-3 0 1149,-2 0 0,3 6 0,-9 2 0</inkml:trace>
  <inkml:trace contextRef="#ctx0" brushRef="#br0" timeOffset="1184">956 912 9047,'-15'-8'835,"1"1"0,4 7 0,-2 0 161,-4 0 0,1 5 0,-6 2 671,0 1-1297,5 2 0,-6 9-31,8 1 1,1 5-268,3-6 0,-2 7 1,7-1-424,2 2 284,2-4 1,7 3-176,4-6 1,8 3 246,1-8 0,9 1 0,0-11-1204,5-2 430,7-1 34,-8-2 237,10-7 249,-11-7 1,5-4 20,-7-7 0,-1 1-150,-3-6 201,-4 7 1,-13-8 116,-3 7 0,-3-7 133,-2 6 0,-7 4 0,-4 1 625,-7 4-388,-5 1-191,-7 7-58,-6 2 1,5 6 92,-3 0 0,3 0 30,2 0-661,-1 0 318,7 6 0,2 1-1426,6 3 837,7 3 318,2-5 0,7 2-214,4-1 1,8-5-257,7 1 0,4-4 900,-4-1 0,6 0 0,-3 0 0</inkml:trace>
  <inkml:trace contextRef="#ctx0" brushRef="#br0" timeOffset="1590">1177 853 7865,'-7'-8'4029,"5"2"-2380,-4-1-433,-1 5 778,6-4-1481,-6 6 1,7 6 26,0 4-327,7 3-27,-6 2 1,11 1-319,-7 4 0,4 1-264,-4 4 1,5 2-1,-3-4 341,1 0 10,2 5 0,-1-12-257,1 4 0,-5-9-266,5-1 0,-5-7 317,5 2 241,-1-3 0,4-4-182,-3-3 0,3-3 283,-3-7 0,3-6 1,0-2-157,-3 1 30,3-6 0,-5 7 3,7-4 0,0-1 23,-1 6 0,-1 6 0,-1 4 30,-2-2-51,0 6 267,-2-1-9,5 7-256,-12 7 0,12 1 334,-3 7 0,-3 6 97,-2 3-385,3 4-424,-7 2 238,13-1-68,-13 0 1,11-4-98,-7-1 1,6-6 129,-1 2-1742,9-10 1399,-2-4 0,6-6 1,-4 0-1988,6 0 2533,-4-6 0,7-9 0,-5-8 0</inkml:trace>
  <inkml:trace contextRef="#ctx0" brushRef="#br0" timeOffset="1841">2044 795 7793,'0'-9'2910,"-7"3"1,-1 6 0,-7 0-2472,1 0-215,-1 6 0,0-1 112,1 10 1,1-2-227,3 12 1,-3-1 0,4 5 335,1 1-925,2-1 445,6 1 0,0-3 1,1-1-456,4-1 1,3-7 0,7 0-745,0-7 877,6-4 0,0-2-326,4 0 1,3-2-73,-4-8 0,4-5 0,0-8-1038,-4-1 965,4-7 827,-5 3 0,6-13 0,1-2 0</inkml:trace>
  <inkml:trace contextRef="#ctx0" brushRef="#br0" timeOffset="2157">2220 236 7789,'-8'0'1335,"1"0"0,6 2-1051,-4 2 0,3 0 0,-3 6 65,4 1-143,1 2-73,0 8 34,0 2 0,0 7 97,0-1 1,5 0 0,1 2 197,2 4-257,-4 2 682,2 7-536,-6 0 0,5 1-140,0-1 0,0-2-47,-5-3 0,0 4-155,0-4 197,0-3-52,0 0 0,0-7-211,0 1 0,0-8-789,0-2 638,0-10-1009,0 3 881,0-11 1,0-2-660,0-10 1,0 2 0,0-2-1042,0-2 2036,0-1 0,-7-8 0,-1-2 0</inkml:trace>
  <inkml:trace contextRef="#ctx0" brushRef="#br0" timeOffset="2369">2147 633 9445,'-8'0'6943,"1"0"-6703,20 0 1,-3 0 267,9 0 1,-2 0-1031,-3 0 0,3 0 0,1 0 232,1 0 359,8 0-2967,-11 6 2005,12-4 0,-10 9 893,6-6 0,1 7 0,4-4 0</inkml:trace>
  <inkml:trace contextRef="#ctx0" brushRef="#br0" timeOffset="2543">2529 721 7785,'-7'8'-1795,"6"5"1795,-6-5 0,2 7 2520,0 0 0,0 0-1056,5-1 0,0 6 0,0 1-119,0 2-833,0-5-515,0 10 52,0-5 1,0 1-242,0 1 0,5-8 0,0 3-2354,-1-4 1846,4-1 0,-5-7 325,7-3 375,-7-3 0,10-9 0,-5-1 0</inkml:trace>
  <inkml:trace contextRef="#ctx0" brushRef="#br0" timeOffset="2714">2470 339 7776,'-15'0'4633,"7"0"-3408,2 0 1,6 6-324,0 4-549,0-3-113,0 6 0,6-5-1211,4 7 0,3-1-1601,2 1 1,1 5 2571,4-1 0,-4 7 0,5-3 0</inkml:trace>
  <inkml:trace contextRef="#ctx0" brushRef="#br0" timeOffset="3402">2852 750 7809,'-10'0'2233,"1"0"0,-1 0-1658,-5 0 0,2 2 972,3 3 1,-3-2-984,3 7 1,-1 0 0,0 6 96,1 4-826,6-4 199,-2 12 1,6-10 0,0 5-333,0-2 0,0-1 0,2-6-1056,2 1 842,5 0 346,12-7-66,-5-2 0,12-6-215,-4 0 1,-1-6-1,0-4-438,-2-3 416,6-8 122,-11 4 191,5-10 0,-8 4-23,-3-7 1,1 6-1,-6 1-87,-1 2 243,-3-5 943,-1 9-680,-6-4 1,-2 11 120,-7 0 1,0 6 184,0-6 1,1 6 0,-1 0 317,0 2-219,1 2-128,-1 0-365,0 0 1,7 6-733,3 4 565,4 3 0,2-3-761,4 0 1,3-7 164,7 2 0,0-3 0,-1-2-90,1 0 474,0 0 1,-1-2-228,1-3 246,6 4 361,-11-13 1,10 11-94,-10-7-268,3 7 995,-5-10-542,5 11 1,-10-9 1028,7 6-40,-7 0-511,10 5-439,-11 0 0,6 0 68,-3 0 1,-3 2 138,2 3 1,-2 3 103,-2 7-481,0-1-31,0 1 1,0 6 123,0 4 1,0 3-243,0 1 1,0-6 0,0-2-113,0 0 143,7-4 1,-4 4 26,7-6 0,0-7-82,4-3 1,1-4-1,0-1-507,-1 0 348,1-6-992,0-2 787,-1-14 0,1-1 121,0-6 0,0-2 35,-1-3 1,-1 8 0,-1-2-50,-2 5 245,-1 3 1,1 6 6,0-1 1,-5 5 197,5 0 0,-6 7 618,6-2 1,-5 12-219,5 7 379,-7 8 0,9 9-513,-7 3 0,6 4 1,-3 4-1202,0-3 0,5-3 1,-3-6-2145,3-1 2945,9-6 0,0-2 0,8-6 0</inkml:trace>
  <inkml:trace contextRef="#ctx0" brushRef="#br0" timeOffset="9312">11231 927 7853,'0'-15'0,"0"0"2649,0 1-2072,0-1 0,-2 0 0,-4-1 628,-9-4 0,0 4 1395,-4-4-1410,-4 11-699,0-4 0,-7 6 47,1-3 1,0 4 0,-1 6-412,1 0 1,-1 1-49,1 4 1,5 8 0,1 9-481,1 0 1,8-4-397,4 2 653,7 3 0,-4-7 69,7 4 0,2-4-1151,3-1 1,8 0 347,6-1 1,7-1 0,-1-3 314,3-5 1,1-3-347,1-2 464,5-7 272,-4-1 17,5-7 1,-6-1-84,-1-4 1,-6 2 197,-3-6 1,-4 6 637,-1-2 0,-2 4-464,-3 1 715,-4 1 1072,-6 5-1527,0 3 0,0 7-93,0 4 1,0 4-231,0 5 1,0 6 0,0 1 323,0 2-1226,0-5 512,0 10 219,0-12-1509,0 12 1069,7-12 1,1 5 170,7-6 1,-1-7-976,1-3 0,4-3 1345,1-2 0,0 0 0,-6 0 0</inkml:trace>
  <inkml:trace contextRef="#ctx0" brushRef="#br0" timeOffset="9453">11201 30 7804,'-23'0'0,"9"0"0,1 0 3387,11 0-1590,-4 7-1327,6 1 1,0 11-1,1 3-17,4 1 1,5 3-1228,9 8 774,4-3 0,13 11 0,2-4 0</inkml:trace>
  <inkml:trace contextRef="#ctx0" brushRef="#br0" timeOffset="4351">4807 692 7872,'0'-15'1761,"0"7"-1510,-6 1 2634,4 7-1776,-11 0 1,10 3-575,-7 7 0,7 2-472,-2 12 97,3 1 0,2 4-566,0 1 1,0 4-502,0 0 1,0 0 0,0-4-676,0-1 1404,0-6-2250,0-2 2428,7-6 0,-6 0 0,6-1 0</inkml:trace>
  <inkml:trace contextRef="#ctx0" brushRef="#br0" timeOffset="4538">4778 442 7872,'0'-15'1156,"0"7"-963,-7-5 2376,6 11-1673,-12-11 1,9 11 572,-5-2-655,5 2-421,-2 2-1439,6 0 630,0 0-2262,6 0 1339,2 0 670,7 6 669,0-4 0,6 11 0,2-5 0</inkml:trace>
  <inkml:trace contextRef="#ctx0" brushRef="#br0" timeOffset="5235">5028 515 7816,'-8'0'2522,"1"0"-2144,7 7 1,0-4 272,0 7-240,0-7 1,0 10-45,0-3 0,2 3 0,1 2-32,2-1 0,1 6 32,-1 0-185,-3 6 0,4-8-94,-6 6 0,5 1-46,0 4 1,0-1 0,-3-2-54,3-1 219,-4-8-388,6 5 152,-7-8 1,1-1-262,4-3 98,-3 3-286,11-11 270,-5-2 0,2-13-18,0-7 1,-2-4 142,2 4 0,1-6 100,-6 2 1,2 1 0,-4-2 43,2-1-32,6 5 0,-4 0-80,3 6 0,1 0 121,-6 1 1,5 4 102,-5 0 0,1 7-76,-1-2 386,3 3-317,0 2 0,4 7 0,-6 2 8,2 5 0,-3 5-348,5 1 1,-5 4 0,3-4 348,-1-2-142,-2 5 0,0-2-66,-1 3 1,6-2-247,-5-8 0,2 1 81,-2 0 1,-2-1-400,7 1 292,-7-7-47,10-1 1,-5-7 184,7 0 1,0-7 184,-1-3 0,1-3 1,1-3 24,4-4-35,-4 4 0,5-12 346,-6 4 1,0 1-178,0-1 1,-1 6 107,1-2 1,0 4-1,-1 3 450,1 3-472,-7-3 69,5 11-95,-11-4 30,11 6 1,-11 6-183,3 4 1,1 3 0,-1 3 125,-2 4 1,-1 3-690,-2 6 339,0-6 0,1 5-577,4-4 1,-3 2 98,3-1 1,-3-2 0,-1-5-260,4 1 1,-3 1-242,3-5 703,3-7 0,0 5-1340,7-3 1753,-7-4 0,5 7 0,-5-5 0</inkml:trace>
  <inkml:trace contextRef="#ctx0" brushRef="#br0" timeOffset="5444">6013 662 8755,'-9'0'2315,"3"7"-1404,6 3 1,0 9-507,0 6 0,0 2 1,0 4 536,0 4-531,0 2-50,0 7 0,0 9 1,0 4 35,0 5 1,5 3-368,0-1 1,0 1-636,-5 4 0,0-9 1,0-9 384,0-5 231,0 1-1610,0-16 1053,0-2 0,0-7-529,0-8 1,0-4 634,0 0 1,-2-8 0,-1-2-943,-2-9 927,-7-4 0,9-10-299,-7-6 754,7 0 0,-10-14 0,5 6 0</inkml:trace>
  <inkml:trace contextRef="#ctx0" brushRef="#br0" timeOffset="5730">5939 765 7816,'8'-29'0,"5"6"0,-11 2 0,6 8 1518,-3 3 0,-2-2-263,7 7 1,-5-4 0,6 2-474,6-1 1,-1 3 84,9-5-548,-1 7 1,5-4-288,1 7 1,-1-4-48,1-1 1,4 0 0,0 6 16,-1 4 206,-2-3-616,-8 11 282,5-5 167,-12 7-399,-1 6 232,-2-5 1,-12 12-11,4-3 1,-10 2 483,-5 3-136,-9 6-7,3-5 1,-12 0 122,3-7 1,-2-1 414,-3 2-385,1 2-41,6-10 0,-5-3-275,12 0 24,-5-13 0,6 6-1070,0-7 1,7-2 448,3-3 422,3-3-3311,9-7 2274,8-6 1,3 5 1169,6-4 0,7-3 0,7 0 0</inkml:trace>
  <inkml:trace contextRef="#ctx0" brushRef="#br0" timeOffset="6095">6865 706 7785,'-15'0'0,"6"0"1986,-1 0 0,5 0-651,-5 0 0,0 7 0,-3 3-557,3 3 0,-3 6-188,4 1-437,-5 6 1,6-3-282,3 6 0,4-6 0,1-2-749,0 1 698,6-6 1,2 5 242,7-6 1,2-7-714,2-3 1,2-3-157,4-2 1,1-7 31,-6-3 456,6-3-116,-10-8 290,5-2 1,-8-6-1,-3-1 101,-5 1 0,-3 0 1,-4 1 935,-3 3-655,-10-3 1,-3 12-155,-6-3 1,-1 4 700,-4 5 1,0 4-1095,-1 6 0,3 1 60,2 4 167,4-3-813,13 11 0,-4-5 894,7 7 0,13 6 0,9 2 0</inkml:trace>
  <inkml:trace contextRef="#ctx0" brushRef="#br0" timeOffset="6789">7409 677 7821,'0'-8'5558,"0"1"-5186,0 7-1,0-6 365,0 4-93,0-4-306,0 6 0,-2 0-164,-3 0 1,-3 0 0,-6 1-47,-1 4-11,0 3 78,-6 0 15,5 12-53,-12-17 1,11 17 486,-2-10 1,3 1 32,1-1-298,7 3-176,1-11 7,1 4 52,4 1-1336,-5-6 827,14 6 1,1-2 259,7 0 1,4 0-1192,1-5 531,6 6 352,-3-4-884,6 4 724,-6 1 0,3-4-37,-6 7 0,5 0 198,-6 4 0,1 1 166,-6 0 0,-5-1 0,-4 1 346,-4 0-78,-1 0 366,0-7 1,-6 3 0,-4-4-189,-3 1 0,-2-5 201,0 2 1,1-3-74,-1-2-229,0 0 0,1 0 1,-1 0-135,0 0 0,0 0 27,1 0 1,4-2 273,0-3-1457,7 3 467,-4-4-711,1 6 0,4-2 580,-3-3 0,10 4-1576,5-4 1158,3 3 474,2 2 682,6-6 0,2-2 0,6-7 0</inkml:trace>
  <inkml:trace contextRef="#ctx0" brushRef="#br0" timeOffset="7199">7865 633 7821,'-7'-8'0,"-1"-4"1724,-7 7 0,-4 0-983,-1 5 0,0 0 1,6 0 93,-1 0 0,0 2-583,1 3-188,-1 3 0,7 7-181,3 0 1,3-1-217,2 1 1,2 5 0,3-1-847,5-1 679,3-2-532,1 6 662,1-13 0,5 11-34,-1-10 1,6 1 313,-6-1 1,1 2-70,-5-8 431,-7 8-224,5-11-156,-12 13 0,6-11 40,-7 7 1,-2-5 0,-3 4 279,-4 3-64,-11-6 1,2 6 98,-6-7 0,4 4 179,-4-4 0,1 2 390,-2-2 1,4-4 875,6 4 778,1-3-3175,5-2 551,3 0 0,17-7 1,4-2-2940,1-4 1473,7 4 1620,0-4 0,6 5 0,1-7 0</inkml:trace>
  <inkml:trace contextRef="#ctx0" brushRef="#br0" timeOffset="7324">8188 721 7801,'0'8'2498,"0"-1"-1644,0-7 1,-5 6 605,0 4 0,-1 3-740,1 2 1,3 0-639,-3-1 0,-1 7-4,1 4-800,0-4 599,5 7 1,0-12 167,0 4 1,0-4-3280,0-1 3234,6-7 0,9-1 0,8-7 0</inkml:trace>
  <inkml:trace contextRef="#ctx0" brushRef="#br0" timeOffset="7494">8159 295 7801,'-7'-8'0,"-8"-5"2623,6 4-1560,-11 1 0,17 2 1773,-7 6-2772,7 0 1,-2 0-459,10 0 0,3 5-2842,7-1 1554,-1 8 1682,1-4 0,6 7 0,2-1 0</inkml:trace>
  <inkml:trace contextRef="#ctx0" brushRef="#br0" timeOffset="7944">8335 30 7841,'0'-15'4085,"0"7"-1857,0 2-1457,0 6 318,0 6-440,0 2-363,0 14-298,0 7 72,7 2 1,-6 16 281,4-2-362,3 8 62,-6 0 1,4 10-194,-6 1 159,7 0 1,-5-5 143,2-1 1,-2-7-361,-2-7 1,0-6-175,0-9 0,0-6 0,0-3 313,0-11 49,0-2 1,7-9-17,2-3 1,0-3-4,0-6 0,1-1-747,5 0 0,0 0 0,-1 2-314,1 4 739,6-5-65,-4 13 372,10-6 1,-5 9 103,2 3 1,2 3-149,-6 7 1,1 6 0,-5 3-342,-1 4 642,3 2-193,-16-1 1,9 0 0,-6 1 608,-2-1 1,-6-1 197,-2-4 1,-8-1 0,0-6-288,-5-3 0,-8 3 723,1-12-812,-2 6 0,-3-9 121,1 3 1,1-5-266,4-5 1,-3-4 0,8-4 536,1 4-417,1-4-1277,9 4 667,2-5 0,6-1-74,0 0 0,0 6-966,0-1 0,8 5 0,5-3-3245,5 1 2546,8 2 1932,-3 5 0,6 0 0,1 0 0</inkml:trace>
  <inkml:trace contextRef="#ctx0" brushRef="#br0" timeOffset="8642">8938 809 7844,'-15'7'4412,"7"-6"-960,1 6-2624,7-7 0,2-2-140,3-3 0,5-4 0,11-11-80,8-5 1,2-2-332,8-3-66,1-6-991,4 5 681,-7-11 1,-1 6-604,-6-3 0,-3-2 590,-2 7 0,-4-2 0,-6 3-403,0-1 28,-1-1 42,-6 0 105,-1 3 62,-7-3 1,-7 7-86,-2 3 659,-4 4 1,-9 8 80,-2 3-139,3 4-38,-7 12 0,-2 15 290,-1 10 1,-5 22-181,7 6 0,6 6-268,4 8 0,4 6 0,5-1-237,5-1-1003,4-2 1113,7-1 182,9-8 0,9-2-546,11-10 0,-3-10 70,7-10 0,4-9 1,4-7-160,1-7 238,1-4-896,3-7 694,-1-7-8,-7-7-775,-7-9 791,6-7 1,-17-4 114,3 0 0,-14 0 201,0 4 1271,-11 1-381,3 6 0,-7-3-598,0 6 0,-8 1 0,-5 5 330,-5 5 1,-8 2 675,1 7 0,-3 7 0,1 4 258,2 7-992,-3-2 607,12 12-591,-5-5 1,13 6-316,3 1 0,3-1-353,2 1 0,13-6 1,7-1-179,6-2 0,10-8-1083,3-8 1042,10-3 1,-2-4 484,7-3 0,0-9 0,5-9 0</inkml:trace>
  <inkml:trace contextRef="#ctx0" brushRef="#br0" timeOffset="15581">5572 2617 7813,'-9'0'2847,"-4"0"-2519,12 0-26,-6 7-1466,7-6 1,2 8 1163,3-5 0,9 5 0,9 5 0</inkml:trace>
  <inkml:trace contextRef="#ctx0" brushRef="#br0" timeOffset="15787">6027 2573 7813,'8'0'1168,"-1"0"0,-7 2-262,0 3-688,6-4 1,-2 6 0,6-6-366,1 4 39,2-3-2162,2 5 2270,-1-7 0,14 0 0,3 0 0</inkml:trace>
  <inkml:trace contextRef="#ctx0" brushRef="#br0" timeOffset="15843">6600 2588 7813,'9'6'1761,"-3"-4"127,-6 11-526,0-11-1469,0 4 1,-6-6 106,-4 0 0,-3 0 0,-2 0 0</inkml:trace>
  <inkml:trace contextRef="#ctx0" brushRef="#br0" timeOffset="11396">324 2220 7877,'0'-8'0,"-2"-3"1002,-3 6 1623,4 0-1572,-6 5-266,1 0-54,4 0-399,-4 0 1,6 6-108,0 4 1,1 10 581,4 4-485,-3 4 0,9 2-56,-6-1 1,7 7 122,-3 3 1,-1-1-1,2 1 26,2 2-433,-6-5-585,7 0 764,-5-7 0,1 0 24,-4 1 1,1-7-1,-1-4-41,-2-3-103,5-1-775,-6-7 297,5-1 200,-7-1 62,0-4 0,0-7-113,0-10 58,6-9 26,-4 1 146,4-6 1,-1-2-5,0-4 1,5 4-1,-4-3-254,3 3 53,-6 2-1,10-1 192,-11 7 0,11-3 125,-4 7 0,0-1-130,0 5 1,-5 6-104,1-1 325,3 6-87,-7-2 0,11 8 435,-7 2 0,6 5-298,-1 5 0,-2 8 1,2 0 141,1 1-120,-4 5-398,6-12 269,-11 12 0,11-7-234,-4 4 1,0 1 0,0-6 153,3-2 0,-4 1-527,2-4 339,0 3 1,-1-12-132,1 4 0,-5 2-16,5-8 0,0 1-410,4-5 461,-5 0 517,4 0-216,-12-6 1,12-2 95,-3-7 0,2-5 0,-1-1-152,-1-2 0,0-1 168,4-6 67,1 1-176,0 6 1,-1-5 35,1 4 1,0 1-23,-1-1 247,1 6-265,0-4 38,0 8-114,-7 5 84,5 3 0,-12-1-34,12 6 1,-9-6 0,4 9 62,-2 3-33,6 3-98,-10 7 88,11-1 1,-10 3-133,7 2 1,-5-2 41,4 2 1,0 2 0,2-1-408,-1-2 222,0-2-163,11-1 223,-5 0 0,12-2-102,-4-3 1,4-4-68,2-6 0,-1 5 0,0 0-323,1-2 249,-1-8 239,1-3 38,-1-7 1,-1 1-55,-4-1 1,-3-5 151,-6 1 1,0-7-1,-2 3 736,-3 0-478,-4-5 1,-6 12-168,0-4 0,-6 4 1037,-4 1 0,-5 1-306,-4-1 1,1 7 0,-5 3 246,2 3-273,-6 2-446,11 7 0,-5 1 0,6 8-238,0 4 1,2 3-198,4 6 1,2 0 0,7 1-166,0-1 325,0 1-1087,7-1 720,1 0 1,8-4-362,4-1 1,3-11 346,6 2 1,0-10-1,1 0-1769,-1-3 1165,7-2 973,-5-7 0,12-14 0,-6-10 0</inkml:trace>
  <inkml:trace contextRef="#ctx0" brushRef="#br0" timeOffset="11574">1618 1985 7838,'-22'-23'2353,"6"2"-1513,1 0 1,9 4 37,6-2-534,0-4-16,0 7-117,6-6-2196,2 8 1,9 1 1984,2 3 0,11-3 0,7 5 0</inkml:trace>
  <inkml:trace contextRef="#ctx0" brushRef="#br0" timeOffset="12305">1882 2235 7850,'-6'-15'584,"4"1"0,-10-1 751,8 0 0,-3 5-76,2 1-68,4 5-585,-6-2 556,7 6-784,0 0 1,5 1-103,0 4 1,5 4-1,-4 7 323,2 3-388,-4 4 1,9 7-142,-5-1 0,2 1-134,-1-1 72,-5 0-690,9 1 521,-12-1 1,8 1 132,-5-1-267,-2-6 193,11-2 1,-11-11-1,4-2-221,1-1 123,-6 4-2,6-9 51,0 4 1,-4-12-23,7-4 88,-7-3 203,10-9-65,-11 6 0,9-12-241,-6 4 143,0-4 12,1 5 0,-4-3 0,4 5-40,1-2 0,-5 5 113,3-2-110,-4 4 6,6 1 404,-6 1-213,6 6 0,-5 1 392,2 7-267,-2 0-76,11 7 1,-11 1-70,3 6 1,1 6 0,-1 0-361,-2-2 1,4 3 0,-2-2-149,-2-1 184,-1 5 219,4-6 1,-4 4-208,3-6 1,1 4-1,1 1-119,1-2 1,-3-7 63,5-1 116,-1-7 1,6 9 112,0-7-134,6-1 147,-5-4 0,11-1 0,-6-6-102,2-7 0,-4-3-18,6-7 1,-7 4-1,1-3 192,-2 2-154,-3-5 185,1 10 0,-2-6 1,-1 8 368,-3-1-491,-5 0 930,2 7 1,-6 0 188,0 3-715,0 3-140,0-4 0,-5 12 0,-1 4-60,-2 3 0,4 7-352,-1-1 1,4 8 224,1-3-60,0-3 1,1 5 0,4-4-501,5 1 1,0-7-521,5-1 0,-4-1 0,10-6-1338,0 1 1486,-4-3 892,11-6 0,-6 0 0,8 0 0</inkml:trace>
  <inkml:trace contextRef="#ctx0" brushRef="#br0" timeOffset="12714">2911 2397 7802,'-7'-8'1372,"4"-4"-383,-7 7 0,6 0 0,-6 4 200,-2-4-784,6 3 884,-7-4-796,5 6 1,-6 1-131,5 4 0,-4 3 0,4 7 298,1 0-506,2-1 0,1 1 65,0 0 0,0 4-285,5 1 0,7 0 1,2-4-994,4 4 652,9-4-627,-6 5 1,12-11 0,-4-2 934,4-1 0,0-2-170,-4-5-326,4 0 472,-12 0 1,6-9 0,-8-4 0,-1-6-448,-3-4 864,-3 5-262,-7-16 0,0 14 573,0-9 0,-2 4-462,-3 1 0,-3 1 1,-7 5 521,1-2-278,-1 1-95,-6 10-162,4-4 0,-4 12-779,6-4 348,1 3 208,6 2 0,-6 0 275,13 0-2114,-6 0 534,7 7 0,2 1 686,3 7 1,-2-6 74,7 1 636,0-7 0,11 10 0,2-4 0</inkml:trace>
  <inkml:trace contextRef="#ctx0" brushRef="#br0" timeOffset="13093">3220 2264 7818,'0'-8'4201,"0"2"-1843,0-1-1119,0 6-556,0-6-406,0 14 0,0 1 130,0 6 1,0 8-338,0 2 1,1 4 0,3 1-578,1 1 0,1-1-1559,-1 1 1162,-3-8 556,4 6-922,1-18-938,-6 10 2208,6-19 0,-1-7 0,3-11 0</inkml:trace>
  <inkml:trace contextRef="#ctx0" brushRef="#br0" timeOffset="13282">3043 1912 7816,'-6'-9'3500,"-1"1"-2895,-3 3 0,4 2 1602,6-7-642,0 7-1666,0-3-2640,0 6 1,6 0 2441,4 0 155,3 0 1,2 0 143,0 0 0,6 6 0,2 2 0</inkml:trace>
  <inkml:trace contextRef="#ctx0" brushRef="#br0" timeOffset="13430">3220 1882 18059,'0'15'-614,"0"0"-50,0-1 0,1 1 0,3 0 664,1-1 0,6 1 0,-3 0 0</inkml:trace>
  <inkml:trace contextRef="#ctx0" brushRef="#br0" timeOffset="14127">3631 2250 7784,'7'-15'0,"-4"5"0,7 0 0,-5 2 0,5-3 0,1 1 0,0 0 921,-1-4-544,3-1 1,-6 5 158,3 0 0,1 5-175,-6-4 0,0 4 1499,-5-5-879,0 7-559,0-4 0,-7 7 358,-2 0 1,-5 0-419,0 0 1,-3 2 0,-1 4 164,-1 9-419,-1 0 1,1 11-50,-1-7 0,2 3 268,8-3 0,-1-3 0,6 4 182,2-4-505,1 6 77,2-6 1,7 4 0,2-9-379,4-1 0,7-2 0,1 3-755,2-1 807,-5-7 1,8 9-19,-6-7 1,4 5 40,-4-5 1,0 4 0,-7-2 21,-4 1 257,5 2 0,-13 5 9,4-1 1,-5 1-35,-5 0 0,-8-1 0,-8 1 617,-2 0 1,0-1 1064,-1 1-1117,-4-7 1,7 4 117,-4-7 1,-1 0 107,6-5-379,1 0-1626,4-7 902,7-1 1,1-7-667,7 0 1,2 1-291,3-1 0,5-5 0,9 1-2368,6 1 2910,3 2 694,1 1 0,0 0 0,1 0 0</inkml:trace>
  <inkml:trace contextRef="#ctx0" brushRef="#br0" timeOffset="14402">3999 2382 9499,'-8'-8'9196,"-5"1"-5523,11 7-3085,-5 0-243,7 0-133,0 0 163,7 0 0,1 0 173,7 0 1,1-1-1,4-3-185,4 0-298,4-8-2080,-5 4 1113,5-7 740,-6 1 0,1 0-1302,-3 5 0,-5-4 220,-6 3 782,-2 3 0,-2-6 379,0 3 1,-2 2 321,-8-2 0,0 2 0,-8-3-252,-3 1 15,-2 7 1,-3-4-162,-4 7 1,-3 8 498,-1 7 1,0 1 0,1 9 1180,3 1-1046,4 2 1,8 1-31,3 1 0,4-1-166,6 0 1,1 1 38,4-1-1822,10-6 1106,8-2 0,6-3-245,1-3 1,1 1 0,1-11 54,3-2 416,-1-1 1,0-8-140,0-4 0,1-3 311,-6-2 0,1-13 0,-1-3 0</inkml:trace>
  <inkml:trace contextRef="#ctx0" brushRef="#br0" timeOffset="14719">4410 2176 7776,'0'-8'2622,"0"2"1,2 6-1841,3 0 1,-2 6 0,7 4 354,1 3-878,2 8 1,-3 7-183,0 6 1,0 2 73,5-2 0,-1 2 1,1 4-320,0-6 85,-1-3 72,-6-8 117,6-2 190,-6-6-46,6-7-316,1-8 125,-7-15 1,-1-14 0,-2-4-19,0-6 1,1 0 32,-1-5 0,-3 4-135,3 1 0,1 5 169,-1-5 1,6 11-103,-1-1 1,2 9-1,-1 0-1170,-1 4 537,0 8 306,4 1-619,1 7 1,0 2-2484,0 3 3423,-1 3 0,1 13 0,0 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0:20.1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181 16 7824,'-1'-9'1989,"-4"4"1,1 4-870,-6 1 1755,7 0-722,-10 0-1212,4 0-925,-6 0 1,7 0 192,1 0-973,7 0 629,-7 6 1,6-2 173,-4 6 1,3 0-528,2 5 1,0-5 0,0 0-1487,0 2 741,0-6-107,0 8 926,7-6 0,1 1 315,7-4 1,-5-4 126,0-1-50,0-6-51,-1-3-136,-3-6 1373,-6 0-838,0 7 0,0-6 511,0 4 1,-1 2 0,-4 0-228,-5 1 0,-4 2 240,-1 5-495,7 0 1,-11 0-208,4 0 1,2 5-244,3 0 0,0 7 0,-4-2-224,4 3 313,4 2-1124,-1 0 831,5 0 1,-4-5-1071,6 0 384,0 0 337,6-1 320,3-2 0,6-7-243,0 0 565,-7 0-50,6 0 1,-6-2 16,7-3 0,-7 1 186,-3-6 1,2 5 836,-2-5 1,0 5-650,-5-5 1,0 5 1123,0-5-470,0 7-795,0-4-145,0 7 1,-2 0-88,-3 0-295,4 0 1,-6 2-3294,7 3 1736,0 3 1890,0 1 0,7 4 0,1-5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31.6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16 12224,'65'8'491,"2"5"1,12-12 491,-1 4 0,-13-3 0,6-2 0,-11 0 0,1 0 0,2 6 0,-10-4 0,5 5 0,8 6 0,-26-10 0,1 10 0,-26-13 0,0 0 0,12 7 0,-2-6-551,4 6-428,-7-7 598,-8-7-474,1-1 146,6-7-371,2 7 275,0-5-197,11 11-68,-16-4-337,10 6 111,0 0 29,-4 6 95,12-4 218,-6 5-122,-8-1 313,0-4 13,-1 4-167,-5-6 43,12 0 109,-5-6-190,13 4 41,-18-4-43,21-1-95,-34 5 125,21-4-446,-11 6 189,1 0 8,5 0 173,-6 0 248,0 0-233,6 0-64,-5 0 74,12-7 24,-12 6-40,12-6-1,-18 1-226,9 4-165,-4-11 80,2 11 23,4-4 9,-7 6-693,1 0 0,6 0 0,-4 0 0,4 0 0,-6 0 656,-1 0 0,1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32.7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59 134 12084,'-31'-31'983,"10"9"-492,14 16 1,38-4 491,23 0-492,10-6 1,36 9-296,-7-2 1,-41 3-1,2 0 1,3 3 0,2 1 294,3 0 1,2 1-1,-1 0 1,1 0-1,2 1 1,0 0-1,-3 3 1,-2 1-247,2-1 1,-1 2 0,-3 2 0,-1 1 245,1-1 1,0 0-165,-3 4 1,-1 0 0,35 5-740,-7 4 0,-8-4-572,-6-1 0,16-7 0,-28 5 0,26-11 0,-36-2 0,-2-2 656,-24-18 0,-15 4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33.3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12108,'22'47'983,"14"0"-656,9-24 1,29 0 0,12-5 163,-34-11 1,1-3-247,5 1 1,1-3 0,8-2 0,2-2 245,2 0 1,0-1-329,3 0 1,1-2 0,3-4 0,1-1 0,-2-1 0,-1 0 327,-1 0 1,-1 0-247,-2 1 1,-1 2 0,-8-1 0,-1 1-83,-3 3 1,-1 0 0,-3 4 0,-2-1 0,40-3 0,-10 4 819,-6 1 0,-16 6-1967,2 2 0,-11 14 0,24 45 984,-63-9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33.9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59 104 12029,'-32'-15'491,"5"7"1,89 0 491,17 3-656,-26 4 1,2 0 0,38-10 163,-38 8 1,2 1-247,-1-1 1,1 1 0,11-1 0,1 1-1,0 0 1,-1-1 0,6-2 0,1 0-83,1 3 1,0-1 0,-1-2 0,-1 1 0,-4 1 0,-2 1 327,-1 0 1,-1 0-247,-4 1 1,-2 1 0,-2 0 0,-1 1 737,41 4 0,-4-3-536,-25 11 1,3-5-655,-13 7-777,-14-7 0,11 12 0,-30-17 0,2 16 738,-22-10 0,-12 5 0,-2 1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34.6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11983,'28'53'245,"22"4"1,27-15 0,-30-21 0,1-3 737,42 9 0,-4-9 0,3-10-738,-36-1 1,1-1 0,2-5 0,1-1-1,8 3 1,2-1 0,2-3 0,1-3-1,1 0 1,0-1 0,4-4 0,0 0-83,1-1 1,0 0 0,1-3 0,-2 0 0,-2 1 0,-2 1 81,-2 0 1,-1-1 0,-5 1 0,-2 1 81,-6 2 1,-2 1 0,45-1 655,-5 3 0,-10-3-971,-16 6-996,-3-4 0,-25 6 0,4 0 0,-14 6 0,-12 9 738,-4 1 0,-33 19 0,-4-4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35.3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74 177 11984,'-41'0'983,"8"0"0,33 0 0,52 0-656,20 0 1,-17-1 0,3 0-83,-2 0 1,1-3 0,-2-1 0,1-3-1,2-1 1,1-1 0,-1 0 0,2 0-1,8 3 1,1-1 0,-1 1 0,0-2 245,2-1 1,2 1-1,1 1 1,-1-1-247,-5-2 1,0 1 0,-1 4 0,-1 2-1,-6-1 1,-1 0 0,-2 4 0,-1-1 81,-3 0 1,-1-1 0,39 2-820,-7 1 0,-12 6-492,-8 4 0,4 10 0,-13 9 0,11 38 984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36.0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67 133 11994,'-31'-31'983,"4"-3"0,18 17-492,16 3 1,24 2-1,23 7 1,5 0-1,9 5 1,12-4-165,8-1 1,-34 2 0,2 1-83,0 1 1,1 2 0,4-1 0,0 0-1,-2-1 1,0 2 0,1 1 0,1 1-1,-5-1 1,0 1 0,2 2 0,0 1-1,1-1 1,0 0 0,-4-1 0,-1 0 81,-2 1 1,-1 0 0,45-2 655,-7 2 0,-8 3-1967,19-6 0,-2 4 0,0-12 0,-18 4 984,0-19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36.7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 89 12032,'-17'-40'983,"4"13"0,13 14-492,26 11 1,23-5-1,30 7 1,14 0-165,-5 0 1,-35 0 0,2 0-83,3 0 1,1 0 0,3 1 0,1 0-1,5 1 1,1 1 0,-1-2 0,1 0-1,-3 1 1,0 0 0,7 0 0,1-2-1,-3 0 1,0 0 0,-1 0 0,-1 0-1,-5 0 1,-1 0 0,-1 0 0,-1 0 81,-6 0 1,-2 0 0,46 0 655,-10 0 0,-1 0-1967,0 13 0,-5 3 0,-3 14 0,-34-1 738,-18 7 0,-28-5 0,-8 5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37.1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59 12078,'67'-14'491,"7"9"1,17 3-247,-36 4 1,3 1 0,1-2 0,3 0-1,8-1 1,2 0 0,2-1 0,0 0-1,4-1 1,1-1 0,1 2 0,0-1-1,1-3 1,0 0 0,-1 3 0,0 1-1,-1-1 1,-1-1 0,-2 0 0,-2-1-1,-5 2 1,-1 0 0,-3-1 0,-2 1 81,-9 1 1,-1 2 0,45 0 655,-19 4 0,-7 3 0,-14 7-1101,-12 0-866,-16-1 0,-37 1 0,-31 0 738,-28 0 0,-16-7 0,-6-2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37.8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1 119 12056,'46'-25'983,"6"6"0,-3 19 0,16 0-656,24 0 1,-37 0 0,3 0 163,3 0 1,2 0-1,3-3 1,1-1-247,5 0 1,1 0 0,3-1 0,1 0 245,4 0 1,1 0-1,1 4 1,0-1-1,-5-5 1,-1 1-1,-1 5 1,1 0-247,2-5 1,-1-1 0,-8 6 0,-1 1-1,0-3 1,0 1 0,-3 1 0,-2 0-1,-6 1 1,-2 0 0,-2 0 0,-1 0 737,43 0-1007,-9 7-667,-11-6 440,-14 6-733,-2-1 0,-18-4 0,-9 4 0,-11 1 492,-63 14 0,18-1-492,-43 9 0,11-16 0,-1 7 0,7-18 738,-12 11 0,23-12 0,-8 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0:25.0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287 965 10582,'-7'-15'512,"-3"0"0,2 5 1614,-2 0-1470,-1 7 147,3-4-461,-5 0 1,4 5 245,-6-3-690,0-3 1,-2 6 104,-3-3-310,4 4 0,-6 2 0,7 4-376,0 5 0,-4-1 0,2 3 885,4 4-828,1-1 0,4 7 0,3-5 210,3 3 1,2-3 22,0 3 0,4-3-500,6-2 469,0 0 159,11-7 1,0 4-137,-1-7 1,6 0-195,0-5 627,2 0 0,2-8 0,0-6-431,1-4 878,-1-16-619,0 2 1,-5-10 167,0-3-73,0 3 1,4-11 0,-2 2 605,-2-4 1,-7-3-56,2-3 319,-3 1 1,-4 5 0,-3 1-466,-5 2 107,-3 2 1,-2 6 0,0 6-31,0 8-111,0 6 0,-5 14 0,-2 2-63,-1 1-183,-2 15 1,0 11 0,0 16-239,-2 5 52,5 11 20,1-5 1,1 18-1026,0-4 905,0 11 0,6-9 88,4 3-2380,-3-3 1599,11-2 371,-4-13 1,6-3-1,2-16-767,3-3 1295,-4-3 0,13-13 0,-4-4 0,4-4 0</inkml:trace>
  <inkml:trace contextRef="#ctx0" brushRef="#br0" timeOffset="107">784 121 7793,'-15'7'2542,"0"1"-2151,0 7 765,7 0-692,1 7 1,7-4-450,0 7 0,2 0-23,3 6-1650,10-1 1,8 5 1657,7 0 0,0 7 0,1-3 0</inkml:trace>
  <inkml:trace contextRef="#ctx0" brushRef="#br0" timeOffset="435">1252 875 7846,'-7'-9'2732,"-8"-4"-1772,-2 5 0,-6-3 1129,3 1 0,1 7-1110,-6-2 0,2 3-541,-3 2 1,3 0-95,3 0-133,3 0-1445,-5 7 940,14 1 1,-4 8-1991,7-1 1841,-7 0 0,11 1 0,-3 3-870,8 1 915,4 0 0,9-10 0,3 0-727,5 2 0,4-5 269,1-2 474,7-4 1,-6-1 0,5-1-1,-4-4 62,-2-5 0,-2-4 1,-3-1 719,-5 0-322,-3 0 0,-7 0 0,-1-2 396,-3-3-437,-1 3 1,-6-5-1,-4 7 1170,-5 0-834,-4 0 1,-6 2-194,0 3 1,0-2 67,5 7-109,-7 0-1003,5 5 0,-5 0 475,7 0-434,7 0 0,-4 2 823,7 3 0,0 3 0,5 7 0</inkml:trace>
  <inkml:trace contextRef="#ctx0" brushRef="#br0" timeOffset="852">1342 829 7846,'8'0'4181,"-1"0"-3637,-7 0 1,0 7-1,0 3 152,0 4 1,-5 7 0,0 4-136,2 4 0,1 8 1,2 3-231,0 4 0,0 1-15,0 0-104,0 7-322,0-5 1,0 5-1,0-7 312,0 0-563,0 1 1,0-10 0,0-4 297,0-5-366,0-15 239,0 8-261,0-18 0,0 3 1,0-12 185,0-8-65,0-7 58,0-15 75,0-1 1,0-13-43,0 1 0,0-5-56,0 5 111,0-14 1,0 7-1,0-13 1,2 1 372,3 5 0,3-1 0,6 13 592,-4 3-671,3 6 1,-1 14 0,5 4 704,-4 5-522,-1 3 0,3 9 81,0 3-114,0 3-129,0 2-197,-7 7 1,1 3 128,-4 10 150,-4-3-351,6 11 0,-14-9 0,-3 4 0,-3-1-80,-2-4 130,0-1 0,-2-2-348,-3 0 294,3-6 1,0 2 0,7-6-993,-1-1 690,4-2 1,0-4-936,7-3 1,2-4 153,3-6-412,10-6 1637,2 4 0,18-12 0,-3 6 0</inkml:trace>
  <inkml:trace contextRef="#ctx0" brushRef="#br0" timeOffset="1279">1749 136 7790,'-7'-8'0,"6"1"4477,-13 0-3345,13 5 0,-6-3-311,7 10 1,0 5-1,0 11-80,0 4 1,0 10-905,0 5 170,0 4 0,0 3 0,0 3-232,0 5 1,0-1-294,0 1 1,2-6 0,1-1-1251,2-6 1248,0-5 1,-5-9-1,0-3-1437,0-4 1251,0-5 500,0-7 211,0-9 0,0-10 350,0-10-389,0 3 393,7-12 1,-6 8 0,5-6-221,-5 2 0,-1 1 706,0-1 1,0-3-354,0 2 0,5 5 388,0 1 0,2 3-252,-2 2 1,-3 5-382,3 0 1,3 6-70,2-1 0,4 4-506,1 1 1,0 1 524,0 4 0,0 4-707,0 6 0,0 1 684,0 5 0,-2-3-666,-3 7 0,-1-1 483,-4 1 29,-3-3-209,4-1 52,-6-4 1,0 10-178,0-7 194,0 0-76,0-12-34,0 6-1005,0-6 259,0 1 378,0-3-1392,0-6 893,0 0 1097,0-6 0,0-10 0,0-7 0</inkml:trace>
  <inkml:trace contextRef="#ctx0" brushRef="#br0" timeOffset="1441">2051 422 7790,'-5'-10'8161,"0"0"-7791,-7 7 1,9-5 0,-7 4 230,-2-1-155,5 0-1750,0 5 1,7 2 0,0 3 726,0 5 1,7 3 576,3 2 0,4 0 0,1 1 0</inkml:trace>
  <inkml:trace contextRef="#ctx0" brushRef="#br0" timeOffset="2098">2247 603 7738,'-15'-15'2600,"5"0"-1482,0 0 281,6 0-324,-2 7-535,-1-6-506,5 13 1,-5-5 0,7 12 293,0 4-330,0 3 51,0 9 1,0 0-63,0 3 1,5 3 0,0-4 239,-1-1-434,4 6 146,-6-13 0,11 6 31,-3-7 1,-1-1-15,1-4 46,-7 3 373,11-11 0,-6 4-247,7-6-195,0-6 110,0-3 0,-5-6 67,0 0-381,-6 0 158,9 0 64,-5 0 1,1 0 0,-3 0-25,1 0 170,-5 0 1,6 1-1,-4 2 267,1 2-381,0 7 256,-5-4-182,0 7 75,0 0 58,0 7-196,6 1 1,-4 8 89,3-1 1,2 0-601,-2 0 219,0 0 161,1 0-1019,-4 0 722,12 0 1,-6-2-1,7-1-60,0-2 1,-5-6 159,0 1 1,0-4-1,5-1-92,0 0 274,-6 0 1,4-1-238,-3-4 1,4-2-55,1-3 265,0-4 0,0 4 0,-2-8 0,-1-2-374,-2 1 544,0 3 0,0 2-198,0 4 539,0-3-325,-1 11 0,-1-10 652,-3 7-462,-3 0 0,4 7 696,-6 3-632,0-3 0,5 11-133,0-3 0,2 2 0,-4 0 150,2-2-315,1 0 1,-1 0-1,1-2-562,3-1 391,-6 5 0,5-9-205,-3 7 1,4-7-58,6 2 251,-7-3 1,1-2-65,-4 0 4,-4 0-331,13 7 412,-13 1-113,6 7 1,-2-5 308,0 0 0,7 0 0,-4 5 0</inkml:trace>
  <inkml:trace contextRef="#ctx0" brushRef="#br0" timeOffset="2516">3061 573 11547,'0'15'1557,"0"0"0,0 0-1513,0 0 1,0 1-1,0-1-936,0 0 0,2 1 629,3 5 0,-4-10-413,4 4 1,2-3-2034,-2 3 2709,0-7 0,2-1 0,1-7 0</inkml:trace>
  <inkml:trace contextRef="#ctx0" brushRef="#br0" timeOffset="2651">3076 392 7736,'0'-23'0,"0"1"3250,0 7-1043,0 7-353,-7-6 1,6 11-404,-4-7-4121,3 6 2406,2-2 0,2 7-1309,3 4 1573,3 4 0,7 13 0,0 1 0</inkml:trace>
  <inkml:trace contextRef="#ctx0" brushRef="#br0" timeOffset="3316">3619 603 7756,'8'-15'1634,"-1"7"1832,0-6-3072,-6 6 0,6-2 352,-7 0-442,0 0 651,0-5-569,-7 0 1,-1 5 411,-7 0 0,0 6-47,0-1-537,-7-3 0,3 6 0,-4-3-189,1 4 0,0 2-25,2 4-964,4 4 1012,-6-1 0,8 5 0,3-3-132,1 4 45,6 1 1,-1-5-105,10 0 1,0 0-715,10 5 665,-3 0 1,15 0 0,-5 0-1,-1-1-330,1-4 384,-2 3 0,0-4 209,0 6-158,1-7 0,-13 5 1,-1-4 46,-1-1 1,-4 6-85,3-4 209,-10 3 1,0 0 0,-8-1 170,-4-2-161,-2 0 1,3 0 282,-4 0-179,3-6-125,-5 2 0,7-6 1,0 0-177,0 0 196,6 0-806,3 0 535,6-6 0,3-3 0,5-6-1017,8 0 1,9 0 0,0 0-1893,3 0 1932,9 0 1154,-5 0 0,5-7 0,-7-1 0</inkml:trace>
  <inkml:trace contextRef="#ctx0" brushRef="#br0" timeOffset="3663">3950 603 13696,'-1'-10'3812,"-4"0"-3620,3 7 1,-11-9 110,3 7 76,-4 0 0,-1 5-35,0 0 0,0 2-249,0 3-70,0-4 1,0 18 0,1-4-1,3 2-711,1-1 386,0 6 0,1-5 1,4 3-1262,3-3 1161,2-2 1,0-5-741,0 0 776,7-7 0,2 9 0,6-7-632,0-2 793,6-1 1,-4-2 439,12-7-237,-13-1 1,11-7 207,-7 0-220,0 0 0,1 0 0,-1 0 740,-2 0-225,-8 0-131,4-1 0,-11 6 139,7 0-156,-7 7 0,4-2 4,-7 10-524,0 3 170,0 7 0,0 1-886,0-1 621,0 0 0,0 1-766,0 5 1,0-5 616,0 4 0,0-8 0,0-2-788,0 2 659,7-5 117,1-1-889,7-6 1310,0 0 0,0-6 0,0-3 0</inkml:trace>
  <inkml:trace contextRef="#ctx0" brushRef="#br0" timeOffset="4120">4297 0 7758,'-10'2'1924,"0"3"-886,0 3-417,-5 14-126,7-5 0,-1 16 0,6-1 0,-2 5 0,2 7-164,1 4 1,2 1 0,0 6 0,2 0 0,1-1-397,2-4 0,5 2 77,-5-2 1,2-6 0,-4-9-52,2-3-872,0-9 655,-5 6 0,2-17 63,3 3-391,-4-10 352,6 1 0,-5-7 0,1-4-10,2-5 1,0-4 127,-5-1 0,0-2 0,0-3 0,0-3-435,0-1 345,7-4 1,-5 4 90,3-6 1,-2 2-1,0 1 199,2 2 0,2 5 0,-4-4-294,2 3 78,7 0 631,-10 6-413,11 7 1,-9 1 0,6 7 527,1 0 0,3 0-448,1 0 0,-2 7 1,-1 3-1,-4 3 268,-1 3-52,5-1 84,-4 6-288,1-4 1,-3 7 122,-6-4-80,0-4 1,0 11-1,0-7 0,0 5 25,0-4-365,0 5 1,0-9-1,0 3-147,0-3 444,0-2 0,0 0-2833,0 0 2105,0-6 0,7-3-5516,3-6 6064,-3-6 0,6-3 0,-5-6 0</inkml:trace>
  <inkml:trace contextRef="#ctx0" brushRef="#br0" timeOffset="4283">4584 226 11582,'-9'0'1802,"3"2"-2069,6 3 1,0-2-1,1 7-273,4 2-1264,4 2 0,6 2 843,0 4 606,0-3 355,7 12 0,-6-6 0,6 7 0</inkml:trace>
  <inkml:trace contextRef="#ctx0" brushRef="#br0" timeOffset="4923">4855 603 7758,'-15'0'1388,"0"0"1,0 0 0,0-1 0,0-3-973,0-1 0,0 0 2094,-1 5-1875,1 0 0,5 0 1,2 2-539,1 3 1,-3-2 0,5 7 117,2 2-844,1 1 1,2 3 483,0-1 0,2 0 0,3-2 0,7-1-1582,6-2 709,-1 0 1,6-2-1,-4-3 1,2-3-498,3-2 1328,-6 0 0,9-2-13,-7-3 1,0-3 0,-5-7-223,0 0 571,-6 0 0,3 0-92,-7 0-234,0-1 0,-5-4 901,0 0 260,0 0 1,0 5 0,-2 0-781,-3 0 1,2 0 340,-7 0 1,1 5 0,-3 1 0,2 3 140,-1 2-1176,4 3 600,-6 1 0,11 1 346,-3 4-750,3-3 0,2 11-23,0-3 1,5-1-1,2-1-44,1-1 259,-4 5 0,9-11 0,-3 4 1,3-3-378,3-2 544,-1 0 34,0 0 0,0-7 566,0-3-515,0 4 1,-5-6 0,-2 5-138,-1-1-47,-2 4 646,2-2 489,-6 6-724,6 0-233,-7 0 0,0 1 428,0 4-336,0 4 1,0 6 0,0 0-172,0 0-60,0 7 0,0-4-182,0 7 0,0-5 0,0 4 0,0-1 0,0-1 515,0 0-2656,0-2 2195,0-5 0,7 0 16,3 0-166,3-6-285,-4-3 143,4-6 228,2-6 0,2-8 1,3-8-1,-3 1 624,-2-1-466,0 2 1,0 5-1,0 0 1423,0 0-1188,0-1 1,0 3 464,0 3-416,-6 3 0,-3 14 1,-6 3-1,0 5 0,0 4-478,0 1 1,0 1-3687,0 0 2925,0-5 977,0 6 0,0-12 1,2 0-1444,3 2 669,-3-5 781,11-1 0,-4-6 0,6 0 0</inkml:trace>
  <inkml:trace contextRef="#ctx0" brushRef="#br0" timeOffset="5238">4282 226 12426,'-15'0'1819,"7"0"1,8-1-1246,10-4 0,10 3-21,5-3-3491,10 3 1622,4 2 1316,-1-6 0,12-3 0,-3-6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38.3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44 368 11994,'-24'-31'983,"4"3"-492,27 7 1,27-5 491,20-3 0,26-4-656,10 17 1,-33 3 0,4-1 163,1 4 1,3 1-247,6-1 1,2 0 0,2 0 0,2 1 245,3-2 1,1 2-247,-2 2 1,1 1 0,6-1 0,1 1 245,-3 1 1,-2 0-1,-5-1 1,0-1-247,3-1 1,-2 1 0,-10 3 0,-2 0-1,3 1 1,-1 1 0,-8 1 0,-2 1 737,40 0 0,-16 0-1967,3 0 0,-35 0 0,6 0 0,-35 0 738,-13 0 0,-54 13 0,-19 3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42.17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265 15 12212,'-62'0'983,"-6"-6"0,35 4 0,-16-4 0,24 6 0,-2 0-492,77 6 1,-7-3 491,55 7-492,-3-6 1,1 2-1,-45-6 1,1 0-1,8 0 1,2 0-247,-2 0 1,1 0 0,8 0 0,1 0 245,-4 0 1,0 0-247,4 0 1,-1 0 0,-4-2 0,1-1 245,2 1 1,1-1-247,-4 1 1,1-1 0,0 3 0,0 0-1,-4 0 1,-2 0 0,-1 0 0,-2 0-1,-2 0 1,-2 0 0,-2 0 0,-1 0 453,39 0-1683,-8 0 0,12 0 0,-29 0 0,0 0 0,-35 0 0,-1 0 738,-18 0 0,-50 26 0,-25 7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44.08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 59 12085,'-39'-8'983,"5"1"0,25 7 0,62 0-656,-12 0 1,15 0 0,5-1 163,27-4 1,10 3-1,-14-3 1,9-1-165,5 1 1,-48 2 0,1-1-83,0 2 1,1 0 0,2 1 0,0 0-1,0-2 1,-1 1 0,1 1 0,-1 0 245,45 1 1,-9 0 491,-5 0 0,-8 0 0,18 7-649,-5-5-1318,-5 11 0,-12-5 0,-35 0 656,-16-2 0,-14-6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44.9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60 12060,'59'8'983,"39"5"0,-10-11-738,-27-2 1,1 0 0,-6-2 0,1 0 245,4-2 1,0-2-247,-2 2 1,1-1 0,11-2 0,0-1-1,-4 0 1,-1 1 0,4 2 0,0 0-1,-1 0 1,-1 1 0,-2 2 0,-1 0-1,-3 0 1,-1 0 0,-2 0 0,1 2 245,-1 0 1,-1 0-1,-5 0 1,-1 0-1,-1 0 1,-1 0 491,38 0 0,-13 0-972,23 6-995,-45-4 0,15 11 984,-9 39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45.57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104 206 12010,'-46'-23'983,"10"8"0,21 9 0,9 6-492,45-7 1,-8 4-1,33-7 1,-1 0-1,6-4 1,11 2-1,8-2 1,8 2-247,-42 3 1,0-1 0,1 2 0,0 1-1,1 2 1,0 0 0,2-1 0,0-1-1,-1 2 1,-1 0 0,-2 2 0,0 0 81,-2 0 1,-1 1 0,48 0 163,-10 2 1,-9 0 491,-12 0-1967,-6 0 0,17 7 0,-17 1 984,-4 7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46.3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60 9 12097,'-33'-8'983,"7"14"-492,26 11 1,31 15-1,13-2 1,23-4-1,11-11 1,14-7-247,-37-5 1,2-1 0,5-2 0,2 0-1,7-2 1,0-1 0,2-3 0,0-1-1,0-3 1,1 0 0,-2-2 0,-1 1-1,-2 4 1,0-1 0,0-1 0,0 1-1,-7 2 1,-1 2 0,-1 0 0,-1 1 245,-7 0 1,-1 1 491,45 1-492,-35 3 1,-1 2-1,-9-1 1,0 2-677,2 5 1,-4 2-800,17 10 0,-30 8 0,-28-7 738,-29 4 0,-12-17 0,-18 3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47.07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25 44 12099,'-24'-24'491,"43"4"1,34 25-1,35 0 1,3 5-1,-7-5 1,15 0-247,-46-5 1,2 0 0,7 0 0,2 0-1,2 0 1,0 0 0,2 0 0,1 0-1,0 0 1,-1 0 0,-1 0 0,-1 0-1,0 0 1,0 0 0,0 0 0,-1 0-1,-4-1 1,0 2 0,0 1 0,-1 0-1,-3 1 1,-1-1 0,-3 3 0,0 0 245,40 0 1,-6 5 491,-14-5 0,-6 6 0,5-9-1967,-12 11 0,-14-5 0,-18 0 738,-67 18 0,8-14 0,-40 16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4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133 104 12010,'-37'-31'983,"1"3"0,13 14 0,2-1-492,6 7 1,52 3-1,17 10 1,26-2-1,-1 7 1,7-7-247,-33 0 1,2-1 0,1-1 0,2 0-1,8-1 1,1 0 0,-1-1 0,2 0-1,0-2 1,1 1 0,-4 1 0,0 0-1,4-1 1,0 0 0,-4-2 0,0 1-1,4 0 1,-1 1 0,-6-1 0,-3 1 81,-2 2 1,-1 0 0,44 0 163,-7 0 1,-5 0 491,-5 0-1703,-16 0-264,10 0 0,-28 7 0,2 1 0,-30 7 0,-34-1 0,-71 24 984,-4-2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48.6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317 235 11968,'-75'-16'983,"-4"3"0,25 13 0,-3 0 0,26 0-492,10 0 1,77 0-165,22 0 1,-25-1 0,0 0-1,35-4 1,-33 1 0,1-2-83,3-3 1,0-1 0,4 1 0,1 0-1,2-3 1,1-1 0,0 2 0,1 0-1,-2-2 1,1 1 0,5-1 0,1 0-1,-4 3 1,-1 0 0,1 1 0,-1 0-1,-6 4 1,-1 1 0,-3 0 0,-2 1 245,42 3 1,-3 0 491,-7 0 0,-13 0-1011,23 0-956,-33 13 0,14-3 0,-48 11 0,-12 0 0,-32-4 0,-9 4 738,-10-13 0,-3 5 0,5-5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49.4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44 104 12324,'-23'-40'983,"9"13"0,7 20 0,40 7 0,27-7-656,25 6 1,-33-3 0,1 0 655,45-1-492,-47 4 1,2 0-247,9-2 1,0 0 0,1 2 0,0 2 245,3-1 1,0 0-1,0 0 1,1 0-247,2 0 1,1 0 0,-3 0 0,0 0 245,2 0 1,-1 0-1,-7-1 1,-1 2-1,-2 2 1,0 0-253,-6-2 0,-2 0-694,47 5 498,-9 1-1027,5-6 0,-29 13 0,-1-13 0,-27 6 0,-13-1 0,-8-4 0,-61-2 0,-57-8 984,23 8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0:20.8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61 378 8790,'0'-15'1847,"0"6"-1144,0-4 6,0 11 300,-7-4-356,6 6-137,-6 0-95,7 6 1,0 3-85,0 6 1,0 1 0,0 5 123,0 4-272,0 10-9,7 3 1,-6 4-331,4 3 1,-3-3-1,0 9 1,1-6-285,2-5 1,0 2 0,-5-7 0,0-3-324,0-5 0,0 0 51,0-7 0,0-5-371,0-5 535,0-7-746,0 4 1,0-19 1287,0-3 0,-6-17 0,-3 0 0</inkml:trace>
  <inkml:trace contextRef="#ctx0" brushRef="#br0" timeOffset="331">46 197 9920,'-15'0'1480,"7"0"-193,-6 0 1028,13 0-1258,-6 0-368,7-7-705,7 5 1,1-9 0,9 4 0,4-1-405,10-4-1056,-1-1 0,13-3 1301,-2 1 1,0 7-526,0 3 557,2 3 0,-6-3 0,5 2 0,-5 3-1056,-5 3 605,1 9 277,-16-4 1,5 12 125,-7 1 132,-7 5 0,-1-7 1,-7 6 543,0 2-387,-14-6 0,1 6 655,-17-7 0,1 1-517,-11-6 1,5 0 0,-4 0 399,3 0-205,-6 0 301,10-7-378,-5-1 0,12-7-434,0 0 42,6 0 0,-2 0-3937,5 0 3547,8 0 1,3 0-191,10 0 1,5 0 617,10 0 0,4 7 0,6 1 0</inkml:trace>
  <inkml:trace contextRef="#ctx0" brushRef="#br0" timeOffset="715">438 619 7773,'0'-10'2340,"0"0"-1577,0 7 1,0-6-274,0 4 1,0 5 18,0 0-441,0 0-648,0 14 647,0-6 1,0 14 0,0 1 4,0 1 0,0 4 0,0-3 1,0 2-1,0 0-233,0-2-112,0-7 37,0 11-237,0-12 0,2 3 134,3-10 88,-4-4 0,11-7 0,-5-4 1,1-7-68,4-6 59,-5-6 0,6-1 0,-3 0 0,4-2-1027,1-1-231,0 4 1517,-7 2 0,5 1 0,-4 4 0,6-5 0</inkml:trace>
  <inkml:trace contextRef="#ctx0" brushRef="#br0" timeOffset="1043">815 679 10327,'0'-8'1115,"0"1"0,-2 7-813,-3 0 1,2 0 0,-7 0 127,-2 0-749,5 7 1,-1-2 0,5 8 0,-2 6-1215,1 3 1631,-4-4 0,6 5 0,-3-4-318,4 1 139,1 0 1,1-5-479,4 0 0,4-6 296,6-4 1,0-4 0,0-1 0,2 0 478,3 0 1,-3-6 0,3-4-363,-4-4 0,-6-1 1537,0 0-1380,-6 0 0,8 0 1,-7 0 459,-2 0-319,-1 0 1,-4 1 0,-1 2 0,-4 4 830,-1 1-1943,4 2 968,-9 5 1,9-5 323,-6 0-1419,7 0 0,-5 5 1,4 2-1057,-1 3 1836,0-3 1,5 6 306,0-3 0,7-3 0,1 4 0</inkml:trace>
  <inkml:trace contextRef="#ctx0" brushRef="#br0" timeOffset="1889">1086 16 10949,'-6'-8'693,"4"1"124,-11 7-522,11 7 0,-5 3 0,7 10 346,0 5-522,0 3 1,0 11-1,0 6 1,0 7-1,2 3-174,3 1 0,-3-1 0,4 5 466,1 0-1025,-5-6 677,4-2 1,-6-8 177,0-4-271,0-3 0,0-9 0,0-3-304,0-5 193,0-10 0,2-3 9,3-7 1,-3-13 0,4-6 0,-1-4-184,1-2 0,5 0 0,-1-4 0,4 2 0,1 4 146,0 1 0,5 4 1,0 6-168,-2 2 414,-1 6 1,0-2-175,3 6 0,-3 1 258,3 4 0,-5 4 0,-5 8 525,-5 3-544,3-4 0,-6 11 0,1-5 47,-6 1-79,1-4 230,-11 3 0,3-7 138,-10 0-320,3 0 16,-5 0 1,7-2-1,-1-3 374,-5-5-326,5-3 1,-6-2-320,7 0-301,6 0 1,4 0 319,10 0 0,4-7-124,6-3 1,7-1-1,3-1-2720,3 2 2821,9 0 1,2-4-1,6 3 1,0-1-613,0-5 813,1 2 0,-1-8 0,-2 3-276,-2-6-30,2-2-72,-11-2 231,5-7-42,-7 5 1,-7-5 1193,-2 7-495,-5 0-469,-7 0 0,-3 0 1982,-6 0-798,0 6 0,-6-3 677,-4 7-1720,-4 0 0,-1 7 1,-2 1-149,-3 2 1,2 8 0,-6 2 322,3 9-577,-6 11 161,10 3-2327,-5 7 2413,7 7 0,0 2 0,2 8-1245,3 3 1,3 2 1121,7 3 0,0 2 1,2-7-669,3-1 0,5-4 172,10-5 1,3-10-1,7-9-178,1-5 479,-1-7 0,2-3 0,1-6 0,2-1-32,-1-4 176,-2-10 1,-2-9 0,0-6-93,0 0 99,-6 0 422,4 0 0,-13-1 0,2 3 0,-7 1 0,-3 4 299,-4 1 0,-1 2-72,-2 5-342,0 6 2693,-7 3-2905,5 6 1,-11 0 0,4 1-1,-1 6 441,0 8-703,7 7 1,-9 3 0,7 0 0,2 2 0,1 0-2188,2-2 1,7 2 2134,3-7 153,3 0 0,7-7 0,2-1-2149,2-2 1506,1-7 0,5 2 748,0-10 0,7-10 0,2-8 0</inkml:trace>
  <inkml:trace contextRef="#ctx0" brushRef="#br0" timeOffset="2010">2217 61 7763,'-15'7'1505,"7"1"0,1 2 1,7 2-1760,0 5 56,0-2 175,7 7-3011,1-1 3034,7 3 0,14 6 0,2 0 0</inkml:trace>
  <inkml:trace contextRef="#ctx0" brushRef="#br0" timeOffset="3385">2504 483 7771,'0'-8'1598,"0"1"424,0 0-503,0 6 1264,0-13-2333,0 13-38,0-6-1079,0 7 1069,0 0-330,0 7-411,0 1 0,0 7 463,0 0 0,0 5 0,0 2 0,1 2-457,4 2 218,-3-4 1,6 7-1,-4-6 1,2 1 0,3-4-554,3-4 343,-6 0 106,8-1 272,-6-7-127,0 5 1,6-11-98,-4 3 398,-3-10-171,6-3 1,-6-7-98,3 0 122,3-1-108,-5-5 0,3 2 10,-1-6-293,0 7 181,5-4 0,-5 7 17,0 0 1,-5 0-47,5 0 25,-7 6 189,11-4 0,-6 13 1,5 0 325,-3 8-148,-3 6-163,-7 7 1,0-4 0,0 5 245,0 0-306,7-6 0,-5 6 1,3-5-223,-4 3 1,1-3 179,3 3 0,-2-5-659,7-5 464,-6 3 1,9-11 0,-3 3-572,4-3 580,1-2 150,0-7 0,0-1 9,0-7 0,5 0 0,0 0-227,-2-1 438,-1-5 0,-2 4-157,0-3 0,-5 5 0,-1 3 570,-2 2 657,4 0-1113,-9 2-27,5 1-39,-7 7 1,0 1 0,0 5 0,0 4 293,0 3-647,0 2 1,0 0 0,1 2 437,4 3-468,-3-3 1,10 5 186,-7-7 0,6-2 1,0-3-297,2-5 277,-5 3 0,11-6 0,-4 3 0,3-3-321,4-2 207,-5 0 176,5-7 0,-2 4 0,0-7 0,-2-2-130,-1-1 175,-2-2 0,0-1 0,-2 1 237,-2 0 519,2 0 1,-11 0-663,3 0 0,-4 5 1,-1 0 327,0-2-221,0 6 1,-1-3 0,-4 6 610,-5-2-358,3 0-137,-7 5-227,6 6 1,-2-2 0,0 6-95,-2 2 1,6 1 0,1 2 0,3 0 0,2 0-335,0 0 274,0 0 0,7-1 1,3-4-1216,3-5 1281,2 3 1,0-6-1,0 3 1,2-3-493,3-2 1,-1-5 274,6 0 1,-7-6 0,2 5-405,-3-3 543,-2-1 0,0 0 1,0 2-1,0 0 230,0-1-399,-6 6 1014,4-4-425,-11 7 0,4 2 1096,-6 3-736,0 3 362,0 7-382,0 0-196,0 0-242,0 1 1,0-1 0,0 0 0,0 0 502,0 0-515,-6 0 0,4 0 0,-5 0 322,1 0-314,-3 0 0,-4-5 128,3 0-887,-4-6 389,13 2-2199,-13-6 896,13 0-709,-13 0 2204,13-6 0,-6-9 0,7-9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50.26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89 133 12265,'-40'-23'983,"6"2"0,26 6 0,1 7 0,40-5 0,-5 11 0,29-11-492,0 12 1,31-6-247,-34 7 1,0 0 0,2-2 0,-1-1 245,-3 1 1,-1-1-1,5 0 1,1 1-247,-1 2 1,1 0 0,9-2 0,1-1 245,-3 1 1,0 0-1,0-1 1,-1 1-247,0 1 1,-2 2 0,-5-1 0,-2 1 81,-2 1 1,-1 1 0,40 5-981,-8 7-331,-12 0 0,20-1 0,-21 1 0,4 0 0,-30-7 0,-29 5 738,-63 2 0,9-5 0,-38 3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5:50.94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59 89 12159,'-32'-8'983,"6"1"-492,97 7 1,-12 0-1,-2 0 1,4 0-1,-9 0 1,0 0-247,6 0 1,0 0 0,1 0 0,2 0-1,4 0 1,2 0 0,7-2 0,2-1-1,2 1 1,1-1 0,-1-2 0,1-1-1,-3 1 1,0 0 0,-5 1 0,0 0-1,-2-1 1,-1 0 0,-6 3 0,-2 1 81,0-1 1,-2-1 0,38-4 655,-3 3 0,-19-1 0,11 5-1967,-30 0 0,-11 0 492,-37 6 0,-51 2-492,-20 7 984,-6 0 0,11-1 0,0 1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6:10.7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779 117 7863,'-6'-15'214,"-4"-2"1,-5 1 1436,-4 1-1217,2-3 0,-10 12 225,2-4-269,-3-3-142,-1 11 0,-7-2-205,-3 8 1,-5 6 69,-5 10 0,-2 9 0,-4 12 158,1 6-212,0 19-718,2 2 505,8 12 178,1 0 1,14-3-1,1 5-67,12-2 23,7-2 0,24-11 0,10-3-138,11-4-9,19-1 163,12-7 1,11-9-71,11-14 0,2-7-88,-40-17 0,1-1 84,44 3 0,-46-12 0,0-3 1,45-13-304,-47 6 1,0-1-1,37-24-155,-2-9-774,-6-3 772,-10-7 0,-10-1 308,-13-4 1,-6 2 0,-12-3-51,-6 4 1,-9-1 662,-16 8-232,-10-3-939,-14-2 758,-15 7 956,-8 2 0,-14 12-241,-2 4-144,-11 9 1,3 6-135,-8 9 1,3 5-401,-3 10 1,11 5 0,11 8-530,6 1 326,12 7 196,8-3 0,12 7 0,-1-1 0,1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6:19.7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662 15 8164,'0'-8'1020,"0"2"1,2 6-904,3 0 91,-4 0-1429,6 0 669,-7 0 552,6 6 0,-4 2 0,4 7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6:24.3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60 485 7892,'0'-8'116,"0"0"0,0 3 1815,0 3-587,0-4-133,0 6-137,0 0-678,0 6-1,0 2-340,6 7 1,-4 1-107,3 4 1,-4-4-35,-1 4 1,0 1-1,0 0 267,0 2 1,0-5-1402,0 2 810,-6-4 0,3-6-799,-7 0 0,5-7 533,-5 2 1,5-3-1079,-5-2 1753,7 0 0,-10-7 0,5-1 0</inkml:trace>
  <inkml:trace contextRef="#ctx0" brushRef="#br0" timeOffset="486">265 265 14931,'-6'14'1431,"3"-2"-1223,-7 2 1,5-2-131,-5 8 1,5 2-262,-5 3 0,7-2 223,-2 1 1,4-6 0,2 2 327,4-4-108,3-1-1634,14-7 945,0 5 0,8-11 167,-1 3 1,1-10 11,-1-5 1,0-5 172,1-4 0,-1 1-17,1-7 1,-6 1-99,1-6 211,-7 1-84,-4-1 0,-7 6 72,-7-1 1,0 7 156,0-1 1,-8 4 19,-7 5 0,-6 4-137,-9 6 0,-1 1-428,-3 4 182,3 4 7,-5 5 0,8 1-58,4 0 1,3-1-121,6 1 1,2-5-1106,3 0 591,3-7 1,9 3 0,5-6 883,7 0 0,8-6 0,7-2 0</inkml:trace>
  <inkml:trace contextRef="#ctx0" brushRef="#br0" timeOffset="1182">662 29 7870,'0'-14'1331,"0"6"-1010,0 1 1094,0 7-724,0 0 0,7 0-302,3 0 1,-2 0 10,2 0 0,-1 8 39,6 7-131,0 0 0,-2 12 110,-3-2-244,3 3 0,-12 6-55,4 0 1,-3 7-249,-2-2 0,0 4 1,-2-1 232,-3-3 1,-1 2-1297,-4-6 794,-3 5 1,5-9-226,-7 4 0,5-9 257,1-2 1,4-7-1603,-5-3 1968,7 1 0,-10-13 0,4 4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6:31.2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595 59 8365,'-9'-13'949,"-5"4"0,-1-3-530,-5 7 1,-3 0 650,-1 5-508,-4 0-205,-8 7 1,2 8-93,-10 9 1,3 12 0,-10 8 60,1 8 1,6 12-167,0 5 0,6 3-104,9 1 1,6-1-178,3-3 0,12 1 0,10-7 201,11 0 0,14-8-658,13-1-631,9-13 963,9 1 1,9-14 108,7-4 1,8-10-1,3-14-29,1-9 0,-37-2 1,0-4 138,44-19 0,-47 13 1,0-2 62,-2-3 0,0-2 0,36-28-385,-12-12 0,-4-1 131,-10-4 0,-12 4 143,-12 1 1,-14 1-1,-16-2-24,-13 5 1,-13 6 665,-23 4-520,-16 3 1,-15 10 236,-13 7-634,40 15 1,-1 4 400,-44 5 0,45 3 0,-1 1 335,-44 6-219,9 0 0,18 1-904,12 4 645,13 3 1,13 2-2964,14 0 3055,12 0 0,9 11 0,4 2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6:32.3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837 162 7783,'8'-22'521,"-2"0"-365,-6 8 0,-6 4 846,-4 0 0,-8 0-230,-2-4 0,-7 1-112,-3 3 1,-11 3-227,-8 7 0,-11 13-97,1 7 1,-8 12-300,3 8 1,-4 9-177,4 5 0,5 4 104,5 6 1,9 3 79,1 7 0,9-1-184,16 1 0,7-3 47,17-2 0,20 3-65,19-4 1,15-9-18,19-5 0,7-15 126,-37-22 1,2-4 0,1-4 0,2-2-232,6-3 0,0-3 0,0-3 0,0-1 237,0-1 1,-1-2-1,0-5 1,-1-2-242,-3-1 1,-1-2 0,3-3-1,-1-1 108,-5 1 1,-2-1-1,-1-3 1,-4-3-743,31-28 0,-11-8 417,-14-2 1,-14-4 345,-21 4 0,-15-1 352,-19 1 1,-17 4 523,-22-4 0,-20 5-129,34 31 1,-3 2 0,-4 0 0,-2 2-433,-2 1 0,0 1 0,1 4 0,0 1 256,1 1 0,0 2 0,1 2 0,0 1 89,-45-3 0,5 1-1205,24 3 0,11-2 666,23 7 32,8-6 0,18 9 0,3-4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6:33.5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853 369 7910,'2'-13'-379,"3"3"0,-4-3 1279,4 3 0,-3-3-319,-2-2 0,-2-1 352,-3-4 0,2 4-317,-7-4 1,0-1-99,-4 2 1,-8-1-131,-2 5 0,-5 5 127,-6 1 0,-2 7-294,-7 2 1,-7 8-71,-3 12 1,-8 9-184,-2 10 1,-4 5-144,4 5 0,0 4-73,5 6 1,9-1 126,6 1 0,14 0-98,16 0 1,5 4 33,9 1 0,20-2 86,9-8 0,19-5 228,11-10 1,19-4 174,15-11 1,-38-13 0,3-2-698,3-4 0,0-1 506,0 1 0,1-3-26,6-4 0,1-3 1,-8-3-1,0-3-105,6-2 0,-1-4 0,-5-4 1,0-2-185,1 2 1,-1-2-1,-5-3 1,-1-3-56,-3 0 1,-1-1 0,-3-2-1,-3-1 110,-4-3 1,-4-2 0,25-34-64,-23 4 0,-16-1 215,-18 0 1,-26 6 62,-18-11 0,-25 12-208,22 32 0,-4 1 1,-2 3-1,-2 2-248,-5 3 1,-3 3-1,-1 0 1,-1 3 75,-6 4 0,0 2 1,1 2-1,1 1-48,2 5 1,1 2 0,3 0 0,2 0-1447,-42 4 1806,3 9 0,15 6 0,7 0 0,6-7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6:34.7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776 89 7754,'-6'-15'0,"-2"2"1322,-7 3 1,-1-3-587,-4 3 0,-3-1 507,-6 1 1,-9 3-587,-6 7 0,-7 7-20,-7 3 0,-3 14-184,-3 6 1,4 14-93,-4 0 0,6 10-63,4 0 1,10 9-91,9 6 1,17-2-72,9 2 1,15-2 77,14 1 1,17 4-132,22-3 0,15-11-149,-32-30 1,4-2-1,2-2 1,2-4-93,0-1 0,3-3 0,4-2 1,2-2-121,-5-6 1,-1-2 0,1-1-1,-1-2-760,44-5 0,-12-8-523,-1-12 0,-14-7 631,-6-13 0,-14-9 366,-11-6 1,-11-4 177,-18-6 0,-12-8 922,-12 4 1,-16 1-420,-14 3 0,-13 4 554,-12 1 0,29 32 0,-3 2-266,0 5 1,-2 1-1,-45-18 324,7 8 0,3 9-1316,6 6 0,11 4 403,9 5 1,6 3-695,19 7 1,4 4 876,16 6 0,7-2 0,7 6 0,0-5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6:35.5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800 141 7767,'0'-15'0,"0"0"1400,0 1-874,-6-1 1,3 0 77,-7 1 850,0-1-926,-11 0 0,-2 5 493,-7 1-692,-6 5 1,-3 4 53,-10 10 1,-5 13-181,-9 11 1,-3 10 160,-2 15 0,-2 2-279,6 2 0,7 4 268,8 7 0,11 4-98,9 1 0,14-3-120,15-7 1,16-4 15,19-6 0,17-2 0,21-3 1,14-11-168,-39-27 1,2-3 0,3-3 0,2-4-190,1-2 0,0-3 1,5-5-1,1-3-35,2-2 1,-1-2 0,-3-4 0,-2-2 0,-2-2 0,-3-2 21,-4 1 1,-1-2-604,0 1 0,-3-2 238,23-28 1,-4-3-85,-20-9 185,-13-4 329,-16 0 0,-18-4 836,-17 8-527,-22-8 0,-19 13 598,-12-1 1,30 30 0,-1 2-506,-2 4 1,-1 2 0,-5-2 0,-2 2 29,-2 6 0,-1 1 0,2-2 1,1 2 32,-1 6 1,2 2 0,-40-11-1037,5 12 1,16 0 579,3 5 0,22 0-1825,13 0 0,11 2 1969,13 3 0,3-3 0,7 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1:34.2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244 33 8326,'-7'-9'4128,"5"2"-3048,-5 7-286,0-7 1,3 5 410,-7-3 1,6 3-397,-6 2 387,0 0-731,2 0 0,-5 2 218,3 3-441,-4-3 1,1 12-348,3-3 1,-3-2 0,3 2 187,-4 2 1,4 1-91,1 2 30,6-7 0,-3 6-1107,7-6 425,0 0-604,0 5 836,7-4 0,2-1 3,7-4 0,1-3 154,-1-2 1,2-2-1,2-2-147,1-1 446,1-8-238,-6 4 378,-7 0 1,4-5-201,-8 3 1277,1 4-25,-6-8-624,0 6 1,-2 0 175,-3 4 1,-6 3 0,-9 2 339,-2 0-784,1 0 1,3 2-316,-4 3 0,4-1 0,-4 7 211,4 1-233,2 3 119,7 1 135,-6 0-992,13 1 477,-5-8-191,7 5 1,2-12-1184,3 3-286,4-3 1724,8 5 0,-1-5-83,0 3 1,6-3-52,0-2 1,5-5 25,-6-1 116,8-6 0,-11 5 1,4-6-1,-6 2 311,-5-2-89,4 6 1,-14-2-316,5 4 1918,-4-4-1156,-10 0 0,5 1 1,-8 8 1317,-2 0-1536,-1 0 1,-8 0-1,1 0 1,1 2-150,2 4 0,1 3 100,1 7-872,7-7 640,2 5 43,7-4 0,0 0-1364,0 1 546,0-7-21,7 3 1,4-7 71,11 0 1,-4 0-1,3 0-1,-3 0 611,-1-7 0,-7 0 1,0-6-278,-3 2 1083,5 0 1,-10 0 642,4 1 0,-5 4-213,-1-5-1042,-7 8-274,5-5 1,-12 8 301,3 0 1,2 6-804,-2-1 1,8 8 511,-3-2 1,4 9 209,2 1 0,15 1 0,3-6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6:36.2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677 59 7819,'-30'-23'0,"-4"4"1340,0 9 0,-7 3-611,2 7 1,-10 13 9,-5 7 1,-3 14-269,-2 10 1,0 10-547,0 15 1,9 1 247,6 13 0,9 1 25,16 4 1,6-5-121,13 0 1,21-6 86,13 2 0,22-11-164,17-4 0,-30-39 0,4-3 19,6-1 1,2-3 0,3-4 0,1-3-159,7-2 0,1-3 1,1-7-1,-1-5 141,-1-4 0,1-4 1,2-5-1,0-3-163,-4-4 1,-2-2 0,-4 0 0,-2-1-131,-4 0 0,-3-1 0,-7-1 1,-3-2-795,33-31 0,-20-11 451,-24 2 1,-21-2 277,-18 6 0,-29 1 894,-20 9 0,20 30 0,-5 2-412,-3 4 1,-4 2-1,-5 2 1,-2 2-124,-5 1 1,-2 3-1,1 1 1,-1 3 57,2 3 0,-1 2 0,-1 0 0,1 1 75,2 3 1,2 0-1,5 1 1,2 0-360,-40 4 0,18 3-434,16 7 0,15-6-2553,14 1 3209,14 0 0,9 5 0,7-1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6:37.0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616 74 7863,'-15'-14'0,"-6"1"940,-4 3 1,-2-2-364,-3 8 1,1-6 654,-1 5 1,-1 0-471,-3 5 0,-2 6 53,-3 4 0,-4 11-269,4 9 0,-2 7-193,2 12 1,3 5-87,7 10 0,1 3-41,4 7 1,9 4-179,10 0 1,12 6 177,7-6 1,16-6-257,14-8 1,16-6 68,19-4 1,-35-30 0,3-4-249,8-1 1,3-3 0,0-6 0,1-2 69,4-2 1,2-3-1,5-6 1,2-5-193,-1-3 0,0-3 0,0-2 0,-2-3 31,-2-5 1,-1-1 0,-6 1 0,-1 0 138,-4-2 0,-2-2 0,-5 2 1,-2-2-668,-3 0 1,-2-2 0,22-28 140,-23 5 0,-13-5 709,-17 4 0,-25-3-131,-19-1 0,-21 5 1395,-19 4 1,-14 8-838,38 21 1,-3 1-1,-4 5 1,-2 2-247,-4-1 1,-1 2-1,2 1 1,1 2-34,2 0 1,1 1 0,2 2-1,2 0 582,-44-5 0,12 7-2057,12-2 1,15-1 735,15 1 569,13 0 0,15 5 0,26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6:38.3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954 43 7863,'-14'0'1411,"4"-5"-925,0 0 0,-1-1 456,-9 1 0,-3 1-369,-6-5 1,-7 5-80,-3-1 1,-10 5-62,-5 5 1,-5 5 64,-5 10 0,-1 4-213,-4 11 0,-1-3-134,6 7 0,1 2-113,4 8 1,8 2 70,7 3 0,15 5-146,14-1 1,8 3-21,12 7 0,12 1-40,12 4 1,14-1-103,10-3 0,18 0-289,7-11 0,-33-30 1,2-3 373,1-7 1,2-2 0,0-1 0,1-4-50,0-5 1,1-2 0,-2-1 0,1-1-834,47-7 0,-10-7 545,-9-12 1,-8-14-229,-7-16 0,-8-11 393,-17-8 1,-11-3 303,-14-7 1,-14 2 292,-14-3 0,-16 4 621,-14 7 0,-7 7-518,-7 8 0,-8 5 352,-2 9 1,-2 8-1051,1 7 0,5 8 266,10 11 1,7-2-268,13 8 0,6-1-392,13 5 1,9 0 676,-1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6:39.012"/>
    </inkml:context>
    <inkml:brush xml:id="br0">
      <inkml:brushProperty name="width" value="0.11429" units="cm"/>
      <inkml:brushProperty name="height" value="0.11429" units="cm"/>
      <inkml:brushProperty name="color" value="#E71224"/>
    </inkml:brush>
  </inkml:definitions>
  <inkml:trace contextRef="#ctx0" brushRef="#br0">698 427 11550,'14'-15'-937,"1"0"0,-7 1 1101,-3-1 0,-3-5 1201,-2 1 1,0-6-460,0 6 1,-13-6-440,-7 6 1,-8 6 63,-6 8 0,-5 5-167,-10 5 1,-2 4-347,-3 11 1,-3 9 70,3 11 0,-3 4 25,-2 5 0,7 5 411,3 9-1195,3-2 1085,9 11-273,14-5 213,3 13 0,22-5-125,3 3 0,11-3-892,18-1 1,12-7 271,13-4 1,13-10-164,11-9 1,10-13 363,5-12 0,-45-13 0,0-2 41,1 0 1,0-3-1,2-3 1,-1-2 78,-3-3 1,-1-1 0,5-4 0,-1-4-180,-3-2 1,-1-3-1,-1-3 1,-2-1 208,-3-1 0,-2-2 0,31-36-26,-16-4 1,-15-6 213,-19-4 1,-19-4 120,-24-6 0,-25 5-79,12 40 1,-5 2 0,-5 2 0,-3 2-265,-5-3 1,-2 1-1,-5 2 1,-2 1-413,-5 1 1,0 1-1,2 1 1,0 1 263,1 1 0,0 3 0,4 4 1,1 1-131,1 0 1,2 2 0,-35-7-1282,14 3 634,21 7 1358,17 10-360,19 2 0,-2 6 0,11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6:39.8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835 177 7844,'-22'-15'951,"-2"1"1,-10 5-361,-6 5 0,-5 4-182,-9 4 0,-7 13 394,-12 12 1,-5 9-1,1 11 196,5 5-706,-2 3 0,21 8 115,-1 4 1,16 3-98,14 1 0,12 2-187,22 4 0,14-6 3,21 1 0,-13-35 0,4-2-218,4-1 0,3-3 1,10 3-1,4-2-62,1-5 1,1-4 0,4-1 0,0-4-325,0-8 0,2-4 0,2-1 1,1-4 235,-1-7 1,-2-2-1,0-2 1,-2-2-427,-4-6 0,-1-2 0,-3 0 0,-2-2-8,-5-1 0,-3-2 0,34-33-438,-21-2 0,-13-13 643,-16-2 285,-13-1 1,-21-12-132,-19 2 1932,-14-2-1634,2 41 0,-6 2 0,1 1 0,-3 2 62,-8 0 0,-4 2 317,2 2 0,-3 3-5,-7-1 1,-2 3 0,2 4 0,0 3 24,-5 1 1,1 2-26,7 1 0,1 2 14,1 6 1,2 2-1,-33-10-1454,7 10 877,13 4 1,19 6-174,17 0 1,16 1 379,13 4 0,-3 3 0,0 7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6:41.1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250 251 7863,'-6'-15'0,"-2"5"1821,-7 0 1,0 7-618,1-2 0,-6 4-274,0 1 0,1 6-448,4 4 0,-4 5-150,-1 4 0,-5 1-553,6 9 1,1-3 229,8 9 1,4 1-215,6-2 1,1 0 223,4-4 0,10-3-875,9-2 1,11-4-8,4-6 1,10-2-12,5-3 0,-2-4 336,2-6 1,-2-6 0,2-4-229,-5-3 481,-10-8 0,0 3 45,-9-7 1,1 1 165,-12-6 0,-6 7-93,-8 4 1,-3-2 749,-2 1 0,-8 2-21,-7 8 0,-6 4 1029,-8 6 0,-1 0-35,1 0 0,-6 8-854,1 6 0,5 3-269,4 7 1,12-6-139,-2 2 0,11 1-528,-1-1 0,11-1 223,9-4 0,8 0-913,11-1 1,9-5-198,6-5 0,9-2 1120,-4-2 0,7 0 0,-9 0 0</inkml:trace>
  <inkml:trace contextRef="#ctx0" brushRef="#br0" timeOffset="676">1676 383 7858,'7'-8'1355,"-6"-5"-839,6 5 1,-5-5 141,2 3 821,-2-3-924,5 5 0,-14-6 756,-3 5-878,-3-4 1,-3 9 50,-4-5 0,-3 5-148,-6-1 1,0 5-296,-1 5 0,1 3 53,-1 7 0,6 6-196,-1 4 1,7-2 152,-1 1 0,4-4-533,5 4 1,4-6-166,6 2 0,11-4-354,4-1 1,11-5 287,4 0 0,1-6 231,8 6 0,-5-7-35,5 2 1,-1 2 174,1-2 1,-1 0 313,-4-5 0,-8 5-150,3 0 1,-9 4 236,0-4 1,-11 7 251,-4-3 0,-3 5 347,-2 0 0,-3 7-11,-7 4 1,0-2-283,-10 1 0,3 1 464,-3 4 1,4 6-331,-4-1 1,4 0-183,1-5 0,5 6-78,0-1 0,7 0-411,-2-4 1,4-2 28,1-4 1,0-1-74,0-3 0,0-9-2345,0 4 1862,0-10 1,0-1-1782,0-8 2480,0-5 0,0-12 0,0-2 0</inkml:trace>
  <inkml:trace contextRef="#ctx0" brushRef="#br0" timeOffset="1352">1691 501 9858,'-8'0'3182,"-5"0"1,13 0-2407,0 0 0,8 0 309,11 0 1,-1 0-515,7 0 1,-2 0-678,1 0 1,4-5 145,-3 0 0,2-7-1155,3 3 1,-7-4 522,-4-2 0,2 2-45,-1 3 0,-5-3-1892,-5 3 1126,-7-3 1273,3-2-38,-6 1 580,0-1 1,-1 7-320,-4 3 0,2 3 570,-7 2-226,6 0 0,-2 7 208,6 3 1,0 3-565,0 1 0,0 1 113,0 0 0,6-5-600,4-1 1,3 1 214,2 5 1,5-2-320,-1-3 0,2-2 179,-1-3 1,-2-4-28,7 4 0,-3-3-35,3-2 1,-2-2 93,-4-3 1,-2 2 282,2-7 1,-2 2-96,-3-2 1,-4-1 315,0 6 1,-5-6-146,5 1 1,-7 2 455,2-2 1,-4 5-239,-1-5 1,0 5 18,0-5 0,-1 7 326,-4-2 205,3 4-811,-11 1 1,10 6 87,-7 4 1,7 3-444,-2 2 0,3-1 201,2 1 1,7 0-351,3 0 1,3-1 202,1 1 1,3-2-44,2-3 0,-1-4-175,7-6 1,-6 0 134,6 0 1,-1-1 43,6-4 0,-6-3 79,1-7 0,-7 0 189,1 1 1,-2-1-266,-3 0 218,1 0-133,-7 1 1094,-1-1 27,-7 7-183,0 1 1,0 9-397,0 3 0,0-2-41,0 7 0,0 0-445,0 4 1,5 1 87,0 0-188,6 0 0,-3-2-283,7-4 1,-5 3-542,-1-7 1,1 0 409,5-5 0,-7-2 693,-3-3 0,3-3 0,0-7 0</inkml:trace>
  <inkml:trace contextRef="#ctx0" brushRef="#br0" timeOffset="1434">2779 118 7858,'0'-24'1193,"0"-1"1,-5 7 1623,0-1-1006,-7 3-467,11 7-1199,-6 3-727,1 6 1,4 1 581,-3 4 0,10 4 0,3 5 0</inkml:trace>
  <inkml:trace contextRef="#ctx0" brushRef="#br0" timeOffset="2750">3528 265 7838,'0'-14'702,"0"6"-263,0 1-176,0 1 1012,0 4-327,0-5 46,0 7-664,0 7 1,5 1 70,0 7 0,0 1-191,-5 4 1,5-2-236,0 6 1,0 1 120,-5 4 0,1 0-337,4 1 0,-3-7 39,3-4 0,-4-2-200,-1-3 1,2-1-168,3-3 338,-3 3 1,6-11 151,-3 3 0,1-5-23,4-5 1,1-3-165,-6-7 0,7 0 105,-2 1 0,3-6-145,1 0 1,-4-1 46,0 2 1,0 2 191,4-2 1,-4 2-255,0 3 444,0-1 86,5 0 0,-2 5-50,-4 1 1049,4 5-557,-4-2 186,5 6-298,1 6-542,0 3 161,-1 5-194,1 1 1,0 0-397,0-1 0,-6-4 213,1 0 0,0 0-225,5 4 1,-2-4 120,-4 0 1,5-2 213,-5 2 1,6 1 57,5-6 0,-4 0 203,4-5 0,-4 0-195,-1 0 261,-1 0-114,8 0-23,-6 0 211,5-6-159,-13-2 1,5-2 5,-3 0 123,-3 0-106,6-5 1,-12-1-30,4-4 219,-3 11 69,-2-11 25,0 12-249,-7-7 0,-1 5 25,-7 1 1,-1 5 143,-3-1-215,2 10 236,-11 4-242,6 5 1,-3 1 151,1 0-80,6 6-65,-4-5 1,13 5 151,-1-6-424,7 0 148,-4 0 0,7-1-624,0 1 445,7 0 0,1-6-77,6 1 0,1-7 77,0 2 61,6-3-452,2-2 342,0 0 0,3-2-161,-7-3-46,1-3 194,1-6 1,-9 1-111,2 3 393,-2-3-83,-4 5 1,-1-7-27,-7 0 55,0 0 1,-2 1 40,-3-1 0,-3 5 210,-7 0 1,0 2 19,1-2 0,-1 2 58,0 3-62,1 4-116,-1-6-401,7 7 147,1 0 0,7 2-129,0 3 0,2-4-1,3 4 1,3 2-110,7-2 141,6 0-220,-5-5 203,5 0 1,-1 0-92,0 0-54,-1 0 121,-4 0 1,1 0-42,4 0 440,-4 0-177,-1-7 0,-2 4 188,-3-7-147,-4 7 1,6-5-108,-7 3 1144,0 3-351,-5-4 679,0 6 435,0 0-1674,0 6 1,-5-3 14,0 7 1,-2 2-51,2 7 1,4-3-435,-4 4 259,3-4 1,2-1-680,0 0 525,0 0 0,0-1 14,0 1-517,7-7 447,-6-1 1,12-6-208,-3 4 592,3-3-215,2 4 1,0-7-41,-1-4 1,1-3-35,0-7 1,-1 0-256,1 1 308,0-1-11,-7 0 226,5 7-82,-5-5 0,2 5-174,0-7 593,-7 7-162,4 1-233,-1 1 751,-4 4-268,4-4-153,-6 6-177,0 6 59,0 2 0,-1 7-147,-4 0 15,3-1 1,-4 1 147,6 0-899,0 0 471,0-1 0,1-1-1208,4-3 901,3 3 1,2-6-9,0 2-1021,0-2 889,-2 0 1,5-6-82,-3 4-154,3-3 340,2-9 499,-7-1 0,5-7 0,-5 1 0</inkml:trace>
  <inkml:trace contextRef="#ctx0" brushRef="#br0" timeOffset="3111">4954 324 7838,'8'0'315,"-1"0"1761,-7-6-1352,0 4 1,0-6 1418,0 3-1486,0 3 1,0-6 111,0 3-331,-7 4 1,6-6-229,-12 7-353,4 0 181,-5 0 0,4 0 215,0 0-420,0 7 183,2 1 0,-3 2 205,6-1-656,0 1 319,5 5 0,0-5-652,0 0 409,0-1 16,0 6-75,0-7-12,6 5 124,3-5-40,5 7 131,-5-7 21,4 5 337,-5-4-311,0-1-36,-2-2 1032,-6 1-581,0-6 0,-1 6 1262,-4-7-770,-3 6-415,-7-4 0,-5 6 385,1-3-160,-1-3-1924,-1 4 628,5 1-317,-6-6-26,14 6 1,5-9 1089,13-3 0,6-9 0,14-9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6:45.4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1662 441 7788,'0'-14'0,"-2"6"2022,-3 3-789,4 3 352,-6 2-1108,7 0 1,0 7-241,0 2 0,0 9-32,0 2 1,0 6-162,0-2 0,0 4-380,0 2 1,0-6 284,0 1 0,0-7-803,0 1 1,0-2-43,0-3-1788,0-6 2684,7-1 0,-6-14 0,6-1 0</inkml:trace>
  <inkml:trace contextRef="#ctx0" brushRef="#br0" timeOffset="72">1618 236 7838,'-10'0'3062,"0"0"-1903,7 0-334,-4 0-1174,7 0 1,2 0 291,3 0 1,3 0-202,7 0 0,-1 0 233,1 0 25,0 0 0,-1 0 0,1 0 0</inkml:trace>
  <inkml:trace contextRef="#ctx0" brushRef="#br0" timeOffset="455">1794 324 7838,'0'14'1340,"0"1"1,0 0-778,0 0 0,2-1-216,3 1 0,-4 5-244,4-1 1,-3 6-84,-2-6 1,5 6 76,0-6 0,-1 1-162,-4-5 163,0-1-272,7-5 1,-4-3 90,7-6 1,-5 0-27,5 0 1,-5-6-25,4-4 0,0-8-89,0-2 0,4 1-51,-3 4 1,-2 0 86,2 0 0,-2 1 171,2-1 0,2 5-71,-7 0 0,1 7 130,-1-2-237,-3-3 731,4 7-310,1 1 0,-6 8 239,4 6 1,-2 1-246,2 0 1,-3-1-101,3 1 0,-3 5-380,-2-1 1,1 6 158,4-6 1,-3 1-332,3-5 285,-4 6 0,1-5-621,3 4 0,-2-10 281,7-5 0,-5 1 485,5-1 0,-1-7 0,6-6 0</inkml:trace>
  <inkml:trace contextRef="#ctx0" brushRef="#br0" timeOffset="689">2220 133 7799,'-8'6'541,"-3"2"141,6 7 0,0 5-133,5-1 0,0 7-155,0-1 0,0 4-203,0 6 0,0-3 15,0 7 1,5-4-187,0 4 0,5-6 79,-6 1 1,6-3-542,-5-2 0,5-4 369,-5-1 1,1-6 20,-1 2-1784,-3-10 1836,4-4 0,1-6 0,1 0 0</inkml:trace>
  <inkml:trace contextRef="#ctx0" brushRef="#br0" timeOffset="1038">2147 441 7799,'-8'7'-1894,"1"-4"3891,7 7 0,0-5-945,0 5 1,2-5-1,3 4 1,3-4-268,7 5 0,1-7-13,3 2 1,3-3-616,2-2 1,2 0 11,-6 0 0,6 0-344,-1 0 0,-3 0 191,3 0 0,-7 0-772,1 0 0,-2 0 449,-3 0 1,1-5-876,0 0 1,-2-1-486,-3 1 1142,-4 3 0,-6-6 356,0 3-2,0 3 1,-1-9 625,-4 6 0,-3 0-364,-7 5 0,0 0 738,0 0 1,6 2-361,-1 3 0,0-2 424,-5 7 1,6-1-360,-1 6 1,7 5-337,-2-1 0,3 6-172,2-6 1,0 6 97,0-5 1,7-1-671,2-4 1,4 0 336,2-1 0,5-1-1088,-1-3 1,7-3 558,-1-7 1,1 0 737,-1 0 0,2-13 0,-4-4 0</inkml:trace>
  <inkml:trace contextRef="#ctx0" brushRef="#br0" timeOffset="1223">2602 221 7799,'-14'0'0,"-1"-2"1718,0-3 1,6 4-796,-1-4 0,7 2 1623,-2-2-1255,-4 3-1414,8-11 0,1 5-52,10-7 0,-2 5-155,2 0 1,-1 2-1579,6-1 0,0 2 323,-1 7 1585,1 0 0,0-7 0,0-1 0</inkml:trace>
  <inkml:trace contextRef="#ctx0" brushRef="#br0" timeOffset="1638">2764 441 7761,'-8'0'1812,"1"0"-587,7 0-458,0 0 0,0 7-485,0 3 1,2 4-310,3 6 0,-3 1 91,3 4 0,-2 2 4,2-2 0,-4-2-54,4 1 1,-1-6-355,0 2 234,-2-4 1,6-8-44,-3-3 201,-3-3 1,9-4-50,-6-3 0,2-3-136,-2-6 0,-4-6 105,4 0 0,-3-4-92,-2 4 0,5-4 2,-1 4 1,3 1-102,-2 4 1,-2 2-5,7 3 75,-7-3-157,10 11 191,-5-4 1,6 7-436,-5 4 0,3 3 194,-7 7 1,4 0 354,-4 0 0,7 6 0,-4 2 0</inkml:trace>
  <inkml:trace contextRef="#ctx0" brushRef="#br0" timeOffset="2814">3043 530 7762,'-9'0'2022,"-1"0"0,7 1-1483,-2 4 1,3-2 228,2 7-421,0 0 1,2 5-140,3-1 0,-2-4-109,7 0 1,-2-5 48,2 5 1,3-7 54,-4 2 0,5-4-157,0-1 0,1 0 48,0 0 0,-2-1-178,-3-4 1,3-2 21,-4-2 0,3-4-446,-2 3 1,1-3 141,-6-2 0,5 0-36,-5 1 1,0 4 463,-5 0 0,0 0-77,0-5 0,-2 6 862,-3-1-626,-3 7 0,-7-9 529,0 7-505,1 0 1,-1 12 243,0 3 0,6 3-242,-1 1 1,6 1-241,0 0 1,2 4-435,2 1 0,0 5 295,0-6 1,2 6-382,2-6 1,5 1 238,5-5 1,1-2-94,0-4 0,-1 0 54,1-5 1,0-2-114,0 3 1,-1-5 31,1-5 0,5-3 123,-1-7 0,1 1-143,-6-1 1,1-1 83,0-4 1,0 2 15,-1-7 1,-1 7 110,-3-1 0,3-2 189,-3 1 1,-4 0-152,-1 6 0,2-1 761,-2 0-102,0 1 0,-5 4 1433,0 0 114,0 7-912,0-4-605,0 7-322,0 7 1,0 1-158,0 7 1,1 4 129,4 1 1,-1-1-319,5-4 0,-1 5 44,2-1 1,2 1-112,-7-5 1,1 1-45,-1 4 1,-3-9 82,3 4 0,-4-4 236,-1 4 0,0-5-107,0-1 0,-1-5 177,-4 1 1,1-4-72,-5-1 1,-1 0 144,-5 0 1,5-1-59,1-4 0,-1-3-87,-5-7 1,7 0-122,3 0 0,3 1-183,2-1 0,0 0-131,0 1 238,0-1 0,2 2-358,3 3 1,3-1 170,7 6 0,-1 0-251,1 5 0,1 0 112,4 0 1,-4 0 27,4 0 1,-2 0 192,2 0 0,-4 5 22,3 0 1,-2 0 218,-2-5 0,-1-5-75,1 0 1,0-7 37,-1 3 1,-1-5-4,-3 0 1,2-1 176,-7 0 98,6 1 0,-9-1 770,2 0-95,-2 1-391,-2-1 162,-6 0 1,2 7-232,-5 3 1,4 3-129,-5 2 1,7 2-111,-2 3 1,3 3-257,2 7 1,0 6-39,0 4 0,0-3-48,0 3 1,2-1 37,3 6 1,-2-2 43,7-4 1,-5 2-142,4-6 1,-5 4 85,0-4 0,0-5 771,1-6-257,-4 1 353,6-2-480,-7-1 1,-2-7 237,-3 0-516,-3 0 0,-7-5 141,1 0 1,4-6-148,0 1 0,5 2 89,-5-2 0,7 5-145,-2-5 0,4 5 50,1-4 0,0 4-238,0-5 0,5 5 58,-1-5 1,9 7-35,2-2 1,0 3-341,4 2 1,3-5 213,-3 1 1,6-1-475,-6 5 1,6 0 322,-5 0 0,-1 0 206,-4 0 1,-1-2 84,1-3 0,0 2 207,0-7 1,-1 0-67,1-4 1,-5-1-16,0 0 1,-2 0 328,2 1 1,-4-1-143,-6 0 0,0 6 334,0-1 0,0 5-166,0-5 1,-2 7 298,-2-2 1,-5 3-233,-5 2 1,4 7 285,0 3 0,2 8-142,-2 1 0,4 7-168,6-1 1,0 3-508,0 1 0,6-1 200,4-4 1,5-3-1461,4-6 1,11-7 1445,9-3 0,-3-10 0,0-3 0</inkml:trace>
  <inkml:trace contextRef="#ctx0" brushRef="#br0" timeOffset="3750">1103 30 7777,'0'-8'278,"0"1"1,-5 5 1921,0-2-946,-6 2-426,3-5 0,-7 7-340,0 0 1,1 0-93,-1 0-1,-1 7-134,-4 3 0,2 3-166,-6 1 1,-6 8 223,-4 2 0,-7 11-94,2 4 0,-8 5 176,-2 5 0,-12 8-233,2 7 0,-1 4 239,6-4 1,-2 5-134,7-6 0,7-1 118,8-8 1,4-5-198,6-10 1,7 2-156,8-6 0,5-6-1079,-1-5 898,4-6 0,1 4-684,0-8 0,6-5 412,4-5 0,-3 0-529,-2 1 473,3-4 1,-5 6-1239,7-7 742,-7 6-135,4-4-584,-7 4 717,-7-6-503,5 0 1470,-4 0 0,6-6 0,0-2 0</inkml:trace>
  <inkml:trace contextRef="#ctx0" brushRef="#br0" timeOffset="4491">45 868 7846,'0'-9'1745,"0"-4"-441,0 5-157,0 0-778,0 2 1,-2 6 15,-3 0 63,4 0-393,-6 0 1,6 6 116,-4 4 1,3 3 27,-3 2 1,2-1 10,-2 1 0,3 1 52,-3 4 0,4-2-117,1 6 1,0-4-69,0 5 1,0-7-32,0 1 0,0-1 82,0 2 1,5-9-488,0 4 295,6-4-585,-3 4 303,7-7-41,-7-1 300,5-7 1,-11-2-84,3-3-11,-4-3 1,4-7 26,0 1-24,6-1 1,-2 0 62,5 0 1,3 2-175,2 4 1,3-5-10,2 5 0,4 1 76,-4-2 1,4 5 94,1-5 0,-4 7-52,-1-2 0,-1 2 173,2-2 1,-4 3-189,-6-3 310,-1 4 1,-4 1-76,0 0 0,-7-2 1213,2-3-926,-10 3 0,-5-6 238,-9 3 0,1 2-88,-7-7 0,1 7-135,-5-2 0,-1 2-77,1-2 1,-1 3-57,1-3 0,1 4-256,4 1 1,-2 0 127,6 0 1,0 0-364,6 0 0,4 0-338,0 0 1,7 1-586,-2 4 1,5-3 6,5 3 0,3 1 1196,7-1 0,6 7 0,2-4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6:50.9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191 2690 7802,'-15'7'1692,"1"-6"-759,6 6 685,1-1-654,7-4-589,0 5 1,2-9 60,3-3 0,4-10-106,11-9 1,9-9-102,11-1-74,9-20 0,8 5-1298,6-20 636,1 1 465,1-6 0,-3-2 63,-27 34 0,-1 0-332,-3 1 1,0-1 147,2-5 1,-1-1-368,-5 4 1,-1 0 279,0 0 1,-2 0 0,19-46 31,-23 44 0,-1-1-56,0-1 0,-2 0 129,-2-3 1,-1-1-1,-1 0 1,-1 1-129,0-1 1,0 1 154,6-45-10,-7 42 1,0 0 0,8-41-187,1-3 481,6 3-147,-10 27-776,12-4 1681,-12 13-668,12 0 1,-12 7 132,4 3 0,-4 8-161,-1 2 1,5 6-115,-1-1 1,1 5 46,-5 4 1,-1-1 234,1 6 0,-5 1-501,0 4 0,-2 0 171,1 1-691,-2-1-84,-7 7-297,0 1 1,-2 9 444,-3 3 1,-3 1 559,-6 4 0,-1 10 0,0-4 0</inkml:trace>
  <inkml:trace contextRef="#ctx0" brushRef="#br0" timeOffset="884">103 2484 9631,'-8'0'797,"1"0"-741,7 0 771,0 0-470,0 7-132,0-5 0,0 6 72,0-3 48,-6 3-197,4 7 0,-6 6 138,3 3-431,3 4 175,-11 1 0,7 2 200,-4 4-641,-3-4 342,11 11 1,-9-12-116,6-1 140,0 0 1,5-17-297,0 3 262,0-4 1,7-3 16,2-3 0,6-5 22,5-5 1,1-5 143,3-9 1,4 2-69,-3-2 0,-2 1 81,1-2 1,-1 4-42,1-4 0,-1 4 9,-3 1 1,-4 2 86,4 3 0,-9-1 46,-1 6-68,0 0 1,-2 5 727,-2 0-589,-6 0 0,-1 0-180,-4 0 0,-3 0 43,-7 0 0,0 0-160,1 0 0,-3-6-75,-2-4 0,1-3 155,-7-2 1,7 0-54,-1 1 1,-2-1 64,1 0 0,-5 6-115,6-1 1,-1 2 13,6-2 0,-1 3 10,0 7 1,5 0-372,1 0 1,5 2-598,-1 3 1,4-2 973,1 7 0,13 0 0,3 4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6:54.3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118 494 7908,'-15'-8'1943,"1"3"-538,5 3 676,-4 2-987,5 0-185,-6 0-205,5 0-943,3 7 0,12 1 221,4 6 1,3-5-625,2-5 1,5 3 191,-1-2 0,6 0-134,-6-5 1,6 0 108,-6 0 0,6 0 67,-6 0 1,-1-2 284,-8-3 0,2 2-72,-7-7 1,-1 5 536,-4-5 1,-1 2 32,-4-1 0,-8-5 246,-7 5 1,-4 2-335,4 2 1,-6 4 50,1 1 0,-1 6-137,2 4 1,-2 5-17,6 4 1,1 2-296,4 4 0,5 1 72,0-6 191,7 6-727,-4-10 413,14 12 0,6-12-803,7 4 640,6-10 0,-2 1-20,11-6 0,2 0-93,7-5 0,0-7-709,0-2 1,-4-6 530,-1-5 0,-8 2 615,-2-6 0,1-1 0,-7-4 0</inkml:trace>
  <inkml:trace contextRef="#ctx0" brushRef="#br0" timeOffset="216">515 126 7908,'-7'-15'2826,"6"7"-2013,-6 2 84,1 6-556,4 6 0,-4 7 670,6 7-657,0 13 1,0-2 99,0 13-1008,6 0 503,-4 0 0,4 2 87,-6 3-1453,7-4 1027,-6 6 1,6-7-933,-7 0 736,6-6 303,-4-2-1620,5-7 842,-7-6 422,6-2 157,-4-6 482,4-7 0,-6-1 0,0-7 0,0 6 0,0 2 0</inkml:trace>
  <inkml:trace contextRef="#ctx0" brushRef="#br0" timeOffset="358">515 714 7908,'-8'-15'0,"0"-1"577,3-3-266,3 2 0,-4-4 709,6 6 1,0 1 84,0-1-28,0 0 0,0 0-482,0 1 0,6 1 108,4 3 1,3-3-334,2 3 0,4 4-258,1 1 1,1 3-537,-1 2 1,3 0-789,6 0 1,-1 2 1211,-4 3 0,-3 3 0,-6 6 0</inkml:trace>
  <inkml:trace contextRef="#ctx0" brushRef="#br0" timeOffset="1217">1779 655 7936,'0'-8'0,"0"0"1357,0 3-569,0 3-446,0-11 1,-2 12 1563,-3-4-962,4-3-361,-6 0 357,7-1-550,0-4 0,-5 10 265,1-7-615,-1 0 125,-2 2 0,1-5 166,-4 3-514,-3 4 225,5-7 0,-7 11-516,0-3 342,0 4 176,1-6-776,-1 6 506,0-6 0,1 9-20,-1 3 0,0-2-85,1 7 0,0-1-56,5 6-172,2 6 255,1-4 0,4 5-177,-3-2 9,3-4 165,9 6 0,-4-8-333,7 1 359,0-7 1,9 4-106,1-7 23,0-1 0,1-4 143,2 0 153,0 0-35,4-6 0,-10-1-256,2-2 855,-2-4-420,-9 11 0,3-6-141,-6 3 1040,0 3-645,-5-4 1,0 7 1117,0 4-751,0 3-184,0 14 158,-7-6-317,6 12 1,-12-4 134,3 10-495,3 4 184,1 6 0,4 0 179,-3 0-311,4 0 118,-6 1 0,7 4 166,0 0-297,0 6 131,7-3 0,-6 5-901,4-3 383,-3-3 269,-2-7 0,0-6-1249,0-4 665,0-10 256,0-2-498,0-8 117,0 1 170,0-7-1145,0-8 1119,0-8 1,0-8-69,0-4 717,0-3 0,-7-6 0,-1 0 0</inkml:trace>
  <inkml:trace contextRef="#ctx0" brushRef="#br0" timeOffset="1892">1764 714 7932,'-1'-15'387,"-4"1"0,3 4 607,-3 0 0,4 5-332,1-5 895,0 7-392,0-3-446,0-1-358,0-1-196,0 0 0,6 1-436,4 7 262,3 0 0,2 0-120,-1 0 140,1 0 0,0 0 216,0 0-933,-1 0 433,1 0 1,0 2-138,-1 3-428,1-4 442,0 6 0,-5-7-186,-1 0 576,1 0-145,-2 0 1,0 0 305,-3 0-110,-3 0 2,5-7 0,-3 4 12,1-7 0,2 1-145,-2-6 322,-4 0-133,6 0 1,-5 6-64,2-1 46,-2 7-58,5-10 57,-7 11-226,0-5 152,0 7 108,6 0-122,-4 7 10,4 1 227,-6 7-114,0-1 0,2 6-99,3 0-208,-4-1 211,13 2 0,-11-4 23,7 2-338,-1-9 185,6 3 1,0-11 46,0 3-151,-1-4 89,1-1 1,5 0-68,-1 0 69,7-6 68,-9-2-172,10-7 160,-10 0 0,9 1-71,-7-1 48,1 0 27,-5 1 1,-1-1-58,1 0 226,-7 0-72,5 7 0,-9-3-133,5 6 546,-5 0-119,2-1 55,-6 4-215,0-5-4,0 7 138,0 0-247,-6 0 1,4 2 76,-3 3-178,3 3 43,2 0 0,0 5 44,0-3 0,5 3-124,0 2 0,7 0 179,-2-1-281,3 1 184,1 0 1,1-6-202,0 1-23,-1 0 221,1-2-316,0-1 181,-1-1 1,6-4 5,0 3-382,-1-4 287,-4-1 1,0 0-24,-1 0-507,1-6 433,0-2 1,-1-2-103,1 0 1,0 2-54,0-2 1,-6 4 475,1 6 0,-7-7 0,4-1 0</inkml:trace>
  <inkml:trace contextRef="#ctx0" brushRef="#br0" timeOffset="2203">2940 479 7932,'0'-10'37,"0"0"1,0 7-38,0-3 2105,0 6-1351,-6 0 0,4 1 203,-3 4-569,4 3 0,-6 7-481,5 0 140,-4-1 1,1 8 259,0 2-1102,0-3 634,5 7 1,0-10 87,0 7-520,0-7 384,0 3 0,7-7-105,2 1-1536,5-7 175,-6-1 1675,5-7 0,-5 0 0,7 0 0</inkml:trace>
  <inkml:trace contextRef="#ctx0" brushRef="#br0" timeOffset="2424">2881 273 7932,'0'-21'0,"-1"5"1469,-4-4-624,3 4-471,-4 1 0,6 5 846,0 0-607,0 7-197,0-3-2341,0 6 839,0 0 767,6 6 319,-4 2 0,11 7 0,-5 0 0</inkml:trace>
  <inkml:trace contextRef="#ctx0" brushRef="#br0" timeOffset="3988">3852 611 7864,'22'-6'88,"-2"2"42,-10-5 1,3 0 1000,-3 0 1,-4-4 550,-1 3-947,3-3 0,-6-2-72,3 0 1,-10 7 194,-5 3 1,-3-1-547,-2 1 1,-1 0-265,-4 5 1,-1 7-267,-3 2 1,-2 4 221,6 2 1,-4 0-666,4-1 427,-6 1 67,16 6 0,-10-4-190,11 2 0,2 3-61,2-3 0,5 2-152,5-1 1,8-5 3,7-1 196,12 1 103,-7-7 0,12 0-58,-2-3 0,-3-3 74,8-2 1,-6 0-123,5 0 0,-1-8-53,1-7 296,3-6 38,-11-2 0,10-10-74,-7 4 1,-1-9 81,-8 4 0,1-5-25,-7 5 1,1-7 179,-5 2 1,-2-2 498,-3 2 0,-4-2-330,-6 6 1,0-4 183,0 5 0,0-5 65,0 4 0,-2 1 236,-2 5 1,0 7 150,-6 8 90,1-1-819,-6 13 1,0 4-221,1 13 0,4 8-441,0 11 329,7 3 199,-10 14 0,11 1-302,-3 7 0,3 0-27,2 0 0,0 0-215,0-1 1,0 0 133,0-5-359,0-2 409,7-13 0,-4-4-248,7-10 1084,0-2-420,5-8 1,-1-5 260,1-5 0,5-8-194,-1-6 0,6-10 1,-6-4 0,6-9-95,-6-1 1,3-2 52,-3 1 0,-2 4-62,2-3 0,-4 5 1,-5 4 1,3-1-15,-4 6 0,-2 6-43,-2 4-49,3 7 0,-5-4 63,7 7 1,-7 7 7,2 3 4,3 3-77,1 8 1,4 0-121,-3 4 1,7 1 48,-2-7 0,8 6-130,-3-6 1,6 3 85,-2-3 161,-2-9-51,5 10 1,-9-19 114,7 4 0,-6-3-95,6-2 0,-2-2 296,1-3 0,-3-5 18,-6-9 1,-2 2-10,-3-2 0,-3 1 57,-7-2 0,0 4 146,0-4 1,-7 4-137,-3 1 1,-8 1 6,-1-1 1,-3 7-239,3 3 0,-4 3 79,-6 2 1,-1 2-408,1 3 1,1 5 1,3 9 0,-1-1-177,7 7 0,1-6 159,8 6 0,-1-6-3,6 6 0,0-7-11,5 1 1,6 3-97,4-3 1,8-4-186,2-5 357,6-7 68,-3 4 1,1-7 133,1 0 1,-1-2-12,6-3 1,2-5 21,-2-9 1,2 2-212,-7-2 327,3-4-68,-6 6 1,0-4-103,-8 7 1,-6-1 161,-3 0 0,-3 0 553,-2 1-294,0-1 1,0 0 780,0 1-430,-7 6-123,-1 1-324,-6 7-405,-1 0 198,7 7 1,-4 1-88,7 6 1,1 1-248,4 0 1,4 1 120,1 4 0,5-4-300,-5 4 251,6-4 63,-2-1 0,4-6-65,-4 1 0,5-5 97,-5 5 0,4-7 55,2 2 1,0-3-67,0-2 84,-1 0-39,1 0 1,0-7 12,-1-3 1,1-1 7,0 1 0,-5-3-35,-1 3 0,1-3 5,5-1 206,-7-8-174,5 6 1,-10-5 75,7 6 0,-7 5 347,2 0-181,-3 1 157,-2-6 58,0 7-366,0 1 0,0 9-265,0 3 1,-5 3 193,0 7-408,0-1 266,5 1 0,0 1 53,0 4 1,2-4-69,3 4 1,1-4 25,4-1 1,3 0 2,-3-1 0,3-4 22,2 0 1,4-7 12,1 2 0,-1-3 153,-4-2 0,0-2-69,0-3 0,4-3-39,1-7 1,4 1-32,-4-1 100,-1-6-47,-4 4 0,0-4-3,0 6 0,-2-4-23,-4-1 186,5 1 0,-13 4-89,4 0 607,3 7-375,-6 2-240,4 6 1,-6 6-14,0 4 1,0 8-132,0 1 0,5 3-120,0-3 0,5-2-474,-5 2 1,6 2 712,-1-1 0,3 0 0,2-6 0</inkml:trace>
  <inkml:trace contextRef="#ctx0" brushRef="#br0" timeOffset="4671">6145 626 7864,'14'-8'1647,"-4"-5"-1232,0 3 0,-2 2 61,2-2 113,3 0 1,-10-5 651,7 1 0,-7 4-619,2 0 1,-5 2-19,-5-2 0,-3-1-524,-7 6 1,1 0-194,-1 5 0,-1 0-294,-4 0 1,4 0 345,-4 0 1,2 5-61,-1 0 1,7 6-232,-3-1 1,6-2-922,-1 2 817,3 0 1,7 4 49,0 1 0,0-5 200,0 0 199,7-7-182,1 10 1,7-10 195,-1 7 1,1-5 16,0 5 1,0 0-127,-1 4 0,1 6-43,0 0 0,-6 6-21,1-2 0,-5 6 116,5 4 1,-7 3 124,2 8 1,-3-6-43,-2 0 0,0-1-9,0 1 0,-5-3 83,0-7 1,-6 0-39,1 1 0,-3-2 70,-2-4 1,0-3-7,1-6 1,-1 0 47,0-1 1,0-5-171,1-5 0,4-4-135,0-4 0,0-5-268,-4-5 0,4-8 170,0-2 1,5-1 33,-5-4 0,5 3 137,-4-8 1,5 1-13,0-1 1,2 3 42,2-4 0,2 4 252,2 2 0,0 0-38,5-1 1,3 7 238,7 4 0,3 2-167,2 3 1,4 4-74,-4 0 1,11 7-246,4-2 1,-1-2-20,1 2 1,-5 1-207,5 4 0,-6-2 102,1-3 0,2 2-27,-2-7 1,1 0 160,-6-5 0,-4-1 235,-1-3 0,-6 2 215,2-2 0,-4-3-189,-1 3 0,-7-1 147,-3 5 0,-5 6 33,-5-1 0,-3 7 67,-7-2 0,0 3-265,1 2 1,-1 2-27,0 3 1,2 4 2,3 11 1,-1 3-128,6 6 0,7 1-192,7-1 0,13 0 122,7 1 18,7-7 0,15 4 0,1-4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7:00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322 778 7879,'9'-6'1132,"-5"-4"0,3 2 87,-2-2 337,0 0-963,-5-5 1,-2 5 121,-3 1 1,2-1-300,-7-5 1,0 5-298,-4 1 0,-3 5 59,-2-1 0,1 4-217,-7 1 1,2 1 114,-1 4 1,-4 4-495,4 5 1,1 7 56,-2 4 1,7 3-266,-1 1 1,2-1 115,3-4 1,6 2 188,3-6 0,5 0-160,5-6 0,3-1 100,6-3 0,8-3 231,2-7 1,4-7-79,1-3 0,1-8-31,-1-1 1,-1-7 154,-4 1 1,-1 2 160,-3-1 1,-9 4 453,4-4 0,-5 6-336,0-2 0,-4 9 1116,-6 1-608,0 7-55,0-4-265,0 7 1,0 7-428,0 3 1,-5 3-127,0 1 0,0 3-150,5 2 0,7-1-532,3 7 1,3-2 430,1 1 1,1 2-708,0-6 0,4 4 1148,1-4 0,6-1 0,-3-4 0</inkml:trace>
  <inkml:trace contextRef="#ctx0" brushRef="#br0" timeOffset="227">322 28 7967,'-14'-8'0,"-1"2"0,7 7 1661,3 4 1,3 3-738,2 7 0,8 6-966,7 4 1,6 3-30,9 1 71,-1 0 0,-6 7 0,-2 2 0</inkml:trace>
  <inkml:trace contextRef="#ctx0" brushRef="#br0" timeOffset="1415">1572 749 9120,'-5'-15'1267,"0"0"0,-6 2-708,1 3 0,-3-3 312,-2 4 1,-1 0-363,-4 0 0,2 5-40,-6-1 0,-1 4-154,-4 1 0,4 6-230,1 4 0,1 5-147,-2 4 0,-1-1 135,7 7 1,-1-1-227,5 6 0,7-6 137,3 1 0,4-2-738,1 1 0,11-1 339,4-3 1,9-9-362,1 4 0,9-10 179,5 0 0,4-5 77,1-5 1,0-5-149,0-10 0,-5-3 233,0-6 0,-6-2-8,1-3 0,-3-2 116,-1-3 1,-7-2 308,-4 6 0,-2-4-62,-3 5 1,-4-5 572,0 4 0,-7 1-202,2 5 0,-5-1 175,-5 1 0,2 6 574,-7 3 0,2 4-398,-2 1 1,-3 7-204,3 3 0,2 4-108,-2 1 1,5 13-392,-4 6 0,4 9 100,-5 6 1,7 6-110,-2 9 1,-2 3-191,2 7 0,0 0-359,5-1 1,7-4-51,3 0 1,3-8 261,1-2 0,6-3 78,0-12 1,1-3-31,-1-11 114,2 0 442,1-7-193,5-2 0,-7-14-83,4-6 0,2-8 88,-2-7 0,-2-2 144,1-3-95,-6-4 0,4 0 115,-8 4 1,1 0-68,0 4 1,-7-2 295,-3 7 0,-4 4 96,-1 1 481,0 11-661,0-4 0,0 13-171,0 0 1,5 8 60,0 11 0,5 3-109,-5 2 1,6 4-415,-1-4 0,5 2 203,4-1 0,-1 1-437,7-6 1,-7-1 270,1-4 1,3-2 73,-3-3 0,1-4 67,-5-6 0,-1 0 120,1 0 0,0-6-105,-1-4 1,-4-5 223,0-4 0,-7 2 320,2-2 1,-3-2-204,-2 1 1,0-5 231,0 6 1,-7-1-122,-3 6 1,-3-1 228,-1 0 1,-1 2-185,0 3 0,1 4-90,-1 6 0,0 1-199,0 4 1,1 8-187,-1 7 1,5 6-235,0-1 0,7-1 264,-2 6 0,4-9-427,1 8 1,0-8 1,0 4 321,6-7 0,2 1-154,7-9 1,-5 2-79,0-7-276,-1-1 361,6-4 1,0-6 120,0-4 122,-1-9 0,1 1 63,0-7 2,-7 7-35,5-10 0,-7 7 445,4-3 0,2-3-254,-7 8 0,1 1 531,-1 8-268,-3-3 287,4 11 1,-6 2-137,0 10 0,0 10 8,0 4 1,0 9-908,0 1 1,2 2 243,3-1 1,3-4-3491,7 3 1729,6-10 1858,2-2 0,6-8 0,0 1 0</inkml:trace>
  <inkml:trace contextRef="#ctx0" brushRef="#br0" timeOffset="2660">2821 910 7908,'5'-14'0,"0"-1"0,2 0 0,-3 1 1119,-2 5-229,11-4-219,-5 5-365,7-7 1,-5 1-100,0-1 0,-7 5 10,2 0 1,-4 6 17,-1-6 1,0 5-19,0-5 1,-1 7 117,-4-2 0,-3-2-9,-7 2 1,-1 1 37,-4 4 1,4 0-52,-4 0 1,-3 0-9,-1 0 1,1 6-199,-2 4 0,7 8 73,-1 1 1,3 6-242,1-5 1,2 1 76,3-2 1,3-2-548,7 2 1,0-2 291,0-3 1,7-4-421,3 0 1,4-7 151,6 2 0,-2-3-45,7-2 0,-3 0 151,3 0 1,3-2 126,-4-3 0,-1-3 7,2-7 0,-8 2 49,3 4 1,-4-3 224,-1 7-232,0-6 475,0 9 1,-7-3 64,-3 10 1,-4 5 255,-1 10 0,0 2-14,0 8-334,-6 6 0,2 1-22,-5 7 309,5 7-228,-2 1 1,1 9 217,0 2-1061,0-2 759,-1 4 0,4-6-638,-3 0 273,3-7 1,2-3 68,0-10 1,0-4-320,0-11-199,0-3 460,0-13 1,5-4-24,0-14 1,0-6-184,-5-14 0,5-1 104,0-3 0,1 1-223,-1-6 1,-3 0-76,3-5 0,1-2 202,-1-3 0,0-2-43,-5-3 0,0-8 64,0 4 1,5-3 332,0 7 0,0 0 170,-5 10 0,2 0-184,2 15 0,-2-2 1054,3 11 0,-3 0-14,-2 6 2356,0 6-1371,-7 1-798,5 7-910,-4 0 1,8 7-73,2 2 0,0 0-274,5 0 1,1-5 95,5 1 1,5 1-400,-1-1 0,2 0 59,-1-5 1,-2-5-273,6 0 0,-4-6 248,5 1 0,-7-3-41,1-2 0,2 0 103,-1 1 1,0-6-140,-6 0 218,-6 7 774,-1 0-335,-7 5-168,0-6 975,0-1-368,0 7 5,0 1-450,-7 7 1,4 0-15,-7 0 0,5 7-47,-4 2 1,5 5-343,0 0 1,2 1 150,2 0 1,2-1-390,2 1 0,0 3 169,5-3 0,3 3-137,8-9 0,-3 0-19,8 0 77,-7-5 107,10 2 76,-5-6 0,4 0-128,-2 0 128,3 0 0,-7-5-303,3 0 309,4-6 1,-12 3-98,4-7 123,3 0-18,-7 7 0,1-5-91,-8 3 270,-5 4-32,9-1 29,-12 1-237,6 4 70,-7-4 188,0 6 0,0 1 108,0 4-115,6-3-223,3 11 124,5-5 0,1 0-133,0-3 1,-1 2 1,1-3 0,0 1-184,-1-5 1,1 0 79,0 0 0,0-5-90,-1 1 1,1-8 3,0 2 0,-1 2 86,1-2 0,-5 1 25,0-6 0,-7 5-201,2 0 375,-4 1 1,-1-6-106,0 0 653,-6 7-393,-2 1 1,-12 7 249,1 0 1,-8 0 316,3 0 1,1 2 352,-1 3 1,6 5-420,-2 9 1,4-1 12,1 7 1,2-6-219,3 6 1,4-1-321,6 6 1,13-2 18,6-4 1,16 1-1870,9-11 986,13 4 591,-3-16 0,16-2 1,-10-8-1</inkml:trace>
  <inkml:trace contextRef="#ctx0" brushRef="#br0" timeOffset="3355">5379 675 7850,'0'-23'2197,"0"9"-1831,0 1 1395,0 4-507,0 1-563,0-5-217,-7 5-171,-1 0 0,-3-4 41,-4 8-351,4-1 165,-17 5 1,10 0-464,-7 0 296,1 0 0,-6 1 93,1 4-462,0 3 278,6 7 139,-5 6-486,12-4 298,-6 4 1,8-2 2,-1 1 1,7 1-12,3-1 0,5-4 35,5 4-331,3-4 225,7-8 1,6 4-511,4-7 445,2-1 1,4-4-7,4 0 0,-4-1-326,3-4 328,-3-3 1,2-7 74,-4 0 1,2 6-105,-11-1 445,-1 0-248,-4-5-113,-7 1 877,-1 5-333,-7 3 445,0-1-410,-7 6-156,-1-6 1,-5 14 218,3 3-121,-3 3-92,5 1-206,-7 1 125,7 0 0,-3 4 124,6 1-525,0-1 221,5-4 0,0 0 31,0 0-1167,6-1 778,2 1 0,12-7-819,0-3 1,-1-3 1250,-4-2 0,6 0 0,2 0 0</inkml:trace>
  <inkml:trace contextRef="#ctx0" brushRef="#br0" timeOffset="3734">5761 631 7912,'-15'7'0,"1"2"766,-1 5-404,0 0 0,1 7 39,-1 4 1,2 9 31,3 5 1,3 15 826,7 5-839,0 16 0,0 0-1229,0 14 1271,0 5 1,7-6-22,3 1 0,4-1-242,6-5 1,-9-11-206,4-8 1,-10-14-593,0-15 571,-3-1-44,-2-18 139,0-1 0,-2-22-442,-3-12-622,-3-14 641,-7-17 0,-4-4-673,-1-10 330,0-3 295,-1 0 1,3-10-36,-6-6 1,1 0 21,-2-10-1374,4-4 1463,6 7 1,7-1 331,3 13 1,4 7 388,1 17 0,6 7 1354,4 13-848,3-1-617,8 19 0,-3 1 385,7 11 1,1 2 383,8 2-516,-3 6 311,5 9 0,-1 8-441,-1 6-456,0 1 92,-4 6 0,-1-4 204,0 8-667,-6-8 388,5 4 0,-17-8-457,4-4 0,-10-2 5,0-8 209,-3 1 82,-2 0 21,-7-7 1,-3-2 20,-9-6 1,2-6-30,-2-4 0,2 2-7,3-2 0,1 0 3,3-4-86,-3-8 172,11 6 1,-4-5-252,6 6 49,0 0 206,6 7 0,2-3-1102,7 6 509,0 0 243,-1-1-506,8 4 476,-6-5 474,12 7 0,-5 0 0,6 0 0</inkml:trace>
  <inkml:trace contextRef="#ctx0" brushRef="#br0" timeOffset="4192">6305 734 7912,'0'-8'1226,"-2"1"-157,-3 7-659,-3 0 0,-2 0 0,1 4 484,-3 5 0,4 4-445,-2 17 1,0-1-62,-4 15 1,-1 5 61,0 15 269,7 3-615,-5 20 0,11-4 132,-2 10 0,2-3-126,2-2 1,0-5-167,0 1 0,0-11 54,0-4-543,-7-11 464,6-13 1,-7-14 143,3-7 0,1-8 240,-5-6 0,-1-7-612,-5-12 1,5-14-613,1-16 0,-1-12 519,-5-8 0,0 0 31,1-4 0,-1-11 8,0-4 0,2-9-1137,3-6 279,-3-3 914,12-1 0,-3 46 0,1 0-32,3-43 0,8 1 595,7 20 1,5 9-286,4 15 1354,4 10-949,-5 3 1,11 13-116,0 4 1,1 9 38,-6 5 0,0 5 25,1 5-18,-1 9 642,-6 3 0,3 11-922,-6-4 1,-2 2 517,-8-1-955,-4 2 316,-6-10 0,0 9-70,0-7 1,-6 1-52,-4-5 0,-3-5 39,-2-1 0,-1-5-44,-4 1 0,4-4-312,-4-1 287,4 0 1,3-6-292,3-4 1,3 2-21,7-2 1,2 0-163,3-5 0,3 6 39,7-1 679,-1 0 0,8-5 0,1 1 0</inkml:trace>
  <inkml:trace contextRef="#ctx0" brushRef="#br0" timeOffset="4534">6614 690 7912,'-7'8'1822,"5"-1"0,-6-7-505,3 0 558,4 0-513,-6 0-277,7 0-547,0 0 0,7 0-222,3 0 1,3 0 20,1 0 0,6-5-423,-1 0 0,8-7 105,-3 3 0,-1-3-475,1 2 1,-6-3 233,2 3 1,-4-3-908,-1-1 731,0-1 114,-1 0 0,0 6-343,-5-1 280,-2 0 401,-7-5 1,-12 7 464,-2 3-295,-4 4-135,-3 7 1,3 2 351,-7 7 0,5 6-121,-4 4 0,6-2-17,-2 1 0,11-1 54,4 1-598,3 4 222,2-12 0,2 6-44,3-8 0,9-4-184,11 0 1,-2-7-792,1 2 0,2-5 492,9-5 1,-4-3-1152,3-7 0,-3 1 149,-2-1 1548,-6 0 0,5 1 0,-5-1 0</inkml:trace>
  <inkml:trace contextRef="#ctx0" brushRef="#br0" timeOffset="4904">7231 631 13797,'0'-10'1148,"0"1"0,6 4-564,4-5 1,-2 5-315,2-5 1,0 0-55,5-4 0,1-1-429,4 0 1,-4-1 133,4-4 1,-4 4-33,-1-4 0,-1-3-78,1-1 1,0 1-412,-1-1 0,1-3 251,0-7 0,-2 2 43,-3-8 0,1 6 69,-6-5 0,0 5 205,-5-6 1,-2 13 304,-3-3 1,-3 17-72,-6 3 1,-6 9 66,0 6 1,-6 11 1,2 13 0,-4 11 138,-1 13 1,6 3-10,3 13 1,5 4 236,6 5 1,2-2-428,7-3 1,3-14-330,7 5 0,2-17-1784,12-8 0,2-6 1903,8-19 0,11-2 0,7-12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1:38.1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1 114 7779,'9'-16'2917,"-2"7"-2295,-14 2 979,5 7-1028,-5 0 1,7 2-6,0 3 0,0 11 88,0 12 1,0 9-31,0 7-273,0 3-125,0 9 0,0 2-251,0 7 85,0 0 0,0-6 0,0-1-259,0-2 0,0-2 201,0-5 1,2-9 51,3-8-38,-3 1-82,5-15 97,-7-2 349,0-8 0,0-21-387,0-3 122,0-11-35,0 1 0,0-6-86,0-1 1,6 2 85,-1 4 1,8-2-259,-3 8 1,-1-6 0,2 5 5,2 2 0,3 7-54,6 3 0,-4 6-712,4-1 613,-4 3 1,0 4-210,3 3 1,-8 4 130,3 7 0,-5 2 429,0 4 0,-4 2-51,-7 3 95,0 3 0,-3-4 316,-8 6 0,0 1 236,-11-1-463,4-6 0,-3 2 81,-1-6 647,0-7-414,6-1-70,-8-12-119,6 5 63,2-7-103,2 0 0,10 0-1723,-7 0 1224,8-7 0,-5-2-1263,8-7 0,2-6 458,4 0 1,4-1 47,12 1 0,-4 4 1010,4-4 0,3 4 0,0 2 0</inkml:trace>
  <inkml:trace contextRef="#ctx0" brushRef="#br0" timeOffset="347">635 537 7779,'-9'0'2666,"-4"2"-2236,8 3 0,0-1-187,5 7 1,-6 5-126,1 6 1,-1 7 111,6-2 1,0 0 79,0 6 1,0-10-58,0 10 0,0-6 395,0 0-122,0 3 1,0-11 317,0 2-328,0-10-203,8-4 63,-7-7-201,7-7 30,-8-2-286,7-14 143,-5-3 20,5-6 0,-2-1-784,1 1 361,6-8 271,-10 6 0,11-6-1233,-8 7 649,8 8 378,-4 2 0,2 6-933,0 1 1,-2 5 555,1 0 0,5 8-95,-4-3 1,-2 12-995,2 5 1742,-8 3 0,12 9 0,-6 3 0</inkml:trace>
  <inkml:trace contextRef="#ctx0" brushRef="#br0" timeOffset="745">1074 602 7793,'9'-7'1511,"-2"5"432,-7-5-1370,0 7 1,-1 0 88,-5 0 0,3 2-1,-8 3-89,0 4-267,2 8 0,-4 4 357,8 1-446,-8 0 1,11-6-1,-5 2 235,0 4-271,5-4 1,-5 2-93,7-4 0,2-9-177,3 9 0,4-5 56,7 0 1,1-4-1,-1-7-861,0 0 686,8 0 1,-1 0-1,6-2-1153,-2-3 911,0-4 1,0-7-8,0-1 1,-7 1-90,2 0 1,-4-2 108,-2-4 452,-7 4 224,6-5 1,-13 12 571,3 0-836,-3 0 1628,-2 2-570,0 2-490,0 7-117,-7 0-150,5 0 1,-7 7-345,3 4 64,5 3 1,-7 3 29,8-1 1,0 0 0,0 2-15,0 4 0,0-4-807,0 4 0,8-4 343,2-2 1,10-7-851,2-4 0,1 3 140,-1-3 0,-2-1 1162,7-10 0,0-3 0,6-7 0</inkml:trace>
  <inkml:trace contextRef="#ctx0" brushRef="#br0" timeOffset="977">1660 1 7847,'-2'18'0,"-4"3"0,5 3 2074,-5 3 0,-1 5 354,2 1 1,-1 1-1390,6 10 1,2-1-306,3 6 0,-3 0-321,4-1 1,1 1-1546,-2 0 825,1 0 1,-6-2-786,0-4 1,0-3 0,0-8-1843,0 1 2179,0-8 1,-2-3-249,-4-11-625,5 3 426,-7-12 531,8 5 671,0-7 0,-7-14 0,-2-4 0</inkml:trace>
  <inkml:trace contextRef="#ctx0" brushRef="#br0" timeOffset="1144">1676 521 10496,'-11'0'3427,"0"0"1,8 2-986,-3 3-857,4-3-2416,2 12 591,0-12 0,8 11-51,2-8 0,5 6-329,1-5 0,0 1-3503,1-2 4123,6-3 0,2 13 0,8-6 0</inkml:trace>
  <inkml:trace contextRef="#ctx0" brushRef="#br0" timeOffset="1468">1952 700 7840,'-16'0'2471,"0"0"2551,7 0-3642,2 0 1319,7 0 156,0 0-2424,7 0 1,2 0-135,7 0 0,2 0-237,4 0 1,-4 0-1239,4 0 1,1-2 383,-1-3-1627,7 3 1855,-11-5 1,0 1-1,-7-1-899,1-2 1132,-4-2 1,4 0 0,-6 0 63,-3-1 0,-1-3 93,-2-1 0,-7 2 792,-4 3-335,-4-4 79,-1 13 0,-2-5 361,-4 7 0,4 2 895,-3 3-1082,3 5 0,-4 11-85,0 1 1,6 5-39,5-5 1,8 5-710,-3-6 255,12 8 1,3-11-683,7 4 0,7-4 0,6-2 461,7 1 1,6-8-2063,7-4 0,1-3 2326,5-2 0,2-7 0,8-2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8:16.03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265 1102 7803,'-7'-8'1293,"-1"2"0,-2 1-661,0 0 897,1 0-974,-6 5 1,-5 8 305,1 7-455,-1 6 0,-1 9 121,-2 12-271,0-3 0,-3 25 123,6 0-1145,1-1 935,11 9 1,1-5 168,7 7-277,0-1 0,13 1 148,4-7-1,18-9-387,3 0 80,13-19 0,7 2 192,11-17 1,8-9 168,1-10-551,7-4 595,-3-14-129,-1-3 1,-1-22-769,-6-6 0,-9-5 299,-6-5 1,-13-4-657,-12-1 1,-11-5 459,-8-5 0,-10-1 418,-15 7 1,-5-3-119,-19 2 0,-2 9 235,-18-4 1,-2 15-78,-7 0 1,1 15-108,-7-1 0,2 11-410,-1-1 1,4 10 237,10 5 1,7 4-422,12 1 0,3 0-559,12 0 1289,7 0 0,6 6 0,7 2 0</inkml:trace>
  <inkml:trace contextRef="#ctx0" brushRef="#br0" timeOffset="411">485 882 7829,'-6'8'4747,"4"-1"-2502,-5-7-1629,7 0 0,0-4 365,0-5 0,0-4-443,0-17 0,7-4-387,3-15 1,3 1-526,2-5 0,-2-3 291,-4-8 1,3 2-553,-7-6 1,0 6 432,-5-2 1,-7 5-372,-3 5 1,-3 8 77,-1 7 1,-8 12-343,-2-3 0,3 17 233,1 3 1,-1 7-38,1 3 1,1 11-466,4 4 0,2 10 1106,3-1 0,3 4 0,7 1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8:17.7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265 133 7800,'0'-15'0,"0"0"0,0 6 1606,0-1-904,0 0 1,0-5 1603,0 1-1759,0-1 0,-1 5 0,-4 2 368,-5 1 1,2 3 0,-2 4 322,-1 0 1,-4 0-820,-5 0 0,4 6 0,-5 4 568,-1 3-624,6 8 1,-10 2-1,6 6-115,2 1 1,2 1 0,3 0 0,3 0 299,5-3-174,4-2-167,7 3-57,2-6 0,7-2 0,3-6 627,7 0-487,-1-7 0,14 0 0,-6-5 1,4 2 466,2-2-671,-6-1-86,4-2 0,-6 0 0,-1 0 0,-1 0 0,-4 0 0,4 0-1292,-11-6 959,4 4 0,-8-6 0,-2 5-2220,-1-2-1184,-7 0 2329,4-2 1187,-7 6 0,-2-6-91,-3 7-5685,4 0 5997,-12 0 0,4 0 0,-5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8:19.68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507 1809 7815,'0'-15'1090,"-2"1"3947,-3-1-4833,4 0 1,-11 5 0,4 1 0,-3-1 0,-6 0 2786,1 0-2675,0 7-192,-5-4 1,-2 7 0,-7 4 0,-1 5 291,-3 11 0,-4 13-227,-6 6 0,2 10 0,3 6 1,4 7 380,4 7 0,8 3-416,4 1 1,11-2 0,8-4 0,11-5-56,12 0-649,8-7 699,20-11 1,2-4 0,11-11 0,6-6 151,7-5-322,5-10 18,6-2 1,-5-14 0,-1-6-1,-2-11-2574,-3-8 1,-9-4 2373,-4-7 0,-17-2 0,-9-1 0,-10-4 141,-9-1 341,-9-2-241,-10 2 1,-15-6 0,-12 5 0,-9-3-81,-8 2 8,-10 4-40,2 5 0,-7 8 0,-2 3 0,-1 6-356,-1 8 0,0 2 365,10 13 0,-1 0 1,10 5-1,8 0-1485,8 0-349,7 0 846,12 0 685,3 0 1,8 5-1,4 2 368,9 1 0,6 2 0,8 5 0</inkml:trace>
  <inkml:trace contextRef="#ctx0" brushRef="#br0" timeOffset="418">904 1721 8593,'-13'10'5125,"3"-1"-4832,-3-5 1,10 2 0,-6-4 2447,3 3-1485,1-4 11,5-1 1,2-10 0,4-9-1160,9-6 1,6-11 0,10-6 233,3-5-82,4-15-688,6 8 1,3-12-1,-1 8 1,-5 0-1,-3 6 1,-6 8-6229,-1 8 6471,-1 5 1,-7 8-1,-5 4 1,-5 2-2587,-4 3 0,-5 7 2771,1 7 0,-4 7 0,-1 7 0</inkml:trace>
  <inkml:trace contextRef="#ctx0" brushRef="#br0" timeOffset="1265">1756 721 7834,'-14'7'7142,"-1"-6"-5588,7 6 0,1-9-1112,7-3 1,8-4 0,5-11-1,7-5-653,3-2 1,-3-8 0,4-1 0,1 1 0,-1-3-402,1 0 1,-7 6-94,1-3 491,-3-2 1,-6 1-51,0-3 1,-7-4 0,2 6 0,-3-2 0,-2 1 46,0 2 263,0 2 0,0 11-274,0 3 1740,0 10-1059,0 4 0,-2 9 1,-1 9-55,-2 12 0,-5 7 0,4 15 0,-1 8 388,1 6-1381,-6 10 584,4-3 0,-2 2 0,0-2 0,1-2-757,0-3 349,-4-1 376,5-9 1,-2-6 0,2-10 429,2-5-270,-6 1 0,11-20-177,-4 3 1099,3-11-662,2 3 1,0-23 0,2-7-16,3-7-25,3 3-465,7-9 190,-1 0 1,1 5-390,0-4 292,-1-2 0,1 7 0,0-1-52,-1 5 50,1 8 0,1-3-349,4 6 242,-4 7 0,6 2-105,-8 6-355,1 0-680,-7 0 1141,5 6 0,-11-2 0,4 5 1,-1 3-161,0 1 1,0 2 0,-5-1-1,-1 1 1,-3 0-758,-1-1 901,-6 1 1,3 0-15,-7-1 1,-5-1 1466,1-3-1412,-1 3 0,1-9 0,-1 4 2016,2-2-1,2-1-1694,1-5 2031,7 0-700,1 0-557,7 0 490,0 0-917,7 0 0,1 0-37,7 0 0,-1 7 0,1 4 1,1 5-515,4 4 0,-4 6 0,6-9 0,-3 5 0,1-4 0,-2 2 0,-2-2 0,-1-2 0,0-1 0,-6 0-1922,1-1 0,0 1 332,5 0-2633,-7-7 625,-2-2 3598,-6-6 0,7-6 0,1-2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8:35.8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236 30 7771,'-2'-8'340,"-1"1"954,-2 1-988,0 4 1,-1-5 709,-4 7 1,2 0-463,-2 0 0,5 0 193,-5 0 0,0 2-268,-4 3 0,-1 10-203,0 9 0,-4 4-42,-1 1 0,0 7-18,6 4 1,1 7 122,3 2 1,-2 5-136,8-5 0,-1 0 101,5-5 1,8-2-124,7-2 0,6 0-174,8-5 1,7-6 78,3-4 1,4-12-69,1 1 0,0-9-117,0 0 0,-1-5 68,-4-5 0,2-3-324,-7-7 0,-1-6 163,-9-3 0,2-4-106,-6-2 0,-2-1 150,-8-3 1,-4 1 235,-6-6 0,0 0 29,0-5 0,-2 5 24,-2 0 0,-5-1 65,-5-4 0,-6 7-22,0 2 1,-6 6 57,2 5 0,1-1-103,-2 10 1,1-1-137,-5 11 0,4 0 119,1 5 0,6 5-1191,-2 0 1,4 11-251,1-1 0,7 0-2195,3-1 3513,3-9 0,2 15 0,0-12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8:38.5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235 30 7876,'-1'-10'1026,"-4"2"497,-5 1 0,-3 3-248,-2 4-754,1 0 1,-6 6 249,0 4 0,-4 10-220,4 4 1,1 10 339,4 6-478,-6 15-140,11-1 0,-8 16 75,13-6-417,0 6 1,7-3-827,3 7 957,9-7 0,9-4-114,7-9 1,12 0 261,7-10-735,7-10 1,3-14 62,-1-10-18,8-4 215,1-12 0,0-9-105,-4-9 0,-9-11 13,-5-4 0,-6-5-31,-9-5 0,-3 2 87,-16-7 1,-4 1 390,-11 0 1,-8-3-78,-7 7 1,-9-2 647,-15 2 0,-1 5-358,-9 0 0,-3 7-379,-2 7 1,-1 9-906,1 6 1,0 2 522,10 8 0,-2 0-2539,12 5 2997,6 0 0,-1 0 0,9 0 0,4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8:40.6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971 1382 7776,'-8'2'807,"3"3"1,2-4 1658,-2 4-1084,3-3-866,-5-2 1,7-7-156,0-3 0,2-9-332,3-6 1,-3-9-258,3-5 0,-4-10 264,-1-5 1,0-8 0,0-2 105,0 2-116,0 8 1,-1-1-1553,-4 6 1527,-4 6 1,-5 7 7,-1 7-93,-6-1-1219,5 8 1224,-12 7 0,10 3 0,-7 8 1,-1 2-1,0 4-1090,2 2 0,2 8 0,8-4 1,1 2 1168,3 0 0,-3-1 0,4 6 0</inkml:trace>
  <inkml:trace contextRef="#ctx0" brushRef="#br0" timeOffset="457">265 30 7804,'-9'-10'2948,"-1"0"0,0 7 0,-5-2-1692,1 3-1068,-1 2 0,-2 0 0,0 0 592,-3 0-415,0 13-205,-1-3 0,3 18 0,-5-4 0,2 6 9,3 4-117,8-3 0,4 10 0,6-7 1,0-1-1,1-2-846,4-2 635,10-6 1,8-2 0,6-7 0,2-5 0,4-4-286,4-3-1096,3-2 0,2-7 0,-1-1 0,-2-2 622,-2 1 659,-7-1 259,11-5 0,-12 0 0,5 1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28:43.0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1434 8050,'-14'0'3037,"6"-2"0,3-2-1086,3-6-1911,2-10 0,8-4 248,7-11-155,6-9 1,10-8 0,2-7-76,1 0-112,0 1 0,-4 4 1,-1 1-2997,1 3 3036,-8 7 1,0 4 0,-8 8-1,1 5 1,-2 3-4352,-3 5 2281,-4 8 2084,-6 4 0,-6 19 0,-2 3 0</inkml:trace>
  <inkml:trace contextRef="#ctx0" brushRef="#br0" timeOffset="878">824 684 12731,'-8'15'1358,"-5"-7"0,15-3 0,1-11-1284,10-9 1,6-6 0,-1-12 0,4-4 256,1-8-268,1-2 1,5 1-61,1-3 1,-6 2 214,1-7-805,-7 7-80,10-4-148,-12 7 819,-1 6 1,-2 2 0,-5 9-104,0 2 0,0 4 1751,-3 6-1550,-3 7 0,4 16 0,-6 17 106,0 11-688,0 6 366,0 15 1,-5-1 101,0 12 0,-4-5-117,4 0 1,-7-4-1,4-3 103,0-3 1,-5-10 0,5-2 399,0-9 0,-1-5 1,6-13 180,-2 1-323,0-7-144,5-14-35,0-4 0,0-18 68,0 3 1,2-4-165,3-5-90,3 3 211,7-5 1,-1 6-200,1 1 0,0 0-289,0-1 0,4 7 375,1 4 0,-1 2 0,-4 3 0,0 1-695,-1 3 0,1 3 592,0 7 0,-5 0 0,-1 0-32,3 0 193,-6 7 0,1 1 1,-7 7-1,0-1 1,0 1-15,0 0-31,-7 0 1,-1-1-1,-6 1 1,-1 0 0,0-1 1621,0 1-1424,1-7 0,-1 4 1,0-6-1,1 1 1237,-1-1-561,7 6 909,1-11-706,7 6-605,7-7-187,1 0 1,8 5 0,2 1 0,3 2 2629,2 4-2762,8 1 1,0 3-1,4 2 1,-4 2-1,-4-2-4161,-2-2 3307,3-8 0,-12 4 0,4-7 0,-6 0-4,-4 1-1983,3-4 1,-11 3 2709,3-10 0,-10-3 0,-3-7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57:40.3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 89 7945,'-5'-10'0,"-1"2"2211,-3 2-363,6 1 206,-3 5-1653,-1 0 0,5 1 399,-3 4 0,4 3-310,1 7 0,0 5 57,0-1 1,5 7 116,0-1 0,0 4-246,-5 6 1,4 2 114,1 7 0,0-3-165,-5 3 0,0-1-136,0 11 1,0 1 16,0 9 0,0-2-143,0 6-1069,0 8 766,0 5 265,0 7-7,-6 1 0,-1-1-412,-3 0 1,2-5 314,3 1 1,4-8-291,-4 3 1,3-4 147,2-2 1,0-11-64,0-3 1,2-3 62,3 3 1,-4-7 86,4-3 0,-3-3-1,-2-2 1,1-5 776,4 0 0,-3-6-528,3 1 1,-3-8 132,-2-1 0,1-3-238,4 3 0,-3-2-34,3-4 0,-4-2 274,-1 2-259,0-2 1,0-3 20,0 1 1,0-5-65,0 0 6,0-7-126,0 4 180,0-7 85,0 0-129,0-7 0,0 4-88,0-7-192,7 7 241,-6-10 0,11 9-98,-7-5 1,6 5 59,-1-1 1,-2-1-31,2 1 1,0-2 39,4 2 1,6 4-115,0-4 1,4 2 59,-4-2 0,6 3-82,-2-3 1,-1 2 76,2-2 1,4 3-8,5-2 0,2 2 421,-1 2 0,2 0-187,7 0 1,-3 0 17,3 0 0,-3 0-85,8 0 0,3 0 171,2 0 0,-2 0-28,2 0 0,0 0-96,5 0 0,0-2-1,0-3 0,1 4-1,4-4 0,-4-2-88,4 2 1,1-1 59,-1 1 0,0 3-133,-6-3 0,6 4 125,0 1 0,0 0-126,-6 0 0,3 0 111,2 0 1,0 0-5,5 0 0,-4 1-55,4 4 0,-6 2 21,2 3 1,1 1-17,-1-6 0,5 5 28,-6-5 1,3 0-37,-2-5 1,-2 5 24,6-1 0,-4 1 125,4-5 0,-4-1-78,5-4 1,-6-2-10,6-3 0,-2-1 89,2 6 0,-2-5-89,-4 5 1,3-1-54,2 1 0,2 3 69,-6-3 0,0 4-174,-5 1 0,-1 1 99,1 4 1,0-1-174,0 5 0,-2-4 51,-3 5 0,1-5-4,-6 5 1,0-7 199,-5 2 1,1 2-114,-1-3 0,-7 1 196,-2-5 1,0 0-60,0 0 0,-6 0 62,-4 0 1,-2 0-72,1 0 1,-3 0 21,-6 0-89,0 0-182,-1 0-19,-5 0 205,-3 0 95,-6 0 1,0-6-103,0-4 0,0-3-183,0-2 0,-6-4 61,-4-1 0,2-6-83,-2 1 0,0-2 51,-5-3 0,1-6-252,-1-3 1,-5-2 30,1 2 1,-1-8 87,5 3 1,-4-5 422,-1 0 1,1-2-123,4-3 1,0-8 201,0 3 1,1-4-124,-1-1 1,0-1 37,1-4 1,4 2-88,0 3 0,2 2 72,-2-6 0,-1 6-213,6-2 0,-5 0 85,5 5 0,-1-8-126,1 9 1,3-3 68,-3 7 1,-1-3-100,1 3 0,0 2 111,5-2 1,0 5-54,0-5 0,0 7 37,0-2 1,0 8-20,0 2 1,0 6 57,0-1 0,0 4 128,0 6 225,0-4 1,0 12 13,0-4 565,0 10-614,0 4 1,-2 6 87,-3 0-12,4 0-342,-12 6 1,9 1 19,-6 3 1,7 3-83,-2-3 0,-1-2 82,1 2 32,0-7 1,3 8-129,-3-6 160,4 0-59,-6-5 72,1 0-124,-2 0 1,-7 0-1,0 0 1,0 0-11,1 0 0,-1 0-23,0 0 1,-4 0 58,-1 0 0,-6 0 0,2 0 1,-4-2-7,-2-2 0,-4 2-11,0-3 0,-7 3 5,2 2 1,-4 0 39,-1 0 1,3 0 18,-3 0 1,2 0-44,-12 0 0,2 0-60,-2 0 0,-3 0 60,3 0 0,-8 0-144,-2 0 0,0 0 81,5 0 1,-6 0-40,-3 0 0,1 0 60,-2 0 0,7 0 101,-2 0 0,-3-1 39,-1-4 1,2 3-84,3-3 1,-3-1 94,3 1 0,-1-2-63,5 2 0,-5 4 65,1-4 1,-1 3-59,5 2 1,0 0 103,1 0 1,-1 0-90,0 0 0,0 0 17,0 0 0,1 0-58,-1 0 0,2 0-9,3 0 0,-3 5 51,3 0 1,3 5-18,2-5 1,-2 0 71,2-5 1,2 1-71,8 4 1,-4-3 111,4 3 0,-2-4 6,2-1 0,-2 0-16,7 0 0,-5-5-25,5 1-58,-1-1 1,1 0 18,0 0 0,-1-2 9,6 2-30,0 4 1,-1-6-33,1 7 70,-1 0-16,1 0-26,0 0-236,-1 0 1,1 0-356,-1 0 290,1 0-8,6 0 207,-5 7-112,12-6 0,-10 8 96,6-4-54,1-4 278,4 6 1,0-7-103,1 0-146,-1 0 171,0 0-154,1 0 152,-1 0-116,0 0 54,0 0-238,7 0 108,-5 0 1,10 0 125,-7 0-454,7 0 81,-4 0-1143,7 0-3674,0 0 3933,7 0 1,8 0 1211,9 0 0,10-7 0,4-1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57:42.2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30 250 7927,'9'-15'367,"-5"1"0,-7 4 369,-2 0-190,0 7 1,4-9 285,-4 7 244,3 1-647,-4 4 0,6 11 44,0 4 1,-5 11-51,0 3 0,0 14-73,5 11 1,0 9 113,0 6 1,0 9-311,0 6 1,0 10 70,0-43 0,0 1 1,1 2-1,0 2-262,1 2 1,1 1 0,-2 1 0,1-1 73,3 3 0,0-1 0,-3-4 0,-1 0 20,1 2 1,1 0 0,0-2-1,0 0-231,0 2 1,-1 0-1,1-6 1,-1-2-46,-2 47 1,5-13 41,0-6 1,0-6-70,-5-4 0,0-11 66,0-9 0,0-3 115,0-2 1,0-11 168,0-4 1,0-9-922,0 0 1133,0-11-1374,0-2 1,0-19-62,0-2 0,0-12 123,0-4 996,0-6 0,6-14 0,3-3 0</inkml:trace>
  <inkml:trace contextRef="#ctx0" brushRef="#br0" timeOffset="1206">368 15 7959,'-22'0'950,"0"0"521,8 0-486,6 0-61,-6 0-562,13 0 0,1 0 169,10 0 0,9 0-56,6 0 0,4 0-157,5 0 0,1 0 144,9 0 0,-2-5-96,12 0 1,0 0 25,5 5 0,1 0-123,4 0 1,1 0-80,4 0 1,3 0 59,-4 0 1,-1 0-111,2 0 1,0 5 95,4 0 1,-1 5-101,-4-5 0,9 4-121,-3-4 0,2 5 182,-2-5 1,-2 2-187,-4-2 0,4-4 85,-3 4 0,3-3 69,1-2 1,-6 0-38,-3 0 0,-4 5-274,-1-1 0,0 1 82,0-5 0,0 2 199,-1 3 0,1-3-9,0 2 0,-2 3-35,-3-2 0,3 5-128,-3-5 1,3 1 83,2-1 1,-2-3-157,-3 3 0,3 1 116,-3-1 1,-3 0 111,-2-5 0,1 0-155,-1 0 1,0-5 43,-5 0 1,5 0 29,0 5 1,-4 0 21,-6 0 1,-5 0-55,5 0 1,-6 2 10,1 3 1,-3-2-28,-1 7 1,-6-5 33,1 4 1,-6 0-30,6 0 0,-7 3 0,1-7 1,3 5-9,-3-6 0,1 1-40,-6-5 0,1 0-101,0 0 1,0 0 0,-1 0 0,-4 0 79,0 0 29,0 0-65,4 0-50,1-6 17,-7 4 92,5-4-109,-11 6-171,4 0 292,-6 0 1361,0 0-1028,0 6 1,0 4 48,0 10 1,-1-2-97,-4 6 1,3 2-54,-3 8 1,-1 6-33,1 9 1,-2 0-51,2 9 1,4 0 3,-4 10 1,-2-4-174,3 5 1,-1-1-207,5 6 0,0-3 70,0-2 0,1-2-16,4-3 0,-3 1 141,3 4 1,-4-4-77,-1-6 0,5 0 33,0-1 0,0 1-22,-5 0 1,0-5-7,0 0 1,0-7 22,0 2 1,0-3-103,0-2 1,0-2 78,0-2 1,-5 2 129,0-3 1,-1-1-97,1 1 0,2 0 251,-7 5 1,5-4-186,-5-1 1,7-5-35,-2 5 0,2-6-81,-2 1 0,3-3-124,-3-1 1,4-3-62,1-2 1,-5-4 154,0-6 0,0-5 9,5-1-148,0-5 41,0 2 123,0-6 0,0-1-192,0-4 1,0 1-137,0-5 0,-5 4-171,0-5 0,-1 7-86,1-2 1,1-2-1335,-5 2 2078,5 0 0,-9-1 0,5-2 0</inkml:trace>
  <inkml:trace contextRef="#ctx0" brushRef="#br0" timeOffset="2381">75 2484 8527,'-15'7'3144,"0"1"-2026,0 7-517,7-1 4,2-5-300,6 4 1,1-12 727,4 4-669,3-3 0,14-2 435,2 0 0,6 0-320,4 0 0,3-7 43,7-3 1,2-3-153,3-1 1,3 1 131,7 3 1,2-3-105,2 3 1,-2 3-177,3 3 1,-4 0-66,-1-1 1,0 4-93,-1-4 0,3 3-74,2 2 0,-7 0 80,3 0 0,-4 0 14,4 0 1,-7 0-82,-3 0 1,2 0-75,-2 0 1,2 0 31,-2 0 1,-4 0 147,4 0 0,-1 0-19,1 0 0,-2 0 14,7 0 0,-7 0-10,2 0 1,-1 0-18,1 0 1,-4 0 21,4 0 1,-3 0-9,-2 0 0,5 0 174,0 0 1,5-1-48,-5-4 0,3 3 98,-7-3 1,2 2-124,-8-2 1,-1 3-78,1-3 1,-6 4-178,1 1 1,-5 0 71,-4 0 0,2 0 40,-2 0 1,-2 0 35,1 0 0,-4 0-102,4 0 1,-4 1 54,5 4 0,-1-1-179,5 5 0,1-5 111,-1 1 0,1 1 203,-1-1 1,-3 0 69,4-5 0,-9 0-65,8 0 1,-3 5-12,4 0 0,-3 0-97,-2-5 0,1 0-73,-6 0 0,4 0 0,-4 0 0,-1 0 0,-4 0 0,5 0 0,-1 0 0,1 0 0,-5 0 0,-1 0 0,1 0 0,0 0-3,-1 0 1,6 0-110,0 0 1,1 0 51,-2 0 1,-2 0-156,2 0 1,3 0 36,-3 0 1,1 0 320,-6 0 0,1-2-74,0-3 0,0 3 48,-1-2 0,1 2 48,0 2 1,-1 0-95,1 0 0,0 0-71,-1 0 0,1 0 0,0 0 0,0 0 0,-1 0 0,1 0 0,0 0 0,-1 0 0,1 0 0,5 0 0,-1 0 0,1 0 0,-5 0 0,-1 0 0,1 0 0,1 0 0,4 0 0,-9 5 0,4 0 0,-4 0 0,4-5 0,-5 5 0,0-1 0,-7 1 0,10-5 0,-11 0-1042,11 0-167,-5 0 0,5-1 559,-3-4 0,-2 3-1790,-3-3 1365,-4 4 1075,6 1 0,-7 6 0,0 2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58:07.0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176 5084 7814,'-28'8'0,"-6"-3"5217,-7-3-1749,10 4-3973,3-4 0,20-2 245,3-10 1,5-18 540,5-11 0,9-23-109,11-16 0,-6 26 1,3-3-183,1-5 0,3-2 0,5-9 0,1-2-347,5-7 1,0-1-1,2-4 1,2 0 369,-12 25 1,0-1 0,1 0 0,1 0 0,1-1-1,0-1-345,0-2 0,1 0 0,0-1 0,1 0 0,0-1 0,1-1 165,1-2 0,0 0 0,0 0 1,-1 0-1,0 0 0,1 1 160,1-3 0,1 0 0,-1 0 0,2-2 1,0 0-1,-1 0 43,1 0 0,0 1 0,1-1 0,1-2 0,1-1 0,-1 2 128,-3 5 1,0 2-1,-1 0 1,0-2-1,1 0 1,-2 1-81,-3 5 0,-1 0 0,1 1 0,1 0 0,1 0 0,-1 1-65,13-22 0,-1 1 1,-2 5-1,-2 3 106,-9 13 1,-2 1 0,1 4-1,-2 2-186,-4 7 1,-3 3 0,15-32-135,-9 23 1,-14 12-543,0 17-837,-11 4 0,-5 16 1678,-14 10 1,-3 6-105,-11 19 0,3-11 0,-10 9 0</inkml:trace>
  <inkml:trace contextRef="#ctx0" brushRef="#br0" timeOffset="413">131 7 7790,'-9'-7'0,"-1"7"2104,0 13 0,18 20-1265,7 16 1,13 5-670,11 15 1,10 1 74,5 8 0,-18-31 1,3 1-229,2 5 0,1 2 0,9 8 0,1 3 420,1 4 0,2 2 1,5 3-1,1 2-563,-19-24 0,1 1 1,-1 0-1,2 4 1,-1 0-1,1 1 450,0 1 1,0 0 0,0 1 0,2 3 0,0 1 0,1-1-146,0 1 0,1 1 0,-1-1 0,0 2 0,0 0 0,-1 0-4,2-1 1,-1-1-1,1 0 1,-2 0 0,1 0-1,0-1 41,0-1 1,0-1 0,1 0-1,0-1 1,0-1 0,0 0 37,-2-3 1,0 0-1,-1 0 1,-1 1 0,1-1-1,-2 0-36,0-3 1,0 0 0,-1 0 0,15 24 0,-2-1-148,0-8 0,-2-1 1,-3-2-1,-2 0-36,-3-4 1,-2-1 0,-2-8 0,0 0 14,-1-1 1,-2-1 0,-3-8 0,-1-1-1325,30 31 0,-12-12 819,-8-12 0,-6-15-666,-9-5 1,-6-11-875,-3-3 306,-4-7 0,-8-9 1689,-3-4 0,-3-4 0</inkml:trace>
  <inkml:trace contextRef="#ctx0" brushRef="#br0" timeOffset="1097">4673 4946 8967,'-65'-20'0,"8"-1"3359,11-2 0,15-1-2855,12-6 0,9-2-1001,5-8 1,7-9 600,7-19 1,16-17 120,-5 32 0,4-2 0,4-5 0,3-1-732,5-9 0,1-2 0,3-3 0,2-2 563,4-8 1,1-1 0,-13 28 0,0 0-1,1-1-283,2-4 1,0-1-1,2 0 1,2-3 0,1 0-1,0-2 247,4-3 0,0-2 0,0 0 1,-1 0-1,0 0 0,2 0-332,3-3 1,1 0-1,0 0 1,-2 3 0,-1-1-1,2 1 303,2-2 1,0 1 0,0 0 0,-2 4 0,-2-1 0,1 1 42,2-1 1,0 0 0,-1 1 0,-4 5-1,-2 2 1,0-1-219,2-2 0,0 0 0,-1 1 0,-3 5 0,-1 2 0,1 1 188,-1 0 1,0 0 0,-1 2 0,14-18 0,-2 3-12,-2 3 1,-2 3 0,-8 10 0,-1 3-46,-4 4 1,-2 2-1,21-29 133,-10 17 0,-10 13-619,-14 16 880,-7 13 0,-19 12-904,-4 14 1,-11 7 938,-9 12 0,1 5-977,-6 1 0,0 4 371,0-5 1,-1-1 228,2-9 0,3 4 0,-5-5 0</inkml:trace>
  <inkml:trace contextRef="#ctx0" brushRef="#br0" timeOffset="1519">4615 213 7771,'-8'16'3154,"3"4"1,5 11-2875,5 13 1,4 6-1101,11 9 1,4 3 1316,11 7 0,1 1-673,13 13 0,-25-36 0,2 1 733,8 3 0,1 1 0,1 7 0,1 1-463,2 1 1,1 1 0,2 6 0,1 3 424,-2 4 1,1 1 0,3 4 0,1 2-498,1 6 1,0 1 0,-15-28-1,1 0 1,0 1 342,-2 1 1,-1 1 0,2 0 0,1 1-1,0-1 1,0 2-145,0 2 1,0 1 0,-1-1 0,1 0 0,1-1 0,-1 1 47,0 2 1,-1 0 0,1 0-1,0 1 1,1 0 0,-1 0-50,-2-1 1,0 0 0,0 1 0,1 0 0,1 1-1,0 0-187,-2-1 0,0-1 1,0 0-1,0-2 0,0-1 1,0 0-34,-2-2 0,1-2 0,-1 0 0,0-1 0,0 0 0,0-1 0,12 28 0,1-2 0,-1-7 0,-1-1-227,0-2 0,-1-2 0,-2-7 1,1-1 34,1-2 0,0-2 0,-4-7 0,-1-3-645,-2-8 1,0-2 0,26 37-533,-4-11 0,-3-7-933,-7-13 1,-8-7-99,-7-12 2400,-6-7 0,-6-4 0,2-9 0,4-3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5:49:38.14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368 249 7956,'-21'-23'0,"4"8"0,-2 10 3119,9 4-1010,-3 1-314,5 0-1019,-7 6-388,7 9 0,-4 13-910,8 6 1,-3 14 371,2 0 1,3 10-895,-2 5 0,-3-7 701,2 3 1,0-5-460,5-1 0,0-4 227,0-9 1,5-4 574,0-7 0,6-6 0,-2-2 0</inkml:trace>
  <inkml:trace contextRef="#ctx0" brushRef="#br0" timeOffset="1">15 161 8118,'0'-15'0,"0"0"1093,0 1 0,8-1-443,7 0 0,6 1 216,9-1 1,6 0-353,3 0 1,8 6-806,2-1 1,12 7 266,-3-2 1,4 5-879,-3 5 1,0 8-208,0 6 1,-7 16 683,-3 4 1,-10 5 193,-4 10 0,-11 5-61,-4 4 1,-6 3 512,-4-3 0,-7-1-221,-12 7 0,-3-9 1137,-12-1 0,-7-2-509,-9-8 0,-4-6 591,-5-9 0,-1-8-376,-4-1 0,-8-14-372,3-1 1,-3-7-493,3-3 0,0-6 79,1-4 0,7-5-104,7-4 0,11 1 96,9-7 0,7 7-997,3-1 1,5-3 421,9 3 0,4-1-2313,5 5 2838,8 1 0,19-1 0,1 0 0</inkml:trace>
  <inkml:trace contextRef="#ctx0" brushRef="#br0" timeOffset="2">1412 278 8021,'-7'-23'2216,"5"2"2968,-4 7-4117,6 5 0,0 4-544,0 10 1,0 12-533,0 12 0,0 7 75,0 8 1,0 8-995,0 7 0,0 2 630,0 7 0,0-4-1117,0 5 1,0-6 597,0 6 1,0-4-628,0-1 0,0-7-522,0-13 1966,0-6 0,-7-9 0,-1-8 0</inkml:trace>
  <inkml:trace contextRef="#ctx0" brushRef="#br0" timeOffset="3">1250 58 8080,'-10'0'1714,"0"0"1,7 1-802,-2 4 1,10-1 39,5 5 1,9-5-369,6 1 0,6-2-923,8 2 1,0-4 253,10 4 0,4-1-771,0 0 1,-2-2 614,-2 3 0,-3-2-798,-2 2 1,-7 2 297,-2 3 1,-6 3 246,-4-4 0,-6 4 490,-9 2 1,-5 5-121,-10-1 1,-10 7 1717,-9-1-1050,-10 3 1,-6-4 66,-9 1 823,-3-1 0,-2 4-562,0-4 0,9-2-208,0-8 0,5-1-190,10-3 0,4-3-499,11-7-1197,1 0 1,14-7 847,10-3 1,11-3 372,13-1 0,10-8 0,8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1:35.0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17 131 7826,'0'-17'0,"0"6"1633,0 1-712,0-1 1421,0 2-728,0 2-546,0 7-366,0 0-182,0 7-573,0 2 119,-7 7 0,5 6 1,-3 1-765,3 3 1,2-1 277,0 2-696,0 4 0,0-11 0,0 5 446,0-2 1,0-6 669,0-7 0,0 1 0,0 6 0</inkml:trace>
  <inkml:trace contextRef="#ctx0" brushRef="#br0" timeOffset="131">212 0 7826,'9'0'2105,"-2"2"-1075,-7 4-642,0 3 706,0 7-677,0 7 0,-5-3-482,0 7 1,-1-1 0,4 3-853,-3-2 1,3-2 0,-3 4 916,3-2 0,-5 0 0,-2 6 0</inkml:trace>
  <inkml:trace contextRef="#ctx0" brushRef="#br0" timeOffset="767">830 277 7851,'0'-9'5478,"0"2"-4777,0 7 0,-2 9 0,-1 5-161,-3 6 1,1 14 0,5 1-62,0 4-267,0 5-842,0 12 526,0-6 0,0 8-412,0-4 1,0-8 0,0 1 0,0-4-786,0-1 0,0-12 0,0 1-299,0-6 1600,0-10 0,-7-1 0,-2-5 0</inkml:trace>
  <inkml:trace contextRef="#ctx0" brushRef="#br0" timeOffset="969">424 179 14703,'-9'0'1444,"1"0"1,10 0-79,4 0 0,4 0-757,12 0 0,3 0-66,8 0 0,7 0-449,3 0-58,4 0-488,2 0-2620,7 0 2442,-6 0 1,6 0-1,-9 0-4355,-3 0 2688,3 0 2297,-13 8 0,13 1 0,-5 7 0</inkml:trace>
  <inkml:trace contextRef="#ctx0" brushRef="#br0" timeOffset="1191">651 586 7879,'-16'-9'4591,"0"2"-3431,7 7-238,1 0 0,27 0-237,2 0-1073,12 0 367,-8 0 0,8-6 0,-1 1-1194,1 1 1,1 2 825,4 2 1,-4 0-2885,4 0 3273,-3 8 0,-3 1 0,1 7 0</inkml:trace>
  <inkml:trace contextRef="#ctx0" brushRef="#br0" timeOffset="1512">1253 537 7810,'-22'2'2354,"1"3"0,-1 4-1158,6 8 1,-1-6 332,1-1 0,0 1-416,0 5-846,7 8 0,0-6-578,3 4 0,4-2 0,-3-1 238,3 3-538,9 0 0,2-6 1,9 0-1,2-1-124,2-4 1,7-4 0,-2-7 291,4 0 1,-1-2-1,-2-3 1,-5-8 281,1-7 0,-6 2 1,1-4-204,-6 4 105,-6-5 895,-7 5-529,0-6 1,0 3 1268,0-1-644,-7 0-414,-2 6 36,-7 7 0,0-6-109,-1 5 0,1 2 0,0 3-976,0 3 295,6-5-719,-4 5 407,12-5-421,-12 7 1,12 2-1,-2 1 1169,8 3 0,12 6 0,10-3 0</inkml:trace>
  <inkml:trace contextRef="#ctx0" brushRef="#br0" timeOffset="1758">1546 521 8435,'0'11'1333,"0"0"1,-6-1-445,1 7 1,-1-1-1,5 2 227,-5 4-415,4-4-360,-5 5 0,7-1-264,0 0 0,0-1 0,2-4 128,3-1 1,-3-5-454,4 0 228,3-8 1,-6 4-5,8-7 1,-2-1 0,4-7 0,-2-6-922,1-6 590,3-9 0,1 9-753,0-7 0,-1 2 118,-4-2 377,3 3 0,-5 8-361,7 0 1,1-1-283,-1 1 1256,0 7 0,0-5 0,1 5 0</inkml:trace>
  <inkml:trace contextRef="#ctx0" brushRef="#br0" timeOffset="2151">2017 505 9634,'-16'0'1096,"0"0"1083,0 0-1023,-1 0-721,1 0 1,2 1 156,3 5-429,-4 3 1,12 7-183,-8 0 86,7 1 0,-8-1-4,6 0 0,1 0-155,5 1 1,2 4-524,3 1 395,4 0 215,7-6 1,1-5-727,-1 0 1,7-2 298,4 2 1,-1-4-449,1-7 517,0 0 1,4 0-347,-4 0 460,-4 0 1,-1-7-63,0-4 374,-1 4-144,3-8 1,-12 6-164,5-7 910,-5 0-435,-3 6 1458,-1-4 1,-3 10-1618,0-6 271,1 6 0,-6-5 78,0 3 918,-7 5-1189,5-7 0,-13 8 1,4 0-1,-3 0 369,-2 0-513,7 0 0,-6 8 136,4 3-269,4 3 157,0 2 0,7 6-103,0 0 181,7 7-20,9-4 0,10 0 0,6-3-1198,1-4 0,7-4 18,3-3 1092,4-4 0,9-14 0,2-2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58:42.87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45 177 9712,'-8'0'3045,"1"0"-2292,7 0 585,0 0-878,0 6 0,0-3-93,0 7 1,0 0 65,0 5 1,0-1-1,0 1 1,0 1-153,0 4 1,0 1-201,0 4 0,0 3 147,0-4 0,0 4-53,0 1 0,0 7 39,0 3 0,0 4-103,0 1 0,0 2 50,0 3 0,-2 4-156,-2 11 1,2-2 40,-3 7 1,-1-2 33,1 1 1,0 4-58,5-3 0,0-9 103,0-1 0,1-5-133,4 0 0,-1-3 102,5-7 1,-4 0-152,5 0 0,-5 0 78,5 0 1,-7-2 130,2-2 1,-2 2-129,2-3 0,-3-1-83,3 1 0,-4-5-19,-1 6 0,0-8 119,0 3 0,0-4-87,0-2 1,0 0 72,0 1 0,0-7 29,0-4 0,0-2-59,0-3 0,2-1 372,3-3 97,-4 3-256,6-11 65,-7 4-52,0-6 764,0 0-1454,0 7 567,6-5 0,-2 4-20,5-6 0,-4 0 75,5 0 1,-5 2 27,5 3-153,0-4 0,4 6-5,1-7 0,0 0 51,-1 0 0,1 0-150,0 0 0,4 0 54,1 0 1,1 0-49,-1 0 1,-2 0 56,6 0 0,1 0 119,4 0 0,2 0-36,4 0 1,-3 0-56,7 0 0,-4 0-40,4 0 0,0 0 61,5 0 0,5 0-159,0 0 0,5-2 87,-5-3 0,5 4 238,-5-4 1,5-2-78,-5 2 1,6-1 34,-1 1 0,4 3-126,0-3 0,1 2 7,0-2 0,0 3-24,0-2 1,-1 2 46,1 2 0,2 0 222,2 0 1,-6-5-61,7 0 0,-7 0-281,7 5 0,-4 0 41,-1 0 1,0-5-75,0 0 1,0-1 66,-1 1 1,6 2 73,0-7 0,3 2-180,-8-2 1,3-3 39,-9 3 1,5 2-55,0-2 1,1 0 47,0-4 0,-5 4-40,0 0 1,-2 7 35,2-2 0,1 3-111,-6 2 0,5 0 81,-5 0 1,2 0 34,-2 0 1,-3 7-30,3 3 0,-4 3 15,0 1 0,-1-1 153,0-3 0,5 3-94,0-3 1,0-2 123,-5 2 0,0-5 6,0 5 1,-1-7 76,-4 2 0,3-3-12,-3-2 0,2 0-79,-2 0 1,2 0 67,-6 0 0,4-5-44,-5 0 1,10 0-99,-5 5 1,2 0 79,-7 0 0,-1 0-195,6 0 1,-6-2-47,1-3 0,-9 4-159,-6-4 1,3 3 24,-3 2 0,-4-5 69,-5 0 1,-7-1 21,2 1 1,-4 2 50,-1-7 1,0-5 306,0-4 0,-8-8-131,-6 3 1,-3-5 71,-7-6 1,4-2-45,-4-7 0,1-5-45,-2 0 0,2-7 55,4 2 0,3 2-37,-4-2 1,9 2 178,1-2 0,2 3-128,-2 7 0,-2-5 78,7 0 0,-4-5-61,4 5 1,-5-5 80,5 5 0,-5-6-87,5 1 0,-4 2-113,4-2 1,-5 5 20,5-5 0,-5 0 74,5-5 0,0 5-201,5 0 1,-5 2 92,1-2 0,-1-1-133,5 6 0,-2 5 39,-3 4 0,3 6-21,-2-5 1,-3 11 72,2-1 1,-1 7 31,1-2 1,3 11 137,-3-2-125,-3 4 201,0-4-188,-7 7 1,5 1 5,1 7 15,5 0-122,-9 0 1,10 5 69,-7 0 0,5 0 38,-5-5 1,6 0 90,-6 0 0,5 5-109,-5 0 0,0 0 164,-4-5 0,-1 0-86,0 0 0,0 0 112,1 0 1,-7 0-68,-4 0 1,-3 0 78,-1 0 0,-1 0-49,1 0 0,-2 0 30,-3 0 1,-4 0 9,-6 0 0,-5 0-60,0 0 1,-2 0-29,2 0 0,-3 0 25,-7 0 0,1 0-13,-1 0 0,-2 0 20,-2 0 0,-3 1-136,-2 4 0,-9-3 26,3 3 1,-2-3 25,2-2 1,-1 0-304,-3 0 1,1 1 277,-6 4 0,-1-3-96,-4 3 0,5-4 101,0-1 1,-6 0 41,-4 0 1,5 0-46,5 0 0,-1 0 243,-4 0 0,2 0-26,2 0 1,-2 0-26,3 0 1,-4 0-74,-1 0 1,1 0 1,4 0 0,-2 0-127,7 0 0,-1-5 84,6 0 0,-1-4-100,1 4-1,4-5 2,1 5 1,7-5 77,2 5 1,2-4-81,8 4 0,5-2 0,5 2 1,8 4-511,1-4 1,8-2-62,7 2-1806,7 0 1,3 5 1117,10 0 0,6-5 1315,14 1 0,-1-14 0,12 1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58:45.08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30 250 8477,'0'8'0,"0"0"37,0-3 0,0-1-96,0 5 0,0 3 1028,0 7 1,0-1-324,0 7 1,0-1-75,0 6 1,-2 6-142,-2 3 0,2 5-113,-3 5 0,3 3 16,2 7 0,-5 13 70,1 6 1,-1 9-247,5 6 0,0 5 11,0-44 1,0 0 0,0-1 0,1 0 25,2 3 1,-1 1-1,0-4 1,-1 0-61,4 1 1,0 0 0,-1-3 0,0-1-56,6 43 1,-2-2-27,-3-12 0,-3-12-145,3-8 1,-4-10 129,-1 0 0,0-9-72,0 0 0,0-13-101,0 3 1,0-11-6,0 1-670,0-4 934,0-8-2123,0 5 926,0-11 92,0 5 0,0-9 1,0-3 0,0-3 979,0-7 0,0-6 0,0-2 0</inkml:trace>
  <inkml:trace contextRef="#ctx0" brushRef="#br0" timeOffset="1134">251 103 8305,'-9'7'1499,"-4"-6"701,12 6-1559,-6-1 1,14 1 174,3 3 1,7 1-293,3-6 1,6 6 22,-1-1 1,9-2-86,5 2 0,2-5 82,-2 5 1,12-7-98,3 2 0,5-3 164,9-2 1,-1 0-115,2 0 0,7-2-434,-2-3 1,8 2 232,-4-7 0,5 0-23,-4-4 0,1 1-188,-2 3 0,-3-3 2,4 3 0,-6-3-138,-4-2 0,3 2 69,-4 3 0,-2-1-201,-3 6 0,-4-2 54,-5 2 0,3 4-85,-3-4 1,-3 3 62,-2 2 0,-4-1 114,-1-4 1,5 3-57,0-3 1,0 4 242,-4 1 1,-3-5 17,-3 0 1,4 0-55,-4 5 1,2-2 99,-2-3 1,2 4-140,-7-4 0,0 3 26,-4 2 0,-1 0-101,1 0 0,-1 0 86,0 0 1,6 0-206,-1 0 0,2 0 114,-2 0 1,-1 0-245,6 0 1,-5 0 6,5 0 1,-6 0 136,1 0 0,2 0 67,-1 0 1,-1 0-8,-5 0 1,-4 0-63,-1 0 0,-4 0 48,4 0 0,-4 2 46,5 3 0,-7-2 3,1 7 0,-3-7 95,-1 2 0,-5-2-44,0 2 225,0-3-182,4 4 0,-1-4-46,-3 3-18,3-4 0,-10 6 66,7-7-208,-6 0 86,9 0-240,-12 0 152,12 0-260,-11 0 202,11 0 1,-10 2 113,7 3 1,-5-4-147,5 4 0,-5-3 111,4-2 0,-4 1 138,5 4 0,-2-1-86,2 5 0,2-4 289,-8 5-140,8-7 397,-10 10-345,11-4 0,-12 5 127,4 1 0,-3-5 13,-2 0 1,0-1-117,0 6 0,0 0-68,0-1 0,0 3-15,0 2 1,0 3-109,0 2 1,-2 5 61,-3 1 1,4 1-153,-4 8 1,-2 0 79,2 5 0,-1 7 55,1 3 1,3 3-32,-3 2 0,4 5-10,1-1 0,0 1 0,0-5 1,0 0 56,0-1 1,0 1-3,0 0 0,-5 0-42,0 0 0,0-2 3,5-3 1,-5 1 0,0-6 0,-5 2 14,5-2 1,-4-2-145,4 7 0,-7-2 83,3 2 1,-3 2-349,2-7 1,-3 6 64,3-1 1,-1-2 87,1 2 0,-1-6 73,6 1 0,-2 0-20,2-5 1,4 1 140,-4-10 1,3 2-128,2-7 1,0 2 238,0-7 0,0-4 17,0-1-136,0-4 1,0-6-267,0 0-353,0-7-1455,0 3 1,-1-6 1047,-4 0 1,1-6 1076,-5-4 0,-8-3 0,-6-2 0</inkml:trace>
  <inkml:trace contextRef="#ctx0" brushRef="#br0" timeOffset="2113">189 2455 8036,'-7'-8'380,"-1"0"474,-7 3-515,7 3 1,0-4 108,3 6 525,4 0 0,-4 0-385,10 0 0,3 0 289,6 0 0,8 4-328,2 1 0,4 5 387,1-5 1,9 5-307,6-5 0,2 5-55,8-6 1,4 3-20,6-2 1,6-3 126,-1 2 0,3-2-300,1-2 0,6 0-25,-1 0 0,0 0-204,-4 0 0,-1 0 48,1 0 0,-5 0-144,-1 0 1,-4 0 127,4 0 1,-5 0 28,0 0 1,-7 0-34,-2 0 0,-5 0-45,5 0 1,-7 0 123,2 0 0,-3 2-90,-2 3 0,0-4 70,0 4 1,0 2-126,0-2 1,-5-1-16,1-4 1,-1 2-102,5 3 0,0-3 0,0 3 0,-5-4 0,0-1 0,-1 0 0,1 0 0,2 0 0,-7 0 0,5 0 0,-4 0 0,4-5 0,-5 0 0,2 0 0,-1 5 0,-4-6 0,3-4 0,-3 2 0,-2-2 0,4 5 0,-4-5 0,4 6 0,-9-6 0,4 5 0,2-5 0,-6 7 0,1-2 0,-2-2 0,1 2 0,2 1 0,-6 4 0,1 0 0,-1 0 0,-2 0 0,6 0 0,-4 0 0,4 0 0,-1 0 0,1 0 0,3 0 0,-8 0 0,2 0 0,-1 0 0,-4 0 0,4 0 0,-4 0 0,-1 0 0,0 0 0,-1 0 0,1 0 0,0 0 0,0 0 0,-6 0 0,1 0 0,0 0 0,5 0 0,-1 0 0,1 0 0,0 0 0,-1 0 0,1 0 0,0 0 0,0 0 0,-2-2 0,-4-3 0,-2 3 0,-5-4-1166,2 6-1540,-2 0-1712,5 0 2261,-7 0-2165,-7 0 4322,5-7 0,-11 6 0,5-6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57:40.3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 89 7945,'-5'-10'0,"-1"2"2211,-3 2-363,6 1 206,-3 5-1653,-1 0 0,5 1 399,-3 4 0,4 3-310,1 7 0,0 5 57,0-1 1,5 7 116,0-1 0,0 4-246,-5 6 1,4 2 114,1 7 0,0-3-165,-5 3 0,0-1-136,0 11 1,0 1 16,0 9 0,0-2-143,0 6-1069,0 8 766,0 5 265,0 7-7,-6 1 0,-1-1-412,-3 0 1,2-5 314,3 1 1,4-8-291,-4 3 1,3-4 147,2-2 1,0-11-64,0-3 1,2-3 62,3 3 1,-4-7 86,4-3 0,-3-3-1,-2-2 1,1-5 776,4 0 0,-3-6-528,3 1 1,-3-8 132,-2-1 0,1-3-238,4 3 0,-3-2-34,3-4 0,-4-2 274,-1 2-259,0-2 1,0-3 20,0 1 1,0-5-65,0 0 6,0-7-126,0 4 180,0-7 85,0 0-129,0-7 0,0 4-88,0-7-192,7 7 241,-6-10 0,11 9-98,-7-5 1,6 5 59,-1-1 1,-2-1-31,2 1 1,0-2 39,4 2 1,6 4-115,0-4 1,4 2 59,-4-2 0,6 3-82,-2-3 1,-1 2 76,2-2 1,4 3-8,5-2 0,2 2 421,-1 2 0,2 0-187,7 0 1,-3 0 17,3 0 0,-3 0-85,8 0 0,3 0 171,2 0 0,-2 0-28,2 0 0,0 0-96,5 0 0,0-2-1,0-3 0,1 4-1,4-4 0,-4-2-88,4 2 1,1-1 59,-1 1 0,0 3-133,-6-3 0,6 4 125,0 1 0,0 0-126,-6 0 0,3 0 111,2 0 1,0 0-5,5 0 0,-4 1-55,4 4 0,-6 2 21,2 3 1,1 1-17,-1-6 0,5 5 28,-6-5 1,3 0-37,-2-5 1,-2 5 24,6-1 0,-4 1 125,4-5 0,-4-1-78,5-4 1,-6-2-10,6-3 0,-2-1 89,2 6 0,-2-5-89,-4 5 1,3-1-54,2 1 0,2 3 69,-6-3 0,0 4-174,-5 1 0,-1 1 99,1 4 1,0-1-174,0 5 0,-2-4 51,-3 5 0,1-5-4,-6 5 1,0-7 199,-5 2 1,1 2-114,-1-3 0,-7 1 196,-2-5 1,0 0-60,0 0 0,-6 0 62,-4 0 1,-2 0-72,1 0 1,-3 0 21,-6 0-89,0 0-182,-1 0-19,-5 0 205,-3 0 95,-6 0 1,0-6-103,0-4 0,0-3-183,0-2 0,-6-4 61,-4-1 0,2-6-83,-2 1 0,0-2 51,-5-3 0,1-6-252,-1-3 1,-5-2 30,1 2 1,-1-8 87,5 3 1,-4-5 422,-1 0 1,1-2-123,4-3 1,0-8 201,0 3 1,1-4-124,-1-1 1,0-1 37,1-4 1,4 2-88,0 3 0,2 2 72,-2-6 0,-1 6-213,6-2 0,-5 0 85,5 5 0,-1-8-126,1 9 1,3-3 68,-3 7 1,-1-3-100,1 3 0,0 2 111,5-2 1,0 5-54,0-5 0,0 7 37,0-2 1,0 8-20,0 2 1,0 6 57,0-1 0,0 4 128,0 6 225,0-4 1,0 12 13,0-4 565,0 10-614,0 4 1,-2 6 87,-3 0-12,4 0-342,-12 6 1,9 1 19,-6 3 1,7 3-83,-2-3 0,-1-2 82,1 2 32,0-7 1,3 8-129,-3-6 160,4 0-59,-6-5 72,1 0-124,-2 0 1,-7 0-1,0 0 1,0 0-11,1 0 0,-1 0-23,0 0 1,-4 0 58,-1 0 0,-6 0 0,2 0 1,-4-2-7,-2-2 0,-4 2-11,0-3 0,-7 3 5,2 2 1,-4 0 39,-1 0 1,3 0 18,-3 0 1,2 0-44,-12 0 0,2 0-60,-2 0 0,-3 0 60,3 0 0,-8 0-144,-2 0 0,0 0 81,5 0 1,-6 0-40,-3 0 0,1 0 60,-2 0 0,7 0 101,-2 0 0,-3-1 39,-1-4 1,2 3-84,3-3 1,-3-1 94,3 1 0,-1-2-63,5 2 0,-5 4 65,1-4 1,-1 3-59,5 2 1,0 0 103,1 0 1,-1 0-90,0 0 0,0 0 17,0 0 0,1 0-58,-1 0 0,2 0-9,3 0 0,-3 5 51,3 0 1,3 5-18,2-5 1,-2 0 71,2-5 1,2 1-71,8 4 1,-4-3 111,4 3 0,-2-4 6,2-1 0,-2 0-16,7 0 0,-5-5-25,5 1-58,-1-1 1,1 0 18,0 0 0,-1-2 9,6 2-30,0 4 1,-1-6-33,1 7 70,-1 0-16,1 0-26,0 0-236,-1 0 1,1 0-356,-1 0 290,1 0-8,6 0 207,-5 7-112,12-6 0,-10 8 96,6-4-54,1-4 278,4 6 1,0-7-103,1 0-146,-1 0 171,0 0-154,1 0 152,-1 0-116,0 0 54,0 0-238,7 0 108,-5 0 1,10 0 125,-7 0-454,7 0 81,-4 0-1143,7 0-3674,0 0 3933,7 0 1,8 0 1211,9 0 0,10-7 0,4-1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57:42.2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30 250 7927,'9'-15'367,"-5"1"0,-7 4 369,-2 0-190,0 7 1,4-9 285,-4 7 244,3 1-647,-4 4 0,6 11 44,0 4 1,-5 11-51,0 3 0,0 14-73,5 11 1,0 9 113,0 6 1,0 9-311,0 6 1,0 10 70,0-43 0,0 1 1,1 2-1,0 2-262,1 2 1,1 1 0,-2 1 0,1-1 73,3 3 0,0-1 0,-3-4 0,-1 0 20,1 2 1,1 0 0,0-2-1,0 0-231,0 2 1,-1 0-1,1-6 1,-1-2-46,-2 47 1,5-13 41,0-6 1,0-6-70,-5-4 0,0-11 66,0-9 0,0-3 115,0-2 1,0-11 168,0-4 1,0-9-922,0 0 1133,0-11-1374,0-2 1,0-19-62,0-2 0,0-12 123,0-4 996,0-6 0,6-14 0,3-3 0</inkml:trace>
  <inkml:trace contextRef="#ctx0" brushRef="#br0" timeOffset="1206">368 15 7959,'-22'0'950,"0"0"521,8 0-486,6 0-61,-6 0-562,13 0 0,1 0 169,10 0 0,9 0-56,6 0 0,4 0-157,5 0 0,1 0 144,9 0 0,-2-5-96,12 0 1,0 0 25,5 5 0,1 0-123,4 0 1,1 0-80,4 0 1,3 0 59,-4 0 1,-1 0-111,2 0 1,0 5 95,4 0 1,-1 5-101,-4-5 0,9 4-121,-3-4 0,2 5 182,-2-5 1,-2 2-187,-4-2 0,4-4 85,-3 4 0,3-3 69,1-2 1,-6 0-38,-3 0 0,-4 5-274,-1-1 0,0 1 82,0-5 0,0 2 199,-1 3 0,1-3-9,0 2 0,-2 3-35,-3-2 0,3 5-128,-3-5 1,3 1 83,2-1 1,-2-3-157,-3 3 0,3 1 116,-3-1 1,-3 0 111,-2-5 0,1 0-155,-1 0 1,0-5 43,-5 0 1,5 0 29,0 5 1,-4 0 21,-6 0 1,-5 0-55,5 0 1,-6 2 10,1 3 1,-3-2-28,-1 7 1,-6-5 33,1 4 1,-6 0-30,6 0 0,-7 3 0,1-7 1,3 5-9,-3-6 0,1 1-40,-6-5 0,1 0-101,0 0 1,0 0 0,-1 0 0,-4 0 79,0 0 29,0 0-65,4 0-50,1-6 17,-7 4 92,5-4-109,-11 6-171,4 0 292,-6 0 1361,0 0-1028,0 6 1,0 4 48,0 10 1,-1-2-97,-4 6 1,3 2-54,-3 8 1,-1 6-33,1 9 1,-2 0-51,2 9 1,4 0 3,-4 10 1,-2-4-174,3 5 1,-1-1-207,5 6 0,0-3 70,0-2 0,1-2-16,4-3 0,-3 1 141,3 4 1,-4-4-77,-1-6 0,5 0 33,0-1 0,0 1-22,-5 0 1,0-5-7,0 0 1,0-7 22,0 2 1,0-3-103,0-2 1,0-2 78,0-2 1,-5 2 129,0-3 1,-1-1-97,1 1 0,2 0 251,-7 5 1,5-4-186,-5-1 1,7-5-35,-2 5 0,2-6-81,-2 1 0,3-3-124,-3-1 1,4-3-62,1-2 1,-5-4 154,0-6 0,0-5 9,5-1-148,0-5 41,0 2 123,0-6 0,0-1-192,0-4 1,0 1-137,0-5 0,-5 4-171,0-5 0,-1 7-86,1-2 1,1-2-1335,-5 2 2078,5 0 0,-9-1 0,5-2 0</inkml:trace>
  <inkml:trace contextRef="#ctx0" brushRef="#br0" timeOffset="2381">75 2484 8527,'-15'7'3144,"0"1"-2026,0 7-517,7-1 4,2-5-300,6 4 1,1-12 727,4 4-669,3-3 0,14-2 435,2 0 0,6 0-320,4 0 0,3-7 43,7-3 1,2-3-153,3-1 1,3 1 131,7 3 1,2-3-105,2 3 1,-2 3-177,3 3 1,-4 0-66,-1-1 1,0 4-93,-1-4 0,3 3-74,2 2 0,-7 0 80,3 0 0,-4 0 14,4 0 1,-7 0-82,-3 0 1,2 0-75,-2 0 1,2 0 31,-2 0 1,-4 0 147,4 0 0,-1 0-19,1 0 0,-2 0 14,7 0 0,-7 0-10,2 0 1,-1 0-18,1 0 1,-4 0 21,4 0 1,-3 0-9,-2 0 0,5 0 174,0 0 1,5-1-48,-5-4 0,3 3 98,-7-3 1,2 2-124,-8-2 1,-1 3-78,1-3 1,-6 4-178,1 1 1,-5 0 71,-4 0 0,2 0 40,-2 0 1,-2 0 35,1 0 0,-4 0-102,4 0 1,-4 1 54,5 4 0,-1-1-179,5 5 0,1-5 111,-1 1 0,1 1 203,-1-1 1,-3 0 69,4-5 0,-9 0-65,8 0 1,-3 5-12,4 0 0,-3 0-97,-2-5 0,1 0-73,-6 0 0,4 0 0,-4 0 0,-1 0 0,-4 0 0,5 0 0,-1 0 0,1 0 0,-5 0 0,-1 0 0,1 0 0,0 0-3,-1 0 1,6 0-110,0 0 1,1 0 51,-2 0 1,-2 0-156,2 0 1,3 0 36,-3 0 1,1 0 320,-6 0 0,1-2-74,0-3 0,0 3 48,-1-2 0,1 2 48,0 2 1,-1 0-95,1 0 0,0 0-71,-1 0 0,1 0 0,0 0 0,0 0 0,-1 0 0,1 0 0,0 0 0,-1 0 0,1 0 0,5 0 0,-1 0 0,1 0 0,-5 0 0,-1 0 0,1 0 0,1 0 0,4 0 0,-9 5 0,4 0 0,-4 0 0,4-5 0,-5 5 0,0-1 0,-7 1 0,10-5 0,-11 0-1042,11 0-167,-5 0 0,5-1 559,-3-4 0,-2 3-1790,-3-3 1365,-4 4 1075,6 1 0,-7 6 0,0 2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58:07.0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176 5084 7814,'-28'8'0,"-6"-3"5217,-7-3-1749,10 4-3973,3-4 0,20-2 245,3-10 1,5-18 540,5-11 0,9-23-109,11-16 0,-6 26 1,3-3-183,1-5 0,3-2 0,5-9 0,1-2-347,5-7 1,0-1-1,2-4 1,2 0 369,-12 25 1,0-1 0,1 0 0,1 0 0,1-1-1,0-1-345,0-2 0,1 0 0,0-1 0,1 0 0,0-1 0,1-1 165,1-2 0,0 0 0,0 0 1,-1 0-1,0 0 0,1 1 160,1-3 0,1 0 0,-1 0 0,2-2 1,0 0-1,-1 0 43,1 0 0,0 1 0,1-1 0,1-2 0,1-1 0,-1 2 128,-3 5 1,0 2-1,-1 0 1,0-2-1,1 0 1,-2 1-81,-3 5 0,-1 0 0,1 1 0,1 0 0,1 0 0,-1 1-65,13-22 0,-1 1 1,-2 5-1,-2 3 106,-9 13 1,-2 1 0,1 4-1,-2 2-186,-4 7 1,-3 3 0,15-32-135,-9 23 1,-14 12-543,0 17-837,-11 4 0,-5 16 1678,-14 10 1,-3 6-105,-11 19 0,3-11 0,-10 9 0</inkml:trace>
  <inkml:trace contextRef="#ctx0" brushRef="#br0" timeOffset="413">131 7 7790,'-9'-7'0,"-1"7"2104,0 13 0,18 20-1265,7 16 1,13 5-670,11 15 1,10 1 74,5 8 0,-18-31 1,3 1-229,2 5 0,1 2 0,9 8 0,1 3 420,1 4 0,2 2 1,5 3-1,1 2-563,-19-24 0,1 1 1,-1 0-1,2 4 1,-1 0-1,1 1 450,0 1 1,0 0 0,0 1 0,2 3 0,0 1 0,1-1-146,0 1 0,1 1 0,-1-1 0,0 2 0,0 0 0,-1 0-4,2-1 1,-1-1-1,1 0 1,-2 0 0,1 0-1,0-1 41,0-1 1,0-1 0,1 0-1,0-1 1,0-1 0,0 0 37,-2-3 1,0 0-1,-1 0 1,-1 1 0,1-1-1,-2 0-36,0-3 1,0 0 0,-1 0 0,15 24 0,-2-1-148,0-8 0,-2-1 1,-3-2-1,-2 0-36,-3-4 1,-2-1 0,-2-8 0,0 0 14,-1-1 1,-2-1 0,-3-8 0,-1-1-1325,30 31 0,-12-12 819,-8-12 0,-6-15-666,-9-5 1,-6-11-875,-3-3 306,-4-7 0,-8-9 1689,-3-4 0,-3-4 0</inkml:trace>
  <inkml:trace contextRef="#ctx0" brushRef="#br0" timeOffset="1097">4673 4946 8967,'-65'-20'0,"8"-1"3359,11-2 0,15-1-2855,12-6 0,9-2-1001,5-8 1,7-9 600,7-19 1,16-17 120,-5 32 0,4-2 0,4-5 0,3-1-732,5-9 0,1-2 0,3-3 0,2-2 563,4-8 1,1-1 0,-13 28 0,0 0-1,1-1-283,2-4 1,0-1-1,2 0 1,2-3 0,1 0-1,0-2 247,4-3 0,0-2 0,0 0 1,-1 0-1,0 0 0,2 0-332,3-3 1,1 0-1,0 0 1,-2 3 0,-1-1-1,2 1 303,2-2 1,0 1 0,0 0 0,-2 4 0,-2-1 0,1 1 42,2-1 1,0 0 0,-1 1 0,-4 5-1,-2 2 1,0-1-219,2-2 0,0 0 0,-1 1 0,-3 5 0,-1 2 0,1 1 188,-1 0 1,0 0 0,-1 2 0,14-18 0,-2 3-12,-2 3 1,-2 3 0,-8 10 0,-1 3-46,-4 4 1,-2 2-1,21-29 133,-10 17 0,-10 13-619,-14 16 880,-7 13 0,-19 12-904,-4 14 1,-11 7 938,-9 12 0,1 5-977,-6 1 0,0 4 371,0-5 1,-1-1 228,2-9 0,3 4 0,-5-5 0</inkml:trace>
  <inkml:trace contextRef="#ctx0" brushRef="#br0" timeOffset="1519">4615 213 7771,'-8'16'3154,"3"4"1,5 11-2875,5 13 1,4 6-1101,11 9 1,4 3 1316,11 7 0,1 1-673,13 13 0,-25-36 0,2 1 733,8 3 0,1 1 0,1 7 0,1 1-463,2 1 1,1 1 0,2 6 0,1 3 424,-2 4 1,1 1 0,3 4 0,1 2-498,1 6 1,0 1 0,-15-28-1,1 0 1,0 1 342,-2 1 1,-1 1 0,2 0 0,1 1-1,0-1 1,0 2-145,0 2 1,0 1 0,-1-1 0,1 0 0,1-1 0,-1 1 47,0 2 1,-1 0 0,1 0-1,0 1 1,1 0 0,-1 0-50,-2-1 1,0 0 0,0 1 0,1 0 0,1 1-1,0 0-187,-2-1 0,0-1 1,0 0-1,0-2 0,0-1 1,0 0-34,-2-2 0,1-2 0,-1 0 0,0-1 0,0 0 0,0-1 0,12 28 0,1-2 0,-1-7 0,-1-1-227,0-2 0,-1-2 0,-2-7 1,1-1 34,1-2 0,0-2 0,-4-7 0,-1-3-645,-2-8 1,0-2 0,26 37-533,-4-11 0,-3-7-933,-7-13 1,-8-7-99,-7-12 2400,-6-7 0,-6-4 0,2-9 0,4-3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58:42.87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45 177 9712,'-8'0'3045,"1"0"-2292,7 0 585,0 0-878,0 6 0,0-3-93,0 7 1,0 0 65,0 5 1,0-1-1,0 1 1,0 1-153,0 4 1,0 1-201,0 4 0,0 3 147,0-4 0,0 4-53,0 1 0,0 7 39,0 3 0,0 4-103,0 1 0,0 2 50,0 3 0,-2 4-156,-2 11 1,2-2 40,-3 7 1,-1-2 33,1 1 1,0 4-58,5-3 0,0-9 103,0-1 0,1-5-133,4 0 0,-1-3 102,5-7 1,-4 0-152,5 0 0,-5 0 78,5 0 1,-7-2 130,2-2 1,-2 2-129,2-3 0,-3-1-83,3 1 0,-4-5-19,-1 6 0,0-8 119,0 3 0,0-4-87,0-2 1,0 0 72,0 1 0,0-7 29,0-4 0,0-2-59,0-3 0,2-1 372,3-3 97,-4 3-256,6-11 65,-7 4-52,0-6 764,0 0-1454,0 7 567,6-5 0,-2 4-20,5-6 0,-4 0 75,5 0 1,-5 2 27,5 3-153,0-4 0,4 6-5,1-7 0,0 0 51,-1 0 0,1 0-150,0 0 0,4 0 54,1 0 1,1 0-49,-1 0 1,-2 0 56,6 0 0,1 0 119,4 0 0,2 0-36,4 0 1,-3 0-56,7 0 0,-4 0-40,4 0 0,0 0 61,5 0 0,5 0-159,0 0 0,5-2 87,-5-3 0,5 4 238,-5-4 1,5-2-78,-5 2 1,6-1 34,-1 1 0,4 3-126,0-3 0,1 2 7,0-2 0,0 3-24,0-2 1,-1 2 46,1 2 0,2 0 222,2 0 1,-6-5-61,7 0 0,-7 0-281,7 5 0,-4 0 41,-1 0 1,0-5-75,0 0 1,0-1 66,-1 1 1,6 2 73,0-7 0,3 2-180,-8-2 1,3-3 39,-9 3 1,5 2-55,0-2 1,1 0 47,0-4 0,-5 4-40,0 0 1,-2 7 35,2-2 0,1 3-111,-6 2 0,5 0 81,-5 0 1,2 0 34,-2 0 1,-3 7-30,3 3 0,-4 3 15,0 1 0,-1-1 153,0-3 0,5 3-94,0-3 1,0-2 123,-5 2 0,0-5 6,0 5 1,-1-7 76,-4 2 0,3-3-12,-3-2 0,2 0-79,-2 0 1,2 0 67,-6 0 0,4-5-44,-5 0 1,10 0-99,-5 5 1,2 0 79,-7 0 0,-1 0-195,6 0 1,-6-2-47,1-3 0,-9 4-159,-6-4 1,3 3 24,-3 2 0,-4-5 69,-5 0 1,-7-1 21,2 1 1,-4 2 50,-1-7 1,0-5 306,0-4 0,-8-8-131,-6 3 1,-3-5 71,-7-6 1,4-2-45,-4-7 0,1-5-45,-2 0 0,2-7 55,4 2 0,3 2-37,-4-2 1,9 2 178,1-2 0,2 3-128,-2 7 0,-2-5 78,7 0 0,-4-5-61,4 5 1,-5-5 80,5 5 0,-5-6-87,5 1 0,-4 2-113,4-2 1,-5 5 20,5-5 0,-5 0 74,5-5 0,0 5-201,5 0 1,-5 2 92,1-2 0,-1-1-133,5 6 0,-2 5 39,-3 4 0,3 6-21,-2-5 1,-3 11 72,2-1 1,-1 7 31,1-2 1,3 11 137,-3-2-125,-3 4 201,0-4-188,-7 7 1,5 1 5,1 7 15,5 0-122,-9 0 1,10 5 69,-7 0 0,5 0 38,-5-5 1,6 0 90,-6 0 0,5 5-109,-5 0 0,0 0 164,-4-5 0,-1 0-86,0 0 0,0 0 112,1 0 1,-7 0-68,-4 0 1,-3 0 78,-1 0 0,-1 0-49,1 0 0,-2 0 30,-3 0 1,-4 0 9,-6 0 0,-5 0-60,0 0 1,-2 0-29,2 0 0,-3 0 25,-7 0 0,1 0-13,-1 0 0,-2 0 20,-2 0 0,-3 1-136,-2 4 0,-9-3 26,3 3 1,-2-3 25,2-2 1,-1 0-304,-3 0 1,1 1 277,-6 4 0,-1-3-96,-4 3 0,5-4 101,0-1 1,-6 0 41,-4 0 1,5 0-46,5 0 0,-1 0 243,-4 0 0,2 0-26,2 0 1,-2 0-26,3 0 1,-4 0-74,-1 0 1,1 0 1,4 0 0,-2 0-127,7 0 0,-1-5 84,6 0 0,-1-4-100,1 4-1,4-5 2,1 5 1,7-5 77,2 5 1,2-4-81,8 4 0,5-2 0,5 2 1,8 4-511,1-4 1,8-2-62,7 2-1806,7 0 1,3 5 1117,10 0 0,6-5 1315,14 1 0,-1-14 0,12 1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58:45.08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30 250 8477,'0'8'0,"0"0"37,0-3 0,0-1-96,0 5 0,0 3 1028,0 7 1,0-1-324,0 7 1,0-1-75,0 6 1,-2 6-142,-2 3 0,2 5-113,-3 5 0,3 3 16,2 7 0,-5 13 70,1 6 1,-1 9-247,5 6 0,0 5 11,0-44 1,0 0 0,0-1 0,1 0 25,2 3 1,-1 1-1,0-4 1,-1 0-61,4 1 1,0 0 0,-1-3 0,0-1-56,6 43 1,-2-2-27,-3-12 0,-3-12-145,3-8 1,-4-10 129,-1 0 0,0-9-72,0 0 0,0-13-101,0 3 1,0-11-6,0 1-670,0-4 934,0-8-2123,0 5 926,0-11 92,0 5 0,0-9 1,0-3 0,0-3 979,0-7 0,0-6 0,0-2 0</inkml:trace>
  <inkml:trace contextRef="#ctx0" brushRef="#br0" timeOffset="1134">251 103 8305,'-9'7'1499,"-4"-6"701,12 6-1559,-6-1 1,14 1 174,3 3 1,7 1-293,3-6 1,6 6 22,-1-1 1,9-2-86,5 2 0,2-5 82,-2 5 1,12-7-98,3 2 0,5-3 164,9-2 1,-1 0-115,2 0 0,7-2-434,-2-3 1,8 2 232,-4-7 0,5 0-23,-4-4 0,1 1-188,-2 3 0,-3-3 2,4 3 0,-6-3-138,-4-2 0,3 2 69,-4 3 0,-2-1-201,-3 6 0,-4-2 54,-5 2 0,3 4-85,-3-4 1,-3 3 62,-2 2 0,-4-1 114,-1-4 1,5 3-57,0-3 1,0 4 242,-4 1 1,-3-5 17,-3 0 1,4 0-55,-4 5 1,2-2 99,-2-3 1,2 4-140,-7-4 0,0 3 26,-4 2 0,-1 0-101,1 0 0,-1 0 86,0 0 1,6 0-206,-1 0 0,2 0 114,-2 0 1,-1 0-245,6 0 1,-5 0 6,5 0 1,-6 0 136,1 0 0,2 0 67,-1 0 1,-1 0-8,-5 0 1,-4 0-63,-1 0 0,-4 0 48,4 0 0,-4 2 46,5 3 0,-7-2 3,1 7 0,-3-7 95,-1 2 0,-5-2-44,0 2 225,0-3-182,4 4 0,-1-4-46,-3 3-18,3-4 0,-10 6 66,7-7-208,-6 0 86,9 0-240,-12 0 152,12 0-260,-11 0 202,11 0 1,-10 2 113,7 3 1,-5-4-147,5 4 0,-5-3 111,4-2 0,-4 1 138,5 4 0,-2-1-86,2 5 0,2-4 289,-8 5-140,8-7 397,-10 10-345,11-4 0,-12 5 127,4 1 0,-3-5 13,-2 0 1,0-1-117,0 6 0,0 0-68,0-1 0,0 3-15,0 2 1,0 3-109,0 2 1,-2 5 61,-3 1 1,4 1-153,-4 8 1,-2 0 79,2 5 0,-1 7 55,1 3 1,3 3-32,-3 2 0,4 5-10,1-1 0,0 1 0,0-5 1,0 0 56,0-1 1,0 1-3,0 0 0,-5 0-42,0 0 0,0-2 3,5-3 1,-5 1 0,0-6 0,-5 2 14,5-2 1,-4-2-145,4 7 0,-7-2 83,3 2 1,-3 2-349,2-7 1,-3 6 64,3-1 1,-1-2 87,1 2 0,-1-6 73,6 1 0,-2 0-20,2-5 1,4 1 140,-4-10 1,3 2-128,2-7 1,0 2 238,0-7 0,0-4 17,0-1-136,0-4 1,0-6-267,0 0-353,0-7-1455,0 3 1,-1-6 1047,-4 0 1,1-6 1076,-5-4 0,-8-3 0,-6-2 0</inkml:trace>
  <inkml:trace contextRef="#ctx0" brushRef="#br0" timeOffset="2113">189 2455 8036,'-7'-8'380,"-1"0"474,-7 3-515,7 3 1,0-4 108,3 6 525,4 0 0,-4 0-385,10 0 0,3 0 289,6 0 0,8 4-328,2 1 0,4 5 387,1-5 1,9 5-307,6-5 0,2 5-55,8-6 1,4 3-20,6-2 1,6-3 126,-1 2 0,3-2-300,1-2 0,6 0-25,-1 0 0,0 0-204,-4 0 0,-1 0 48,1 0 0,-5 0-144,-1 0 1,-4 0 127,4 0 1,-5 0 28,0 0 1,-7 0-34,-2 0 0,-5 0-45,5 0 1,-7 0 123,2 0 0,-3 2-90,-2 3 0,0-4 70,0 4 1,0 2-126,0-2 1,-5-1-16,1-4 1,-1 2-102,5 3 0,0-3 0,0 3 0,-5-4 0,0-1 0,-1 0 0,1 0 0,2 0 0,-7 0 0,5 0 0,-4 0 0,4-5 0,-5 0 0,2 0 0,-1 5 0,-4-6 0,3-4 0,-3 2 0,-2-2 0,4 5 0,-4-5 0,4 6 0,-9-6 0,4 5 0,2-5 0,-6 7 0,1-2 0,-2-2 0,1 2 0,2 1 0,-6 4 0,1 0 0,-1 0 0,-2 0 0,6 0 0,-4 0 0,4 0 0,-1 0 0,1 0 0,3 0 0,-8 0 0,2 0 0,-1 0 0,-4 0 0,4 0 0,-4 0 0,-1 0 0,0 0 0,-1 0 0,1 0 0,0 0 0,0 0 0,-6 0 0,1 0 0,0 0 0,5 0 0,-1 0 0,1 0 0,0 0 0,-1 0 0,1 0 0,0 0 0,0 0 0,-2-2 0,-4-3 0,-2 3 0,-5-4-1166,2 6-1540,-2 0-1712,5 0 2261,-7 0-2165,-7 0 4322,5-7 0,-11 6 0,5-6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2:49.11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44 1 7844,'-8'0'-1485,"-5"0"1349,11 6 0,-4-3 136,6 7 0,-7 6 0,-1 7 0</inkml:trace>
  <inkml:trace contextRef="#ctx0" brushRef="#br0" timeOffset="21">88 162 10605,'-14'10'2076,"-1"0"-1724,7-7-88,-5 10 53,11-11-2393,-5 11 2076,7-5 0,0 7 0,0-1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2:44.45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148 309 8587,'8'-6'2287,"-8"4"-1740,-2-4 0,-4 12-9,6 4 0,-2 10-63,-3 4 0,3 6 1,-3 6 585,4 8-612,1 0-382,0 13 1,0-5-1,0 7 29,0 0 1,0 0 0,0-2-723,0-3 608,0-4-381,0-12 1,0-4 159,0-9-1730,0-4 569,0-6 290,0-7 1110,0-2 0,0-19 0,0-3 0</inkml:trace>
  <inkml:trace contextRef="#ctx0" brushRef="#br0" timeOffset="350">15 118 8007,'-1'-13'1593,"-3"2"411,-1 1-823,1 7-744,4-10 1,1 6-2,4-3 1,10-1 0,9 6 19,4 2-286,8-5 1,2 6-153,6-3 1,0-1 88,0 1 1,5 0-299,0 5 1,-5 0 254,-5 0-425,-6 6 0,3 2 0,-9 7-65,-2 0 255,-4 6 1,-8 0 0,-3 5-1,-5-1-53,-3 1 149,-2 2-92,-7 8 347,-8-5 0,-4 5-115,-11-7 1,4-4 90,-8-1 1,3-1 47,2 2-434,-1-4 240,1-7 0,4 1 30,1 0 1,6-5-832,-2-1 0,9-5-774,1 1 927,7-4 175,-4-1 463,14 0 0,7-6 0,9-2 0</inkml:trace>
  <inkml:trace contextRef="#ctx0" brushRef="#br0" timeOffset="860">691 824 8673,'-6'-15'240,"4"7"1161,-11-5 0,5 11-25,-7-3-466,1-3 0,-1 7 18,0-4-650,1 3 0,-1 2-34,0 0-78,0 7 1,-4 1-382,-1 7 0,1 4 43,4 1 0,2 1 1,1-3 250,3 2 143,5 6-964,-2-10 1,6 7-5,0-4 144,0-2 1,6 4 0,4-6-16,3-1 0,4-5-167,2-5 423,-3-2 110,12-2 1,-7-2 37,4-2 1,3-5-130,-4-5 120,-3-8 0,7 0 0,-11-1 190,4-5 1,-7 7-268,1-4 659,0-3 0,-7 12-289,-3-3 0,-3 2-87,-2 3 1249,0-1-627,0 7-217,0 1 748,0 7-532,-7 0-380,-1 0 1,-2 12 226,0 2-235,7 11-451,-10-2 280,11-1-29,-4 6-562,6-5 434,0 0 1,5 3 103,0-6 1,6-1-760,-1-4 391,9-7 84,-2-1-266,11-7 153,-6 0-674,1 0 654,5 0 0,-5-2-148,6-3 572,-6-3 0,5-13 0,-5-2 0</inkml:trace>
  <inkml:trace contextRef="#ctx0" brushRef="#br0" timeOffset="1186">1074 721 7237,'0'15'-201,"0"-1"201,0 1 385,0 0 0,0 4 0,0 3 534,0 1-499,0-6-258,0 5 0,0-3 162,0 1-113,0 0-27,0-6 1,0-4 210,0 0-149,0-7 129,0 10-164,6-11 10,-4-2-61,4-8 0,-1-7-112,0 0 0,2-4-56,-2-1 1,1-4-277,4 4 305,3-6-31,-5 3-597,0 0 1,5-3 102,-3 6-110,3-6 0,0 10 1,-1-2 95,-3 6 0,1 1 518,5 6 0,0 0 0,-1 5 0</inkml:trace>
  <inkml:trace contextRef="#ctx0" brushRef="#br0" timeOffset="1573">1617 795 7841,'0'-10'1725,"0"0"-1297,-6 0 691,4 2 1,-11-3-620,3 6 1,-3-5-1,-1 5 734,-1 2-711,0 1-252,1 2 1,-1 2 63,0 3-124,0-4-202,1 12 1,-1-5-314,0 7 354,1 0-620,-1 6 0,5-5 304,0 4-166,7 3 1,-3-7-1,6 4 33,0-4 0,0-1-390,0 0 425,6-1 0,2-6-234,7-3 419,0-3 1,-1-2 0,1 0-1,0 0-384,-1 0 353,1 0 230,0-7 0,0-1-122,-1-6 232,-6-1 0,4-5 1,-6 1-194,3 1 1019,-6 1-646,3 3 0,-6 4 771,0 0 152,0 7 126,0-4-1408,0 27 1,0-7 117,0 16-640,7-3 0,-5-1 418,2-1 0,5-4 104,0 5-1735,4-8 1162,2-2 1,6-3-1042,4-7 1663,3-1 0,1-10 0,0-2 0</inkml:trace>
  <inkml:trace contextRef="#ctx0" brushRef="#br0" timeOffset="2807">1941 677 7927,'0'-8'795,"0"1"-106,0 1-34,0 4 768,-7-4-1102,6 6 0,-8 0 0,6 1 164,-2 4-211,0 3-384,5 7 151,0 6 0,0-3-142,0 7 1,2-1 127,3 6 1,-3-6-1,4 1-271,1 1 149,-6-5 0,11 5-75,-7-6 0,1-1 72,-1-4 1,-2-5 90,7 0 0,-5-7-84,5 2 79,-7-4 119,10-1 10,-11-6 0,9-2-108,-6-7 1,0-5 51,-5 1 0,5-6 0,0 4-95,-2-2 64,5-1-3,-6 1-17,4-5 1,-1 12 7,0-4 0,0 4-45,-5 1 0,5 5 68,0 0-227,0 7-33,1-3 336,-4 6-126,5 6 0,-3 2 7,1 7 0,2 0 2,-2-1 1,-2 6 0,5 1-191,-1 2 173,4-5-1,-9 3 0,11 1-203,-12-6 191,13 5 34,-13-6-18,12 0-12,-5-1-18,7-6-6,0-1 83,-7-7-57,5 0 1,-10-2 33,7-3 0,-5-3-20,5-6 0,-5-1 1,3 0 12,-2 0-11,-1 1-111,2-1 106,-6 0 0,8-4-6,-4-1 1,-4 1-103,4 4 0,-2 0 137,2 0 0,-3 6-57,3-1-16,-4 7 18,6-4 0,-4 7 99,7 0 0,-5 5-76,5 0 0,-5 6 1,4-1-80,3 3 92,-6 2-169,7 0 158,-4-1 1,0 1-12,1 0 0,-2-1-13,2 1 0,3 0-16,-3-1 1,3-5 0,2-3-26,-1 1 17,1-6 265,0 6-230,6-7 0,-3-2 172,7-3 0,-6-3-98,6-7 1,-6-4 0,4-1-27,-2 2 1,-1-3-37,-5 1 37,-1 1 0,1-1 16,0 1 1,-5-1 148,-1 5 535,-5 1-371,2-1 167,-12 7-361,-3 1 1,-5 14-66,-1 3 1,0 4 90,1 6 0,1-2-146,3 6 1,-2-1 0,7 3-124,2-1 29,2-7-242,1 3 161,0-6 99,6-1 0,4-1 0,10-1-388,4-2 1,-1-7-163,1 2 1,1-3-1044,4-2 1253,1 0 1,-3-7 378,-2-3 0,3-9 0,-5-4 0</inkml:trace>
  <inkml:trace contextRef="#ctx0" brushRef="#br0" timeOffset="2996">2808 236 13046,'0'8'-420,"0"5"0,5-5 0,1 7 327,3 0 0,0 6 93,6 3 0,6 4 0,2 2 0</inkml:trace>
  <inkml:trace contextRef="#ctx0" brushRef="#br0" timeOffset="3285">3146 74 7959,'0'-14'2896,"0"5"-2323,0 3 1,-5 8-30,0 2 1,0 11-461,5 10 1,0 4 6,0 5 1,0 4 0,2 8-243,3 3 1,-3 3 31,3 7 175,3-1 1,-5 1-205,7 0 1,-5-7-333,4-3 1,-5-3 0,2-4-1286,1-2 990,-6-4 171,6-14-582,-1 0 482,-4-8 704,5-5 0,-7 4 0,0-5 0</inkml:trace>
  <inkml:trace contextRef="#ctx0" brushRef="#br0" timeOffset="3455">3087 530 7959,'0'-8'624,"0"1"1853,0 7 502,0 0-2344,0 7 1,7-6-417,3 4 1,-2 2 0,2-1 58,1 3 1,2-6-1372,2 2 796,0-4 1,4-1-633,1 0 0,1 0 365,-1 0 564,-4 0 0,12-6 0,-5-2 0</inkml:trace>
  <inkml:trace contextRef="#ctx0" brushRef="#br0" timeOffset="4203">3455 515 7940,'-8'0'1259,"1"0"0,5 5-850,-2 0 1,2 6 764,-3-1-597,3 10-4,2-4-275,0 12 0,0-5-100,0 6 1,5-4-148,0-1 1,5-6 0,-3 2-298,1-4 207,-5-1-248,10 0-566,-5-1 237,7-6 429,0-1 1,-2-14 0,-4-2-341,-4-4 236,4-2-351,-8 0 368,12-6 1,-11 3-64,3-7 1,3 6-73,2-6 1,-2 7 431,2-1 0,-5 2 0,3 3-251,-2-1 804,6 7-342,-11 1-160,12 7 174,-4 0 1,5 7-140,1 3 0,-5-2 33,0 2 0,-1-1 0,6 6 708,0 0-534,0 0 1,-1-6-270,1 1 1,0-2 48,-1 2 1,1-2-73,0-3 0,-1-3 0,1 3 42,0-4 1,-2-7-175,-3-4 1,3-5-243,-3-4 220,-4 2 55,7-10 1,-11 10 121,3-2-68,-4-4 0,-1 6 217,0-2 1,0 7 0,-1 4 153,-4 2 67,-3 1-379,-7 5-128,0 0 146,0 13 0,1-2 18,-1 14 0,5-1-77,0 6 0,7-1 0,-2 1-83,4-1 8,1-6 1,1 3 120,4-6-385,3-1 180,7-4 0,0-2-59,-1-3 1,1-4 140,0-6 0,4 0 1,1-1-225,-2-4 1,3-3-534,-1-7 514,6-6 1,-10-2-51,4-7 0,-2 1 27,2 0 1,-4 1 443,3 3 0,-4-2 1,-3 4-262,-3 0 0,0-3 489,0 6-179,4 0 1198,-11 12-504,5-5-299,-7 12-199,6-6 1,-3 9 0,6 3 416,-3 4-483,-1 11-65,2 3 19,1 0-546,0 11 288,5-9 1,-7 10-36,4-5 0,2-2 95,-7-4 0,-1 2 193,-4-6 1,0-1-1,0-4 488,0 0-450,0-7 0,-6 3 84,-4-6-158,-3 0-59,-8-5 1,3 0-444,-7 0 1,3 0 295,-3 0 1,-1-1-1,6-3-284,2-1 0,2-6-2185,1 1 843,7 4 708,2-7 934,6 4 0,13-5 0,3-1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2:52.24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29 588 7831,'-14'0'0,"6"0"0,1 0 2607,7-6-1701,0 4 0,0-6-600,0 3 0,0-5-132,0-9 1,5 1 0,1-7-471,3-1 1,5-2 75,6-1-405,0 0 324,-6-7 197,1 5 0,4-10-142,1 6 0,0-5 126,-6 0 0,-4 5 104,0 0 1,0 9 248,4 2 23,-5 6 702,-3 3-508,1 8-218,-6 7 1,6 13 348,-7 7 0,0 13-370,0 6 0,-2 10 0,-1 5-52,-2 3 1,-1 2-639,1 0 385,3-1 1,-9-5 107,6-4 1,-5 0-103,5-5 1,-5-3-93,5-12 1,-5-1-212,6-4 376,-1-9 1,3-9-282,-3-6 161,4-13 0,-6-3 77,7-13 176,7-1-150,-6 1 0,11-2-33,-8-3 0,8 2 19,-2-2 0,3 3 17,1 2 1,1 1-1,0 2 173,0 1-46,-1 7 0,1-3-151,0 6 79,-1 7 0,6 2 0,0 6-96,-2 0 1,0 0-67,1 0 0,-3 0 0,4 0-88,-4 0 1,-6 5-51,0 0-112,0 6 135,-2-3 66,-2 0 1,-6 5-1,-1-3-34,-4 3 1,0-3 160,-10 0 0,4 0 79,-9 4 0,-1-1 1,1-1-146,3-2 0,0-5 985,2 4-588,1-5 0,-1 7 655,0-6 1,6 1-433,-1-1 0,7-1 248,-2 5 1,3-4-216,2 5 0,7-5 0,2 5 111,4 1 0,4 2 185,2 2-484,-2-7 0,10 5 78,-2-3 354,-4 3-440,7 2 0,-10-5-271,6-1 1,-6-4 21,2 5 1,-9-5-718,-1 5 0,-2-5-2395,2 5 1623,-3-7 585,-7 3-641,0-6 1461,0 0 0,-7 0 0,-1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1:42.0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49 925 9049,'0'-9'3466,"0"2"-2435,0 7-433,0 0-388,0 7 1,0 2-172,0 8 1,0-1 26,0 0 0,0 2 1,0 2-320,0 2 0,0 1-761,0-1 1,0-4 559,0 4 0,0-10-1099,0-1 704,0 0 849,0-2 0,-7 6 0,-2-6 0</inkml:trace>
  <inkml:trace contextRef="#ctx0" brushRef="#br0" timeOffset="195">33 665 9457,'0'-11'1891,"0"1"-655,-7 6-85,5-10 0,-7 12 308,4-4-2274,3 4-241,-5 2 1,8 0 0,3 2-4207,1 4 5008,8-4 42,-11 12 212,12-5 0,-5 7 0,8 1 0</inkml:trace>
  <inkml:trace contextRef="#ctx0" brushRef="#br0" timeOffset="588">196 714 8555,'9'0'1749,"-2"0"0,-7 2-1200,0 3 0,0 4-3,0 8-455,0-1 120,7 7-154,-5-5-109,5 13 91,0-13 1,-5 13-75,4-4 57,-5 4-7,-1-6 1,0 0-1,2-5 1,2 2-118,1-2 86,1-9-163,-6 3-1,7-12 115,-5 5 0,7-7-42,-4 0 1,-1-2 0,7-5 109,1-9-27,-4 0 25,6-15 1,-5 7 88,7-3 1,1-2-1,-1 6 381,0-2-301,-7 5 1,6-2 102,-5 11-24,5-3-159,1 12 0,-1-4 16,-5 12 0,-2 3-144,-8 7 113,0 8 0,0 1 1,0 6-1,0-2-538,0-2 182,0-7 0,0 8-362,0-6 357,0 0-1284,7-6 716,-5-7 151,12-2 1,-10-7-645,7 0 1347,-1 0 0,14-7 0,1-2 0</inkml:trace>
  <inkml:trace contextRef="#ctx0" brushRef="#br0" timeOffset="845">862 291 7893,'0'-9'5484,"0"2"-4285,-7 7 1,5 9-730,-3 7 0,3 2 1,0 11 233,-3 6-739,3-3 197,-5 22 0,1-10 162,1 10-882,0-4 505,-3 6 0,7-5-1280,-5 3 1007,4-3 0,2-4-1559,0-4 1,0-3 1724,0-7 1,0-8-573,0-3 1,0-4-1408,0-2 1263,0-7 876,0-2 0,0-7 0,0 0 0</inkml:trace>
  <inkml:trace contextRef="#ctx0" brushRef="#br0" timeOffset="1006">765 779 7893,'9'-9'7851,"-2"-5"-7368,-7 12 33,0-5-591,0 7 1,0 1 0,2 3-2521,3 1 1361,4 8 725,0-11-5592,6 12 6101,-6-12 0,7 13 0,0-6 0</inkml:trace>
  <inkml:trace contextRef="#ctx0" brushRef="#br0" timeOffset="1353">1123 893 10066,'-17'0'1981,"8"0"1,-5 0-1323,3 0 3096,4 0-2939,0 0 0,1 2 0,3 1 54,4 3-708,-1-1 0,15-5-523,-4 0-588,3 0 1,8 2 0,1 2-439,3 1 871,-7 0 1,10-5 185,-7 0-1742,0 0 1945,1 0 1,-5-7-1,2-4 1,-5-1-1,-6-1-279,-2 2 355,-2 0 0,-5-5 522,0 0 1,-7 5-287,-4 0 0,-3 8 0,-4-3 942,-4 4-722,4 2 1,-6 0 33,8 0-284,0 8 0,0 1 0,-1 9 0,3 2 359,3 1-621,4 8 0,7-11 130,0 4 124,0-4 0,2-2 1,5-1-1188,9-4 232,0 3 0,15-12 0,-4 3-255,4-3 1,7-4-1,0-1 1,0-5 1062,2-1 0,-6-9 0,6-7 0</inkml:trace>
  <inkml:trace contextRef="#ctx0" brushRef="#br0" timeOffset="2193">1594 763 8366,'-16'0'4907,"0"0"-2769,7 0-327,1 0-1062,8 0 540,0 0-1200,8 0 0,6-2 226,8-3-667,7-4 0,-4-8 1,8 1-1,-1-2 349,1-4 1,-1 2-391,1-7-324,-8 0 0,0 0 450,-3 0 0,-6 0 0,2-6-157,-5 1 1,-8 3 560,6-4-199,-7 12 1,3-17-149,-14 12 235,-2-6 0,-8 7 1,1 3-1,0 6 859,0 5-681,-8-4 1,6 15 0,-5 0 0,-1 13 793,-3 12-342,4 2-594,-1 20 1,2-5 0,1 7 321,1 0-538,2 7 0,3-6 0,4 6 1,6-3 212,3-5-112,2 5 1,7-19 104,4 4-510,11-11-4,-4-3-391,13-15 817,-6 5 1,15-14-97,3 0-314,-3-7 1,5-11 0,-5-4 109,1-5-32,3-11-1,-3 2-3,-3-7 217,-3-1 1,-3 1 14,1 0 343,-8 6 0,2-10 0,-9 6 1,-3-1-697,-1 4 1595,-7-3-604,1 6-371,-8-4 1,0 8 0,0 4 1395,0 5-1023,-8 4 1,-1 9-1,-7 4 546,0 3-766,-1 9-139,-6 9 0,3 15 1,-5 9-440,1 1 297,3 3 0,3 12 1,-2 3-1,0 5-358,5 1 155,6-7 0,9 1 0,0-8 0,0-6 0,4-4 20,7-4 131,0-3 0,18-9-131,-8-3-141,8-11 99,-4-4 53,8-7 1,-1-7 0,-1-6 0,-2-7-79,-2-7 0,-1-4 0,1-1-9,-6-1 430,-3 1 1,-1-2-272,-1-4 0,-5 9 1,-2-2 133,-2 6 703,-2 3 1,-5 6-791,0-1 285,-7 8-136,5 2 0,-12 14 0,5 4 0,-2 5-19,0 6-147,8-4 1,-6 15-207,3-1 363,4 1-307,-5 7 180,7-8 1,2-1 0,2-2-1377,1-2 1042,8 0 1,1-2 0,8-5-11,-2-7 1,3-6-2990,-1-7 1,7-7 3374,-2-4 0,4-11 0,1-3 0</inkml:trace>
  <inkml:trace contextRef="#ctx0" brushRef="#br0" timeOffset="2326">2651 307 7806,'-16'8'6733,"7"1"-6089,2 0 193,7 5 1,0-10-447,0 7 1,2-6-1,3 4-2749,6-2 170,3 6 1,3-9 2187,-1 6 0,0 1 0,0 6 0</inkml:trace>
  <inkml:trace contextRef="#ctx0" brushRef="#br0" timeOffset="3367">2977 763 7827,'0'-16'4370,"-8"-1"1,7 1-2770,-5 0 38,-3-8 1,5 6 0,-5-3-1,0 4-1100,0 6 1,-1-3 0,-7 5 0,1-2 0,0 2-1596,-1 2 456,1 1 487,-7 14 1,-3 6-1037,-6 8 0,7 7 1,3-2-1,4 4 1,3 1 270,5 1 0,2-6 0,8-2 400,0-2 0,8-1 0,4-6-1310,8 1-60,-2-8 1683,13-2 1,-11-7-202,7 0 658,0 0-420,-2 0 0,-1-2 0,-8-1 1,-2-5 29,-3-1 88,4 6 0,-12-6 2229,8 3 1759,-7 4-3665,3-5-195,-7 7 1643,0 7-1617,0 2 0,0 8 0,0 1 0,0 3 0,0 7 76,0 2-523,-7 3 318,5-1 0,-12 8 0,3 2-38,-4-1 1,-1 6 0,-2-5 208,-4-1 0,4-1 322,-4-7 133,-3-1-583,7-7 1,-5-1 0,6-10 9,1-3-57,0-4 1,0-7-1,1-1-841,4-5-95,-3-10 1,10-9-652,-7-8 1543,8 1 0,-12-1-400,4 1 0,4-6 1,2-2-1,3 0-100,2 0 617,0 2 0,0 11-193,0 0 0,7 7 0,4 0 0,4 6-313,1 3 0,7 7 1,4-1 150,4 3 1,2 2-1,-1 0 303,1 0-62,-1 0 0,6 0-236,0 0 85,7 0 221,-10 0 1,4 0 0,-6-2 0,-1-3 0,1-6-298,-1-3 340,1-3 310,-8-6-317,-1 5 0,-8-13 1,0 4 565,1-4 0,-8 1 0,-2 1 105,0 2 170,-5 7 1,3-6-434,-10 5 1,-2 8-1,-8-1 1,3 3 137,-1 2 0,-11 5 1,8-1-240,-2 3 1,2 9-462,5 4 93,-4 3 0,8 5 0,-4 2 0,6 6 0,3 2-1657,2-2 1,0 4 1632,0-4 1,7-2-1,4 1-639,4-3 403,1-1 0,6-6 0,-1 0-536,-1 1-377,6-8 1027,-8-2 1,5-7 0,-7 0 0,2-2-202,4-3 1,-4-6 0,4-9 94,-4-2 0,-4-5 0,-1 4 737,-2-3-445,-8-1 0,10 0 0,-6 2 0,1 1 1281,-1 5-614,-2 1-425,-5 1 0,0 6 1634,0 1-772,0 6-478,0-3-419,0 7-182,-7 7 21,5 9 0,-5 4 1,7 5-1,0 1 236,0-1-300,0-5 1,0 11-295,0-4 1,5-4-1,3-1-396,1-4 1,2-2 0,5-1 14,0-4 1,0-6 403,1-10 1,-1-10 0,0-8-1,0-5-168,1-6 0,2 3 0,1-3-31,0 5 223,-13 2 205,15 2 1,-13 1-1,6 8 1,-3 2 0,-3 1-1,0 4 2698,0 2-2471,-5 1 1,3 8-88,-7 3-81,0 4 0,0 15 1,0 1-1,0 2 1,2 0 633,3 2-1516,-3 2-4988,5 2 5713,1-8 0,-1 4-33,4-7-1227,3-1 0,-5-6 0,8-4 1363,-1-6 0,7-3 0,3-2 0</inkml:trace>
  <inkml:trace contextRef="#ctx0" brushRef="#br0" timeOffset="3619">4245 31 7787,'-7'-9'5286,"-2"-5"-2010,0 12 1,-4-4 0,8 12-259,1 5-2624,2 10 1,2 5 745,0 6-744,7 8 1,-3 9-383,7 10 0,-7 6-694,1 6-96,-3-4 0,-2 5 0,0-9 0,0-3 0,0-6-2006,0-3 1859,0-10 1,0-3 0,0-11-8909,0-5 8929,0-11 902,0-19 0,7-10 0,2-14 0</inkml:trace>
  <inkml:trace contextRef="#ctx0" brushRef="#br0" timeOffset="3763">4164 470 14003,'0'16'3276,"0"1"1,2-8 0,3-2-3731,6 0 0,-2-5 182,2 3-349,0-3 0,5 4-1906,0-1 2234,0 0 0,1-3 293,-1 4 0,0 3 0,0 7 0</inkml:trace>
  <inkml:trace contextRef="#ctx0" brushRef="#br0" timeOffset="4094">4440 747 16021,'-9'0'8559,"2"0"-6916,7 0-1103,0 7-487,0-5 49,0 5 1,7-7-814,4 0 182,3 0 0,5 0 0,0 0 0,3 0 0,-2 0-2588,-2 0-1770,-2 0 4647,1 0 1,-1-7-66,0-4 206,-7-4 1,4-1-1,-8 0 1,-1 0-447,-2-1 1397,-2 1-527,0 7-313,0-5 1,-8 6 1560,-2-3-255,-5 4 1,-3 7 0,-2 2-888,-2 3-134,1 4-252,-3 15 90,6-6 0,0 15 1,9-3-11,2 6-737,1 2 1,6-1-528,0-5 1291,8 4 0,3-12-3735,10 3 3467,5-4 0,1-14 1,0-3-4521,2-4 4361,1-2 0,1-15 275,-4-7 0,11-14 0,-4-5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2:50.9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542 45 7932,'0'-8'628,"-6"-4"256,-4 7 1,-3-1 0,-2 3-199,1-2 0,-8 0 783,-2 5-978,3 0 1,-12 0-62,4 0 0,-9 6-238,4 4 0,-7 10 1,3 6 81,1 6 1,-4 6 110,7 6-220,6-6 0,2 9 54,6-3 1,7-1 13,8-4 1,5-6-534,5 1 0,10-10 0,11-2-126,7-1 292,-2-11 60,11 9 1,-3-17 0,9 3-297,1-4 0,1-1-244,-1 0 0,-5-1-134,0-4 1,-6 3 0,-9-3-1953,1 4 1473,-7 1 1227,-2 0 0,-6 0 0,-1 0 0</inkml:trace>
  <inkml:trace contextRef="#ctx0" brushRef="#br0" timeOffset="408">1204 648 7891,'6'8'-93,"-4"-2"362,5-6 470,-7 7-275,-7-6 0,-1 11 324,-7-7 0,5 5 593,1-6-936,-1 8 0,-5-2 67,0 9 0,1 2-2,-1 4 1,0 3-347,1-4 0,0 2 28,5-1 0,2-4 0,6-6-1022,-4 0 406,3-1-2889,-5-6 3313,7-1 0,7-14 0,1-1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3:03.3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366 133 10057,'-7'-8'1028,"4"-1"-113,-7 5 0,5 0-359,-4-6 0,4 2-102,-5-2 1,5-3-309,-5 4 0,0-3 18,-4 2 0,4-1 0,-1 4-4,-6-1 0,2 5 221,-4-2-472,-4 3 138,7 2 1,-7 7-189,3 3 136,4 9-45,-5-2 27,-1 10 0,6-9-204,-4 7 0,11-2-345,4 1 1,-2 2 283,2-6 1,2 0-105,8-6 0,3-4 163,7 0 1,1-7 0,4 2-276,4-3 1,4-9 324,1-3 1,1-4-58,-1-6 0,-1 2 321,-3-6-99,2 6 0,-10-4-218,4 8 736,-6-1-386,-1 0 1,-4 2 106,0 3 0,-7 2 29,2 3 163,-3 4 1,-4-6-152,-3 7 0,2 0 147,-7 0-420,0 7 0,-4-1 0,0 6 139,5-2 0,2-6-189,7 6-97,-6-6 212,4 9 0,-5-10-156,7 7 120,0-7-39,7 10 32,-5-11 1,11 9-7,-4-6 1,0 1-208,0-1 218,1-3-121,5 5 1,-2-6-44,-3 4 129,3-3 1,-10 4-96,7-6 169,-7 0-3,4 0 151,-7 0-468,0 0 257,6 0-473,-4 0-103,4 0 0,-4 0-902,3 0 768,-3 0 714,11 0 0,-12-6 0,6-2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3:03.7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45 7931,'-7'-15'3416,"-1"1"-2700,0 5-194,1 3 713,1 6-753,4 0 0,-4 2-72,6 2 0,0 5-1127,0 5 0,1 8-510,4 2 1,5 4 1226,10 1 0,3 7 0,6 2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2:59.9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87 8589,'-7'-1'2283,"6"2"-938,-6 14-592,7 0-470,0 6 0,0 8 0,0 12 74,0 7 1,0-1-155,0 7-136,0 0 95,-6 5 0,4-1-318,-3 1 165,3-7 0,2-1-782,0-7 0,0-1 503,0-4 1,0-10-1018,0-9 1,0-4-172,0-1 1458,0-7 0,7-8 0,1-8 0</inkml:trace>
  <inkml:trace contextRef="#ctx0" brushRef="#br0" timeOffset="82">0 528 12648,'15'9'2380,"0"-3"-2218,0 1 1,6-6 53,3 4 0,4 2-574,1-2 0,2-1 293,4-4 1,1 0-2680,3 0 2744,3 0 0,-4 0 0,6 0 0</inkml:trace>
  <inkml:trace contextRef="#ctx0" brushRef="#br0" timeOffset="522">662 631 7896,'-20'0'1863,"1"0"0,-3 0-868,3 0 0,1-5-15,-7 0 1,6 1-543,-6 4 0,7 0 0,-1 1-21,2 4 1,3-2-567,-1 7 0,5 0 183,0 5 0,7 1-880,-2 4 648,-3-4 0,6 5-1425,-2-6 1086,8 0 1,0-1-78,5 1 0,3-5 0,6-2 12,1-2 0,6-1 105,-5-5 1,1-1 230,-2-4 0,-1-3 67,7-7 0,-7 0 324,1 1 1,-2-1-200,-3 0 0,-4 0 1295,0 1-220,-7-1 27,4 7-724,-7 1 706,0 7-519,0 0 1,-2 7 145,-3 3-636,4 3 161,-6 8 0,7-5-135,0 4 0,0-2-298,0 1 0,2-4-692,3 0 0,0-2 519,9-8 0,-2 0-272,7-5 0,4 0-27,2 0 1,-2-5-914,1 0 1656,-6-7 0,16-2 0,-3-9 0</inkml:trace>
  <inkml:trace contextRef="#ctx0" brushRef="#br0" timeOffset="898">926 87 7896,'-9'-13'2206,"-1"4"207,7 2-1367,-10 14-415,11 1-256,-5 6 0,7 8 1,0 4 645,0 6-823,0-1 0,0 12-94,0-4 1,0 8-68,0 2 1,0 0 127,0-4 1,0 2-84,0-3 0,0-2 103,0-7 1,0-9-281,0 3 0,0-9-707,0-1 499,0-9-591,7-3 421,-5-7 213,11-7 31,-12-1 1,12-11-378,-3-1-115,3 0 393,2 6 0,4-6-58,1 0 0,1 6 37,-1 4 1,-2 5 240,6-5 0,-4 7 149,4-2 0,-6 8 108,2 2 0,1 8-167,-1 2 0,-2 0 88,-8 4 0,1 3 0,-6-3-50,-2-1 0,-1 3 373,-2-1 0,-2 0 808,-3-6-608,4 1-349,-19 0 0,10-6 978,-9 1-747,-4-7 1,6 6 222,-2-4-603,-4-4 12,7 6 0,-6-7-29,8 0 1,-1 0 137,0 0 1,6-2-787,-1-3 1,6 2 422,0-7 1,2 5-2009,2-5 1,8 6 2154,7-6 0,6-7 0,8-5 0</inkml:trace>
  <inkml:trace contextRef="#ctx0" brushRef="#br0" timeOffset="1635">1514 617 7839,'-8'0'4998,"2"0"-4030,6 0 2524,0 0-2759,6 0-366,2 0 0,7-7-286,0-3 1,6-4-597,4-6 518,-4-3 0,7-6-1068,-6-1 612,8 1 332,-1-7-28,1 5 0,-6-7-339,1 4 0,-7-2-366,1-3 1,-4 1 292,-5 4 0,-4 3 536,-6-3 1,0 4-53,0 6 0,-8 3 652,-7 6 0,1 7 265,-6 3 0,-3 11-489,-1 9 0,-2 13-75,1 11 1,-1 10 14,6 5 0,-3 3-398,9 2 1,-4 5 153,8-1 0,3-1-272,3-8 0,4-3 9,4-7 0,5-6-89,5-4 1,8-10-68,2-4 0,5-5 136,6-6 1,-3-2-9,8-7 1,-1-7 82,5-2 0,-3-6-126,3-5 1,-8 2 85,8-6 1,-10 6-261,0-2 0,-4 2 140,-6-1 1,1 2 179,-10-2 1,1 2-1,-11 3 25,-2-1 38,-1 0 0,-9 1 772,-3-1 0,-4 7-383,-6 3 1,-3 3 624,-6 2 0,4 7-352,1 3 0,1 8 211,-2 1 1,-1 7-341,7-1 1,-1-2-96,5 1 0,7-4-118,3 4 0,4-6-32,1 2 1,8-4-260,7-1 1,1-2 108,8-3 0,6-4-796,4-6 1,5 0 373,-4 0 0,4-1-1143,-5-4 0,5 1 106,-4-5 1399,-1-1 0,2-5 0,1 0 0</inkml:trace>
  <inkml:trace contextRef="#ctx0" brushRef="#br0" timeOffset="2508">2779 558 7858,'-7'-8'2433,"4"-5"-1745,-7 3 1,5 2 861,-5-2 1,0 2-661,-4-2 1,-1-2-328,0 7 0,1-4-102,-1 4 0,0 0-170,1 5 0,-1 0-309,0 0 0,-1 1 105,-4 4 1,4 8-373,-4 7 0,4 6 242,1-1 0,5-4-68,1-1 1,5 1-498,-1-2 0,4 1 70,1-5 253,0-1-293,6 1 0,3-5 179,5 0 0,1-7-579,0 2 469,-1-4 211,1-1 1,1 0-275,4 0 359,-4-6 54,6-2 0,-8-7-46,1 0-8,0 1 1,-1-1 397,1 0-196,-7 1 1,4-1 680,-7 0-352,6 0-239,-9 1-25,4-1 588,1 7 1,-6-5-85,4 3-286,-3 3 631,-2-6-322,0 12-28,0-6-168,0 7 0,-2 0-506,-3 0 87,4 0 0,-6 7 224,7 3-725,0 3 314,0 8 196,0-5 42,0 5-453,0 1 1,0-6 228,0 4 0,2 1-143,3-2 0,3 1-118,7-5 452,-1-7-123,1 5-73,0-11 282,-1 4-11,1-6-180,0 0 7,-1 0-139,1 0 154,0-6 28,0 4 1,-1-13-243,1 1 44,6-1 179,-11-6 0,10 4 61,-11-2-85,4 2 25,-4-10 0,2 10 25,-6-2 54,6-4 958,-9 6-493,5-4-203,-7 13 1142,0-5-636,0 11-332,0-4-58,0 6 65,0 0-273,0 6 0,0 7-67,0 7 0,0 0 145,0-6-584,0 8 252,0-6 154,0 5-703,0 0 334,6-4 209,-4 4-3,11-6-308,-5-7 0,2 3 4,0-6 180,-1 0 34,6 2 1,0-6-66,-1 4 84,-5-10 77,4 4-83,-5-13 45,7 6-80,-7-6-208,5-8 134,-5 6-112,7-5 0,-6 1 37,1 1 0,-5-1 192,5 5-42,-7 1 7,10 5-23,-11-4 615,4 5-426,-6 0-26,0 2 549,0 6-286,7 0-170,-5 6-23,4 9 1333,-6 8-548,0 6-476,0 7 1,2-3 46,3 6 1,1-6-1745,4 1 637,3-3 429,-5-8 216,13-2 103,-4-6 0,17-7 0,-3-2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2:58.8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116 206 7945,'-21'0'501,"5"0"1,-4 0 3094,4 0-3003,1 6 0,5-4 1341,0 3 1,7 3-821,-2 2 0,5-2-412,5 2-473,3-7 1,13 9-127,4-7 118,3-1-285,8-4 0,1 0 161,7 0 0,0-1-426,0-4 1,2 2 83,3-7 1,-3 5-1,1-3-984,-6 1 1,0 1-1154,-7 1 1628,7 3 1,-15-6 91,4 3 0,-11 3-464,1-2 713,-4 2-1195,-8-5 500,-1 6 86,-7-6 673,0 7 1,-7 0 348,-2 0 0,-5 7 0,0 1 0</inkml:trace>
  <inkml:trace contextRef="#ctx0" brushRef="#br0" timeOffset="347">704 0 7861,'-23'0'2228,"4"0"-1298,2 0 0,7 2-193,1 3 0,5-2-148,0 7 0,2-5-817,2 4 217,0-5 0,6 7-97,4-6 0,3 5-175,2-5 0,1 5-432,4-6 1,-4 8 383,4-2 0,-4-2 183,-1 2 1,-2 1-68,-3 9 0,-4-2 645,-6 6 1,0 1 0,-1 4 1539,-4 0-1041,-3 1-584,-7 6 1,-1-5 574,-4 3-589,4-9 0,-4-3 193,10-2-770,-3-10-1782,12 9 0,1-19 2028,9 0 0,11-13 0,3-9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3:12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74 397 7934,'-13'-1'0,"1"-2"1215,2-2 1,6-5 451,-6 5-1013,7-6-244,-11 9-1,13-5-382,-6 1 41,7 4 1,7-11 316,3 3-599,9 4 216,-2-7 0,10 6-314,-2-3 0,7 4 308,3 6 0,-1 0-516,-5 0 345,1 0 0,-1 5-46,1 0 13,-1 13 1,-4-9-171,-1 11 94,-6 3 199,-3-7-70,-9 12 246,-6-5 0,0 8-125,0 3-35,-6-3 0,-9 10 302,-9-7 1,-1 1-8,-4-6 1,2-1 77,-7-4 0,3 4 303,2-3 0,-1-4-214,1-2 0,1-4 1103,4-5-485,2 3 67,8-5-439,6 0-451,1 5 1,15-6 388,7 3-431,0 3 1,12-10 0,-2 5-72,3-1 1,-2-2 8,3-5 1,-4 0-750,4 0 1,0-2 0,-4-1-1654,3-2 0,-5-7 433,-4 3 1885,-2-4 0,4-9 0,2-1 0</inkml:trace>
  <inkml:trace contextRef="#ctx0" brushRef="#br0" timeOffset="888">1308 706 7625,'10'-5'-467,"0"0"1454,-7-6 0,4 8-64,-7-7 0,-2 5 128,-3-5 1,-3 7-295,-7-2 0,-1 3-307,-3 2 1,-4 0-252,-7 0 0,1 2 11,0 3 1,-1 3-347,1 7 0,-1 1 179,1 4 1,6-4-290,3 4 0,4 1 224,1-2 1,2 3-556,4-3 1,2-2-231,7 2 1,2-2 352,3-3 1,9-1 45,11-3 1,3-3 105,1-7 0,0 0-59,1 0 0,4-12 90,0-2 0,7-13 244,-2-2 0,-3 0-135,-1-6 0,-4-1 139,-2 2 0,-1-7 120,-4 2 1,-3 1-123,-6-1 1,-2 7 622,-3-3 0,-3 4-308,-7 2 0,0 6 576,0 3 1,-7 4-351,-3 1 1,-3 7 96,-2 3 1,1 4-203,-1 1 1,0 8-326,1 7 1,-1 1-91,0 8 1,5 7 119,1 9 0,5-3-514,0 2 0,2 1 244,2 4 0,2-5-524,2 0 0,5-6 280,5 1 1,6-8-88,-1-1 1,6-12 83,-5 1 0,6-9 235,-2 0 0,4 2-40,1-2 1,-4-2-32,-1-8 0,-4-3-86,4-7 1,-6 0 98,2 1 0,-4-3-193,-1-2 0,-2 2 146,-3-2 0,-2 1 90,-3-2 0,-3 4 36,3-4 1,-4 4 163,-1 1 0,0 1 316,0-1-399,0 7 716,-6 1 0,4 9-327,-3 3 1,2 9 275,-2 11 0,3 4-211,-3 6 0,4-4-519,1 3 0,5-5 179,0-4 0,8-4-630,1-6 1,3-7-75,7-3 0,-4-5 654,4-5 0,1-16 0,4-10 0</inkml:trace>
  <inkml:trace contextRef="#ctx0" brushRef="#br0" timeOffset="1046">1808 1 7860,'-14'0'1860,"-1"0"0,5 0 1181,0 0-1956,7 0-1003,-4 6 1,7 2-93,0 7 0,2 0 10,3-1 0,3 8 0,7 0 0</inkml:trace>
  <inkml:trace contextRef="#ctx0" brushRef="#br0" timeOffset="2715">2043 544 7924,'0'-14'2905,"0"-1"-1980,0 0-406,0 1 1,-4 4 231,-1 0-79,0 7-206,5-4-348,0 7 0,0 7-46,0 3 0,0 4 112,0 6 0,1-2-221,4 6 1,-3 6 42,3 4 56,3 0-377,0-4 208,0-1-29,-1 1 115,-1-1-122,3-6-56,-1-2 233,5-6-96,-12-1 43,12 1-51,-11-7 40,5-1 0,-2-9 163,-1-3 1,3-3-80,-2-7 0,-3-4 67,2-1 1,3-6-92,-2 2 0,1-3 109,-1 3 1,-3-4-80,3 4 1,-2 1 10,2-2 0,-3 7 105,3-1 1,1 2-100,-1 3 0,1 4-169,-1 0 143,-3 7-244,11-4 183,-5 7 1,2 7-34,0 3 0,-2 3 53,2 1 1,1 1-292,-6 0 1,5 1-69,-5 4 0,1-2 103,-1 6 0,-1-6 196,5 2 0,-5 1-58,0-1 0,3-1 65,-2-4 0,1-2-64,-1-3 0,-1 1-76,5-6-6,-5 0 240,9-5 0,-7-2 14,4-2 0,2-5-82,-8-5 0,6-1 66,-5 0 0,5-4-85,-5-1 0,5 0-101,-5 6 1,4-6 109,-4 1 1,2-6 2,-2 5 1,-2 1 8,7 4 0,-5 0 28,4 1 1,-4 1 27,5 3 1,-5-2-109,5 8 247,0-1-153,4 5 0,1 1 121,0 4 0,-7 3-77,-3 7 1,1 1-53,-1 4 0,0 3 26,-5 6 1,0-4-123,0-1 0,0 1-10,0 4 0,0-6 107,0-3 1,0-4-121,0-1 1,2-2 54,3-3 1,-2-2-95,7-3 1,1-4 95,9 4 1,-2-5 1,6-5 0,-4-1-42,4-4 0,1-3 2,4 3 1,-4-3-180,-1-2 0,-1 1 117,2-1 0,1 0-60,-7 0 0,1 1 59,-5-1 1,-1 0-25,1 1 0,-5-1-103,0 0 346,-7 1 1,2-1-79,-10 0 0,2 0 537,-7 1 1,0 6 349,-5 3 1,1-2-449,-1 2 1,0 0-85,0 5 1,1 2-60,-1 3 1,5 3-205,0 7 0,1 1 78,-6 4 0,5 1-402,0 3 0,7 3 201,-2-8 0,4 7-430,1-1 1,1-2 109,4 1 0,3-6 128,7 2 0,1-9 246,4-1 0,-4-7-106,4 2 1,3-3 35,1-2 0,-1-2-8,2-3 1,-3-3-7,3-7 1,1 1-38,-6-1 1,-1-5-9,-4 1 1,0-6-62,-1 6 1,-1-3 88,-3 3 0,-2-2 117,-3-4 1,-3 2-83,3 4 0,-4 2 221,-1-2-178,0 2 1,0 3 525,0-1 1,-1 7 399,-4 3-351,3 3 1,-4 4-275,6 3 1,-2 3-84,-3 7 1,4 4-98,-4 1 1,3 6 142,2-2 0,0-1-345,0 2 0,2-2 52,3 1 1,-2 2-45,7-6 1,-7 0-37,2-6 0,1-4-177,-1 0 6,7-7 235,-4 4 0,7-7-3,-1 0 1,-4-7 32,0-3 0,-5-3-266,5-1 0,-1-3 64,6-2 1,-5 2-145,0-2 1,-1-3 32,6 3 0,-5-6 11,0 6 1,-2-1 423,2 5-131,3 1 1,-10 1 143,7 3 0,-5 3-52,5 7 1115,-7 0-855,10 0 0,-7 7 346,4 3 0,2 3-246,-7 1 1,1 1-151,-1 0 0,-3 1-471,3 4 1,1-2 189,-1 6 0,0 1-177,-5 4 1,0-4 150,0-1 1,0-6-1060,0 2 0,0-4 431,0-1 0,1-2-1806,4-3 2466,4-4 0,18-6 0,4 0 0</inkml:trace>
  <inkml:trace contextRef="#ctx0" brushRef="#br0" timeOffset="3428">4190 486 7942,'0'-10'0,"0"0"0,-5 5 1201,0-5 0,-5 5-487,5-4 1,-6 4 847,1-5-778,-3 7-56,-9-4-254,6 7-154,-5 0 0,5 0-129,-4 0-26,4 0 1,-6 2 165,8 3-462,-8 3 149,13 7-1,-11-1-278,18 1 0,-9 0 259,6-1 1,0 1-514,5 0 0,2-1 253,3 1 1,3-5-11,7 0 0,-1-5-10,1 4 1,5-5 248,-1 1 0,2-4 95,-1-1 1,-2 5-55,7 0 0,-8 0 79,3-5 0,-4 6-40,-1 4 1,-5-2 303,0 2 1,-7 0-139,2 5 1,-5-1 73,-5 1 1,-5 1 0,-8 2 350,-1 2 0,-6-2-245,6-8 0,-6 1 384,5-6-379,-6 7-144,10-11 1,-5 6-464,6-7 214,7 0-1793,-5 0 968,11-7 452,-4-1 249,6-7-1205,0 1 868,0 5 0,6-4-68,4 4-1742,3-4 1022,2 4 512,6-4 200,-5 12 532,6-6 0,-1 1 0,2-3 0</inkml:trace>
  <inkml:trace contextRef="#ctx0" brushRef="#br0" timeOffset="3646">4469 500 10114,'-8'7'1562,"1"1"1,2 7-749,0-1 1,-5 6-725,6 0 0,-3 4 13,2-4 1,4 6-241,-4-2 1,3-2 187,2-3 0,0-2-2486,0-3 1307,0-6 0,2-1 1128,3-7 0,3-7 0,6-1 0</inkml:trace>
  <inkml:trace contextRef="#ctx0" brushRef="#br0" timeOffset="3955">4469 353 7850,'0'-14'852,"-5"-1"958,0 0-1225,-6 1-134,9 5 1194,-11-4-432,11 12-1016,-11-6-79,12 7-2788,-6 0 2196,7 0 1,0 2 473,0 3 0,13 9 0,3 9 0</inkml:trace>
  <inkml:trace contextRef="#ctx0" brushRef="#br0" timeOffset="4649">4836 544 7850,'-10'-4'630,"1"-1"1,-1 0 606,-5 5 1,0 0 0,-1 0 138,-3 0 0,2 0-779,-2 0 0,-3 5-19,3 0-216,-1 6-400,5-3 0,2 7 0,2 0 334,1-1-324,7 7 0,-4-4-400,7 2 453,0-2-1031,0-3 744,7 1 1,1-2-510,7-3 1,1 1 332,4-6 0,-2 5-48,6-5 1,-6 0 117,2-5 0,1-7-14,-1-2 0,4-4-77,-4-2 412,-1 0-165,-4 0 53,0-6 1,-6 5-160,1-4 405,-6-3-123,2 7 750,-6-5-556,0 6 0,0-4-24,0-1 319,0 0-318,-6 12 1,2-5 91,-6 3 875,7 4-265,-10-7-82,12 11-379,-13-4-1,13 6-129,-6 0-764,7 0 355,0 0 181,0 6 0,0-3-692,0 7 1,2 0 0,3 5 764,5-1-231,-4-5-428,7-3 188,-5-6 124,1 0-158,4 7 199,-5-6 1,6 4-9,1-10 0,-2 2 298,-3-7 1,3 5 120,-3-5 1,-2 6 113,2-6 0,-7 5 385,2-5-303,3 7 1013,-6-4-534,4 7-289,-6 0-188,0 0 0,0 7-300,0 3 1,-1 4-116,-4 6 0,3-2 182,-3 6 1,4-4-311,1 4 0,0-6 89,0 2 1,5 1-211,-1-1 1,8-1 121,-2-4 0,3-5-105,1 0 0,1-7 31,0 2 1,0 1-82,-1-1 1,1-1 19,0-9 1,-1 0 112,1-10 0,5 4-162,-1-9 0,1-1 128,-5 1 1,-1-1 47,1 1 1,-5 2 4,0-6 1,-2 6 212,2-2 0,1 4 157,-6 1 1,1 2-69,-1 3 60,-3 4-127,4 6 0,-1 6 367,0 4 1,0 10-147,-5 4 0,0 4-217,0 2 0,0-1 59,0 0 0,2-1-912,3-3 0,1-3 174,4-2-1311,3-10 854,-5 9 463,7-17 585,6 5 0,2-14 0,6-1 0</inkml:trace>
  <inkml:trace contextRef="#ctx0" brushRef="#br0" timeOffset="5008">5836 515 7833,'0'-15'2777,"0"1"-1998,0-1 365,-7 0 1,-1 5-527,-7 1 1,1 5-41,-1 0 1,0 2-149,1 2 0,-6 8-413,0 7 1,-4 1-44,4 9 0,-1-6 205,1 6 0,9-6-26,-4 6 1,6-6 56,-1 6 0,3-7-221,7 1 1,0-7-27,0-2 0,7-2-194,3 2 0,4 1 111,6-6 0,-2 1-22,6-1 0,-4-3 147,4 3 1,-6 3 26,2 2 0,1-2 156,-1 2 0,-5-2-87,-6 2 1,-5 3 846,0-3-647,-2 3 0,-2 1 427,0 1 0,-11 0-229,-4 0 1,-5-6-569,1 1 1,-4-2-905,-6 2 1,-1-3 644,1-7 1,1 0-1191,3 0 1110,4 0 0,8-2-3534,3-3 3942,4-3 0,19-7 0,3 1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3:26.9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30 7841,'-2'-10'5539,"-3"0"-3817,-3 7-1334,0-3 364,-5 6-217,11 6-276,-4 2 1,1 9 201,0 2-250,0 4 0,-2 6-303,6 1 116,-6 6 1,2 0-221,0 3 194,0 3 1,5-11 265,0 5-324,0-13 0,0 3 60,0-6-22,7 0 399,-5-6-203,11 1-83,-5 0 0,7-7 157,-1-3 1,1-4 61,0-1 0,-1 0-25,1 0 0,5 0-296,-1 0 0,6-5 155,-6 1 1,6-1-672,-6 5 0,6 0 326,-5 0 0,4 0-934,-4 0 0,1 0-15,-2 0 0,-2 0 546,2 0 0,-7 0-570,-2 0 1,-2-2-61,2-3 208,3 3 0,-12-6 1026,4 3 0,-3 4 0,-2-6 0</inkml:trace>
  <inkml:trace contextRef="#ctx0" brushRef="#br0" timeOffset="358">574 280 7842,'-15'0'601,"0"0"0,-4 2 0,-1 2 2197,1-2-2049,4 11 1,2-10-164,3 7 0,3-5-917,7 5 207,0-7 137,7 4 0,1-2-1095,7-1 605,0 1 395,-1-5 0,1 5-322,0 0 284,-1 0 0,1 0-252,0 0 287,-7 6 1,3-3 888,-6 7-373,0 0-263,-5 6-117,0-5 1296,0 12-860,-6-5 1,-3 2-51,-5-1 0,-6-6 0,1 2-12,1-4 0,1-1 0,3-1-259,-1 1 45,7-7-1646,-5-1 1122,11-7-3222,-5 0 1731,7 0 1804,7 0 0,8-7 0,8-1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3:35.3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15 347 7925,'0'-15'1392,"0"7"-633,0-5-269,-7 11-1,6-4-215,-6 6 259,7 0 681,0 0-995,7 6 1,-4 2 108,7 7-233,-7 6 0,5 2 233,-3 7-110,-3-1-280,4 7 143,1 1-286,-5 1 157,4 5-34,-6-12 217,7 11-206,-6-11 0,6 5 116,-7-7 58,0 1-46,0-7 0,1-2 64,4-6-261,-3-7 219,4 5 155,-6-12-29,0 6-123,0-7 17,0 0-45,0-7 1,0-1 86,0-6-201,0-1 1,0-5-319,0 1-14,0-7 0,0 4 180,0-2 1,0-6-100,0 1 0,2 0 139,3-6 0,-2 4 1,7 2 72,1-1 1,3 8 146,0 2 0,-2 0-111,2 6 1,-7-4 383,8 8-174,-4 3-67,4 1 1,-1 6 373,1 0-196,-7 0 0,5 0-137,-4 6 76,-1 3 0,3 5-137,-6 1 1,5 0-1,-5 1 93,-2 4 1,0-2-353,2 6 1,-3-1 105,3 1 1,-4 4-119,-1-3 0,0-2-29,0 1 0,0-6 28,0 2 1,5-9 57,0-1 1,0-5 42,-5 5 0,2-7-91,3 2 0,-2-4 75,7-1 1,-5-6 119,4-4 0,-4-3-144,5-2 0,-2-4 0,4-3-57,-3 0 116,1-3 13,5 2 1,-5-5-41,0 4 0,-2 1 85,1-1 0,5 6-67,-5-2 0,0 4 85,0 1 70,-5 7 47,9 1 93,-12 1 0,12 4-220,-11-4 170,11 6 1,-10 1-55,7 4-38,-7 3-120,4 7 0,-2 0 93,0-1-144,0 1 1,0 5 93,-1-1 0,3 3-106,-2-3 0,-2-3 56,7 4 0,-5-4-43,5-1 1,-1 0 73,6-1 0,0-4 8,0 0 0,-1-7 71,1 2 1,5-3-77,-1-2 0,7 0 0,-1 0-35,3 0 1,-4-2 52,0-3 0,1 2-324,4-7 0,-4 0-86,-1-4 0,-4-1 139,4 0 0,-6-4 163,2-1-34,-4-6 38,-7 3 0,2-1 718,-6-1-306,0 7-236,-5-3 0,-7 6 591,-3 1-449,-3-1 1,-1 2 723,-1 3 46,0 3-313,-6 7-139,5 0 1,-10 7 115,6 3-203,0 3-361,6 8 1,-1-3 266,0 7-164,1 6 1,1 0-74,3 3 1,3-3 17,7-2 0,7-4-290,3-1 1,4-6-204,6 2 0,-2-5 185,6-6 0,6-2-161,4-7 0,5 0 146,-5 0 0,6-11-426,-6-4 0,7-10 233,-2 1 0,-3 1 407,-2-2 0,-3 1 0,-1-5 0</inkml:trace>
  <inkml:trace contextRef="#ctx0" brushRef="#br0" timeOffset="985">1500 317 7930,'-9'-9'1150,"4"-1"-13,4 7-478,1-4-291,0 7 274,0 0 121,-7 0-309,6 0-52,-6 0-193,7 0 1488,0 0-1417,0 7-145,0 1 0,0 8-81,0 4 0,0-2 97,0 6 0,0-4-74,0 4 0,0 1 72,0 4 0,0-4-135,0-1 0,0-4 78,0 4 1,0-4-183,0 4 79,0-6 1,0 3-147,0-6-202,0-7 0,2-1 5,3-7 434,-4 0-97,6 0 1,-7-7 68,0-2 0,5-5-98,0 0 1,0-1-42,-5 0 65,0 1 1,1-1-157,4 0 99,-3-6 0,4 5 56,-6-4-336,7-3 159,-6 7-6,6-5-76,-1 6-38,-4 0 277,5 1 1,-2-1 153,-1 0-44,8 0-71,-10 1 1,9 4 158,-6 0-217,6 7 680,-9-4-321,11 7-99,-11 0-1,11 0 448,-12 0-285,6 0-61,-1 0 160,-4 0-137,11 7 0,-6 1-344,2 7 1,0-1 0,-6 1-26,2 0 39,0 0 104,-5 6 1,0-3-484,0 6 200,0-6 119,0 10 1,0-10-174,0 6 1,0-4-68,0 5-92,0-7 237,0 3-133,0-7 208,0-5 61,6-3 0,1-12 232,3-4 1,3-8-80,-4-2 0,4-6-77,2 2 0,-5-4-38,0-2 1,0 1-144,4 0 0,-1 6 101,-3 3 1,3-1 27,-3 1 1,-2 2 5,2 9 0,-5-3-15,5 7 0,-5 0 223,4 5-190,-5 0 1,7 7 229,-6 3 1,0 4-60,-5 6 1,0 1-201,0 4 0,0 3 91,0-4 1,0 4-148,0 1 1,0-4-172,0-1 1,0-6 106,0 2 0,1-4-159,4-1 0,4-5 80,5-1 0,-2-5-628,2 1 1,-2-4 339,7-1 0,3-1-2147,-3-4 2642,7-4 0,-3-5 0,7-1 0</inkml:trace>
  <inkml:trace contextRef="#ctx0" brushRef="#br0" timeOffset="1426">2337 464 7846,'0'-9'-457,"0"-1"183,0 7 1445,0-11-330,0 13 342,0-6-392,0 7 375,0 0-694,-6 0 0,-2 2-50,-7 3 0,5 3 8,0 7 1,1 4-96,-6 1 0,0 4-2,1-4 0,0 4-109,5-4 1,2 5-121,7-6 0,0 2 120,0-1 0,2-4-109,3 4 1,4-9-5,11-1 1,-2-5-97,7 5 0,-1-7-318,5 2 0,-4-3 212,-1-2 1,-4-7-514,5-3 0,-8-3 294,3-1 0,-9-3-158,-1-2 0,-6 1 94,0-7 1,-2 6 232,-2-6 0,-6 5 95,-4-4 1,-5 6 147,-5-2 0,3 4 3,-8 1 1,5 6-84,-4-1 1,6 7-1207,-2-2 510,4 3-773,8 2 0,1 7 1447,7 2 0,13 4 0,4 2 0</inkml:trace>
  <inkml:trace contextRef="#ctx0" brushRef="#br0" timeOffset="2452">3219 156 10260,'-9'-2'2435,"-1"-3"-2223,0 4 1,-5-6 15,1 7 117,-1 0 0,0 0-63,0 0-123,1 0 0,-1 0 74,0 0 1,1 0 217,-1 0-353,0 0 1,1 5 94,-1 0 1,5 1-195,0-1 0,7-2-161,-2 7 171,-3 0 1,6 5-33,-3-1 1,4 1 47,1 0 0,0 0-140,0-1 1,0 8 80,0 2 1,0 4 34,0 1 0,0 1 1,0 4 163,0 0 0,0 7-92,0-2 0,0-1 0,0 1 0,0-6 23,0 1 1,0-3 216,0-2-218,0-6 2,0 5 1,0-12-6,0 4 1,0-9 35,0-1-52,0-7 1,0 6 270,0-5-172,0-2 364,0 5-114,0-7 360,0 0-1038,6 0 0,-2 0 174,5 0 0,1 5-444,5-1 1,0 6 103,-1-5 0,3 0-646,2-5 1,6 0-20,9 0 1,-1-6 528,6-4 1,-2-3 554,3-2 0,2-6 0,-4-2 0</inkml:trace>
  <inkml:trace contextRef="#ctx0" brushRef="#br0" timeOffset="3366">3704 523 9276,'-8'-1'3593,"3"-4"-3163,4 3 0,1-11-219,0 3 1,6-3-150,4-2 1,3-1-250,2-4 1,0-1 193,-1-3 1,1-4-267,0 3 1,-1-1 219,1 2 1,-5-9-278,0 4 1,-2-4 61,2 4 0,-4 1 65,-6 3 1,0-2 181,0 2 437,0 4 641,0 0-777,0 13 1,0 9 36,0 14 0,0 6-107,0 9 1,-2 5-166,-2 5 0,0 7 147,-5 2 1,4 7-193,-5-3 0,5 3-192,-5-2 1,2-4 111,-2-5 1,2-8 39,3-3 0,2-9 42,-7-5 185,7-4-170,-4-8 40,7-1 1,0-16-72,0-5 0,0-6-5,0-4 0,0-4-59,0 3 0,5-2 101,0-3 1,5 6-46,-5-1 1,6 7 1,-1-1 1,-2 2 62,2 3 1,-5 1-63,5 3 94,-1-3-83,6 11-233,0-5 239,0 7 7,-1 0 0,-4 5-527,0 0 241,0 7 143,-2-11 0,5 11-443,-3-7 284,-4 6-114,1-9-22,-7 11 285,0-5-14,0 7 1,0-6 103,0 1 77,-7-6 56,6 9-99,-13-12 23,6 12-152,-6-11 960,-1 4-440,0 1-167,7-5 9,-5 4 945,5 1-324,0-6-349,1 6 574,7-7-247,-6 0-448,4 6 1,-3-2-110,10 5 1,-2-4 457,7 5-507,0 0 0,9 5 4,1-1 0,0-4-4,-6 0 0,1-5-682,0 5 0,-1-7-1705,1 2 0,0-4 1164,0-1 0,-6 5-1650,1 0 2657,-7 0 0,10 2 0,-4 1 0</inkml:trace>
  <inkml:trace contextRef="#ctx0" brushRef="#br0" timeOffset="4502">4072 97 9032,'-2'-8'1243,"-3"3"250,4 3-394,-6 2-66,7 0 320,0 0-1106,7 0 1,1 0-26,7 0 1,1 0-180,4 0 1,-4 0 123,3 0 1,3 0-308,-3 0 0,6-5-94,-6 0 0,6 1-245,-6 4 1,1 0-96,-5 0 0,4 0-31,1 0 316,0 0 0,-6 0-317,1 0 531,-7 0 1,4 1-275,-8 4 849,1-3 95,-5 11-95,0-12 0,0 8 285,0-5-212,-6-2-267,4 5 96,-4-7-465,-1 0 1,6 1 101,-4 4-192,3-3 0,2 11 36,0-3 0,-5 3 111,0 1 1,0 1 194,5 0 0,-1 4-108,-4 1 1,3 6 67,-3-1 1,2-1-103,-2 6 0,3-4 140,-2 8 1,2-3-55,2-2 1,0-4 172,0-1 0,0 1-135,0 4 0,0-4-46,0-1 1,0-6-161,0 2 0,0-4 101,0-1 0,0 0-49,0-1 47,0 1 1,5 0-199,0-1 0,0-4 49,-5 0 1,0-5-355,0 5-61,0-7 171,0 10 290,0-11-122,0 4 377,0-6 0,-7 0-89,-3 0 0,-3 0-117,-2 0 1,1-5-5,-1 0 1,-5 0 299,1 5 0,-2 0 22,1 0 0,4 0 122,-4 0 0,4 0-184,1 0 1,0 0-79,1 0 0,4 0-562,0 0 312,7 0-2394,-4 0 1855,7 0 0,12 0-1441,2 0 1,4-4 2041,-3-1 0,0 0 0,-1 5 0</inkml:trace>
  <inkml:trace contextRef="#ctx0" brushRef="#br0" timeOffset="5521">4910 141 9755,'-7'-8'940,"-3"3"0,2 3-128,-2 2-474,1-6 0,-6 4 28,0-3 0,1 4-147,-1 1 1,-5 0 8,1 0 1,-1 0-58,5 0 0,1 0 57,-1 0 1,-3 1 148,3 4-162,-9-3 0,14 9-55,-10-6 1,9 5-30,1-5 0,7 1-119,-2-1 1,3-2-171,2 7 124,0-6-19,0 9 0,0-5 82,0 6 1,5-4-17,0 0 0,2 0 35,-2 5 1,-2-1 44,7 1 0,-7 5-22,2-1 1,-4 2 23,-1-1 1,0 1 98,0 4 1,0 1-58,0-7 1,0 8 62,0-3 0,0-1-90,0 1 0,0-6 135,0 2 0,-1-4-2,-4-1-141,3 6 1,-4-4-32,6 2 0,-5-2-219,0-3 53,0 1 0,5 0 101,0-1 1,0-4 26,0 0 48,0-7-29,0 10-35,0-5 9,0 1-14,0 4 0,5-10 6,0 7 1,1-7-54,-1 2 1,3-3 60,7-2 1,-3 0 147,2 0 0,-2 0-94,7 0 0,3-5 39,-3 0 1,6-5-72,-6 5 0,6-5-145,-6 5 0,1-4-156,-5 4 0,-1 0-293,1 5 1,-5 0-2002,0 0 1862,-7 0 0,3 1-857,-6 4 1,0 5 159,0 10 1382,-6-4 0,-2 12 0,-7-5 0</inkml:trace>
  <inkml:trace contextRef="#ctx0" brushRef="#br0" timeOffset="6329">5454 317 7823,'8'-8'1556,"-2"-5"226,-6 5-494,0-7-942,0 1 0,-6 5 195,-4 5 631,-3 2-731,-2 2 0,-1 0 213,-4 0-25,4 6-155,-12 3-161,5 12 1,-1-3 46,-1 6 1,2 6-259,-1 4 0,3 0 43,6-4 1,2-3 26,3-2 0,4 1-24,6-6 1,1-1-113,4-4 0,3 0 195,7-1-572,6 1 203,2-7 109,7-1-28,-8-7-908,13 0 650,-11 0 0,12 0-2158,-6 0 1133,-1 0 858,-6 0 0,3 0-648,-6 0 0,4-2 1130,-4-3 0,-1-3 0,-4-7 0</inkml:trace>
  <inkml:trace contextRef="#ctx0" brushRef="#br0" timeOffset="7363">5439 9 7862,'-8'0'1042,"-5"0"498,11 0-753,-11 0-235,11 0-232,-4 0 566,6 0 1534,0 0-1972,6 0 0,-2 0 153,5 0-62,-5 0-277,9 0 0,-5 0 126,7 0-262,-1 0 87,1 0 53,0 0-53,6 0-420,-5 0 209,6 0 1,-3 0 211,1 0-648,-1 0 323,-4 0 0,5 0-403,-1 0 1,2 0 256,-1 0 1,-4 0-121,4 0 0,-4 0-159,-1 0 154,0 0 402,-1 0-105,1 0 1,-5 0 225,0 0-83,-7 0 510,3 0-244,-6 0 1298,0 0-1668,0 6 245,0-4-256,0 11 1,0-5 40,0 7 1,0-5 7,0-1 1,0 1 27,0 5 0,-4 0 23,-1-1 1,-2 1 191,2 0 0,2 4-114,-7 1 1,7 4 192,-2-4 0,-2 6-74,3-1 0,-6 2 156,5 3 0,-2-6-41,2 1 1,4-1-195,-4 6 0,3-3-82,2-2 0,-5 1-120,0-6 1,1 6-174,4-2 1,0-2 143,0-3 0,0 2-134,0-1 0,0 0 74,0-6 1,0 1-19,0 0 0,0-1-74,0 1 129,0 0 1,0-1 3,0 1 0,0-5-19,0 0 0,0-5-328,0 4 182,0-5 304,0 9-215,0-12 586,0 12-213,0-11-35,-7 5 1,-1-7-33,-7 0 1,0 0 351,1 0 0,-1-5 192,0 0 0,-4 0-282,-1 5 0,-4-5 69,4 0 1,-4 0-141,4 5 1,-4 0-324,4 0 1,0 5 107,6 0 0,4 0-305,0-5-1085,7 6-1527,-10-4 84,11 11 0,2-10 497,10 7 2219,3-6 0,2 2 0,-1-6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4:08.3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59 574 8330,'-6'8'2125,"3"0"12,-7-3-1211,7-3 856,-10 11-782,11-12-338,-5 6 117,1-1 302,4-4-491,-4 5-168,6-7 0,0-2-203,0-3 1,1-5-328,4-9 1,3-4-254,7-7 1,1-1 309,4-3 0,-4 1-341,4-6 1,-2 2 129,1-2 1,-2-4-44,2 4 0,-2 3 12,-3 2 0,1 3 155,0 1 0,0 6 208,-1-1 1,-4 7-65,0-1 0,-7 7 554,2 2-413,-3 7 0,-1-3 475,4 6-406,-3 0 1,4 6 44,-6 4 1,0 10 0,0 4 1,0 4-202,0 1 1,-5 2-155,1 4 1,-8 2 113,2 7 0,-3 2-101,-1 3 0,-1-2 40,0 7 1,-4-5-12,-1 5 1,5-11 46,5 1 1,2-10 188,-2 0 0,-1-4-33,6-6 0,0-8 305,5-6-313,0-6-47,0 2 0,0-9-94,0-7 1,5-1 94,0-14 0,6 1-220,-1-6 1,-2 1 46,2-1 0,-2-4-354,2 0 1,3 4 175,-3 6 1,2 1-123,-3-2 1,4 3 93,-3 2 1,3 4 183,2-4 1,1 5 123,4 6 0,-4-3-60,4 7 1,-4-5-63,-1 6 1,0-1 22,-1 5 0,-4 0 75,0 0 0,-5 0-73,5 0 262,-7 0-235,3 6 0,-6 2 193,0 7 0,-6 0 48,-4-1 1,-3 1-148,-2 0 1,1 4 33,-1 1 0,0 0-48,0-6 1,-1 1 81,-3 0 1,7-1-44,-3 1 1,6-5 250,-1 0 1,-2-5 681,7 4-705,-6-5 1,9 4 228,-3-3-68,4-4-132,1 6 1,6-5-55,4 2 1,3-2 152,2 3 0,0 2-100,-1-3 1,1 6-13,0-5 1,1 2-395,4-2 0,-9 1 121,4 4 1,-4 1-451,4-6 94,0 7 1,-2-4-809,-3 7 0,1-6-577,-6 1 1,0-5 792,-5 5 0,0-5-1957,0 5 1448,0-7 339,0 3 1071,0-6 0,6 0 0,2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4:11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30 7872,'-2'-8'1493,"-3"3"1,2 3-690,-7 2 0,5-5-249,-4 0-373,5 0 139,-2 5-2328,6 0 1300,0 0-1867,0 7 2574,0-6 0,6 13 0,2-6 0</inkml:trace>
  <inkml:trace contextRef="#ctx0" brushRef="#br0" timeOffset="151">45 294 7897,'-15'0'1344,"5"0"-1189,1 0 0,5 2 176,-1 3-2608,4-4 2277,1 12 0,0-4 0,0 5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1:47.1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98 7812,'0'-9'2988,"0"2"-674,0 7-1270,0 0 0,-5 7 66,0 4-478,-1 3-317,6 2 1,0 8 154,0 3-262,-7 4-1214,5-6 607,-5 6-1985,7-13 1922,0 13 1,0-13-1,0 3-1532,0-3 1089,-7-9 905,5 6 0,-13-13 0,6 5 0</inkml:trace>
  <inkml:trace contextRef="#ctx0" brushRef="#br0" timeOffset="216">391 17 12756,'-8'-9'908,"-2"3"0,1 4-511,-2 2 1,5 8-127,-5 2 0,6 7 104,-6 4 1,2-1 47,-2 7-1322,-3 8 734,5-1 1,-7 13 197,-1-4-2034,1-3 1549,0 7 1,-1-11 0,1 6 451,0-3 0,-8-1 0,-1-5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4:15.5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0 7850,'-14'0'1268,"-1"0"0,0 0 0,1 2 367,-1 3-1055,7-4-686,1 6-108,1-7 0,11 0-687,-1 0 901,14 0 0,5-7 0,7-1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4:14.1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234 148 7345,'8'-2'564,"-3"-3"-22,-3 3 1,3-6 845,0 3-916,0 4 0,-5-12 1009,0 3-824,0 3 0,0-6 784,0 3-919,-7-3 0,-1 4-230,-7-1 0,0 7 0,1-2 0,-3 3-259,-2 2 1,3 2 0,-6 4 0,3 7-367,-1 5 305,1 15 0,4-9 1,0 12-227,0 0 0,6 0 0,0 5 54,3-2 0,3-1-112,8 1 135,3-3 0,6-7-58,1 1 0,8-7-8,6-4 227,1-3 1,12-1 116,-3 0 0,4-7 103,1-3 0,0-5-112,0-5 1,-5-3-106,1-7 8,-1-6 1,-7-2-180,-2-6 1,-6-1 93,1 1 1,-4-5-97,-6-1 0,-7-6 82,-3 2 1,-5-2 342,-5 2 1,-3 2-137,-7 2 1,-11 6 85,-3 0 0,-4 2-239,3 13 0,-5-3-357,-5 12 1,0 1-87,0 4 0,-1 1 257,7 4 1,2 3-759,7 7 0,5-5 369,11 0 0,2-1-953,7 6 797,0 0 781,7-7 0,14 5 0,10-5 0</inkml:trace>
  <inkml:trace contextRef="#ctx0" brushRef="#br0" timeOffset="422">1146 442 7815,'-15'0'0,"5"0"0,0 0 0,7 0 0,-4 0 995,7 0 1,2 0 499,3 0 0,3-5-1090,7 0 1,0 0-1870,-1 5 0,1-5 1464,0 0 0,6-6 0,2 2 0</inkml:trace>
  <inkml:trace contextRef="#ctx0" brushRef="#br0" timeOffset="613">1734 427 7815,'8'0'2410,"-2"0"-997,-6 0 324,7 0-713,-6 6-1076,6-4 0,-5 5-243,2-7-238,-2 0-984,11 0 1,-10 0 1516,7 0 0,0 0 0,5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4:17.0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59 7888,'0'-15'1462,"0"1"-409,0 6 139,0 1-669,0 7 1,0 2 2,0 3 1,0 4 102,0 11 0,0-2-235,0 6 0,-1 6 16,-4 4 0,3 5-151,-3-4 0,-1 5-214,1 0 1,-5-3 139,5 2 1,-5-4-374,6 4 1,-6-8-305,5-2 0,0-1 22,5-8 0,0-1-1302,0-4 735,0 0-1198,0-7 1638,0-2 0,0-7-952,0-4 1549,0-3 0,0-7 0,0 0 0</inkml:trace>
  <inkml:trace contextRef="#ctx0" brushRef="#br0" timeOffset="371">60 133 7888,'0'-15'0,"0"5"0,0 0 0,0 5 1127,0-4-216,0 5 1,0-4 730,0 3-1048,0 4-366,0-6 1,0 9 62,0 3 0,1-2 32,4 7 37,-3-1 1,9 6-42,-6 0 0,7 4-108,-3 1 0,0 6 31,0-1 1,6-2 79,5 1 0,1 1-107,-1 4 1,2-1-14,8-4 0,-6 4-77,1-3 1,-1 2-134,6 3-1,-3-3-192,-2-2 0,1 1 166,-6-6 0,4-2-178,-4-9 161,-1 4-73,-4-11-138,0 5 147,-1-7 1,-4-2 26,0-3 0,-5-8 21,5-7 27,-7-6 0,4 2 2,-7-10 1,0 3-13,0-4 1,0-2-23,0-3 1,0-2 44,0-2 1,0 1-194,0 4 0,0-2 77,0 7 0,0 5 38,0 4 78,0 7-141,-7-3-832,5 13 677,-4 1 1,6 14-310,0 3 0,0-2 17,0 2 616,6-1 0,3 13 0,5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4:22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427 74 7963,'-7'-14'2917,"-2"-1"-1894,-4 7 0,-4-4 13,-2 7-86,2-6 1,-6 9 10,4-3-581,-4 4 10,0 1 0,-5 0 178,4 0-468,-4 13 67,-1-3 1,1 17 15,3-2 0,-1 3 40,7 1 0,-1 5-276,5 1 1,7 6 137,3-2 1,4-2-340,1 2 1,1-6 124,4 1 1,5-3-7,10-1 1,2-7 30,8-4 1,-1-2 57,1-3 1,-1-1-199,0-3 1,6-3 54,-1-7 1,2 0-674,-2 0 0,-3 0 356,4 0 0,-9 0-468,-2 0 1,-1-5 407,2 0 1,-4-5 565,-6 5 0,-1-6 0,1 3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4:23.5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250 89 7935,'0'-8'891,"0"-5"0,-1 6-317,-4-2 1,2 2 1880,-7 7-1798,0-6 0,-5 4 71,1-3 1,-1 5-293,0 5 0,0 3-413,1 7 1,-3 6-20,-2 4 1,2 7 98,-2 2 0,3 7-160,1-1 1,2 0 116,3 0 0,3 0-228,7-5 1,4-1 32,5-5 0,3-1-82,12-3 0,3-6 114,7-9 1,3 1 148,8-6 1,-3-1 23,-3-9 0,9-3 130,-4-7 0,1-6-246,-5-4 0,0-1 51,-5 2 0,-3-9-539,-7 3 0,-4-2 237,-6 2 1,-7 1 87,-3 0 0,-7-1 87,-8 1 0,-1 1 54,-14 4 0,-4-3-197,-5 8 1,-7-1 57,2 5 1,-5 1-424,-5-1 0,8 7 211,-3 3 0,11 2-213,4-2 0,6 3 1,8-3 631,0 4 0,7-6 0,2-1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4:22.5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0 8060,'-14'0'387,"4"0"-445,0 0 1,7 2-1353,-2 3 1410,3-3 0,-4 11 0,-2-5 0</inkml:trace>
  <inkml:trace contextRef="#ctx0" brushRef="#br0" timeOffset="147">45 236 7846,'-7'8'2407,"-1"-2"-2523,0-6 116,1 7 0,1 1 0,-2 7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4:27.3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480 103 7947,'0'-10'1807,"0"1"1,0 4-1337,0-5 0,-6 2 920,-4-2 1,0-3-638,-4 3 1,2 2 94,-7-2 0,-3 7-342,3-2 1,-7 3-72,1 2 0,-3 7-215,-1 3 1,-5 4-42,-1 6 1,1 4-48,5 11 1,4-3 39,1 8 1,6-3-160,-2 2 0,5 4 166,6-4 0,-3-3-282,7-2 0,7 2 74,8-2 1,4-4-3,6-6 0,0-6 99,9 2 0,-1-4 222,11-1 1,0-2 83,5-3 0,-5-4-116,1-6 0,-3 0-430,2 0 1,2 0 150,-7 0 1,1 0-957,-6 0 0,-4-1 511,-1-4 0,-6 3-583,2-3 1,-4 4 373,-1 1 1,-5 0-2554,-1 0 3227,-5 0 0,2-7 0,-6-1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4:26.0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74 9862,'-8'0'3113,"0"0"-2399,3 0-233,4 0-837,-6 0 391,7 0-1012,7 0 0,1 0 50,6 0 0,1-5 927,0 0 0,0 1 0,-1 4 0</inkml:trace>
  <inkml:trace contextRef="#ctx0" brushRef="#br0" timeOffset="176">441 74 12394,'-8'-1'1471,"3"-4"-1770,3 3 0,4-4-863,3 6 0,-2-5 696,7 0 1,0 0-876,4 5 1341,1 0 0,0-7 0,0-1 0</inkml:trace>
  <inkml:trace contextRef="#ctx0" brushRef="#br0" timeOffset="350">955 30 7872,'9'0'997,"-3"0"0,-4-5-90,3 0-366,-4 0-464,6 5 151,-7 0-1702,0-6 1474,0 4 0,6-4 0,3 6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4:43.96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1103 486 7881,'-2'-10'2044,"-3"0"349,4 7 1,-8-4-741,5 7-1015,2 0-292,-5 7 1,6 3 194,-4 9-380,3-2 0,-4 10-546,6-2 1,0 3 305,0 1 1,0 1-897,0-1 0,0 0 357,0 1 0,0-6-610,0 1 833,0-7 0,0 3-1230,0-6 1,0-1 1624,0 1 0,6-7 0,2-1 0</inkml:trace>
  <inkml:trace contextRef="#ctx0" brushRef="#br0" timeOffset="183">941 662 7881,'0'-8'3738,"0"2"-1778,0-1 641,0 5-1257,0-4-1650,0 6 0,7 0 249,2 0 0,5 0-2097,0 0 1,6 0 2153,-1 0 0,8 6 0,-5 3 0</inkml:trace>
  <inkml:trace contextRef="#ctx0" brushRef="#br0" timeOffset="476">1367 721 9662,'0'-15'1780,"0"1"1,0-1-1113,0 0 0,0 1 45,0-1 0,7-5-281,3 1 1,3-6-353,2 6 1,-1-8-193,1 3 0,-5-2-294,0 1 1,-1-1 18,6 7 1,-5-6 319,0 5 1,-7 1-625,2 4 3,-4 0 813,-1 1-202,0 6 1,0 8 196,0 9 0,0 11-1,0 5 1,0 7 429,0 2 1,-1 7-510,-4-1 0,3 0 27,-3 0 0,4 0-1166,1-5 0,1-3 559,4-7 0,3 1-2229,7-6 2769,0-7 0,-1 0 0,1-5 0</inkml:trace>
  <inkml:trace contextRef="#ctx0" brushRef="#br0" timeOffset="1256">2102 589 15767,'7'-15'865,"1"0"1,7 1-791,-1-1 149,1-6-1,0 4-619,6-10 1,-5 4 279,4-7 170,3 1-614,-7-7 1,5 5 75,-6-3 91,0 3-192,0 1 1,-7 1 95,-3-1 281,-4 8 49,-1-6 49,0 12 382,0-6-166,0 14-181,0 2 1156,-6 6-701,-2 0 0,-2 13 72,0 6-222,0 7 1,-3 10 214,3 4-716,4 2 252,-1 9 1,6-4-375,-4 7 1,3-7 218,2 2 1,2-5-106,3-4 0,3-5 6,6-5 0,1-7-237,0-4 1,1-9 139,4-5 0,-2-3-77,6-2 0,-1-9 93,2-5 1,2-7 6,-2-9 1,-2-1 69,1-3 1,-6 3 52,2-3 1,-4 2 98,-1 3 1,-7 6-100,-3 4 1,1 2 535,-1 3-305,0 5 713,-5 3 1,0 8-216,0 2 1,0 6 99,0 10 0,-1 3-65,-4 6 1,3 5-170,-3 1 1,4 4 97,1-5 0,0 5-132,0-4 1,0-1-460,0-5 0,4-6 180,1-3 0,7-10-1046,-2-5 0,3-4-132,1-1 1,6-13 1119,0-7 0,6-19 0,-3-6 0</inkml:trace>
  <inkml:trace contextRef="#ctx0" brushRef="#br0" timeOffset="1423">2661 1 7957,'-7'14'2655,"6"1"-1903,-4 0 0,3 0-96,2-1 0,0-4-601,0 0 0,2 0-565,3 4 0,-2 1-348,7 0 0,0-1 858,4 1 0,8 6 0,0 2 0</inkml:trace>
  <inkml:trace contextRef="#ctx0" brushRef="#br0" timeOffset="1882">2984 456 7957,'-5'-9'6205,"1"-1"-2309,-8 0-1580,4-5-726,-7 1-967,1-1-123,-1 7-1530,0 1 0,0 14 689,1 3 0,4 3-895,0 1 1,7 1 521,-2 0 0,-2-1-2392,3 1 1254,-1 0 1273,11 0 0,2-2 45,7-4 0,0-2 121,-1-7 0,-4-5 375,0 0 1,-2-6-75,2 1 1,1 2 700,-6-2-489,0 7 1556,2-10-500,-6 11-565,6-5 0,-7 16 363,0 5 1,0 3-390,0 7 1,-2 1-29,-3 4 1,4 2-148,-4 3 1,3-3 41,2 4 0,-5 2-101,0 2 1,-6-1-220,1 1 0,2-4-319,-2 4 0,-1-7 201,-9 3 0,2-6 377,-6-4 1,-1-4-48,-4-6 0,4-2-168,1-4 0,4-2-12,-4-7 0,4 0-168,-4 0 0,7-7 111,3-2 1,1-4-322,8-2 0,-5-2-1079,5-2 0,0 3 685,5-4 0,7-1-902,2 1 1,4-1 720,2 1 1,1 4-1705,4-4 2513,-4 4 0,12 1 0,-5 1 0</inkml:trace>
  <inkml:trace contextRef="#ctx0" brushRef="#br0" timeOffset="2649">3117 339 7836,'-7'-8'0,"5"0"0,-2 3 3141,-5 3-1466,8-5-459,-6 7-783,7 7 1,0 3-155,0 9 1,2-1-75,3 7 1,-2-1 2,7 6 1,-5-6 1,4 1 1,-5-2-269,1 1 0,3 2 134,2-6 0,-2-5-63,2-6 0,-6-5 40,6 1 1,-5-4-544,5-1 1,-2-1 155,2-4 0,1-8 22,-6-7 1,5-6-59,-5 1 0,5 2 104,-5-1 1,1 4 237,-1-4 0,-3 6-86,3-2 0,-2 6 257,2 4-104,-4-3 776,6 11-57,0-4 0,-1 12-378,4 4 1,1 3-216,-6 2 1,7-1 28,-3 1 0,4 5-510,2-1 1,-3 1 226,2-5 0,-2-2-127,7-4 1,-2 4-88,-3-3 0,1-3-144,0-2 0,-1-4-36,1-1 1,2-6 126,2-4 0,-7-5 264,2-4 0,-2 1-51,2-7 0,-4 7 357,0-1 0,-7-3-170,2 3 1,-3 4 478,-2 5-420,0 1 0,0-1 779,0 0 1,-2 7-295,-3-2 0,2 5-89,-7 5 0,7 3-411,-2 7 1,-2-1 14,3 1 0,-1 0-108,5-1 0,0 1 87,0 0 1,0-1-632,0 1 1,5-5 244,-1 0 0,8-7-450,-2 2 0,3-3-474,1-2 569,1 0 0,0-7 249,0-3 0,-1-3 156,1-2 0,-2-1 59,-3-3 1,1 2-30,-6-2 1,5 2 371,-5 3-201,6-1 1,-7 2 537,5 3 1,-4 3-33,5 7 1,-5 0 157,5 0 1,-5 0 310,4 0 1,-4 7-387,5 3 0,-5 5-69,5 4 0,-7-1-131,2 7 1,2-6 29,-3 6 0,1-6-91,-5 6 1,0-7 118,0 1 0,-1-2 90,-4-3 0,2-4-117,-7 0 1,0-2-661,-5 2 0,1-4 245,-1-6 0,0 0-515,0 0 0,1 0 387,-1 0 0,0 0 176,1 0 0,-1-13 0,0-3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4:50.25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206 412 7886,'-15'-4'784,"1"-1"0,-1 1 862,0 3 1,0 1-313,1 0 0,-6 6-653,1 4 0,-1 8-391,5 2 0,1 6-62,-1-2 1,7-1-594,3 2 1,3-2 316,2 1 0,2-1 205,3-3 1,3-9-2121,7 4 0,6-6-170,3 1 2133,4-3 0,8-14 0,2-1 0</inkml:trace>
  <inkml:trace contextRef="#ctx0" brushRef="#br0" timeOffset="161">500 515 7886,'-15'0'1260,"1"0"252,-1 0 0,-5 0-152,1 0 1,-3 5-708,3 0 1,4 7-160,0-3 1,1 4-115,4 2 0,3 0-806,2 0 1,4-1 320,1 1 0,6-2-836,4-3 0,5 1 240,4-6 0,4 0-394,7-5 0,-3 0 414,-2 0 1,3-6 290,-4-4 0,-1-3 387,2-2 0,-7 0-91,1 1 0,-7 1 321,-3 3 1,-5-3-222,1 3 0,-4-3 600,-1-2 0,-6 5-177,-4 0 0,-3 2-51,-2-1 0,0 0-309,1 4 68,-1 4 0,0-7-1555,1 3 792,5 3-1734,3-4 1183,6 6 1177,0 0 0,6-7 0,3-1 0</inkml:trace>
  <inkml:trace contextRef="#ctx0" brushRef="#br0" timeOffset="532">765 16 7886,'-7'-9'570,"-1"3"1,-7 8 457,0 2 0,6 6-427,-1 10 1,7 3-210,-2 6 0,-2 7-215,2 3 0,0 9-63,5 1 1,-1 6-195,-4-1 0,3-2 109,-3 2 1,5-6-222,5 1 1,-2-10 170,7-5 1,-5-5-609,5-4 1,-5-5 276,5-11 0,-1-2-650,6-7 1,0-2 1001,0-3 0,-1-9 0,1-9 0</inkml:trace>
  <inkml:trace contextRef="#ctx0" brushRef="#br0" timeOffset="761">985 471 7886,'-10'-1'2374,"0"-4"1,5 1 160,-4-5-1589,-1 5 1,-5-2-438,1 6 1,4 0-643,0 0 0,5 2 147,-5 2 1,7 6-632,-2 10 0,3-4 463,2 4 1,0-2-619,0 1 1,7-2 193,3 2 1,8-4-223,1-5 0,7 1 282,-1-6 1,1 0 70,-1-5 1,2 0 401,-2 0 0,-4-2-44,-1-3 1,-1-3 278,-4-6 1,1-1-191,-11 0 1,5-1 571,-5-4 0,-2 4-263,-8-4 1,2 2 94,-7-1 0,-1 7-80,-9-2 1,4 2-62,-4-3 0,-1 7-867,1 3 0,-1 4 392,2 1 0,7 0-1798,-3 0 981,4 0-39,3 0 1,3 5 71,10 0 996,-4-1 0,19 3 0,-4 1 0</inkml:trace>
  <inkml:trace contextRef="#ctx0" brushRef="#br0" timeOffset="1135">1338 280 8388,'-2'-8'1279,"-3"3"-285,4 4 0,-8 1-337,5 0 927,2 0-995,-5 0 0,7 6-482,0 4-111,0 9 1,0 4-449,0 7 0,0-1 388,0 0 0,0 1-324,0-1 1,0-1 273,0-3 0,0 1-403,0-7 191,7 1 0,1-12-151,7-3 1,-1-3 162,1-2 1,0-13 335,0-7 1,1-1 101,4-4 1,-6 1-87,1-6 0,0 6 304,-6-1 1,0 7-167,0-1 1,-4 4 91,5 5 1,-7 2 189,2 3-243,-3 4 1,-2 1 47,0 9 0,0 6-74,0 5 0,0-2-721,0 6 0,0-4 337,0 4 0,1-1-336,4 2 1,-1 1 236,5-7 1,-4-1-893,5-8 1,0-3 1185,5-7 0,6 0 0,2 0 0</inkml:trace>
  <inkml:trace contextRef="#ctx0" brushRef="#br0" timeOffset="1861">1705 221 7886,'-5'15'1475,"0"0"0,1 0-1010,4-1 0,0 3-109,0 2 1,0-1 243,0 7 0,0-6-199,0 6 0,0-2-330,0 1 0,4 2-859,1-6 724,7-1 1,-9-6-532,7-3 1,-5-3 368,5-7 0,-6 0-258,6 0 1,-2-7 125,2-3 1,-2-3-145,-3-1 1,-1-3 161,5-2 1,-4 2 293,5-2 0,-5 2-80,5 3 1,-5-1 252,4 0-30,-5 1 0,7 4-16,-6 0 508,6 7 0,-9-2-264,3 10 1,2 3 437,-3 7 1,1-1-378,-5 1 0,5 5-162,0-1 1,2 6-184,-2-6 0,-2 3-306,7-3 1,-5-7-210,4 2 406,1-2 1,5 1-393,0-3 1,-1-4 128,1-6 0,5-1-107,-1-4 0,1-4 120,-6-5 0,-1-1 92,-3 0 1,3-4 317,-3-1 1,-2-1-81,2 1 0,-7 4 164,2-4 1,-3 9-103,-2 1 0,0 0 674,0-4 1,-2 6-340,-3 3 0,2 3 1045,-7 2-954,1 0 0,-6 7-246,0 2 1,5 4-145,1 2 1,5 5-158,-1-1 1,4 6-58,1-6 1,0 6 107,0-6 1,5 1-697,0-5 1,6-1 318,-1 1 1,3-7-330,2-3 1,-1-3 247,1-2 0,5 0-13,-1 0 1,1-7 84,-6-2 1,1-9 123,0-2 1,-5-1 3,-1 1 1,0 2 37,0-6 1,4 4 298,-3-4 0,-3 6-147,-2-2 1,1 9 645,-1 1 1,0 5-78,-5-5 380,0 7 0,5-2 59,0 10 0,0 3-400,-5 7 1,1 1 22,4 4 1,-3-2-183,3 6 1,-4-4-28,-1 4 0,0-6-68,0 2 0,0-4 225,0-1 1,-4-1-121,-1 1 1,-7-5 60,2 0 0,-3-5-224,-1 4 0,-1-5-282,0 1 1,-1-4-1344,-4-1 1,9 0 178,-4 0-2800,4 0 4014,-4 0 0,0-6 0,1-2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6:24.6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373 43 7835,'-15'-9'2142,"-3"1"-187,-2 5-1426,-1 2 1,-5 2 30,-3 2 0,-2 5 115,-1 6 1,1 2-295,-1 6 1,1-2-172,2-3 0,4 4-204,8-4 1,6 0 86,8 1 0,1-5-523,2 1 0,6 1 333,5 0 1,8-5-268,6-3 0,4-1 4,0 1 0,2 2-143,0-6 0,0 4 248,-2-3 1,-7 1 51,-4-2 1,-6 3 385,-2 5 0,-4-1-132,-6 1 1,-6 0 413,-4-1 1,-7 5-254,-8-1 0,2 4 41,-6-4 1,6 0-92,-2-3 1,0-2-262,4-2-1569,-3 3 884,12-9-1188,1 4 1,13-10 1971,8-2 0,10-3 0,8 0 0</inkml:trace>
  <inkml:trace contextRef="#ctx0" brushRef="#br0" timeOffset="650">618 309 7797,'-11'-6'506,"-4"3"0,2 2 942,-4 1 1,-1 4-464,-3 4 1,-4 6-330,0 4-729,0 2 103,4 1 1,4 0 78,3 1 1,3-1-58,4 0 0,2-1 283,5-2-1109,5 2 615,6-8 0,6 4-973,8-6 757,3-4 1,7-1-438,1-5 0,3-6 317,-4-5 0,1-3-12,-4-4 1,-2-2 159,-1 2 0,-4-2 182,-7-1 1,-3 1-55,-4 2 0,-5-1 458,-3 5 1,-6-4 59,-5 4 0,-5 0 299,-1 3 0,-5 2 13,1 1 1,-2 4-280,-1 4 0,1 0-34,2 0 1,-1 0 403,5 0-409,0 0-1012,3 4 556,10 2 1,3 0-1228,13-2 948,1-3 0,4-1-830,-2 0 913,7 0 0,-9 0 0,7 0-113,-4 0 0,-1-3 472,3-1 0,-4-3-38,-3 3 1,-2 0 551,-2 0-124,1 3 1542,-5-9-706,-1 9-489,-5-4 0,-2 5 227,-1 0 0,-3 0-476,-5 0 0,1 9-171,-1 1 1,4 8-117,0 0 0,3 2-345,-3 1 0,5 4 174,-2 0 1,3-1-364,1-6 1,5-2 0,3-3 265,5 1 1,0-4-985,5-7 437,0-1 6,3-2 321,0 0 0,0-3-185,1-4-208,-1 0 317,-4-13 1,2 7 95,-5-5 0,4 0 204,-4-3 1,-1 3 404,-6 0 1,-1 5-229,-3-1 553,-1 2-313,2 6 1,-5 2 232,-2 4 0,1 6-256,-1 4-175,-3 1 0,5 8 233,-3-5-1381,3 5 741,1-2 0,0 0-214,0 1 1,5-5-544,2 1 0,2-2-313,2-1 1321,0 0 0,4-6 0,2 0 0</inkml:trace>
  <inkml:trace contextRef="#ctx0" brushRef="#br0" timeOffset="1028">1514 277 7738,'-4'-7'0,"0"0"373,-4 5 1,3-8 554,-2 3 1,-2 1-397,2-1 0,-3 4 347,0-4-610,-1 4 1,0-2-17,1 5 0,-5 0-145,1 0 1,0 2 91,3 1 1,1 3-101,-1 5 0,5-1 75,3 1 1,1 3-283,2 1 1,2 0 100,1-1 1,7-2 12,4 2 0,4-2 0,-3-1 375,2-1-298,0 1-4,0 0 0,1-1-142,-8 1 155,3 0-210,-11-1 153,2 1 1,-4 0 49,0-1 0,-6 4 50,-4 1 1,-6-5-44,-5-3 1,2-1-113,-2 1 1,2 2-332,-6-6 1,7 1 171,4-4 1,2-1-663,1-3 661,6-2 1,0-6-1,6-1 179,3-1 0,6 0 0,7 3 0</inkml:trace>
  <inkml:trace contextRef="#ctx0" brushRef="#br0" timeOffset="1229">1844 448 7761,'-5'-6'5447,"5"0"-4062,0 3 1,5 1-1061,6-1 1,-1 0-988,1 0 1,4 2 500,3-3 1,3-1 160,4 2 0,2-1 0,5 4 0</inkml:trace>
  <inkml:trace contextRef="#ctx0" brushRef="#br0" timeOffset="1916">2803 75 7773,'-5'-17'0,"-3"3"1354,-5 2 0,1 5-610,-2 0 1,-3 1 232,0-1 1,-4 2-465,0 5 0,0 2-241,0 1 0,-4 4-43,0 7 1,0-1 29,4 5 1,1 0-15,2 3 1,4-3 109,6 0 1,4 0-625,4 3 1,6-5 235,4-1 1,7-2-471,8 1 1,0-6 277,7 3 0,-6-4-138,6 0 1,-4-1 128,0-2 1,-2-2-718,-4 5 0,-2-3 101,-2 3 1,-8 0 381,-6 3 0,-4 2 399,-4 2 0,-3-2-83,-7 2 1,-6 2 95,-5-2 0,-1 0-90,1-3 0,3-2 241,-3-1 1,2-4-85,2-4 1,8 0 167,2 0 0,8-4-7,-1-4 1,4-6-131,4-4-42,6-2 0,12 4 0,5 0 0</inkml:trace>
  <inkml:trace contextRef="#ctx0" brushRef="#br0" timeOffset="2561">3059 235 7773,'0'-7'0,"0"0"0,-1 3 1513,-3-3 0,-5 5-691,-6-2 1,-4 3 362,2 1 1,-2 3-745,1 1 1,-1 8-324,5-2 0,-4 7-515,4-3 1,1 2 312,6-2 0,2-1-155,5 5 0,2-5 245,5 1 1,5-4-883,10-2 1,4-4 273,2-4 0,3-1-1,1-2 1,0-3 96,0-5 0,-1-3 154,-3 0 0,-3-4 164,-7 4 1,-1-4-30,-6 4 0,1-4 328,-9 4 0,1-1 98,-4 5 0,-5-1 258,-2 1 1,-6-1-244,-1 0 1,-4 5 126,4 3 0,-4 2-130,4 1 0,0 0 97,3 0-312,0 0 265,6 4-574,0 2 1,10 4 139,2-3 0,3 1-280,4-4 1,3-1 163,4-3 0,-3 1-45,0 3 1,0-3 232,3 3 0,0-3-56,1-1 0,-6-4 184,-2 1 0,2-1-78,-2 4 0,-3-3 576,-4-1 0,-5-1-19,2 2 1196,-3 2-545,-1-4-676,-5 5 0,-1 5-278,-4 2 0,2 0-9,1 3 0,1-1-150,-1 5 1,-1 3 124,4 0 1,1 0-316,3 1 1,1-2-1,3 2 1,2-3-110,4-4 1,2 0-273,2-1 1,3-4 236,4-2 1,0-3-59,1-1 0,-1-1 102,0-3 0,0-5-414,-4-5 0,2-5 168,-5 1 1,4 1 191,-4 0 0,-1 0 73,-5-1 1,0 3 445,-5 4 1,1 4 304,-4 0-37,0 5 0,0-2-225,0 8 0,-1 3-94,-3 7 1,2-1-57,-5 5 1,4-4 57,0 4 1,2-5-680,1 1 0,4 0 277,3-3 0,3 1-1472,1-9 1694,4 1 0,2 0 0,4 2 0</inkml:trace>
  <inkml:trace contextRef="#ctx0" brushRef="#br0" timeOffset="2870">3965 118 7762,'-5'-6'1014,"-1"-3"216,-5 6 0,4-4-418,0 3 47,0 1-502,-4 3 0,-3 0-270,0 0-35,0 0 1,4 4-133,3 3 0,-1 3 128,4 1 0,-3 0-264,4 4 0,-1-2 197,4 4 0,6-4-370,5 2 0,1-4 53,5 0 1,-3 1 211,4 2 1,-1-6-9,1 3 1,1-3 451,-5 3 1,-1 0 253,-6-1 1,1 1-269,-4 0 0,-2-1 287,-5 1 1,-3 0-177,-5-1 1,-4 0-494,-3-3 0,-2 1 115,-2-4 1,3-1-1444,-2-3 1,7-1 208,-4-2 1195,5-3 0,2-10 0,1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04:48.8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501 58 7951,'-15'-7'829,"-1"6"911,-4-4 0,2 3-848,-6 2 1,-1 0 112,-4 0 1,-2 2-458,-4 3 1,-1 5 552,-3 9 0,2 4-486,2 6 1,6 1-91,0-1 0,1 5-262,8 1 1,2-1-296,8-5 0,4-1-107,6-3 0,6 1 168,4-7 1,10 1-419,4-5 0,9-2 218,1-3 0,7-2-815,-2-3 0,4-4 364,1 4 0,0-3-738,0-2 1,-1 0 203,-4 0 1,2-5-202,-7 0 1,0-5 1356,-4 5 0,-1-13 0,0 2 0</inkml:trace>
  <inkml:trace contextRef="#ctx0" brushRef="#br0" timeOffset="268">1015 131 7917,'0'-14'0,"0"4"1908,0 0 0,-2 7 74,-2-2 478,2 3-1798,-5 2 0,3 8-420,-1 7 1,-5 5-25,5 4 1,-2 9-123,2-4 0,4 4-466,-4-4 1,3 1 318,2-1 1,0-4-953,0-1 0,2-1 448,3 2 1,-4-4-2890,4-7 1871,4 1 1573,-8 0 0,12-7 0,-5-1 0</inkml:trace>
  <inkml:trace contextRef="#ctx0" brushRef="#br0" timeOffset="443">839 293 7917,'0'-8'5771,"0"1"-4495,0 7-772,0 0 0,6 0-137,4 0 1,3 0-971,2 0 0,4 2 77,1 3 0,5-3-835,-6 2 1361,7-2 0,4 5 0,7 1 0</inkml:trace>
  <inkml:trace contextRef="#ctx0" brushRef="#br0" timeOffset="743">1294 381 8931,'0'-10'1999,"0"1"0,0 4-1095,0-5 1,0 5-180,0-5 0,2 0-251,3-4 0,3-6-239,7 1 0,0-3-902,-1 3 0,1 1 497,0-7 0,-1 7-884,1-1 0,0 1 644,-1-2 1,1 4-425,0-4 1,-5 6 249,-1 4 0,-5-3-79,1 3 507,-4 3 369,-1-6 338,0 12 1,0-4-384,0 10 1,0 8 716,0 6 1,-1 7-383,-4-1 1,3 4-125,-3 6 0,3-4-57,2 3 0,0-3-395,0-2 1,5-4-474,0-1 0,7-6-1625,-2 2 2171,3-10 0,8-4 0,2-6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52:12.95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30 147 7893,'7'-21'0,"-5"5"0,2-4 734,-2 4 191,-2 1 0,0 0 133,0 1-484,0 6 1,0 3 0,0 10 384,0 4-656,0 11 0,0 9-37,0 11 0,-5 9-51,0 4 1,0 6-241,5 5 1,0 1 0,-1 4 257,-4-5-1015,3-4 25,-4-1 723,6-14-617,0 4 1,0-17-1,0 0 100,0-6 0,0-4-514,0-8 348,0-6 0,0-3 0,0-11 124,0-9 1,0-1-413,0-9 570,0-6 435,0-6 0,0-1 0,-7-4 0,-1 4 0</inkml:trace>
  <inkml:trace contextRef="#ctx0" brushRef="#br0" timeOffset="290">45 191 7893,'8'0'580,"-1"0"0,-7 2 246,0 3 1,0 10-328,0 9 1,6 6 0,4 4 334,3 5-398,2 3-903,0 3 656,6 5 0,2 1 98,6 3 1,0-4-461,1-6 0,-1-1 102,1-4 1,-1-9-1,0-11 232,1-3 1,-6-7-251,1-5 62,-1-2 1,1-10 641,-1-7 1,-1-14-343,2-15 0,-4-7 228,-6-8 0,-2-1-189,-3-4 1,-4 4 0,-6-4 425,0 4-522,0 7-574,0 3 412,0 6 0,-2 4-50,-2 1 1,0 12-308,-6-3 1,1 12-1156,-6 3 0,5 7 145,0 8-938,7 7-583,-3 1 2923,6 13 1,6-4-1,2 4 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35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38 1 7844,'-7'0'-1485,"-4"0"1349,9 5 0,-3-2 136,5 5 0,-6 6 0,-1 6 0</inkml:trace>
  <inkml:trace contextRef="#ctx0" brushRef="#br0" timeOffset="1">75 139 10605,'-12'9'2076,"0"-1"-1724,5-5-88,-4 8 53,9-10-2393,-4 11 2076,6-6 0,0 7 0,0-1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35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127 265 8587,'7'-5'2287,"-7"3"-1740,-2-3 0,-3 10-9,5 4 0,-2 8-63,-2 3 0,2 6 1,-2 5 585,3 7-612,1-1-382,0 12 1,0-4-1,0 5 29,0 1 1,0-1 0,0-1-723,0-3 608,0-3-381,0-10 1,0-4 159,0-8-1730,0-3 569,0-5 290,0-6 1110,0-2 0,0-16 0,0-3 0</inkml:trace>
  <inkml:trace contextRef="#ctx0" brushRef="#br0" timeOffset="1">13 101 8007,'-1'-11'1593,"-2"2"411,-2 0-823,2 7-744,3-10 1,1 6-2,3-2 1,9-2 0,8 6 19,3 2-286,6-5 1,3 5-153,5-2 1,-1-1 88,1 0 1,4 1-299,0 4 1,-4 0 254,-5 0-425,-5 5 0,3 2 0,-8 6-65,-1 0 255,-4 5 1,-7 0 0,-3 4-1,-3-1-53,-4 2 149,-1 1-92,-6 6 347,-6-3 0,-5 4-115,-8-6 1,2-4 90,-6 0 1,3-2 47,1 3-434,-1-4 240,1-6 0,4 1 30,0 0 1,6-5-832,-2 0 0,7-5-774,2 2 927,5-5 175,-3 0 463,12 0 0,6-5 0,8-2 0</inkml:trace>
  <inkml:trace contextRef="#ctx0" brushRef="#br0" timeOffset="2">592 706 8673,'-5'-13'240,"3"6"1161,-9-4 0,4 10-25,-6-4-466,1-2 0,0 7 18,-1-5-650,1 4 0,-1 1-34,0 0-78,0 6 1,-3 0-382,-1 7 0,1 4 43,3 0 0,2 1 1,0-3 250,4 2 143,3 5-964,-1-8 1,5 6-5,0-4 144,0-1 1,5 3 0,4-5-16,2-1 0,3-5-167,3-3 423,-4-3 110,11-1 1,-6-1 37,4-3 1,2-3-130,-4-5 120,-2-7 0,6 0 0,-9-1 190,3-4 1,-6 6-268,1-3 659,0-3 0,-7 10-289,-1-2 0,-4 1-87,-1 3 1249,0-1-627,0 7-217,0 0 748,0 6-532,-6 0-380,0 0 1,-3 10 226,0 2-235,7 9-451,-9-1 280,9-1-29,-3 5-562,5-5 434,0 1 1,4 2 103,0-4 1,6-2-760,-2-3 391,9-6 84,-3-1-266,10-6 153,-5 0-674,1 0 654,4 0 0,-5-2-148,6-2 572,-5-3 0,4-11 0,-4-2 0</inkml:trace>
  <inkml:trace contextRef="#ctx0" brushRef="#br0" timeOffset="3">920 618 7237,'0'13'-201,"0"-1"201,0 1 385,0-1 0,0 5 0,0 2 534,0 0-499,0-4-258,0 4 0,0-3 162,0 1-113,0 0-27,0-5 1,0-3 210,0-1-149,0-5 129,0 8-164,5-9 10,-3-2-61,3-7 0,0-6-112,-1 0 0,2-3-56,-2-1 1,1-4-277,4 4 305,2-5-31,-4 2-597,0 0 1,4-2 102,-3 5-110,4-5 0,-1 8 1,-1-1 95,-2 4 0,0 2 518,5 5 0,0-1 0,-1 5 0</inkml:trace>
  <inkml:trace contextRef="#ctx0" brushRef="#br0" timeOffset="4">1385 681 7841,'0'-8'1725,"0"-1"-1297,-5 1 691,4 1 1,-10-3-620,2 6 1,-2-5-1,-1 5 734,-1 2-711,0 0-252,1 2 1,-1 2 63,0 2-124,1-3-202,0 10 1,-1-4-314,0 6 354,1-1-620,-1 6 0,4-4 304,1 3-166,5 3 1,-2-6-1,5 3 33,0-4 0,0 0-390,0 0 425,5-1 0,2-5-234,6-3 419,0-2 1,-1-2 0,1 0-1,0 0-384,-1 0 353,0 0 230,1-6 0,0-1-122,-1-5 232,-5-1 0,3-4 1,-5 1-194,3 1 1019,-5 0-646,2 3 0,-5 3 771,0 1 152,0 5 126,0-3-1408,0 23 1,0-5 117,0 12-640,6-1 0,-4-2 418,1 0 0,5-4 104,-1 4-1735,4-6 1162,2-2 1,5-3-1042,4-6 1663,2 0 0,1-10 0,-1 0 0</inkml:trace>
  <inkml:trace contextRef="#ctx0" brushRef="#br0" timeOffset="5">1663 580 7927,'0'-7'795,"0"1"-106,0 1-34,0 3 768,-6-3-1102,5 5 0,-6 0 0,4 1 164,-1 3-211,-1 3-384,5 6 151,0 5 0,0-2-142,0 5 1,2 0 127,2 4 1,-2-4-1,3 0-271,1 2 149,-5-5 0,9 4-75,-5-5 0,0-1 72,-1-3 1,-1-4 90,5-1 0,-4-5-84,5 1 79,-6-3 119,8-1 10,-10-5 0,9-2-108,-6-6 1,0-4 51,-4 1 0,5-6 0,-1 4-95,-1-1 64,3-2-3,-4 1-17,3-4 1,0 11 7,-1-5 0,0 5-45,-4 0 0,4 4 68,1 1-227,-1 5-33,1-2 336,-3 5-126,4 5 0,-3 2 7,2 6 0,1 0 2,-2-1 1,-2 5 0,5 1-191,-1 2 173,4-5-1,-9 3 0,11 1-203,-12-5 191,12 3 34,-11-4-18,10 0-12,-4-1-18,6-5-6,0-1 83,-6-6-57,4 0 1,-8-2 33,5-2 0,-4-3-20,5-5 0,-5-1 1,3 0 12,-2 1-11,0 0-111,0-1 106,-4 0 0,7-3-6,-4-1 1,-3 0-103,3 4 0,-1 1 137,1-1 0,-2 5-57,2-1-16,-3 7 18,5-4 0,-3 6 99,5 0 0,-3 4-76,3 0 0,-4 6 1,4-2-80,2 4 92,-4 0-169,5 1 158,-4-1 1,1 1-12,1 0 0,-2-1-13,1 1 0,3 0-16,-2-1 1,2-5 0,2-2-26,-1 1 17,1-5 265,0 5-230,5-6 0,-3-1 172,6-4 0,-4-2-98,4-5 1,-5-5 0,4 0-27,-2 2 1,-1-3-37,-4 1 37,-1 0 0,1 0 16,0 1 1,-5-1 148,0 4 535,-5 1-371,3-1 167,-12 6-361,-1 1 1,-5 12-66,-1 3 1,0 3 90,1 5 0,1-2-146,2 6 1,-1-1 0,6 2-124,1-1 29,2-5-242,1 2 161,0-5 99,5-1 0,4-1 0,8-1-388,4-1 1,-2-7-163,2 2 1,0-2-1044,4-2 1253,1 0 1,-3-6 378,-1-2 0,2-9 0,-5-2 0</inkml:trace>
  <inkml:trace contextRef="#ctx0" brushRef="#br0" timeOffset="6">2406 202 13046,'0'7'-420,"0"4"0,4-4 0,1 6 327,3 0 0,0 5 93,5 2 0,5 4 0,1 2 0</inkml:trace>
  <inkml:trace contextRef="#ctx0" brushRef="#br0" timeOffset="7">2695 64 7959,'0'-12'2896,"0"4"-2323,0 3 1,-4 6-30,0 3 1,0 9-461,4 8 1,0 4 6,0 4 1,0 4 0,1 6-243,4 3 1,-4 3 31,4 5 175,1 0 1,-3 0-205,6 1 1,-5-7-333,4-2 1,-5-2 0,2-4-1286,1-2 990,-5-3 171,5-12-582,-1 0 482,-3-7 704,4-5 0,-6 4 0,0-4 0</inkml:trace>
  <inkml:trace contextRef="#ctx0" brushRef="#br0" timeOffset="8">2645 454 7959,'0'-7'624,"0"1"1853,0 6 502,0 0-2344,0 6 1,6-5-417,2 4 1,-1 1 0,2-1 58,0 2 1,2-4-1372,2 1 796,0-3 1,3-1-633,2 0 0,0 0 365,-1 0 564,-4 0 0,11-5 0,-4-2 0</inkml:trace>
  <inkml:trace contextRef="#ctx0" brushRef="#br0" timeOffset="9">2960 441 7940,'-7'0'1259,"1"0"0,5 5-850,-3-1 1,2 5 764,-2 0-597,2 8-4,2-3-275,0 10 0,0-5-100,0 6 1,5-3-148,-1-2 1,5-4 0,-3 1-298,0-3 207,-3-2-248,8 1-566,-4-1 237,6-5 429,0-1 1,-2-12 0,-3-2-341,-4-3 236,4-2-351,-8 1 368,12-6 1,-11 2-64,4-5 1,1 4-73,3-4 1,-2 6 431,1-2 0,-3 3 0,2 2-251,-2-1 804,5 6-342,-9 1-160,10 6 174,-3 0 1,4 6-140,1 3 0,-5-3 33,1 3 0,-2-1 0,6 5 708,0-1-534,0 1 1,-1-5-270,1 1 1,0-3 48,-1 3 1,0-2-73,1-3 0,-1-2 0,1 2 42,0-3 1,-2-6-175,-2-4 1,2-4-243,-3-3 220,-2 2 55,5-10 1,-10 10 121,4-2-68,-4-4 0,-1 5 217,0-1 1,0 6 0,-1 3 153,-4 2 67,-1 1-379,-7 4-128,0 0 146,0 11 0,1-2 18,-1 13 0,5-2-77,-1 6 0,6-1 0,-1 0-83,3 0 8,1-5 1,1 2 120,3-5-385,3 0 180,6-5 0,0 0-59,-1-4 1,1-3 140,0-5 0,3 0 1,1-1-225,-1-3 1,2-3-534,-1-6 514,5-5 1,-8-1-51,3-7 0,-2 1 27,2 0 1,-3 1 443,2 3 0,-3-2 1,-3 3-262,-2 0 0,0-2 489,0 5-179,3 0 1198,-10 10-504,5-4-299,-6 10-199,6-5 1,-4 8 0,6 2 416,-3 4-483,-1 9-65,2 3 19,1-1-546,0 10 288,4-7 1,-6 8-36,4-5 0,1-1 95,-6-3 0,0 1 193,-4-5 1,0 0-1,0-4 488,0-1-450,0-5 0,-5 3 84,-4-6-158,-2 0-59,-7-4 1,3 0-444,-7 0 1,3 0 295,-2 0 1,-1-1-1,4-2-284,3-1 0,1-6-2185,1 2 843,7 3 708,0-7 934,6 5 0,12-5 0,1-1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3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25 504 7831,'-12'0'0,"5"0"0,1 0 2607,6-5-1701,0 3 0,0-5-600,0 3 0,0-5-132,0-7 1,4 1 0,1-7-471,3 0 1,4-2 75,5-1-405,0 0 324,-5-6 197,1 5 0,4-9-142,0 5 0,0-5 126,-5 1 0,-4 4 104,1 0 1,-1 8 248,4 1 23,-4 6 702,-3 2-508,1 7-218,-5 6 1,5 11 348,-6 6 0,0 12-370,0 4 0,-2 9 0,0 4-52,-2 3 1,-2 2-639,2-1 385,2 0 1,-7-5 107,5-3 1,-5 0-103,5-4 1,-5-3-93,5-10 1,-4-1-212,4-4 376,0-7 1,2-8-282,-2-5 161,3-11 0,-5-2 77,6-12 176,6-1-150,-5 1 0,9-1-33,-6-4 0,6 3 19,-2-2 0,3 2 17,1 3 1,1 0-1,0 1 173,0 2-46,-1 5 0,1-2-151,0 6 79,-1 5 0,5 2 0,0 5-96,-2 0 1,1 0-67,0 0 0,-2 0 0,3 0-88,-3 0 1,-6 4-51,1 0-112,-1 6 135,-1-4 66,-2 1 1,-5 4-1,0-2-34,-5 2 1,1-2 160,-9-1 0,4 1 79,-8 3 0,-1-1 1,0-1-146,4-1 0,-1-5 985,2 4-588,1-5 0,0 7 655,-1-6 1,5 1-433,-1-1 0,7 0 248,-2 3 1,2-2-216,2 3 0,6-3 0,2 3 111,3 2 0,3 1 185,3 2-484,-3-7 0,9 6 78,-1-4 354,-4 3-440,6 2 0,-9-4-271,6-2 1,-6-2 21,2 3 1,-7-3-718,-2 3 0,-1-4-2395,2 5 1623,-3-6 585,-6 2-641,0-5 1461,0 0 0,-6 0 0,-1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3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464 39 7932,'0'-7'628,"-5"-3"256,-3 5 1,-3 0 0,-2 3-199,1-3 0,-7 1 783,-2 4-978,3 0 1,-10 0-62,3 0 0,-7 5-238,2 4 0,-5 8 1,3 5 81,0 6 1,-3 4 110,6 6-220,5-6 0,2 9 54,4-4 1,7 0 13,7-3 1,4-6-534,4 1 0,9-8 0,9-3-126,7 0 292,-3-9 60,10 7 1,-2-14 0,7 2-297,1-3 0,1-1-244,-1 0 0,-5-1-134,1-3 1,-5 2 0,-9-2-1953,2 3 1473,-6 1 1227,-2 0 0,-5 0 0,-1 0 0</inkml:trace>
  <inkml:trace contextRef="#ctx0" brushRef="#br0" timeOffset="1">1032 555 7891,'5'7'-93,"-4"-2"362,5-5 470,-6 6-275,-6-5 0,0 9 324,-7-5 0,4 3 593,1-4-936,0 6 0,-5-1 67,0 7 0,1 2-2,-1 3 1,0 3-347,1-3 0,0 1 28,5-1 0,1-3 0,5-5-1022,-3 0 406,2-1-2889,-4-5 3313,6-1 0,6-12 0,1-1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3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314 114 10057,'-6'-7'1028,"3"-1"-113,-6 5 0,5 0-359,-4-6 0,4 2-102,-4-1 1,3-4-309,-3 5 0,-1-4 18,-3 3 0,4-2 0,-2 4-4,-4 0 0,1 3 221,-4-1-472,-2 2 138,5 2 1,-6 6-189,3 3 136,4 7-45,-5-2 27,-1 10 0,5-9-204,-3 6 0,9-1-345,4 1 1,-2 1 283,2-5 1,1 0-105,7-5 0,3-3 163,6-1 1,1-5 0,3 1-276,3-2 1,4-8 324,1-3 1,1-3-58,-1-5 0,-1 2 321,-3-6-99,2 6 0,-8-4-218,3 7 736,-5-1-386,-1 0 1,-4 2 106,1 3 0,-7 1 29,3 2 163,-4 5 1,-2-6-152,-4 6 0,3 0 147,-7 0-420,1 6 0,-4-1 0,0 5 139,4-1 0,2-6-189,6 6-97,-5-6 212,3 8 0,-4-8-156,6 5 120,0-5-39,6 8 32,-4-9 1,9 7-7,-3-5 1,-1 1-208,1 0 218,1-4-121,4 5 1,-2-5-44,-3 4 129,3-4 1,-8 4-96,6-5 169,-7 0-3,4 0 151,-6 0-468,0 0 257,5 0-473,-3 0-103,3 0 0,-3 0-902,2 0 768,-2 0 714,9 0 0,-10-5 0,5-2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39 7931,'-6'-13'3416,"-1"1"-2700,0 4-194,1 3 713,1 5-753,3 0 0,-3 2-72,5 1 0,0 5-1127,0 4 0,1 7-510,3 1 1,5 4 1226,8 1 0,3 6 0,4 1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3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75 8589,'-6'-1'2283,"5"2"-938,-5 12-592,6-1-470,0 6 0,0 7 0,0 10 74,0 6 1,0 0-155,0 5-136,0 0 95,-5 5 0,3-1-318,-2 0 165,2-5 0,2-2-782,0-5 0,0-1 503,0-4 1,0-8-1018,0-8 1,0-3-172,0-1 1458,0-6 0,6-7 0,1-7 0</inkml:trace>
  <inkml:trace contextRef="#ctx0" brushRef="#br0" timeOffset="1">0 453 12648,'13'7'2380,"0"-2"-2218,0 1 1,5-5 53,2 3 0,4 2-574,1-1 0,1-2 293,4-3 1,1 0-2680,3 0 2744,2 0 0,-4 0 0,6 0 0</inkml:trace>
  <inkml:trace contextRef="#ctx0" brushRef="#br0" timeOffset="2">567 541 7896,'-17'0'1863,"1"0"0,-3 0-868,3 0 0,0-5-15,-5 1 1,5 1-543,-6 3 0,7 0 0,-2 1-21,3 3 1,2-2-567,-1 7 0,4 0 183,1 3 0,5 2-880,-1 3 648,-3-3 0,5 4-1425,-1-5 1086,6 0 1,1-1-78,4 1 0,2-5 0,5-1 12,2-2 0,4-1 105,-4-4 1,1 0 230,-2-5 0,0-2 67,5-5 0,-5-1 324,0 1 1,-2-1-200,-2 0 0,-3 0 1295,0 1-220,-7-1 27,4 6-724,-6 1 706,0 6-519,0 0 1,-2 6 145,-2 3-636,3 2 161,-5 7 0,6-4-135,0 3 0,0-2-298,0 2 0,2-4-692,2-1 0,1 0 519,7-8 0,-2 0-272,6-4 0,4 0-27,1 0 1,-1-4-914,1 0 1656,-6-7 0,14-1 0,-2-7 0</inkml:trace>
  <inkml:trace contextRef="#ctx0" brushRef="#br0" timeOffset="3">793 75 7896,'-7'-11'2206,"-2"3"207,6 2-1367,-8 12-415,10 1-256,-5 5 0,6 7 1,0 3 645,0 5-823,0 0 0,0 10-94,0-4 1,0 7-68,0 2 1,0 0 127,0-3 1,0 1-84,0-2 0,0-2 103,0-6 1,0-8-281,0 3 0,0-8-707,0-1 499,0-7-591,6-3 421,-5-6 213,10-6 31,-10-1 1,10-9-378,-2-1-115,2-1 393,2 6 0,3-5-58,1 0 0,1 5 37,0 4 1,-3 3 240,6-3 0,-4 5 149,3-1 0,-4 6 108,1 3 0,1 6-167,-1 2 0,-2 0 88,-6 3 0,0 3 0,-4-3-50,-3-1 0,0 3 373,-2 0 0,-2-1 808,-2-5-608,3 1-349,-16-1 0,8-4 978,-7 1-747,-4-7 1,6 6 222,-2-4-603,-4-3 12,6 5 0,-5-6-29,7 0 1,-1 0 137,1 0 1,4-2-787,-1-2 1,6 2 422,-1-7 1,3 5-2009,1-5 1,7 6 2154,5-6 0,6-5 0,7-5 0</inkml:trace>
  <inkml:trace contextRef="#ctx0" brushRef="#br0" timeOffset="4">1297 529 7839,'-7'0'4998,"2"0"-4030,5 0 2524,0 0-2759,5 0-366,2 0 0,6-6-286,0-3 1,5-3-597,3-5 518,-3-3 0,6-4-1068,-5-2 612,7 1 332,-1-6-28,0 5 0,-4-7-339,0 4 0,-5-2-366,0-2 1,-3 0 292,-5 4 0,-2 2 536,-6-2 1,0 4-53,0 4 0,-7 3 652,-6 5 0,1 6 265,-5 3 0,-3 9-489,-1 8 0,-1 11-75,1 9 1,-2 9 14,6 5 0,-2 1-398,7 3 1,-4 4 153,8-1 0,2-1-272,2-7 0,4-2 9,4-6 0,3-6-89,5-3 1,7-8-68,2-4 0,4-4 136,5-5 1,-3-2-9,7-6 1,0-6 82,3-2 0,-1-5-126,1-4 1,-6 1 85,7-4 1,-9 4-261,0-1 0,-3 2 140,-6-1 1,2 1 179,-9-1 1,0 1-1,-8 3 25,-3-1 38,0 1 0,-8 0 772,-3-1 0,-3 6-383,-5 3 1,-3 2 624,-4 2 0,2 6-352,2 2 0,0 8 211,-2 0 1,0 6-341,6 0 1,-1-3-96,4 2 0,6-4-118,3 4 0,3-6-32,1 2 1,7-3-260,6-1 1,0-2 108,8-2 0,5-4-796,3-5 1,4 0 373,-3 0 0,4-1-1143,-5-3 0,4 0 106,-3-4 1399,-1 0 0,2-5 0,1 0 0</inkml:trace>
  <inkml:trace contextRef="#ctx0" brushRef="#br0" timeOffset="5">2381 478 7858,'-6'-7'2433,"3"-4"-1745,-5 3 1,3 1 861,-3-2 1,-1 2-661,-3-1 1,-1-2-328,1 5 0,0-2-102,-1 2 0,0 1-170,1 4 0,-1 0-309,0 0 0,0 1 105,-5 3 1,5 7-373,-4 6 0,3 6 242,1-2 0,4-3-68,2-1 1,3 1-498,0-2 0,3 2 70,1-6 253,0 0-293,5 1 0,3-4 179,4-1 0,1-5-579,0 1 469,-1-3 211,1-1 1,0 0-275,4 0 359,-3-5 54,5-2 0,-7-6-46,1 0-8,0 1 1,-1 0 397,0-1-196,-5 1 1,4-1 680,-7 0-352,5 0-239,-7 1-25,3-1 588,1 6 1,-5-4-85,3 3-286,-2 2 631,-2-5-322,0 10-28,0-5-168,0 6 0,-2 0-506,-2 0 87,3 0 0,-5 6 224,6 2-725,0 4 314,0 5 196,0-3 42,0 4-453,0 1 1,0-5 228,0 3 0,2 1-143,2-2 0,3 1-118,6-4 452,-1-6-123,1 4-73,0-9 282,-1 3-11,0-5-180,1 0 7,-1 0-139,1 0 154,0-5 28,0 3 1,-1-11-243,1 1 44,5-1 179,-10-5 0,9 4 61,-9-2-85,3 1 25,-3-8 0,1 8 25,-4-1 54,4-4 958,-7 6-493,4-4-203,-6 11 1142,0-4-636,0 9-332,0-3-58,0 5 65,0 0-273,0 5 0,0 6-67,0 6 0,0 1 145,0-6-584,0 6 252,0-4 154,0 4-703,0 0 334,5-3 209,-3 3-3,9-6-308,-4-5 0,1 3 4,1-6 180,-2 0 34,6 2 1,0-5-66,-1 3 84,-4-8 77,3 3-83,-4-11 45,6 5-80,-6-5-208,4-6 134,-4 4-112,5-4 0,-4 1 37,1 0 0,-5 0 192,5 5-42,-7 0 7,9 4-23,-9-3 615,3 4-426,-5 0-26,0 2 549,0 5-286,6 0-170,-4 5-23,3 8 1333,-5 7-548,0 4-476,0 7 1,2-3 46,2 6 1,1-6-1745,4 1 637,2-2 429,-4-7 216,11-2 103,-4-6 0,15-5 0,-2-2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3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99 176 7945,'-18'0'501,"5"0"1,-4 0 3094,3 0-3003,1 6 0,4-5 1341,1 4 1,5 1-821,-1 3 0,4-2-412,4 1-473,3-5 1,11 7-127,4-5 118,2-2-285,6-3 0,2 0 161,6 0 0,-1-1-426,1-3 1,2 1 83,2-5 1,-3 3-1,1-1-984,-5 0 1,0 0-1154,-5 2 1628,5 2 1,-13-4 91,4 1 0,-10 4-464,1-3 713,-3 2-1195,-7-4 500,-1 6 86,-6-6 673,0 6 1,-6 0 348,-2 0 0,-4 6 0,0 0 0</inkml:trace>
  <inkml:trace contextRef="#ctx0" brushRef="#br0" timeOffset="1">603 0 7861,'-20'0'2228,"4"0"-1298,2 0 0,5 2-193,1 2 0,5-1-148,-1 5 0,3-4-817,1 4 217,0-4 0,5 5-97,3-5 0,4 5-175,0-5 0,2 5-432,3-6 1,-3 7 383,3-1 0,-3-2 183,-1 1 1,-2 2-68,-3 7 0,-2-2 645,-6 6 1,0 0 0,-1 4 1539,-4 0-1041,-1 1-584,-7 5 1,-1-5 574,-3 3-589,3-7 0,-3-3 193,8-2-770,-2-9-1782,10 9 0,1-17 2028,8 0 0,9-12 0,3-6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6:23.7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782 501 8782,'-21'0'2174,"3"0"-1520,0 0 1,9 0 1409,-2 0-697,8 0-579,-2 0-879,19 0 1,0 0 0,15 0 173,0 0 1,2 0-1611,1 0 0,4-1 275,-1-3 1252,1 3 0,-4-4 0,0 5 0</inkml:trace>
  <inkml:trace contextRef="#ctx0" brushRef="#br0" timeOffset="209">750 661 7762,'-16'6'2582,"0"-2"-1259,10-4-293,2 0-640,4 0 1,4 0-53,3 0 1,8-4-774,2-3 1,7 2 331,1 1 0,8 0 103,-1 0 0,2-4 0,-2 2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63 340 7934,'-11'-1'0,"1"-1"1215,1-2 1,6-5 451,-6 5-1013,7-6-244,-10 9-1,11-5-382,-5 0 41,6 5 1,6-10 316,3 2-599,7 4 216,-2-6 0,10 5-314,-3-3 0,6 4 308,3 5 0,-1 0-516,-4 0 345,1 0 0,-1 4-46,1 1 13,-2 10 1,-2-7-171,-2 9 94,-4 3 199,-3-7-70,-8 11 246,-5-4 0,0 7-125,0 2-35,-5-3 0,-8 9 302,-8-6 1,0 1-8,-4-5 1,2-1 77,-6-3 0,2 3 303,2-3 0,0-3-214,0-1 0,1-5 1103,3-3-485,2 2 67,7-4-439,6 0-451,0 4 1,12-5 388,7 3-431,0 2 1,10-9 0,-1 5-72,2-1 1,-2-2 8,3-4 1,-4 0-750,4 0 1,0-1 0,-4-2-1654,3-1 0,-4-7 433,-4 4 1885,-1-4 0,3-8 0,2-1 0</inkml:trace>
  <inkml:trace contextRef="#ctx0" brushRef="#br0" timeOffset="1">1121 605 7625,'8'-4'-467,"1"-1"1454,-7-4 0,4 6-64,-6-5 0,-1 4 128,-4-5 1,-2 6-295,-5-1 0,-2 2-307,-2 2 1,-4 0-252,-6 0 0,1 2 11,1 2 1,-2 3-347,1 6 0,-1 1 179,1 3 1,6-3-290,2 3 0,3 1 224,1-2 1,2 3-556,3-3 1,2-1-231,6 1 1,2-1 352,2-3 1,8-1 45,10-3 1,2-2 105,0-6 0,1 0-59,1 0 0,3-10 90,0-2 0,6-11 244,-1-2 0,-3 0-135,-1-5 0,-4-1 139,-1 2 0,-1-6 120,-3 2 1,-3 0-123,-6 0 1,0 5 622,-4-2 0,-2 4-308,-6 1 0,0 5 576,0 3 1,-6 3-351,-2 2 1,-4 5 96,0 2 1,0 5-203,-1 0 1,0 6-326,1 7 1,-1 1-91,0 7 1,5 5 119,0 8 0,4-2-514,1 1 0,1 2 244,2 2 0,2-3-524,1-1 0,5-4 280,4 0 1,5-7-88,0-1 1,4-9 83,-4 0 0,5-8 235,-1 0 0,3 2-40,1-2 1,-4-1-32,0-7 0,-4-3-86,3-6 1,-4 0 98,1 1 0,-3-2-193,-1-3 0,-2 3 146,-3-3 0,-1 2 90,-3-2 0,-2 3 36,2-3 1,-3 3 163,-1 1 0,0 1 316,0 0-399,0 5 716,-5 1 0,3 7-327,-2 4 1,2 7 275,-3 9 0,4 4-211,-4 5 0,4-3-519,1 2 0,5-4 179,-1-4 0,7-3-630,1-5 1,3-6-75,5-3 0,-3-4 654,4-4 0,0-14 0,4-9 0</inkml:trace>
  <inkml:trace contextRef="#ctx0" brushRef="#br0" timeOffset="2">1549 1 7860,'-12'0'1860,"-1"0"0,5 0 1181,-1 0-1956,6 0-1003,-3 5 1,6 2-93,0 6 0,2 0 10,2-1 0,3 7 0,6-1 0</inkml:trace>
  <inkml:trace contextRef="#ctx0" brushRef="#br0" timeOffset="3">1750 466 7924,'0'-12'2905,"0"-1"-1980,0 1-406,0 0 1,-3 3 231,-1 0-79,-1 7-206,5-4-348,0 6 0,0 6-46,0 2 0,0 4 112,0 6 0,1-3-221,3 5 1,-2 6 42,2 3 56,3 0-377,0-3 208,0-1-29,-1 1 115,-1-1-122,3-6-56,-1-1 233,4-5-96,-10-1 43,10 1-51,-9-6 40,4-1 0,-2-8 163,-1-2 1,3-3-80,-1-6 0,-4-3 67,3-1 1,2-6-92,-2 3 0,1-3 109,-1 2 1,-2-3-80,2 4 1,-1 0 10,1-2 0,-2 7 105,2-1 1,1 1-100,0 3 0,0 4-169,-1-1 143,-2 7-244,9-4 183,-4 6 1,1 6-34,1 2 0,-2 3 53,1 1 1,2 1-292,-6 0 1,5 1-69,-5 3 0,1-2 103,-1 6 0,0-6 196,3 2 0,-3 1-58,-1-1 0,3 0 65,-1-4 0,0-2-64,-1-3 0,-1 2-76,5-6-6,-4 0 240,7-4 0,-6-1 14,3-3 0,3-4-82,-8-4 0,6 0 66,-5-1 0,5-4-85,-5 0 0,4 0-101,-3 5 1,2-5 109,-2 1 1,1-6 2,-2 5 1,-1 1 8,5 3 0,-4 0 28,4 1 1,-4 1 27,5 3 1,-5-3-109,5 8 247,-1-1-153,4 4 0,1 0 121,0 5 0,-6 2-77,-3 5 1,1 2-53,0 3 0,-1 3 26,-4 5 1,0-4-123,0 0 0,0 0-10,0 4 0,0-5 107,0-3 1,0-3-121,0-2 1,2 0 54,2-4 1,-1-1-95,5-3 1,1-3 95,9 3 1,-3-4 1,6-4 0,-4-1-42,3-4 0,2-2 2,3 3 1,-4-3-180,0-2 0,-2 1 117,3-1 0,0 0-60,-6 0 0,1 1 59,-4-1 1,-1 0-25,1 1 0,-4 0-103,-1-1 346,-5 1 1,1-1-79,-8 0 0,1 0 537,-5 1 1,-1 5 349,-4 3 1,1-2-449,-1 2 1,1 0-85,-1 4 1,1 1-60,-1 4 1,4 1-205,1 7 0,0 1 78,-5 3 0,5 1-402,-1 3 0,6 2 201,-1-7 0,3 6-430,1 0 1,1-3 109,3 2 0,3-6 128,6 3 0,1-9 246,3 0 0,-3-7-106,3 2 1,3-2 35,0-2 0,0-2-8,1-2 1,-2-3-7,2-6 1,2 1-38,-6 0 1,-1-6-9,-3 2 1,0-5-62,-1 4 1,-1-1 88,-2 1 0,-3-1 117,-1-3 1,-4 1-83,4 4 0,-4 1 221,-1-1-178,0 2 1,0 2 525,0-1 1,-1 6 399,-4 3-351,4 2 1,-4 4-275,5 2 1,-2 3-84,-2 6 1,3 3-98,-4 1 1,4 5 142,1-1 0,0-2-345,0 3 0,1-2 52,4 0 1,-3 2-45,7-4 1,-7-1-37,3-5 0,0-4-177,-1 1 6,6-7 235,-3 4 0,6-6-3,-1 0 1,-3-6 32,-1-2 0,-3-3-266,3-1 0,0-3 64,5-1 1,-5 1-145,1-1 1,-2-3 32,6 3 0,-4-6 11,-1 6 1,-1-1 423,2 4-131,2 1 1,-8 1 143,5 3 0,-4 2-52,5 6 1115,-6 0-855,8 0 0,-6 6 346,3 2 0,3 3-246,-7 1 1,1 1-151,-1 0 0,-2 1-471,2 3 1,2-2 189,-2 6 0,0 0-177,-4 4 1,0-4 150,0 0 1,0-6-1060,0 3 0,0-5 431,0 0 0,1-2-1806,3-2 2466,4-4 0,15-5 0,4 0 0</inkml:trace>
  <inkml:trace contextRef="#ctx0" brushRef="#br0" timeOffset="4">3590 417 7942,'0'-9'0,"0"0"0,-5 5 1201,1-4 0,-4 3-487,3-2 1,-4 2 847,0-3-778,-2 5-56,-8-3-254,6 6-154,-5 0 0,4 0-129,-3 0-26,3 0 1,-5 2 165,7 2-462,-7 3 149,12 6-1,-10-1-278,15 1 0,-8 0 259,6-1 1,0 0-514,4 1 0,2-1 253,2 1 1,3-4-11,6-1 0,-1-4-10,0 4 1,6-4 248,-2 0 0,2-3 95,-1-1 1,-2 4-55,7 0 0,-8 1 79,3-5 0,-3 5-40,-1 3 1,-4-1 303,-1 2 1,-5-1-139,1 5 1,-4-1 73,-4 1 1,-5 1 0,-6 1 350,-2 2 0,-4-1-245,5-8 0,-6 2 384,5-6-379,-5 6-144,8-9 1,-4 5-464,5-6 214,7 0-1793,-6 0 968,11-6 452,-4-1 249,5-6-1205,0 1 868,0 5 0,5-4-68,3 3-1742,3-3 1022,2 3 512,5-3 200,-4 10 532,5-5 0,-1 1 0,2-3 0</inkml:trace>
  <inkml:trace contextRef="#ctx0" brushRef="#br0" timeOffset="5">3829 429 10114,'-7'6'1562,"1"0"1,2 7-749,-1-1 1,-3 5-725,4 0 0,-2 4 13,2-4 1,3 5-241,-3-1 1,2-2 187,2-3 0,0-1-2486,0-3 1307,0-5 0,2-1 1128,2-6 0,3-6 0,5-1 0</inkml:trace>
  <inkml:trace contextRef="#ctx0" brushRef="#br0" timeOffset="6">3829 303 7850,'0'-12'852,"-5"-1"958,1 0-1225,-5 1-134,7 4 1194,-9-3-432,9 10-1016,-9-5-79,10 6-2788,-5 0 2196,6 0 1,0 2 473,0 2 0,11 8 0,3 8 0</inkml:trace>
  <inkml:trace contextRef="#ctx0" brushRef="#br0" timeOffset="7">4143 466 7850,'-8'-3'630,"0"-1"1,-1-1 606,-3 5 1,-1 0 0,-1 0 138,-2 0 0,1 0-779,-1 0 0,-3 5-19,3-1-216,-1 5-400,4-2 0,2 6 0,1 0 334,2-1-324,5 6 0,-3-4-400,6 3 453,0-3-1031,0-2 744,6 1 1,1-2-510,6-2 1,0 0 332,5-5 0,-3 5-48,6-5 1,-6 1 117,2-5 0,1-6-14,-1-2 0,4-3-77,-4-2 412,-1 0-165,-3 0 53,0-5 1,-5 4-160,0-3 405,-4-2-123,1 5 750,-5-4-556,0 5 0,0-3-24,0-1 319,0 0-318,-5 10 1,1-4 91,-4 2 875,5 4-265,-8-6-82,10 9-379,-11-3-1,11 5-129,-5 0-764,6 0 355,0 0 181,0 5 0,0-2-692,0 5 1,2 1 0,2 4 764,5-1-231,-4-5-428,6-2 188,-4-5 124,1 0-158,3 6 199,-4-5 1,5 4-9,0-10 0,0 3 298,-4-7 1,3 5 120,-2-5 1,-2 6 113,1-6 0,-5 5 385,1-5-303,3 7 1013,-5-4-534,3 6-289,-5 0-188,0 0 0,0 6-300,0 2 1,-1 4-116,-3 6 0,2-3 182,-2 5 1,3-2-311,1 2 0,0-4 89,0 1 1,4 1-211,0-1 1,6-1 121,-2-3 0,4-4-105,0-1 0,0-5 31,1 1 1,0 1-82,-1-1 1,1 0 19,0-8 1,-1-1 112,1-8 0,4 4-162,-1-8 0,1-1 128,-4 1 1,-1-1 47,1 1 1,-5 1 4,1-4 1,-2 4 212,1-1 0,2 3 157,-6 2 1,1 0-69,0 4 60,-4 3-127,4 5 0,0 5 367,-1 3 1,0 10-147,-4 2 0,0 4-217,0 2 0,0-1 59,0-1 0,2 0-912,2-2 0,1-3 174,4-2-1311,2-9 854,-4 9 463,6-16 585,5 5 0,2-12 0,4 0 0</inkml:trace>
  <inkml:trace contextRef="#ctx0" brushRef="#br0" timeOffset="8">5000 441 7833,'0'-12'2777,"0"0"-1998,0-1 365,-6 0 1,-1 4-527,-6 2 1,1 3-41,-1 1 1,1 1-149,0 2 0,-6 7-413,1 6 1,-3 0-44,3 9 0,-1-6 205,0 6 0,9-6-26,-4 5 1,5-5 56,0 6 0,2-7-221,6 2 1,0-7-27,0-2 0,6-1-194,2 2 0,4 0 111,6-4 0,-3 0-22,6-1 0,-4-2 147,3 2 1,-4 3 26,1 1 0,1-1 156,-1 2 0,-4-2-87,-5 1 1,-5 3 846,0-2-647,-1 2 0,-2 1 427,0 1 0,-9 0-229,-4 0 1,-4-6-569,0 2 1,-2-2-905,-6 1 1,-1-2 644,1-6 1,1 0-1191,3 0 1110,3 0 0,7-1-3534,2-4 3942,4-2 0,16-5 0,3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 26 7841,'-1'-9'5539,"-4"1"-3817,-2 5-1334,1-2 364,-6 5-217,11 5-276,-4 2 1,0 8 201,1 1-250,0 4 0,-2 4-303,5 2 116,-5 5 1,2 0-221,-1 2 194,1 3 1,4-9 265,0 4-324,0-12 0,0 4 60,0-6-22,6 0 399,-4-5-203,9 1-83,-4 0 0,6-7 157,-1-1 1,0-4 61,1-1 0,-1 0-25,1 0 0,4 0-296,0 0 0,4-5 155,-5 2 1,6-1-672,-6 4 0,5 0 326,-4 0 0,4 0-934,-4 0 0,1 0-15,-2 0 0,-1 0 546,1 0 0,-5 0-570,-3 0 1,-1-2-61,2-2 208,2 2 0,-10-5 1026,3 3 0,-2 3 0,-2-5 0</inkml:trace>
  <inkml:trace contextRef="#ctx0" brushRef="#br0" timeOffset="1">492 240 7842,'-13'0'601,"0"0"0,-3 2 0,-1 1 2197,0-1-2049,5 9 1,0-8-164,4 5 0,2-4-917,6 5 207,0-6 137,6 3 0,1-2-1095,6-1 605,-1 2 395,0-5 0,1 4-322,0 0 284,-1 0 0,1 1-252,0-1 287,-6 5 1,2-2 888,-5 6-373,1 0-263,-5 5-117,0-4 1296,0 10-860,-6-5 1,-1 3-51,-5-2 0,-5-4 0,0 1-12,2-3 0,0-2 0,3 0-259,0 1 45,5-6-1646,-4-1 1122,9-6-3222,-4 0 1731,6 0 1804,6 0 0,7-6 0,6-1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3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13 297 7925,'0'-12'1392,"0"5"-633,0-4-269,-6 9-1,5-3-215,-5 5 259,6 0 681,0 0-995,6 5 1,-3 2 108,5 6-233,-5 5 0,4 1 233,-3 7-110,-2-1-280,3 6 143,1 0-286,-5 2 157,5 4-34,-6-11 217,6 10-206,-6-9 0,6 4 116,-6-6 58,0 0-46,0-5 0,1-2 64,4-5-261,-4-6 219,4 4 155,-5-10-29,0 5-123,0-6 17,0 0-45,0-6 1,0-1 86,0-5-201,0-1 1,0-4-319,0 1-14,0-7 0,0 4 180,0-1 1,0-6-100,0 1 0,2 0 139,2-5 0,-1 4 1,6 1 72,0-1 1,3 8 146,0 0 0,-2 1-111,2 5 1,-6-3 383,7 6-174,-4 3-67,4 1 1,-1 5 373,1 0-196,-6 0 0,4 0-137,-3 5 76,-1 3 0,2 4-137,-5 1 1,5 0-1,-5 0 93,-1 5 1,-1-3-353,3 6 1,-4-2 105,4 2 1,-4 3-119,-1-3 0,0-1-29,0 0 0,0-4 28,0 1 1,4-8 57,0 0 1,0-5 42,-4 5 0,2-7-91,2 3 0,-1-4 75,6-1 1,-5-6 119,4-2 0,-4-3-144,4-2 0,-1-3 0,4-3-57,-4 0 116,2-3 13,4 3 1,-5-5-41,1 3 0,-2 2 85,0-2 0,5 6-67,-4-3 0,0 5 85,-1 0 70,-3 6 47,7 1 93,-10 1 0,10 3-220,-9-3 170,9 5 1,-9 1-55,7 3-38,-6 3-120,3 6 0,-2 0 93,0-1-144,0 1 1,1 4 93,-2-1 0,3 3-106,-2-3 0,-1-2 56,6 3 0,-5-3-43,4-2 1,0 1 73,5-1 0,0-3 8,0-1 0,-1-5 71,1 1 1,4-2-77,-1-2 0,6 0 0,0 0-35,2 0 1,-4-2 52,1-2 0,0 1-324,4-5 0,-4-1-86,0-3 0,-4-1 139,4 1 0,-6-5 163,2 0-34,-3-5 38,-6 2 0,1 0 718,-5-2-306,1 7-236,-5-3 0,-6 5 591,-3 1-449,-2-1 1,-1 2 723,-1 2 46,0 3-313,-5 6-139,5 0 1,-10 6 115,6 3-203,0 2-361,5 7 1,-1-2 266,0 5-164,1 6 1,1-1-74,3 3 1,2-2 17,6-2 0,6-4-290,2 0 1,4-6-204,5 2 0,-1-4 185,4-5 0,6-2-161,3-6 0,5 0 146,-5 0 0,5-10-426,-5-3 0,6-8 233,-1 0 0,-4 2 407,0-3 0,-4 2 0,0-5 0</inkml:trace>
  <inkml:trace contextRef="#ctx0" brushRef="#br0" timeOffset="1">1285 272 7930,'-8'-8'1150,"4"-1"-13,3 7-478,1-4-291,0 6 274,0 0 121,-6 0-309,5 0-52,-5 0-193,6 0 1488,0 0-1417,0 6-145,0 1 0,0 6-81,0 5 0,0-3 97,0 6 0,0-4-74,0 3 0,0 2 72,0 3 0,0-4-135,0 0 0,0-4 78,0 3 1,0-3-183,0 4 79,0-6 1,0 3-147,0-5-202,0-6 0,2-1 5,2-6 434,-3 0-97,5 0 1,-6-6 68,0-2 0,5-4-98,-1 0 1,0-1-42,-4 1 65,0 0 1,1-1-157,3 0 99,-2-5 0,3 4 56,-5-3-336,6-3 159,-5 7-6,5-5-76,-1 5-38,-3 0 277,4 1 1,-2-1 153,0 0-44,6 0-71,-8 1 1,7 4 158,-5-1-217,6 7 680,-9-4-321,10 6-99,-9 0-1,9 0 448,-10 0-285,5 0-61,-1 0 160,-3 0-137,9 6 0,-5 1-344,2 5 1,0 0 0,-6 1-26,2 0 39,1 0 104,-5 5 1,0-3-484,0 6 200,0-6 119,0 9 1,0-8-174,0 4 1,0-3-68,0 5-92,0-7 237,0 3-133,0-6 208,0-4 61,5-3 0,1-10 232,2-4 1,4-6-80,-5-2 0,4-5-77,2 1 0,-4-3-38,-1-2 1,1 2-144,3-1 0,-1 5 101,-2 3 1,2-1 27,-3 1 1,-1 1 5,2 9 0,-5-4-15,5 7 0,-5 0 223,4 4-190,-5 0 1,7 6 229,-6 2 1,0 4-60,-4 5 1,0 1-201,0 4 0,0 2 91,0-4 1,0 4-148,0 1 1,0-3-172,0-2 1,0-4 106,0 1 0,1-4-159,3 0 0,4-4 80,4-1 0,-2-5-628,2 1 1,-2-3 339,7-1 0,2-1-2147,-3-3 2642,6-4 0,-2-4 0,6-1 0</inkml:trace>
  <inkml:trace contextRef="#ctx0" brushRef="#br0" timeOffset="2">2002 398 7846,'0'-8'-457,"0"-1"183,0 7 1445,0-10-330,0 11 342,0-5-392,0 6 375,0 0-694,-5 0 0,-2 2-50,-6 2 0,5 3 8,-1 6 1,2 3-96,-6 1 0,0 4-2,1-4 0,0 3-109,4-3 1,2 5-121,6-6 0,0 2 120,0-1 0,2-3-109,2 3 1,4-7-5,9-2 1,-2-4-97,7 5 0,-2-6-318,5 1 0,-3-2 212,-2-2 1,-3-6-514,5-3 0,-8-2 294,3-1 0,-7-3-158,-2-1 0,-4 1 94,-1-7 1,-1 6 232,-2-6 0,-5 5 95,-4-3 1,-4 4 147,-4-1 0,3 4 3,-8 0 1,5 5-84,-3-1 1,4 7-1207,-1-2 510,3 2-773,8 2 0,0 6 1447,6 2 0,11 3 0,3 2 0</inkml:trace>
  <inkml:trace contextRef="#ctx0" brushRef="#br0" timeOffset="3">2758 134 10260,'-8'-2'2435,"0"-2"-2223,-1 3 1,-4-5 15,1 6 117,-1 0 0,0 0-63,1 0-123,0 0 0,-1 0 74,0 0 1,1 0 217,-1 0-353,0 0 1,1 4 94,-1 1 1,5 0-195,-1-1 0,7-1-161,-3 5 171,-1 1 1,4 3-33,-2 0 1,3 1 47,1 0 0,0 0-140,0-1 1,0 7 80,0 1 1,0 4 34,0 1 0,0 1 1,0 3 163,0 0 0,0 6-92,0-1 0,0-2 0,0 2 0,0-6 23,0 1 1,0-2 216,0-2-218,0-6 2,0 5 1,0-10-6,0 3 1,0-7 35,0-2-52,0-5 1,0 4 270,0-3-172,0-2 364,0 4-114,0-6 360,0 0-1038,5 0 0,-2 0 174,5 0 0,1 4-444,3-1 1,1 6 103,-1-5 0,3 0-646,1-4 1,5 0-20,9 0 1,-2-5 528,5-3 1,-1-3 554,2-2 0,2-5 0,-3-2 0</inkml:trace>
  <inkml:trace contextRef="#ctx0" brushRef="#br0" timeOffset="4">3173 448 9276,'-6'-1'3593,"1"-3"-3163,4 2 0,1-9-219,0 3 1,6-3-150,2-2 1,3-1-250,2-3 1,0-1 193,-1-3 1,1-3-267,0 3 1,-1-1 219,0 1 1,-3-7-278,0 3 1,-3-3 61,3 3 0,-4 1 65,-5 2 1,0-1 181,0 2 437,0 3 641,0 0-777,0 11 1,0 8 36,0 12 0,0 5-107,0 7 1,-2 5-166,-1 5 0,0 5 147,-5 2 1,4 6-193,-5-3 0,5 3-192,-5-1 1,2-5 111,-1-3 1,1-7 39,3-3 0,1-8 42,-6-4 185,7-3-170,-4-7 40,6-1 1,0-14-72,0-4 0,0-5-5,0-4 0,0-3-59,0 3 0,4-2 101,0-3 1,5 6-46,-5-2 1,6 7 1,-2-1 1,-1 1 62,2 3 1,-5 1-63,5 2 94,-2-2-83,6 9-233,0-4 239,0 6 7,-1 0 0,-4 5-527,1-1 241,0 6 143,-3-9 0,6 9-443,-4-5 284,-3 4-114,1-7-22,-6 9 285,0-4-14,0 6 1,0-6 103,0 2 77,-6-6 56,5 9-99,-11-12 23,6 12-152,-6-11 960,-1 4-440,0 1-167,6-4 9,-4 3 945,4 1-324,0-5-349,1 5 574,6-6-247,-5 0-448,3 5 1,-2-1-110,8 3 1,-1-2 457,5 3-507,1 1 0,7 4 4,1-1 0,1-4-4,-6 1 0,0-5-682,1 5 0,-1-7-1705,1 2 0,0-3 1164,0-1 0,-5 5-1650,0-1 2657,-5 0 0,8 2 0,-4 1 0</inkml:trace>
  <inkml:trace contextRef="#ctx0" brushRef="#br0" timeOffset="5">3489 83 9032,'-2'-7'1243,"-2"3"250,3 2-394,-5 2-66,6 0 320,0 0-1106,6 0 1,1 0-26,5 0 1,2 0-180,3 0 1,-3 0 123,2 0 1,3 0-308,-3 0 0,6-4-94,-6 0 0,6 0-245,-6 4 1,1 0-96,-4 0 0,3 0-31,1 0 316,0 0 0,-5 0-317,1 0 531,-6 0 1,3 1-275,-6 4 849,0-4 95,-4 10-95,0-10 0,0 7 285,0-5-212,-5-1-267,3 4 96,-3-6-465,-1 0 1,5 1 101,-3 3-192,2-2 0,2 9 36,0-2 0,-4 2 111,0 1 1,-1 1 194,5-1 0,0 5-108,-5 0 1,4 5 67,-4 0 1,3-2-103,-3 6 0,4-4 140,-3 7 1,3-2-55,1-2 1,0-4 172,0 0 0,0 0-135,0 4 0,0-4-46,0 0 1,0-6-161,0 2 0,0-3 101,0-1 0,0 0-49,0-1 47,0 1 1,4 0-199,0-1 0,0-4 49,-4 1 1,0-5-355,0 5-61,0-7 171,0 9 290,0-9-122,0 3 377,0-5 0,-6 0-89,-2 0 0,-3 0-117,-2 0 1,1-4-5,-1 0 1,-4-1 299,1 5 0,-2 0 22,0 0 0,5 0 122,-4 0 0,3 0-184,1 0 1,0 0-79,1 0 0,4 0-562,-1 0 312,6 0-2394,-3 0 1855,6 0 0,11 0-1441,1 0 1,3-3 2041,-2-1 0,0-1 0,-1 5 0</inkml:trace>
  <inkml:trace contextRef="#ctx0" brushRef="#br0" timeOffset="6">4207 121 9755,'-6'-7'940,"-3"3"0,2 2-128,-1 2-474,0-5 0,-5 3 28,0-2 0,1 3-147,-1 1 1,-4 0 8,1 0 1,-1 0-58,4 0 0,1 0 57,-1 0 1,-2 1 148,2 3-162,-8-2 0,13 7-55,-9-4 1,7 3-30,2-3 0,5 0-119,-1-1 1,2-1-171,2 5 124,0-4-19,0 7 0,0-5 82,0 6 1,4-3-17,1 0 0,1-1 35,-2 5 1,-2-1 44,7 1 0,-6 4-22,1-1 1,-3 2 23,-1-1 1,0 1 98,0 4 1,0 0-58,0-6 1,0 8 62,0-4 0,0 0-90,0 0 0,0-4 135,0 1 0,-1-3-2,-3-2-141,2 6 1,-3-3-32,5 1 0,-5-1-219,1-3 53,0 1 0,4 0 101,0-1 1,0-4 26,0 1 48,0-7-29,0 9-35,0-4 9,0 1-14,0 3 0,4-8 6,0 5 1,2-5-54,-2 1 1,3-2 60,6-2 1,-3 0 147,2 0 0,-2 0-94,6 0 0,3-4 39,-2-1 1,4-3-72,-5 3 0,6-3-145,-6 4 0,1-4-156,-4 4 0,-1-1-293,1 5 1,-5 0-2002,1 0 1862,-7 0 0,4 1-857,-6 3 1,0 5 159,0 8 1382,-6-3 0,0 10 0,-7-4 0</inkml:trace>
  <inkml:trace contextRef="#ctx0" brushRef="#br0" timeOffset="7">4673 272 7823,'7'-7'1556,"-2"-4"226,-5 4-494,0-6-942,0 1 0,-5 4 195,-4 5 631,-2 1-731,-2 2 0,-1 0 213,-3 0-25,3 5-155,-10 3-161,5 10 1,-2-3 46,0 6 1,1 5-259,-1 3 0,3 0 43,6-3 1,0-3 26,4-2 0,3 2-24,5-6 1,1-1-113,3-3 0,3 0 195,6-1-572,5 0 203,1-5 109,7-1-28,-7-6-908,11 0 650,-10 0 0,11 0-2158,-5 0 1133,-1 0 858,-5 0 0,2 0-648,-5 0 0,3-1 1130,-2-4 0,-2-2 0,-3-5 0</inkml:trace>
  <inkml:trace contextRef="#ctx0" brushRef="#br0" timeOffset="8">4660 8 7862,'-7'0'1042,"-4"0"498,9 0-753,-9 0-235,9 0-232,-3 0 566,5 0 1534,0 0-1972,5 0 0,-1 0 153,3 0-62,-3 0-277,7 0 0,-4 0 126,6 0-262,-1 0 87,1 0 53,-1 0-53,6 0-420,-4 0 209,5 0 1,-3 0 211,1 0-648,0 0 323,-5 0 0,6 0-403,-2 0 1,2 0 256,-1 0 1,-3 0-121,3 0 0,-3 0-159,-2 0 154,1 0 402,-1 0-105,1 0 1,-4 0 225,-1 0-83,-5 0 510,2 0-244,-5 0 1298,0 0-1668,0 5 245,0-3-256,0 9 1,0-4 40,0 6 1,0-5 7,0 0 1,0 0 27,0 5 0,-3 0 23,-2-1 1,-1 1 191,2 0 0,1 3-114,-5 1 1,5 4 192,-1-4 0,-2 5-74,3 0 0,-6 1 156,5 2 0,-2-4-41,1 0 1,5 0-195,-5 5 0,4-3-82,1-2 0,-5 2-120,1-6 1,1 5-174,3-2 1,0-1 143,0-2 0,0 1-134,0-1 0,0 0 74,0-5 1,0 1-19,0 0 0,0-1-74,0 0 129,0 1 1,0-1 3,0 1 0,0-4-19,0-1 0,0-3-328,0 2 182,0-3 304,0 7-215,0-10 586,0 10-213,0-9-35,-6 4 1,-1-6-33,-6 0 1,0 0 351,1 0 0,-1-5 192,0 1 0,-3 0-282,-1 4 0,-4-5 69,4 1 1,-3 0-141,2 4 1,-2 0-324,3 0 1,0 4 107,5 0 0,3 1-305,1-5-1085,5 5-1527,-8-3 84,9 9 0,2-9 497,9 7 2219,2-6 0,2 2 0,-1-5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3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51 492 8330,'-5'7'2125,"2"0"12,-6-3-1211,7-2 856,-9 9-782,9-10-338,-4 5 117,1-1 302,3-4-491,-3 5-168,5-6 0,0-1-203,0-4 1,1-3-328,3-8 1,3-4-254,6-6 1,1 0 309,3-3 0,-4 0-341,5-4 1,-3 1 129,1-1 1,-1-4-44,1 3 0,-1 4 12,-3 0 0,0 4 155,1 0 0,0 6 208,-1-2 1,-3 7-65,-1-1 0,-5 5 554,1 3-413,-2 5 0,-1-2 475,3 5-406,-2 0 1,3 5 44,-5 4 1,0 8 0,0 3 1,0 4-202,0 1 1,-4 2-155,0 3 1,-6 1 113,1 7 0,-2 2-101,-1 2 0,-1-2 40,0 6 1,-3-4-12,-1 4 1,4-9 46,5 1 1,1-9 188,-2 0 0,0-3-33,5-6 0,-1-6 305,5-5-313,0-6-47,0 2 0,0-7-94,0-7 1,5 0 94,-1-13 0,5 2-220,0-6 1,-2 1 46,1-1 0,-1-3-354,2 0 1,2 3 175,-3 6 1,3 0-123,-4-1 1,4 2 93,-2 2 1,2 3 183,2-3 1,1 4 123,3 5 0,-3-2-60,3 6 1,-4-5-63,0 6 1,0-1 22,-1 4 0,-3 0 75,-1 0 0,-3 0-73,3 0 262,-5 0-235,2 5 0,-5 2 193,0 5 0,-5 1 48,-4-1 1,-2 1-148,-2 0 1,1 3 33,-1 1 0,0 1-48,1-6 1,-2 0 81,-2 1 1,5-1-44,-2 1 1,6-4 250,-2-1 1,-1-4 681,6 4-705,-6-4 1,8 2 228,-2-1-68,3-4-132,1 5 1,5-5-55,4 3 1,2-3 152,2 4 0,0 1-100,-1-3 1,1 6-13,0-5 1,0 2-395,4-2 0,-7 1 121,3 4 1,-4 0-451,4-4 94,0 5 1,-2-3-809,-2 6 0,0-6-577,-5 2 1,1-5 792,-5 5 0,0-5-1957,0 5 1448,0-7 339,0 3 1071,0-5 0,5 0 0,2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3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26 7872,'-2'-7'1493,"-2"3"1,1 2-690,-5 2 0,3-4-249,-2-1-373,3 1 139,-1 4-2328,5 0 1300,0 0-1867,0 6 2574,0-5 0,5 11 0,2-5 0</inkml:trace>
  <inkml:trace contextRef="#ctx0" brushRef="#br0" timeOffset="1">39 252 7897,'-13'0'1344,"4"0"-1189,2 0 0,3 2 176,0 2-2608,3-3 2277,1 10 0,0-3 0,0 4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4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0 7850,'-12'0'1268,"-1"0"0,0 0 0,1 2 367,-1 2-1055,6-3-686,1 5-108,1-6 0,9 0-687,0 0 901,11 0 0,5-6 0,6-1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4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201 127 7345,'6'-2'564,"-1"-2"-22,-4 2 1,4-5 845,-1 3-916,0 3 0,-4-10 1009,0 3-824,0 2 0,0-6 784,0 4-919,-6-3 0,-1 3-230,-5-1 0,-1 7 0,1-2 0,-3 2-259,-1 2 1,2 2 0,-5 3 0,3 6-367,-1 4 305,1 14 0,3-9 1,0 11-227,0 0 0,5 0 0,1 4 54,2-2 0,2 0-112,7 0 135,3-2 0,5-6-58,1 1 0,7-7-8,5-2 227,0-4 1,11 0 116,-2 0 0,2-6 103,2-3 0,0-4-112,0-4 1,-5-3-106,1-6 8,0-5 1,-7-2-180,-1-4 1,-6-2 93,2 1 1,-4-4-97,-5-1 0,-7-5 82,-1 1 1,-5-1 342,-5 2 1,-1 1-137,-7 2 1,-10 5 85,-1 0 0,-5 2-239,4 11 0,-5-2-357,-5 9 1,1 2-87,0 3 0,-1 1 257,6 3 1,1 3-759,7 6 0,4-5 369,9 1 0,2-1-953,6 5 797,0-1 781,6-5 0,12 4 0,8-4 0</inkml:trace>
  <inkml:trace contextRef="#ctx0" brushRef="#br0" timeOffset="1">982 379 7815,'-13'0'0,"5"0"0,-1 0 0,6 0 0,-3 0 995,6 0 1,2 0 499,2 0 0,3-4-1090,6-1 1,0 1-1870,-1 4 0,1-4 1464,0-1 0,5-4 0,1 1 0</inkml:trace>
  <inkml:trace contextRef="#ctx0" brushRef="#br0" timeOffset="2">1486 366 7815,'7'0'2410,"-2"0"-997,-5 0 324,6 0-713,-5 5-1076,5-3 0,-5 4-243,3-6-238,-3 0-984,11 0 1,-10 0 1516,7 0 0,-1 0 0,5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4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51 7888,'0'-13'1462,"0"1"-409,0 5 139,0 1-669,0 6 1,0 2 2,0 2 1,0 4 102,0 9 0,0-2-235,0 6 0,-1 4 16,-4 5 0,4 3-151,-4-3 0,0 4-214,1 0 1,-5-2 139,5 2 1,-4-4-374,4 3 1,-4-6-305,3-3 0,1 0 22,4-7 0,0 0-1302,0-4 735,0-1-1198,0-5 1638,0-2 0,0-5-952,0-5 1549,0-2 0,0-5 0,0-1 0</inkml:trace>
  <inkml:trace contextRef="#ctx0" brushRef="#br0" timeOffset="1">52 114 7888,'0'-13'0,"0"5"0,0-1 0,0 5 1127,0-4-216,0 5 1,0-4 730,0 2-1048,0 5-366,0-6 1,0 7 62,0 4 0,0-3 32,5 7 37,-4-2 1,9 6-42,-6 0 0,6 3-108,-2 2 0,0 4 31,0-1 1,4-1 79,6 0 0,-1 2-107,1 3 1,0-1-14,8-4 0,-5 4-77,0-2 1,0 1-134,4 3-1,-1-3-192,-3-2 0,1 1 166,-5-5 0,4-1-178,-4-8 161,-1 3-73,-3-10-138,0 5 147,-1-6 1,-3-1 26,-1-4 0,-4-6 21,5-6 27,-6-5 0,3 1 2,-6-8 1,0 3-13,0-4 1,0-2-23,0-2 1,0-2 44,0-2 1,0 1-194,0 4 0,0-2 77,0 6 0,0 4 38,0 3 78,0 7-141,-6-3-832,4 11 677,-3 1 1,5 12-310,0 3 0,0-3 17,0 3 616,5-1 0,3 11 0,4-1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4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366 64 7963,'-6'-12'2917,"-2"-1"-1894,-3 6 0,-3-3 13,-3 5-86,3-4 1,-6 7 10,4-2-581,-4 3 10,0 1 0,-4 0 178,4 0-468,-4 11 67,-1-2 1,1 14 15,3-2 0,-2 3 40,7 1 0,-1 4-276,4 1 1,6 5 137,3-1 1,3-3-340,1 3 1,1-6 124,3 1 1,5-2-7,8-1 1,2-7 30,6-2 1,0-3 57,1-2 1,-1-1-199,0-2 1,5-3 54,-1-6 1,2 0-674,-2 0 0,-3 0 356,4 0 0,-7 0-468,-3 0 1,0-5 407,1 1 1,-3-4 565,-5 3 0,-1-4 0,1 2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4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214 76 7935,'0'-6'891,"0"-6"0,-1 6-317,-3-1 1,1 1 1880,-5 6-1798,-1-5 0,-4 3 71,1-2 1,0 4-293,-1 4 0,0 3-413,1 6 1,-3 5-20,-1 3 1,2 6 98,-3 3 0,4 5-160,0-1 1,2 0 116,2 0 0,3 1-228,6-5 1,3-1 32,5-4 0,2-1-82,11-3 0,2-5 114,6-7 1,3 0 148,6-4 1,-2-2 23,-2-7 0,7-3 130,-3-6 0,0-5-246,-3-3 0,-1-2 51,-4 3 0,-3-8-539,-5 2 0,-4-2 237,-6 3 1,-5 0 87,-2 0 0,-7-1 87,-7 1 0,0 1 54,-13 4 0,-2-3-197,-5 7 1,-7-2 57,3 6 1,-5 0-424,-4-1 0,7 6 211,-3 3 0,10 1-213,3-1 0,6 2 1,6-2 631,0 3 0,6-5 0,2-1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6:28.51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22 896 7845,'-4'-7'996,"1"0"1431,-6 4-734,8-2-1213,-3 5 0,8 0-359,3 0 0,8 0 56,2 0 1,7-1-934,1-2 0,9-3 756,2-5 0,4-4 0,3-2 0</inkml:trace>
  <inkml:trace contextRef="#ctx0" brushRef="#br0" timeOffset="611">629 651 7826,'-10'0'1756,"3"8"-1169,-1 3-131,6 11-286,-3 1 0,5 13 170,0 3-101,0 8-82,0 1 0,5 11 157,2 5-724,3 0 434,-4 5-690,3 0 359,-3-4 270,0-1 1,2-5-49,-4-9 0,-1-2 0,-3-12 1,0-7 45,0-7 1,0-6 38,0-5 1,-4-5 52,-4-3 0,2-11-134,-1-6 0,0-10 281,-3-4 0,-1-9-538,0-6 1,1-4-66,-1-6 0,0-3 30,1-4 0,3-2 80,-1-9 0,7 6-4,1 1 0,5 6 18,6 8 0,8 2 824,2 9 1,7 1-390,1 13 0,0 1 297,0 6 1,2 4-188,-3 7 0,-2 2-2,-1 5 0,0 5-157,-4 2 1,-1 7 76,-6 4 0,-6-1-247,-1 0 0,-1 0 95,-3 1 1,-4 2 88,-6-2 1,-4-3-91,-3-1 0,-3-2 254,-4-1 0,0-5-120,-1-3 0,1-2-104,0-1 0,1 0-376,2 0 1,4-1 196,7-2 1,2-3-790,5-5 0,1 4 907,3 0 0,6 0 0,7-4 0</inkml:trace>
  <inkml:trace contextRef="#ctx0" brushRef="#br0" timeOffset="906">1034 576 7884,'0'-6'1159,"0"1"-295,0 5-230,0 5 439,0 6-630,0 5 0,1 7 229,3 2-618,-3 2 26,9 5 1,-8 0-40,5 0 41,0-5 0,-1 3-320,-2-5 1,0-2 223,0-5 1,1-4-337,-2-7 1,0 2 153,4-6 0,-4-4-480,4-6 1,0-7 276,4-4 0,0-6-205,-1-1 0,1-3-80,0 3 684,-1 0 0,6-1 0,0-1 0</inkml:trace>
  <inkml:trace contextRef="#ctx0" brushRef="#br0" timeOffset="1144">1524 661 7884,'-1'-9'0,"-2"1"1697,-4 0-1046,-3 6 1,-5-3-24,-3 5 0,-2 2 606,-1 1-1151,-1 8 78,6 1 1,-3 8-1,3-3-647,0 4 351,7 0 1,-4 0 136,10 1-1080,-1-1 760,4 0 1,6-1-387,5-2 1,4-3 283,7-4 1,4-1-31,2-3 1,3-4-183,1-6 274,-5-3 170,-1-5 0,-5-4-135,1-3 472,-1-2-174,-4-2 1,-7 2-261,-6 3 1430,-3-4-833,-1 10 0,-9-8-101,-6 4 528,-4 6-447,-2 0 0,0 7 505,-1-1-497,1 2 0,1 1-1706,2 0 1406,3 0 0,9 4 0,1 2 0</inkml:trace>
  <inkml:trace contextRef="#ctx0" brushRef="#br0" timeOffset="2294">1940 246 7868,'-5'-28'0,"1"0"794,-4 7 1,3-2-258,1 9 1,2 0 563,-5 3-318,4 5-559,-6 1 0,6 11-11,-4 5 1,5 13-62,-2 8 1,2 7-52,-2 0 0,3 11 112,-2 3 1,1 3-186,2-3 0,0-1 52,0-2 0,-1-1-83,-2-6 1,2-3 14,-3-8 0,3-5-44,1-2 0,0-7 25,0-4 0,0-5-174,0-2 0,5-6 78,2-1 1,2-5 110,2-6 0,3-4-129,0-3 1,5-2 101,-1-1 1,-2 3-266,2 0 0,0 2 41,3-2 1,-4 6 255,-3 5 1,1 5-92,0-2 1,-2 8 178,-6 3 0,1 7-136,-4 4 1,-1 3-52,-3 4 0,-1-3 99,-3 3 0,-1-2-24,-6-2 1,-1-4 263,-2-3 1,-2-2-88,-1-2 1,-2-4 38,5-2 0,-4-3 32,4-1 1,-4 0 45,4 0 0,-1-3 101,5-1 1,3-4-100,0 1 1,4 1-238,0-1 1,3 3 137,3-3 1,3 3-378,5-3 1,4 4 162,3-4 0,3 3-418,4-3 1,2 1 8,5-1 0,4-3-220,-1 3 0,6 1-126,-2-1 1,-1-1 299,1-6 0,-5 1 217,1-5 1,2-1 51,-1-6 1,-2-1-32,-6-2 1,2-3 4,-5 3 0,-1-7 362,-7 0 0,-2-4 109,-8 3 1,1-1 300,-4 2 1,-2 3 37,-6 0 1,-5 6-263,-5 8 1,-5 4 937,1 7 1,-3 3-542,-4 8 1,1 8-306,-4 9 1,4 3-161,-1 8 0,3 2-304,0 9 0,2 4-100,2 3 0,8-3-114,6-1 1,4 2-24,4-2 0,6-1 165,8-6 0,4-4-909,2-6 1,7-8 389,5-7 0,3-7-313,-4-3 1,6-8 429,-2-3 0,-3-8-454,0-6 1,-4-2 544,-4-5 1,1 0 446,-8 0 0,1-2 0,-7 6 1,-6-1-47,-5 3 1,-3 5 1223,-1-1 1,-1 6-686,-3 1 0,-3 5 963,-7 6 1,-2 5-588,-1 2 1,-2 7-492,5 4 1,-4 7-299,4 4 0,4 1-183,7 2 0,1-1-68,2-3 1,6 2 223,5-5 0,5-1-1075,9-7 0,3-2 22,4-8 1000,4-3 0,-3-4 0,4 0 0</inkml:trace>
  <inkml:trace contextRef="#ctx0" brushRef="#br0" timeOffset="2452">2963 11 7793,'-16'-6'1909,"-5"2"0,13 5-888,-3 2 1,8 4-513,-1 8 0,4 1 59,4 6-362,2-1-206,9 5 0,2 1 0,4 5 0</inkml:trace>
  <inkml:trace contextRef="#ctx0" brushRef="#br0" timeOffset="3845">3176 544 7806,'0'-11'801,"0"1"-447,0 4 0,0-4 16,0 3 0,0 1 277,0-1-336,0 0 669,0 1-219,0 1-159,0 5 1,0 5-396,0 2 0,0 8-167,0 2 1,1 3 136,3 2 1,-2 4-77,5 2 0,-4-1-2,0 2 0,2-1-232,-1 4 1,3-1-36,-4-3 0,4-2-51,-3-4 1,1-4 13,-2-1 1,0-7 58,4 0 0,-4-6 56,4 0 0,-3-8 39,3-3 0,0-4-147,4-3 1,-2-3 80,-2-4 1,3-1-207,-3-3 0,-1 1 20,1-4 0,-1 0-26,1 0 1,2 2 340,-1 5 0,-3 1-113,3 2 387,-1-2 1,0 9-84,0 0-59,-5 5 0,4 6-23,-2 0 0,-3 5 334,2 2 0,-1 4-153,-2 3 0,3 2-156,1 1 0,-1 2-386,-3-5 1,4 4 148,-1-4 0,1 1-110,-4-5 175,5 6 1,-1-5-263,4 4 0,1-8 26,-2-4 1,3 2 5,0-1 1,1-1 129,0-3 1,-1-1 3,1-3 0,3 2-122,0-5 0,1 0 130,-5-4 0,1-1-140,-1-2 0,1 2 70,0-2 1,-2 1-128,-2-1 139,3 2 0,-8-2 233,5 7-116,-4-3 235,1 9 1,-2-2 234,1 6 1,-2 3-209,3 5 0,-2 1 27,2 2 1,-3-1-35,3 5 1,1-4 34,3 3 0,0-2-46,-1 2 0,4-4-244,-1 2 0,2-3-20,6-2 1,-4 0 22,4-3 1,0-3-59,3-4 1,4-1 30,0-2 0,1-4-150,-1-8 1,-3 2-441,3-4 484,-3-1 1,0-3 0,-2-1 153,-2 1 0,-4 2-26,-7-2 1,1 5 628,-4-5-405,-1 2 0,-4 2 458,-2 3-451,-3 2 0,-6 3 0,-2 2 0,-4 3 0,-2 3 1082,-2 1 1,2 5-463,3 2-520,-4 2 0,10 6 168,-4-1-698,8 5 265,3-7 1,4 8-1,0-4-608,0 1 470,9 3 0,-1-7-268,10 5 0,5-5 203,5 1 1,2-2-730,-2-1 0,2-2 378,-6-2 0,5 1-367,-4-4 1,0-2 373,-4-5 1,0-1-91,1-6 0,-2 0 326,-3-8 0,2 4 302,-4-4 0,2 1-57,-2-5 1,-1 1 56,-4 0 0,-2 3 444,-1 0 1,-5 5-348,2-1 0,0 2 2321,0 1-1001,-1 5 646,-3 2-1430,-4 18 0,2 0-111,-1 15 0,5-3-300,2 6 0,4 3-15,-1 11 0,5-3 49,-1 0 1,4-2-50,-8-5 1,4-1 60,-8-3 0,1-5-46,-4-2 1,-6-7-26,-5-4 0,-2-3-732,-8-4 0,1-2-1033,-8-5 0,-1-9-1114,-3-1 2682,0-8 0,-5-8 0,0-7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4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0 8060,'-12'0'387,"3"0"-445,1 0 1,5 2-1353,-1 2 1410,2-2 0,-3 9 0,-2-4 0</inkml:trace>
  <inkml:trace contextRef="#ctx0" brushRef="#br0" timeOffset="1">39 202 7846,'-6'7'2407,"-1"-2"-2523,0-5 116,1 6 0,1 1 0,-2 6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411 88 7947,'0'-8'1807,"0"0"1,0 4-1337,0-5 0,-5 2 920,-3-1 1,-1-3-638,-3 2 1,2 2 94,-7-1 0,-1 5-342,1-1 1,-5 2-72,1 2 0,-3 6-215,-1 3 1,-4 3-42,-1 5 1,1 3-48,4 10 1,3-2 39,2 6 1,4-2-160,-1 1 0,4 4 166,6-4 0,-4-2-282,7-2 0,6 2 74,6-2 1,4-3-3,5-6 0,1-4 99,6 1 0,0-3 222,10-1 1,-1-2 83,5-3 0,-5-3-116,2-5 0,-4 0-430,3 0 1,1 0 150,-6 0 1,1 0-957,-5 0 0,-4 0 511,0-5 0,-6 4-583,2-4 1,-3 4 373,-1 1 1,-5 0-2554,0 0 3227,-4 0 0,1-6 0,-5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4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64 9862,'-7'0'3113,"0"0"-2399,3 0-233,3 0-837,-5 0 391,6 0-1012,6 0 0,1 0 50,5 0 0,1-5 927,0 1 0,-1 1 0,0 3 0</inkml:trace>
  <inkml:trace contextRef="#ctx0" brushRef="#br0" timeOffset="1">378 64 12394,'-7'-1'1471,"3"-4"-1770,2 4 0,4-4-863,2 5 0,-1-5 696,5 1 1,1 0-876,3 4 1341,1 0 0,-1-6 0,1-1 0</inkml:trace>
  <inkml:trace contextRef="#ctx0" brushRef="#br0" timeOffset="2">818 26 7872,'8'0'997,"-3"0"0,-3-4-90,2-1-366,-3 1-464,5 4 151,-6 0-1702,0-5 1474,0 3 0,5-3 0,3 5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41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945 417 7881,'-2'-9'2044,"-2"0"349,3 7 1,-7-4-741,5 6-1015,1 0-292,-4 6 1,5 2 194,-3 9-380,2-3 0,-3 9-546,5-1 1,0 2 305,0 1 1,0 0-897,0 0 0,0 0 357,0 1 0,0-6-610,0 2 833,0-7 0,0 3-1230,0-5 1,0-1 1624,0 1 0,5-6 0,2-1 0</inkml:trace>
  <inkml:trace contextRef="#ctx0" brushRef="#br0" timeOffset="1">806 567 7881,'0'-7'3738,"0"2"-1778,0-1 641,0 5-1257,0-5-1650,0 6 0,6 0 249,2 0 0,4 0-2097,0 0 1,5 0 2153,-1 0 0,7 6 0,-4 1 0</inkml:trace>
  <inkml:trace contextRef="#ctx0" brushRef="#br0" timeOffset="2">1171 618 9662,'0'-13'1780,"0"1"1,0-1-1113,0 0 0,0 1 45,0-1 0,6-4-281,3 1 1,2-5-353,2 4 1,-1-6-193,1 3 0,-5-3-294,1 2 1,-2-1 18,6 5 1,-4-4 319,-1 4 1,-5 1-625,1 3 3,-3 0 813,-1 1-202,0 5 1,0 7 196,0 8 0,0 9-1,0 4 1,0 7 429,0 1 1,-1 6-510,-3-1 0,2 1 27,-2-1 0,3 0-1166,1-4 0,1-3 559,3-5 0,3 0-2229,6-5 2769,0-6 0,-1 1 0,1-6 0</inkml:trace>
  <inkml:trace contextRef="#ctx0" brushRef="#br0" timeOffset="3">1801 505 15767,'6'-13'865,"1"0"1,6 1-791,-1-1 149,0-5-1,1 4-619,5-9 1,-4 3 279,3-6 170,3 1-614,-6-6 1,4 5 75,-6-3 91,1 2-192,0 1 1,-6 2 95,-3-2 281,-3 7 49,-1-5 49,0 10 382,0-4-166,0 11-181,0 2 1156,-5 5-701,-2 0 0,-2 11 72,1 5-222,-1 6 1,-2 9 214,3 3-716,3 2 252,-1 8 1,5-4-375,-4 7 1,4-7 218,1 2 1,1-4-106,4-4 0,2-4 6,5-5 0,0-5-237,1-4 1,1-7 139,3-5 0,-2-2-77,6-2 0,-1-8 93,1-4 1,2-6 6,-1-7 1,-3-2 69,2-2 1,-6 2 52,3-2 1,-5 2 98,0 2 1,-6 5-100,-3 4 1,1 1 535,0 3-305,-1 5 713,-4 2 1,0 6-216,0 3 1,0 4 99,0 9 0,-1 3-65,-3 5 1,2 4-170,-2 1 1,3 3 97,1-3 0,0 3-132,0-3 1,0-1-460,0-4 0,3-5 180,2-3 0,5-9-1046,-1-3 0,2-4-132,1-1 1,5-12 1119,0-5 0,5-16 0,-2-6 0</inkml:trace>
  <inkml:trace contextRef="#ctx0" brushRef="#br0" timeOffset="4">2280 1 7957,'-6'12'2655,"5"1"-1903,-3 0 0,2 0-96,2-1 0,0-4-601,0 1 0,2-1-565,2 4 0,-1 1-348,5 0 0,1-1 858,3 1 0,6 5 0,1 1 0</inkml:trace>
  <inkml:trace contextRef="#ctx0" brushRef="#br0" timeOffset="5">2557 391 7957,'-5'-8'6205,"2"0"-2309,-7-1-1580,3-4-726,-6 1-967,1-1-123,-1 6-1530,0 1 0,0 12 689,1 3 0,4 2-895,-1 1 1,7 1 521,-3 0 0,-1-1-2392,3 1 1254,-1 0 1273,9-1 0,2 0 45,5-5 0,1-1 121,-1-6 0,-3-4 375,-1 0 1,-1-6-75,2 2 1,0 1 700,-4-2-489,-1 7 1556,2-9-500,-5 9-565,5-4 0,-6 14 363,0 4 1,0 2-390,0 7 1,-2 0-29,-2 4 1,3 1-148,-3 4 1,2-4 41,2 4 0,-4 2-101,-1 1 1,-4 0-220,0 0 0,2-3-319,-1 4 0,-2-7 201,-7 3 0,2-5 377,-6-4 1,0-3-48,-4-5 0,4-2-168,0-3 0,4-2-12,-4-6 0,4 0-168,-3 0 0,5-6 111,3-2 1,1-3-322,7-2 0,-5-1-1079,5-3 0,0 4 685,4-4 0,6-1-902,1 0 1,4 0 720,2 1 1,1 4-1705,3-4 2513,-3 3 0,10 1 0,-5 1 0</inkml:trace>
  <inkml:trace contextRef="#ctx0" brushRef="#br0" timeOffset="6">2670 291 7836,'-6'-7'0,"5"0"0,-3 3 3141,-3 2-1466,6-4-459,-5 6-783,6 6 1,0 2-155,0 9 1,1-2-75,4 7 1,-3-2 2,7 6 1,-5-6 1,4 2 1,-5-2-269,2 0 0,1 2 134,3-5 0,-2-4-63,1-5 0,-4-5 40,4 2 1,-3-4-544,3-1 1,-1-1 155,2-4 0,0-6 22,-5-6 1,5-5-59,-5 1 0,5 1 104,-5-1 1,1 4 237,0-3 0,-4 4-86,4-1 0,-3 5 257,2 3-104,-3-2 776,5 10-57,0-5 0,-1 12-378,4 2 1,0 3-216,-4 2 1,5-1 28,-2 1 0,3 4-510,2-1 1,-3 2 226,2-6 0,-2 0-127,6-5 1,-1 4-88,-3-2 0,1-3-144,0-2 0,-1-3-36,1-1 1,1-5 126,2-4 0,-5-3 264,1-5 0,-2 2-51,2-7 0,-3 7 357,-1-1 0,-5-3-170,1 3 1,-2 3 478,-2 4-420,0 1 0,0 0 779,0-1 1,-2 7-295,-2-3 0,1 5-89,-5 5 0,5 2-411,-1 5 1,-2 0 14,2 1 0,0 0-108,4-1 0,0 1 87,0 0 1,0-1-632,0 1 1,4-5 244,0 1 0,6-7-450,-1 3 0,2-4-474,1-1 569,1 0 0,-1-6 249,1-2 0,-1-3 156,1-2 0,-2-1 59,-2-2 1,0 1-30,-5-1 1,5 1 371,-5 3-201,6 0 1,-7 0 537,5 4 1,-4 2-33,5 6 1,-5 0 157,5 0 1,-5 0 310,4 0 1,-4 6-387,4 2 0,-3 5-69,3 4 0,-5-2-131,1 6 1,2-4 29,-2 4 0,0-5-91,-4 6 1,0-7 118,0 2 0,-1-3 90,-3-2 0,1-3-117,-5-1 1,-1-1-661,-4 2 0,1-4 245,-1-5 0,0 0-515,1 0 0,0 0 387,-1 0 0,0 0 176,1 0 0,-1-11 0,0-3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4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176 353 7886,'-12'-3'784,"0"-2"0,-1 2 862,0 2 1,0 1-313,1 0 0,-5 5-653,1 4 0,-1 6-391,4 2 0,1 6-62,-1-3 1,6 0-594,3 1 1,2-1 316,2 1 0,2-2 205,2-2 1,3-7-2121,6 3 0,5-6-170,2 2 2133,4-3 0,7-12 0,2-1 0</inkml:trace>
  <inkml:trace contextRef="#ctx0" brushRef="#br0" timeOffset="1">428 441 7886,'-12'0'1260,"0"0"252,-1 0 0,-4 0-152,0 0 1,-2 5-708,3-1 1,3 6-160,0-2 1,1 3-115,4 2 0,2 0-806,2 0 1,3-1 320,1 0 0,5 0-836,3-4 0,5 2 240,4-6 0,2 0-394,7-4 0,-3 0 414,-1 0 1,2-5 290,-4-4 0,0-2 387,1-2 0,-5 1-91,0 0 0,-6 0 321,-2 4 1,-5-3-222,2 2 0,-5-2 600,0-2 0,-5 5-177,-3-1 0,-3 2-51,-2 0 0,0-1-309,1 4 68,-1 3 0,0-6-1555,1 3 792,5 2-1734,1-3 1183,6 5 1177,0 0 0,6-6 0,1-1 0</inkml:trace>
  <inkml:trace contextRef="#ctx0" brushRef="#br0" timeOffset="2">655 14 7886,'-6'-8'570,"0"3"1,-7 7 457,0 1 0,5 6-427,0 8 1,5 3-210,-1 4 0,-2 7-215,1 3 0,1 7-63,4 1 1,-1 5-195,-3-1 0,2-1 109,-2 1 1,4-5-222,4 1 1,-1-9 170,5-3 1,-3-6-609,3-2 1,-3-5 276,3-9 0,0-2-650,5-6 1,0-2 1001,-1-2 0,0-8 0,1-8 0</inkml:trace>
  <inkml:trace contextRef="#ctx0" brushRef="#br0" timeOffset="3">844 404 7886,'-9'-1'2374,"1"-3"1,3 0 160,-2-4-1589,-2 5 1,-4-2-438,1 5 1,4 0-643,-1 0 0,5 2 147,-5 1 1,7 6-632,-2 8 0,2-4 463,2 5 1,0-3-619,0 1 1,6-1 193,2 1 1,8-3-223,0-5 0,6 2 282,0-6 1,0 0 70,-1-4 1,3 0 401,-3 0 0,-3-1-44,-1-4 1,-1-1 278,-3-6 1,1-1-191,-10 0 1,5-1 571,-5-3 0,-1 3-263,-8-3 1,3 2 94,-7-1 0,0 5-80,-8-1 1,3 2-62,-3-3 0,-1 6-867,1 3 0,-1 3 392,1 1 0,7 0-1798,-3 0 981,4 0-39,2 0 1,3 4 71,8 1 996,-3-2 0,16 3 0,-3 1 0</inkml:trace>
  <inkml:trace contextRef="#ctx0" brushRef="#br0" timeOffset="4">1146 240 8388,'-1'-7'1279,"-4"3"-285,4 3 0,-6 1-337,3 0 927,3 0-995,-5 0 0,6 5-482,0 4-111,0 7 1,0 4-449,0 5 0,0 0 388,0 0 0,0 1-324,0-1 1,0-1 273,0-3 0,0 1-403,0-5 191,6 0 0,0-10-151,7-3 1,-1-2 162,1-2 1,0-12 335,0-5 1,1-1 101,3-3 1,-5 0-87,1-4 0,-1 4 304,-4 0 1,0 5-167,0 0 1,-4 3 91,4 5 1,-5 1 189,1 2-243,-2 5 1,-2 0 47,0 7 0,0 6-74,0 4 0,0-1-721,0 4 0,0-3 337,0 4 0,1-1-336,3 1 1,0 1 236,3-5 1,-2-2-893,3-6 1,1-3 1185,4-6 0,4 0 0,3 0 0</inkml:trace>
  <inkml:trace contextRef="#ctx0" brushRef="#br0" timeOffset="5">1461 189 7886,'-5'13'1475,"1"0"0,1 0-1010,3-1 0,0 3-109,0 1 1,0-1 243,0 7 0,0-6-199,0 5 0,0-1-330,0 1 0,3 1-859,1-5 724,7-1 1,-9-4-532,7-4 1,-5-2 368,5-6 0,-6 0-258,6 0 1,-2-6 125,1-2 1,-1-4-145,-3 0 1,0-2 161,3-2 1,-2 1 293,3-1 0,-3 1-80,3 3 1,-4-1 252,4 0-30,-4 1 0,5 4-16,-5-1 508,6 7 0,-9-3-264,4 10 1,1 2 437,-3 5 1,1 0-378,-4 1 0,5 4-162,-1 0 1,2 4-184,-2-5 0,-1 3-306,5-2 1,-3-7-210,2 2 406,2-2 1,4 1-393,0-2 1,-1-4 128,0-5 0,6-1-107,-2-3 0,1-4 120,-5-4 0,-1-1 92,-2 0 1,2-3 317,-3-1 1,-1-1-81,2 1 0,-7 3 164,3-3 1,-4 8-103,-1 0 0,0 0 674,0-3 1,-1 6-340,-4 1 0,3 4 1045,-7 1-954,2 0 0,-6 6-246,0 1 1,4 4-145,2 2 1,3 4-158,0 0 1,3 4-58,1-5 1,0 6 107,0-6 1,4 1-697,1-4 1,4-1 318,0 1 1,2-6-330,2-3 1,-1-2 247,0-2 0,6 0-13,-2 0 1,1-6 84,-5-2 1,1-7 123,0-3 1,-5 1 3,0-1 1,0 3 37,-1-6 1,4 4 298,-2-3 0,-3 4-147,-2-1 1,1 8 645,0 0 1,-1 5-78,-4-5 380,0 7 0,4-3 59,1 10 0,-1 2-400,-4 5 1,1 2 22,3 3 1,-2-1-183,2 4 1,-3-3-28,-1 4 0,0-6-68,0 3 0,0-5 225,0 0 1,-4-1-121,0 1 1,-6-5 60,1 1 0,-2-5-224,-1 4 0,-1-5-282,1 2 1,-2-4-1344,-3-1 1,7 0 178,-3 0-2800,4 0 4014,-4 0 0,0-6 0,1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9:20:44.42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429 50 7951,'-12'-6'829,"-2"5"911,-3-3 0,1 2-848,-4 2 1,-2 0 112,-3 0 1,-1 2-458,-4 2 1,-1 5 552,-2 7 0,1 4-486,2 4 1,5 2-91,0-1 0,1 4-262,7 1 1,2-1-296,6-4 0,4-1-107,5-3 0,5 2 168,4-7 1,8 1-419,3-4 0,9-2 218,0-2 0,6-2-815,-2-3 0,4-3 364,1 3 0,0-2-738,-1-2 1,0 0 203,-3 0 1,1-5-202,-6 1 1,0-4 1356,-3 3 0,-2-10 0,1 1 0</inkml:trace>
  <inkml:trace contextRef="#ctx0" brushRef="#br0" timeOffset="1">870 112 7917,'0'-12'0,"0"4"1908,0-1 0,-2 7 74,-1-3 478,1 4-1798,-4 1 0,2 7-420,0 5 1,-4 6-25,3 2 1,-1 8-123,2-3 0,3 3-466,-3-3 1,2 1 318,2-1 1,0-4-953,0 0 0,2-1 448,2 1 1,-3-3-2890,3-6 1871,4 1 1573,-7 0 0,10-6 0,-4-1 0</inkml:trace>
  <inkml:trace contextRef="#ctx0" brushRef="#br0" timeOffset="2">719 251 7917,'0'-7'5771,"0"1"-4495,0 6-772,0 0 0,5 0-137,4 0 1,2 0-971,2 0 0,3 2 77,1 2 0,4-2-835,-4 1 1361,5-1 0,4 4 0,5 1 0</inkml:trace>
  <inkml:trace contextRef="#ctx0" brushRef="#br0" timeOffset="3">1109 327 8931,'0'-9'1999,"0"1"0,0 4-1095,0-5 1,0 5-180,0-4 0,1-1-251,4-3 0,2-5-239,5 1 0,1-3-902,-1 2 0,1 2 497,0-6 0,-1 5-884,1 0 0,0 1 644,-1-3 1,1 5-425,-1-4 1,-3 5 249,-1 3 0,-5-2-79,1 2 507,-3 3 369,-1-5 338,0 10 1,0-3-384,0 8 1,0 7 716,0 6 1,-1 5-383,-3-1 1,2 4-125,-2 5 0,2-3-57,2 2 0,0-3-395,0-1 1,5-3-474,-1-2 0,6-4-1625,-1 1 2171,2-9 0,7-2 0,2-6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0:54:12.63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44 162 7889,'8'-15'414,"-3"1"1,-3 4 223,-2 0-422,0 7 331,0-10 26,0 11-113,0-4 1185,0 6-97,0 0 1,0 6-1211,0 4 0,0 5-123,0 4 1,0 3-348,0 2 1,0 4 179,0-4 1,-5 4-188,0 1 1,-2-1 192,3-3 0,2 2-1035,-3-2 1,-1-4 42,1-1 1,0-4-1345,5-1 644,-7-7 708,6 5 206,-6-11 1,7 3 723,0-10 0,0-3 0,0-7 0</inkml:trace>
  <inkml:trace contextRef="#ctx0" brushRef="#br0" timeOffset="297">15 147 7889,'8'-6'699,"-2"4"206,-6-4 202,0 6-535,7 0 1,1 6-181,7 4 0,0 0-261,-1 5 1,6-2 47,-1 11 0,6-4-107,-5 4 0,4 1 122,-4 4 1,4-4-377,-4-1 1,1-6-3,-1 2 0,-4-4-210,3-1 0,-7-5-77,-2-1 149,-1-5 1,5 1 404,-5-10 1,-2-5-95,-7-10 0,0 2 233,0-6 1,0-6 54,0-4 1,-2-2 61,-3 2 0,4 3-237,-4-4 0,-2 6-144,2 5 0,0-3-913,5 8 722,-6-7 1,4 9-1936,-3-2 2168,10 9 0,10 3 0,8 7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57:40.3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 89 7945,'-5'-10'0,"-1"2"2211,-3 2-363,6 1 206,-3 5-1653,-1 0 0,5 1 399,-3 4 0,4 3-310,1 7 0,0 5 57,0-1 1,5 7 116,0-1 0,0 4-246,-5 6 1,4 2 114,1 7 0,0-3-165,-5 3 0,0-1-136,0 11 1,0 1 16,0 9 0,0-2-143,0 6-1069,0 8 766,0 5 265,0 7-7,-6 1 0,-1-1-412,-3 0 1,2-5 314,3 1 1,4-8-291,-4 3 1,3-4 147,2-2 1,0-11-64,0-3 1,2-3 62,3 3 1,-4-7 86,4-3 0,-3-3-1,-2-2 1,1-5 776,4 0 0,-3-6-528,3 1 1,-3-8 132,-2-1 0,1-3-238,4 3 0,-3-2-34,3-4 0,-4-2 274,-1 2-259,0-2 1,0-3 20,0 1 1,0-5-65,0 0 6,0-7-126,0 4 180,0-7 85,0 0-129,0-7 0,0 4-88,0-7-192,7 7 241,-6-10 0,11 9-98,-7-5 1,6 5 59,-1-1 1,-2-1-31,2 1 1,0-2 39,4 2 1,6 4-115,0-4 1,4 2 59,-4-2 0,6 3-82,-2-3 1,-1 2 76,2-2 1,4 3-8,5-2 0,2 2 421,-1 2 0,2 0-187,7 0 1,-3 0 17,3 0 0,-3 0-85,8 0 0,3 0 171,2 0 0,-2 0-28,2 0 0,0 0-96,5 0 0,0-2-1,0-3 0,1 4-1,4-4 0,-4-2-88,4 2 1,1-1 59,-1 1 0,0 3-133,-6-3 0,6 4 125,0 1 0,0 0-126,-6 0 0,3 0 111,2 0 1,0 0-5,5 0 0,-4 1-55,4 4 0,-6 2 21,2 3 1,1 1-17,-1-6 0,5 5 28,-6-5 1,3 0-37,-2-5 1,-2 5 24,6-1 0,-4 1 125,4-5 0,-4-1-78,5-4 1,-6-2-10,6-3 0,-2-1 89,2 6 0,-2-5-89,-4 5 1,3-1-54,2 1 0,2 3 69,-6-3 0,0 4-174,-5 1 0,-1 1 99,1 4 1,0-1-174,0 5 0,-2-4 51,-3 5 0,1-5-4,-6 5 1,0-7 199,-5 2 1,1 2-114,-1-3 0,-7 1 196,-2-5 1,0 0-60,0 0 0,-6 0 62,-4 0 1,-2 0-72,1 0 1,-3 0 21,-6 0-89,0 0-182,-1 0-19,-5 0 205,-3 0 95,-6 0 1,0-6-103,0-4 0,0-3-183,0-2 0,-6-4 61,-4-1 0,2-6-83,-2 1 0,0-2 51,-5-3 0,1-6-252,-1-3 1,-5-2 30,1 2 1,-1-8 87,5 3 1,-4-5 422,-1 0 1,1-2-123,4-3 1,0-8 201,0 3 1,1-4-124,-1-1 1,0-1 37,1-4 1,4 2-88,0 3 0,2 2 72,-2-6 0,-1 6-213,6-2 0,-5 0 85,5 5 0,-1-8-126,1 9 1,3-3 68,-3 7 1,-1-3-100,1 3 0,0 2 111,5-2 1,0 5-54,0-5 0,0 7 37,0-2 1,0 8-20,0 2 1,0 6 57,0-1 0,0 4 128,0 6 225,0-4 1,0 12 13,0-4 565,0 10-614,0 4 1,-2 6 87,-3 0-12,4 0-342,-12 6 1,9 1 19,-6 3 1,7 3-83,-2-3 0,-1-2 82,1 2 32,0-7 1,3 8-129,-3-6 160,4 0-59,-6-5 72,1 0-124,-2 0 1,-7 0-1,0 0 1,0 0-11,1 0 0,-1 0-23,0 0 1,-4 0 58,-1 0 0,-6 0 0,2 0 1,-4-2-7,-2-2 0,-4 2-11,0-3 0,-7 3 5,2 2 1,-4 0 39,-1 0 1,3 0 18,-3 0 1,2 0-44,-12 0 0,2 0-60,-2 0 0,-3 0 60,3 0 0,-8 0-144,-2 0 0,0 0 81,5 0 1,-6 0-40,-3 0 0,1 0 60,-2 0 0,7 0 101,-2 0 0,-3-1 39,-1-4 1,2 3-84,3-3 1,-3-1 94,3 1 0,-1-2-63,5 2 0,-5 4 65,1-4 1,-1 3-59,5 2 1,0 0 103,1 0 1,-1 0-90,0 0 0,0 0 17,0 0 0,1 0-58,-1 0 0,2 0-9,3 0 0,-3 5 51,3 0 1,3 5-18,2-5 1,-2 0 71,2-5 1,2 1-71,8 4 1,-4-3 111,4 3 0,-2-4 6,2-1 0,-2 0-16,7 0 0,-5-5-25,5 1-58,-1-1 1,1 0 18,0 0 0,-1-2 9,6 2-30,0 4 1,-1-6-33,1 7 70,-1 0-16,1 0-26,0 0-236,-1 0 1,1 0-356,-1 0 290,1 0-8,6 0 207,-5 7-112,12-6 0,-10 8 96,6-4-54,1-4 278,4 6 1,0-7-103,1 0-146,-1 0 171,0 0-154,1 0 152,-1 0-116,0 0 54,0 0-238,7 0 108,-5 0 1,10 0 125,-7 0-454,7 0 81,-4 0-1143,7 0-3674,0 0 3933,7 0 1,8 0 1211,9 0 0,10-7 0,4-1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57:42.2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30 250 7927,'9'-15'367,"-5"1"0,-7 4 369,-2 0-190,0 7 1,4-9 285,-4 7 244,3 1-647,-4 4 0,6 11 44,0 4 1,-5 11-51,0 3 0,0 14-73,5 11 1,0 9 113,0 6 1,0 9-311,0 6 1,0 10 70,0-43 0,0 1 1,1 2-1,0 2-262,1 2 1,1 1 0,-2 1 0,1-1 73,3 3 0,0-1 0,-3-4 0,-1 0 20,1 2 1,1 0 0,0-2-1,0 0-231,0 2 1,-1 0-1,1-6 1,-1-2-46,-2 47 1,5-13 41,0-6 1,0-6-70,-5-4 0,0-11 66,0-9 0,0-3 115,0-2 1,0-11 168,0-4 1,0-9-922,0 0 1133,0-11-1374,0-2 1,0-19-62,0-2 0,0-12 123,0-4 996,0-6 0,6-14 0,3-3 0</inkml:trace>
  <inkml:trace contextRef="#ctx0" brushRef="#br0" timeOffset="1206">368 15 7959,'-22'0'950,"0"0"521,8 0-486,6 0-61,-6 0-562,13 0 0,1 0 169,10 0 0,9 0-56,6 0 0,4 0-157,5 0 0,1 0 144,9 0 0,-2-5-96,12 0 1,0 0 25,5 5 0,1 0-123,4 0 1,1 0-80,4 0 1,3 0 59,-4 0 1,-1 0-111,2 0 1,0 5 95,4 0 1,-1 5-101,-4-5 0,9 4-121,-3-4 0,2 5 182,-2-5 1,-2 2-187,-4-2 0,4-4 85,-3 4 0,3-3 69,1-2 1,-6 0-38,-3 0 0,-4 5-274,-1-1 0,0 1 82,0-5 0,0 2 199,-1 3 0,1-3-9,0 2 0,-2 3-35,-3-2 0,3 5-128,-3-5 1,3 1 83,2-1 1,-2-3-157,-3 3 0,3 1 116,-3-1 1,-3 0 111,-2-5 0,1 0-155,-1 0 1,0-5 43,-5 0 1,5 0 29,0 5 1,-4 0 21,-6 0 1,-5 0-55,5 0 1,-6 2 10,1 3 1,-3-2-28,-1 7 1,-6-5 33,1 4 1,-6 0-30,6 0 0,-7 3 0,1-7 1,3 5-9,-3-6 0,1 1-40,-6-5 0,1 0-101,0 0 1,0 0 0,-1 0 0,-4 0 79,0 0 29,0 0-65,4 0-50,1-6 17,-7 4 92,5-4-109,-11 6-171,4 0 292,-6 0 1361,0 0-1028,0 6 1,0 4 48,0 10 1,-1-2-97,-4 6 1,3 2-54,-3 8 1,-1 6-33,1 9 1,-2 0-51,2 9 1,4 0 3,-4 10 1,-2-4-174,3 5 1,-1-1-207,5 6 0,0-3 70,0-2 0,1-2-16,4-3 0,-3 1 141,3 4 1,-4-4-77,-1-6 0,5 0 33,0-1 0,0 1-22,-5 0 1,0-5-7,0 0 1,0-7 22,0 2 1,0-3-103,0-2 1,0-2 78,0-2 1,-5 2 129,0-3 1,-1-1-97,1 1 0,2 0 251,-7 5 1,5-4-186,-5-1 1,7-5-35,-2 5 0,2-6-81,-2 1 0,3-3-124,-3-1 1,4-3-62,1-2 1,-5-4 154,0-6 0,0-5 9,5-1-148,0-5 41,0 2 123,0-6 0,0-1-192,0-4 1,0 1-137,0-5 0,-5 4-171,0-5 0,-1 7-86,1-2 1,1-2-1335,-5 2 2078,5 0 0,-9-1 0,5-2 0</inkml:trace>
  <inkml:trace contextRef="#ctx0" brushRef="#br0" timeOffset="2381">75 2484 8527,'-15'7'3144,"0"1"-2026,0 7-517,7-1 4,2-5-300,6 4 1,1-12 727,4 4-669,3-3 0,14-2 435,2 0 0,6 0-320,4 0 0,3-7 43,7-3 1,2-3-153,3-1 1,3 1 131,7 3 1,2-3-105,2 3 1,-2 3-177,3 3 1,-4 0-66,-1-1 1,0 4-93,-1-4 0,3 3-74,2 2 0,-7 0 80,3 0 0,-4 0 14,4 0 1,-7 0-82,-3 0 1,2 0-75,-2 0 1,2 0 31,-2 0 1,-4 0 147,4 0 0,-1 0-19,1 0 0,-2 0 14,7 0 0,-7 0-10,2 0 1,-1 0-18,1 0 1,-4 0 21,4 0 1,-3 0-9,-2 0 0,5 0 174,0 0 1,5-1-48,-5-4 0,3 3 98,-7-3 1,2 2-124,-8-2 1,-1 3-78,1-3 1,-6 4-178,1 1 1,-5 0 71,-4 0 0,2 0 40,-2 0 1,-2 0 35,1 0 0,-4 0-102,4 0 1,-4 1 54,5 4 0,-1-1-179,5 5 0,1-5 111,-1 1 0,1 1 203,-1-1 1,-3 0 69,4-5 0,-9 0-65,8 0 1,-3 5-12,4 0 0,-3 0-97,-2-5 0,1 0-73,-6 0 0,4 0 0,-4 0 0,-1 0 0,-4 0 0,5 0 0,-1 0 0,1 0 0,-5 0 0,-1 0 0,1 0 0,0 0-3,-1 0 1,6 0-110,0 0 1,1 0 51,-2 0 1,-2 0-156,2 0 1,3 0 36,-3 0 1,1 0 320,-6 0 0,1-2-74,0-3 0,0 3 48,-1-2 0,1 2 48,0 2 1,-1 0-95,1 0 0,0 0-71,-1 0 0,1 0 0,0 0 0,0 0 0,-1 0 0,1 0 0,0 0 0,-1 0 0,1 0 0,5 0 0,-1 0 0,1 0 0,-5 0 0,-1 0 0,1 0 0,1 0 0,4 0 0,-9 5 0,4 0 0,-4 0 0,4-5 0,-5 5 0,0-1 0,-7 1 0,10-5 0,-11 0-1042,11 0-167,-5 0 0,5-1 559,-3-4 0,-2 3-1790,-3-3 1365,-4 4 1075,6 1 0,-7 6 0,0 2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58:07.0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176 5084 7814,'-28'8'0,"-6"-3"5217,-7-3-1749,10 4-3973,3-4 0,20-2 245,3-10 1,5-18 540,5-11 0,9-23-109,11-16 0,-6 26 1,3-3-183,1-5 0,3-2 0,5-9 0,1-2-347,5-7 1,0-1-1,2-4 1,2 0 369,-12 25 1,0-1 0,1 0 0,1 0 0,1-1-1,0-1-345,0-2 0,1 0 0,0-1 0,1 0 0,0-1 0,1-1 165,1-2 0,0 0 0,0 0 1,-1 0-1,0 0 0,1 1 160,1-3 0,1 0 0,-1 0 0,2-2 1,0 0-1,-1 0 43,1 0 0,0 1 0,1-1 0,1-2 0,1-1 0,-1 2 128,-3 5 1,0 2-1,-1 0 1,0-2-1,1 0 1,-2 1-81,-3 5 0,-1 0 0,1 1 0,1 0 0,1 0 0,-1 1-65,13-22 0,-1 1 1,-2 5-1,-2 3 106,-9 13 1,-2 1 0,1 4-1,-2 2-186,-4 7 1,-3 3 0,15-32-135,-9 23 1,-14 12-543,0 17-837,-11 4 0,-5 16 1678,-14 10 1,-3 6-105,-11 19 0,3-11 0,-10 9 0</inkml:trace>
  <inkml:trace contextRef="#ctx0" brushRef="#br0" timeOffset="413">131 7 7790,'-9'-7'0,"-1"7"2104,0 13 0,18 20-1265,7 16 1,13 5-670,11 15 1,10 1 74,5 8 0,-18-31 1,3 1-229,2 5 0,1 2 0,9 8 0,1 3 420,1 4 0,2 2 1,5 3-1,1 2-563,-19-24 0,1 1 1,-1 0-1,2 4 1,-1 0-1,1 1 450,0 1 1,0 0 0,0 1 0,2 3 0,0 1 0,1-1-146,0 1 0,1 1 0,-1-1 0,0 2 0,0 0 0,-1 0-4,2-1 1,-1-1-1,1 0 1,-2 0 0,1 0-1,0-1 41,0-1 1,0-1 0,1 0-1,0-1 1,0-1 0,0 0 37,-2-3 1,0 0-1,-1 0 1,-1 1 0,1-1-1,-2 0-36,0-3 1,0 0 0,-1 0 0,15 24 0,-2-1-148,0-8 0,-2-1 1,-3-2-1,-2 0-36,-3-4 1,-2-1 0,-2-8 0,0 0 14,-1-1 1,-2-1 0,-3-8 0,-1-1-1325,30 31 0,-12-12 819,-8-12 0,-6-15-666,-9-5 1,-6-11-875,-3-3 306,-4-7 0,-8-9 1689,-3-4 0,-3-4 0</inkml:trace>
  <inkml:trace contextRef="#ctx0" brushRef="#br0" timeOffset="1097">4673 4946 8967,'-65'-20'0,"8"-1"3359,11-2 0,15-1-2855,12-6 0,9-2-1001,5-8 1,7-9 600,7-19 1,16-17 120,-5 32 0,4-2 0,4-5 0,3-1-732,5-9 0,1-2 0,3-3 0,2-2 563,4-8 1,1-1 0,-13 28 0,0 0-1,1-1-283,2-4 1,0-1-1,2 0 1,2-3 0,1 0-1,0-2 247,4-3 0,0-2 0,0 0 1,-1 0-1,0 0 0,2 0-332,3-3 1,1 0-1,0 0 1,-2 3 0,-1-1-1,2 1 303,2-2 1,0 1 0,0 0 0,-2 4 0,-2-1 0,1 1 42,2-1 1,0 0 0,-1 1 0,-4 5-1,-2 2 1,0-1-219,2-2 0,0 0 0,-1 1 0,-3 5 0,-1 2 0,1 1 188,-1 0 1,0 0 0,-1 2 0,14-18 0,-2 3-12,-2 3 1,-2 3 0,-8 10 0,-1 3-46,-4 4 1,-2 2-1,21-29 133,-10 17 0,-10 13-619,-14 16 880,-7 13 0,-19 12-904,-4 14 1,-11 7 938,-9 12 0,1 5-977,-6 1 0,0 4 371,0-5 1,-1-1 228,2-9 0,3 4 0,-5-5 0</inkml:trace>
  <inkml:trace contextRef="#ctx0" brushRef="#br0" timeOffset="1519">4615 213 7771,'-8'16'3154,"3"4"1,5 11-2875,5 13 1,4 6-1101,11 9 1,4 3 1316,11 7 0,1 1-673,13 13 0,-25-36 0,2 1 733,8 3 0,1 1 0,1 7 0,1 1-463,2 1 1,1 1 0,2 6 0,1 3 424,-2 4 1,1 1 0,3 4 0,1 2-498,1 6 1,0 1 0,-15-28-1,1 0 1,0 1 342,-2 1 1,-1 1 0,2 0 0,1 1-1,0-1 1,0 2-145,0 2 1,0 1 0,-1-1 0,1 0 0,1-1 0,-1 1 47,0 2 1,-1 0 0,1 0-1,0 1 1,1 0 0,-1 0-50,-2-1 1,0 0 0,0 1 0,1 0 0,1 1-1,0 0-187,-2-1 0,0-1 1,0 0-1,0-2 0,0-1 1,0 0-34,-2-2 0,1-2 0,-1 0 0,0-1 0,0 0 0,0-1 0,12 28 0,1-2 0,-1-7 0,-1-1-227,0-2 0,-1-2 0,-2-7 1,1-1 34,1-2 0,0-2 0,-4-7 0,-1-3-645,-2-8 1,0-2 0,26 37-533,-4-11 0,-3-7-933,-7-13 1,-8-7-99,-7-12 2400,-6-7 0,-6-4 0,2-9 0,4-3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9:26:33.33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63 500 7838,'0'-21'1173,"0"4"131,0 2-339,0 9-259,0-3 294,-4 7-582,2-2 0,-2 5-88,4 2 1,-4 9-244,1 9 0,-2 6-539,1 5 396,3-1 0,-4 3-875,5 1 1,0-3 586,0 0 0,0-1-875,0-6 1,2-5 1218,1-6 0,3 3 0,5-1 0</inkml:trace>
  <inkml:trace contextRef="#ctx0" brushRef="#br0" timeOffset="168">53 180 7866,'-9'-15'1381,"-1"4"1,0 6 288,3 5-648,5 0-1545,-8 4 0,9 6 264,-2 4 1,6 1-623,4 0 0,3 1 881,0 5 0,6 1 0,0-1 0</inkml:trace>
  <inkml:trace contextRef="#ctx0" brushRef="#br0" timeOffset="1383">372 468 7830,'-4'-6'309,"-3"3"1,2 3 229,1 3-1003,-2-2 4,5 9 21,-4-4 1,5 1-78,0 0 238,0-5 249,0 3 1376,0-5-517,0-5-326,0 4 0,-1-7 421,-2 4-158,2-4-124,-9 2-213,9 0 266,-9-3-275,9 8 84,-8-4-497,8 5 1,-5 0 64,2 0 1,2 1-189,-5 3 0,4-2 128,0 5 1,-2-3-136,1 3 1,-4 0 81,1 4 1,1-1-227,-1 1 0,1 1 83,-1 2 0,-1-1 5,4 5 1,-3-4 146,3 4 0,1-5 29,3 1 1,0 1 25,0-1-70,0 1 1,1-5 57,3 1 0,2-5-23,4-3 0,4-1-68,1-2 0,4-2 59,-2-1 1,1-8-37,3-6 0,-2-5-47,6-3 1,-2 2-136,-2-6 1,-1 1 23,-2-4 0,2 0 68,-2 0 1,-2 0 56,2 0 0,-8 1-22,0 3 1,-3-3 258,1 3 0,-5-2 56,-6 2 1,0-2 76,-4 5 1,0 5 352,-4 6 1,-1 3-264,-2 4 1,2 2 4,-2 5 0,2 9-61,2 1 0,3 11-232,-1 1 1,6 7 100,-1 3 0,-2 5-537,1 6 0,1 1-380,3 2 1,3-2 527,1 2 1,4-4-1,-1-3-61,3-3 1,0-8 15,1-3 0,0-7 176,-1-4 0,5-7 12,-1-3 1,3-3 130,-2-1 0,5-8-105,1-3 0,-2-8-26,6-2 1,-5-4-158,5-3 1,-3-2 105,0 5 1,-1-1-59,0 1 0,0 3 31,-4-3 1,-1 3 119,-6 5 1,-4 1-170,-2 6 852,-3-1-305,-1 0 573,0 1-461,-5 4-295,-1 1 1,-8 5 389,0 0-309,-5 5 0,7 1-15,-2 4 1,-1 6-119,0 1 1,-2 4-130,2 0 0,1 1 318,3 3-288,6-2 13,-5 3 1,9-8 87,-3-1 0,4-4-156,4 2 1,3-4-71,7 0 1,2-5-140,1-2 1,5-3 38,-1-1 0,0 0 101,4 0 1,-1-5-373,1-2 1,-3-3 159,3 0 0,-2-1-410,-2 0 0,0 1 229,1-1 1,-6 1-77,-2-1 0,-2-1 221,-1-2 1,-4 1 109,0-5 0,-5 5 217,2-1 1,-3-2-128,-1 2 0,0 0 602,0 3 1,-5 1-309,-2-1 0,1 5 1589,-1 3-748,5-3-503,-3 4 1,5-1-190,0 6 1,0 5-244,0 6 1,0-1-109,0 5 1,0-1 106,0 5 1,4-1-443,-1 0 1,6-3 183,-2 0 1,-1-5-38,1 1 0,-1-2-53,1-2 311,2 1-80,-3-5 1,1-1 101,0-5 1,0-1-90,4-3 1,0-2 244,-1-5 0,1 0-39,0-4 1,-1 2 33,1-4 0,0 2-66,-1-2 0,1 2-89,0-2 1,-1 4 94,1-2 13,-5 4-38,-1 0 3,-1 0 325,-2 5-57,2 2-164,-4 4 277,0 4-163,0 2-301,0 10 1,-3-3 131,-1 4 41,1 1-832,3 4 1,0-2 415,0-3 1,1 2-1247,2-4 972,3-1 1,5-4-39,0 1 0,-1-5-625,1-2 1158,4-3 0,2-1 0,4 0 0</inkml:trace>
  <inkml:trace contextRef="#ctx0" brushRef="#br0" timeOffset="1636">1555 10 7850,'0'-6'1589,"0"3"-1070,0 6 1,-1 4 53,-2 7 0,1 4-186,-1 7 0,-2 2-542,2 5 1,-1 1 153,4 3 0,0 1-12,0 2 0,0 1 84,0-5 0,0 2-82,0-1 1,0-7-345,0 3 0,1-7 217,3 0 1,-3-7-971,2-4 0,2-6 1108,-1-1 0,-1-4 0,-3 1 0</inkml:trace>
  <inkml:trace contextRef="#ctx0" brushRef="#br0" timeOffset="1960">1491 330 7854,'0'-6'2429,"0"-4"1592,0 3-2992,5 2 1,1-4-368,5 2 0,-1 1-269,1-1 0,0 3-1092,-1-3 1,6 4 472,1-4 0,-1 1-466,-2-1 1,1-2-237,0 6 1,-1-1-850,-3 4 1,-1-3 780,1-1 1,-2 2 445,-2 5 1,-1 3 577,-2 5 1,-3 1-73,3 2 0,-4-1 223,-4 5 1,-1-4-190,-2 4 0,1-5 1090,3 1 0,0 1-436,-4-1 1,5 1 914,-2-5 0,3 2-768,1 2 1,0-2-380,0 2 0,0-1-1140,0 2 0,1-2 530,3 4 0,-2-2-360,5 2 1,-3-2 351,3 2 0,-5 0 206,2 1 0,-3 2 0,-1-4 0</inkml:trace>
  <inkml:trace contextRef="#ctx0" brushRef="#br0" timeOffset="2178">1832 180 7872,'-4'-10'3123,"-2"4"-2054,0-4 0,-2 8 418,4-5 1,0 3-795,4-3 1,0 4-798,0-4 1,0 3 158,0-3 0,2 5-1854,1-2 0,0 3 1799,4 1 0,0 0 0,3 0 0</inkml:trace>
  <inkml:trace contextRef="#ctx0" brushRef="#br0" timeOffset="2646">2163 372 7856,'-5'-6'1019,"0"-3"233,-2 2 0,-2-3-451,2 0 1873,-8 4-1745,4-4 0,-6 6-101,3-4 1,1 4 61,-5 4 1,4 1-1066,-4 2 147,0 3 0,-2 5-198,2 0 0,-1 3 232,5 0 1,4 5-846,2-1 0,6-3 604,-1-1 0,3 1-1487,3-5 1,4 6 679,7-9 1,3 3 42,4-6 0,1 3 300,-1-3 1,-3-1 296,-1-3 1,-2 4 225,2-1 0,-4 2-249,2-1 697,-4 2 1,-1 4-250,-3 1 1,-2 4 901,-5 3 1,0 3-473,0 4 0,0 2 726,0 5 0,-1 5-383,-3 2 1,-1 4-374,-2 3 1,-1-2-174,4 2 0,-3 0-38,4-3 1,-1-1-135,4-10 1,0-2 97,0-9 1,1-4-832,3-3 1,-2-7 382,5-3 1,0-9-1488,4-6 1,0-5 71,-1-9 1687,1-2 0,0-10 0,-1-1 0</inkml:trace>
  <inkml:trace contextRef="#ctx0" brushRef="#br0" timeOffset="3461">2120 404 11642,'0'11'1926,"0"0"1,1 0-1483,3 4 1,2-4-200,4 4 0,2-2-289,3 1 0,-2-3 32,4-1 0,0 0-139,1-7 1,2 4-804,-2-3 1,-2-2 568,2-5 0,-4-1-373,4-6 0,-5 1 182,1-5 0,-2 1 168,-1-1 1,-2 1 120,-2-5 1,1 5 95,-4-1 441,0-3 1,-4 5-258,0-2 0,-2 6 878,-1 1 0,0 4-20,-4 0-159,0 2 1,-2 2-239,2 2 0,-2 3-93,6 5 1,-1 0-83,4-1 1,1 4-541,3 1 0,2 2 91,5-2 0,3 0-95,0-1 1,5-2-408,-1 2 1,2-2 295,1-1 0,0-5 10,1-3 1,0 2 59,3-1 0,-2-1-28,1-3 1,-5-5 94,-1-2 0,-1-3 79,1-5 0,0 2 13,-3-4 0,-1 0 95,-3-1 0,-1-2 73,1 2 1,-4-1-70,0 2 1,-5 1 1325,2 6-697,-3-1 192,-1 0 0,0 7-291,0 4 0,-3 6-94,-1 8 0,1-1-211,3 5 0,0-1-394,0 5 0,1-1-424,2 0 1,3-1 432,5-2 0,4 1-325,3-5 0,1 0 241,-1-3 1,2-5-129,-2-2 0,-2-3 28,2-1 0,-5-9 299,1-1 1,-1-8-53,1 0 0,-5-2 65,1-1 0,-5 0 103,2-1 0,-4 1 243,0 0 0,-2 0 593,-1 4 0,-1-2-445,-2 5 0,0 1 338,-4 5 1,0 0-281,-4 5 0,1 0-74,-1 7 1,-3 2-192,0 4 0,3 5-46,4-1 0,1 5-120,-1-2 1,2 4-201,5 0 0,5 0-437,2 1 0,4-5 331,3 1 0,-1-5-681,5 1 0,-1-5 414,5-2 0,-1-5-93,0 2 1,1-4 174,-1-4 1,-3 2 463,-1-5 0,0 1 98,1-1 1,1-2-81,-5 6 0,4-4 510,-4 3 1,0 1-347,-3 3 0,-1 0 354,1 0 1,-1 4-182,-3 3 1,1 3 740,-5 1 1,1-1-459,-4 1 1,0 4-224,0 3 1,-5-1-68,-2 0 1,-6 0-77,-1 1 1,0-3-323,3-4 1,-1-5 98,-2-3 1,2-2-538,-2-1 0,3-1 316,4-2 0,-1-3 158,4-5 0,-4-4 0,2-2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58:42.87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45 177 9712,'-8'0'3045,"1"0"-2292,7 0 585,0 0-878,0 6 0,0-3-93,0 7 1,0 0 65,0 5 1,0-1-1,0 1 1,0 1-153,0 4 1,0 1-201,0 4 0,0 3 147,0-4 0,0 4-53,0 1 0,0 7 39,0 3 0,0 4-103,0 1 0,0 2 50,0 3 0,-2 4-156,-2 11 1,2-2 40,-3 7 1,-1-2 33,1 1 1,0 4-58,5-3 0,0-9 103,0-1 0,1-5-133,4 0 0,-1-3 102,5-7 1,-4 0-152,5 0 0,-5 0 78,5 0 1,-7-2 130,2-2 1,-2 2-129,2-3 0,-3-1-83,3 1 0,-4-5-19,-1 6 0,0-8 119,0 3 0,0-4-87,0-2 1,0 0 72,0 1 0,0-7 29,0-4 0,0-2-59,0-3 0,2-1 372,3-3 97,-4 3-256,6-11 65,-7 4-52,0-6 764,0 0-1454,0 7 567,6-5 0,-2 4-20,5-6 0,-4 0 75,5 0 1,-5 2 27,5 3-153,0-4 0,4 6-5,1-7 0,0 0 51,-1 0 0,1 0-150,0 0 0,4 0 54,1 0 1,1 0-49,-1 0 1,-2 0 56,6 0 0,1 0 119,4 0 0,2 0-36,4 0 1,-3 0-56,7 0 0,-4 0-40,4 0 0,0 0 61,5 0 0,5 0-159,0 0 0,5-2 87,-5-3 0,5 4 238,-5-4 1,5-2-78,-5 2 1,6-1 34,-1 1 0,4 3-126,0-3 0,1 2 7,0-2 0,0 3-24,0-2 1,-1 2 46,1 2 0,2 0 222,2 0 1,-6-5-61,7 0 0,-7 0-281,7 5 0,-4 0 41,-1 0 1,0-5-75,0 0 1,0-1 66,-1 1 1,6 2 73,0-7 0,3 2-180,-8-2 1,3-3 39,-9 3 1,5 2-55,0-2 1,1 0 47,0-4 0,-5 4-40,0 0 1,-2 7 35,2-2 0,1 3-111,-6 2 0,5 0 81,-5 0 1,2 0 34,-2 0 1,-3 7-30,3 3 0,-4 3 15,0 1 0,-1-1 153,0-3 0,5 3-94,0-3 1,0-2 123,-5 2 0,0-5 6,0 5 1,-1-7 76,-4 2 0,3-3-12,-3-2 0,2 0-79,-2 0 1,2 0 67,-6 0 0,4-5-44,-5 0 1,10 0-99,-5 5 1,2 0 79,-7 0 0,-1 0-195,6 0 1,-6-2-47,1-3 0,-9 4-159,-6-4 1,3 3 24,-3 2 0,-4-5 69,-5 0 1,-7-1 21,2 1 1,-4 2 50,-1-7 1,0-5 306,0-4 0,-8-8-131,-6 3 1,-3-5 71,-7-6 1,4-2-45,-4-7 0,1-5-45,-2 0 0,2-7 55,4 2 0,3 2-37,-4-2 1,9 2 178,1-2 0,2 3-128,-2 7 0,-2-5 78,7 0 0,-4-5-61,4 5 1,-5-5 80,5 5 0,-5-6-87,5 1 0,-4 2-113,4-2 1,-5 5 20,5-5 0,-5 0 74,5-5 0,0 5-201,5 0 1,-5 2 92,1-2 0,-1-1-133,5 6 0,-2 5 39,-3 4 0,3 6-21,-2-5 1,-3 11 72,2-1 1,-1 7 31,1-2 1,3 11 137,-3-2-125,-3 4 201,0-4-188,-7 7 1,5 1 5,1 7 15,5 0-122,-9 0 1,10 5 69,-7 0 0,5 0 38,-5-5 1,6 0 90,-6 0 0,5 5-109,-5 0 0,0 0 164,-4-5 0,-1 0-86,0 0 0,0 0 112,1 0 1,-7 0-68,-4 0 1,-3 0 78,-1 0 0,-1 0-49,1 0 0,-2 0 30,-3 0 1,-4 0 9,-6 0 0,-5 0-60,0 0 1,-2 0-29,2 0 0,-3 0 25,-7 0 0,1 0-13,-1 0 0,-2 0 20,-2 0 0,-3 1-136,-2 4 0,-9-3 26,3 3 1,-2-3 25,2-2 1,-1 0-304,-3 0 1,1 1 277,-6 4 0,-1-3-96,-4 3 0,5-4 101,0-1 1,-6 0 41,-4 0 1,5 0-46,5 0 0,-1 0 243,-4 0 0,2 0-26,2 0 1,-2 0-26,3 0 1,-4 0-74,-1 0 1,1 0 1,4 0 0,-2 0-127,7 0 0,-1-5 84,6 0 0,-1-4-100,1 4-1,4-5 2,1 5 1,7-5 77,2 5 1,2-4-81,8 4 0,5-2 0,5 2 1,8 4-511,1-4 1,8-2-62,7 2-1806,7 0 1,3 5 1117,10 0 0,6-5 1315,14 1 0,-1-14 0,12 1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18:58:45.08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30 250 8477,'0'8'0,"0"0"37,0-3 0,0-1-96,0 5 0,0 3 1028,0 7 1,0-1-324,0 7 1,0-1-75,0 6 1,-2 6-142,-2 3 0,2 5-113,-3 5 0,3 3 16,2 7 0,-5 13 70,1 6 1,-1 9-247,5 6 0,0 5 11,0-44 1,0 0 0,0-1 0,1 0 25,2 3 1,-1 1-1,0-4 1,-1 0-61,4 1 1,0 0 0,-1-3 0,0-1-56,6 43 1,-2-2-27,-3-12 0,-3-12-145,3-8 1,-4-10 129,-1 0 0,0-9-72,0 0 0,0-13-101,0 3 1,0-11-6,0 1-670,0-4 934,0-8-2123,0 5 926,0-11 92,0 5 0,0-9 1,0-3 0,0-3 979,0-7 0,0-6 0,0-2 0</inkml:trace>
  <inkml:trace contextRef="#ctx0" brushRef="#br0" timeOffset="1134">251 103 8305,'-9'7'1499,"-4"-6"701,12 6-1559,-6-1 1,14 1 174,3 3 1,7 1-293,3-6 1,6 6 22,-1-1 1,9-2-86,5 2 0,2-5 82,-2 5 1,12-7-98,3 2 0,5-3 164,9-2 1,-1 0-115,2 0 0,7-2-434,-2-3 1,8 2 232,-4-7 0,5 0-23,-4-4 0,1 1-188,-2 3 0,-3-3 2,4 3 0,-6-3-138,-4-2 0,3 2 69,-4 3 0,-2-1-201,-3 6 0,-4-2 54,-5 2 0,3 4-85,-3-4 1,-3 3 62,-2 2 0,-4-1 114,-1-4 1,5 3-57,0-3 1,0 4 242,-4 1 1,-3-5 17,-3 0 1,4 0-55,-4 5 1,2-2 99,-2-3 1,2 4-140,-7-4 0,0 3 26,-4 2 0,-1 0-101,1 0 0,-1 0 86,0 0 1,6 0-206,-1 0 0,2 0 114,-2 0 1,-1 0-245,6 0 1,-5 0 6,5 0 1,-6 0 136,1 0 0,2 0 67,-1 0 1,-1 0-8,-5 0 1,-4 0-63,-1 0 0,-4 0 48,4 0 0,-4 2 46,5 3 0,-7-2 3,1 7 0,-3-7 95,-1 2 0,-5-2-44,0 2 225,0-3-182,4 4 0,-1-4-46,-3 3-18,3-4 0,-10 6 66,7-7-208,-6 0 86,9 0-240,-12 0 152,12 0-260,-11 0 202,11 0 1,-10 2 113,7 3 1,-5-4-147,5 4 0,-5-3 111,4-2 0,-4 1 138,5 4 0,-2-1-86,2 5 0,2-4 289,-8 5-140,8-7 397,-10 10-345,11-4 0,-12 5 127,4 1 0,-3-5 13,-2 0 1,0-1-117,0 6 0,0 0-68,0-1 0,0 3-15,0 2 1,0 3-109,0 2 1,-2 5 61,-3 1 1,4 1-153,-4 8 1,-2 0 79,2 5 0,-1 7 55,1 3 1,3 3-32,-3 2 0,4 5-10,1-1 0,0 1 0,0-5 1,0 0 56,0-1 1,0 1-3,0 0 0,-5 0-42,0 0 0,0-2 3,5-3 1,-5 1 0,0-6 0,-5 2 14,5-2 1,-4-2-145,4 7 0,-7-2 83,3 2 1,-3 2-349,2-7 1,-3 6 64,3-1 1,-1-2 87,1 2 0,-1-6 73,6 1 0,-2 0-20,2-5 1,4 1 140,-4-10 1,3 2-128,2-7 1,0 2 238,0-7 0,0-4 17,0-1-136,0-4 1,0-6-267,0 0-353,0-7-1455,0 3 1,-1-6 1047,-4 0 1,1-6 1076,-5-4 0,-8-3 0,-6-2 0</inkml:trace>
  <inkml:trace contextRef="#ctx0" brushRef="#br0" timeOffset="2113">189 2455 8036,'-7'-8'380,"-1"0"474,-7 3-515,7 3 1,0-4 108,3 6 525,4 0 0,-4 0-385,10 0 0,3 0 289,6 0 0,8 4-328,2 1 0,4 5 387,1-5 1,9 5-307,6-5 0,2 5-55,8-6 1,4 3-20,6-2 1,6-3 126,-1 2 0,3-2-300,1-2 0,6 0-25,-1 0 0,0 0-204,-4 0 0,-1 0 48,1 0 0,-5 0-144,-1 0 1,-4 0 127,4 0 1,-5 0 28,0 0 1,-7 0-34,-2 0 0,-5 0-45,5 0 1,-7 0 123,2 0 0,-3 2-90,-2 3 0,0-4 70,0 4 1,0 2-126,0-2 1,-5-1-16,1-4 1,-1 2-102,5 3 0,0-3 0,0 3 0,-5-4 0,0-1 0,-1 0 0,1 0 0,2 0 0,-7 0 0,5 0 0,-4 0 0,4-5 0,-5 0 0,2 0 0,-1 5 0,-4-6 0,3-4 0,-3 2 0,-2-2 0,4 5 0,-4-5 0,4 6 0,-9-6 0,4 5 0,2-5 0,-6 7 0,1-2 0,-2-2 0,1 2 0,2 1 0,-6 4 0,1 0 0,-1 0 0,-2 0 0,6 0 0,-4 0 0,4 0 0,-1 0 0,1 0 0,3 0 0,-8 0 0,2 0 0,-1 0 0,-4 0 0,4 0 0,-4 0 0,-1 0 0,0 0 0,-1 0 0,1 0 0,0 0 0,0 0 0,-6 0 0,1 0 0,0 0 0,5 0 0,-1 0 0,1 0 0,0 0 0,-1 0 0,1 0 0,0 0 0,0 0 0,-2-2 0,-4-3 0,-2 3 0,-5-4-1166,2 6-1540,-2 0-1712,5 0 2261,-7 0-2165,-7 0 4322,5-7 0,-11 6 0,5-6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29:00.0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44 45 11978,'-24'-25'983,"4"6"0,20 19 0,40 13 0,-24-10 0,25 10 0,-28-13 0,8 0 0,-3 0 0,29 13 0,-27-9 0,14 15 0,-6-11 0,-10 7 0,23 0 0,-10 6 0,0-5 0,10 6 0,-23-8-893,29 7-175,-27-4 57,27 11 3,-29-19 22,10 11 39,-14-12-66,14 13 1,-10-6 187,16 10 67,-16-11-171,17 8-24,-8 4-9,-9-21 35,10 21-149,0-12 26,-17-4 39,16 10 27,-19-19-142,19 26 114,-9-16-138,4 10 486,10 5-347,-25-21-15,26 21 241,-6-4-175,-7-11 26,8 15-166,-2-18 130,-15 7-45,30 0 26,-10 6-255,0-11 584,-3 9-343,-13-10 19,6 12 1,-2-5 252,11 13-130,-17-19-68,13 23-50,-18-25-312,13 13 371,-4-4-310,4 4 171,0-6 4,-4-1-120,23 8 58,-20-13 5,21 17 117,-18-16 116,0 12 6,11-8-110,-16-6-32,29 12 1,-27-9-60,19 14-92,-19-14-3,7 2 121,-14-6-919,-4 1 180,12 7-180,-11-7 738,3 5 0,-33 2 0,-4 8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29:19.6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3310 700 7842,'-14'-1'658,"4"-4"0,-4 1 198,4-6 1,0 6-310,-6-1 0,4-2 138,-9 2 1,2-2-277,-2 2 1,2 3-282,-6-3 1,0 5-117,-1 5 1,-1-1 142,6 6 0,0 0-334,6 6 1,-1-1 200,1 1 1,6 5-526,4-1 0,3 1 228,2-5 0,4-1-340,6 1 0,2-7 229,14-4 0,0-4 75,5-1 1,2 0 109,3 0 1,2-8-18,4-8 0,1-1 116,-7-9 0,0 5-97,-5-5 0,0 0 132,1-5 1,-8 2-95,-3 3 1,-4-2 303,-2 8 1,-6-6-104,-4 5 0,-3 0 502,-2 6 1,0-1-55,0 1 0,-7 1-239,-3 4 0,-4 3 106,-2 7 1,-4 0-70,-1 0 0,0 7-253,5 3 0,-4 11 97,-1 5 1,5-2-242,6 2 0,7 0 70,-3 5 0,6 0-13,6 0 0,2 0-242,8 0 1,6-7 121,4-3 1,4-4 93,1-1 0,0-8 32,0-2 1,5-5-124,0-1 0,2 0 111,-1 0 1,-10-7-179,4-3 0,-5-4 55,0-1 1,-3-1-5,-8 1 0,-4-1 153,-1 0 0,-7 1-85,3-1 1,-6 1 324,-6-1 1,3 6-107,-7 0 1,-1 6 125,-4-1 0,-1 3-87,1 2 1,-1 7 91,1 3 0,1 9-27,3 2 0,-1 7-76,7-2 0,0-2-167,5 2 1,2-2 89,3 2 1,5-4-324,11-6 0,-2-7 125,7-4 1,5-5-534,5-5 1,2-6 33,-2-9 646,-3-5 0,12-20 0,-5-3 0</inkml:trace>
  <inkml:trace contextRef="#ctx0" brushRef="#br0" timeOffset="1">3854 203 7839,'-15'0'1728,"-1"-7"0,8-2-811,3-6 0,-2 4-257,1 1 0,3-5-258,8-6 1,4-2-3570,6 3 3167,8 2 0,1-11 0,7 5 0</inkml:trace>
  <inkml:trace contextRef="#ctx0" brushRef="#br0" timeOffset="2">4150 654 7881,'-2'-9'1432,"-3"4"-954,3 3 1,-6 2 10,2 0 0,5 7-87,-4 4 1,3 4-41,2 6 1,0 3 43,0 7 1,0 2-72,0 3 1,2 4-226,3 7 1,-2-1 82,8 1 1,-8 0-328,2-1 1,-1 1 167,1-1 0,-3-6-167,3-4 0,-4-4-112,-1-7 0,0-2-579,0-8 608,0 1 1,-1-7 93,-4-4 1,1-5-69,-6-5 1,5-11 89,-6-10 1,3-3 212,-3-2 1,-1-7-106,7-4 0,-5-3 120,4-1 0,1-1-50,5 0 1,0-1 46,0-4 1,2 4 3,3-4 1,4 9-104,6 1 0,3 8 177,2-2 0,-1 8-29,7 2 1,-2 12-261,2-1 1,4 9 93,-4 1 0,-2 4-150,2 1 1,-7 1-45,1 4 0,-8 4-75,-1 7 1,-8-1 150,2 1 1,-3-1 34,-2 1 1,-2-1 101,-3 1 1,-3-1-79,-8 1 1,1-6 188,-1 1 0,-5-8-37,1 2 0,-1-3 13,5-2 1,1 0-132,-1 0 1,6 0-15,-1 0 0,8-2-1356,-2-3 1037,3 3 1,4-10-799,3 7 1,4-5 1147,6 5 0,1-7 0,-1 3 0</inkml:trace>
  <inkml:trace contextRef="#ctx0" brushRef="#br0" timeOffset="3">4585 638 7819,'-10'0'2898,"-1"0"-1265,8 0-458,-4 0 1,9 0-562,3 0 1,4 0-71,6 0 0,1 0-253,-1 0 1,8 0-274,3 0 1,1-1-568,-1-5 1,2 3 421,-7-7 1,5-1-509,-6-4 1,1-1 341,-5 1 0,-3 4-259,-2 1 0,1-1 60,-7-4 1,0 5-163,-5-1 601,0 1 0,-7-4 186,-3 4 1,-4-2 324,-1 6 0,-1 1-261,0 5 1,1 0 141,-1 0 0,1 7-136,-1 3 0,1 9 38,-1 2 0,8 2-31,2-3 0,-1-1-192,2 7 1,2-7-71,8 2 1,-2 1-137,8-1 1,-1-5-37,6-6 0,4-5 77,1 6 0,5-8-62,-5 2 1,5-3 92,-6-2 1,6-5-75,-5 0 1,5-7 42,-5 1 1,-1-3-94,-4-1 1,0-4 34,-1 3 1,-1-8-168,-4 9 391,4-4 0,-12 3-96,3 0 0,-3 1 525,-2-1-273,0 1 33,0-1 0,0 6 93,0 0 130,0 6 0,-2-3-219,-3 7 1,3 2-69,-3 3 0,3 4-80,2 6 1,0 1 66,0-1 1,0 6-101,0 0 1,5 1 60,1-1 0,4-4-96,-5 4 0,7-5 61,-1-6 0,-3 2-201,3-7 0,-1 6-186,5-6 124,1 0 0,0-7-17,-1-3 0,1 2 74,-1-8 0,1 1-53,-1-6 0,1 1 64,-1-1 1,-1 1 29,-3-1 0,2 2-20,-2 4 1,-3-2 142,3 7-125,-8-7 377,11 10 495,-12-5-570,5 7 0,-6 2 225,5 3 0,-5-2-159,5 8 1,-3-1-172,2 6 1,-1-3 278,6-2-1410,0 3 358,13-6 0,-1 1-476,4-4 0,-3-3 1162,-8-2 0,8-7 0,1-2 0</inkml:trace>
  <inkml:trace contextRef="#ctx0" brushRef="#br0" timeOffset="4">5891 561 7806,'-7'-9'2750,"6"-5"-1224,-6 5-923,7-6-163,0-1-283,0 1 1,-2-1 256,-3 1-277,-4 6 1,-6 0 12,-1 4 1,-5 4-119,1-5 1,-6 6-74,5 6 1,-5 2 27,5 8 0,1-1 92,4 1 0,0-1 26,1 1 0,1-1-52,4 1 1,3 0 105,7-1-253,0 1 0,7-1 61,3 1 1,4-8-188,1-2 1,8-5-78,3-1 0,-2 0-73,2 0 0,-5-1-74,5-5 1,-2-4 129,2-11 1,-2 2 62,-3-7 0,-4 6 33,4-6 1,-2 2 229,1-2 1,-2-4-78,2 4 1,-8 2 307,-1-2 0,-3 7 10,3-1 0,-3 2 191,-2 3 0,-5-1 995,5 1-622,-5 6-364,-8 2 1,-1 14-48,-8 3 0,2 6 105,4 5 1,-2 8-154,7 7 0,0 7 102,5-1 0,1 3-247,4 1 0,4-1-391,7-3 0,6-6-1170,4-10 0,3-5 781,2-11 0,1-3 567,-1-7 0,7-14 0,1-3 0</inkml:trace>
  <inkml:trace contextRef="#ctx0" brushRef="#br0" timeOffset="5">823 436 7842,'-2'-14'197,"-2"2"1,-2 4 901,-3 1 0,-1 0-546,-6 2 1,0 3-17,1-3 0,-6 3-127,0 2 0,-4 3-98,4 8 1,-7 1-68,2 14 0,2 1-331,-2 10 1,7-3-384,-2 8 1,4-1 371,2 6 0,6-2-403,4-4 0,3 2 233,2-6 1,7 2-48,3-7 0,6 0-17,5-11 0,3 0 264,7-6 0,0-6-115,0-4 1,0-3 166,0-2 1,-5-7 0,0-3 0,-7-9-34,2-2 1,-6-7 220,-4 2 1,-4 2-71,-7-2 0,-7 2 76,-4-2 0,-9-2-60,-6 8 1,-4 1 178,-1 8 1,-5-1-45,0 7 0,-6 0-377,6 5 0,1 0-397,10 0 1,-3 5 79,7 0-475,7 7 1,7-3 98,7 7 816,0-8 0,14 6 0,4-5 0</inkml:trace>
  <inkml:trace contextRef="#ctx0" brushRef="#br0" timeOffset="6">1040 856 8755,'9'16'2105,"-2"-1"-1502,-7 1 1,-2 6-151,-3 4 1,2 2-128,-8-2 0,1 3-254,-6-3 1,1 3 87,-1 2 0,6-7-515,-1-3 1,1-4-151,-6-1 1,6-2-1559,0-4-285,6-3 2348,-3-7 0,7-7 0,0-1 0</inkml:trace>
  <inkml:trace contextRef="#ctx0" brushRef="#br0" timeOffset="7">1429 561 7834,'-7'-9'19,"5"2"1748,-11 7-727,4 0-442,0 0 201,-5 7-459,6 2 1,-8 8-190,1 4 0,-1-2 34,1 6 1,1 1-139,3 5 0,-1 6 120,7-1 1,0-5-203,5-5 1,7-2 88,3 2 1,6-3-362,5-8 0,4-6-13,12-4 1,-3-3-61,8-2 0,-3-9-28,3-6 0,1-3 115,-7-8 0,-1 2 51,-9-2 0,2-3 50,-8 3 1,-1-3 80,-8-3 1,-4 7-63,-7-1 1,-7 7 452,-4-2 0,-9 5-179,-6 6 0,-5 3 161,-6 7 0,4 0-250,-3 0 1,0 0-222,5 0 0,-2 2-368,12 3 300,0-3 34,6 5 243,6-7 0,2 7 0,7 1 0</inkml:trace>
  <inkml:trace contextRef="#ctx0" brushRef="#br0" timeOffset="8">310 296 8052,'-7'-8'861,"-2"-4"738,-7 6-1222,1 1 1,-2 7 103,-4 3 1,2 5-137,-7 11 1,2 9-69,-2 6 1,-3 12 0,4 1-62,1 4 1,2 6-201,6 8 0,8-3-390,2 4 0,12-5 283,4 0 1,11-8-781,5-3 1,5-4 426,5-1 1,5-4-412,11-7 1,3-3 854,8-17 0,-1 3 0,0-11 0</inkml:trace>
  <inkml:trace contextRef="#ctx0" brushRef="#br0" timeOffset="9">2144 156 8752,'2'16'1371,"3"-1"1,4 8-869,6 3 1,1 3-141,-1 2 0,1 9 43,0 7 1,-6 4-135,0 6 1,-6 6-343,1-1 0,-10 0 118,-6 5 1,-11 3-610,-9-3 0,0 0 191,-6-5 0,1-6-288,5-4 1,-4-11 55,10-5 1,2-5 187,2-5 1,4-8 413,2-8 0,-1-7 0,0 4 0</inkml:trace>
  <inkml:trace contextRef="#ctx0" brushRef="#br0" timeOffset="10">1631 2333 7836,'0'-16'1463,"-2"3"-417,-3 2-115,-3-3 1,-8 8-423,0-5 0,1-1 4,-1 7 0,1-2-220,-1 2 0,1 3-273,-1-3 1,-5 3-81,1 2 0,-6 0 93,5 0 0,-5 2-100,5 3 0,1 4 120,4 6 1,1 1-216,-1-1 1,7 1 54,4-1 1,4 3-103,1 2 0,0-2 87,0 2 0,6-4-92,5-6 0,10 4-85,4-3 0,5-5 119,1 0 0,0-5-95,0-1 0,0-7 82,0-3 0,0-11-75,0-5 1,4-3 67,-4-2 1,4 0-105,-9 0 0,-2-5 145,2-1 0,-7-1-8,1 2 1,-4 5 373,-6 0 1,-3 1-152,-7 10 1,0-1 630,0 5 1,-5 6-389,0 0 0,-9 6 300,-1-1 1,-1 8-223,-5 3 0,2 11-37,-1-1 0,2 4-7,-2 1 0,7 1-276,3 4 0,7 2-291,-3-7 0,5 6 202,1-1 1,3-3-432,8-3 0,1-2 268,14-3 0,1 1-171,9-1 0,-1-6 111,6-4 1,1-3-47,5-2 0,-6 0 120,0 0 0,-1-2-272,2-3 0,-4-4-66,-7-6 0,-2-1 157,-3 1 0,-3-1 257,-8 1 0,-6-1-79,-4 1 0,-3 4 638,-2 1 0,-7 5-348,-4-6 0,-8 8 343,-1-2 1,-8 5-231,2 5 1,4 3 752,1 8 0,4 0-192,1-1 1,2 2-362,4 4 0,3-4-386,7 4 0,2-4 50,3-1 1,10 3-485,11-4 1,5 3 317,6-13 0,2 5-365,8-5 1,5-1 175,0-9 0,0 1 272,-6-6 0,1 0 0,-1-6 0</inkml:trace>
  <inkml:trace contextRef="#ctx0" brushRef="#br0" timeOffset="11">3575 1509 7878,'-31'0'1380,"5"7"-971,0 3 1,0 11 469,-5 5 1,-6 10-352,1 6 0,2 15-166,8 5 0,0 3-134,10-2 0,-1 2-145,12-2 1,1 2-179,9-8 0,11-5-312,10-5 1,5-2-337,5-9 1,9-7 441,7-8 0,7-11-904,-2-5 0,-2-5 1205,2-5 0,7-10 0,7-9 0</inkml:trace>
  <inkml:trace contextRef="#ctx0" brushRef="#br0" timeOffset="12">4057 1804 7796,'-16'-15'0,"6"4"728,-1 1 0,3 5-235,-3-5 0,3 6 940,2-1-1013,5-4 0,-6 6-264,7-8 1,2 8-47,3-2 1,3 3-177,8 2 1,1-2-171,4-3 1,-2 3 254,7-3 0,-5 4-243,5 1 1,-2 0 37,2 0 1,1 5-327,-6 0 1,0 2-156,-6-2 360,1 4 0,-2 6 143,-4 1 1,-3-1 122,-7 1 1,-2-1 86,-3 1 1,2-1-50,-8 1 1,1-2 24,-6-4 1,-1 4-40,-4-4 0,4-1 133,-4 1 1,4-1-40,1 1 142,1-3-18,-1 0-159,1-5-222,6 5 1,2-5 60,7 3 60,0-3 1,5 6 39,1-3 0,6-1-27,-2 6 1,-1-5-2,1 6 0,0-6 162,6 5 0,0 1-97,-1 4 0,1-4 123,-1-1 1,-4 0 56,-1 6 1,-1-1-112,1 1 1,2-1 76,-7 1 1,0 0-49,-5-1 0,0-5 213,0 1 1,-5-1-70,0 6 0,-7-6 23,2 0 0,-4-4-89,-2 4 1,-5-7-25,1 3 1,-1-5-179,5-1 1,-4 0 48,-1 0 0,0 0-79,6 0 1,-1-1 41,1-5-817,-1 5 604,1-13 1,6 10-974,4-6 468,3 7-101,2-4 1,7 7 7,3 0 1,4 0 137,2 0 669,-1 0 0,8-7 0,1-2 0</inkml:trace>
  <inkml:trace contextRef="#ctx0" brushRef="#br0" timeOffset="13">4616 2240 7778,'-10'0'2395,"0"0"-1489,6 0 0,-8 1-103,7 5 0,0 2-350,5 8 0,-6-1-226,1 1 1,-5 1-24,5 4 1,-6-4-293,6 4 1,-7 1 121,2-1 1,1 0-656,-1-6 0,5-4 428,-6-1 0,6-6-1402,-5 1 1,4-4 1594,-4-1 0,0-6 0,-6-3 0</inkml:trace>
  <inkml:trace contextRef="#ctx0" brushRef="#br0" timeOffset="14">4818 2146 7809,'7'-10'1780,"4"0"1,3-1-1000,1-4 1,2-2-286,4-4 1,-4 2-570,4-7 1,-4 5-33,-1-5 1,3 5 190,-4-4 0,4 4-358,-8-5 1,1 5 239,-2-5 1,-3 7-317,-7-1 1,0-3-156,0 2 592,0 1 1,0 9-143,0 1 359,0 6 1,-2 6-46,-3 14 1,4 6-67,-5 9 1,-1 2-6,2 3 1,0 4-5,5 7 0,0-1-422,0 1 0,2-7 156,3-4 0,2-5-734,3-5 1,4 0 390,-4-10 1,-1 1 422,1-12 0,1 0 0,4-5 0</inkml:trace>
  <inkml:trace contextRef="#ctx0" brushRef="#br0" timeOffset="15">5549 1369 9943,'11'9'991,"-1"6"1,-5 9-332,5 13 1,6 2-217,5 8 1,-1 8 32,-4 8 1,-6 6-134,1 8 1,-6 8-826,5 3 1,-6-7 440,1 2 0,-12-8-184,-9 2 0,-6-6-1189,-9-9 1,0-6 1412,0-5 0,0-9 0,0-4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09:42.8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44 1 11902,'-8'39'983,"2"2"0,-1-12 0,5 2 0,-4 11-1272,6-11-76,-7-1 133,6-9-752,-6-6 0,7-1 738,0 8 0,0-6 0,0 5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09:49.9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1116 809 5920,'-9'-7'3795,"1"6"-2475,3-4-221,4 3-577,-6-5-239,7 6 1,-5-7 452,0 3-462,1 3 0,4-6 110,0 3 4,0 3-212,0-11 0,0 10 209,0-7-184,0 7 1,0-10-133,0 5 41,0 0 1,0-5 191,0 3-399,0-10 1,0 4 85,0-4 36,-7-3 1,4 5-205,-7-6 0,5 1-24,-5-1 1,0-4 85,-4 3 1,-6 2 295,1-1 1,-8 4-119,3-4 0,1 8 31,-1 1 0,-1 2-48,-4 8 0,1 0 30,3 5 0,-2 0-437,2 0 1,2 5 187,-1 0 1,6 5-1159,-2-6 820,4 8 0,3-9-635,3 7-787,3-7 312,7 4 1623,0-14 0,7-1 0,1-7 0</inkml:trace>
  <inkml:trace contextRef="#ctx0" brushRef="#br0" timeOffset="862">248 103 7848,'10'0'-1498,"0"0"2285,-7-6-5,4 4 654,-1-5-612,-4 7-375,4-6 1,-6 3 1229,0-7-933,0 0 213,0 2-312,0-5 1,-4 5 344,-1-7 1,-7 7-577,2 3 0,-3 3 1,-3 2 186,-4 0 1,2 0-412,-6 0-202,6 13 221,-10-3-209,12 18 1,-10 0-160,6 6 0,1 0 130,4-4 0,5 4-58,0 0 1,7 1-473,-2-6 0,5-6 220,5-4 1,0-2 33,10-3 0,1 0 66,8-5 0,6-2 338,-1-7 0,1 0-223,4 0 1,2 0-316,-2 0 0,4-5-193,-9 0 0,4-1 257,-9 1 0,-2 3 373,-3-3 0,-3 3 0,-1 2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09:56.72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60 9 11985,'-17'45'983,"4"-9"-648,13-14-364,0-14 70,26-8 166,-19-8 49,19-7-197,-19 0 39,-6 0 885,6 1-1358,-20-1-77,3 53 27,-5-14-77,9 40 341,6-28 263,0-13 100,6-2 587,-4-13-642,17-41-144,-15 17 287,9-44-188,-13 35 523,0-11-291,0 13 219,0 9-478,-26 53-351,19-21 145,-19 49-52,26-49 64,0 9-75,0-5 140,0-6-111,0 5-247,6-6 257,9-7 293,1-21-207,6 2 11,-14-17 162,5 7-137,-5-2 85,0 0-102,-1 2 22,-1-1 267,-4 0 18,4-1-225,-6 1 951,0 8-315,-19 6-736,7 1 304,-15 14-104,12 7 114,0 16-545,1 7 132,-1 1-145,7-2-95,1-7 35,7-6-46,7-8 277,7-9 35,3-6-78,4-6 168,-6-9-87,6-14 204,-5-9 119,5 0-181,-12 3 241,-3 5-155,-6 1 661,0 6-274,-6 8 157,-9 2-509,-1 11 165,-6 2-510,1 28 117,5-2-71,-5 23 3,12-18-345,3 5-211,6-6 209,0-7 346,6-9-62,9-7 82,1-7 16,12-13-42,-18 3-126,10-11 175,-6-1-26,-4 6 155,10-5-168,-19 6 236,6 1 33,-7-8-238,0 6 1085,0-5 0,-26 13-274,13 1-444,-22 7 196,21 0 336,-1 7-496,-6 7-90,-2 9 19,7 7-767,-4-14 434,18 3-881,-4-10 0,25 5 0,-7-6 916,22-1 0,9-14 1,10-1-1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10:01.3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44 853 7894,'0'-8'-553,"0"2"800,0 6 1944,0 0-1829,-6 6 53,4-4 859,-4 11-571,-1-5 758,5 7-261,-11-7-341,12 5-467,-6-11-373,7-2 71,7-9 1,3-13 6,9-8 1,6-11-124,9-8 1,3-5 0,8 5-503,-1 2 282,0-5-769,0 6 862,0-5 0,-5 9-199,0 3 0,-6 4-88,1 11 1,-3-2 0,-3 8-460,-3 5 515,-4 5-34,-6 8 264,-7 0 1,3 1-255,-6 4 1,0 3 319,-5 7 0,0 5-184,0-1 0,-5 1 0,-2-5-1111,-1-1 1383,5-6 0,-10 5 0,5-4 0</inkml:trace>
  <inkml:trace contextRef="#ctx0" brushRef="#br0" timeOffset="982">1044 515 12739,'0'-14'1734,"13"-1"-1835,-3-6 1,13-7 111,-4-6 153,-3-7 1,12 8-408,-3-6 0,-4 6-189,-1-1 1,-4 3-1,-1 1 8,-1 1 102,1 0 175,-7 6 0,4-3 0,-8 6 42,0 2 554,-3 8 267,-1 4-375,0 25-183,0-1 0,-5 20-129,1-4 1,-6 5 64,5 10 1,-7-1-92,3 6 0,0-2 166,0 2-309,-1 3 79,2-11 1,-4-2 98,7-10 0,-4-4-144,4-6 0,-2-3 117,2-6-8,4-7-54,-6-1 1,7-16-88,0-5 1,0-3-94,0-7 1,0-1 65,0-4 0,2 1 168,3 4-51,3-4 0,2 10 0,-1-5 170,3 2 1,1 1-47,2 6 1,-1 1 0,3 3-114,2 5 0,-2 3-140,2 2 119,-3 0 0,4 0-273,0 0 0,-1 2 168,-4 3 0,-5-4 1,-2 6-302,-2-1 194,6-4 60,-10 11 130,4-11 0,-6 6 128,0-3 0,-6-3 0,-4 2-15,-3-2 126,-2-2 212,0 0-216,-6 7 0,5-6-68,-4 4 0,-1-2 230,1 2 1,2-1 0,7 4 808,1-2-785,0-1 0,2 2 356,3 2-236,4 5 0,2 0-99,4 1 1,3 0-1,7-1 219,0 1-114,-1 0-321,1-7 0,1 5 0,2-5 28,2 0 1,0 0-105,-6-3 0,-4-1-244,0 5 143,0-5 250,-2 2-848,5-6 328,-11 7-115,4-6 44,-6 12 1,0-4 149,0 5 0,0-4-1684,0 0 638,0 0 0,-2 0 1268,-2-1 0,2 1 0,-5 5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08:26.3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701 603 8681,'-3'-15'758,"-7"1"0,1 1 48,-11 3 1,-3-2 0,-1 7 0,-6 2 0,-4 3 0,-4 5 1810,1 5-2256,-12 9-206,10 4 1,-12 13-1,7 5-48,0 6 1,6-1 50,4 3 1,9 2-661,6-2 389,2 0 0,9-10-1253,3 0 922,10-6 0,5 1-383,10-9 1,4-1-1,10-8 146,6-2 1,2-10-120,2 1 1,2-5 318,3-5 0,-3-3 481,3-6 0,3-8 0,0-1 0</inkml:trace>
  <inkml:trace contextRef="#ctx0" brushRef="#br0" timeOffset="444">937 897 7829,'8'-8'1861,"-2"-5"-842,-6 5 1,-6-1 27,-4 5 0,-3 2-505,-2 2 1,-1 0-363,-4 0 1,2 6 0,-5 4 94,2 3 0,-3 4-258,4 2 1,0 4-630,6 6 399,6-6 225,-5 5 0,11-7-945,-3 4 631,3 3 1,11-12-77,5 4-79,1-11 1,13 3-65,-4-7 272,4 0 0,6-12-35,1-3 1,-1-3 17,-5-2 0,1-4 56,-1-1 1,-1-4 47,-4 4 1,-4-4 88,-10 4 0,1 0 260,-6 6 0,-2-1 21,-8 0 1,-3 1 182,-6-1 1,-1 7-152,0 3 1,-4 3-99,-1 2 1,0 0 91,6 0 0,-1 0 169,0 0-1006,7 0 297,2 0-1191,6 0 992,0 7 1,1-6-42,4 4 0,3-3-743,7-2 951,0 0 1,-1 0 337,1 0 0,6 0 0,2 0 0</inkml:trace>
  <inkml:trace contextRef="#ctx0" brushRef="#br0" timeOffset="781">1172 853 6548,'0'-10'346,"0"0"0,0 5 238,0-4 1,0 4 1172,0-5 401,0 7-1006,0-4-655,0 7-288,0 7-52,0-6 1,-5 14 132,0 0-81,0-1 1,5 14-1,0-5-565,0 6 283,0-6-300,7 5 0,-6-7 239,4 4 77,3-4 0,-4-6-926,5-1 690,1 1 1,6-7 123,4-3 0,-4-10 67,4-5 0,1-4 87,-1-6 0,4-3 109,-4-6 1,4-1-102,-4 1 1,0 1 155,-6 4 1,1 3-23,0 6 0,-2 0 277,-3 1-312,3 5-53,-12 3 0,6 7 1,-7 6-21,0 8 1,0 3 32,0 11 1,0-3-352,0 8 1,1 1 50,4-6-1080,-3 10 859,5-21 0,-1 13-1302,4-16 845,9 3 384,-2-16 542,4 4 0,0-6 0,2 0 0</inkml:trace>
  <inkml:trace contextRef="#ctx0" brushRef="#br0" timeOffset="1237">2024 750 7824,'-1'-10'936,"-4"0"0,2 7-118,-7-2 0,0 4-127,-5 1 1,1 0-262,-1 0 0,-5 6-236,1 4 1,-8 3 14,3 2 0,1 6-136,-1 3 1,6-2 131,-2-3-333,10 4 169,-3-7-228,12 6-260,-6-8 420,14 1-45,1 0-323,6-7 176,8-2 6,1 1 118,-1-5 71,6 4-20,-5-6 0,0 0 160,-4 0 3,-2 0-190,-2 0-95,-7 0 111,5 0 122,-12 0 1,4 5 264,-10 0-160,-3 6-150,-6-2 1,-6 5 347,0 1-202,-6-7 1,8 5-102,-6-3 1,6-3 0,-2-1 153,4 1-763,1-6-1244,0 6 1359,7-7 1,3 0-1038,10 0 1,5-2 1463,10-3 0,3-3 0,6-7 0</inkml:trace>
  <inkml:trace contextRef="#ctx0" brushRef="#br0" timeOffset="1482">2245 74 7911,'-7'15'2704,"1"-1"-1772,-4 1 1,2 8 83,3 6 0,3 7-534,-3 8 1,-1 9-212,1 5 0,0 3-284,5 7 0,-5-4 76,0 5 0,0-4-614,5-1 0,-5-1 448,0-9 1,1-3-1199,4-2 1,0-10 365,0-5 0,-5-9 1,0-6-486,2-2 123,1-9 1297,2-8 0,6-15 0,3-8 0</inkml:trace>
  <inkml:trace contextRef="#ctx0" brushRef="#br0" timeOffset="1638">2142 662 7911,'8'-8'895,"-1"1"0,-3 9 1320,1 3-1508,7 3 0,-9 2 1027,7-1 1,-5 0-764,5 0 0,-1 4-479,6-3 1,0-3-223,-1-2 1,1-4-942,0-1-3583,0 0 2796,6 0 1458,-5-6 0,12-2 0,-5-7 0</inkml:trace>
  <inkml:trace contextRef="#ctx0" brushRef="#br0" timeOffset="2025">2612 868 9472,'-14'-7'1958,"4"4"-1020,0-7 0,0 7-418,-5-2 0,4 3 553,-4 2 1,4 0-467,-9 0 1,2 0-473,-1 0 1,-4 7-512,-7 3 239,8 9 189,-6-3 1,12 6-410,-4-8 1,4 1 333,1 0 1,7-1-332,3 1 1,5-7-61,5-3 1,5-3-285,9-2 1,-1 0 150,7 0 1,-1-7 176,5-2 1,1-5-6,-1 0 0,-4-1 120,-1 0 1,-6 1 270,2-1-47,-4 0 58,-1 7 965,-7 2-794,-1 6 0,-9 11 16,-3 4 1,3 3 0,-2-4 14,2 1 1,-3-5-747,0 0-151,0-1 0,7 5 21,3-5 278,3 4 1,7-6 92,-1 3 0,1 3-330,0-3 0,-1 3 201,1 1 1,-5 3 404,0 2 0,6-2 0,7 4 0</inkml:trace>
  <inkml:trace contextRef="#ctx0" brushRef="#br0" timeOffset="2264">2906 103 7805,'8'-21'0,"-1"5"2537,-7 1-718,0 8 346,0 7-1177,0 14-390,-7 2-226,6 13 1,-7 4 64,3 6-229,3 0-532,-11 25 1,10-4 342,-7 14 1,7-1 0,-2-1-279,3-3 1,2-4-169,0-6 1,0-7-492,0-3 0,0-5-615,0-4 1,0-6 736,0-10 0,2-2-925,3-8 1721,-4 1 0,12-7 0,-4-1 0</inkml:trace>
  <inkml:trace contextRef="#ctx0" brushRef="#br0" timeOffset="2405">2833 779 7805,'0'-22'0,"0"0"1083,0 8 1,0 4 166,0 0 1105,0 7-1569,0-4 0,1 7-388,4 0 1,3 0-42,7 0 1,1 5-138,4 0 0,-2 0-1048,7-5 1,-6 5 0,4 0 827,-2-2 0,5-8 0,-3-3 0</inkml:trace>
  <inkml:trace contextRef="#ctx0" brushRef="#br0" timeOffset="5094">3656 677 8224,'-15'0'2447,"1"0"-1117,5 0-543,-4 0-1213,12 0 439,-6 0 1,9 0-2395,3 0 2381,-4 0 0,12 6 0,-4 2 0</inkml:trace>
  <inkml:trace contextRef="#ctx0" brushRef="#br0" timeOffset="5259">3685 926 7833,'-6'-8'2031,"-2"2"-611,-7-1 332,7 6-750,-5-6-1817,11 7 716,-4 0 0,6 2 99,0 3 0,6 3 0,2 6 0</inkml:trace>
  <inkml:trace contextRef="#ctx0" brushRef="#br0" timeOffset="12045">11432 647 8993,'5'-10'1618,"0"1"-929,6-1-351,-3-5 0,7-5-91,0 1 1,1-7-60,3 1 0,-2-4-257,2-6 88,4 4-1,-6-4 23,4-1-145,-6 5 158,-1-5 0,-6 0-408,5 5 284,-11-12 1,5 12-24,-7-3-23,0 3 48,0 8 0,0 2 72,0 6 250,0 7 16,0 1-173,-7 7-31,-1 13 42,0 10 1,-5 21 104,3 10-129,3 10-1074,-6 3 860,12 13 194,-6-5 1,5 12 52,-2-4-367,2-3 168,-5 0 0,7-8 2,0-4 0,0-9-119,0-10 1,0-5-410,0-4 305,0-11-13,7-1-773,-5-12 248,4-1 1355,-6-2-2123,7-12 779,-6 6 830,6-14 0,-14-1 0,-1-6 0</inkml:trace>
  <inkml:trace contextRef="#ctx0" brushRef="#br0" timeOffset="12236">11461 721 7852,'-8'-7'1277,"1"5"-134,7-4 822,0-1-1342,0 6-205,0-6 191,0 1-275,7 4 1,1-9 82,7 6-1020,6-7 520,2 11 1,6-12 120,1 3-910,-1 3 675,7 1 1,-5 1-3118,3 0 3314,-9 0 0,3-2 0,-6-1 0</inkml:trace>
  <inkml:trace contextRef="#ctx0" brushRef="#br0" timeOffset="12933">12240 574 7852,'-6'-10'357,"-4"0"0,-3 5 1317,-2-5-729,0 7-394,-6-3-528,5-1 136,-5 5 0,1-4 159,0 6-641,-6 0 288,10 0 1,-10 1 10,6 4 1,-1 4-62,1 5 0,6 1 213,-1 0-757,0-1 458,14 1 0,-6 0-587,7-1 262,0-5 258,7 4 1,1-5-53,6 7 1,8-6 63,2 1 0,-1-7 37,2 2 0,-1-3 13,5-2 0,-1 0-28,-3 0 1,1 0-14,-7 0 58,8-7 35,-11-1 1,5-2 8,-6 1 127,-7-1-162,5 2 514,-11-5-265,4 4 0,-6 0-138,0-1 856,0 0-575,0 2 0,-6 0-23,-4 3 1,2 3 114,-2-3 1,5 4 314,-5 1-337,0 0-81,2 0 1,2 1-29,6 4-132,-7-3 122,6 11-554,-6-5 283,7 0 1,2 5 156,3-3-653,3-3 423,6 6 0,-4-7-119,0 4 38,0-3 86,11-1 1,-5-4-206,4 3 25,-4-4 217,-1-1 1,0 0-76,-1 0 48,1 0 25,0 0-46,0 0 69,-1 0 1,1-5 10,0 0 0,-6-4 128,1 4-175,-6-7 196,9 4-31,-12 0-134,6-5 574,-7 11-181,0-4 448,0-1-389,0 6 49,-7-6-77,6 7-226,-6 7 1,7 1-207,0 6 175,7 1 1,1 0-133,6 0 1,1-1-524,0 1 285,0-7 153,-1 5 0,3-11-947,2 3 554,-2-4 138,4-1 398,0 0 0,-5-6 0,6-2 0</inkml:trace>
  <inkml:trace contextRef="#ctx0" brushRef="#br0" timeOffset="13031">12637 456 7852,'-5'-10'0,"0"0"951,0 7 0,5-5 0,0 3-904,0 3 125,0-11 1,0 10-380,0-7 0,5 5-589,0-4 1,7 5 390,-3-1 0,0-1 405,0 1 0,-5-6 0,2 2 0</inkml:trace>
  <inkml:trace contextRef="#ctx0" brushRef="#br0" timeOffset="13264">12902 15 8498,'0'10'1123,"0"0"-507,0 6-306,0 0 0,0 12 162,0-3 252,0 2-374,0 9 1,0 2 283,0 6-423,0 0-26,0 0 1,-5 2-1030,0 3 474,0-3-83,5 4 1,-2-11-486,-3 1 0,4-13 427,-4 3-300,-3-4 391,6-3 0,-4-2-765,6-6 448,0-7 737,0-2 0,0-6 0</inkml:trace>
  <inkml:trace contextRef="#ctx0" brushRef="#br0" timeOffset="13403">12872 647 7852,'8'-16'-1032,"-3"-4"709,-3 4 1,-2-5-65,0 6 3067,0 0-819,0 7 71,0-5-1067,0 5-476,6 0 0,3 1 54,5 7 1,3 0-229,2 0 1,2 0-174,4 0 1,8 0-19,-4 0 1,4 0-140,-4 0 0,1 5 233,-1 0-118,0 0 0,1 1 0,-1 3 0</inkml:trace>
  <inkml:trace contextRef="#ctx0" brushRef="#br0" timeOffset="7827">6699 618 7837,'8'-10'1,"-3"0"0,-4 5 121,-1-5 0,0 6 270,0-6 0,0 5-60,0-5 1,0 5 228,0-5-14,0 7 26,0-3-278,0 6-85,0 0 1,0 6 37,0 4 0,0 3-38,0 2 0,0 6-166,0 3 1,5 6 63,0 4 1,2-3-119,-2 3 1,-4-3-46,4-1 0,2-2-42,-2-4 0,-1 2 73,-4-6 1,2-6 137,3-4 30,-3-6-103,4 2 0,-1-14-184,0-7 1,1-6 129,-1-8 0,-1-6-72,5 1 0,0 0 71,0 4 1,3-4-258,-7 0 1,5 4 13,-6 6 1,8 1 11,-2-2 0,-2 1-255,2 9 327,-1-3 1,6 12-354,0-4 1,-5 5 147,-1 10 1,-4 5-140,5 9 1,-7 3 30,2 2 0,-3-1 486,-2-3 0,6-4 0,3 5 0</inkml:trace>
  <inkml:trace contextRef="#ctx0" brushRef="#br0" timeOffset="8210">7110 618 5908,'0'14'1896,"2"-4"-329,3 0-852,-4 0 0,12 3-164,-3-3 1,-2 1-157,2-6 0,-2 2-214,2-3 0,3-2 240,-3 3-444,3-3 1,2-2 98,-1 0 0,-4-7-32,0-3 0,-5-3-12,5-1 0,-7-1-167,2 0 0,-3 0-191,-2 1 228,0-1 1,0 0 231,0 1 1,-5 4-73,0 0 1,-7 7-33,3-2 0,-5 5 18,0 5 1,-6 3 13,1 7 1,-1 6-155,5 3 0,1 4-24,-1 2 0,2-1 14,3 0 0,3-4 101,7-1 1,0-1-191,0 2 1,9-4 99,5-6 0,3-6-67,7 1 1,2-7 63,9 2 0,-4-8-491,3-2 0,2-8-185,-2-2 1,0-1-369,-4-8 1,-2 4 1137,-4-4 0,4-1 0,-5-4 0</inkml:trace>
  <inkml:trace contextRef="#ctx0" brushRef="#br0" timeOffset="8377">7287 324 7864,'0'-15'0,"0"0"1342,0 1 0,-5-1-609,0 0 0,0 5 339,5 1 1,6-6-716,4-5 0,3 1-601,2 4 1,1 0-1251,4 1 0,-4 1 947,4 3 1,-4-2 546,-1 7 0,0-6 0,-1 3 0</inkml:trace>
  <inkml:trace contextRef="#ctx0" brushRef="#br0" timeOffset="9081">7801 574 7848,'-2'-13'2120,"-2"3"-1102,-5 3 0,-7 7-483,-4 0 0,4 0-117,-4 0 1,3 7-124,-3 3 0,2 4-256,-7 6 1,6 3 114,-6 6 0,9 1-121,1-1 0,2-5-134,8 1 0,0-5-138,5 4 1,12-6-352,3 2 1,9-9 279,1-1 1,4-7-30,5 2 0,2-3 20,3-2 1,4-5-503,-4 0 0,-3-7 311,-2 3 0,1-4-434,-6-2 1,-3 2 943,-11 3 0,0-10 0,-1 4 0</inkml:trace>
  <inkml:trace contextRef="#ctx0" brushRef="#br0" timeOffset="9454">8066 647 7848,'8'-15'0,"3"6"0,-6-1 0,0 5 769,-5-5 1,0 5 290,0-5 567,0 7-816,0-3-603,0 6 0,-5 1-240,0 4 0,-6 3 89,1 7 1,2 1-11,-2 4 1,2-2 70,-2 6 1,-1-6-581,6 2 0,0 1 173,5-1 1,0-1 73,0-4 1,1-2-291,4-3 1,4 1-2,5-6 1,3 0 286,2-5 0,-3 0 45,4 0 1,1 0 16,-1 0 0,1-6-6,-1-4 0,-4-3-11,4-2 1,-4 0 33,-1 1 1,-5-1 91,-1 0 1,-1 1 11,2-1 0,-3 0 144,-7 1 1,0-1 322,0 0 1,0 5-230,0 1 0,0 4 295,0-5-72,0 7-149,0-4 0,0 9-118,0 3 0,0 3-133,0 6 0,0 1 34,0 0 1,1 1-154,4 4 0,-1-4-169,5 4 0,1-4 107,5-1 0,1-2-46,4-3 0,-4 1 18,4-6 1,-2 0-448,1-5 0,-2-2-15,2-3 646,-2-3 0,-3-7 0,1 1 0</inkml:trace>
  <inkml:trace contextRef="#ctx0" brushRef="#br0" timeOffset="9836">8683 530 7870,'0'-9'1372,"0"3"-1088,0 6 1,-2 1-252,-3 4 1,4 4 64,-4 5 0,3 1-40,2 0 0,0 6 113,0 3 0,0 2-269,0-1 0,0-2 55,0-4 1,0-2 32,0 2 0,2-4 350,3-5-259,-4 3 1,8-10 77,-4 7-65,-4-7 1,6-3-68,-7-10 1,0-3 82,0-1 0,0-1-312,0 0 1,0-4-67,0-1 0,0-4-66,0 4 0,5 0 27,-1 6 0,3-6 43,-2 1 1,1-3-72,4 3 1,3 2 21,-3-2 1,-2 7-243,2 3 0,-2 4 555,2-5 0,3 7 0,-3-2 0,3 3 0,2 2 0</inkml:trace>
  <inkml:trace contextRef="#ctx0" brushRef="#br0" timeOffset="10330">9153 427 7841,'0'-15'728,"-1"5"-624,-4 0 1868,3 7-1280,-11-3 0,5 6 51,-7 0-327,1 0-245,-1 6 1,2 2-437,3 7 233,-3 0 1,5-1-95,-7 1 1,7 1 182,3 4 0,3-4-525,2 4 1,0-4 138,0-1 188,7 0-347,-5-7 216,11 5 1,-5-7 226,6 4 29,1 3 1,0-9 254,0 5 0,-6-4 39,1 5 1,-5-5-31,5 5 1,-7-5 125,2 4-146,-3 1 21,-2 5-157,-7 0 0,-1-2 116,-7-4-257,-6 5 163,5-6 0,-6 2-88,8-1-4,-7-5 72,4 2-197,-4-6 1,13-6-117,3-4 0,3-3 91,2-2 0,8-1-973,7-4 738,0 4 1,11-7-48,-6 3-516,6 4 523,-10-5 0,7 8-200,-4 3 292,-2-3 126,4 11 1,-5-9 461,4 6-192,-10 0-147,9 5 341,-10 0-281,5 6 1,-6-2-32,-3 6 1261,3-1-834,-6 6 0,5 0 189,-7-1 435,0 1-608,0 0 0,0 0 222,0-1-593,0 1 329,6-7-1197,-4 5 408,4-11-675,1 11 439,-5-12 450,11 13-2169,-12-13 2376,6 6 0,-7-7 0,0 0 0</inkml:trace>
  <inkml:trace contextRef="#ctx0" brushRef="#br0" timeOffset="10504">9447 353 7823,'-6'-23'0,"3"2"2184,-7 6-636,6 7 789,-2-5-1152,6 11-2001,0-4 607,0 6 0,0 2 245,0 2-2446,0 5 1702,0 5 0,6 1 708,4 0 0,3 6 0,2 2 0</inkml:trace>
  <inkml:trace contextRef="#ctx0" brushRef="#br0" timeOffset="11194">9668 603 7810,'-15'0'1593,"0"0"1,1 0-881,-1 0 750,0 0-902,1 7 1,-1-4 89,0 7-285,1-1-132,-1 6 1,2 0-691,3 0 332,-3-1 136,11 1 0,-4 0-544,6-1 366,0 1 187,0-7-1724,6 5 1128,-4-11 0,13 9-82,-1-6-517,1 0 703,6-5 1,-4 0-230,2 0 652,-3-6-29,6 4 1,-8-11-37,1 3 52,0-3-95,0-2 1,-6-1 20,1-4 67,-7 4 1,4-7 422,-7 4-241,0 2 1,0-4 51,0 6 829,0-6-672,0 5 0,0-1 6,0 8 897,0-1-302,-7 2 131,6-5-574,-6 11 36,7-5-356,-6 7-172,4 0 270,-4 0-495,6 7 214,0-5 223,6 11-581,2-5 340,7 7 1,-5-7-231,0-3 62,-1 3 1,6-7-144,0 4 169,-1-3 67,-5-2 1,4 0 160,-4 0-95,5 0 56,-6-7 1,5 4 210,-3-7-54,-4 7-186,7-3 596,-11-1-170,4 5-106,1-4-50,-6 6-98,6 0 40,-7 0 60,0 6-81,0 3 1,-5 2-192,0 4 137,-6-4 1,8 10-242,-7-6 76,6 6 1,-2-4 98,6 2-438,0-2 172,0-3 52,0 1-136,0 0 37,6-7 125,3-2-113,5-6 88,1 0 0,0 0 10,-1 0 43,1 0 7,0-6 80,0 4-40,-1-11 0,1 10-65,0-7-181,-1 0 137,1 2 0,0-3 17,-1 6-66,-5-7 33,4 11 251,-5-12-148,6 11 0,-4-5 514,0 7-332,-7 0 1,6 0 656,-5 0-495,-2 7 1,5 3 114,-7 9-133,6-2-155,-4 10 1,6-9 113,-3 7-2028,3-7 1260,7 3 1,4-13 568,1-3 0,6-3 0,-3-2 0</inkml:trace>
  <inkml:trace contextRef="#ctx0" brushRef="#br0" timeOffset="6519">4964 765 7819,'-15'0'2955,"7"0"-1451,2 0-1030,6 0 0,6 0-37,4 0 0,8-7-213,2-3 0,6-9-3,-2-6 1,7-2-404,-1-3 0,7-4 189,-7 0 0,2-7-339,-2 1 1,-7 3 221,-4-2 0,-2 0-214,-3-6 0,-1 1 92,-3 0 0,-3 0 163,-7 0 0,-2 6 152,-3 4 1,-3 11-119,-7 9 1,-6 5 318,-4 9 0,-2 10-96,-3 10 0,1 11 5,0 18 1,4 5-97,1 9 0,6 6-142,-2 9 1,5-2 140,5 2 1,4-5-549,6-4 0,2-10 129,2-10 0,5-5-22,5-5 1,8-9-442,2-11 0,-1-4 297,1-5 1,3-5-1103,7-10 1591,-10-4 0,11-18 0,-12-4 0</inkml:trace>
  <inkml:trace contextRef="#ctx0" brushRef="#br0" timeOffset="6961">5655 750 7872,'8'-15'121,"4"6"-121,-8-1 911,1 0 1,-5-5 407,0 1-809,0-1 0,-1 0-51,-4 0 1,-3 6 199,-7-1 0,0 2-211,1-2 0,-3 3-172,-2 7 0,1 0-314,-7 0 0,6 7 85,-6 3 0,5 4-363,-4 6 0,4 1 264,-4 4 0,6 2-251,-2-2 1,11 3-344,4 1 1,3-1 262,2-4 1,0-2-182,0-8 0,2 1 136,3 0 0,4-7 191,11-3 1,-4-4 22,4-1 1,1-1 169,-1-4 1,1-3-123,-1-7 0,-6-1 108,1-4 0,0 4 176,-6-4 1,-2 4 35,-2 1 1,-4 0 371,-1 1 0,0 4-57,0 0-87,0 7 0,-1-4-122,-4 7 0,-2 7-217,-2 3 0,-3 8 137,7 1 1,-5 7-146,6-1 0,-1 3-370,5 1 0,6-1 186,4-4 0,10 1-719,4-11 0,12-2 153,8-12 715,7 0 0,8-13 0,-1-4 0</inkml:trace>
  <inkml:trace contextRef="#ctx0" brushRef="#br0" timeOffset="20210">9050 2132 12601,'17'0'1470,"2"0"0,4-12-892,7-2 1,1-6-387,3 0 0,-1-4-341,6-10 0,-2 1-68,3-6 0,0 1 248,-5-1 1,-1-2-585,-5 7 1,-6-2 256,-3 2 1,-4 3-264,-1-4 1,-7 4 134,-3 2 1,-5 4 343,-5 1 0,-3 6 135,-7-2 1,-6 6 370,-3 4 0,-4 3-154,-2 7 1,1 13-117,0 7 1,-1 8 91,1 6 0,-1 8-33,1 7 0,4 7-263,1-2 1,11 1 122,-2-1 1,10 2-306,0-7 0,10 0 89,5-5 0,5-7-54,4-2 1,4-6-133,7-4 0,4-6 105,0-9 0,2 2-31,-2-8 0,2 0 116,4-9 1,2-3-122,-3-7 1,-3-1 73,-2-4 0,-2 2-140,-3-6 1,-6 1 110,-4-2 1,-4 4-75,-5 6 307,3-6 0,-11 5-82,2-4 0,-4 9 479,-4 1 0,-5 7-232,-5-2 0,-1 3 361,0 2 0,6 0-213,-1 0 1,0 2 24,-5 3 1,7-2-148,3 7 1,4 1-62,1 9 1,0-4-399,0 4 1,1-4 197,4-1 1,3-1-390,7 1 0,1-2 188,4-3 1,-2 1-77,6-6 1,1 0-23,4-5 116,-6 0-290,5-6 245,-5 4 0,1-11-365,1 3 421,-7-3 44,9-2-227,-10 1 233,4-1 1,-6 0-5,-1 1 0,1-1 66,0 0-203,-1 0 586,-5 1-218,4 6-104,-12 1 881,6 7-601,-7 0 0,0 2 387,0 3-408,0 3 0,0 3 285,0 4 0,-5-4-134,0 9 0,0 1-17,5-1 0,-5 4-54,0-4 1,-1 1 207,1-1 1,2-4-121,-7 4 0,2-4 133,-2-1 1,-3-6 176,3 1-480,-10-7-49,4 4 0,-10-7-142,6 0 0,-6 0 83,2 0 1,1 0-184,-2 0 0,7-7 131,-1-2 1,4 1-935,5-2 0,4 0 423,6-5 1,0 5-1508,0 1 0,6-1 229,4-5 1741,10 0 0,-4 1 0,5-1 0</inkml:trace>
  <inkml:trace contextRef="#ctx0" brushRef="#br0" timeOffset="20727">11402 1985 7874,'-1'-15'685,"-4"0"-343,3 7-171,-11-5 2201,5 5-1537,-7 0 0,-1 1-74,-4 7 1,2 0 103,-6 0 1,4 2-268,-4 3-418,-1 9-19,-4 9 0,1 7 213,4-1-398,-4 1 65,11 5 0,3-4-597,9 4 455,3-4 1,2-3-1514,0-4 1081,13 4 1,4-13-65,12-1-1069,7-6 1024,2-8 0,2 0-63,4 0-450,-3-6 700,10-2 0,-7-12-133,0 1 0,-6-1 588,-4 5 0,-3-6 0,-2-2 0</inkml:trace>
  <inkml:trace contextRef="#ctx0" brushRef="#br0" timeOffset="21414">11740 2073 7874,'9'-10'0,"-5"0"0,3 1 0,-2-6 1566,0 7-984,-5-5 1,-2 4 1382,-3-5-959,4 6-423,-12 1 24,4 0-299,-5 6 0,-1-6 111,0 7-554,-6 0 144,5 0 0,-5 7 60,6 3 1,0 3-78,0 1 0,1 1-689,-1 0 294,7 6 346,1-5 1,7 11-1155,0-8 407,0 1 371,0-6-309,7 1 434,1 0 0,2-5-200,0-1 40,-1-5 207,13 2 0,-6-6-60,4 0 5,-4 0 142,-1 0 0,-1-6 36,1-4-77,0-3 54,-1 5 1,1-5 57,0 3 55,-7-3-165,5-2 570,-11 0-257,4 1-68,-6-1 813,0 0-362,0 7-269,0 2 302,-6 6-294,4 0 1,-6 0 109,3 0 99,3 6-150,-11 2 0,12 2-142,-4 0-226,3 0 113,2 4 1,0 1-210,0 0 1,0-1 232,0 1-547,0 0 339,7 0 1,1-6 35,6 1 0,1-7-57,0 2 1,6-3 259,4-2 14,2 0-152,3-7 0,-1-1 19,1-6-5,-1-1 5,0-6-264,1-2 272,-1-7 0,-1 6-22,-4-1-80,4 1 103,-11-6 0,9 6-33,-7-1 149,1 1-144,-5 1 0,-2-3 645,-4 6-291,-2-6-185,-7 10 0,0-10 828,0 6-485,-7-6-122,-1 10 399,-6-6-406,-1 14 1,0-3 225,0 6-198,1 0-124,-1 12 1,-1 2 90,-4 11-246,4 3 42,1 13 0,4-2-291,6 10 141,0-3 58,5 16 1,2-11-934,2 3 441,5-3-106,12-2-973,2-7 994,6-1 0,2-13-134,3-3-1698,4-11 1191,0-2 1193,4-7 0,-6 2 0,3-4 0,-5-5 0,-3-1 0</inkml:trace>
  <inkml:trace contextRef="#ctx0" brushRef="#br0" timeOffset="22105">12828 1955 7872,'0'-9'905,"0"-1"0,0 5 29,0-5-440,0 7 1,-6-4-14,-4 7 0,-3 0 147,-2 0 1,0 0-302,1 0 0,-3 7-86,-2 3 0,2 3-187,-2 1-106,2 8 68,9-6 0,-3 5-100,6-6 0,0 4 188,5 1-480,0 0 237,7 1 0,2-5-59,11 4-994,-4-10 733,12 3 1,-5-7-1365,6 4 909,1-3 491,-1-7 1,1 0-1112,-1 0 867,-6 0 667,-2 0 0,0-14 0,2-2 0</inkml:trace>
  <inkml:trace contextRef="#ctx0" brushRef="#br0" timeOffset="22796">13122 1970 7872,'0'-8'3313,"0"-5"-2329,0 11-148,0-4-438,0 6-538,-6 0 181,-3 6 1,0 2 217,-1 7-537,7 0 254,-11-1 1,13 1-208,-4 0 0,3-5 141,2-1 1,0 1-539,0 5 332,0 0 108,0-7 0,7 3-26,3-6 0,3 0 190,1-5 1,1 0 261,0 0 1,4-2-215,1-3 245,0 4-156,1-12 1,-5 5-4,4-7 0,-4 2-48,-1 3 0,-2-3-51,-3 3 94,3-3-27,-12-2 28,6 7-17,-7-5-104,0 12 25,0-6-193,0 7 1,0 7 67,0 2 0,0 0-54,0 0-5,0 1 133,0-2 0,2 5-19,2-3 0,0 2 88,5-3 0,1 3 199,5-7 0,0 1-37,-1-1 0,1-3 207,0 3 1,4-5-153,1-5 0,1 0-69,-1-10 1,1 4-318,4-9 1,2-3 73,-2-1 0,-2 1-2,1-2 0,-1 1 71,2-5 1,-4-1-122,-7 1 0,4 4 73,-3 1 1,3 1 32,-8-2 1,-4-1 126,-1 7 0,-3-7-116,-2 1 70,0 4-58,0-7 0,-7 12 63,-2-4 1,-4 9 71,-2 1 0,0 7-125,0-2 0,1 11 5,-1 9 1,2 6-81,3 9 1,-3 1-171,3 3 1,2 3-52,-2 8 1,7-1 101,-2 0 1,4 0 3,1 0 0,4-6 110,1-4 0,7-5-13,-2-4 1,8-4-85,1-6 0,1-7 23,-6-3 1,8-4-287,2-1 0,-1-11 420,2-4 0,-7-9 0,3 1 0</inkml:trace>
  <inkml:trace contextRef="#ctx0" brushRef="#br0" timeOffset="22937">14269 1823 8765,'-15'-8'1043,"0"3"1,1 3-408,-1 2 0,-1 0-55,-4 0 1,2 2-439,-7 3 0,7 3-383,-1 7 1,3-1 207,1 1 0,0 0-2,0 0 1,7-1-150,3 1 0,4 0 122,1-1 0,6-4-101,4 0 0,3 0 70,2 4 0,4-4 94,1 0 0,0-5 247,-6 5 0,1 0 282,0 4 0,-5 1-65,-1 0 1,-5-1 182,1 1 0,-4 1-247,-1 4 1,-6-4-84,-4 4 1,-8 1-303,-2-1 1,1-2-403,4-9 0,0 3-492,1-7 0,-1 0 877,0-5 0,0-7 0,1-1 0</inkml:trace>
  <inkml:trace contextRef="#ctx0" brushRef="#br0" timeOffset="15746">4994 1764 7863,'0'-21'0,"0"5"471,0-4 0,-2 9 1518,-3 1-1359,3 7-208,-4-10 1268,6 11-685,0-5-235,-7 14-278,6 1-140,-6 7 1,7 13 24,0-4-217,0 18 0,0-2 159,0 9-564,-6 3-393,4 7 710,-5 0 0,7-6-1179,0 1 607,0-6-38,0 2-1023,0-6 650,0-6 438,0-2 11,7-7-1016,-5-6 632,4-2 919,-6-6-497,0-7-82,0-1 506,7-7 0,-6 0 0,6 0 0</inkml:trace>
  <inkml:trace contextRef="#ctx0" brushRef="#br0" timeOffset="15933">4876 2132 7863,'0'-8'2392,"0"-6"1,2 13-1510,2-4 1,5 3-101,5 2 0,3-5-336,2 1 0,-1-1-565,7 5 1,-6 0 167,6 0 1,-2 0-1540,1 0 0,2 0 399,-6 0 1090,6 0 0,-3 6 0,6 2 0</inkml:trace>
  <inkml:trace contextRef="#ctx0" brushRef="#br0" timeOffset="16641">5390 2102 7810,'-1'-8'1054,"-4"3"0,2 4-435,-7 1 1,0 0 577,-5 0 1,1 6-552,-1 4 0,-5 5-508,1 4 1,-1 4 2,5 7 1,1-1-88,-1 0 1,7-4-523,3-1 1,3-6 379,2 2 1,2-4-722,3-1 1,8-2 326,7-3 0,6-4-227,-2-6 1,4-1 207,1-4 0,1-3 378,-1-7 0,-1-5 6,-4 1 1,2-6-67,-6 6 1,0-6 220,-6 6 0,-5-6-80,-5 5 0,-2 1 574,-2 4 0,-2 0-290,-2 1 0,-5-1 326,-5 0 1,-6 7-200,0 3 1,1-1-33,4 1 1,0 0 86,1 5-318,-1 0 0,2 2-867,3 2 635,4 5 1,7 0-456,4 1 0,-2-5 274,7 5 0,2-7-240,7 2 1,-2 2 123,2-2 1,-2-1 86,-3-4 0,6 0 168,-1 0 0,1 0-24,-5 0 0,-5 0 359,-1 0-227,1-6 446,5-2 0,-5-5-12,-1 3 1067,-5 3-658,2 1 485,-6 4-748,0-4 0,-5 12-63,0 4 0,-1 3-277,1 2 0,3 1 27,-2 4 1,-3-2-250,2 6 0,0-1 84,5 1 0,0-1-366,0-3 0,7-4 207,3 4 0,3-5-493,1-6 0,3 0 243,2-5 0,-1-2 79,7 3 0,-6-10-58,6-5 0,-6-3 39,6-1 1,-6-3 10,6-2 0,-7 2 75,2-2 1,-6-3 240,-4 3 0,1-1-69,-6 6 1,0-1 242,-5 0 486,0 0-67,0 1 0,-1 6 314,-4 3 0,1 3-382,-5 2 1,4 7-59,-5 2 0,7 9-138,-2 2 0,3 6-347,2-1 0,0 2 87,0 3 0,7-1-395,2 1 1,5-8-180,0-2 0,3-5-574,2-6 1,4 3 1058,6-7 0,1-7 0,-1-6 0</inkml:trace>
  <inkml:trace contextRef="#ctx0" brushRef="#br0" timeOffset="17355">6361 2088 7808,'0'-9'-149,"0"3"1191,0-1 1,-2 6 222,-3-4-772,3 3 0,-4 10-128,6 7 0,0 3-67,0 11 1,0 4-92,0 11 1,0 2-99,0 3 0,0 3-21,0 7 1,0 0-119,0 0 0,0-1-102,0 1 0,-5-2 138,0-3 1,-1-5-274,1-10 1,1-4 123,-5-11 0,4-4 31,-5-10 0,5 1 63,-5-6 0,5-2-80,-5-8 1,2-9 21,-2-11 0,-1-3-142,6-1 0,-1 3 302,1-4 0,3 6-121,-3-5 1,4-1-125,1 6 0,0 1 75,0-2 0,1 7-153,4-1 1,-2 2 54,7 3 0,-5-1-663,5 0 0,-5 1 195,5-1 1,-2 0 682,2 1 0,3-1 0,-5 0 0</inkml:trace>
  <inkml:trace contextRef="#ctx0" brushRef="#br0" timeOffset="17499">6405 1838 7808,'-15'0'242,"0"-7"0,2-1-242,3-7 3572,-3 7-1190,5 2-748,0-1-754,-5 5-1429,11-4 0,-6 6 209,3 0-1752,4 0 0,1 6 1147,9 4 1,4-2 944,2 2 0,0 0 0,0 5 0</inkml:trace>
  <inkml:trace contextRef="#ctx0" brushRef="#br0" timeOffset="18283">6728 2132 7808,'0'-15'4267,"0"0"-3315,-7 1 0,-1 1-437,-6 3 1,-1 3-24,0 7 1,1 2-204,-1 3 1,0 3-227,0 7 0,1 4-205,-1 1 0,2 6 168,3-2 1,2 4-469,3 2 0,3-6 303,-2 1 0,8-7-449,6 1 1,10-2 74,4-3 1,-1-6-28,2-3 0,4-3 156,5-2 0,1-7 17,-6-2 0,-1-4 33,-4-2 1,3-5 87,-8 1 1,1-6 140,-6 6 1,-5-3-78,-5 3 1,-2 2 417,-2-2 0,-2 2 81,-2 3 1,-5-1 271,-5 0 0,-6 6-280,1-1 1,-6 6 140,5 0 0,1-3-128,4 2 1,0 0 248,1 5-499,6 0 1,1 2 88,7 3 0,0-2-625,0 7 0,2-5 252,3 5 0,3-6-426,6 6 0,6-7 161,0 2 0,1 2-28,-2-2 1,-2 0 244,2-5 0,-1 0 40,2 0 0,-4 0 91,4 0-31,-4 0 0,-1-2 528,0-3 1,-6 2-232,1-7 1,-7 5 509,2-5 0,-3 6 618,-2-6 498,0 6-520,0-2-873,0 6 0,-2 0-228,-3 0 1,2 6 23,-7 4 1,7 5-318,-2 5 1,-1 1 204,1 3 0,0 2-520,5-6 0,2 5 99,2-6 0,0 1-103,5-6 0,3-1 52,8-3 1,-3 2 98,8-7 0,-5 0 81,4-5 1,-1-2 49,1-3 1,3-5-110,-8-9 0,6 2 100,-6-2 0,1 1-63,-5-2 0,-1-1 189,1-4 0,-7 2 165,-3 4 0,-3 1 402,-2-7 1,0 7-327,0-1 1,-2 7 224,-3 3 1,2 0 65,-7 0 651,7 2-687,-10 7 1,11 7-413,-3 2 1,4 6-227,1 5 0,1-2 52,4 6 1,-2 1-272,7 4 0,-5-4 226,5-1 1,0-4-136,4 4 0,1-6 82,0 2 0,-1-10-346,1-6 1,0-2-29,0-2 1,1-2-151,3-2 0,-2-6 370,2-10 0,-2 4 413,-3-4 0,1-3 0,0 1 0</inkml:trace>
  <inkml:trace contextRef="#ctx0" brushRef="#br0" timeOffset="18624">7595 2073 7808,'0'-15'0,"0"5"634,0 1 411,0-1 1,0-5 567,0 0-702,0 7-234,0-5-457,0 12 1,0 1-258,0 9 1,0 6 89,0 5 1,0 3-214,0 6 0,2 0 8,3 1 0,-4-3-212,4-2 0,2 1 167,-2-6 1,5-1 7,-6-4 250,8 0 1,-9-7-80,7-3 1,-5-4 285,5-1 1,-7-8-60,2-6 1,-4-3-367,-1-7 0,5-1 10,0-4 1,0 1-146,-5 4 1,0-3-37,0 8 0,0-6 25,0 6 0,0-1-62,0 5 0,5 6-5,0-1 0,1 7-865,-1-2 841,4 3 0,5 2 394,1 0 0,-7 7 0,-1 1 0</inkml:trace>
  <inkml:trace contextRef="#ctx0" brushRef="#br0" timeOffset="18924">8124 1955 7808,'-8'0'1772,"-10"-5"-1301,4 1 0,-4-6 386,3 5 0,0 0-237,1 5 1345,-1 0-1260,0 0 0,2 2 46,3 2-652,-3-2 56,5 11 1,0-5-865,3 7 546,-3 0 0,6 1-129,-3 4 0,4-4-274,1 4 0,5-4 215,-1-1 0,8-2-12,-2-4 0,1 5 369,-1-5 0,3 4-174,-3 2 0,-2 0 1032,2 0 1,-7-1-101,2 1 1,-3 0 211,-2-1 0,-7 1-479,-3 0 1,-3-1-292,-2 1 1,1-5-360,-1 0 0,0-7 186,1 2 1,-1-3-1656,0-2 0,7-7 798,3-3 0,2-8 824,-2-1 0,-3-14 0,-7 2 0</inkml:trace>
  <inkml:trace contextRef="#ctx0" brushRef="#br0" timeOffset="26579">7669 3631 7823,'-10'0'1451,"0"0"-361,7 0-180,-4 0 1,6 0-403,-4 0 0,3-2 152,-3-3 0,12-3-230,8-6 0,1-3-131,8-2 0,6-4-90,4-7 0,2-5-426,-2-5 0,-3 3-534,4-2 0,-1 1 565,-5-1 0,2 1-191,-11 4 0,0 3 77,-6-3 1,-6-2-176,-3 1 0,-3 6 68,-2 4 1,-7 8 481,-2-3 1,-11 5 131,-5 5 0,-2 6 220,-3 8 0,-1 16 218,-3 9 0,1 12-316,-6 3 1,6 2 8,-1 8 0,8 5-32,2 4 1,6 6-193,-2-5 1,10-2 138,5-8 1,10-4-534,5-6 0,11-6 204,9-4 1,1-9-655,8-6 1,2-9 13,8-5 0,-2-5 251,7-5 1,-7-5 54,2-9 1,2-4 62,-2-6 1,-7-1-77,-7 1 1,-6 1 144,-4 3 1,-6-1 334,-9 7 0,-3-1 19,-7 5 0,0 1 569,0-1 1,-9 7 67,-5 3 1,-3 3-391,-7 2 1,4 7 497,-4 3 1,4 3-258,-4 1 1,7 3-43,3 2 1,1-1-149,8 7 1,0-6-394,5 6 1,1-7-144,4 1 0,10-2-174,9-2 1,4-1-209,2 1 0,6-7 304,3-3 0,5-3-1424,5-2 0,-5-7 1664,0-3 0,-6-3 0,-9-1 0</inkml:trace>
  <inkml:trace contextRef="#ctx0" brushRef="#br0" timeOffset="28921">11887 3440 7926,'9'-8'86,"-3"0"-44,-6 3 1,0 1-43,0-5 2334,0 5-1481,0-2 0,-6 1 1194,-4 0-1102,-3 0-362,-2 5-19,-6 0-244,-2 0 1,-2 7 94,1 2-247,-1 5-4,3 7 1,0-5 218,8 4-519,-1-4 167,0 5 0,7-4 209,3 2-1072,4 4 644,1-7 0,8 1-1048,6-7 651,1-7 146,13 10-47,1-12 209,2 6 0,12-9-179,-4-3 398,-3-3-127,6-6 0,-9-6-263,6 0 515,-6 1-79,3-2 0,-12 4-162,1-2 204,-7 2-28,3 3 1,-13-1 128,-3 0-83,-3 1 39,-2-1-42,0 7-105,-7-5 1,-6 6 0,-7-3-267,-6-3 153,10 12 0,-7-8 74,4 5-678,9 2 156,-10-5-214,12 7 355,-7 0-68,7 0-1080,2 0 1241,19 0-147,-10 0 534,23 0 0,-16 5 0,9 0 0,-2 7 0,4-4 0,2 6 0</inkml:trace>
  <inkml:trace contextRef="#ctx0" brushRef="#br0" timeOffset="29205">12270 3337 7926,'0'-8'1692,"0"1"-671,0 7-624,0 7 1,0 1 211,0 7-278,0 6-153,0 2 0,0 5 178,0-4-107,0 4-85,0-5 1,0 5 164,0-4-222,0 4 55,6-12-239,-4 5 94,11-6 0,-12-7-368,6-1 260,-1-7 1,-2-7-70,6-3 44,-1-3 64,6-1 1,-5-1-61,0 0-206,-1-6 167,0 5 0,4-6-69,-4 8-374,5-1 342,-6 0 0,5 1-1001,-3-1 604,-4 0 143,7 1-239,-5 5 383,7-4 0,-5 12-98,0-4-243,-1 3 703,0 2 0,4 0 0,-5 0 0,7 0 0</inkml:trace>
  <inkml:trace contextRef="#ctx0" brushRef="#br0" timeOffset="29906">12902 3572 7926,'8'-14'-1918,"-2"5"3860,-6-4-1239,0 5 0,-5-7 57,1 1 1111,-8-1-1163,4 0 0,-2 6 33,0-1 589,1 6-819,-6-2 1,0 6 188,0 0-692,1 0 51,-1 0 1,-1 5-487,-4 0 269,4 6 98,-5-3 0,11 9-74,0 2 0,2-2 227,-2 2-1237,3-2 668,7-9 0,0 5 85,0-3 0,0-2-175,0 2 1,7-7 127,3 2 443,3-4-69,2-1 1,1-6 244,3-4-142,-2-3 42,11-2 40,-6 1-194,1-8 1,5 4-50,-3-6 125,2-1-37,-4-4 1,5 4-15,-4 1 173,-2-1-159,5-4 1,-10 0 110,2-1-125,-2 7 10,-3-4 0,-1 4 315,-3-7-141,-3 1 7,-7 0 0,0 6 245,0 3-274,0 4 888,-7 8-637,6 1 0,-12 7 211,3 0-156,3 7-246,-6 7 0,10 4-208,-7 7 53,7-1 54,-4 12 0,7 2-275,0 6 152,0 0-40,0-6-36,0 11 61,0-17 1,7 11 156,3-14-528,3 0 289,1-6 1,1-3-105,0-10-136,0 3 205,-1-12 1,6 4-641,-1-10 413,1-3 198,-5-6 0,-1-8-964,1-2 475,0 3 279,-7-7-1365,5 11 1132,-11-10 0,4 9 654,-6-7 0,0 1 0,0-6 0</inkml:trace>
  <inkml:trace contextRef="#ctx0" brushRef="#br0" timeOffset="30655">13445 3249 7899,'0'-8'1623,"7"1"-1179,-5 7 1,4 2-129,-6 3 0,0-2 0,0 8 423,0 6-422,0-3 0,0 13 326,0-8-268,0 7-133,0-3 0,0 2 192,0-1-218,0-6 1,0 10-159,0-12 294,7 5 8,-6-6-227,6 0 191,-7-7-161,0-1-22,6-7 0,-4-7-556,3-3 1,-2-3 278,2-2 1,-3-4-266,3-1 183,3-6 137,-7 10-773,13-12 547,-13 12 1,11-6-184,-8 8-127,8-1 338,-4 0 0,2 6-389,0-1 437,-1 6 0,6-2-49,0 6 0,-5 0-180,-1 0 187,1 6 1,3 3 62,-3 5 1,2-4-14,-8 0 1,6-5-290,-5 5 27,7-7 161,-4 3 434,0-6-141,5 0 102,-11 0 0,6-1-94,-3-4 1,-4 2 1092,4-7-465,-3 7-324,-2-4 1218,0 7-402,6 0 121,-4-6 239,5 4-580,-7-5-191,6 7-344,2 0-125,7 0-41,-7 0 0,4-1-51,-8-4-80,8 3-32,-10-4 1,9 4-113,-6-3 0,1 3-8,-1-2-43,-3-5 1,4 6 56,-6-7 330,0 7-211,0-10 0,-1 11 18,-4-3-42,3 4 26,-17 1 0,9 0 0,-10 0 1,2 1 56,-1 4 191,2 4-214,-4 12 1,6-5 54,1 4 802,6 3-577,1-1 1,7 8 17,0-1 1,0-4-12,0-1 0,12-1-416,2 2 1,11-6 178,-1-9 0,6-3-3050,4-7 2938,3 0 0,14-14 0,1-2 0</inkml:trace>
  <inkml:trace contextRef="#ctx0" brushRef="#br0" timeOffset="27506">9418 2955 7926,'0'-15'0,"0"0"1243,-7 7-716,6 2 1,-11 7-16,7 4 0,1 3 35,4 7 1,0 6-183,0 4 0,0 4 189,0 6 0,0-1-107,0 10 1,0-8-125,0 8 1,0-3-105,0 3 0,0 0 28,0 0 0,0 0-106,0 0 0,-5-6-118,0-4 1,0-3-305,5-1 0,-2-8 66,-3-2 20,4-4 1,-6-6 18,7 0-79,0-7 245,0-9 1,2-9-395,3-9 1,1-4 142,4 3 1,8 2 13,-3-1 0,8-1-62,-4-4 1,7 6 90,-1 4 1,-2 2 117,1 3 0,-1 5-108,1 4 0,3 4 28,-8 1 1,6 0 22,-6 0 0,1 11 204,-5 4 0,-7 5 30,-3-1 1,1 2 15,-1 4 1,0 1 157,-5-6 0,-7 4-117,-2-4 1,-4-1 397,-2-4 0,-5 0-197,1-1 1,-7-5 210,1-5 0,-1 3-148,1-2 1,-1 0 54,7-5 1,-6-5-221,6 0 0,4-6-48,5 1 0,5 2-1004,-5-2 689,7 0 1,-2-3-1081,10 3 1,3-1 597,7 6 1,1 0-844,4 5 0,1 0 676,4 0 1,2 0-890,-2 0 1668,-4 0 0,7 0 0,-5 0 0</inkml:trace>
  <inkml:trace contextRef="#ctx0" brushRef="#br0" timeOffset="28223">10256 3455 7926,'-23'0'1907,"-5"0"-1216,12 0 1,-12 1 114,4 4 253,-4 10-632,-2 1 0,6 7 329,-1-3-458,7-4 1,-1 5-298,9-6 0,-1 0 54,6-1 1,0 1-327,5 0 1,1-5 251,4-1 0,8-5-573,7 0 1,6-2 280,-1-2 0,2-2-104,3-2 1,-1-6 53,1-10 1,4 2 84,0-6 1,-4 4 287,-6-4 0,-6 1-126,2-2 0,-6 4 129,-4 6 1,-3 1-10,-7-1 1,0 0 173,0 1 1,-2 0-56,-3 5 0,-5-3 23,-9 7 0,2 0 66,-2 5 0,2 0 267,3 0-330,-1 0 0,2 2-51,3 3 0,2-2-198,3 7 1,4-5 119,-4 5 1,5-2-164,5 2 0,3 1 43,6-6 0,-4 2-25,0-3 1,1-2 18,9 3 0,-4-3-1,4-2 0,-4 0 121,-1 0 1,-5 0-70,0 0 1,-1-2 294,6-3 0,-2 2-82,-3-7 0,3 7 457,-3-2-133,-4-3-113,7 6 51,-11-11-223,5 11 1,-6-4 506,4 6-4,-3 0 240,4 0-371,-6 0-591,0 0 240,-6 6-570,4 3 326,-4 12 1,1-5 32,0 4-249,0 3 195,5-1 1,0 8-478,0-1 209,0-6 163,0-2-37,0-6 84,0 0 1,6-1-64,4 1 115,3-7 2,2-1 1,0-7-53,-1 0 218,8-7-160,-6-1 0,7-7-27,-4 1-93,-2-8 139,10 6 1,-10-10 161,2 6-160,-2 1 0,-4-1 87,-3 1 0,3 4-93,-4 5 0,-2 5 147,-2-5 1,-2 7-37,2-2-73,-3 4 20,4 1-14,-6 6 0,0 2 41,0 7 386,0 6-237,7 2 1,-6 2-741,4-1 210,3-6 182,1 10-2097,-1-12 1469,5 5 1,2-11-79,9 0-1905,-3-7 2753,1-3 0,-1-8 0,2-7 0</inkml:trace>
  <inkml:trace contextRef="#ctx0" brushRef="#br0" timeOffset="24295">5067 3616 7826,'0'-9'342,"0"-1"-29,0 6 1392,-7-9-591,-1 5-150,-6-6 0,-1 4-444,0 0 0,1 7 137,-1-2 0,0 3-254,0 2 0,1 7-258,-1 2 1,0 5-98,1 0 1,-3 3-231,-2 2 0,2-1-210,-2 7 1,7-6 320,3 6 1,4-7-432,-5 1 1,7-2 173,-2-3 1,5-1-147,5-3 0,3 2 122,6-7 0,3-1 167,2-4 1,4 0-14,7 0 1,-1-6 21,0-4 1,1-10-124,-1-4 0,1-4 103,-1-1 1,0-5 76,1-1 0,-6-4-74,1 5 0,-7-5 263,1 4 1,-2-1-68,-3 2 1,-1 1 170,-3-6 1,-3 6 174,-7-1 1,0 10 376,0 4 0,-2 4 1057,-3 1-1243,-3 7 1,-7 1-262,1 7 0,-1 13-57,0 7 0,6 8-262,-1 6 1,5 5 91,-5 10 1,7 4-422,-2 5 0,3 4 56,2-3 1,0 2-142,0-12 1,7 0-410,3-5 1,3-8 326,1-7 1,1-1-198,0-9 0,-1-6-227,1-8 124,0-3 0,0-9 448,-1-2 0,-6-11 388,-3-4 0,3-4 0,1-2 0</inkml:trace>
  <inkml:trace contextRef="#ctx0" brushRef="#br0" timeOffset="24988">5728 3631 7826,'0'-10'0,"0"0"1103,0 1-683,0 0 0,-6-4 1361,-4 4-1198,4 2 0,-7-4 382,3 6 0,-3-5-434,-2 5 1,-5 0-157,1 5 1,-1 0-107,5 0 1,-1 7-307,-3 2 0,2 5 98,-2 0 1,2 6-93,3-1 1,4 8-208,0-3 0,5 2-268,-5-1 0,7 1-366,-2-7 1,3 6 432,2-5 1,5-1-186,0-4 1,7-2 195,-2-3 1,7-4 176,3-6 1,1 0 28,-1 0 0,-2-6 127,6-4 0,-4-8-35,4-2 0,-6-6 105,2 2 1,0 1 128,-6-2 1,9 1-69,-8-6 0,-2 6 185,-3-1 0,-5 7-110,4-1 1,-5-2 401,1 1 1,-4 5-260,-1 6 1,0 4 192,0-5 0,-6 7-73,-4-2 1,2 5 71,-2 5 0,7 3-391,-2 6 0,-2 3 93,2 2 1,0 4-497,5 7 0,-4-6 270,-1 1 1,0-3-468,5 3 0,6 1 268,4-6 1,-2-1-94,2-4 0,5-7 101,4-3 1,6-3 68,-6-2 0,8-2 268,-3-3 1,2-3-73,-1-7 0,2-1-68,-2-4 0,-2 4-18,1-4 1,-6-1-647,2 2 0,-4-1 285,-1 5 1,-7 6-949,-3-1 1399,-3 6 0,-15-9 0,-4 5 0</inkml:trace>
  <inkml:trace contextRef="#ctx0" brushRef="#br0" timeOffset="25380">6081 3484 7650,'-10'-5'1194,"1"0"-985,5 0 556,-2 5-328,6-6 1,-2 4 441,-3-3-301,4 4-316,-6 1 81,7 0 23,0 0 0,5 1-157,0 4 0,0 3-24,-5 7 1,5 0 49,0-1 0,0 3-256,-5 2 0,4-1-39,1 7 1,0-2-75,-5 1 0,0 2-158,0-6 0,0 1 57,0-1 69,0-4 135,0 5-67,0-6 1,2-7 52,3-3 1,-2-5-166,7-5 1,0 0-3,4-9 1,1 2-29,0-7 0,1-4 40,4-2 0,-4 2 51,4-1 1,-4 1 210,-1-2 1,-1 4-177,1 7 252,0-1-72,-1 0 722,1 7-277,-7 1 0,-1 9-246,-7 3 1,0 8-103,0 7 0,0-1-3,0-4 1,0 5-404,0-1 1,0 6 156,0-6 1,0 2-350,0-1 281,0-4 0,1 6-649,4-8 1,-1-6 76,5-3 1,1 2-123,5-2 1,5-2 12,-1-8 0,2 2 835,-1-7 0,-10 0 0,16-11 0,-10-2 0</inkml:trace>
  <inkml:trace contextRef="#ctx0" brushRef="#br0" timeOffset="25754">6743 3499 7868,'0'-8'2256,"0"-5"515,0 4-1892,0-5-359,0 5 415,-7-4-550,6 12 0,-8-7 206,4 3-87,4 3-226,-6-4 1,1 6 41,-4 0-663,3 6 343,-6 2 0,10 7-483,-7 0 406,7-1 0,-5 6-147,3 0 1,3 4 144,-3-4 0,5-1-98,5-4 0,-1 0-259,5-1 444,1 1 1,5-2-119,0-3 341,-1 3 1,-4-7 27,0 4 0,-7-2 11,2-3 0,-3-1 489,-2 5 1,0-4-319,0 5 0,-7-5-102,-3 5 0,-3-2-66,-1 2 0,-3 1-21,-2-6 1,2 0-73,-2-5 0,7 0-89,3 0 0,4 0-4615,-5 0 3404,7 0 1,-4-2-1548,7-3 0,7 2 2667,2-7 0,4 1 0,2-6 0</inkml:trace>
  <inkml:trace contextRef="#ctx0" brushRef="#br0" timeOffset="45109">128 1647 10601,'-15'-5'0,"-1"-2"374,-4-1 1,4 3 0,-3-3 2575,2 1-1656,9 3 1,-3-3 1071,6-3-644,13-3-1353,21 5-262,24-5 0,31 6 1,-31 2-1,2-1 0,10 1 1,3 0-1,8 0 1,3-1-1015,8-1 1,2 1 975,5 1 0,2 1 0,-28 1 0,0-1 0,1 0 0,0 2 1,0 0-1,-1 0 0,0-1 0,-1 1 0,1 0 3,30-1 1,0-1-1,-30 3 1,0-1-1,0 1 1,27 0-1,-1 2-1282,-3-1 0,0 0 1159,-4 0 0,-1 0 1,-10 0-1,-2 0 0,-5 0 1,-3 0-1,-7 0 0,-3 0 1,39 0-1095,-15 0 641,-22 0 155,-15 0 129,-20 0 0,-12 0 0,-16 0-113,-13 0-148,-14-7 1,-6 5 0,-4-4 0,2 1 0,8-2-735,6-1-5303,4 5 6752,14-10 1,8 5 0,8-7-1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12:35.3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297 106 7808,'-2'-11'1170,"-4"-1"-482,4 8-352,-6-12 0,0 12 1283,-3-7-597,3 7 215,-8-12-727,7 14 0,-9-11-164,1 7 0,-1 0-139,1 6 1,5 0-150,0 0 0,2 8 65,-1 3 0,-3 5-329,8 2 0,-5-1 233,5 1 0,0-1-678,6 1 0,0-1-292,0 1 0,6-6 465,0-1 0,7-7 135,-1 2 1,3-4-1,3-2-86,0 0 1,-1 0 310,1 0 0,-1-8 57,1-4 1,-7 3 122,1-3 0,-8 0 843,2-5-472,-4-1-327,-2 8 0,0-5 1105,0 3-790,-8 4 1,-2-5-43,-7 7 0,-1 0 39,1 6 1,-1 0-79,1 0 0,-1 0 75,0 0-733,1 0 368,-1 8 1,7 2-592,-1 7 1,8-5-37,-2 0 1,6-1 303,6 7 0,-2-7-415,8 1 1,-1-6 226,7 6 0,-1-8 142,1 1 0,1-3 1,3-2 114,1 0 1,1 0 205,-7 0 0,1-2 219,-1-3 0,-7-5-97,-4-8 316,4 1-321,-8-1 0,0 1 46,-8-1 737,-8 1 0,-2 1 804,-7 4-943,-8 5-279,4-1-224,-8 6 0,5-6-195,1 8 0,8 2 41,-3 4 1,5-2-926,1 7 1,8-5-478,5 6 0,7-6 307,9 5 989,17-7 0,16 4 0,9-8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24:04.7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 1500 7796,'-15'-21'0,"0"6"2843,0 1-1319,7-1-339,2 13 578,6-11-913,6 5-321,2 0-1933,7 1 1081,6 7 0,9 0-677,9 0 1,5 0 999,5 0 0,-3 7 0,4 1 0</inkml:trace>
  <inkml:trace contextRef="#ctx0" brushRef="#br0" timeOffset="865">1235 1177 8048,'-1'-28'1328,"-4"3"-877,3 11 387,-11 7-486,12 7 1,-12 2 194,3 3-361,-3 9-5,-2 22 0,0 7 130,1 16-400,-1 3-57,7 11 0,-4 7 371,7 4-380,-6 2 0,9 9 324,-3 3 0,2-3-69,-2-2 0,4-12-187,-4-7 0,3-7 38,2-8 1,-5-14 63,0-5 1,0-14 155,5-7-60,-6-2 568,4-9-618,-11-8 1,5-15 808,-7-9-809,7-11 1,-5-9-13,3-10 0,-1-9 29,1-6 1,2-5-403,3-4 0,3-10-1573,-3-10 1828,4 47 1,1 1 0,1-2 0,1 1-79,3-1 0,0 1 0,5-39-1163,9 7 1078,4 6 122,7 10 1,1 8-68,3 10 334,3 3-248,1 9 0,0 7-78,-4 11 65,-3 9 1458,-2 4-1629,1 6 775,-1 6 0,-6 9-492,-3 9 71,-4 4-235,-1 8 1,-7-5-33,-3 3 451,-4 4-198,-7-7 0,-4 5-217,-10-7 623,4 1-340,-12-7 0,7-2 106,-4-7-45,-2 1-94,10-7-309,-4-1 158,6-7 1,1-7 194,-1-2-980,0-5 555,7 0 1,2-3-193,6-2 1,1 2-368,4-2 1,3-2-687,7 1 1106,6 0 1,-3 6 421,7-1 0,-7-6 0,3-2 0</inkml:trace>
  <inkml:trace contextRef="#ctx0" brushRef="#br0" timeOffset="1150">1676 897 7803,'9'-14'-956,"-3"6"1,-4-4 3857,3 7-1878,-4 0 0,6 12-261,-7 3 0,0 9-395,0 6 1,0 4-106,0 5-163,-7-2 1,6 8-58,-4-5 1,-2 4 318,2-5-776,0-6 375,5 0 1,-1-12 116,-4 4-424,3-11 147,-4-2-8,6-7 123,0 0 0,1-13-137,4-7 89,-3 1 0,11-14 30,-3 4 1,3-4-120,2 4 0,1-1 98,3 1-889,-2 6 643,4-5 1,-6 12-178,-1-4-944,8 10 908,-6-3 0,5 12 582,-6-4 0,0 10 0,-1 3 0</inkml:trace>
  <inkml:trace contextRef="#ctx0" brushRef="#br0" timeOffset="1451">2132 1030 7803,'0'-15'1068,"0"5"-275,0 0 307,0 1-562,0-6-166,-6 7 1334,4 1-1083,-11 7 0,10 0 114,-7 0-1002,0 13 243,2-3 1,-5 18 214,3-4-1130,-3-2 719,5 5 0,1-4-1165,7 7 1042,0-1 1,2-4-153,3-1-557,3-6 665,7 3 0,6-13-165,3-3 1,4-5 134,2-5 0,-1-4 365,0-11 1,-1-3-106,-3-6 1,-4-1 317,-6 1 0,-7 0 184,-3-1 0,-4 1 434,-1-1 1,-6 7-120,-4 4 0,-5 4-280,-4 5 0,2-1 503,-2 6-543,2 0 0,3 5 205,-1 0-1650,7 7 848,1 1 1,7 2 237,0-1-2619,0 1 1775,7 5 0,1-5 861,7 0 0,6-1 0,2 6 0</inkml:trace>
  <inkml:trace contextRef="#ctx0" brushRef="#br0" timeOffset="1868">2573 148 7803,'-6'-8'1565,"-3"1"-986,1 7 1,-3 3 122,6 7 426,0 0-685,-2 24 0,4-1 224,-7 16-499,7 3 0,-10 12 168,3 0-428,4 12-768,-7-14 917,4 10-397,1-13 350,-5 0 0,5-2-366,-7-3-582,1-3 668,6-14 1,1-6 65,7-6-876,0-14 679,0 9 1,7-19 647,2 4-604,11-16 466,3-6-453,6-5 187,1-13 1,-1 12-161,0-6 461,1 0-194,-1 12 1,-1-2-174,-4 9 1579,4-3-955,-11 11 0,4-3-104,-7 10 1110,-5 3-898,-3 14 0,-6 0 420,0 8-407,-6-1-105,4 7-419,-18-5 157,11 5 1,-18-6 154,8-1-770,-7 0 432,9-6 1,-5-2-153,2-6 0,2-7-268,-7-3 0,8-3-415,-3-2 578,4 0 0,6-2-255,0-3 240,7-3 0,-4-7-122,7 1 1,0-1 82,0 0 0,8 1-559,7-1 1,1 2 53,9 3 844,-1-3 0,6 5 0,-1-7 0</inkml:trace>
  <inkml:trace contextRef="#ctx0" brushRef="#br0" timeOffset="2476">2970 956 7852,'0'-23'1968,"0"2"0,0 6-1362,0 1 1903,0 6-1619,0-5 0,6 4-212,4-5 0,5-1-93,5 0 0,9 1-59,10-1-261,-3 0-53,7 7-1265,-6-5 817,1 5 0,3-9 238,-7-2-1475,7 3 1061,-10-6 0,5 1 202,-7-3-1034,0 2 723,-6-5 0,-1-1 25,-8-7 0,-6 1 252,-3 5 0,-5 1 592,-5 4-280,-3 2-114,-13 8 1065,-2 5-735,-6 3 1,-7 12-89,-3 4 712,-4 16-571,-7 5 0,5 18 110,1 0-1186,0 7 899,13-4 0,-3 7 154,9 0-359,4 0 65,13-1 0,1-4-600,7 0 394,14-13 1,2 8-590,13-10 0,2-8 354,4-1 1,1-12-723,3-4 1,5-6 509,0-8 1,0-1 166,5-4 0,-10-8-105,-5-7 0,-2-6 165,-3 2 1,-5-4 238,1-2 1,-12 1 207,2 0 1,-10 1 886,-1 3 1,-2 4-402,-2 6 668,-6 1 1,-4 6-470,-10 3 1,4 6 41,-4 9 1,-1 6-299,1 14 1,2 1-209,9 3 0,-3-1-131,7 6 0,0-5-141,5 6 0,7-8-823,3 3 1,4-11 500,6-4 1,-2-6-2687,7-4 1973,6-3 1,-4-16 1044,8-5 0,-8-14 0,9-10 0</inkml:trace>
  <inkml:trace contextRef="#ctx0" brushRef="#br0" timeOffset="2534">3881 16 7866,'-14'-9'2615,"5"3"-1359,-4 12-552,12 9 1,-6 8 338,7 6 0,0 9-334,0 6-5167,7 7 4274,1 7 0,7 8 0,-1 1 0</inkml:trace>
  <inkml:trace contextRef="#ctx0" brushRef="#br0" timeOffset="3527">4102 750 8457,'0'15'1313,"0"0"0,0 6-1092,0 4 1,0 2-55,0 3 0,0 4-38,0 0 1,0 7-192,0-2 0,0-3-226,0-1 1,1-6 241,4-4-300,-3 2 1,6-12 7,-3 0 100,-3-7 255,11-8-44,-5 0 16,7-7 1,-1-2-6,1-11 0,0-3-42,-1-6 258,8-1-79,-6 1 0,5 4 91,-6 1-86,0-1 0,-6 1-66,1-1 302,0 7-152,-2-3 231,-1 13 127,-1-5-296,-4 11-200,4-4 52,-6 6 1,0 6-7,0 4 0,0 3-27,0 2 0,0 0-153,0-1 0,-5 6-8,1-1-210,-1 1 191,5 1 1,0-4-45,0 2 0,5-2-149,-1-3 0,8 1 145,-2 0 1,3-7 33,1-3 1,6-4 56,0-1 0,-1 0 25,-4 0 1,1-1 83,4-4 1,-4-3-85,4-7 0,-2 0-171,1 1 184,-9-1 0,10-1 0,-10-2 22,3-2 1,-4 0 54,1 6 215,-6-1-324,2 0 848,-6 1-239,0 5 167,0 3-444,7 6 1,-4 2-287,7 2 1,-5 5 51,4 5 1,6 1-157,5 0 0,6-1-80,-2 1 1,4 0-353,1-1 1,1 1 149,-1 0-724,1-7 634,-7 5 1,3-11-371,-7 3 638,7-4 1,-8-1 112,7 0 1,-7-8 214,1-7 0,-2-1 0,-3-8 502,1-3-587,-7 6 296,-1-7 0,-7 7 454,0-3 1,-2-2 43,-3 6 1,-5 2 442,-9 8 0,3 4 893,-4 6-1177,-3 0-590,7 0 0,-5 13 231,6 6 0,2 16-188,3 9 0,7 6-61,12 9 1,5-7-68,15-3-1947,4-3 1238,11-8 1,6-4-901,4-9 1,2-11 1289,-2-9 0,-4-10 0,-6-3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12:37.0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349 807 7793,'0'-18'1226,"0"7"-920,0-1 1,-2 2 1193,-4-1 1,3-3-351,-9 8 1,-2 0-647,-9 6 0,1 0 77,-7 0 1,2 10-178,-2 8 1,-5 3-418,5 14 1,2-4-1,-2 10 0,9-4 0,1-2-234,5 0 0,10 0-1247,-2 1 724,12-9 513,4 6 0,9-19-1078,5 3 796,3-3 1,10-5-1317,4-3 1249,-4-4 1,12-2 605,-8 0 0,7-8 0,-3-1 0</inkml:trace>
  <inkml:trace contextRef="#ctx0" brushRef="#br0" timeOffset="409">840 912 7798,'0'-10'2097,"-2"-3"-1423,-3 7 901,3-8-709,-14 12-457,6-13 0,-7 7 0,-1-4 30,1 6 0,-1 4-392,1 2 1,-3 0 46,-3 0 1,1 2-39,-7 4 0,8 4-152,-3 8 1,5-1-1,1 1 183,1-1 1,7 7-875,4-1 376,4 0-805,2-5 584,0-1 223,0 1 161,8 0-196,2-9 0,7 5 0,1-8-17,-1-2 1,7-2 133,-1-2 1,0 0 211,-5 0 1,-1-2-93,1-4 1,0-2 257,-1-4 0,-5 3-12,-1 3 0,-7 2 545,2-8-79,-4 8-237,-2-4-101,0 8 1,-2 0 425,-4 0-366,4 0 1,-5 8-98,7 4 1,-6-2-190,0 1 0,0-5-15,6 6 1,8-8 0,4 4-319,3-1 0,3-5-173,-1 4 307,9-4 46,-7-2-1,14 0-1178,-5 0 1391,-1 0 0,6 0 0,-6 0 0</inkml:trace>
  <inkml:trace contextRef="#ctx0" brushRef="#br0" timeOffset="1122">1191 895 8812,'10'0'1002,"-2"0"1,-8 7-463,0 5 308,0 4-492,0 1 1,0 11-14,0 7 1,-6 2 23,0 9 0,-2 9-302,2 9 1,2 5 78,-7 1 1,7 6-1,-2 0-153,4-2-4,2-2-971,0-2 998,-8-8 1,6-9 35,-4-12 0,-1-6-705,1-6 1,0 4 97,6-21 0,0 0-149,0-24 481,0-7 0,-2-16-92,-4-1 314,4-6 323,-6-3 0,8-8-528,0 0 1,0-5 9,0 0 1,0-15 69,0 3 1,-5-4 0,-1 4 143,2 0-838,10 8 897,-4-7-199,13 15 232,-5 1 63,15 2 0,-5 20 52,3-4 0,3 12-135,-3-1 1,6 11-1,-5 3 75,-3 2-123,-2 2 795,-1 6-748,0 8 511,-9 2-512,7 0 1,-14 5 129,4-3 0,-4 4 108,-2 1 1,-2 1-165,-4-1 0,-10 1 1,-7-1 243,1 1-245,-5-1 28,8 1-48,-14-8 1,13-1 46,-3-3 0,9-4-466,2 4 1,6-4-599,-5-2 0,7-2 1,0-2 391,8-2 0,8-7-1312,11 1 1125,-4 4 1,15-2 672,-5 5 0,4-5 0,2-8 0</inkml:trace>
  <inkml:trace contextRef="#ctx0" brushRef="#br0" timeOffset="1306">1752 860 7839,'0'-18'-1842,"0"0"4994,0 1-2141,-7-1 0,-3 1 0,-8-1 21,1 1 1,-1 7 413,1 4-974,-1 4 1,1 2-160,-1 0 0,1 2-292,-1 4 0,0 6-62,1 11 1,5-1 126,1 7 0,5 0-312,-6 6 1,8-6 0,-2-1-860,4-3 743,10 6 0,-4-11-85,8 3-327,-1-3 408,15-11 0,-7-1-23,5-8 0,-5 0 79,-1 0 1,5-2 195,0-4 1,1-3 0,-7-9-16,1 0 0,-1-1 22,1-4-75,-1 3 557,-7-5-329,-2 7 1,-2 1 57,0-1 1,0 1 361,-6-1 1,0 6 71,0 1 0,-2 7-215,-4-2 1,4 12-179,-4 5 78,-4 5-757,8 2 411,-6-1 1,8 7 130,0-1 1,6 6-933,0-5 1,16-1-798,1-6 0,10-1 1701,8-4 0,4-12 0,8-10 0</inkml:trace>
  <inkml:trace contextRef="#ctx0" brushRef="#br0" timeOffset="1989">2436 754 7795,'0'-17'3323,"0"-1"-2434,0 1-367,0 7-158,0 2 298,-7 8-337,5 0 1,-14 0 235,4 0 1,-3 4-193,-3 8 1,-5-1-89,0 13 1,-3 1-141,3-1 0,3 7 0,-3-4 23,3 0 0,11-1-21,3-9-97,4 1 0,2-1-92,0 1 1,8-6-355,3-1 0,13-7-116,5 2 0,4-4 1,2-4 148,0-4 0,0-4-1370,0-7 861,1 7 50,-1-6 0,-6 9 1,-2-7 175,-2 2 0,-1 7-290,-7-7 940,-7 8 0,6-12 0,-7 7 0</inkml:trace>
  <inkml:trace contextRef="#ctx0" brushRef="#br0" timeOffset="2022">2682 754 7795,'10'0'94,"-2"0"1896,-1 0-1406,-5 0 1,6 8-124,-8 4 1,6 3 0,0 5 304,-2 3-612,-2-3 1,-2 5 64,0-7 0,5 5-419,1 0-717,0 1 0,0-7 622,0 1 1,2-8-2147,-2-5 2441,-5-3 0,15-2 0,-6 0 0</inkml:trace>
  <inkml:trace contextRef="#ctx0" brushRef="#br0" timeOffset="2184">2770 351 7795,'0'-10'800,"0"2"1232,0 8-603,-8 0-447,6-7-2619,-6 5-277,8-6 1097,0 16 817,0-6 0,8 5 0,2-7 0</inkml:trace>
  <inkml:trace contextRef="#ctx0" brushRef="#br0" timeOffset="2419">3015 0 7798,'-9'0'4053,"1"0"-3229,8 8 1,0 4-311,0 11 1,0 12 144,0 12 0,0 4-490,0 1 0,0 9 0,0 5 261,0 8-1249,0-2-521,0 6 1315,0-8 1,0-8-216,0-3 0,0-12 0,0-6-1598,0-4 1112,0-10 1,0-2 203,0-7 1,2-8 521,4-5 0,-5 5 0,7 0 0</inkml:trace>
  <inkml:trace contextRef="#ctx0" brushRef="#br0" timeOffset="2608">2945 649 7798,'0'-10'1450,"0"-5"0,0 11 2200,0-8-2731,0 8 0,0-5 505,0 3-513,0 4-658,8-6-648,2 8 0,7 0-441,1 0 0,-1 2 630,1 4 0,-1-2 206,1 7 0,-1 1 0,1 6 0</inkml:trace>
  <inkml:trace contextRef="#ctx0" brushRef="#br0" timeOffset="2949">3296 789 7795,'-18'0'6312,"9"0"-5743,1 0 1,10 0 1346,4 0-1259,3 0 1,9 0-283,-1 0 1,1-2-66,0-3-1677,-1 3 838,1-6 342,-1 0 194,1 6 0,-1-12-991,1 9 1,-1-7 5,1 6 1,-3-8 341,-3 3 1,-2 1 351,-4-2 0,-4 6 57,4-5 0,-5 5 580,-1-6-289,-7 8 764,-3-3-649,-8 7 0,1 2 148,-1 3 0,1 11 124,-1 7 1,1 3 0,1-5 341,4 2-486,-3 9 1,13-7 66,-4 4-220,4 4 1,4-13 0,4 3-253,6-3 0,3-3 123,3 1 1,1-8-933,5-5 1,-5-3-693,4-2 1,3-2-1,-1-3 1599,2-7 0,-5-4 0,3-1 0</inkml:trace>
  <inkml:trace contextRef="#ctx0" brushRef="#br0" timeOffset="3106">3647 298 7834,'-10'-17'3885,"-6"7"-1726,14-6-1409,-5 7 1,14-9-441,5 1 0,6-1-395,5 1 0,-2-1 85,9 0 0,-1 1 0,6-1 0</inkml:trace>
  <inkml:trace contextRef="#ctx0" brushRef="#br0" timeOffset="4044">4769 860 7828,'-8'-10'0,"-1"-4"1190,-9 8-714,8-7 0,-5 5 562,3-4 1,-5-3-490,-7 3 0,5 2-198,-5-2 1,-1 9-130,2-3 1,-7 4-207,7 2 1,-6 2 141,5 4 1,-5-3-230,6 9 1,5 0-136,7 5 1,7 3-169,-2 3 1,4-3-298,2 3 0,2-5 306,4-7 1,5 5 25,13-4 0,-3-3 12,8 3 1,3-8 4,9 2 0,-4-6 78,3-6 0,-1 0-46,2-11 1,-4 3 100,4-9 0,-4-5-14,-2-1 1,-1-4 305,-5-2 1,2-2-89,-8-4 0,1 4 126,-7-4 0,-5 4-57,0 2 0,-8 0 745,1 0 0,-3 7-93,-2 5 1,-2 4 183,-3 1 1,1 6-444,-8 1 1,0 7-140,-5-2 1,-1 12-423,1 5 1,5 11 116,0 1 1,3 8-30,-3-1 0,-2 9 66,8 2 1,1 7-301,5-1 0,1-4 0,5 0-251,6 0 0,4-12 271,1 4 1,8-12-47,5 1 0,3-13 82,2-5 0,0 2-43,0-2 1,-2-2 51,-4-10 0,3-2-579,-9-4 337,8-11-295,-4 11 385,-7-13 1,3 6-286,-11-5 650,4 5-77,-7-7 1,-1 7-10,-8-5 0,0 5 189,0-4 1,0 9 125,0 2 0,0 6-76,0-5 343,0 7 1,-6-2-229,0 12 1,1 4-86,5 7 1,0 6 0,0 3-200,0 1 0,0 2-12,0 6 1,2-7-587,3-5 283,5 4 202,0-7 1,7-3-438,1-11 45,0 4 0,9-10-310,-4 0 0,-1-8 783,7-9 0,0-9 0,6-1 0</inkml:trace>
  <inkml:trace contextRef="#ctx0" brushRef="#br0" timeOffset="4330">5559 211 8386,'-18'0'2253,"0"0"-482,1 0-304,-1 0 0,7 0 44,-1 0-1432,8 0 1,-4 2 8,8 3 1,2 3-1393,4 4 0,2 3 408,4-3 896,11 12 0,-11-5 0,13 6 0</inkml:trace>
  <inkml:trace contextRef="#ctx0" brushRef="#br0" timeOffset="5072">5734 579 6702,'0'-10'2055,"0"2"-711,0 8-573,0 0-80,8 0-421,-6 0 1,7 0 76,-3 0 0,-4 2-87,4 4-74,-4 4 0,0 2-21,4-1 0,-4 7-95,4 5 0,-4 6-123,-2-5 1,0 5 83,0-6 0,2 3-173,3-3 1,-3-3 98,4 3 1,-4-9-431,-2-3 194,0-7 132,8 12 0,-4-14 91,8 4 0,-7-12 20,7-6 0,-8-3 65,2-3 0,2 0-66,-3 1 1,7-3 110,-6-3 1,8 2-1,-5-7 98,1 3 0,4 0-50,-8 1 64,7 5-8,-3-7-109,0 9-34,-2 7 325,-1 2-7,-5 8-106,6 0 1,-6 0-96,4 0 0,-4 8-112,4 4 0,-4 3 99,-2 3 0,0 2-261,0 3 0,0-4 80,0 5 0,2-5-7,3-1 1,-3-1-13,4 1 1,-4-1-101,-2 1 0,6-6-151,0-1 163,7-7 7,-3 4 1,8-8 85,-1 0 0,1-8-94,-1-3 1,1 1 79,-1-2 0,-5 0-6,0-5 0,0 5-108,5 0 0,-5 1 97,-1-7 1,-1 7-212,2-1 1,2 0 124,-9-5 1,7 5-1,-6 0-113,-2-1 0,4 3 411,-3-2 0,3 6-83,-2-5-346,-4 7 28,6-4 153,-8 16 1,6 3 53,0 13 0,-1-5 97,-5 5 1,0 3 132,0 2 0,0-2 158,0 3 1,0-7 1939,0 6-1083,8-7-703,-6 3 1,12-7-1796,-8-1 584,7-7 484,-3 6 0,2-15-1404,-1 5 0,1-12 740,6-5 1,-1-5 917,1-1 0,-9-9 0,-1-1 0</inkml:trace>
  <inkml:trace contextRef="#ctx0" brushRef="#br0" timeOffset="5215">6769 684 7840,'0'-10'5232,"0"3"-3753,0 7 105,0 0-1331,0 7 1,0 3-141,0 8 0,0 5-134,0 0 1,0 7-730,0-7 1,0 6 311,0-5-1619,0-1 1412,0-5 1,2-3-174,4-3-1517,-4 4 1513,5-15 0,1 5 822,4-12 0,-4-11 0,-1-10 0</inkml:trace>
  <inkml:trace contextRef="#ctx0" brushRef="#br0" timeOffset="5368">6821 193 7840,'-9'-8'1022,"-7"6"0,12-11 1849,-7 7-1429,7 0-616,-4 6-1110,8 0 368,0 0-3113,8 8 1476,-6 2 720,13 7 833,-5-7 0,0 13 0,-3-3 0</inkml:trace>
  <inkml:trace contextRef="#ctx0" brushRef="#br0" timeOffset="6677">7049 632 7782,'10'-8'280,"-2"-2"627,-8-8-217,0 1 0,0 5 186,0 1 90,0 7-629,0-4 0,0 10 24,0 4 0,0 3-110,0 9 1,0-1-62,0 1 1,0 5-26,0 1 1,6 7-104,0-2 0,0 2 34,-6-1 1,0 1 84,0-8 1,5 1-145,1-7 0,0 1 39,-6-1 0,2-7 11,4-4-64,-4 4 0,8-9-123,-5 5 0,-1-12-115,8-5 0,-6-7 116,6-5 1,-7 1-303,7-7 1,-2 6 143,2-6 1,3 1-135,-3-1 1,-2-4 117,1 4 1,-1 3 164,2 3 1,1 3-36,-7 3 0,6-1 74,-6 1 555,7 7-387,-3 2 1,2 8 152,-1 0 0,-7 8-102,2 4 0,-4 9-170,-2 3 1,0 5 83,0-6 0,0 6-62,0-5 0,0 5 13,0-6 0,0 7-37,0-7 0,0 0 93,0-5 0,2-6-20,4-1 1,4-7-177,7 2 1,1 2 86,-1-2 0,1 0-207,-1-6 0,7-8 86,-1-4 0,1 2-67,-7-1 0,6-1-7,1-6 1,-3 1-65,-9-1 0,4 1 94,-5-1 0,-1 1 43,2-1 1,-8 1 180,1-1 1,-3 1-69,-2-1 1,0 1 424,0-1-159,0 0-46,0 1 1,0 5 370,0 1-122,0 7 0,-5-2-166,-1 12 1,0 3-121,6 9 1,0-1-156,0 1 1,0 2 115,0 3 0,0-2-40,0 9 0,2-7 40,4 6 1,-2-7 64,7 1 1,-5 0-135,6-5 0,-2 3-94,1-9 0,5-2-40,-4 2 0,3-9-204,3 3 15,-1-4 1,1-10 115,-1-3 1,1-5 2,-1-1 1,5-3-24,-5-3 0,9 1-92,-15-7 1,9 6 148,-8-7 0,1 3 124,-1-2 0,2-2 166,-9 7 0,3-1-73,-2 2 0,-4 9 783,4-4-433,-4 5-65,-2 3 1,-2 2-108,-4 8 0,4 8-95,-4 4 1,4 9-67,2 3 0,0 5-107,0-6 1,0 8 36,0-1 1,2-5 82,4-2 1,4 3-108,7-3 0,1-5 67,-1-7 0,7-1-117,-1 2 0,2-5 108,-1-7 0,-5 0-268,5 0 0,1-7-85,-2-5 0,3-4-87,-3-1 0,-3-1 58,3 1 0,-3-1 18,-3 1 1,1-1-21,-1 1 1,-5-1-169,0 1 386,-1-1 0,1 0-336,0 1 605,-8-1 224,3 1-95,-14-1 1,-3 3 475,-8 3 1,1 4-382,-1 8 1,6 8 374,1 4 0,1 3-259,-2 3 1,-1 5 488,7 1 1,0 7-447,6-2 1,8 4-31,4 2 0,3 0-249,3 0 0,7-7-275,4-5 1,-2-3-1690,3-3 0,-1-7 1032,6-4 1,-2-4 668,-4-2 0,5-16 0,-7-3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12:36.0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 53 7879,'0'-18'1084,"-6"7"476,0-1-443,0 8-423,-2-4 24,6 8-369,-13 0 1,13 2 56,-4 4 0,4 12-165,2 11 1,-6 12 336,0 6-106,1 11-463,5 12 0,0 4-8,0 8-1388,0 0 569,0 14 656,-8-7 1,6-1 96,-4-12-682,4-4 669,2-10 0,0-1-44,0-9 1,0-9-1099,0-8-672,0 0 725,8-15 998,-6-3 1,8-17-353,-5-11 0,-3-7 261,4-5 260,-4 3 0,6-13 0,2 6 0</inkml:trace>
  <inkml:trace contextRef="#ctx0" brushRef="#br0" timeOffset="513">474 930 7879,'17'10'0,"-5"-2"625,0-8 1,-3-2-179,3-4 0,-4 2 548,-8-8 1,0 0-463,0-5 0,0 5 55,0 1 1,-2-1-31,-4-6 0,-4 3 65,-7 3 1,-7-2-306,1 8 1,-2 1 0,3 5-2,-1 0 1,-3 2-359,3 3 0,4 7 24,-5 12 1,5-3 16,1 8 0,1 0-769,-1 7 457,8-9 249,3 6 0,7-12-1096,0 9 587,0-9 338,7 4 1,3-9-631,8-4 509,-1 3 0,1-13-174,-1 4 167,9-4 0,-7-2 342,14-8-168,-13-2 1,7-13-135,-4 0 509,-3-9-198,5 13 1,-13-8-181,0 3 0,-7 5 697,7-5 1,-8 5-153,2 1 0,-4 1 990,-2-1 89,0 9-997,0-7 1,-2 14-257,-4-4 1,4 12 48,-4 6 0,2 9-278,-2 3 0,5 7 132,-5-2 1,4 4-535,2 2 0,2 0-723,4 0 1,3-1 631,9-5 1,7-6-1113,4-11 1,12-4 1653,6-8 0,19-8 0,6-2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12:48.4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123 88 7843,'-8'-18'2679,"6"8"-1592,-6 3-223,0-1 283,7 6-414,-7-6 25,0 8-534,6 0 0,-8 0-126,4 0 8,4 0 0,-11 2-79,7 4 0,-6-2 131,6 8 0,-1-1-659,1 7 370,4-1 0,-6 1-344,8-1 1,0-5-125,0 0 0,0-6 289,0 5 0,2-7 2,4 2 0,4-4 27,7-2 0,-5 0 123,0 0 0,-1-8 63,7-3 1,-3-5 191,-3-2 0,2 1 12,-8-1 1,1 7 272,-1-1 0,-4 0 202,4-5 1,-6 1-275,-6 4 1,2-1 38,-7 7 1,5 0-66,-6 6 1,0 0 4,-5 0 0,1 8-54,4 4 0,-3 3-298,3 3 1,4-1-258,3 1 1,1-1 227,-2 1 1,4-1-406,-4 1 1,6-1 253,6 1 1,-2-6-113,7-1 0,1-7 37,6 2 1,-1 2-100,1-2 0,-1 0 230,1-6 1,-1-6 234,1 0 0,-3-8 86,-3 3 1,4-5-124,-5-2 1,-3 1 348,-2-1 0,2 1-185,-2-1 1,0 1 504,-6-1-448,-8 1 1,-2 1 419,-7 4 0,-1 5-260,0 7 0,7 0 135,-1 0-1187,0 0 1,-3 2 442,3 3 1,4 5-544,8 8 0,0-1 133,0 1 627,16-1 0,3 9 0,16 1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12:49.4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88 747 7836,'-17'0'0,"-1"0"0,0 0 0,9 0 2193,1 0-992,0 0 503,6 0-773,-6 0-361,8 0-453,0-8 0,2-2-325,4-7 210,4-1 208,7-7-992,9 6 474,-7-15 236,14 7 0,-13-8-317,5 0 231,1 0 0,-7 0 256,6 0-502,-7 0 0,-6 0-178,-1-1 271,1 1 185,-2 0-124,5-8 619,-13 6-233,14-5-120,-14 14 25,6-5 462,-8 14-178,0 1-23,0 3 193,0 13-228,0 2-1,0 17-327,0 10 154,0 24 1,-6-2-217,0 15 1,-6 0 80,6 7 0,-5 1-212,5 4 1,-6-4 82,6 4 1,-7-10-25,1-2 1,2-13 10,-1 2 1,7-18 108,-2 0-174,4-12 448,-6 3 1,6-19 21,-4-7 1,4-7-95,2-11 0,0-7-116,0-5 1,0-9 27,0-1 1,0-1-26,0 6 0,2-6 33,4 0 1,-2 2-33,8 9 0,-1-3-14,7 4 0,-1 4-7,1 1 0,5 7-80,1 5 0,1 4 94,-1 8 1,-5 0-328,4 0 0,-1 0 99,1 0 0,-3 2-62,3 4 1,-3-2-222,-3 8 96,1-1 0,-3 1-156,-3 0 238,-4-1 147,-8 7 0,-8-2 257,-4-5 1,-3 3 219,-3-8 1,-1 2-186,-5-3 1,5-3 77,-5 4 1,5 2-37,1-2 0,1 2 924,-1-2-755,1-5 1,1 9 477,4-4 1,5-2-271,7 8 0,0-6-203,0 5 0,7-1 85,5 2 1,4 3-98,1-3 0,1 4-171,-1 1 1,7 1 88,-1-1 1,2 1-114,-1-1 1,-5-5-70,5 0 1,-5-3-308,-1 3-1732,-1 4 1092,1-14-1048,-1 5 1014,-7-7 927,-2 0 0,0 0 0,1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12:50.64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422 702 7869,'0'-10'0,"0"1"0,0 3 1984,-8 4-1287,6-14 0,-14 9 52,5-5 843,-5-4-988,-2 6 0,1-1 342,-1-1-626,-7 0 1,6 3-218,-5 3 0,3 4 82,-3 2 1,3 0-319,-8 0 1,7 2 172,-1 4 1,1 3-417,-1 9 1,9 1 223,-3 5 0,5-3-513,0 9 1,5-7 91,7 6 0,0-5 207,0 5 1,2-8-75,3 3 1,7-5 48,12-1 0,-3-7 154,8 1 0,0-8 23,7 2 1,-7-6 150,0-6 1,-6 2-45,7-8 0,-3-1 181,2-11 0,-2 5 22,-3-5 0,-11-1-69,5 2 1,-6-3 362,-1 3 1,-1 3-167,-4-3 1,-4 4 521,4 1 1,-6 0-331,-6 1 1,2 1 173,-8 5 0,6 3-176,-5 8 1,5 0-272,-6 0-192,1 0 0,-5 10 111,4 7 1,3 1-394,3 5 1,4 2 200,-4-1 1,4 7-334,2-2 1,8-1 171,3 1 0,5-8 19,2 3 0,5 1 68,0-2 0,8-5 137,-1-6 0,-3-3 25,2 3 1,-1-4-44,1-8 1,4 0-8,-4 0 1,-4-2 7,-1-4 0,1 2-1,-1-8 1,-1 1-1,-5-7 1,-7-1 93,1-5 1,-6 5-97,5-5 1,-7 5 97,2 1 1,-4 1 490,-2-1-372,0-7 1,0 5 233,0-3 1,0 9 84,0 3 224,0 7-392,0-4 0,-2 8-381,-4 0 0,4 8 111,-3 4 1,3 3-7,2 3 0,0 1-241,0 5 0,2-3 131,3 8 1,-1-5-73,8 5 0,-2-8 12,1 3 1,5-7 2,-4-5 0,3 2 49,3-9 1,-1 7-194,1-6 0,5 0 27,1-6 0,-1-2 93,-5-4 0,-1-2-29,1-4 0,-1-5 69,1-1 0,-3 1 80,-3-7 0,2 5-63,-8 1 1,5-5 225,-5 0 1,0-1-84,-6 7 1,6 5 90,0 0 1,-1 7 83,-5-7 820,0 8-603,0-4 0,0 16-128,0 4 0,0 3-248,0 3 1,0 5 117,0 1 1,0 5-664,0-6 1,2 1 311,4-7 0,4 1-279,8-1 0,-1-7 192,1-4 1,7-4-1400,4-2 1689,4 0 0,2-16 0,0-3 0</inkml:trace>
  <inkml:trace contextRef="#ctx0" brushRef="#br0" timeOffset="690">1790 720 7827,'9'-18'907,"7"1"-907,-14-1 2071,6 8-1333,-8-5 1,0 5 40,0-8 96,0 9-484,0-7 0,-2 8 172,-4-3 307,4-5-507,-14 14 1,7-12-16,-9 9-191,1-1 0,-3 6-394,-3 0 0,1 8 236,-7 3 1,8 11-328,-3 1 0,7 6 260,5-5 0,-2 1-320,9-2 1,-1-3 105,6 3 0,0-3-1440,0-3 1061,8 1 1,3-8 69,13-5 1,-5-3 263,4-2 0,-3 0 105,-3 0 0,1-7 363,0-5 0,-7-2-169,1 3 1,-8-5 163,2 4 1,1 3-72,-1-3 1295,0 8-404,-6-4-505,0 8 0,0 2 159,0 4 0,0 0-189,0 11 0,0-1-128,0 13 1,0 0-85,0 7 1,0 4-68,0 1 1,-8 8 79,-3-2 1,1 4-227,-2 1 0,-5-1 215,-7-4 1,-1-5 257,2-6 1,1-3 65,-7-4 1,2-4-135,-3-7 0,-1-8-177,8-5 0,-2-3-15,1-2 0,5-2-374,-5-3 0,5-5 174,1-8 0,7-5-949,-1-1 0,8 1-34,-2 6 0,4-1-559,2 0 0,0 1-368,0-1 1,8 3 325,4 3 1575,3-3 0,11 5 0,1-8 0</inkml:trace>
  <inkml:trace contextRef="#ctx0" brushRef="#br0" timeOffset="2166">2105 492 7883,'0'-10'4,"0"2"52,0 8 0,0-2 320,0-4 360,0 4-23,-7-5 67,5 7-45,-6 0-328,8 0 116,0 0 1,0 7-310,0 5 1,0 4-157,0 1 0,6 7 131,0-1 0,1 2-155,-1-1 1,-2 1 18,8 4 0,-6 3-67,5-9 1,-7 0-50,2-5 0,2-1 138,-2 1-123,0-1 77,1-7 114,-5-2 0,6-10-79,-8-4 1,6-4-87,0-7 0,2-3 75,-3-3 0,-3-2-61,4-5 0,2 3 19,-2 4 1,6-3-105,-7-3 0,7 4 20,-6 7 0,6 1 84,-6-1 1,5 7 4,-5-1 1,2 8-51,-2-2 163,-4 4 0,7 2-119,-3 0 0,-4 2 151,4 4 1,2 4-45,-2 7 1,5 1-40,-5-1 1,2-1-145,-2-4 1,-2 3 82,7-3 0,-7 3-109,2 3 1,2-6 64,-2-1-131,8 1 0,-11 4 88,9-5 0,-8-1-284,2-4 59,4-4 97,-8 6 274,13-8 0,-11 0-92,8 0 0,-8-2 136,1-4 1,3-4-92,-2-7 0,6-1 31,-6 1 0,5-1-60,-5 0 1,8 1-51,-2-1 0,-5 1 5,-1-1 1,2 7-57,-2-1-11,7 0 1,-9 3 60,8 3-78,-8 4 84,12 2 1,-13 2 66,9 4 0,-6-3-65,6 9 1,-7 0 129,7 5 1,-8 1-138,2-1 1,2 1-1,-2-1 1,-1 7-107,-5-1 0,2 1 107,4-7-75,-4 1 1,6-1 73,-8 1 1,0-6-279,0-1 243,8-7 1,-4 4-131,7-8 1,1 0 129,6 0 1,-1 0 133,1 0 1,-1 0-38,1 0 1,7-6-82,4 0 1,-1-5-176,1 5 0,-6-8 120,6 2 0,-5 3-52,5-3 1,-7 2 93,1-2 1,-4-3-54,-1 3 0,-2 2 332,-5-1 1,-3 5-56,-8-6-326,0 0 119,0-5 0,-2 1 898,-4 5 0,-4-3-322,-7 8 1,-1-6 1482,1 7-1418,-1-1 0,1 6-376,-1 0 1,3 2-128,3 4 1,-2 3-151,8 9 0,1-1-317,5 1 0,-6 1 262,0 5 1,0-5-66,6 5 1,8 1-21,4-2 0,-3 1-20,3-7 1,0-1 56,5-4 1,1 1-78,-1-7 1,1 0 195,-1-6 1,7 0-62,-1 0 0,1 0 114,-7 0 0,-5-8-86,-1-4 0,1-3 50,6-3 0,-3-1-47,-3-5 1,4 5 37,-5-4 0,-3 3-20,-2 3 1,2-1 218,-2 0 1,-1 1 274,-5-1 146,0 1 544,0-1-424,0 9-572,0 1 0,0 10 78,0 4 1,0 3-205,0 9 0,0-1 79,0 1 0,0-1-259,0 1 1,2 0 13,4-1 1,-2 7 28,8-1 0,-2-6 69,1-5 0,5-6 54,-4 6 1,3-8 12,3 1 1,-7-3-5,1-2 0,0 0-28,5 0 0,-5-5 36,0-1 1,-3-8-60,3 2 0,4-3 11,-5-3 1,-1 7-12,2-1 1,-8 0-6,2-5 0,1 5 23,-1 0 1,2 6-38,-2-5-3,-4 7 209,6-4 1,-6 8-71,3 0 167,-3 0 1,6 2 50,-8 4 0,2 3-90,4 9 1,-4 0-164,4-1 0,-4 1 106,-2-1 0,6 1-899,-1-1 588,9 1 0,-4-6-763,7-1 0,1-7 450,-1 2 0,1-12-869,-1-6 0,5-3 1372,-5-3 0,13-7 0,-11-2 0</inkml:trace>
  <inkml:trace contextRef="#ctx0" brushRef="#br0" timeOffset="2425">4000 1 13583,'0'19'1164,"0"4"1,0 5-732,0 7 0,0 6-89,0 0 1,0 7-390,0-1 1,0 4 100,0 1 1,0 1-392,0 0 0,-2-3 259,-4-3 0,4 2-526,-4-8 0,4 0 83,2-6 1,0-8-722,0-4 100,0-3 0,0-8 503,0-1 1,6-9 636,0-2 0,8-7 0,-5-11 0</inkml:trace>
  <inkml:trace contextRef="#ctx0" brushRef="#br0" timeOffset="2591">3895 422 17096,'17'0'2287,"1"0"-3964,-1 0 1245,1 0 0,-1 5 326,1 1 106,-1 8 0,1-4 0,-1 7 0</inkml:trace>
  <inkml:trace contextRef="#ctx0" brushRef="#br0" timeOffset="2942">4123 702 7838,'-2'-10'3525,"-4"5"578,4 3-3095,-6 2 1,10-6 519,4 0 1,4-2-752,7 2 1,1 4-323,-1-3 1,3 1-144,3-2 1,-3 4-499,3-4 0,-4-2-1070,-1 2 0,1-1 433,5 1-342,-5 4 1,7-12 390,-9 8 0,-5-5-131,0 5 565,-9-8 0,5 4 307,-8-7 0,0 5-71,0 0 0,-2 7 374,-4-7 326,-3 8 1,-9-4-308,1 8 0,-1 0 389,1 0 0,-1 10-275,0 7 0,7 3 157,-1 9 0,8-2-127,-2 3 1,4 3-27,2-4 0,2 2-170,4-2 0,0 1-422,12-13 1,-3 3-373,14-14 1,3-1-158,9-5 0,-1-15-2489,13-9 1,-6-9 3202,5-8 0,1-3 0,-8-9 0</inkml:trace>
  <inkml:trace contextRef="#ctx0" brushRef="#br0" timeOffset="3893">5666 614 7842,'0'-17'0,"0"-1"0,0 1 1214,0-1 0,0 1-540,0-1 0,-8 7 513,-3-1 0,-3 0-501,2-5 1,-9 1-277,3 4 0,-3-1-499,3 7 1,-1-6 155,-5 6 1,3 0-146,-8 6 1,1 8 135,-1 4 0,4 6-450,7 5 1,1-2 103,-1 9 1,7-7-320,-1 6 1,8-5 171,-2 5 1,12-8 22,6 3 0,11-5 138,6-1 1,6-9 50,6-3 0,0-6-42,12-6 1,-4-5 65,9-13 0,-3 1 53,-3-12 1,-5 8-50,0-14 1,-8 8 291,2-8 1,-6 4 133,-6 1 1,-4 1 196,-7 0 0,-8 0 1063,-5 0-1024,-3 8 0,-2-4-30,0 7 0,-2 1 51,-3 5 1,-5 1-110,-8-1 1,1 9-130,-1 3 0,-5 6 67,-1 6-513,1 11 228,6 3 1,-5 13-461,5-4 385,-5 12 1,18-2-124,-7 8 0,7-8 84,-2 2 0,12 1-296,5-1 0,11-2 130,1-9 0,8-1-79,-1-12 0,3 5 69,2-11 1,0-3 50,0-2 0,-6-4 3,0-2 1,-5-6-88,5 0 0,-8-7 44,3 1 0,-7-4-118,-5-1 272,4-1 0,-9 1-95,5-1 1,-4 1 260,-8-1 1,-2 6-71,-4 1 0,2 5 338,-7-6 0,5 8-177,-6-1 0,0 3 250,-5 2 0,1 2-96,4 3 0,-1 11 71,7 7 0,-6 1-50,6-7 1,1 7 43,5-1 0,7 0-237,5-5 0,6-1 200,5 1-138,4-8-565,16-2 336,-6-8 1,14-4 46,-4-8-810,-4 0 562,7-13 0,-13 2 222,4-1 0,-12-15 0,-3 2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12:56.3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71 667 7884,'-10'8'2204,"-5"-6"-1492,5 6-167,0-8 998,-5 8-451,13-7-483,-6 7-556,8-8 27,8-8 1,7-3 295,9-13-658,7 5 256,-4-14 1,8 0 223,0-8-255,0 0 143,0-2 1,1 4-588,-1-8 161,0 8-333,0-11 102,0 12 364,-8-12 0,4 13-340,-7-4 728,-1 12-107,-13-5 1,3 21-171,-7-5 882,0 12-532,-6-1 1,-2 9 89,-4 3 482,4 13-626,-21 9 1,15 12 362,-15 8-198,15 0-517,-15 21 19,13-13 146,-8 5 0,9-2 196,3 1-1320,4-1 799,2-13 0,0 2 107,0-12-2157,0 4 1532,8-19 1,-1 5-22,5-8 0,4-1 851,-5-4 0,5 3 0,2-5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12:57.2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263 228 7911,'10'0'-918,"-2"0"2421,-8 0-523,8 0-408,-6 0 474,5-8-624,-7 6 0,0-13 215,0 3 280,0-4-553,0-1 1,-2-1 203,-3 1-117,3-1-158,-14 1 1,6-1-264,-7 1 25,-1-1 27,1 8 1,-1-3-476,1 7 305,-1 0 126,1 6-426,-9 0 248,7 0 1,-7 6-38,9 0-855,-1 7 614,9-3 1,-5 8-149,8-1-140,0 9 337,6-7 1,0 6-312,0-7 204,8-1 292,2 1 1,9 0-183,5-1 93,-5 1 56,14-9 40,-5-1 14,-1-8 0,6 0-164,-4 0 450,-3-8-132,7 6 1,-14-13-145,5 3 600,-5-3-363,-1-3 1,-7 0 539,1 1-349,-8-1-145,4 1 1,-8 5 440,0 0-317,0 9 107,0-13 154,0 14-168,0-6-412,0 8 78,0 8 1,0-2 165,0 11-217,0-3 60,0 11 1,0-1-604,0-1 293,0 1 185,0-7 1,7 5-677,5-5 428,-4 5 60,7-21-1174,-5 7 911,8-8 0,-3-2 554,-3-4 0,4-11 0,-7-10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12:57.4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1 8254,'0'9'1225,"0"7"-841,-8-6 1,6 9 218,-3 5-943,10 3 267,-3 8 0,14 2 73,-4 4 0,-5 4 0,1 7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13:02.62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18 246 7890,'0'-11'1717,"0"-1"-1180,0 8 0,-2-4 128,-4 8 0,4 2-354,-3 4 0,3-2-293,2 8 1,0 1-763,0 11 0,0-5 462,0 4 0,2 5-1880,3 1 2162,-3-4 0,14 8 0,-6-5 0</inkml:trace>
  <inkml:trace contextRef="#ctx0" brushRef="#br0" timeOffset="51">316 281 7890,'-2'-15'1652,"-3"3"-982,3 4-415,-14 8 1,12 8-276,-8 4 1,9 5 77,-3 7 1,4-3-867,2 8 1,0 1 807,0 5 0,0 0 0,0 0 0</inkml:trace>
  <inkml:trace contextRef="#ctx0" brushRef="#br0" timeOffset="431">457 1000 7799,'-10'0'2967,"-6"0"-1034,14 0-653,-5 0-764,7 0 0,7-1-277,5-5 1,4 4-17,1-4 0,1-4-19,-1-2 0,1-3 17,-1-3 0,1 1-335,-1-1 0,-1 1 154,-4-1 0,1 1-606,-7-1 413,0 1 0,-8 1 8,-4 4 1,-3-1-28,-9 7 1,-1 2 116,-5 10 1,5 3 17,-5 9 1,-1 7 18,2 5 0,-1-3 44,7 2 0,5 0-35,0 6 1,8-5 9,-2-1 0,12-8-203,6 3 0,6-7-256,5-5 1,4-4-452,8-8 1,0 0 398,0 0 1,6-8-790,0-4 1299,8-11 0,-12-4 0,6-9 0</inkml:trace>
  <inkml:trace contextRef="#ctx0" brushRef="#br0" timeOffset="623">772 387 7897,'-7'-18'0,"5"6"0,-4 1 2449,4 7-703,2-4-836,0 0 51,0-2-566,8 1 0,1-5 209,9 8-2251,-1-7 1210,1 11 0,0-14 437,-1 4 0,8 5 0,3-1 0</inkml:trace>
  <inkml:trace contextRef="#ctx0" brushRef="#br0" timeOffset="1348">1106 1 7840,'-8'17'0,"0"9"0,-4 3 2207,5 4-1442,-1 2 1,4 10 762,-8 7-1067,8 9 0,-4 7 19,8-4 1,0 10-161,0-3 0,0 1-580,0-8 1,0-4 241,0-7 0,-1-2-614,-5-4 1,4-7 498,-4-10 0,4-5-1566,2-7 355,0-9 708,0-1 1,0-10 511,0-4 0,2-9-35,4-9 0,-4-1 361,4 2 1,-5-3-214,-1-3 1,0-2 570,0 7 0,0-7-296,0 2 0,0 4 309,0 1 1,-5-1-110,-1 2 1,-2 1 538,2 10 562,4-3-614,-6 13-774,8-6 1,8 8 13,4 0 0,3 6-115,3 0 0,0 6 103,-1-7 0,7 7-75,-1-6 0,6 6-289,-5-7 0,5 3 137,-6-2 0,6-4-674,-5 4 0,5-4 355,-6-2 0,1 0-314,-7 0 1,1 0 246,-1 0 0,-5 0-361,0 0 148,-8 0 521,11-8 605,-13-2 1,4-5-274,-12 3 517,-4-4 1,-7 13-332,-1-9 0,-1 8 317,-5-2 0,5 4-236,-4 2 1,1 8-118,-1 4 1,3 5-120,-3 7 0,3-3-165,3 8 1,5-5-32,1 5 0,7-2-118,-2 2 0,4-1-482,2-5 0,2-5 322,4-1 1,3-1-307,9-10 0,-1 5 185,1-5 0,5 0-102,1-6 1,-1-6 99,-5 0 1,5-7 53,0 1 1,1-10 130,-7-1 1,1 0 45,-1 5 0,-5 1 218,0-1 1,-2 1-89,1-1 1,3 0 389,-8 1 1,0 5-100,-6 1 593,0 7-577,0-4 0,0 10 346,0 4 0,-6 3-195,0 9 1,0 7-52,6 4 1,0-1-712,0 1 1,0-2 263,0 3 0,8 1-1364,4-8 1,5 0 722,6-5 1,-1-2-1276,7-5 1955,0-3 0,14-16 0,2-1 0</inkml:trace>
  <inkml:trace contextRef="#ctx0" brushRef="#br0" timeOffset="2290">1948 825 9385,'0'-12'1761,"0"1"126,0-1-1193,0-6 1,0-5 65,0 0-37,0-1-374,0 7 0,0-1 94,0 1 607,-8-1-647,6 8 1,-14-3 142,5 7-322,-5 0 0,-2 8-197,1 4 0,-3 6-288,-3 11 1,4-2-348,-5 9 0,5-3 443,1 2 0,6 2-331,1-7 0,7 5 144,-2-6 1,4 1-563,2-7 0,8-1 382,3-4 1,5-3-61,2-3 1,7-4 96,4 4 1,-2-10 171,3-2 0,-3-7 85,2 1 1,2-2 1,-7 2 0,-1-3 224,-5 3 1,-3 2-171,-3-1 509,4 7-64,-14-4 554,5 8-292,-7 0 0,0 2-252,0 4 1,0 4 23,0 7 1,0 3-26,0 3 0,-6-2 77,1 9 0,-1 5-95,6 6 0,0 7 195,0-1 1,-6 0-150,0 6 0,-2-5-120,2 11 0,3-11 109,-9-1 1,2-10-81,-2-2 1,-3-7 11,3-11 1,2-1 0,-1-5 1,-1-3-215,-6-8 0,7 0 55,-1 0 0,0-8-610,-5-3 0,1-11 144,5-1 0,-3-6-36,8 5 0,-6-7 186,7 2 1,-1-2-95,6 2 0,0-5-164,0 5 1,8-2 94,3 2 1,5-2 341,1 7 0,7 1-88,-1 5 0,8 3 357,-1 3 0,3-2-12,2 8 0,2-5 94,4 5 0,-4-6-76,4 6 1,-2-5-69,2 5 0,-4-8 35,3 3 1,-4 1-33,-7-2 0,-4 0 74,-7-5 1,-1-1-67,1 1 0,-8-1 278,-5 1 1,-3 5-123,-2 0 1,-2 3 1,-3-3 1,-5 4-269,-8 8 0,1 0 107,-1 0 1,-5 8-327,-1 4 1,1 3 166,5 3 1,7 5-77,-1 0 1,8 3 46,-2-3 1,4-3-206,2 3 0,8-3-247,4-3 0,11-1-400,6-5 0,1 3-50,5-8 1,-4 0 416,10-6 0,-4-2-2330,-2-4 2862,-8-4 0,6-7 0,-5-1 0</inkml:trace>
  <inkml:trace contextRef="#ctx0" brushRef="#br0" timeOffset="2647">2947 141 7883,'10'-10'1085,"-2"-5"-252,-8 5 1158,0 0-878,0 2-652,0 8 1,0 10-129,0 8 0,0 1-660,0 10 0,0-1 277,0 1 1,0 10-413,0-4 1,0 2-255,0-8 0,0 2-916,0-7 0,-2-3 1632,-4-9 0,4 4 0,-6-7 0</inkml:trace>
  <inkml:trace contextRef="#ctx0" brushRef="#br0" timeOffset="2815">3140 88 6540,'0'-7'2896,"0"7"-1914,0 7 1,-6 19-179,1 3 0,-1 4-360,6 2 0,-6 6-437,0 0 0,0 6-1369,6-6 0,0 5 905,0-5 1,0-7 456,0-11 0,0-4 0,0-1 0</inkml:trace>
  <inkml:trace contextRef="#ctx0" brushRef="#br0" timeOffset="3683">1071 281 7883,'-12'0'1588,"0"0"-10,8 0-390,-4 0-412,8 0-89,0 0 1,8 0-210,4 0 0,9 0-276,3 0 0,7 0 26,-2 0 1,12-2-1119,6-3 1,4 1 317,1-8 572,1 8 0,-8-12 0,-2 7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12:59.1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316 509 7899,'10'0'1016,"-2"0"-637,-8 0 445,0 0-304,0-7-151,0 5-1,0-14 887,0 6-741,0 1 0,-6-7 201,0 4 177,-7-3-337,3 5 86,-8 2-158,1 8-54,-8 0-213,5 0-560,-13 0 280,6 8 140,-1 2 54,-5 15-287,14 2 179,-7 1 1,9 11 209,-1-4-1144,9 4 409,1-4 288,8-8-84,0 6-792,15-6 372,-3 1-156,21-3 235,-6-7 333,9-9 0,1-1 89,3-8 0,-1-4-12,8-7 0,-2-3 85,2-15 0,2-6-72,-9-6 1,3-8 86,-2 2 1,-10 2-101,5-1 0,-13 5 308,0-6 0,-3 6 238,-3-6 1,-7 8-197,-4-2 1,-4 4 190,-2 2 0,0 2-153,0 4 0,-6-2 1102,0 7-880,-7 1 0,3 7 226,-8 5 1,7 3-276,-1 8 1,8 8-313,-2 3 1,2 15-107,-2 9 1,4 4 129,-3 13 0,3-1-36,2 13 0,0 1-38,0 5 0,0 0-180,0 0 1,2-2 91,3-3 0,3-13-9,4-11 1,4-12 100,-5-5 0,7-7 45,5-5 1,-1-6 44,7-12 0,0-6-69,6-11 1,0-6-82,0-12 0,-5-2 95,-1-4 0,-6-2-155,6 8 0,-7-5 82,1 5 1,-5 6 53,-7 5 1,3 15-68,-8-3 269,8 5 115,-12 3-274,5 2 0,-7 18 74,0 7 1,0 7-71,0 5 0,2 4-207,4-4 0,-2-1 142,8 1 1,-1-2-156,7 2 0,-1-3 110,1-9 0,0-1-129,-1-4 1,6-5 115,1-7 1,5 0 4,-6 0 0,7-7 76,-7-5 0,6-4-83,-5-1 0,-1-7-40,-5 1 0,-3-2 71,-3 1 1,2 5 160,-9-5 0,1 3 90,-6-2 1,-2 9 197,-4-4 1,3 7-59,-9-1 0,0 4-105,-5 8 1,-7 0 46,1 0 0,-1 8 16,7 4 1,-1 5-311,1 7 0,-1 3 122,1 8 0,5-6-393,0 0 1,9-1 165,-3 1 1,4 2-310,2-8 0,2-1 31,4-10 0,3 1 147,9-7 0,-1 0-77,1-6 1,1-2 85,5-4 1,-5-9 142,5-9 0,-5-5-92,-1 6 0,-3-9 307,-3 3 0,2 2 21,-9-2 0,3 7 562,-2-1-295,-4-4 0,6 7 45,-8-3 546,-8 11-642,-2 4 0,-1 10-293,-1 4 1,8 6 131,-2 11 0,4-2-429,2 9 1,0 1 62,0 10 0,6-4-81,0 4 1,13-6-605,-1-6 1,5-4 371,1-7 1,3-2-1779,8-5 2269,0 5 0,8-14 0,2 6 0</inkml:trace>
  <inkml:trace contextRef="#ctx0" brushRef="#br0" timeOffset="1259">2193 650 7907,'0'-26'175,"0"13"43,0-5 1,-2 6-131,-4 1 1905,4 3-1262,-5 8 1,5 0 1226,-4 0-768,4 0-278,-6 0-322,8 0 195,0 0-843,0-8 0,0 4-65,0-7 1,-2 1-117,-4-2 1,2-3 50,-7 3 0,-1-2 133,-5 3 1,-1-5-9,0 4 1,1 4 39,-1 3 1,-5 3-160,0 2 0,-9 2 93,3 3 1,2 7-199,-2 12 0,9-5 23,3 4 1,-1 3 117,6-3 0,5 6 0,1-5 0,4-1 13,2-5 0,2-1-71,4 1 0,3-7 60,9 1 1,-4-8 58,3 2 0,-3-4-169,9-2 259,-3 0 1,-3-2-14,1-4 0,-3 2 193,-3-8-57,4 1-164,-7-7 210,1 1-165,-2 7 1,-8 0 468,0 4-139,0 4-86,0-5-319,0 7-697,0 0 682,0 7-406,0-5 61,0 6 239,0-8 1829,0 0-1820,8 0-274,-6 0 253,5 0 1,-5 0-952,4 0 184,-4 0-115,6 0-424,-8 0 1505,0 0 0,8 8 0,1 2 0</inkml:trace>
  <inkml:trace contextRef="#ctx0" brushRef="#br0" timeOffset="2001">2193 509 7907,'0'-9'-421,"0"-1"578,0 4 44,0 4 47,0-6 1,-2 2 420,-4 1-144,4-9 37,-5 12 1,5-12 269,-4 9 451,4-9-411,-14 12-395,7-14 0,-9 14-115,1-3 0,5 3-176,0 2 1,0 0-63,-5 0 0,-1 5-127,1 1 0,-1 8-100,1-2 1,-1-3 147,1 3 1,-1 0-175,1 5 1,-1 1 45,1-1 0,7 1-50,4-1 0,4 1 86,2 0 0,0-1-137,0 1 1,0-1-188,0 1 1,8-7 142,3 1 1,5-6-4,2 6 1,-7-8 62,1 1 1,2-3 46,9-2 1,-3 0-32,3 0 0,-4-7 84,-1-5 0,1-4-84,5-1 0,-5-1 86,5 1 1,-5 3 55,-1-4 1,-3 5-198,-3-11 326,4 5 0,-13 1-130,9 1 768,-8-1-345,4 1 154,-8 7 80,-8 2-233,-2 8 1,-1 0-213,-1 0 1,8 8-108,-2 4 0,-2 5-118,3 7 1,-1 3 66,6 8 1,0 8-84,0 4 0,0 7 22,0 11 1,0 5 33,0 12 0,0 5-221,0 1 1,0 2 442,0 9 1,0-9 29,0-3 1,0-11 50,0-17 0,0-3-265,0-15 0,2-4 232,3-13-1771,-3-1 1155,14-21 1,-14-4-329,4-15 1,-4-11 262,-2-13 1,0 2-696,0-7 1,0 1 87,0-2 1,-2-4 1001,-4 5 0,-4-13 0,-7-3 0</inkml:trace>
  <inkml:trace contextRef="#ctx0" brushRef="#br0" timeOffset="2760">2193 737 7907,'10'-9'0,"6"-7"1543,-14 14-663,5-6 1294,-7 1-924,0 5-312,0-6-223,0 8 1,2-6 182,4 0-632,-4 0 0,12 4-49,-8-4 1,1 4-241,-1-3 1,2 1 179,4-2-536,3 4 0,-5-12-134,8 8 1,-3-7 25,-3 1 0,3-3-79,-3-3 1,-2 0 208,2 1 0,-7-1-11,7 1 0,-2-1-137,2 1 582,-5-1-98,1 1 767,-6-1 223,6 8-765,-8 3 1,0 9-11,0 3 0,0 5 22,0 8 0,0-1-186,0 1 1,0 1 54,0 5 1,0-5-236,0 5 0,6-5-18,0-1 0,1-1-5,-1 1 0,2-7-94,4 1 1,3-8 94,-3 2 0,-2-4 79,1-2 0,1-2-11,6-4 1,-1-4 137,1-7 0,-1 3-117,1-4 1,-6 5 129,-1-11 0,1 5-38,5 1 0,-5 1 158,0-1 1,-8 7 135,2-1 0,-4 6 131,-2-6-149,0 8 1,0-5 219,0 3 192,0 4-41,0-6-673,0 16 0,0 2 77,0 7 0,0 1-160,0-1 1,1 7-293,5-1 0,-2 0 206,8-5 0,-2 0-2,1-1 1,7-1 74,-1-5 1,1 3-128,5-8 0,-1 0 88,1-6 1,3 0 180,3 0 1,4-8-105,-4-4 1,-2-5-42,3-7 0,-3 3 39,2-8 1,2 5 16,-7-5 0,-1 8 4,-5-3 0,-1-1-17,1 1 1,-7 7 198,1 5-155,-8 1 1,2-5 904,-12 4-647,-4 4 0,-13 8 136,-1 0 1,1 8 30,6 4 0,-7 9-74,1 3 0,1 5 112,11-6 1,-3 7-52,8-7 0,0 6-299,6-5 1,2 5 95,4-6 0,10 1-373,7-7 0,10-1-164,2-5 0,8-3-377,10-8 0,-1-2-324,1-4 0,0-3 1058,-1-9 0,-7 1 0,-2-1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24:03.58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236 119 7769,'6'-15'93,"-3"5"184,7 0-277,-7 0 1482,11-4-352,-13-1-480,6 0 470,-7 1-681,0 5 1,-2 3 209,-3 6-150,-3 0-346,-7 0 0,-4 6-338,-1 4 154,-6 3 1,3 4 7,-6 2 1,-1 3 162,1 2 0,6 2-179,3-6 0,6-1-85,4-4-219,3 0 1,7-1 152,0 1 1,9-5-285,5 0 299,1-7 1,11 8 5,-6-6 119,6 0 0,-3 0-107,6 0 0,-4 5 74,-1-5 0,-6 6-156,2-1 1,-6 3-30,-4 2 165,-3-1 224,-7 8-193,0-6 1,-12 10-86,-2-6 638,-11-1-357,2 3 1,-6-6-1,-1 3 466,1-2-396,6-9 1,-3 3 165,6-6-28,1 0-470,4-5 108,7-6 1,3 1 134,10-10-2063,3 4 1318,13-11 1,4 3 25,9-1 614,-3-6 0,18 3 0,-3-6 0</inkml:trace>
  <inkml:trace contextRef="#ctx0" brushRef="#br0" timeOffset="620">588 236 7769,'9'-6'0,"2"2"0,-6-5 996,0 5-596,-5-9 0,-2 10 1250,-3-7-1096,-3 7 1,-7-4-111,1 7 1,-1 0-192,0 0 1,-4 2-214,-1 3 0,0 3 173,6 7-9,-7 6-779,4 2 484,3 0 1,2 0 155,7-4-822,0-2 542,5 10 1,2-10-512,3 2 229,3-2 238,7-3-374,-1-6 352,8-1 1,0-7-256,8 0 516,-1 0-20,-6 0 1,3-7-30,-6-2 0,4-4 174,-4-2 1,-5-5-138,-6 1 506,-5-7-344,9 9 1,-12-6 395,4 4-342,-3 2 1,-7-4 458,0 6 0,-6 1-263,1-1 1,2 2 9,-2 3 0,5 4-95,-5 6 1,7-2-452,-2-3-143,3 3-409,2-4 614,0 12 0,7-4-70,3 3 0,3 2-76,2-3 1,-1 1 81,1-5 1,5 0 77,-1 0 0,6 0-18,-6 0 1,6-1 197,-6-4 0,3-2 66,-3-3 1,-2-3 104,2 4 0,-4 0-97,-5 0 1,1 4 0,-6-5 779,0 7-627,-5-4 0,-5 9-47,0 3 0,-6 3-85,1 7 1,-3 4-20,-2 1 1,2 4 51,3-4 1,-1 6-264,6-2 1,0-2-6,5-3 0,0-2-79,0-3 76,0 1-736,6 0 539,3-7 0,10 3 23,1-6-256,6 0 288,-10-5 1,12-2-150,-3-2 5,2-5 96,-4-5 1,5-1-14,-4 0-155,-2 1 241,-1-1 183,-6 0-167,-1 1 1,-4 0-101,0 5 550,-7-4-159,4 11-241,-7-5 315,0 7-93,0 0-140,0 7-548,-7 1 323,6 7 1,-6 1 32,7 4-224,-7-4 224,6 12 1,-6-10-1035,7 6 788,7-6 0,1 4-731,7-8 941,-1-6 0,6-1 240,0-7 0,6 0 0,-3-7 0,6-1 0</inkml:trace>
  <inkml:trace contextRef="#ctx0" brushRef="#br0" timeOffset="894">1647 45 7769,'0'-15'570,"0"7"0,-7 2 119,-3 6 1,-3 0 638,-1 0 1,-3 0-530,-2 0 45,9 6-479,-10 2 1,12 9-139,-7 2-207,7-2 183,2 4-790,6 0 505,0-5 0,0 11 116,0-8-661,6 1 509,2-6 1,9 1 84,2 0-828,-2 0 539,4-1 1,-5-4-21,4 0 1,-5-5 4,-1 5 1,-1-6 209,-8 6 150,0-6 90,-5 9 157,0-12 1,-6 11-39,-4-7 1,-10 4 141,-4-4 1,-4 0-80,-1-5 0,-1 0 146,1 0 1,1 0-113,3 0-199,4 0 312,13 0-1415,2 0 665,6-6 0,8 2-1688,6-5 1,8 4 1995,7-5 0,0 0 0,1-5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48:44.27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74 0 12034,'0'48'983,"0"-1"0,0-24 0,6 0-390,-4-2-1577,4-6 826,7-7 683,-3-34 5,5 11-157,-9-32 604,-6 30-262,0-10 164,-6 17-162,-9-3-915,-1 13-631,-5 6 570,-1 16-204,6 9 250,-5 13-771,13 0 223,1-7-73,7-1 238,7-19 681,7-4-240,9-13 347,7-7 706,-1-8-465,0-7 374,-6-8-276,-8 1 176,-2 6-143,-11 2 329,4 12-1007,-25-4 85,1 25-619,-5-15 307,3 29-643,18-16 365,-4 11-365,6-7 738,0 1 0,13 0 0,3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48:45.2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317 111 12011,'-8'-32'983,"-5"-1"0,5 31 0,-7-4 0,-6 6 0,5 0 0,-12 6-123,12 2-737,-6 14-713,14-6 387,-5 5-262,11 0-39,-4-4-480,12 4 776,9-13 839,2-8-291,4-21 104,-13 3 135,-2-16 204,-6 11 11,0 0-139,-6-5-531,-2 18 185,-7-9-275,-6 17 205,4 9-795,-10 9 182,10 13-313,3 7-10,1-11 207,11 9 278,-5-17 2,14-3 5,14-7 725,-3-7-114,16-7-190,-17-7-55,4-3-79,-13-4 23,-1 6 14,-7 1-81,-13-1 177,-4 7 148,-12 1-24,-7 14-83,5 1-87,-5 13-1153,13-5 233,8 6-233,15-8 818,35-5 0,19-9 0,27-9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48:46.12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88 59 11990,'-14'-32'983,"-1"6"0,0 39 0,1 3 0,-1 13 0,7 1 0,1-1-110,7-6-1445,7-2 241,1-6-25,7-7 463,6-1-237,-5-14 195,12-7 210,-12-9 243,6-13 298,-14 5-361,-2 1 113,-6 9 415,-6 13-896,-16 8-312,5 15-214,-11 7-233,13 8 342,7-1-98,1-6 1291,7-2-509,20-65-107,-15 38-1231,8-47 0,-34 112 738,16-38 0,0 53 0,28-51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48:46.99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30 15 12015,'-8'39'983,"1"-5"0,1-12 0,4-6 0,-4 5 0,38-32 0,-17 6 0,26-29 0,-26 11-393,-7 0-305,-2 2 698,-6 6-232,-19 7-1034,7 1-168,-16 20 153,7 4 213,11 5-445,-3 6 139,13-11 145,0-3 0,27-1 0,5-5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48:47.89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104 60 12038,'-31'-33'983,"10"7"0,8 26 0,4 26 0,1-13 0,2 21-814,6-19-750,0 0 170,6 0 652,9-7-282,1-8 291,5-8-84,-12-14 590,-3 6-304,-6-12 184,0 12 347,-6 1-480,-16 9-225,11 6-749,-15 13 314,18 3-587,0 7 409,1 5-99,7-12-172,0 5 721,20-13-199,-9-1 286,17-7-59,-14-7 303,1-1-116,-7-6 172,5-1-1486,-11 0 738,-28 46 0,31-21 0,-22 37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48:48.95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156 148 11945,'-17'-33'983,"-2"1"0,17 23 0,-4-5 0,-14 38 0,9-16 0,-11 33 0,16-33-508,32-1-187,-13-14 52,28-1 107,-18-13-120,0-2-131,-2 0 217,-13 2-183,-1 6-98,-14 1-21,-21 5-16,9 3-226,-29 19 196,17 3-407,0 7 119,3 5-318,14-12 133,6 6 362,8-8-125,21-6 220,3-1 355,12-7-36,0 0 256,-5-7-190,5-1 149,-13-6-86,-8 5-776,-9-4-705,-45 12 0,29-6 656,-29 7 0,39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48:49.72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22 67 12023,'-8'-33'983,"1"1"0,1 30 0,11 41 0,-4-21 0,14 36-269,6-46-582,2-1 539,13-7-296,-5-7 472,-2-1-271,-7-7 129,-8 1 138,-6-1-110,-1 0-406,-33 7-557,13 2 173,-28 6-667,25 0 343,-6 6-286,8 2-317,6 7 585,40-7 549,-9-1 140,26-14-143,-28 6-475,-13-12 0,-1 4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48:50.54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82 11990,'8'-39'983,"-1"5"0,-7 25 0,19 42 0,-1-23 0,12 29 0,-9-45 0,-13-3 0,5-5 0,-18-7 0,-3 11 0,-8-3 0,-5 13-499,6 0-1468,0 0 0,46 19 1254,-21-14-598,31 15 0,-35-20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48:51.33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162 68 11973,'-15'-40'983,"1"13"0,-1 27 0,-6 8 0,-2 13 0,-7 2 0,8 0 0,7-2-1311,8-6 34,7-1 410,27-5 198,-14-3-120,34-19-79,-29 3 541,10-11-140,-14 6 432,-5 1 35,-3-1-335,-32 7-685,6 1 272,-16 14-229,15-6-647,6 12 600,7-4 248,41-27-1191,-23 18 656,22-26 0,-40 26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48:52.27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287 45 12048,'-40'-8'983,"-7"8"0,16 8 0,-7 7 0,16-1 0,2 1-989,18-7 689,35-8 85,-17-8-267,38-7 130,-37 1-156,-3-1-15,-7 0-496,-40 7-274,5 2-68,-29 6 273,20 0-107,1 6 160,19 2 236,-2 0 350,56 12-322,-20-17-84,38 10-296,-32-13 332,-2-6 108,-6 4 711,-7-17-229,-27 2-227,-1 1-464,-16 3 322,15 13-1369,6 0 738,53 19 0,-27-14 0,43 15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24:01.9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177 376 8203,'-5'-15'0,"-2"0"781,-1 1 430,5 5-250,-10-4 1246,11 12-1058,-4-6-717,6 1 1,0 11-159,0 0 1,0 8 205,0 6 1,5 4-98,0 6 0,11 7-58,-1 4 0,11 2-85,3 2 0,7 0 31,8 0 1,7 0-21,3 1 0,5-6-167,4 0 1,-1-6 15,7 1 1,-7-10-176,2-4 1,-4-4-756,-1-1 0,-4-7 504,-6-3 1,-1 2-1229,-14-2 1,-1-1-204,-9-4-55,-3 0 947,-12 0 0,-9 2 865,-10 3 0,-16 3 0,-5 7 0</inkml:trace>
  <inkml:trace contextRef="#ctx0" brushRef="#br0" timeOffset="845">15 787 7934,'0'-8'1182,"-1"2"-430,-4 6-204,3-7 165,-4 5 0,6-11-194,0 4 1,0 0-174,0 0 0,0-1-318,0-5 0,0-1 113,0-4 0,6-3-58,4-6 1,3-2 88,2-3 0,1-4-257,4-6 0,-4 0 49,3 0 0,-1 0-330,2 0 0,-4-4 132,4 4 0,-4 2 32,-1 7 0,-5 9 350,0-3 0,-5 9 67,4 1 328,-5 9-141,2-3 29,-6 11 0,0 2-110,0 10 1,0 3-331,0 2 1,0 6-29,0 3 1,2 4-45,3 2 1,3-1 17,7 0 1,-1-4 113,1-1 1,1-4-18,4 4 1,-4-6-56,4 2 1,1-4 44,-1-1 1,4-5 25,-4 0 1,-1-5-150,-4 4 0,0-5-9,-1 1 0,-1-2-114,-3 2 0,-2-4-161,-3 4 282,-3-3 1,3-2 293,-10 0 1,-5 0-111,-9 0 1,-3 0-12,-2 0 1,-9-2-85,4-3 0,-1 4 152,1-4 0,3-2 63,-8 2 0,3 0 162,1 5 1,6-4-52,-1-1 0,7 0 146,-1 5-287,2 0 0,7-2 152,1-3-690,5 4 354,-2-6-1,12 7-985,4 0 0,10 0-620,4 0 0,4-5 799,1 0 1,2-5 817,4 6 0,2-14 0,7 1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49:03.2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294 500 7896,'8'0'1042,"-1"-7"0,-7 4 378,0-7-753,-7 7-47,6-3-306,-12-1 0,9 1 166,-5-4-276,-1 3-42,-5 1 0,5 2 54,0-5 1,1 5-149,-6-1 1,-5 4 21,1 1 1,-1 0-45,5 0 0,1 1-162,-1 4 1,0 4 41,1 5 1,-1 1-278,0 0 0,2-1 175,3 1 0,-1 5-78,6-1 1,0 1 65,5-6 0,0 1-262,0 0 0,2-2-6,3-3 1,3 1 110,7-6 0,-1 0 311,1-5 0,6-2-54,4-3 0,-2-8 317,1-6 0,1-7-176,4 1 0,0-3 26,1-1 1,-1-5-15,1-1 1,-1 1 71,0 5 1,-4-1 50,-1 1 1,-6 0-144,2-1 0,-9 7 253,-1 4 1,-7 2 118,2 3-70,-3-1 1,-4 2-64,-3 3 1,-3 4-97,-6 6 0,-1 1-50,0 4 1,5 5 17,1 9 0,-1-1-211,-5 7 1,2-5 81,3 4 1,4 1-147,6 4 0,-5 0 46,0 1 0,0-1-98,5 1 1,5-3 49,0-2 1,6 1-22,-1-7 0,8 1-27,2-5 1,1-5-126,-2-1 0,-1-5-23,7 1 0,-7-4 133,1-1 0,3-1-47,-3-4 1,1-4 0,-4-7-172,4-3 125,-4 2 113,5-4 1,-11 1-152,0 1 393,0-7-8,-2 9 192,-2-4-229,1 6 1,-5 1-104,2-1 741,-2 0-349,-2 7-191,0 2 71,0-1 253,0 5-248,0-4 0,0 12-30,0 4 0,0 5 134,0 5-282,0 2 0,0 3-65,0-1 0,0 1-320,0 4 0,0-1 182,0-3 0,5 1-393,0-7 0,6 1 261,-1-5 1,3-7-342,2-3 0,0-4 228,-1-1 0,1-6 419,0-4 0,-1-10 0,1-3 0</inkml:trace>
  <inkml:trace contextRef="#ctx0" brushRef="#br0" timeOffset="284">765 30 7868,'-15'0'2506,"2"-2"-1775,3-3 1,-3 3 1658,3-2-1129,4 2-1041,-1 2-873,7 0 0,2 0-97,3 0 0,3 2-2347,6 2 3097,-5-2 0,10 18 0,-2-4 0</inkml:trace>
  <inkml:trace contextRef="#ctx0" brushRef="#br0" timeOffset="1043">956 294 7940,'0'-14'152,"0"-1"0,0 5 377,0 0 1,0 5 293,0-4 185,0 5 12,0-2-288,0 6-473,0 0 0,0 6-11,0 4 1,0 3-201,0 2 0,0 1 115,0 4 0,1-4-248,4 4 1,-3 1-160,3-1 0,1 1 191,-1-2 1,5-2 28,-5 2 0,1-2 39,-1-3 1,-3-4 54,3 0 0,1-5-45,-1 5 81,7-7-68,-11 3 0,7-6 137,-3 0-1,-3-1-167,3-4 1,-2 2-13,2-7 1,-3 0-56,3-5 0,-4-1 98,-1-4 1,0 4-187,0-4 0,5 2 49,0-1 0,0 3-40,-5-4 1,5-1 99,0 1 1,1 1 49,-1 4 1,-3 5-18,3 0 0,-2 7 215,2-2-38,-4-3-169,13 6 0,-11 1 245,7 6 1,-7 6-52,2-1 0,-2 3-6,2 2 0,-3-1-96,2 1 0,-2 5-52,-2-1 0,0 1 60,0-6 0,0 1-103,0 0 0,5 0-9,0-1 0,1-4 146,-1 0-488,-3-7 89,11 10 71,-11-11 182,11 4-2,-12-6-241,12 0 0,-9 0 66,5 0 1,-4-5-343,5 0 294,-7 1 1,9-3-105,-7-3 0,5-3 126,-6-1 0,8-6-19,-2 0 0,-2-4 17,2 4 0,-5-6 281,4 2 0,0 2-172,0 3 535,4-4 1,-9 8 2,5 0 346,-5 1-379,2 12 562,-6 2-542,0 8 0,0 12 291,0 0-403,0 6 1,0-8-119,0 6 0,0 1-157,0 4 0,0-4-228,0-1 0,0-4 170,0 4 0,2-8-145,3-1 1,-2 0 56,7-5-858,-7-4 1,10 1 456,-3-7 0,-2 0-961,2 0 1,0-2 1475,4-3 0,1-10 0,0-7 0</inkml:trace>
  <inkml:trace contextRef="#ctx0" brushRef="#br0" timeOffset="1253">1705 280 9124,'0'9'3163,"0"1"-2036,0 0-295,0 5 0,0-1-266,0 1 0,2 1-766,3 4 0,-4-4 169,4 4 0,-3-4-214,-2-1 0,2 0 282,2-1-2587,-2 1 1303,5 0 1247,-1-7 0,-4-2 0,4-6 0</inkml:trace>
  <inkml:trace contextRef="#ctx0" brushRef="#br0" timeOffset="1435">1705 0 11092,'-1'13'3152,"-4"-3"-2220,3 3-1359,-4-5 1,7 5-264,4-3 0,-2-2-532,7-3 0,-5-1 1222,5 5 0,0 1 0,4 5 0</inkml:trace>
  <inkml:trace contextRef="#ctx0" brushRef="#br0" timeOffset="2536">1911 177 9557,'0'9'681,"0"1"1,2-2-322,3 2 1,-4 8-74,4-3 0,-3 3 70,-2-3 0,0-1-26,0 1 0,0 5-48,0-1 0,5 1-95,0-6 0,-1 1 36,-4 0 0,0 0-150,0-1 0,2-4 248,3 0-163,-3-7 132,4 10-295,-6-11 64,0 4 1,2-7 45,3-4 0,-2-3-332,7-7 1,-5 0 140,4 1 0,-4-3-304,5-2 1,-5 1 185,5-7 0,-2 6-97,2-6 0,3 7 57,-3-2 1,-2 4 437,2 1-196,-1 1 152,6-1 170,0 7 1,-7 3-141,-3 10 0,1 3 47,-1 7 1,0-1-70,-5 1 1,0 1-256,0 4 1,0-2 137,0 7 1,0-8-216,0 3 1,0 1-128,0-1 255,0 0 0,0-6-49,0 1 1,0-5-14,0-1-48,7-5 1,1 4 102,7-3 1,-6-4-149,1 4 0,0-5 89,5-5 1,-1-3-217,1-6 1,0-1-371,0 0 1,4 1 252,1-1 1,-1 0-55,-4 0 1,-2 1 117,-3-1 0,3 0 166,-3 1 0,-2-1-208,2 0 505,-7 1 1,8-1-103,-6 0 1,0 5 1060,-5 1-682,0 5 1,-1-2 471,-4 6-235,3 0 0,-6 0-145,3 0 1,2 6-107,-7 4 0,7 3-135,-2 2 0,3 0-133,2-1 0,0 3 79,0 2 1,0-3 37,0 4-80,0-4 0,2-1-127,3 0 0,-2-2-101,7-3 0,-5 1 60,4-6 0,0 2-499,0-3 274,4-2-190,-4 5 323,5-7 1,-1-7-76,-3-3 1,3-3-102,-3-1 0,1-1-40,-1 0 0,3-4 203,-3-1 0,-2 0-39,2 6 1,-2-1 521,2 0 0,-2 2-99,-3 3 1358,-3-3-857,4 12 527,-6-6-619,0 7 1,0 7-94,0 2 0,0 5-403,0 0 1,0 1 43,0 0 1,0-1-396,0 1 246,0 0 0,0-1-266,0 1 1,5-5 145,0 0 1,2-7-97,-2 2 1,3-3-41,6-2 1,1 0-30,0 0 0,4 0 237,1 0 1,0-5-60,-6 0 0,6-7-128,-1 2 0,1-3 89,-5-1 0,4-1-335,1 0 0,-2 1 158,-8-1 1,3 0-20,-3 1 1,-4-1 117,-1 0 0,-3 0-30,-2 1 1,0-1 148,0 0 0,-2 6 216,-3-1 0,-3 5 289,-7-5 0,1 7-278,-1-2 1,0 5 296,0 5 1,1 3-168,-1 7 1,5 6 804,0 3 1,7 4-398,-2 2 0,4 1-257,1 3 1,1-3-169,4 3 1,3-4-46,7-6 0,1-3-100,4-6 1,-2-2 112,6-3 1,1-5-887,4-10 0,1-5 356,-1-10 0,5-4 293,1-10 0,-1-4 0,-5-6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49:00.8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383 60 7871,'8'-2'147,"-3"-3"717,-3 3-85,-2-4-63,0-1-418,0 6 1,0-7 127,0 3 0,-2 3 612,-3-3-658,3 3 0,-4 2 781,6-6 87,0 4-833,-7-4 0,4 6-274,-7 0 0,5 5 86,-4 0 0,4 6-122,-5-1 1,5 3 45,-5 2 0,2-1 0,-3 1-2,1 0 1,0 4-123,-5 1 1,1 4 83,-1-4 1,5 1-43,0-1 1,1-4 52,-6 4 1,5 1-15,0-1 0,2 1 36,-2-2 0,-1-2 77,6 2-123,-6 4 0,4-2-25,-3 4 1,-1 3 0,4-4 39,-1 4 1,3 1-220,-5 1 11,7-1 178,-10 0 0,10 1 38,-7-1 0,7 1 71,-2-1-124,3 0 37,-4 1 75,4-1 0,-5 1 21,7-1-97,0 0 0,-4-1 38,-1-3 1,0 1 31,5-7-187,0 8 0,0-9 149,0 6 0,0-6-115,0 2-18,0 2 0,1-5 55,4 2 1,-3-1 10,3 2 1,3-2-37,2 6 0,-2-1 61,2 2-82,-7 3 0,10-10 47,-3 6 0,1 1-225,-1 4 220,3-6-8,-5-2 0,2-1-125,0-1 0,-5 1 67,5-5-4,-1-1 0,6-1-98,0-3 1,-5 2-183,-1-8 0,1 3-190,5-2 0,-5-3-81,0 2 3,-1-2 0,6-2 145,0 0 1,-5 0-1043,-1 0 912,-5 0 1,4 0-581,-3 0-1243,-4 0 1102,6 0 1270,-7 0 0,-7 0 0,-1 0 0</inkml:trace>
  <inkml:trace contextRef="#ctx0" brushRef="#br0" timeOffset="1341">456 2308 7839,'-9'5'1312,"-1"0"0,7 2-503,-2-2 1144,-3-4-841,6 6-424,-5-7-273,7 0-520,7 0 159,1-7 25,7-7 0,4-4-538,1-7 336,6 1 136,-10-6 1,12-6-122,-3-3 34,-4-3 0,5 3-111,-6-1-184,-1 8 52,2-11 83,-4 6-73,-2-1 246,-2-4-70,-12 11 279,6-5-92,-7 6 1,0 7-151,0 4 524,0 2 1,-2 9-168,-3 3 0,-1 17-81,-4 7 0,-3 9-111,3 6 1,-3 6 38,-2 9 0,7-2-136,3 7 0,-1 0 96,1 5 1,0-2-184,5-3 0,-5-4 95,0-6 1,0-6-175,5-4 1,0-4 43,0-6 0,0-3 88,0-6 0,0-5 75,0 0-60,0-7 0,0 2 161,0-10 0,-1-3-88,-4-7 1,3-5-53,-3 1 1,3-7 49,2 1 1,0 2 1,0-1 1,2 1 36,3-1 0,-2 1-53,7 3 1,0 4 3,5-4 1,1 4-9,3 1 0,-2 5-269,2 1 0,-2 5 98,-3-1 0,1 4-129,0 1 0,-2 1 61,-3 4 0,3-1-3,-3 5 1,-4-4-357,-1 5 374,3 0 0,-6 5 154,3-1 1,-4-4-121,-1 0 1,-1-5 180,-4 4 1,-2-4-33,-3 5 0,-3-5 42,4 5 0,-4-7-63,-2 2 0,0 2 93,0-3 1,6 3 370,-1-2-271,0-3 0,0 6 890,0-3-400,7-4 65,-3 12 1,6-9-245,0 5 1,1 1 165,4 5 0,-2-5-172,7-1 1,0 1-168,5 5 0,-1-5-269,1 0 1,0-2 108,0 2 0,4-4-572,1-6 1,-1 0 353,-4 0 0,0 0-1217,-1 0 1,-4 0-100,0 0-1526,0-6 2943,-2-3 0,5-5 0,-5-1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2:49:53.3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30 12132,'47'0'983,"1"0"0,-32 0 0,-1 0 0,-54-13 0,27 9 0,-40-9 0,44 13-1967,-7 0 0,53 13 584,-34-9 531,55 9 852,-49-20-981,5 6 76,4-6 1,-55 33-1,0 7 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2:49:53.3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110 0 12021,'8'33'983,"-2"-7"0,-6-26 0,-32-7 0,17 6 0,-26-6 0,33 7-213,-5 0-1754,-2 7 0,38 14 0,-28-3 0,38 3 0,-33-8 865,0-5 1,0 7-1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2:49:53.3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89 60 11993,'-23'-33'983,"9"7"0,7 26 0,-6 26 0,10-13-820,-10 28-452,13-25 1272,-7-1-232,18-54-380,-14 27-534,16-33-165,-26 45 0,-3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2:49:53.3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 59 12048,'-15'-33'983,"7"7"-656,2 26 1,6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2:49:53.3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 1 11989,'-33'8'983,"7"-2"0,19 8 0,6-5 0,-6 13 0,40-34-188,-25 14-777,25-28 351,-27 24-697,-4-11 0,4 5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2:49:53.3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52 82 11971,'-8'-39'983,"-5"11"0,11 15 0,-11 12 0,5 27 0,0 1-194,8 24-1062,8-28 89,20-10 212,-10-13 25,16-13 232,-17 10 95,4-17 554,-6 12 49,-7 0-1967,-34-12 612,11 17 223,-19-4-179,20 9 0,6 5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2:49:53.3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 1 12010,'-17'33'983,"4"-1"0,13-24 0,0 7 0,7 6 0,1-11 0,7 3-732,6-13-211,2-13 423,-7 3-319,4-4-1128,-19 1 0,-27 50 0,25-34 656,-17 37 0,40-40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2:49:53.3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 0 12051,'-8'33'983,"8"0"0,8-25 0,14 0 0,-6-1-980,5-7-26,-6 0 318,-7-20-132,-1 9 820,-7-11-499,-20 9-416,9 12-653,-11-6 109,3 20 190,16-3 40,-4 11 0,22-6 0,8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5:49:38.14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635 514 7929,'-21'0'2368,"-4"0"-1718,4 0-489,0 0 241,13 0 1,9-1-113,14-4 0,8-2-568,11-3 1,5-3 276,10 3 0,-6-3-613,6-1 0,-2 6 419,7 3 1,-8-2-266,-7 2 1,-6 2-33,1 8 0,-10 3 137,-4 7 0,-5 6 221,-5 3 0,-6 7-24,-8 9 1,-11-4 365,-10 13 0,-9-5-152,-5 10 0,-4-5 721,-1 4 0,0-4-71,0 5 1,2-6 0,2-1 357,6-6 0,5-2-21,4-9-700,4 2 1,13-15 213,3 2 0,10-3-173,5-1 0,16-2-12,8-3 1,10 1-76,10-6 1,2 0-772,12-5 0,-6 0 381,2 0 0,-9 0-518,-1 0 0,-11 0-381,1 0 1,-11-1-2267,-4-4 3258,0 3 0,-12-11 0,4 5 0</inkml:trace>
  <inkml:trace contextRef="#ctx0" brushRef="#br0" timeOffset="1">473 147 7948,'-29'-13'1330,"0"3"0,-1 3-578,1 7 1,-1 4 21,1 5 1,-5 11-292,-1 19 0,-9 13-896,5 17 0,-5 18 19,26-39 0,2 2 0,-1 0 0,3 2 347,3 4 1,2 1 0,1-1 0,3 1-69,3 1 1,4 1 0,6 3 0,4-1 95,0 1 1,5-2 0,7-1 0,6-2 99,2-2 0,4-2 0,7-1 0,4-3-140,3-1 1,3-2-1,8-3 1,4-3 247,0-6 0,2-4 0,3-4 1,2-5-77,2-6 0,-1-6 1,-1-3-1,0-7 532,-3-5 1,-1-7-1,1-6 1,-2-6-476,-5-7 1,-2-5 0,1-1 0,-3-4 44,-2-3 0,-4-3 1,-3 0-1,-5-2-112,-5-3 1,-4-2 0,-4-5 0,-3-2 6,-4-4 1,-4-1 0,-6 0 0,-4 0 234,-3 4 0,-4-1 0,-6 0 1,-4 1-317,0 3 1,-5 2-1,-12-2 1,-6 2 138,-4 6 1,-6 2 0,-7-1 0,-5 4-52,-8 3 1,-3 4 0,-5 4-1,-3 4-809,-6 5 0,-2 5 1,-5 4-1,-1 6-32,2 7 1,0 5 0,-2 8 0,2 4 322,5 3 0,4 4 0,4 6 1,2 4-868,6 4 0,2 3 625,5 2 1,4 2 392,5-3 1,4 1 0,5 4 0,3 1 249,-20 36 0,10 6 0,15-4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24:30.9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324 647 7808,'8'-14'2773,"-1"-1"-2071,-7 7 0,-7-4 906,-3 7-1077,-3 1-156,-2-3 0,-1 5 169,-3-3 1,-3 10-476,-2 5 1,-4 5 47,4 4 0,-4 4-152,-2 7 0,3-1 89,2 1 1,4 4-93,6 0 1,7-1-16,3-9 1,3 2-89,2-6 1,9 0-104,5-6 1,9-1-27,12-3 1,2-3-97,7-7 0,2-8 108,3-7 1,2-6-154,2-9 1,5-6 78,-5-3 0,-2-8 24,-2-2 1,-5-5 47,-5 5 1,1-5 207,-11 5 0,2-5-119,-11 5 1,-1-6 627,-4 1 1,-7 3 596,-3 2 1,-3 5-577,-2 5 0,-7 0 115,-3 9 0,-3 1-198,-1 14 1,-1 4-169,0 11 0,-4 3-144,-1 7 0,-1 13-184,1 16 1,4 10 217,-4 5 1,4 9 102,1 6 1,2 8-1509,3 1 1,4 5 718,6-4 1,0-2-21,0-9 1,1-9 224,4-10 1,5-12 222,10-7 0,-2-9 54,6-11 0,1-4 233,4-6 0,5-13-246,1-6 1,-1-14 366,-5-6 0,6-4 139,-1-1 1,-5 2-181,-4 3 1,-7 8 84,1 6 0,-4 7 138,-5-1-20,3 2-334,-5 9 1,2 2 58,0 6 0,-7 6-32,2 4 0,3 8-118,2 1 0,0 6 80,4-5 1,-2 6-616,7-2 0,-1-3-269,2-1 1,3-4 418,6-1 1,-4-7-59,-1-3 1,1-3 62,4-2 1,-1-2 151,-4-3 1,3-8 29,-8-6 1,1-3 195,-6 3 0,-1 1 664,-3-7 1,-3 7-446,-7-1 1,0 2 712,0 3 1,-7 1-434,-3 3 0,-9 3 137,-6 7 1,3 0-196,-3 0 1,2 8-123,-1 7 1,-2 1-260,6 9 1,5-5-240,5 4 0,7 1-775,-2 4 0,5-5 577,5 1 1,10-7-542,9 2 0,4-4 413,2-1 1,10-7 502,4-3 0,4 3 0,-4 0 0</inkml:trace>
  <inkml:trace contextRef="#ctx0" brushRef="#br0" timeOffset="608">1867 544 7780,'8'-8'1331,"-1"2"-981,-7 6 0,0-7 72,0 6 1,0-6-138,0 7 1013,0 0-983,0 7 0,0 1 189,0 6 0,-5 1-127,0 0 0,0 1-42,5 4 1,-5 1-242,0 4 1,1 2-197,4-2 0,0 3 52,0 1 1,0-5 12,0 1 1,0-7-58,0 2 0,1-6 71,4-4 1,-2-3-472,7-7 320,0 0 1,5-7 154,-1-3 1,1-9-46,0-6 0,-1-3 0,1-1 0,0 0 16,0-1 1,-2 6 17,-4-1 0,3 2 190,-7-1 1,5 3-58,-6 6 348,1 0 1,-3 7 79,3 3-91,-3 3-308,4 2 0,-4 7 57,3 3 1,-4 8-183,4 1 1,-3 6 105,-2-6 1,1 8-506,4-3 1,-3-1 190,3 1 0,-2-6-1041,2 2 302,-3 3-62,11-7 719,-5 5 0,7-14 69,-1-7 0,1-7 48,0-7 0,4-6-39,1 1 1,1-8 154,-1 3 0,-4 3-120,4 1 0,1-1 386,-2 1 0,1 2-132,-5 8 0,-1-1 1150,1 6-84,-7 0-378,5 5 1,-11 8-245,3 7 0,-3 1-157,-2 9 0,0-1-614,0 6 1,0-1 209,0 1 1,0-7-1474,0-4 0,1-3 1506,4-1 0,3 0 0,7 0 0</inkml:trace>
  <inkml:trace contextRef="#ctx0" brushRef="#br0" timeOffset="807">2779 574 7746,'-15'15'2760,"7"-7"-1785,1 5 1,7-3-35,0 9 496,0-2-900,0 4 0,0-7 124,0 1-1079,0 0 375,0 6 0,0 2-1740,0 6 1319,0-6 1,0 3-292,0-6 1,-1 0 523,-4-6 1,3 1 230,-3 0 0,-3-7 0,0-2 0</inkml:trace>
  <inkml:trace contextRef="#ctx0" brushRef="#br0" timeOffset="950">2735 353 7746,'0'-14'1958,"-2"4"-1077,-3 0 3690,3 0-2091,-11-4-1106,12 5-2601,-6 3 0,9 8 1227,3 2 0,3 11 0,7 8 0</inkml:trace>
  <inkml:trace contextRef="#ctx0" brushRef="#br0" timeOffset="1567">3029 647 7723,'0'-23'0,"4"2"0,1 7 2087,0-8-1347,2 13 0,-6-11 87,4 10 625,3-3-909,-6 5 1,6 0-52,-3 3 0,-2 3 34,7-3 1,-5 10 38,5 5-315,-7 10 0,9 2-202,-8 8 0,1-1 68,-5 1 1,2 6-346,3 3 1,-3 3 226,2 2 0,-2-6-231,-2-4 1,0-4 164,0-6 1,2-3-221,3-6 0,-2-7 117,7-3 1,-1-3 117,6-2 0,5-13 124,-1-7 1,6-8-60,-6-6 0,8-2-228,-3-3 0,-1 1 128,1 4 1,-6 5 128,2-1 0,-4 7-77,-1 9 0,0 1 665,-1 3-462,1-3 0,-2 13 17,-3 0 0,-2 8 37,-3 11 1,-3 6 156,3 9 0,-4 4-664,-1 6 1,0-2 228,0-2 0,0 0-1182,0-5 0,2-6 629,3-4 1,3-9 609,7-1 0,6-1 0,2-5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2:49:53.3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59 1 12034,'-32'15'983,"6"6"0,26-5 0,0 5 0,0-6 0,19-7-600,-1-1-157,12-14 223,-9-1 400,-6-7-274,-1 1 408,-6 5 0,-34-4-903,18 18-1064,-31-3 656,37 13 0,-4-1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2:49:53.3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 12084,'33'-8'983,"-7"2"0,-26 19 0,6 3 0,2 0 0,7 4-457,0-18-537,-7 11-618,12-12 855,-17 19 25,16-17 31,-4 10 701,1-13-1967,-1-19 738,5 33 0,-10-35 0,11 33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2:49:53.3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603 1 9136,'-15'0'2159,"1"0"0,-1 0-1381,0 0 1,0 6-276,1 4 0,-6 5 108,1 5-213,-8-4-208,5 18-13,-14-9 0,5 12-97,-4-2 0,-1 9-202,2 10 1,-5 3-93,5 2 1,1-1-355,8 1 0,1 5 327,9-1-463,4 1 1,11-10-90,0 0 159,6-7-258,9 4 677,8-7 0,6-1-11,1-4 0,-1 0-6,0-10 1,1 4-360,-1-9 0,-1-2-34,-3-3 625,2-9 0,-4 3 0,7-5 0</inkml:trace>
  <inkml:trace contextRef="#ctx0" brushRef="#br0" timeOffset="1">280 1721 8055,'8'-15'2746,"-2"7"-531,-6-5-1166,-6 5-92,-2-1-557,-1 3 1,-4 4-4,4-3 0,-6 4 20,-5-4 1,4 3-182,-4 2 1,-1 7-214,2 3 0,-3 4 0,4 4-69,-1 2 0,-1 6 51,5-2 0,2 4 83,4 2-22,-5-8-589,13 6 343,-6-11 0,9 4 44,3-6 1,3-2-209,7-4 1,6-2 67,3-7 0,4 0 86,2 0 1,1-2-1,1-3-449,3-4 0,4-4 210,-5-2 1,5 7-884,-4 3 658,-8 3-1682,1 2 2336,-12 0 0,12 0 0,-5 0 0</inkml:trace>
  <inkml:trace contextRef="#ctx0" brushRef="#br0" timeOffset="2">1162 1765 7933,'0'-8'-121,"0"1"341,0 7 858,0-6-212,0 4 486,0-5-530,0 1 1,0 3-183,0-7 1,0 5-314,0-5 0,-5 5 1,-2-3 798,-1 2-427,-2-6-498,-5 10-37,1-11 1,-1 12-257,0-4 0,-4 3 0,-1 2 113,2 0 1,2 7-442,1 3 0,0 3-37,1 1 1,-1 1 272,0 0 0,6-1 0,0 1-476,3 0 1,1 0-653,5-1 890,0 1 0,6-2-207,4-3 192,3 3 163,2-12 54,0 6 24,-1-7 31,1 0 0,5 0 50,-1 0 0,3-2-79,-3-3 0,-2 2 186,2-7 1,-3 2-83,-1-2 0,0-3 156,0 4 0,-1-4 178,1-2 1,-5 0-224,0 0 1,-7 1 660,2-1-323,-4 7-181,-1-5 71,0 11 203,0-11-161,0 11 445,0-4-428,-6 6 0,3 0 373,-7 0-684,6 0 1,-7 2 184,6 2 0,0 5-377,5 5 0,0 1-137,0 0 1,0 4 0,0 1-21,0-2 198,7-2 0,1-1-48,7 0 1,-1-7-68,1-3 207,0-4 1,-1-1 103,1 0 1,0 0-186,0 0 228,-1-6-60,1-2 1,0-7-74,-1 0 0,-1 5-50,-3 1 0,3-1-14,-3-5 1,1 5 44,-1 1-13,3-1 0,-11 0-47,3 0 173,3 7 0,-6-5 419,3 3-153,-4 3-160,-1-4-45,-6 12 0,4-3 32,-3 7 126,4 0 79,1-2-235,0 5-30,0-5 1,0 7 53,0 0 0,0-5 2,0-1 0,6-4-3,4 5 0,3-7-502,2 2 0,-1-3-32,1-2 1,0 0 223,-1 0 0,1 0-405,0 0 1,0 0-1,-1 0 131,1 0 1,-5 2-1121,0 2 1572,-1-2 0,6 11 0,0-5 0</inkml:trace>
  <inkml:trace contextRef="#ctx0" brushRef="#br0" timeOffset="3">1882 1750 7933,'8'-2'92,"-3"-2"0,-4 0 472,-1-5 0,0 4 593,0-5 1,0 5-577,0-5 0,-1 5 945,-4-5-638,3 7-485,-4-3 1,-1-1-184,6 5-372,-6-4 163,7 6 322,-6 0-469,4 0-1807,-5 0 1132,7 0-5526,0 0 5743,7 0 176,-5 0 418,4 0 0,-6 0 0,0 0 0</inkml:trace>
  <inkml:trace contextRef="#ctx0" brushRef="#br0" timeOffset="4">1441 1706 7933,'5'-10'-131,"0"0"0,0 6 187,-5-6 0,0 5 455,0-5-29,0 7-152,0-4 835,0 1-189,0 4 564,0-4-609,0 6-638,0 0 0,0 6 0,0 4-219,0 3 1,0 2 86,0-1 1,0 1-383,0 0 1,0-1 77,0 1 1,0 0-297,0 0 275,6-7-97,-4 5 118,4-12 1,1 6 93,3-7 165,3 0 0,1 0 0,1-2-117,0-3 1,4-3 25,1-6 0,0-1-60,-6 0 1,6 0 49,-1 1 0,1-1-229,-5 0 0,-1 1 70,1-1 1,-5 5-375,0 0 526,-7 1-205,4 0 378,-7-4-78,0 12-151,0-6 535,0 7-252,0 7 322,-7-6-358,5 12 0,-4-4 6,6 5 0,0 1 109,0 0 0,0-1-93,0 1 0,1 0-215,4-1 1,-1 1 26,5 0 0,0 0-63,0-1 1,4-6-1064,-3-3 825,3-3 1,2-2-1862,0 0 1026,-7-7 305,-2-1 798,1-6 0,-5-1 0,4 0 0</inkml:trace>
  <inkml:trace contextRef="#ctx0" brushRef="#br0" timeOffset="5">2058 1721 8532,'-6'-8'2758,"4"-1"-2101,-3 4 1150,-3 4-792,6-6-396,-11 1-198,12 4 490,-12-4-371,11-1-159,-11 5 306,5-4-4,0 6-791,-6 0 1,6 0 145,-6 0 0,4 0 0,2 2-596,1 2 0,-3 5-398,5 5 155,0 1 0,1 0-238,-1-1 522,0-5-11,5 4 164,6-5-317,-4 0 228,11 5-55,-11-11 259,11 4 0,-5-6-179,7 0 1,-6 0-214,1 0 167,0 0 592,5 0-186,-1-6 1,-4-1 65,0-3 482,-7-3 671,4 12 96,-7-6-827,0 7 1,0 2-47,0 3 1,0 4-146,0 11 1,0-2-108,0 7 0,0-1-25,0 5 0,0 1 85,0-1 0,0 6-323,0-1 96,0 0 38,0 2 0,0-10 241,0 4-124,0-4-17,0 3 211,0-6 28,-7-2-217,-1-6-62,-7 0 34,1-7 0,-6 3 86,0-6 21,-6 0-93,3-5 1,-6-7 51,0-2 1,4 0-102,1 0 0,4-1-92,-4-5 0,6 0 37,-2 1 1,9-1-372,1 0 0,7 6-8,-2-1-22,3 0 1,9-3 177,2 3 1,4-1-1049,2 6 1,6 0 349,4 5 1,-2 0 923,1 0 0,1 0 0,4 0 0</inkml:trace>
  <inkml:trace contextRef="#ctx0" brushRef="#br0" timeOffset="6">2205 1691 6570,'0'-9'499,"0"-1"0,0 5 163,0-5 1,0 5 534,0-5 184,0 7-704,0-10-3,0 11 307,0-4-289,0 6 383,0 0-871,0 6-12,0 3 0,2 5-330,3 1 1,-2 0 65,7-1 0,-7 1-215,2 0 1,-2-2-63,2-3 1,-3 3 137,3-4 1,-2 5 112,2 0-3,-4-6 6,6 5 356,0-11-101,-6 5-11,12-14 1,-10-1-77,7-7 0,-6 1-214,0-1 188,5 0-14,-8 0-149,6 1 20,-1-1-103,-4 0-24,11 1 209,-11-1-20,4 7 0,-4-4-65,3 7 239,-4 1-141,6 4 1,-7 1 157,0 4 0,5-2-37,0 7-2,0 0-81,-5 5 0,4-1-19,1 1 0,0 0 29,-5-1 0,0 1-27,0 0 1,5 0 47,0-1-153,0 1 108,1-7 5,-4 5-36,5-11 1,-6 9 8,4-6 8,-3 0 1,6-5-84,-3 0 45,-3 0 1,9-2 36,-6-3 0,5-3-115,-5-6 0,4-1 100,-4 0 1,5-4-54,-5-1 0,5 0 14,-5 6 192,6-1-189,-3 0 93,0 1 1,1 5-46,-5 5 71,-2 2 0,6 8-200,-3 4 1,-3 3 135,3 2 1,-4 0-396,-1-1 1,0 6 155,0 0 1,0-1-322,0-4 0,2-2-169,3-3 210,-3 3 1,6-7-701,-3 4-125,-4-3 1332,12-7 0,-5 0 0,7 0 0</inkml:trace>
  <inkml:trace contextRef="#ctx0" brushRef="#br0" timeOffset="7">2778 1794 14916,'10'0'432,"0"0"1,0 0 14,5 0-518,-1 0 0,1 0 145,0 0 1,-1-1-628,1-4 1,-2 1 172,-3-5 1,1-1-237,-6-5 497,7 0 0,-11 1 28,4-1 0,-3 0 161,-2 1 0,0 4-107,0 0 501,0 7 1,-7-9-105,-3 7 1,2 1 25,-1 4 1,-1 1-390,-5 4 0,5 3 105,0 7 0,2 1-385,-2 4 1,4-4 170,6 4 0,-5-4-40,0-1 0,0 0-23,5-1-107,7 1 306,1 0 1,7-6 167,-1 1 1,1-7-52,0 2 0,-5-3-95,-1-2 1,1-2-258,5-3 0,0 2 102,-1-7 1,-4 2-72,0-2 0,-2-3 44,2 4 1,1 0-649,-6 0 401,7-1 1,-11-5-568,4 0 686,3 7 70,-6-5 0,4 10 1276,-6-7-702,0 7 579,0-4-443,0 7 961,0 0-958,0 7 1,2-4-104,3 7 0,-3 0-390,2 4 0,-2-4 60,-2 0 0,5 0-111,0 5 1,1-2 83,-1-4-110,-3 4 0,9-9-95,-6 6-672,0-7 516,2 3 1,-4-6-26,7 0 0,-5-6-61,5-4 0,-7 2-189,2-2 509,3 0-74,0-4 1,2 0 113,0 5 0,-5 2-153,4 7 531,-5 0-104,9 0 0,-10 2 47,7 3 0,-7 3-93,2 7-144,3-1 1,-6 1-361,3 0 1,-4-6-62,-1 1-74,7 0 1,-4-2-75,7-3-870,-7-3 0,9-4 1383,-8-3 0,8-3 0,-4-7 0</inkml:trace>
  <inkml:trace contextRef="#ctx0" brushRef="#br0" timeOffset="8">3499 1221 7965,'-7'8'0,"6"0"1862,-4-3 0,1 3-877,-1 7 1,4 1 1071,-4 4 0,3 3-939,2 6 1,2 1-417,3-1 1,-4 5-706,4 1 0,2 5 51,-2 0 0,0-3-422,-5 2 1,5-6 305,-1 1 0,1-3-1528,-5-1 1,0-7-330,0-4-2544,0-2 4469,0-3 0,0-12 0,0-4 0</inkml:trace>
  <inkml:trace contextRef="#ctx0" brushRef="#br0" timeOffset="9">3455 1559 17567,'8'0'4433,"5"0"-3639,-3 0 0,-2 0-1043,2 0 0,-1 0-900,6 0 0,0 0-3129,-1 0 4278,1 7 0,0 1 0,0 6 0</inkml:trace>
  <inkml:trace contextRef="#ctx0" brushRef="#br0" timeOffset="10">3675 1735 6514,'-8'0'9830,"1"0"-7184,7 0 1,2 0-1604,3 0 1,3 0-491,7 0 0,1 0-658,4 0 1,-4 0 124,4 0 0,-4 0-1379,-1 0 1,-1 0 866,1 0 1,0 0-913,-1 0 1,-5-6 382,-4-4 1,1 2 333,-1-2 0,0-1 404,-5-9 1,0 4 231,0-4 0,0 4 119,0 1 0,-7 0-132,-2 1 0,-5 4 676,0 0 1,4 7-260,0-2 1,0 3 811,-4 2 1,-1 7-438,0 3 0,5 9 74,1 6 0,5 3-333,0 1 0,2 2-188,2 3 0,6-3-158,4 4 0,3-4 85,2-2 0,1-6-369,4-4 1,-2-4 170,6-5 1,-4-3-1335,4-7 1,3-15 1323,7-10 0,-3-9 0,5-10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3:41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148 104 7835,'-7'-13'807,"-1"1"1,-2 4 542,1 2 0,1-1-632,-2 2-408,-3 4 1,9-6-31,-5 7-321,-1 0 0,0 0 118,0 0 80,7 7 1,-9 1-627,8 6 262,-8 1 208,11 6-1085,-6-4 581,7 4 119,0-6-392,0-1 279,0 1 268,0 0 1,7-6-20,2 1 1,4-6 13,2 0 0,5-2 190,-1-2 0,6-2-90,-6-2 1,6-5 170,-6-5 1,3-3-11,-3-2 1,-2 2 7,2-2 0,-4-2 49,-5 1 1,-4 0-81,-6 6 1,0-1 392,0 0 0,-1 2-187,-4 3 0,-5 4 84,-10 6 0,2 0-77,-6 0 1,4 2 198,-4 2 1,4 5-34,-4 5 0,11 1-258,-2 0 0,3 1-96,-2 4 1,6-7-196,3 6 0,3-11-792,2 7 758,0-3 0,7 1-71,2-4 1,6-2 7,5-7 0,-4 0-25,4 0 0,1 0 65,-2 0 0,1-2 127,-5-3 0,4-1 75,1-4 0,-5-3-27,-6 3 193,1-3-82,-2-2 154,-1 1-138,-7-1 0,-7 7 236,-2 3 0,-4-2-70,-2 3 0,0-1 3,0 5 0,1 5-147,-1-1 1,2 8 14,3-2 1,-1 3-119,6 1 0,-5-4 239,5 0-410,0 0 0,5 5-76,0-1-105,7-6 1,1 4 145,7-7 1,-1 0-122,1-5 1,0 0 34,-1 0 1,1 0 113,0 0 0,0-5 49,-1 0 1,-4-5-39,0 5 1,-5-6 184,5 1 0,-7 2-75,2-2 443,-4 0-145,-1-5 499,-6 7-374,-2-5-131,-7 12 119,0-6 0,1 7 1,-1 0 0,0 0-22,0 0 0,1 7-15,-1 2 0,0 0-172,1 0 0,4 0 73,0 0 0,7 4-309,-2-3 0,3-2 56,2 2-294,0-7 1,7 9-138,3-7 0,3 0 235,1-5 1,1 0-12,0 0 0,-1-5 123,1 0 1,0-7-54,0 3 1,-1 0 24,1 0 1,-5-1 179,0-5 0,-7 5-122,2 1 318,-4-1 0,-1 0 310,0 0 1,-6 5-258,-4-5 0,-3 7 44,-2-2 1,-1 4-59,-4 1 0,2 0 161,-6 0 1,4 5-58,-4-1 1,6 8-6,-2-2 1,4-2-157,1 2 0,0-2-155,1 2 1,6 3-423,3-3 0,3-2 180,2 1-43,0-5 0,7 7 126,2-6 0,4 0-375,2-5 0,2 0 171,2 0 0,-3 0-84,4 0 1,1-2 63,-1-3 1,-1 2 92,-4-7 1,-2 5 251,-3-4 0,1 4-115,-6-5 128,0 0 1,-5-5-84,0 1 1,0 4 481,0 0 0,-6 5-218,-4-5 0,2 6 391,-2-6 0,0 7-19,-5-2 1,-4 3-213,-1 2 0,1 0-289,4 0 0,5 7 89,0 2 1,1-1-118,-6 2 0,7 0 92,3 5 1,3-1-534,2 1 0,0-5 219,0 0 0,0 0-363,0 4 0,5-4 102,0 0 1,6-7-31,-1 2 1,3 2 232,2-3 0,0 1 13,-1-5 0,1-1 133,0-4 0,-1 2-119,1-7 0,-5 0 254,0-5-82,0 1 0,3-1 93,-4 0 0,-2 0 162,-7 1 1,0 4 121,0 0 0,-7 2 12,-2-2 1,-4-1-115,-2 6 1,-5-5 305,1 5 1,-3 0-183,3 5 1,3 0 54,-4 0 1,4 7-151,1 3 1,0-2-257,0 2 0,7-1-776,3 6 662,-3 0 1,7-1-723,-4 1 601,10 0 1,3-2-2446,6-3 2659,8-4 0,1-12 0,6-2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3:48.8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30 791 7873,'-10'0'3891,"0"0"-2770,7-6 1,-4 2-557,7-6 1,2 1-359,3-6 0,3-6 7,7-4 0,6-2-192,3-3 1,4-4 102,2 0 1,-1-7-295,0 1 0,1 3 27,-1-2 1,-4 0-160,-1-6 0,-6 1-310,2 0 1,-4-3 278,-1 3 0,-1-2 332,1 12 0,-7 6-128,-3 8 729,-3 4-348,-2 8 0,-2 5 211,-3 12 1,-5 14-231,-9 16 0,1 10-48,-7 5 0,6 5-504,-6 5 1,7 1 206,-1 4 1,2-1-284,3-9 1,-6 3 199,1-8 0,-1-5 14,5-5 1,2-6 64,3-9 722,-3-6-54,12-2-203,-6-13 0,7-9 96,0-14 0,7-6-157,2-9 0,5 1 26,0 0 0,1-1 21,0 1 0,1 0-274,4-1 1,-4 1-172,3-1 1,3 7-201,-3 4 0,6-1 69,-6 6 1,6-3-142,-5 12 0,-1 0-98,-4 5 0,1 2 193,4 3 1,-6 3-63,1 7 1,0 0 7,-5-1 0,-2 1-16,2 0 1,-7-1 186,2 1 0,-4 0 161,-1-1 0,-6 1-113,-4 0 1,-3-5 160,-2-1 0,-4-4 237,-1 5 0,-6-7-185,1 2 0,-1-3 68,2-2 1,-4 0-30,4 0 1,2 0 409,3 0 1,2 0 726,3 0 632,-1 0-1358,0 6 0,7 3-20,3 5 1,10 1-68,5 0 1,5-1-106,4 1 1,1 5-149,9-1 1,-3-1 11,9-8 0,1 1-240,-2-6 1,0 2-536,-4-2 1,-6-4-1938,1 4-348,-7-3 2846,3-2 0,-20-7 0,-2-1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3:43.8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45 412 7891,'8'-15'1655,"-1"1"-1265,-7-1 0,0 5 683,0 0 595,0 7-516,0-3-760,0 19 1,0-2-30,0 14 1,0 2-108,0 13 0,0-1-352,0 10 0,0 3 151,0 2 1,0-2-204,0 2 0,0-7-271,0 2 1,1-8-569,4-2 0,-3-6-371,3 1 0,-4-9-107,-1-5-354,0-11 1819,0-2 0,0-20 0,0-4 0</inkml:trace>
  <inkml:trace contextRef="#ctx0" brushRef="#br0" timeOffset="357">30 118 7917,'-6'-13'3722,"-4"3"-2734,3-3 1,1 10-440,6-7 1,3 5-126,7-5 1,1 6-195,14-6 0,1 2-175,8-2 1,-1 2-439,6 3 0,0 3 314,5-3 1,-1 4-438,-4 1 0,2 4 326,-7 1 1,0 7-527,-4-2 1,-7 4 211,-4 6 1,-4-2-221,-5 6 1,-4-4 417,-6 4 0,-1-1 330,-4 2 1,-5-2 470,-10-4 0,-2-1-389,-8 7 1,-4-7 572,0 1 1,-6-2-326,6-3 0,0-1 62,4-3 0,1 3 313,0-3-717,6-3 0,3 1-853,10-3-324,4-4 1,14 6 1154,7-7 0,6 6 0,8 3 0</inkml:trace>
  <inkml:trace contextRef="#ctx0" brushRef="#br0" timeOffset="885">530 691 6990,'-7'-8'917,"-1"-5"350,-6 3 0,-1 4-352,0 1 0,0 3-383,1 2 1,-3 0-80,-2 0 0,1 4-191,-7 5 1,6 1-50,-6 10 1,7-2-69,-1 1 0,2-1-167,3 7 0,1-7-362,3 1 0,3 3 357,7-3 1,2 1-771,3-6 0,5-4 375,9 0 1,4-7-5,6 2 0,1-3 93,-1-2 1,1-7-332,-1-2 0,4-5 137,-4 0 1,4-1-7,-9 0 1,-2-4 216,-3-1 1,-3-1 89,-1 1 1,-2 4 556,-3-4 1,-3 4-286,-7 1 0,0 1 620,0-1-450,0 0 1042,-7 7 1,-1 2 281,-7 6-847,0 0 1,2 6-327,4 4 0,-3 8-141,7 1 0,0 6-372,5-5 0,0 1 193,0-2 0,0-2-144,0 2 1,7-2 65,3-3 0,3-1-758,1-3 0,6 2 38,0-7 0,4-1-223,-4-4 1,1-1 232,-1-4 741,-4-3 0,5-7 0,-6 0 0</inkml:trace>
  <inkml:trace contextRef="#ctx0" brushRef="#br0" timeOffset="1306">942 603 7858,'0'15'0,"0"0"-275,0-1 0,0 1 249,0 0 1,4 1 510,1 4 1,0-4 6,-5 4 1,2 1 448,3-2-614,-4 1-115,6-5 1,-7-6-86,0 1 62,0-6 1,5-4-112,0-10 1,0-8 80,-5-2 0,0-1-158,0 1 1,0 2-53,0-6 1,0 4-13,0-4 0,1 1-21,4-2 1,-2-1 102,7 7 0,0-3-151,5 3 0,-1 7 49,1-2 0,0 2-463,0-2 1,-1 5 229,1 5 0,0 2 316,-1 2 0,1 6 0,0 3 0</inkml:trace>
  <inkml:trace contextRef="#ctx0" brushRef="#br0" timeOffset="1627">1485 618 8077,'-6'-8'595,"-2"-5"747,-7 11 0,-5-9-577,1 6 0,-1 0-113,6 5 0,-3 6-342,-2 4 1,2 3-238,-2 2 1,2 4 188,3 1 1,-1 6-41,0-1 1,7-2-148,3 1 1,4-6 42,1 2 0,6-4-468,4-1 1,9-2 159,6-3 1,-1 1-1110,6-6 1,-4 0 80,8-5 0,-3-5 1218,-1 0 0,-1-13 0,1 2 0</inkml:trace>
  <inkml:trace contextRef="#ctx0" brushRef="#br0" timeOffset="2384">1750 662 10860,'-2'-8'678,"-3"3"1,2 3-406,-7 2 0,1 0 37,-6 0 1,0 0-71,1 0 1,-1 7-71,0 3 1,0 3 71,1 1 0,4 1 0,0 0 1,2-1-23,-2 1 1,4 0 13,6 0 0,0-1-291,0 1 1,6-2 78,4-3 0,8 1-444,2-6 0,1 0-25,-2-5 1,3 0-225,2 0 0,2-5 209,-6 0 1,1-8-208,-1-1 0,-9-1 226,4-5 1,-5 4 105,-1 1 0,-2 0 251,-7 1 0,0-1-81,0 0 0,0 1 440,0-1 0,-5 5-251,0 0 1,-6 7 1128,1-2-743,-3 4 0,-2 1 413,0 0-572,7 0 1,0 0-5,3 0 0,4 6-275,-4 4 1,5-2 73,5 2 1,-2-2-278,7 2 146,-1 3 1,6-10-100,0 7 1,0-7-36,-1 2 1,-4-3 130,0-2 1,0-2 53,4-3 1,-1 2-2,-3-7 0,3 0 65,-3-4 0,-2 1 150,2 3 0,-5-3 402,5 3-198,-7-3 22,3-2 1,-4 7 308,3 3-338,-3 3 0,4 4-178,-6 3 0,0 3-18,0 7 1,0 0-210,0-1 1,-5 6 81,0-1 0,0 3-315,5-3 0,0-2 136,0 2 0,2-2-306,3-3 1,2-4 86,2 0 1,4-7-41,-3 2 1,3-3 146,2-2 1,5 0 73,-1 0 1,1-7-194,-6-3 1,1-3 40,0-1 0,-2-1 185,-3 0 0,3 0-61,-3 1 1,-2-1 212,2 0 0,-7 6-166,2-1 154,3 0 1,-6 0 457,2 0-288,-2 7 234,-2-3 1,0 7-166,0 4 0,0 3 212,0 7 0,0 1-240,0 4 0,2 3-197,3 6 1,-2-1 29,7-4 1,-1-2-245,6-8 1,6-1-1800,4-3 1991,3-3 0,1-7 0,0 0 0</inkml:trace>
  <inkml:trace contextRef="#ctx0" brushRef="#br0" timeOffset="3076">2573 603 7813,'0'15'566,"0"0"1,5-6-401,0 1 1,5 0 260,-5 5-273,6-1 1,-4 1 85,2 0 0,0-1-120,-5 1 1,-2-5 56,3 0 0,-3-5 122,-2 4-39,0-5 52,0 2-226,0-6 0,-5-6 72,0-4 0,-2-5-111,2-4 1,4 1 60,-4-7 1,3 2-146,2-1 0,2-4 62,3 4 1,-2 2-33,7 3 1,0-3-265,4 3 1,1-1 126,0 6 0,-1 5-738,1 5 0,1 2 409,4 2 1,-8 2 472,2 2 0,-2 11 0,2 8 0</inkml:trace>
  <inkml:trace contextRef="#ctx0" brushRef="#br0" timeOffset="3277">3014 559 12196,'0'15'2146,"-5"4"-1571,0 1 1,0 6-598,5-1 0,0-3-94,0 3 1,-4-5-59,-1 4 1,0-6-940,5 2 0,1-9 417,4-1 696,-3-7 0,11 4 0,-5-7 0</inkml:trace>
  <inkml:trace contextRef="#ctx0" brushRef="#br0" timeOffset="3435">3014 250 7832,'-15'0'4269,"7"7"-4404,-5 1 0,12 7 171,-4 0 1,3-6-2144,2 1 2107,7 0 0,1 5 0,6-1 0</inkml:trace>
  <inkml:trace contextRef="#ctx0" brushRef="#br0" timeOffset="3800">3146 500 7882,'9'2'-57,"-5"3"0,-2-2 737,-2 7 0,2 0-206,3 4 1,-2 6-173,7 0 1,-5 6-133,4-2 0,-4 2-13,5-1 0,-2 3-63,2-4 1,2-3 88,-8-1 1,6-4-318,-5-1 1,2-2 113,-2-3-172,-4-4 1,7-7 76,-3-4 1,-3-8 94,3-7 1,-4-11 99,-1 2 1,2-6 238,3 1 1,-2 1 181,7-6 0,-5 7-194,5-3 1,0 6 199,4 4 0,-4-1-112,0 7 1,0 1 447,4 8-584,1 3 1,0 7-240,-1 0 0,-4 7-334,0 3 0,-7 4-451,2 6 1,-2-4-1206,2 4 0,-3 1 1970,3-1 0,3-1 0,0-4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3:53.8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8 381 8034,'0'-8'1714,"0"1"-1349,-6 7-119,4 0-88,9 0 1,4 0-124,14 0 1,-6 0-689,6 0 0,-2 0 433,1 0 1,4-5 219,-4 0 0,4 0 0,2 5 0</inkml:trace>
  <inkml:trace contextRef="#ctx0" brushRef="#br0" timeOffset="217">97 498 7524,'-15'0'-768,"7"0"0,0 0 2304,3 0-1096,3 7 0,-4-4-242,6 7 0,6-7-502,4 2 0,9-3 188,6-2 0,-1-2-465,6-3 1,-2 2 580,11-7 0,0-6 0,5-7 0</inkml:trace>
  <inkml:trace contextRef="#ctx0" brushRef="#br0" timeOffset="1059">890 190 7905,'-16'-10'0,"-2"0"727,-2-1 1,1 2-245,4 0 0,0 5 489,1-1-266,-1-3-465,0 0 1,7-2-166,3 1 0,10 5-203,5-1 1,10 4-163,4 1 0,-1 0 230,1 0 1,1 0-316,4 0 1,1 5 171,-1 0 0,1 6-354,-1-1 1,-1-2 184,-4 2 0,2-2 35,-6 2 1,0 3 108,-6-3 0,-4-2 135,0 2 89,-7-1 0,2 6 16,-10 0 1,-3-5 203,-7-1 1,1-4-129,-1 5 1,0-5 129,0 5 1,1-7-57,-1 2 1,5-2-43,0 2 1,6-3-39,-6 3-30,7-4-239,-4-1 1,9 5 74,3 0 1,-2 0-33,7-5 1,-6 2 59,6 2 1,-2 0 39,2 6 0,3-7-22,-3 2 1,-2 1 117,2-1 0,-5 5 20,5-5 147,-7 6 1,4-3 70,-7 7 0,-2-5-92,-3 0 1,-3-2 103,-7 2 0,-1 1-39,-4-6 0,-1 5 68,-3-5 0,-4 0-98,3-5 1,-3 0-6,-1 0 0,5 0-65,-1 0 0,7 0-32,-1 0 1,4-2-265,5-3 0,3 2 94,7-7 0,0 5-714,0-5 1,7 5 381,3-4 1,5 5-254,4-1 0,4-1 623,6 1 0,1 0 0,-1 5 0</inkml:trace>
  <inkml:trace contextRef="#ctx0" brushRef="#br0" timeOffset="1392">1434 542 7842,'-8'7'579,"-5"-4"178,3 7 1,-3 0-408,-2 4 0,1 1-296,-1 0 0,5 1-285,0 4 1,1-4 211,-6 4 0,2-9-772,3-1 1,-1-5 163,6 5 627,0-7 0,-2 3 0,-1-6 0</inkml:trace>
  <inkml:trace contextRef="#ctx0" brushRef="#br0" timeOffset="1760">1684 101 7954,'-6'-13'747,"-4"4"0,-3-3-132,-2 7 0,5-5 608,0 6-145,7-1-255,-10 5-821,11 0 70,-4 0 0,12 0-134,4 0 1,3 0 140,2 0 0,0 1-106,-1 4 0,0-2-227,-5 7 1,8-5-299,-8 5 0,8-5 275,-7 5 1,-2-5-116,2 4 0,-7-4 41,2 5 214,-4 0 1,-2 5 197,-4-1 0,-3 1-117,-7 0 1,0-1 80,1 1 1,-6 0 111,0-1 1,1 1 218,4 0 0,0-5 639,1-1-544,5 1 0,-2 0 186,6 0-406,0-7 0,7 9-170,3-8 0,3 1 127,7-5 1,-1 0-581,1 0 0,6 0-124,4 0 1,-2 0-379,1 0 1,1-5-521,4 1 1,-1-6 1413,-4 5 0,4-7 0,-5 4 0</inkml:trace>
  <inkml:trace contextRef="#ctx0" brushRef="#br0" timeOffset="1979">2184 454 7832,'0'15'0,"0"-5"670,0 0 1,0-1-205,0 6 0,-7 0-295,-2-1 0,-6 3 39,-5 2 0,2-2-435,-6 2 0,1 2-132,-2-1 0,-2-5-453,2-5 0,-1-2-494,2 2 1304,2-4 0,1-6 0,-2 0 0</inkml:trace>
  <inkml:trace contextRef="#ctx0" brushRef="#br0" timeOffset="2376">2316 322 7902,'-1'-13'2153,"-4"3"-1517,3-3 1,-3 5-282,10-7 1,-2 0-600,7 1 0,-2-1 237,2 0 1,3 1-451,-3-1 1,3 0 315,2 1 1,4-1-171,1 0 0,-1 0 90,-4 1 1,0-1-549,0 0 0,-1 6 409,1-1 1,-5 2 195,0-2 0,-7 2 854,2 3-575,-4 3 0,-1-3 243,0 10 0,0-2-206,0 7 1,-1 0 486,-4 5 0,2 6-175,-7 3 1,5 2-39,-5-1 0,5 3-219,-5-4 1,7 2-338,-2-1 1,-1 1-436,1-6 0,0-1 364,5-4 0,0-5-988,0 0 1189,0-7 0,6 3 0,3-6 0</inkml:trace>
  <inkml:trace contextRef="#ctx0" brushRef="#br0" timeOffset="2735">2860 454 7812,'8'7'1122,"-3"3"1,-3-2-571,-2 2 1,-2-2-623,-3 1 0,-3 9-186,-7-3 0,4 3-287,-4-3 0,4-1-614,-9 1 0,-1-2 1157,1-3 0,1 3 0,4-5 0</inkml:trace>
  <inkml:trace contextRef="#ctx0" brushRef="#br0" timeOffset="2963">3213 454 7847,'0'-14'1290,"0"4"-1920,0 0 353,0 7-20,0-10-543,0 11 278,0-5 562,6 7 0,3-6 0,5-2 0</inkml:trace>
  <inkml:trace contextRef="#ctx0" brushRef="#br0" timeOffset="3105">3463 425 7847,'8'8'11,"-2"-1"0,-4-7-223,3 0-458,-3 0 51,11 0 619,-5 0 0,7-7 0,-1-1 0</inkml:trace>
  <inkml:trace contextRef="#ctx0" brushRef="#br0" timeOffset="3243">3742 395 7847,'7'9'339,"-6"-3"2002,6-6-954,-7 0-1255,0 0-575,6 0 1,-2-2 442,5-2 0,1-5 0,5-5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4:06.77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195 105 10186,'8'-8'2541,"-1"1"-1917,-1 7-140,-4-6 1,5 2 775,-7-6-926,0 0 0,-2 0 741,-3 1-570,3 5-148,-11-9-116,5 11 0,-7-4-8,0 6 0,0 0-529,0 0 187,-7 6 146,6 3 1,-9 6-638,10-1 444,-10 8-109,22-5 1,-16 4-359,15-6 0,-1 0 213,5 0 0,0 0-133,0 0 1,6-2 240,4-3 0,8 2 58,2-7 0,5 0 279,-5-5 1,7-5-31,-2 0 387,3-7-337,-5 4 1,-1-7 137,-7 0 0,-1-5 0,1 0 121,0 2 0,-5 1 273,0 2 0,-6 0-246,1 0 1,-10 1 288,-5-1-318,-4 6 0,-1-2 231,0 6-286,-6 0 1,3 5-81,-7 0-119,6 0 151,-9 0 0,12 6-583,-6-4 347,7 11 1,2-4 114,3 6 0,-2 1-653,7 4 1,0-3 149,5 3 0,2-4-14,3-1 0,3-5-149,7 0 1,5-5 150,0 5 1,2-7 46,-2 2 0,3-3 171,7-2 0,-5 0 125,-1 0 0,-4-2 62,5-3-15,-6-3-34,2-7 1,-6 2 73,0 3 1,-2-4-1,-3 5-82,-5-5 1,-3-1 11,-2 0 1,-7 0 1418,-3 1-688,-3-1 0,-4 6-2,-3 4-177,-3 4-221,0 1 1,-5 0 241,3 0-455,3 0 231,-6 6-73,11 3 0,-4 6-330,6-1 176,7 1 1,-4 0-593,7 0 442,0 0 0,5 0-319,0 0 1,7-2 184,3-3 1,3-1-72,2-4 0,0-4 36,0 4 0,1-3 79,4-2 0,-3-2-129,3-3 149,-4 4 40,-1-13 1,0 8 139,0-4 0,-5-4-140,0 4 1,-7-3 418,2-2 0,-3 5 250,-2 0 0,-7 2-303,-3-2 0,-3-2 253,-2 7-268,0 1 1,-5 4 195,1 0-29,-1 0 1,0 0 239,0 0-651,0 6 227,5-4 0,0 11-757,7-11 0,-1 11 453,4-3 0,4 3-1589,-4 2 0,11-2 758,9-3 1,2 2 925,8-7 0,0 0 0,5-5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4:12.5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447 90 7745,'8'-15'1384,"6"0"-343,-13 7-480,6-6 0,-14 8 142,-3-4 0,-5 2-83,-5 3 348,-3 3-577,-7-5 0,-6 16 248,-4 6-140,-3 6-237,-9 9 0,11 1 569,-4 4-498,10-3 1,0 4 97,10-6 0,10 3-177,11-3 1,4 2-155,4-12 0,11 5 113,10-5 1,15-7 45,5-8 0,15-3-46,-1-2 1,11-7-1340,0-3 1,1-8-826,-1-2 1,-7-7 1950,-13 2 0,-7-3 0,-13-2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4:08.15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1195 10331,'7'-15'1146,"3"0"1,5-1-900,5-4 1,-2-5-37,7-10 0,0 2-241,5-7 1,1 0 79,4-4 1,-3-1-237,3 0 1,-4-2 211,-1-2 1,-5 5-209,0-5 0,-2 6-63,2-7 1,-9 8-86,-6 2 0,-1 7 283,1-2 1,-2 10-97,-3 6 840,-3 9-511,4 3 0,-6 9-177,0 3 1,-1 10 52,-4 9 0,3 11 48,-3 5 0,3 5 14,2 5 1,0-2-35,0 7 1,5-1-215,0 6 0,5-2 52,-5-3 0,7-5-390,-2-10 1,1-1 182,-1-9 1,4 2-1278,-4-12 1102,3 0 1,0-10-543,-3 0 996,3-7 0,-11 4 0,5-7 0</inkml:trace>
  <inkml:trace contextRef="#ctx0" brushRef="#br0" timeOffset="209">314 882 7800,'-8'-7'2161,"1"4"-385,7-7-964,0 6 0,2-7 114,3 6 0,3-5-802,7 5 0,0-2 55,0 2 0,1 4-1220,4-4 1,-1 3 649,6 2 0,-1 0-2741,6 0 3132,-6 0 0,4 7 0,-5 1 0</inkml:trace>
  <inkml:trace contextRef="#ctx0" brushRef="#br0" timeOffset="574">926 717 7800,'-10'-8'-385,"1"3"1841,-1 3 1,-5 2-665,0 0 0,5 2-210,0 3 0,6 3-205,-1 7 1,2 5-292,-2 0 1,4 2-269,-4-2 1,3-2 201,2 7 0,2-7-559,3 2 0,-2-3 425,7-3 0,0-4-482,5 0 0,0-6 201,0 1 1,0-4 29,-1-1 1,6-6-21,0-4 1,0-9 309,-5 0 1,0-6 162,0 5 0,-2-2-109,-3 2 1,2 2 703,-7-7-403,0 7 708,-5-4-450,0 7-293,0 7 0,0 3-45,0 10 1,-2 8-178,-3 7 0,4 5-183,-4-5 0,3 5 124,2-5 0,2 5-530,3-5 0,-2 5 280,7-6 1,1 0-649,9-9 0,-3 1 934,3-6 0,3 0 0,0-5 0</inkml:trace>
  <inkml:trace contextRef="#ctx0" brushRef="#br0" timeOffset="1083">1479 777 9899,'0'-15'5887,"0"0"-5096,-7 0 1,1 0-312,-4 0 0,2 5-307,3 0 1,1 5 0,-6-4 0,5 5-663,-5-1-356,0 4 1,-5 2 620,1 4 1,0 4-645,4 5 0,-3 1 307,3 0 1,2 5-54,-2 0 0,2 5 191,-2-5 0,3 0-15,7-5 1,0-5 114,0 0 1,2-5-37,3 5 0,-2-7 221,7 2 0,0-3-69,5-2 1,-5 0 155,0 0 1,-5 0-144,5 0 77,-7-7-26,10 5 439,-11-4 0,6 6-169,-3 0 1,-3 1 457,3 4 1,-4 0-51,-1 10 1,2-1 153,3 10 1,-3 1-34,3 5 0,-4-3-266,-1 3 0,0-4-245,0 9 1,0-2 86,0 2 1,-6-3-232,-4 2 0,-4-2 82,0-2 0,-8 5 291,-3 0 0,-10-6 192,-5-4 0,-3-6-172,-2 1 0,1-6 219,-1-4 0,0-3-216,0-7 1,7 0-12,3 0 0,5-7-107,5-3 1,5-8-412,11-2 1,-3-5 181,7 5 1,7-6-1011,8 1 1,8-2-111,2 3 0,6-3-660,-1 7 0,8 0-347,2 5 1,0 5 2076,-5 0 0,6 0 0,3-5 0</inkml:trace>
  <inkml:trace contextRef="#ctx0" brushRef="#br0" timeOffset="1833">1718 658 7733,'7'-9'196,"-6"-4"0,6 10 254,-7-7 740,0 6 230,0-2-538,0 6-375,0 0-100,-7 0-112,6 6 0,-6 3-93,7 6 0,0 5-87,0-1 1,0 3 109,0-2 1,0-2-255,0 7 0,2-7-187,3 2 1,-4-3 158,4-2 0,-1-2-125,1-3 184,-4 3-207,13-11 0,-11 5 47,7-7 0,-7-7 146,2-3 0,2-3-28,-2-2 0,1-5 17,-1 0 1,-3-5 54,3 5 0,2-5-53,-2 5 1,1-1 41,-1 1 0,-3 3-26,3-3 295,3 4-178,1 1 135,-1 7-196,5 1 1,-10 7-45,7 0 0,-6 7-38,1 2 1,-4 6 41,-1 5 1,0-3-81,0 3 0,0 1 44,0-1 0,0 5-77,0-5 0,2 0-17,3-5-67,-3 0 0,6-2 44,-3-3 1,-2-3-46,7-7 1,-5 0 91,5 0 1,-2-2 51,2-3 0,4-1 2,-4-4 0,3-9-46,2 4 1,-5-3 79,0 3 1,0-5-61,5 0 0,-5 0 82,0 6 0,-2-1-99,2 0 239,3 0-107,-5 0 226,1 6-111,4 3 1,-11 12-89,3 4 0,-4 4 129,-1 1 0,0 6-75,0 4 0,0 2-125,0-2 0,0 1 90,0-6 1,0 5-404,0-5 0,0-5 66,0-5 1,0-5-67,0 5 0,7-7-696,3 2 0,3-10 1005,2-5 0,7-10 0,1-3 0</inkml:trace>
  <inkml:trace contextRef="#ctx0" brushRef="#br0" timeOffset="2576">2465 777 7722,'0'-10'2499,"0"0"-1112,0 7-232,0-4 1,-5 6 183,0-4-334,0 3-618,12-5 0,1 7-184,7 0 1,0-5-165,0 0 1,5 0 133,0 5 1,0-1-590,-6-4 1,6 3 308,0-3 0,0-2-1765,-5 2 1308,0-6 1,0 3 172,0-7 0,-7 0 185,-3 0 1,-3 5-13,-2 0 0,0 0 282,0-5 1,-7 5-132,-3 0 1,-3 7 205,-2-2 1,-2 3-57,-2 2 1,2 2-2,-3 3 1,3 5 83,3 10 0,-1-2 49,0 7 1,1-5 53,4 4 1,4 0-86,6 1 0,0 1-236,0-6 1,1 5 127,4-5 0,4-2-244,6-8 0,0 2 70,0-7 0,-1 0-74,1-5 1,5 0 64,0 0 1,0-2 38,-5-3 0,0-3-132,0-7 0,0 0 75,0 0 0,0-2-61,0-3 0,-5 4 91,0-4 0,-5 3 109,5 2 0,-7 0-149,2 1 549,-3-1-191,-2 0 0,0 5 228,0 0 519,0 6-339,0-2-340,0 19 1,0-3-53,0 10 0,0-2-258,0 2 0,0-3 156,0 3 1,0 1-224,0-1 0,0 0-39,0-5 1,1 0 0,4 0 1,-2-7-270,7-3 262,0-3 1,5-2 6,0 0 0,0-2 23,0-3 1,-5-3-60,0-7 0,2-2 90,8-3 0,-4 4 42,4-4 0,-3 3-47,-2 2 1,0 0-1,-1 0 1,-4 5 126,0 1 0,-5 5-67,5-1 0,-5 4 361,5 1 1,-6 1-157,1 4 0,-4 5 271,-1 10 0,0-2-160,0 7 1,0-2-140,0 2 0,0 2-190,0-7 1,0 0-562,0-5-1447,0 0 1539,7 0 1,1-9-2331,7-6 2827,0-6 0,0-16 0,0-1 0</inkml:trace>
  <inkml:trace contextRef="#ctx0" brushRef="#br0" timeOffset="2818">3466 0 7727,'-14'7'2792,"4"3"1,4 5-995,6 5 0,-5-2-929,0 7 1,-2 0-154,2 5 1,2 6-270,-7 4 1,5 3-311,-5 2 1,5 5-148,-5 0 0,2 3-279,-2-8 0,3 3-920,7-9 0,-1 3 707,-4-2 0,3-5-1252,-3-10 1,3-4 848,2-6 0,2-2-1768,3-3 2673,-3-3 0,11-7 0,-5 0 0</inkml:trace>
  <inkml:trace contextRef="#ctx0" brushRef="#br0" timeOffset="3000">3346 538 7730,'0'-8'1553,"0"-1"2085,0 5 1049,0 2-2494,0-5-786,0 7-1878,0 0 0,7 0 179,3 0 1,3 0-1777,2 0 2068,-7 0 0,12 13 0,-3 4 0</inkml:trace>
  <inkml:trace contextRef="#ctx0" brushRef="#br0" timeOffset="3360">3525 732 7708,'-8'0'7961,"2"-6"-6234,6 4 1983,0-5-2806,0 1 0,6 2-188,4-6 1,5 7-405,5-2 0,-3-2-334,3 2 1,-2-1-1294,2 1 0,-4 3 877,4-3 0,-3 4-925,-2 1 0,0-5 603,0 0 0,-5-5-88,0 5 0,-6-7 389,6 2 0,-6 2 100,1-2 0,-4 0 307,-1-5 0,-1 0-22,-4 0 0,1 2 234,-6 3 0,1-2-204,-6 7 1,0 0 577,0 5 0,-2 0-268,-3 0 0,9 7 93,-4 3 0,3 8-101,-3 2 0,7 7 223,3-3 0,3 0-80,2 1 1,0-5-27,0 4 1,7-5-345,3 1 1,3-4 135,2-1 0,0-7-955,0-3 1,0 2 460,0-2 0,0-2-455,0-8 0,0-3 335,-1-7 0,1 0-2563,0 0 3010,0 0 0,7-6 0,1-2 0</inkml:trace>
  <inkml:trace contextRef="#ctx0" brushRef="#br0" timeOffset="3675">3959 523 8454,'6'-8'1642,"-4"1"-1284,5 7 0,-7 2 381,0 3 1,0 3-276,0 7 0,0 5-141,0 0 1,0 6-288,0-1 0,0 4 70,0 0 0,5 1-130,0 0 0,0-7 101,-5-3 0,1-3 298,4-2-261,-3-7 0,6-1 194,-3-7 0,-2-13-164,7-7 1,-5-7-234,5-3 1,-5 0 14,5 0 0,-5-4 135,5-1 0,-5 0 39,5 5 0,-2 7 1,2 3 0,2 3 81,-7 2 0,7 2-145,-2 3 0,3-2-335,2 8 0,-5-1-484,0 5 0,0 6 782,5 4 0,6 10 0,2 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24:28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192 601 7760,'31'-23'0,"-5"2"826,-16 7 1,1-1-296,-6 0 1,5 5 2135,-5 1-1316,0 5-840,-5-2 0,-2 1 1390,-3 0-997,-3 0-529,-13 5 1,0 8 69,-4 7-237,-9 6 49,9 9-709,-11-1 399,7 7 1,4-5-104,1 3 1,8-3-138,1-1 0,7-3-1109,8-2 1,1-4 661,4-6 0,5-2-359,10-3 0,9-4 146,10-6 0,5-1 953,5-4 0,4-10 0,5-8 0</inkml:trace>
  <inkml:trace contextRef="#ctx0" brushRef="#br0" timeOffset="636">677 572 7783,'-10'-5'2277,"0"0"0,1 0 440,-6 5-1372,0 0-570,0 0-234,1 0-214,-1 7 1,0 1-235,1 7 0,4 1-464,0 4 458,0-4-367,2 12 0,2-7-301,6 3 1,0 3-436,0-8 0,8 6 560,6-6 0,3-1-948,7-8 674,1-3 263,4-7 79,1 0 107,-1 0 1,0-7 32,1-3 1,-2-8 117,-4-1 51,-3-1-8,-6 5 0,-7-4 507,-3-1-329,3 1 489,-6-3 0,3 6 25,-10-4 1,-3 4 233,-7 1 1,0 1-73,1-1-320,-1 7-111,7-5 1,-5 9 194,3-5-445,-3 5-973,5-2 517,1 6 318,7 0-583,0 0 1,7 0 306,2 0 1,9 0-82,2 0 0,6 0-71,-1 0 138,-4 0-61,7 0 132,-6 0 117,1 0 1,3 0 114,-6 0 0,0 0-39,-6 0-127,1 0 792,-7 0-18,5 0 345,-5 0-59,1 0-583,-3 0 0,-8 6 320,-2 4 0,-3 3 48,-3 2-275,-3 6-259,5-4 0,-2 9 201,0-7-102,7 7-268,-3-9 0,6 9-359,0-7 244,0 1 168,0-5 0,1-1-449,4 1 280,3-7 80,7 5 1,5-11-890,-1 3 507,7-10 250,-9 3 1,9-11-727,-7 4 472,8-5 172,-11-7 1,10 5-73,-6-4 1,-1 4 110,-4 1 0,-5 2-140,0 3-66,-7-3 19,3 12 60,-6-6 0,0 9-141,0 3 542,0-4 0,-6 19 0,-2-4 0</inkml:trace>
  <inkml:trace contextRef="#ctx0" brushRef="#br0" timeOffset="887">1353 498 9093,'8'2'-428,"-3"3"0,-3-2 104,-2 7 0,0-5-30,0 5-208,0-7 59,0 10 503,0-5 0,0 0 0,0 5 0,0-11 0,-2 5 0,-3-7 0,4 0 0,-8 0 0,5 0 0,2 0 0,-11 0 0,5 0 0</inkml:trace>
  <inkml:trace contextRef="#ctx0" brushRef="#br0" timeOffset="1137">1324 572 9040,'0'-8'3667,"0"1"-1857,0 1-764,0 4 50,0-4-369,0 6-627,0 6 0,-2 2-130,-3 7 0,4 6 120,-4 4 0,1-2-70,-1 1 0,4 1 165,-4 4 19,3 0-660,2 1 281,0-1 13,0-6 0,0-2-1053,7-6 591,1 0 191,0-7 193,5-2-1693,-5-6 864,7 0 432,0 0 637,0 0 0,6-13 0,2-3 0</inkml:trace>
  <inkml:trace contextRef="#ctx0" brushRef="#br0" timeOffset="1527">1574 557 8430,'0'-8'1918,"0"-5"-1243,0 11-148,0-4-572,0 6 1,0 1 122,0 4 126,0 4-419,0 12 209,0-5 0,0 12-3,0-5 27,0 6 1,0 5 417,0 1-368,0-7 0,1-2 47,4-7 192,-3 7 0,6-14 103,-3 2-304,-4-9 269,6 8-101,-7-11 0,5 3 249,0-10-277,0-3 0,-4-13-197,4-4 0,-3-4 81,3-5 74,-4 2-428,-1-3 1,5 5 166,0 1 95,0-1-634,-5 7 339,7-4 98,-6 10 0,6-4-388,-1 13 267,-4 1 44,11 7 0,-11-6-387,11 4 252,-5 2-86,7 2 0,-6 11-271,1-3 0,2 3 728,7 2 0,-2 6 0,4 2 0</inkml:trace>
  <inkml:trace contextRef="#ctx0" brushRef="#br0" timeOffset="1779">2073 28 7766,'0'-15'3872,"0"7"1,0 3-2960,0 10 0,0 5-68,0 10 1,5 11-394,0 13 1,2 3-202,-2 12 1,-4-2-491,4 12 1,2-1 220,-2 6 1,-1-6-1333,-4 1 0,2-9 828,3-1 0,-3-3-1081,3-12 1,-4-3 677,-1-12 0,-5-6-285,0-4 0,-1-9 1210,1-5 0,-3-16 0,-7-6 0</inkml:trace>
  <inkml:trace contextRef="#ctx0" brushRef="#br0" timeOffset="1901">2059 690 7766,'0'-28'1460,"0"3"-577,0 4-535,0 6 1,1 1 3423,4-1-1874,-3 7-848,4 1-372,1 1 868,-5 4 0,12-6-126,1 3-938,0 3-88,6-4 0,-5 6-1551,4 0 0,3-5 721,6 0 1,2-1 435,3 1 0,-3-4 0,5-5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4:57.7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239 164 7829,'0'-15'1418,"-7"5"138,-2 1-836,2 5-358,-6-2 0,4 1 217,-6 0 0,0 0-194,0 5 1,1 1-363,-1 4 51,-7 4 0,5 7 167,-2 4-674,2 3 322,2 7 60,7 0 1,-4 0-171,7 0-44,0 0 1,5 1-970,0 4 994,7-10 0,1 10-695,7-10 586,7-4 1,1 1 69,7-7 0,1-5-16,4 0 138,-3-7 0,9 2 28,-6-10 64,0-10 1,-5-3-302,0-7 678,-1 0-187,-5-5 175,-3-6-168,-6 4-69,-7-11 1,4 11 201,-7-2-121,0-5-62,-12 8 0,4-6 266,-7 8-154,0-1-4,-11 6-170,4 3 0,-6 8 73,3 3-101,3-4 0,-4 13-401,6-4 262,0 3-1075,6 2 575,-4 7 405,12 1 0,-6 7 242,7 0 0,0 6 0,0 3 0</inkml:trace>
  <inkml:trace contextRef="#ctx0" brushRef="#br0" timeOffset="281">657 433 7812,'0'9'2236,"0"-3"-1805,0 1 65,0 1 1,0 7 88,0 0-414,0 0 0,0 5-96,0 0 1,0 0 132,-6 1-777,4-4 1,-6 4 315,3-6 314,3-6-1710,-11 4 854,11-5-869,-4 1 1664,6-3 0,0-6 0,0 0 0</inkml:trace>
  <inkml:trace contextRef="#ctx0" brushRef="#br0" timeOffset="986">896 60 8296,'-15'-8'0,"0"3"636,1 3 0,-1-3-188,0 0 1,5 0 458,0 5 0,6-2 167,-1-3-908,4 4 1,2-6-144,4 7 0,4-2-133,6-3 1,5 4-267,-1-4 1,6 3 274,-5 2 1,7 0-94,-2 0 1,-2 0 7,2 0 1,-7 0-203,2 0 0,-3 0 97,-2 0 0,0 5-10,-1 0 1,-4 5 13,0-5 126,-6 7 0,2-4 129,-6 7 0,-1-5 232,-4 0 1,-4 0-67,-6 5 0,2 0-79,3 0 0,-3-6 353,3 1-80,-3 0-157,-2 5 0,1-5-136,5 0 1,2-5-208,7 5 0,2-7 31,3 2 1,-2 2-200,7-2 1,0 5 36,5-5 1,1 7 86,4-2 0,-3-2-2,3 2 0,-4-2 35,-1 2 1,-1 3 269,-5-3 1,0 4-101,-4 1 0,-4-1 321,4 1 0,-3 0 173,-2 0 1,-7 0-238,-3 0 1,-3-2-29,-2-3 1,-1 2-39,-4-7 0,-2 5 15,-3-5 1,-3 0-30,3-5 0,2 0-227,-2 0 1,7 0-75,-2 0 0,3 0-539,2 0-131,7 0 345,1 0 462,7 0 0,14-7 0,2-1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5:13.7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343 60 7850,'0'-15'0,"-5"5"1550,0 0-973,-7 7 0,5-5 128,-3 3 522,-3 3-752,-2-4 1,-3 7-86,-7 4 0,5 5-152,-5 10 0,0 5-219,-5 10 0,6 10 77,-1 9 1,5 6-225,-5 5 1,12 0 155,-2 9 1,10-4-555,0 5 1,10-2 65,5-9 1,5 3 195,5-3 0,3-4-640,7 0 1,-1-9 337,1-11 1,0-5-259,0-10 0,5-5 824,0-10 0,-5 2 0,-5-8 0,-1 1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5:14.4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8151,'5'15'1204,"0"0"1,6 6-812,-1 4 1,3 10-4,2 5 0,2 10 67,3 4 0,-5 9-101,0 2 1,-2 5-305,-8-5 1,0-1 45,-5-4 0,0 5-198,0-1 0,-5 0 148,0-10 0,-8 3-124,-2-7 1,0-2 86,-5-9-1204,10-2 805,-3-7 0,9-9-1,-6-6-1622,7-6 2011,-4-9 0,7 0 0,0 0 0</inkml:trace>
  <inkml:trace contextRef="#ctx0" brushRef="#br0" timeOffset="718">658 628 7833,'-15'0'3981,"0"0"-2278,7 0-684,1 0-597,27 0 0,-2-2-176,17-3 1,-2 4-78,2-4 0,3-4-477,7 0 0,0 0 285,0-1 0,-6 5-1150,1-5 1,0 5 584,5-5 0,-7 7-902,-3-2 0,-5-2 186,-5 2 1304,-4 1 0,1 4 0,1 0 0</inkml:trace>
  <inkml:trace contextRef="#ctx0" brushRef="#br0" timeOffset="922">1225 404 7833,'-8'-7'0,"-5"6"0,5-6 704,-7 7 0,5-2 263,0-3-228,0 4 0,0-6 129,0 7-145,6 0-607,-2 0 0,7 2-174,4 3 0,4-2-22,6 7 1,0-5 152,0 5 1,1 0-218,4 5 1,-3-2 71,3-3 0,-4 3-91,-1-3 0,-7 9 36,-3 1 1,-3 1 99,-2-1 0,0-2 151,0 7 1,-7-5 37,-3 5 0,-4-2 146,-6 2 1,1 2-67,-6-7 0,7-1-479,-2-4 218,4 0-812,1-6 831,6 4 0,16-18 0,10 3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5:19.6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344 209 7877,'9'-23'673,"-4"3"1,-5 10-88,-5 5 0,-4 4-182,-6 1 1,-1 8 263,-4 7 1,-3 13-260,-7 12 0,-5 11-75,0 9 0,-1 8-289,1 12 0,8-2 143,-3 7 1,12-2-105,3 1 0,7-2 157,8-8 0,8-7-813,7-8 0,7-2 329,8-12 0,6-6-1181,4-14 0,5-5 624,5-10 0,1-10 800,4-10 0,3-5 0,-3-5 0,3-5 0,1-3 0</inkml:trace>
  <inkml:trace contextRef="#ctx0" brushRef="#br0" timeOffset="491">733 568 7883,'-18'-10'0,"3"0"1630,3 7-534,-3-11-462,7 13 1,8-11-229,10 7 0,5-5-158,5 5 0,3-5-117,7 5 0,5-5-113,-1 5 0,1 0 80,-5 5 0,-2 0-105,-3 0 1,2 0-493,-7 0 1,0 2 264,-5 3 0,-7 3-216,-3 7 0,-4 0 147,-1 0 1,-6 5 266,-4 0 1,-8 5-120,-2-5 0,-7 5 468,2-5 1,-1 0-74,1-6 0,-2 1 64,7 0 0,-5 0 455,6 0 1,4-5-297,5 0 1,6-5 276,-1 5-443,4-7 1,7 9-374,4-7 0,9 0-14,0-5 0,8 5-426,-2 0 1,3 0 141,2-5 0,0 0-164,0 0 0,0-5-1099,-1 0 0,1-7 796,0 2 0,-7 2 841,-3-2 0,4-7 0,-1-6 0</inkml:trace>
  <inkml:trace contextRef="#ctx0" brushRef="#br0" timeOffset="702">1420 792 7780,'0'15'0,"-2"2"1005,-3 2 1,2-2-430,-7 3 0,5 3 361,-5 2 0,0-2-396,-5 2 0,5-7-675,0 2 0,0 2 32,-5-2 1,0 0-63,0-5 1,5-5-836,1 0-1342,5-7 115,-2 4 2226,12-7 0,3-7 0,5-1 0</inkml:trace>
  <inkml:trace contextRef="#ctx0" brushRef="#br0" timeOffset="1386">1599 434 8787,'0'-9'2810,"0"3"-2247,0 6 1,0-2-431,0-3-18,7 3 0,1-4-349,7 6 0,0 0 183,0 0 1,0 0-357,0 0 0,0-5 249,0 0 1,5 0-66,-1 5 1,1 0 61,-5 0 0,-5 1 95,0 4 1,0-3 99,5 3 1,-5 3 184,0 2 0,-7-1-15,2 0 0,-3 1-87,-2 5 1,-2 0-25,-3 0 1,2 0-36,-7 0 1,0 2-46,-5 3 1,0-4 26,0 4 0,0-3-105,0-2 0,2-5 63,3 0 0,2-5-190,3 5-35,3-7 0,-4 5-100,6-3-18,0-3 245,6 4 0,3-6 11,6 0 0,-6 2-162,1 3 296,0-3-71,5 11 0,-1-5 7,-4 7 1,-2 0 129,-3 0 0,-4-5-88,4 0 1,-3 0 357,-2 5 0,-5 0-161,0 0 0,-6-2 217,1-3 1,-4 3-167,-1-3 0,-6-1 402,-4 1 1,-3-2-301,-2 2 0,2 1-155,3-6-438,-4 0 1,13-5 238,-4 0-597,10 0 0,5-6 310,10-4 0,5 1-3183,10 0 3451,-4-1 0,13-12 0,-6-1 0</inkml:trace>
  <inkml:trace contextRef="#ctx0" brushRef="#br0" timeOffset="1758">2376 90 7902,'0'-22'0,"0"6"0,0-4 0,0 8 1493,0 2-475,0 7-503,0-4 0,2 7-96,2 0 0,5 12-15,6 3 0,1 16-19,4 4 1,-3 8 90,3 7 1,-4 3-82,-1 7 0,0 0-151,0 0 0,-7 1-302,-3 4 1,-3 1 109,-2 4 1,-13 1-151,-7-6 1,-8 1-207,-7-1 0,-5-4-615,-10 4 1,-1-8 218,-4-3 0,4-7-567,6-2 1,8-9-744,7-11 2010,0-3 0,11-9 0,-1-3 0,6-4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5:16.0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403 30 7843,'-10'-8'824,"0"3"0,0 3-405,-5 2 1,-2 0-158,-3 0 0,2 13 372,-7 7 0,0 8-205,-5 7 0,-1 5-110,-4 10 1,5 8-96,0 7 0,2 4-226,8-4 0,0 10-155,5-5 1,7-1-127,3-9 0,5-5-87,5 0 0,5-9 199,10-1 1,-2-7-752,7-8 0,0-7-15,5-3 937,0-3 0,-1-9 0,1-1 0</inkml:trace>
  <inkml:trace contextRef="#ctx0" brushRef="#br0" timeOffset="1000">537 702 8448,'-7'8'2295,"6"-1"-1305,-6-7-521,7 0 1,2 0-134,3 0 1,3-7-303,7-3 1,2-3 55,2-2 0,0-1-143,6-4 1,-2 3-443,2-3 0,1-3 366,-6-2 0,2 2-482,-2-2 0,-9 2 194,4-2 1,-5 2 131,0 3 1,2 3-17,-7-3 1,0 4 181,-5 1-173,0 6 747,0 3 1,-7 12 34,-3 4 0,2 10-285,-2 5 0,7 3-14,-2 2 1,1 0-90,-1 0 1,4 0-427,-4 0 1,3-2 177,2-3 1,5 1-524,0-6 473,7 0 0,-4-7 196,7-3 0,6-3 0,3-7 0</inkml:trace>
  <inkml:trace contextRef="#ctx0" brushRef="#br0" timeOffset="1280">1120 613 7809,'0'14'1253,"0"1"0,-2 0-280,-3 0 1,3 2-455,-3 3 0,4-2-635,1 7 1,0-5 131,0 5 0,0-7-276,0 2 1,0-4 278,0-1 0,-2 0-19,-3 0 0,3 0 0,-4 0 0</inkml:trace>
  <inkml:trace contextRef="#ctx0" brushRef="#br0" timeOffset="2011">1329 344 7795,'-15'0'1506,"0"0"-648,7 0-137,-6 0 303,13 0-279,-6 0-691,7-7 1,7 4 6,3-7 1,3 6-115,2-1 0,5-1-150,0 1 0,4-5 231,-4 5 0,5 0-90,-5 5 1,5 0-55,-5 0 1,0 0-64,-5 0 0,0 5 20,0 0 1,-5 6-13,0-1 1,-7 4 53,2 1 0,-3 0 29,-2 0 0,-2-1 113,-3 1 1,2 0-83,-7 0 0,-5 0 136,-5 0 0,0-5-81,5 0 0,0-5 296,0 5-56,0-7-67,0 4-270,0-7-271,7 0-38,1 0 1,9 0 174,3 0 0,-2 0 24,7 0 0,0 5 67,5 0 0,0 7-121,0-3 1,0 0 75,0 1 1,0 0 218,0 5 1,0 1-77,0 4 1,-5-3 327,0 3 0,-7-4 347,2-1 1,-3 0-343,-2 0 0,0 0 47,0 0 1,-2-2-82,-3-3 0,-3 2 198,-7-7 0,-2 0-65,-3-5 1,2 0-298,-7 0 1,2 0-33,-2 0 0,-2-5-152,7 0 1,0-2-268,6 2 0,-1 2 255,0-7 1,5 7-253,0-2 0,6 1-75,-1-1-644,4 4 1,7-8 47,4 4 1028,4 4 0,7-6 0,2 7 0</inkml:trace>
  <inkml:trace contextRef="#ctx0" brushRef="#br0" timeOffset="2217">1971 0 7856,'8'0'1379,"6"0"-902,-5 0 0,5 7 656,1 3 1,0 5-312,0 5 1,0 4-36,-1 11 0,1-2-214,0 7 1,-1 5-178,-4 5 0,1 6-258,-6-1 1,0 3 86,-5 2 1,-2 0-504,-2-1 0,-10 0 238,-6-5 1,-6-1-539,1-3 0,-5-3 22,-5 2 1,4-7-275,-4-2 0,8-9-778,2-1 0,9-7 1608,1-8 0,0 0 0,7 0 0</inkml:trace>
  <inkml:trace contextRef="#ctx0" brushRef="#br0" timeOffset="2924">2658 613 5995,'-7'-9'2901,"6"3"0,-6 4-1010,7-3-1346,0 3 0,3-6-212,7 3 0,2 2-166,13-7 0,5 5-72,5-5 0,6 1 127,-1 0 1,3-5-14,2 4 0,0 2-929,0-2-1,-2 5 223,-3-5 0,-1 7-3999,-9-2 4497,3-4 0,-16 1 0,5-7 0</inkml:trace>
  <inkml:trace contextRef="#ctx0" brushRef="#br0" timeOffset="3127">3375 239 7879,'-8'-13'630,"-7"3"-372,0 3 1,-7 2-1,7 0 517,0 2 1,0 1 372,1 2-441,-1 0-492,6 0 20,3 0 87,6 7-331,6 1 0,-2 5 194,6-3 0,0 4-315,4-4 0,1 3 6,0 2 1,0 0-179,0 0 0,-5 0 120,0 0 1,-7 0 102,2 0 1,-3 4 519,-2 1 0,-7 2-184,-3-2 1,-3-4 109,-2 4 1,-1-1-63,-4 1 0,3-4 137,-3 4 1,9-8-280,1-2 0,6-5-683,-1 5-1137,4-7 1,2 8 870,4-6 1,10-1-1961,10-9 2746,-3 3 0,13-18 0,-4 4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5:26.4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105 164 8040,'-8'0'440,"-6"0"43,6 0 0,-7 0-95,0 0 0,5 0 405,0 0-193,7 0 354,-10 0-291,11 0-403,-5 0-8,7 7-318,0-5 0,7 4-52,3-6 1,3 2 96,2 3 0,2-3-26,3 3 0,-2-4-31,7-1 0,0 0-121,5 0 1,-1-5-68,1 0 0,0-1-67,0 1 1,-5 1-195,0-6 1,-2 7 192,2-2 1,1 2-23,-6-2 0,-5 3-273,-5-3-204,0 4 74,-1 1 138,-3 6 333,-6 3 288,-6-1 0,-3 5 0,-6-5 0</inkml:trace>
  <inkml:trace contextRef="#ctx0" brushRef="#br0" timeOffset="512">538 0 8090,'-10'0'338,"0"0"354,7 0 319,-11 0-347,13 0-164,-12 0-387,11 0 0,-5 2 77,7 3 0,2-4-190,3 4 1,-2 2-46,7-2 1,0 2-84,5-2 0,0-2 35,0 7 1,0-7-105,0 2 0,0 2 16,0-2 1,0 5 102,0-5 1,-2 1-24,-3-1 30,3-3 114,-11 11 36,4-4 1,-7 6 172,-4 0 0,-4-1-133,-6 1 1,1-5 76,-1 0 0,0 0-186,0 5 1,0-2 99,0-3 1,2 4-533,3-4 193,-4-4-1004,6 8 527,0-13-720,1 6 1426,7-7 0,7 7 0,1 1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5:28.4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90 8262,'-7'-9'1639,"5"3"-1335,-4 6 0,4 0 180,-3 0-298,3 0-421,-4 0 63,12 0 0,3 0-981,6 0 1153,0 0 0,-1 0 0,1 0 0</inkml:trace>
  <inkml:trace contextRef="#ctx0" brushRef="#br0" timeOffset="50">344 60 7980,'0'-9'738,"2"-2"-553,3 6 0,-2 0 28,7 5 1,0-5-189,5 0 0,0 0 319,0 5-1070,0 0 0,0 0 153,0 0 573,0 0 0,0 0 0,0 0 0</inkml:trace>
  <inkml:trace contextRef="#ctx0" brushRef="#br0" timeOffset="110">658 30 7980,'15'0'0,"-5"-2"-26,0-3 337,-7 4-54,10-6 1,-9 5 219,6-3-265,-7 4 186,4-6-922,-7 7 397,0 0 127,0 7 0,6 1 0,3 7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5:29.6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90 7851,'-15'0'1599,"5"0"-522,0 0 219,7 0-472,-4 0-1038,7 0 241,7 0 0,1-5-173,7 0 0,5-2-1031,0 2 0,2 4 1177,-2-4 0,3-4 0,7 1 0</inkml:trace>
  <inkml:trace contextRef="#ctx0" brushRef="#br0" timeOffset="168">449 60 7923,'8'0'140,"-1"-7"1,-7 4-270,0-7 1,5 5 34,-1-5 94,8 7 0,-4-11 0,7 6 0</inkml:trace>
  <inkml:trace contextRef="#ctx0" brushRef="#br0" timeOffset="301">732 75 9736,'15'-8'-99,"0"-6"1,0 6-1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5:31.4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105 344 7888,'-9'-7'-1740,"-4"6"2638,3-4 0,2 3 1,-2 2 1004,-2 0-1046,6 0 736,-8 0-608,6 0-337,0 0-558,1 0 72,7 0 0,2 0 159,3 0-112,3 0 1,14-1-58,3-4 0,4 1-128,6-6 0,3 5 54,7-5 1,-3 2 81,3-2 1,1-3-375,9 3 1,1 2 118,-6-2 1,2 5-263,-3-5 0,-2 6 187,3-1 0,-4 4-421,-1 1 1,-5 0 189,0 0 1,-9 0 17,-1 0 1,-2 0-435,-8 0 521,7 0 0,-11 0 219,4 0-196,-10 0 751,-3 0-337,-7 0 80,0 0-232,0-7 1,0 4-319,0-7-193,-7 6 0,5-4-101,-3 3-1094,4 4 823,1-6 894,0 7 0,0 0 0,0 0 0</inkml:trace>
  <inkml:trace contextRef="#ctx0" brushRef="#br0" timeOffset="305">1061 1 7987,'-9'0'155,"-4"0"691,5 0-344,-7 0-146,7 0 972,-6 0-81,13 0-145,-13 0-458,13 0-654,-6 0 1,7 1 71,0 4 1,7-1-200,3 5 0,3-4 200,2 5 0,0-5-166,0 5 1,0-5-247,0 5-461,0 0 688,0 5 1,-2 0 65,-3 0 0,-5 2 618,-10 3 1,-4-4-286,-5 4 1,-3 2 398,-3-2 0,3 0-219,-3-6 0,4 1-110,1 0 0,0-1-63,0-4-658,7 3-1159,-5-12 0,13 11 842,0-7 1,6 0 690,9-5 0,7-7 0,1-1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5:33.2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329 74 7905,'0'-15'0,"0"0"0,0 5 785,0 0 1,-1 5-245,-4-5 1,-4 7 81,-6-2 0,0 5-73,0 5 1,-6 12-160,-4 12 0,-3 8-425,-2 8 0,-5 6 92,0 4 0,2 8-108,8 2 0,5 4 112,10-4 0,4 5-468,6-5 1,6 4 200,4-4 1,15 3-306,5-8 0,15 0-604,0-16 1,4-2 17,1-12 957,-10-7 1,16 5-1,-9-5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24:26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118 544 7790,'0'-14'910,"0"-1"1,-2 7 233,-3 3 410,4 3-1100,-6 2 1,7 8-176,0 7 0,0 6 96,0 9 1,2 6-69,3 3 1,-4 8-146,4 2 1,-3 2 42,-2-2 1,0-3-353,0 3 1,0-5 6,0-5 0,0-3-223,0-7 0,0-6 323,0-3 259,0-11 1,-7-4-380,-3-10 1,2-6 111,-2-13 1,2-7-95,-2-14 1,-1-5 88,6-4 1,0-8-217,5-2 1,0-6 24,0 1 0,0-3 3,0-1 0,7-1-67,3 1 1,3 1 95,1 4 1,6 9 166,-1 10 1,8 10-114,-3 4 0,-1 12 192,1 9 0,1 5-76,4 9 1,-4 4 89,-1 6 1,-6 6-74,2 13 0,-5 4 228,-6 6 1,-2-5-108,-7 11 1,-2-5 96,-3 4 1,-4 1 15,-11-1 1,2-7-124,-6-2 1,-1-6 322,-4-5 1,-2-2-125,-4-8 1,4-5-339,-3-5 1,5-2 80,4-2 0,4-2-663,6-2 0,0-5-1029,1-5 0,6-1 254,3 0 1410,3 7 0,15-12 0,3 4 0</inkml:trace>
  <inkml:trace contextRef="#ctx0" brushRef="#br0" timeOffset="697">485 662 11236,'-8'0'4178,"1"0"-3555,7 0 0,7-2-232,3-3 1,9 2-431,6-7 1,3 1-279,1-6 0,5 0-239,1 0 1,-3-4-151,-7-1 0,1-6 463,-6 2 1,-1-4-96,-4-2 0,-2-1-26,-3-3 1,-4 3 410,-6-3 0,-1-2 127,-4 2 1,-3 1 169,-7 8 1,0 6-156,0 9 0,-6 3 172,-3 7 1,-2 9-243,1 5 0,-3 14 32,4 11 1,3 12-129,1 8 1,4 1 115,1 9 0,5-4-273,0 9 0,7-9 35,-2 8 1,10-14-145,5 0 1,5-8-91,4 3 1,4-14-184,6 0 0,2-14 149,4-7 0,-4-4 92,3-5 0,-3-5 132,-1-10 0,4-5-103,0-10 1,-4-4 156,-6-10 1,-1-2-92,1-4 1,-4 0 484,-10 5 0,1 1 227,-6 5 0,0 4 454,-5 1 0,0 6-108,0-2 0,-2 9-366,-3 1 1,2 7 78,-7-2 1,6 5-205,-6 5 0,6 4-471,0 11 1,-3-2 139,2 6 0,0 1-323,5 4 0,0 1 173,0-1 0,5-4-44,0-1 1,6-1-548,-1 1 0,5-2 248,5-8 0,-4-1-238,3-3 1,3-3 198,-3-7 1,6 0 263,-6 0 0,6-7-6,-5-3 1,4-3-92,-4-1 1,4-8 103,-4-2 1,4 1-6,-4-1 0,-1 1 47,-4-2 1,-7 4 121,-3 6 1,2 1 1324,-2-1-1019,-1 7 1,-5-4 485,-4 7 1,2 2-331,-7 8 1,2 8-264,-2 7 0,-2 4 92,8-4 0,-1 6-265,5-2 1,0-1-239,0 2 0,1-7-435,4 1 1,3-4-552,7-5 0,1-4 510,4-6 1,3 0 728,6 0 0,1 0 0,-1 0 0</inkml:trace>
  <inkml:trace contextRef="#ctx0" brushRef="#br0" timeOffset="1047">1837 677 7746,'9'-7'2929,"-3"5"-954,-6-4-1004,-6-1 1386,-3 6-1521,1-6 1,0 7 29,3 0-131,-3 0-418,0 0 1,-5 0 183,3 0-441,-3 7 1,-2 1-390,1 7 0,4-1 284,0 1 1,7 0-520,-2-1 1,3 1 395,2 0 1,0 0-798,0-1 1,7-1 178,3-3 1,3 3 290,1-3 0,3-2 232,2 2 0,-2-5 182,2 5 1,-3-5 150,-1 4 1,0-4 20,0 5 0,-2-5 572,-4 5 0,0-2-359,-5 2 1,-2 3 514,3-3 1,-8-2-270,-2 2 1,-7-2-311,3 1 1,-4-2-27,-2-7 0,0 0-551,0 0 1,1 0-1483,-1 0 1819,0 0 0,1-7 0,-1-1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5:37.2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911 657 7878,'9'0'930,"-3"7"-370,-6 3 0,0 3-133,0 2 1,0 2-164,0 3 1,0-2-37,0 7 0,-5-2-119,0 2 0,-6 2 65,1-7 1,2-1-403,-2-4 0,6 0-1633,-1 0 907,-3-6 508,6-3 446,-4-6 0,-1 0 0,-1 0 0</inkml:trace>
  <inkml:trace contextRef="#ctx0" brushRef="#br0" timeOffset="729">1315 314 7879,'-15'0'0,"0"0"0,0 0 1093,0 0-679,0 0 0,5-5 643,0 0-743,7 0 0,-2 0-287,10 0 0,-2 0-161,7 5 1,5-5 156,5 0 1,2 0-36,-3 5 0,0 0 52,6 0 0,-5 0-278,4 0 1,-5 0 86,1 0 0,-4 0-429,-1 0 408,0 7 1,-2 1 147,-3 7 0,-3 0 9,-7 0 115,0 0 1,-7 0-25,-3 0 0,-3 0-86,-2 0 0,0 0 137,0-1 1,0-4-94,0 0 1,0-6-33,1 1 0,4 1 68,0-1-345,0 0-498,1-5 361,3 0 171,6 0 0,6 2 158,4 3 0,-1-3-189,1 3 0,0-2 75,4 2 0,1 1 206,0 4 1,0 4-54,0-4 0,0 3 95,0 2 0,-2 0-69,-3 0 1,2 5 89,-7 0 1,5 1 231,-5-1 1,0-3-115,-5 3 1,0-4 355,0-1 1,-5-5-210,0 0 1,-12-2 54,2 2 1,-5 2-123,1-7 1,0 0-303,-6-5 0,5 0 184,-4 0 0,4-2-121,-5-3 1,6 2-289,0-7 1,2 5 140,2-5 0,7 5-934,3-5 425,-4 7-836,8-4 553,-6 0 908,14 6 0,8-6 0,8 7 0</inkml:trace>
  <inkml:trace contextRef="#ctx0" brushRef="#br0" timeOffset="1079">1927 15 7809,'7'-8'821,"-6"1"-456,13 7 1,-8 7 223,4 3 0,4 10-178,-4 5 1,1 3 38,-1 2 1,3 8-129,-3 7 1,-1 3-19,1 12 1,-7-4-118,2 9 1,-3 3-81,-2 2 1,0-2-339,0 1 0,-12-7 226,-3-3 0,-10 0-795,0-10 1,-8 1 415,-2-5 0,0-7 152,6-3 1,-1-10 231,0-5 0,0-4 0,0-1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5:40.2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76 269 7856,'-7'-8'0,"-1"1"2145,-7 7-873,0 0 1063,0 0-1098,7 0-868,1 0 0,14-4-286,3-1 1,9 0 81,6 5 0,9-5-315,0 0 1,8-5 167,-2 5 0,1 0-448,-1 5 1,2 0 269,-8 0 1,6 0-878,-5 0 1,0 0 266,-5 0 0,-5 0 51,0 0 1,-7 0 89,2 0 1,-4 0 93,-1 0 1,0 0-641,0 0 1175,-6 0 0,4-7 0,-5-1 0</inkml:trace>
  <inkml:trace contextRef="#ctx0" brushRef="#br0" timeOffset="334">658 30 7856,'7'-8'-366,"-5"0"-340,2 3 1386,5 3 19,-8-4 105,6 6-167,-7 6-248,0 3 0,5 5 172,0 1-290,0 0 0,0 0 229,0 0-250,7 0 0,-6 0-119,4 0 0,2-5 320,-7 0-371,0 0 0,-5 5 83,0 0 1,-2 5-162,-3 0 0,-5 1 25,-10-1 0,2-2 46,-7 7 1,0-5 16,-5 5 0,5-7-145,1 2 0,4-5-161,-5-5 1,11 2-36,0-7-1814,2 6 1539,4-9 1,4 5-1093,14-7 1618,0 0 0,12-7 0,-7-1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5:42.5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389 31 7886,'-15'-13'352,"0"3"0,0 3-60,1 7 1,-8 8 146,-3 7 0,-3 8-98,-2 12 1,0 5 58,0 10 1,0 3-58,0 7 0,1 6-71,-1 4 1,8 3-315,7 2 1,7-6 86,8 1 0,2-2-576,3 2 0,10-4 360,9-6 1,5-9-499,0-6 0,8-7 284,3-8 0,-2-7-1483,2-3 1868,-7-10 0,10-3 0,-5-7 0</inkml:trace>
  <inkml:trace contextRef="#ctx0" brushRef="#br0" timeOffset="509">882 479 7886,'-10'0'-49,"0"0"0,0 0 1077,-5 0 0,0 0-528,1 0 0,-1 0-224,0 0 0,-5 7-181,0 3 1,0 3 88,5 2 1,0 6-312,0 4 1,2-2 182,3 2 0,-2 0-476,7 5 0,5-5 129,5 0 0,12-5-102,-2 5 1,10-7 136,0 2 0,3-10 107,2-5 1,4-4 140,1-1 1,0-6-66,-5-4 0,2-8 145,2-2 1,-7-7-70,3 2 0,-10-3-156,0-2 0,-5 0 78,-5 0 0,-4 6 30,-6-1 0,-1 5 21,-4-5 1,-5 7-3,-10-2 1,1 3-88,-5 2 1,4 2 40,-5 3 1,2 3-141,-2 7 0,1 0-28,5 0-72,9 0 1,-9 2 96,14 3 1,2-2 214,8 7 0,10 0 0,2-2 0,4-1 0</inkml:trace>
  <inkml:trace contextRef="#ctx0" brushRef="#br0" timeOffset="731">1330 628 8202,'0'15'1011,"0"0"-644,0 0 1,-5 2-153,0 3 0,0 3-54,5 7 0,0-5 54,0 0 0,-1-1-482,-4 6 0,1-1 218,-6-5 0,5 3-807,-4-7 1,4 0 206,-5-5 0,0-7 649,-5-3 0,0-3 0,0-2 0</inkml:trace>
  <inkml:trace contextRef="#ctx0" brushRef="#br0" timeOffset="1190">1659 374 7884,'-10'-15'0,"0"1"0,2 4 688,-2 0 0,1 6 454,4-1-568,4-3-299,-6 6 1,7-6-234,0 3 0,2 3 59,3-3 1,3 4-190,7 1 0,5 0 113,0 0 0,1 1-313,-1 4 0,-3-1 224,3 6 1,-4-5-394,-1 5 1,0 0 170,0 5 1,-6-6 34,-4 1 0,-4 0 146,-1 5 0,-1 0-13,-4 0 0,-4 0 201,-6 0 0,-1 0-103,-4 0 1,2 0 252,-7 0 0,6-2-103,0-3 1,0 2 308,-1-7 1,9 1-102,-4-1 1,5-1 45,0 6 0,2-7-66,3 2 1,3 3-52,-3 2 0,3-2-323,2 2 0,7-5 111,3 5 0,3-6-330,2 1 1,5 1 152,0-1 1,7 0-747,-3-5 0,3 0 170,-2 0 1,1-6-111,-6-4 1,0-4 807,-5-1 0,0-6 0,0-2 0</inkml:trace>
  <inkml:trace contextRef="#ctx0" brushRef="#br0" timeOffset="1476">2197 31 7805,'0'-15'0,"1"7"910,4 3-640,-3 3 0,11 2 721,-3 0 1,-2 3-436,2 7 1,-1 7-87,1 13 1,1 6 6,-6 4 0,2 15 23,-2 5 1,-3 9-25,3 1 0,-4 8-122,-1 2 0,0 9-813,0-4 0,-1 5 472,-4-11 1,-4-2-859,-6-13 1,-5-1 485,1-13 1,-8-2-548,2-8 0,2-3-246,-2-8 1152,0-5 0,0 1 0,0-10 0,0-4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5:45.0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120 315 7865,'-15'0'213,"0"0"1,5 0 190,0 0 1,5 0 935,-5 0-750,0 0 0,0 0-180,0 0 1,5 0 1040,-5 0-539,7 0-655,-4 0 0,9-2-100,3-3 1,5 3-150,10-3 0,4-1 108,11 1 0,4-7-45,5 2 0,3 2-420,3-2 0,-2 0 186,6-5 1,-4 5-866,5 0 0,-12 5 437,2-5 1,-4 7-485,4-2 1,-12 3 199,-3 2 0,-8 0-873,3 0 1748,-14 0 0,3 13 0,-14 4 0</inkml:trace>
  <inkml:trace contextRef="#ctx0" brushRef="#br0" timeOffset="367">687 16 7846,'-10'-2'0,"0"-3"0,5 4 600,-5-4-64,7 3-26,-4 2-331,7 0 0,2 0-91,3 0 0,-2 2 233,7 3 1,0-2-98,5 7 1,2 0 16,3 5 1,-4 0-31,4 0 1,-3 0 3,-2 0 1,-5 4 7,0 1 0,-7 7 0,2-2 0,-5 1 57,-5-1 1,-3 3 59,-7-3 0,-7 4-261,-3 0 1,-3-4 158,-2 0 0,2-5-624,3 5 1,-1-8 252,6-2 1,0-2-2574,5-8 654,6 0 2052,3-5 0,6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5:47.3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90 7896,'0'-8'1851,"-7"1"-1645,6 7-96,-6 0 1,9 0-592,3 0 1,-2-4 291,7-1 0,5 0-199,5 5 1,0 0 387,-5 0 0,6-7 0,2-1 0</inkml:trace>
  <inkml:trace contextRef="#ctx0" brushRef="#br0" timeOffset="129">479 31 8635,'7'8'-705,"2"-3"705,11-3 0,-3-9 0,5-1 0</inkml:trace>
  <inkml:trace contextRef="#ctx0" brushRef="#br0" timeOffset="278">1017 46 7896,'-10'0'759,"0"0"1,6-2-804,-1-3 101,4 3 1,2-9-58,4 6 0,10-7 0,9 4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5:49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45 105 8422,'-15'-7'366,"5"6"1049,1-4-677,5 3-618,-2 2-326,6 0-1029,0 0 851,6 0 0,3 0-246,5 0 0,3 0 630,3 0 0,3-6 0,7-3 0</inkml:trace>
  <inkml:trace contextRef="#ctx0" brushRef="#br0" timeOffset="214">449 60 7818,'8'0'439,"5"0"1,-11-1 317,3-4-573,3 3 0,-4-5-247,5 7 0,-4-1-357,5-4 0,0 3-1082,5-3 1502,0 3 0,7-4 0,1-2 0</inkml:trace>
  <inkml:trace contextRef="#ctx0" brushRef="#br0" timeOffset="291">867 1 7980,'15'6'1375,"0"-4"-407,-7 5 8,5-7-892,-11 0-17,5 0 0,-6 0-729,4 0 662,-3 0 0,11 0 0,-4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5:50.6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105 284 7858,'-10'-2'796,"0"-3"-457,0 4 1,-5-6 136,0 7 0,5 2 7,0 3 0,5-4 373,-5 4-7,7-3-509,-4-2 1,9 2-247,3 3 0,5-4 79,10 4 0,3-3-101,7-2 0,6-7 84,4-3 1,8 2-273,2-2 1,7 0-17,-3-5 0,0 0-166,0 0 1,-6 5-826,2 0 1,-3 5 514,-2-5 1,-6 7-514,1-2 0,-8 3 1121,-2 2 0,-1 0 0,-5 0 0</inkml:trace>
  <inkml:trace contextRef="#ctx0" brushRef="#br0" timeOffset="341">926 0 7865,'-14'0'0,"-1"0"374,0 0 0,0 0 80,0 0 1,5 5 1102,0 0-1479,7 0-16,-4 2 0,9-4-409,3 7 1,4-5 195,11 5 1,-1-5-243,6 5 0,-6-5 200,6 5 1,-5-5 81,5 5 1,-7-2 17,2 2 0,-5 3 181,-5-3 1,-3 4 351,-7 1 1,0 4-195,0 1 0,-2 5 336,-3-5 0,-8 7-259,-7-2 0,0-4-83,5-1 1,0 2-5,0-2 0,0-2-439,0-8-791,7 3 994,2-11 0,19 4 0,3-6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5:52.1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402 75 7855,'0'-15'1192,"0"0"-755,0 0 0,-2 2 166,-3 3 1,-3 3-204,-7 7 0,-1 7 49,-4 3 0,-4 12-174,-5 7 0,-1 13-14,0 8 1,-2 13-37,-3 2 1,4 8-401,-4 6 0,5 3 259,5 2 1,5 2 140,10-6 0,5 5-397,10-6 0,10 1 102,10-5 0,3-9-941,2-6 1,7-12 536,3-8 1,3-12-1791,2 2 2264,-7-10 0,3-2 0,-6-6 0,-2-1 0,-1-1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6:02.8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15 441 8136,'-8'0'1739,"1"0"0,9 0-1301,3 0 1,3-1-100,6-4 0,2-3-143,3-6 0,-2 0 7,7-1 1,4-5-130,6-4 1,-1-3-129,-4-2 0,2 1-206,-2-1 0,3 1-422,-9-1 1,3 2 310,-3 4 0,-4-3-409,-9 7 126,3-6 975,-12 9-280,6-5 0,-9 13 62,-3 4 0,-3 8 117,-6 6 1,0 9 217,0 5 1,4 3 38,1 1 1,1 6-151,-2-1 1,-1 6-326,6 0 1,0-5 126,5 0 0,0-4-737,0-2 1,2-5 335,3-4 0,-2-4-357,6 0 0,-4-3-927,5-2-361,-7-4 1917,10-6 0,-12 7 0,6 1 0</inkml:trace>
  <inkml:trace contextRef="#ctx0" brushRef="#br0" timeOffset="276">642 484 7776,'0'15'1826,"-1"0"-1191,-4 4 1,3-3-248,-2 3 1,2 3-562,2 2 0,-5-2 177,1 2 0,-3-5-505,3 5 0,2-7 177,-3 3 324,-3-11 0,0 4 0,-6-5 0</inkml:trace>
  <inkml:trace contextRef="#ctx0" brushRef="#br0" timeOffset="972">1042 85 7788,'-14'-7'3290,"6"6"-2906,1-12 1,9 12-295,3-4 1,3-2 72,6 3 0,0-1-209,0 5 1,1 0 104,-1 0 1,2 5-323,3-1 1,-3 8 59,3-3-259,-3 4 1,-2 1 208,0 0 1,-6 1 34,-3-1 1,-4 0 238,-1 0 1,-1 1-62,-4-1 0,-1 0 162,-4 0 1,-7-4-33,3-1 1,-5 1 242,-1 4 1,3-1-19,-7-4 0,5 4 88,-5-3 0,7-2-59,-2 1 0,3-1-38,2 1 0,4-1 596,1-3-550,6-3 0,-4 6-212,7-4 12,0-2 0,2 9-34,3-6 1,3 4 61,6-4 1,6 6-35,4-1 0,-2-2-113,2 1 1,0-4 50,5 4 1,-6-5-598,1 0 1,0-2 304,4-2 1,-4 0-1423,0 0 0,-2-8 159,2-6 1471,3 0 0,-11-20 0,4 4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6:05.6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258 71 7825,'0'-9'45,"0"-1"283,0 1 670,-7-5-25,6-1 43,-12 7-560,11 2-247,-4 6 0,6 2-154,0 2 0,2 11 129,2 8 0,3 6 154,2 4 1,4 4-130,-4 6 1,-1 1-81,2 4 0,-2-2-37,1 6 0,-1 0-122,-3 5 1,-3 2 63,2 3 0,-2-7 121,-2 7 1,-6-6-290,-4 5 0,-3-4 105,-1-4 0,-5-2-484,0-4 0,0-9-16,5 0 0,-2-6-233,-3-4 1,3-5 314,-3-4 1,3-3-104,2-2 1,-5 0-596,0 0 372,0 1 490,5-1 0,1-5 283,3 1 0,-2-7 0,10 10 0,-4-5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24:21.3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148 515 8178,'0'-9'3599,"0"3"-3142,0 6 1,0 6-102,0 4 1,0 10-161,0 4 1,0 9-35,0 1 0,0 7-190,0-2 0,0 5 1,0 4-64,0 1 0,0-5-1128,0-5 896,0 0 1,0-1-895,0-4 750,0-3 0,0-8-1546,0-3 2013,-7-11 0,-1-2 0,-7-7 0</inkml:trace>
  <inkml:trace contextRef="#ctx0" brushRef="#br0" timeOffset="282">1 279 8726,'6'-14'2023,"2"4"-1377,7 0 1,5 5 0,-1-5 365,7 7-605,10-10 0,0 12 206,13-4-919,-6 3 0,7-3 228,-5 0-1230,-1 0 1070,0 12 0,-7 1 0,-2 7-239,-4-1 1,-10 8 273,-6 2 1,-2 4 194,-8 1 1,-2 1-228,-8-1 0,-5 2 608,-10 3 0,-2-3-196,-8 4 452,1-11-425,-1 4 1,3-12 71,2 4-424,-3-10 166,12 3-1522,-12-12 547,12 6 580,-5-7 377,13 0 0,1 0 0,7 0 0</inkml:trace>
  <inkml:trace contextRef="#ctx0" brushRef="#br0" timeOffset="706">515 779 8244,'0'-14'1671,"0"4"66,0 0-352,0 7 153,0-4-552,7 7-516,1 0-218,0 7 0,0 2-83,-3 11 0,-3 1-152,3 4 0,1 4-198,-1 1 181,0-1 0,-5 7-516,0-13 427,0 5 1,0-12 97,0 3-647,0-2 190,0-9-20,0 5 182,0-11 1,0-4 120,0-13 1,5-1 179,0-8 1,6-1-32,-1-4 1,3-1-51,2 1 1,0-1-8,-1 1 1,6 1 15,-1 4 0,3 7-468,-3 8 0,-2 5-582,2-1 0,-3 4 656,-1 1 0,0 11 0,0 6-1285,-1 4 1736,-6 3 0,6 6 0,-6-1 0</inkml:trace>
  <inkml:trace contextRef="#ctx0" brushRef="#br0" timeOffset="1021">986 823 7752,'0'-14'0,"0"-1"0,0 5 3442,0 0-1182,0 7-358,0-3-1928,0 25 0,0-6 210,0 17-318,0-4 1,0-2 64,0 1-13,0-1 1,4-1-128,1-3 1,2-4 0,-2-1-295,5-1 0,3-5 1,1-5-232,1-2 327,-7-8 943,5-3 1,-5-7-546,7-4 0,-2-1 206,-3-3 0,-3-2-65,-7 6 1,0-4 1118,0 4-802,0 0 0,-7 6 68,-3-1 1,0 7-90,-4 3 1,2 3-890,-7 2 1,7 7 248,2 3-265,7 3 0,-3 1-1573,6 1 1562,0 0-1004,0-1 939,6 1 0,2-7-182,7-3 735,6 3 0,9-6 0,7 5 0</inkml:trace>
  <inkml:trace contextRef="#ctx0" brushRef="#br0" timeOffset="1847">1324 88 11799,'-7'-8'2519,"5"2"-1537,-4 6 227,6 13-728,0-3 1,0 19 230,0 0-942,0 7 221,0 8 1,0 2 209,0 3-568,0-3 0,0 11 1,0-3-222,0 3 573,-7 2 0,6-7 1,-6-3-128,1-3 1,2-10-1006,-5-7 754,5 1 0,-2-19-177,6 4 48,0-10 395,0 1 156,6-6-237,3-6 280,5-9 0,7-8 0,2-5-57,0 4 0,10-4-109,-4 4 0,4 2 261,-4 3-101,1 2 0,1 4 59,3 3 1,-8 4 169,4 6 1,-9 2-92,3 2 157,-6 5-191,4 12 0,-13-5 0,0 5 190,-3 1 0,-1-1-161,-5 3 0,-7 3 43,-2-8-34,-4 1 0,-7-6 0,-1-1 364,-2-3-146,-2 3-137,-11-4 1,5-1 365,-3-3-501,3-4 0,7-1 1,1 0 388,1 0 0,3 0-200,4 0-344,7 0 1,1-1-595,7-4 1,9-2 421,5-3 0,9-3-583,11 3 1,-1 2-1,8-1-60,5-3 156,-2-1 0,6-3 0,-5-4-332,-1-4 658,0 2 1,-2-10-1,-3 1-428,-4-5 593,-4-3 1,-2-1 137,1 1 0,-6 0 1,-3-4 111,-4 4 1566,1-3-1235,-17 11 1,6 0-269,-7 6 1,0 7 1550,0-1 1,-7 4 82,-3 5 0,-3 4-1574,-1 6 1,-6 8 106,0 7-282,1 6 152,-2 8 1,4 7-198,-2 3 1,2 5 101,3 5 1,-1 4 250,0 5-1538,7 1 37,2 0 236,6 0 1,6-7 0,5-5 230,7-6 1,5-5 0,7-8-72,-1-4 0,2-9-525,3-10 868,-3-3 0,7-9-151,-4-3 1,-3-14 166,4-6 0,-6-4 72,-4 0 300,2 3 215,-10-12 0,-1 12 534,-6-3 0,-7 5-123,2 4 0,-3 4 1121,-2 6 69,0 1-638,-7 5 1,-1 6 0,-5 13-196,3 10-739,4 6-1463,-1 3 937,5 0 1,-4 6 288,6-1 1,6 2-774,4-2 0,3-3 0,4 2-190,2-7 0,4-5 0,5-6-368,-4 0 1361,4-7 0,-5-8 0,6-8 0</inkml:trace>
  <inkml:trace contextRef="#ctx0" brushRef="#br0" timeOffset="1965">2500 0 11742,'-22'0'5818,"11"7"-5040,-4 3 1,10 3-887,0 1 1,5 8 136,5 2 0,5 5-4250,10 6 4221,3 2 0,6 7 0,0 0 0</inkml:trace>
  <inkml:trace contextRef="#ctx0" brushRef="#br0" timeOffset="2977">2808 603 7797,'0'-10'0,"-1"0"659,-4-1 1,3 3 105,-3-2 276,4 7-417,-6-10-209,5 11 1303,-4-5-637,6 1-742,0 4 0,0-3-46,0 10 1,0 5-75,0 10 0,5-2-361,0 6 0,1 1 126,-1 4 1,-3 2-3,3 3 1,1-4 231,-1-1-701,7 0 351,-11-12 0,11 4-23,-8-6-288,1-7 273,2-2 1,-4-6 193,7 0 0,-2-1-96,2-4 1,3-3 118,-3-7 1,-2-5-76,2 1 0,-2-2 30,2 1 1,3 2-13,-3-6-224,-4 6 116,7-4 0,-10 9-90,7 3 92,-6-3 1,4 7 38,-3-4-57,-4 4 123,6 6 0,-6 0-84,4 0 1,-3 6 515,3 4-287,-4 3 1,4 2 72,0-1-111,0 8 1,0-4-46,0 6 1,6-4-205,-1 4 0,-2-6-84,2 2 1,0 1 104,5-1 1,-1-3-43,1-7 1,0 2 35,-1-7 1,1 0 15,0-5 1,4-2 192,1-3-35,0-3 0,-6-12-119,1 1 0,-5-3 205,0 3 0,-1 1 58,6-7 1,-5 7-126,0-1 1,-5 4-29,4 5 0,-4-1 0,3 4 18,-1-1-31,4 5 1,-2-4 65,5 7-62,1 7 0,0-4 2,-1 7 1,1-5-6,0 5 0,4-5-344,1 4 0,5-5 146,-6 1 0,6 1 19,-6-1 0,6 0 59,-6-5 1,3-7-12,-3-2 0,-3-5-48,4 0 249,-10-1-65,3 0 1,-10-4 92,7-1 1,-7 1 304,2 4 0,-8 0 338,-2 0 0,-6 1-358,1-1 0,-5 7 77,-5 3 1,3 5 113,-8 5-169,7 3-157,-10 13 1,12 4 50,-4 9-299,11-3 20,-5 12 1,13-11 277,-4 7-996,10-6 575,10 10 1,7-14-419,8 0 1,6-3 287,3-11 0,3 2-1400,3-13 1,-1 0 42,0-9 1599,0 3 0,0-17 0,0 2 0</inkml:trace>
  <inkml:trace contextRef="#ctx0" brushRef="#br0" timeOffset="3449">839 1441 7764,'-30'0'3338,"12"1"-1831,4 4-112,9-3-679,5 11-205,14-5 1283,16 0-1144,14 5 1,18-11 51,16 3-1241,17-4 810,-34-3 1,2-2 0,0-2 0,0-1 517,7-2 0,2-2-537,0-2 0,1 0 0,13 4 1,1 0-339,2-3 1,-1 0 0,0 2 0,0 2-73,1-2 0,-1 0 1,-7 0-1,1-1 1,3 1-1,0 0-261,-1 1 0,-2 0 1,-3-1-1,-2-1 285,-6 1 1,0 1 0,-2 1 0,-1 1-617,-6 1 0,-2 2 0,-3 2 0,-1 1-709,42-4 0,-11 3 825,-19 2 0,-11 2-178,-13 3 1,-8-2 57,-11 7 161,-4-7 1697,-13 10-1494,5-11 725,-11 11-692,4-12 0,-12 6-22,-4-7 379,4-7 0,-14-1 0,4-6 0</inkml:trace>
  <inkml:trace contextRef="#ctx0" brushRef="#br0" timeOffset="3744">4734 544 11870,'-15'0'1372,"7"0"1,0 0-972,3 0-1446,3 0 1,-4 2 327,6 3 717,0 3 0,-7 13 0,-1 2 0</inkml:trace>
  <inkml:trace contextRef="#ctx0" brushRef="#br0" timeOffset="3868">4660 779 7712,'-9'0'2992,"-1"0"-1171,6 0 0,-4 0-433,3 0-749,4 0-639,-6 7 0,14 1 0,1 7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6:07.5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58 314 7853,'-10'0'104,"1"0"1,4 0 628,-5 0-307,7 0 1,-5 0 222,4 0 131,2 0-89,-4 0-640,6 0 0,6 0 83,3 0 0,4 0 53,1 0 0,9 0-68,5 0 1,1 0-134,4 0 0,2-1-268,-2-4 1,7 3 149,-2-3 1,-2-1-408,2 1 1,-1-4 241,1 4 1,2-4-240,-7 4 1,5-5 157,-5 6 0,0-8 9,-4 3 0,-5 3-9,0 1 1,-7-2 108,2 3 0,-3-1-267,-2 5 536,-6 0 0,-2 0 0,-6 0 0,0 0 0,-6-6 0,-2-2 0</inkml:trace>
  <inkml:trace contextRef="#ctx0" brushRef="#br0" timeOffset="350">843 14 7853,'-10'-7'568,"0"2"-112,1 3 107,-5 2-139,6 0-610,-5 0 1,12 2 96,-4 3-15,10 2 0,2 6 43,8-3 0,-6 2-140,1-2 0,-2-2 169,1 1 1,2 1 11,-6 4 0,5 0 301,-6 1 1,1-1-117,-5 0 0,0 0 300,0 1 1,-6 4-149,-4 0 0,-2 5 34,-3-5 0,1 4-62,0-4 0,-2 2-32,-3-2-939,3-3 521,-5 4-1103,13-5 1,10-7 258,12-4 1005,1-8 0,12-4 0,-5-7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6:13.9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15 143 7916,'-8'0'243,"2"0"1,7 0-700,4 0 1,3 0 310,6 0 1,2 0 144,3 0 0,3-7 0,7 0 0</inkml:trace>
  <inkml:trace contextRef="#ctx0" brushRef="#br0" timeOffset="162">429 186 7925,'0'-15'253,"0"1"1,6 1-115,4 4 0,4-4-76,5 4 1,-3 1-1510,3-2 1446,3 7 0,0-10 0,7 5 0</inkml:trace>
  <inkml:trace contextRef="#ctx0" brushRef="#br0" timeOffset="308">957 114 7925,'16'-1'480,"3"-4"0,-3-3 696,3-6 0,-3-1-361,-2 1 0,0 1 206,0 4 0,-4-2-934,-1 6 89,1 0-176,4 5 0,-6-6 0,-2-2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6:11.4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100 171 8077,'-16'49'876,"-3"4"1,3 7-678,-3 2 1,5 0-124,5-5 0,2 0 75,7 0 0,2 0-213,3 0 1,2-6-156,8-4 1,-1-2-505,0-2 1,5-7 367,0-3 0,7-9-365,-3-5 0,3-9 718,-2-6 0,3-2 0,-5-2 0</inkml:trace>
  <inkml:trace contextRef="#ctx0" brushRef="#br0" timeOffset="983">557 371 7944,'-15'0'404,"1"-6"1,0 3-83,0-7 1,6 5 167,3-4 0,3 4-100,2-4 0,0 4-169,0-5 0,8 2-208,7-1 1,0-4 88,9 4 1,-2 1-153,2-2 1,3 7-4,-3-2 1,1 4-10,-1 1 1,1 0-263,-6 0 1,2 4 135,-2 1 0,-8 6-45,3-1 1,-4 2 65,-1 3 0,-4-1 0,-10 0 0,-2 5 42,-8 0 1,-1 5 72,-3-5 1,2 5 4,-7-5 0,5 2 10,-5-2 1,5-4 42,-4 4 0,5-3 120,-1-1 1,8-6 224,1 1 0,7-6 42,-1 6-240,2-7 1,8 8-113,4-6 1,4 0-9,5-5 1,2 0 21,3 0 1,2 0-108,-2 0 1,2 0-548,-3 0 1,3 0 284,-7 0 0,6-5-486,-1 0 0,-3-1 302,-2 1 0,-4 2 498,0-7 0,-1 1 0,0-5 0</inkml:trace>
  <inkml:trace contextRef="#ctx0" brushRef="#br0" timeOffset="1277">1185 457 8033,'0'14'360,"0"0"0,0 2-18,0 3 1,0-1 362,0 5 0,-5-4-280,0 5 1,-4-2-45,4 2 1,-6 2-280,1-7 1,2 4-228,-1-4 1,4-4-1783,-5-6 1255,7-6-1458,-3 4 2110,6-14 0,6-1 0,2-6 0</inkml:trace>
  <inkml:trace contextRef="#ctx0" brushRef="#br0" timeOffset="1784">1484 271 8033,'-9'-8'-505,"-1"4"1,7 0 1743,-2 0 0,2 2 63,-2-3-615,4 4 1,-6-1-437,7-3 0,7 4-21,2-4 0,9-1-116,1 1 1,5 0 144,-5 5 0,6-5-395,-1 1 0,-2-1-13,2 5 1,-5 0-190,4 0 0,-5 1 59,1 4 1,-8-3-64,-1 3 1,-6 2-20,6 3 0,-7 3 96,2 1 0,-10-3 154,-5 3 1,-2-3-52,-2 8 0,-7-1 260,-3 1 0,-1-3 145,1 3 1,-1-3 162,6-2 0,-5 0-85,5 0 1,1 1 127,9-1 0,-2-5 240,6 1-403,0 0 1,7 2-184,3-2 1,2 1 149,8-6 0,4 1-306,0-1 0,6-4-226,-1 4 0,3-3-280,1-2 1,1 0-66,0 0 0,-1-5-594,1 0 1,-6-1 5,1 1 1,-8-3 1211,-2-6 0,1 0 0,-8-1 0</inkml:trace>
  <inkml:trace contextRef="#ctx0" brushRef="#br0" timeOffset="2187">2298 0 8594,'0'14'552,"0"1"1,0 0-339,0 4 1,0 4 177,0 5 1,1 7 43,4 3 1,-3 3-3,2 2 0,-2 2-172,-2 2 1,0-2-18,0 2 0,-6-1-475,-4 2 0,-3-4 222,-1 4 1,-7-4-974,-2-1 1,-6-5 535,-4 0 1,1-6-1982,-6 1 2426,6-9 0,-9 3 0,5-5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6:16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186 143 7911,'-14'0'-628,"-1"0"1,1-1 690,0-4 0,0 3 723,-1-2 0,1 2-172,0 2 1,1-1-183,4-4 1,-4 3 486,3-3-211,4 4 119,-7 1-243,12 0-380,-6 0 0,19 0 107,2 0 0,10 0 120,-1 0 0,6 0-118,4 0 1,-1 0-27,6 0 1,0 0-21,5 0 0,0-5-50,-1 0 1,1 1-78,0 4 0,-2-5 91,-3 0 1,2 0-347,-7 5 0,4 0-64,-9 0 0,2-1-683,-11-4 576,7 3 0,-10-4-710,3 6 101,-10 0 202,-2 0 637,-7 0-230,0-6-239,-7 4 0,4-9 26,-7 6 0,7-1-301,-1 1 373,2 4 0,8-11-207,4 8 0,3-1-26,1 5 1,0 0 242,0 0 0,-4 0 417,-1 0 0,1-6 0,4-2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6:16.9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183 15 8325,'-15'0'583,"1"-5"-188,0 0 0,4 0 217,1 5 0,-1 0-23,-4 0 1,0 0-173,-1 0 1,1 0 76,0 0 1,4 0-114,1 0 1,4 0-225,-4 0-146,5 7 1,1-6-183,13 4 0,1-2 115,13 2 1,1-3-133,8 2 1,-1 0-24,6 0 0,-6 0-6,1 5 1,-3-1 145,-1 1 1,-7 4-6,-3-3 1,-3 4 265,-2 5 1,-6-3 64,-3 3 0,-4-2 79,-1 2 0,-6-1-142,-3 6 1,-9-7-14,-1 2 0,-5-3-157,5-2 1,-5 0 126,5 1 1,-4-3-294,4-2 1,0-4-48,4-6 0,1 0-898,0 0-29,6 0-670,2 0 788,6 0 0,7-5 1000,8 1 0,-1-7 0,7 3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6:17.2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29 8229,'-14'0'666,"2"-2"83,2-2 1,-1 1 277,6-7 1,-1 7 243,1-2-576,3 4-956,-4 1-416,6 0 1,2 0 347,2 0 0,4 0-198,7 0 1,-1 1-656,0 4 0,2-4 1182,3 4 0,-3 3 0,5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6:17.4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8229,'10'0'-282,"-1"0"206,1-7 1,4 6-157,0-4 1,0 2 231,1-2 0,-1 4 0,0-6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6:17.5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15 8229,'-8'0'4116,"-5"0"-3148,11 0-383,-4 0-479,6 0 0,6 0-106,4 0 0,3-6 0,1-2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6:18.3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15 7935,'-14'-6'0,"4"4"0,1-3 766,6 4-644,-4 1 0,9 0-372,3 0 0,4 0-139,10 0 0,-1 0-630,6 0 1019,-1 0 0,6 0 0,-1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6:18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7935,'6'8'892,"-4"-2"-104,4-6-575,-6 0 21,6 0 0,-2 0-701,5 0 423,1 0 44,4 0 0,6-6 0,3-2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24:33.4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742 131 7787,'8'-21'0,"-3"10"1528,-10-4 0,2 4-340,-7-4 1,-1 0 15,-9 1 0,1 4-671,-11 0 1,3 7-265,-13-2 0,1 5-184,-5 5 1,-2 3 105,-3 7 0,9 6-430,-5 3 1,8 2 221,3-1 1,3 3-299,16-4 1,-1 4-499,11 1 0,3 1 379,12-1 1,6 1 246,14-1 1,10-1 13,4-4 0,10 2 201,0-6 1,2 4-73,-2-4 1,-4 5 286,-6-6 1,-6 7-110,-4-1 1,-9-4 65,-6-1 1,-9 2 312,-5 3 1,-11-2 432,-9 1 1,-10-6 275,-14 2 1,-8-4-604,-17-1 1,-3-7-38,-6-3 1,2-3-174,8-2 0,-1-2 68,10-3 1,8-3-97,2-7 1,12 1-606,2-1 0,12-5-1577,8 1 1,9 1 1093,1 8 1,13-2-2484,11 8 1,11-6 3189,4 5 0,10 6 0,3 8 0</inkml:trace>
  <inkml:trace contextRef="#ctx0" brushRef="#br0" timeOffset="668">1727 484 7745,'-21'-14'0,"-5"4"1748,-4 0 0,-1 7-829,12-2 1,-1 3 2601,5 2-1774,7-6-1380,2 4 1,20-5-119,11 7 0,16-1 66,13-4 0,11-3 22,8-7 0,3 5-240,7 0 0,3 1-59,3-6 0,5 0 58,-10 1 0,-1 4-656,-10 0 0,-7 7 44,-7-2 0,-4 3-668,-11 2 1,0 0 219,-14 0 0,1 2 426,-12 3 1,-4-4-526,-5 4 675,-7 3 1,4-4 492,-7 5 21,-7-5 0,-1 2-269,-7-6-352,1 0-312,-1 0-382,0 0 807,7-6 1,1 2-1292,7-5 1673,7 5 0,1-9 0,7 5 0</inkml:trace>
  <inkml:trace contextRef="#ctx0" brushRef="#br0" timeOffset="968">2844 102 7757,'-21'-6'0,"0"4"1678,-4-3 1,4-2 1811,6 3-2743,1-1 1,4 5 1337,0 0-928,7 0-1493,9 0 0,4 1 249,10 4 1,3-2-489,1 7 0,4-5 255,1 5 1,1 0 13,-1 4 0,0 3-546,1 2 1,-11-1 186,1 7 1,-13-6 890,2 6 1,-5-1-207,-4 6 1,-9 4 1427,-5 0 1,-7 1-742,-9-6 0,1 1 886,-1-1 1,-4-5-734,0 1 1,6-12-345,8 2 0,9-9-2050,1 4 1260,7-7 1,0 4-4360,12-7 4633,8-7 0,25-1 0,4-7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6:18.6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15 7848,'-8'0'1437,"0"0"-890,4 0-547,2 0 0,-4-6 0,6-2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6:19.4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86 129 7912,'-15'-7'0,"1"6"481,0-4 1,0 4 1875,-1 1-1603,7 0 2,2 0-411,6 0 0,2 0-21,2 0 0,11 0-47,9 0 1,4 4 263,5 1-378,4 0 1,7-5-116,4 0 1,3-2 139,6-3 1,1 2-312,4-6 0,-3 4 132,3-4 0,-4 4-629,-1-5 0,-1 2 343,-4-1 1,-3-2-139,-6 6 1,-5-5-49,0 6 0,-11-6-1,2 5 1,-6-1 56,1 1 0,-3 4 99,-7-4 0,-4 3 219,-1 2-231,-6 0 127,4 0-45,-7 0-197,0 0 0,6 0 0,2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6:19.8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1 7844,'-14'0'0,"-1"0"699,1 0 0,5 1 199,-1 4-209,7-3-601,-3 10 0,12-5-258,4 2 1,2-2-379,2-7 1,6 4 346,-1 1 0,4 5-74,-4-6 0,5 6 166,-5-5 0,0 6-140,-5-2 1,-1 4 2,-3 1 1,1 0 442,-6 1 1,-2 4 582,-8 0 0,2 6-405,-7-1 0,-4-2 255,-5 2 0,-5-5-226,5 5 1,-5-7-170,5 2 1,-4-3 252,4-2-923,-1 1 1,8-6-995,2 1 1429,4-7 0,19 3 0,2-6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7:11.5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329 57 7773,'0'-20'3017,"0"9"-1004,0-3-978,0 9-801,-7-2 0,4 7 591,-6 0 1,-1 8 28,-4 7-785,0 5 134,-7 15 1,-1 2-135,-7 5 1,2 6-104,4 0 1,-3 4-1,7-5-155,2-1 1,7-6 167,5-2 1,5-11-211,5 2 1,5-12-377,9-3 304,-3-6 1,12-8 2,1 0 1,-1-1-46,6-4 0,0-8-45,0-6-87,-1-6 340,-11 3 1,-3-1 0,-9 3 386,-5-1-175,-4 5 0,-14-3 126,-6 10 0,-12 2 92,-7 7 1,-5 12-137,-5 2 0,4 10-440,-4-1 1,10 3 154,5-2 1,11 1-2178,7-6 2305,8 0 0,19-5 0,4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7:26.5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286 100 7908,'5'-22'-245,"0"3"122,-1 9 0,-4-2 1090,0 2 1,-1-1-401,-4 1 1,2 4 280,-7 6 1,6 0-309,-6 0 1,-4 13-157,-5 6 1,-7 14-168,3 10 1,-4 8-123,-2 10 1,2 6 22,3 9 1,-1 0-290,6 10 1,2-8 38,7 7 1,4-4 116,6 0 0,3-7-487,6-12 0,3-2 248,11-12 1,1-2-448,5-8 1,4-5 34,0-9 0,0 2-1718,-4-7 2384,0-7 0,-1-1 0,1-6 0,-1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7:34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115 272 7997,'-10'0'-920,"1"0"1,4 0 1498,-4 0 1,4 0 381,-5 0-220,7 0-288,-10 0-124,12 0 1,-7 0 151,3 0 220,4 0-372,-6 0 0,6 0 596,-4 0-1,3 0-315,-10 6-234,10-4 1,-4 6 77,6-3-315,0-4 1,1 6 143,4-7 1,5 0-15,9 0 1,0 0-38,9 0 1,-1-5-1,11 0 1,0-6-321,5 2 0,0 1 134,0-2 1,4 5-243,1-4 1,-1 6 146,-4-2 1,0 3-110,0 2 0,-5 0-88,0 0 0,-6 0-189,1 0 0,-9 0 78,-5 0 1,1 2-133,-1 3 1,-4-4-392,-6 4 102,-6-3 525,4 4-212,-7-5 16,0 6 0,0-9 80,0-3 1,-5 2-53,0-6 1,0 4-533,5-4-325,0 5 487,-6-8 792,4 4 0,-4 0 0,6 1 0</inkml:trace>
  <inkml:trace contextRef="#ctx0" brushRef="#br0" timeOffset="355">900 15 6624,'-15'-8'-689,"1"2"3631,0 6-1227,0 0-268,-1 0-1073,7 0 0,2 2-152,6 2 1,0 4-59,0 7 1,2-1-130,2 0 0,3 0-158,2 1 0,4-1 168,-3 0 1,2 0-175,2 1 0,1-1 30,-1 0 1,-1-4 135,-4-1 1,2 1 95,-6 4 0,0 0 235,-5 1 1,0 0-111,0 4 0,-8-1 138,-6 6 0,-2-1-135,-8 6 1,0-2-47,-4-3 0,-1 1-105,1-6 1,5 2 292,4-2-1158,4-10-44,0 10 0,15-19-765,10 0 0,14-6 1564,9-8 0,13-7 0,-2-1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7:32.2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210 514 8009,'14'-14'0,"-6"0"123,-3 0 0,1-1 104,-1 1 1,4 0 253,-4 0 0,6-1 176,-1 1 36,-4 0-348,7 0 1,-12-1 286,4 1 1,-3 4 250,-2 1-480,0 6 1,-7-4-104,-2 7 1,-6 13-188,-4 6 0,2 8-27,-7 6 1,0 5-91,-4 10 0,1 1 70,3 3 1,-1 7-150,6-7 0,1 7-282,9-7 1,-2-2 217,6-3 1,2-4-84,8-5 0,2-5 29,8-9 0,4-3 64,0-7 0,6-6 44,-1-3 0,-2-5 112,2-5 0,0-5-23,4-9 1,-1 0-98,-3-9 1,-3 2-24,-7-7 1,-1 1 85,-4-1 0,-3 3-84,-6-3 0,-1 3 52,-4 1 1,-4 7 154,-11 3 1,-2 3-105,-6 2 0,-1 6 129,1 3 0,-6 3-139,1 2 1,0 7-142,4 2 1,7 4-69,3 1 0,5 1 136,4-1 1,-1 0-623,6 0 0,7 5 249,7 0 0,6-4-1343,4-6 1818,-3 1 0,11 4 0,-5 0 0</inkml:trace>
  <inkml:trace contextRef="#ctx0" brushRef="#br0" timeOffset="293">652 828 7886,'8'0'871,"-2"0"1,-6 7-270,0 2 1,0 9-46,0 1 1,0 11 62,0-2 0,0 6-284,0-1 0,0 7-107,0 2 0,0 4-547,0-8 0,0-3 260,0-1 0,0-6-1230,0-4 0,-4-3 642,-1-7 0,-2-6 646,3-3 0,-4-4 0,-7-1 0</inkml:trace>
  <inkml:trace contextRef="#ctx0" brushRef="#br0" timeOffset="979">1080 472 7931,'-14'0'0,"-5"0"589,0 0 1,0-5 274,4 0 703,1 0-634,0-1-648,0 4-162,6-4 0,8 6-107,9 0 0,4 0-243,1 0 0,0 0 265,1 0 0,-1 0-500,0 0 1,1 0 13,-1 0-406,0 6 185,0 2 408,1 7 0,-7-1 72,-4 0 0,-7 2 253,-2 3 1,-10-1 71,0 5 1,-2-4 111,3 5 1,-5-5 170,0 5 0,-5-2-174,5 2 0,0-2 506,4-3-494,7-3 0,1 3 315,2-9-153,3 2-339,2-10 1,8 4 81,6-6 0,1 5 135,-1 0-378,0-1 1,0-4 73,1 0 0,-1 0-592,0 0 0,1 0 309,-1 0 0,0 0-294,0 0 0,-4 0-207,-1 0-466,1-6 1,3-2 1256,-4-6 0,4 0 0,-5-1 0</inkml:trace>
  <inkml:trace contextRef="#ctx0" brushRef="#br0" timeOffset="1163">1622 1 8148,'7'14'1650,"-6"7"-841,4 2 1,3 11 344,1 4 0,4 9-516,1 6 0,-4 4-206,-1 5 0,-1 3-156,2 6 0,-4 0-291,-6 1 1,-3-6-278,-6 1 0,-3-7-287,-11 2 0,-3-5-1131,-7-5 1,1-3 826,-6-6 1,7-3-1261,-3-7 2143,4 0 0,-5-17 0,-1 5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7:36.8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385 29 8119,'-4'-10'0,"-1"1"0,-6 5 360,1 0 0,-4 2 15,-5 2 1,1 3 83,-5 7 0,-1 2-178,-5 17 1,-1-2-44,-3 11 1,3 6 193,-3 9 0,4-1-139,5 5 0,4 3 157,5 12 1,7-1-55,4 0 0,2 5-508,2 1 1,6-4-332,4-12 1,4 0-420,5-14 0,-1-6-9,5-7 0,1-6 467,5-4 0,-2-10 404,-3-9 0,2-3 0,-3-2 0</inkml:trace>
  <inkml:trace contextRef="#ctx0" brushRef="#br0" timeOffset="420">571 485 8043,'0'-9'302,"0"-1"583,0 7 179,-6-10-662,-2 12 0,-7-4-370,1 10 0,0 4 128,0 10 0,1-1-201,3 6 0,-1-2 39,6 1 1,-4 4 1,4-3 1,0 3 151,5 2 0,2-5-240,3-1 0,7-5-149,7 1 0,7-10 116,-2-4 1,7-3 47,3-2 1,4-8 85,-5-7 0,0 0-87,-4-9 0,-2 0 67,-3-5 0,-4 1-141,-6-1 1,-1 6 50,-3-1 1,-4 2 45,-6-2 1,-6 2-41,-4 3 0,-4 3 49,-5-3 0,3 8-205,-3 1 0,3 7-38,2-2-632,-7 4 600,5 1 1,-3 1-167,10 4 1,2-2 482,7 7 0,0-7 0,0 16 0,0-3 0</inkml:trace>
  <inkml:trace contextRef="#ctx0" brushRef="#br0" timeOffset="662">1056 656 7937,'-8'0'1686,"0"0"-1100,3 0 1,4 7 429,-4 2 1,3 6-469,2 4 1,0 3-149,0 6 1,0 1-181,0-1 1,-4 1-203,-1-1 1,-1-1-312,1-3 1,3 2-1176,-2-7-1551,2 0 3019,-4-5 0,-2-6 0,-7-2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7:39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1 626 8078,'8'0'1624,"-2"0"-797,-6 0-236,0 0-148,0-6 0,6-2-203,4-6 0,3 0-60,1-1 0,0 1-62,0 0 1,6 3-251,-1-4 1,1 4-297,-1-8 0,-3 3 335,3 2 1,-3 0-154,-2 0 0,0-1 74,1 1 1,-6 1-134,1 4 1,-7-4-64,2 4 426,-4 2 376,-1 1-291,0 6 1,0 2 135,0 2 0,0 4-61,0 7 0,0 5 33,0 4 1,-4-2-60,-1 2 1,0-2-58,5 2 0,0 1-149,0-6 1,0 0-210,0-4 0,2-3-124,2-2 1,0 1-373,5-6 1,-4-1-426,4-4 0,1 0 1144,4 0 0,0-6 0,1-2 0</inkml:trace>
  <inkml:trace contextRef="#ctx0" brushRef="#br0" timeOffset="359">714 13 8032,'2'-8'180,"3"3"0,-2 5 196,6 5 0,-4 3 360,5 6 0,-1 8-158,5 7 0,-1 6 77,-3 7 0,2 8-33,-2 2 0,1 5-203,-2 5 1,-2-2-9,-7 7 1,0-7-358,0 2 1,-2-5-420,-3-5 0,-4 4-120,-10-4 1,-5-3-499,-9-1 1,0-4 273,-10-1 1,3-7 708,-7-2 0,2-4 0,2-2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7:44.7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113 258 7818,'-20'0'8,"2"0"2561,-6 0-1096,7-7 671,-4 6-1574,13-5 1,4 4-233,8-3 0,11 4-67,9-4 0,4-1-18,5 1 1,4-2-248,6 3 0,4 0 88,1-5 0,1 6-449,-1-2 0,-4 2 290,3-2 0,-4 4-977,-5-4 1,2 3 245,-7 2 0,1 0-392,-6 0 0,-4 2 517,0 3 0,-7-4 119,2 4 1,-8-4 551,-1-1 0,-1 0 0,6 0 0</inkml:trace>
  <inkml:trace contextRef="#ctx0" brushRef="#br0" timeOffset="286">770 15 7825,'-10'-5'1693,"1"1"-602,-1-1 150,-4 5-437,6 0-643,2 0-336,18 0 0,-2 2 211,9 2 1,-2-1-213,2 7 1,-1-5 186,6 4 0,-5 1-167,4 4 0,-5 0-1,1 1 1,-3-1 210,-2 0 0,-6 0 136,-3 1 1,-4 4 519,-1 0 1,-6 6-149,-4-1 0,-4-2 299,-5 2 0,-3-5-442,-7 5 0,6-7-205,-1 2 0,6-3-785,-1-2 1,3-6 304,2-3-3037,6 3 3303,2-7 0,12 6 0,2-7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24:35.7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588 148 7761,'8'-23'2362,"5"2"-527,-11 6-1160,5 7 1564,-7 1-1451,-7 14 1,0 8 26,-2 9 72,-4 10-495,4 4 1,-10 14 473,-1 7-536,1 0 0,4 6-404,0-6 0,1-2 115,-1-3 1,5 2-185,0-7 0,7-2 172,-2-8 1,3-8-1897,2-6-298,0-7-888,0 3 2269,0-13 0,0-8-29,0-10 0,0-9-1360,0-6 2173,0 4 0,-6-13 0,-2 3 0</inkml:trace>
  <inkml:trace contextRef="#ctx0" brushRef="#br0" timeOffset="467">44 74 7489,'-14'0'2550,"4"-1"-1153,0-4 1793,7 3-2359,-4-4 1,10 6-270,7 0 1,3 0 52,17 0 0,9 0 145,15 0 1,8-2 74,11-3 0,4 2-344,16-7 0,2 2-331,-2-2 0,-1-1 46,-9 6 0,2 0-468,-7 5 1,-6 0 258,-8 0 1,-12 0-767,-8 0 1,-8 0 149,-12 0-1407,-2 6 1035,-8 3 1,-7 4 478,-7-4 1,-7 0-214,-7-4 1,-1-4 484,0 4 0,-4-3-2493,-1-2 2733,1 0 0,4 0 0,0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7:43.7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44 101 7879,'-15'-8'0,"6"2"1896,-1 6-782,7 0-271,-3 0-500,6 0 0,6-2-973,4-3 0,4 4 630,5-4 0,3-3 0,7 0 0</inkml:trace>
  <inkml:trace contextRef="#ctx0" brushRef="#br0" timeOffset="150">514 58 7910,'10'-2'680,"-1"-2"1,-4 2-866,5-3 0,-1-1 185,6 1 0,5-6 0,2 3 0</inkml:trace>
  <inkml:trace contextRef="#ctx0" brushRef="#br0" timeOffset="285">928 30 7910,'2'7'3389,"3"-2"-2890,-4-3 0,12-7 121,-4 0-620,4-6 0,1 3 0,1-6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7:42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86 270 7978,'-14'0'2138,"0"0"-822,-7 0-93,5-6-364,2 4-509,8-4-37,6 6-157,6 0 0,2-2 8,6-3 0,0 4-161,1-4 1,0 4-444,5 1 0,-3 0 286,7 0 1,0 1-294,4 4 1,1-4 232,-1 4 0,1-3-905,-1-2 1,2 0 118,4 0 1,-4-2 999,3-3 0,-3-2 0,-1-8 0</inkml:trace>
  <inkml:trace contextRef="#ctx0" brushRef="#br0" timeOffset="295">400 70 7978,'-6'-14'1091,"4"0"160,-11 0-719,12 6 0,-5 0 599,6 3-1091,0 3 0,4-2 26,1 8 0,5-1-187,-6 7 1,7 1 112,-1 8 1,-4-3-69,-1 3 0,1 2 44,-1-2 0,0 6-196,-5-1 0,-5-2 90,0 2 0,-6 0 153,2 4 0,-7-6 92,2-3 1,-4 2 237,9-2 1,-4-5-104,-1-4 0,6-5 39,3 4-503,-3-6-254,7 4 1,-4-7-541,10 0 0,-2 0 489,6 0 527,1 0 0,4-7 0,0-1 0</inkml:trace>
  <inkml:trace contextRef="#ctx0" brushRef="#br0" timeOffset="512">643 513 7978,'-8'0'408,"1"0"0,19 0-988,2 0 1,-2 0-838,-2 0 1417,0-7 0,4 6 0,0-6 0</inkml:trace>
  <inkml:trace contextRef="#ctx0" brushRef="#br0" timeOffset="684">1042 470 8682,'0'-8'987,"2"-3"-1218,3 6 0,3 0-758,6 5 1,0-1 988,0-4 0,1 3 0,-1-4 0</inkml:trace>
  <inkml:trace contextRef="#ctx0" brushRef="#br0" timeOffset="809">1370 427 7978,'-15'0'1312,"-4"0"1,7 5 165,-2 0-798,9-1-1542,-7-4 862,10 0 0,-4-6 0,6-2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7:53.3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243 100 7978,'8'-14'-326,"-2"-1"405,0 7 429,-4-4-60,4 4 42,-6-6 1,0 4 28,0 1 1,-1 5 578,-4 0-658,3 2 1,-9 4-203,6 2 1,-6 4-112,2 7 1,-5 7 110,-6 6 1,5 2-263,-4 9 0,-2-1 91,2 4 0,-5 1-330,5 0 1,0 5 23,5-1 1,0 2-100,-1-1 0,7-4 177,4 4 1,2-4-12,2-1 1,2-7 141,2-2 0,6-1-61,9-4 1,-3 1-165,3-11 0,-2 5 117,2-5 0,-3-2-393,3-7 1,-3 1-66,-2-7 0,-4 6-1146,-1-5 1742,-6 6 0,-9-3 0,-10 6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8:00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44 514 6606,'0'-8'-125,"0"0"872,0 4-317,0 2 14,0-4 78,0-1 31,0 6-186,0-12 227,0 11-162,0-4 53,0 0 4,0 4-72,0-4-249,0 6 1018,0 0-1106,0 6 0,0-3-17,0 7 1,0-5 171,0 4-127,0 1 0,0 4-152,0 0 1,-5 0 136,0 1-212,0-1 1,1 0 110,-1 0 1,0-4-78,5 0 0,0-6-167,0 6-166,0-7 167,0 3-259,0-6 584,0 0 0,6 0-105,4 0 1,3 0 95,1 0 0,5-4-69,0-1 0,5-2 24,-5 3 0,4 2-31,-3-3 1,0 4-10,-1 1 1,-3 5 19,3-1 1,-3 6-5,-2-5 1,0 6 8,1-2 1,-7 4-24,-4 1 1,3 0 60,-3 1 1,1 0-57,-5 5 0,0-5 212,0 4 0,-6-3-108,-4-1 1,2-1 71,-1 0 0,-1-4 0,-4-1 1,-5-4-22,0 4 0,0-4 94,5 5 0,0-7-80,-1 2 0,-4-4 42,0-1 0,0 0-76,5 0 0,0 0 74,-1 0 0,6 0 109,-1 0-350,1 0 1,-5 0-238,-1 0 217,7 0-531,2 0 196,0 0-101,4 0 40,-4 0-940,6 0-2620,0 0 4021,6 0 0,-4 0 0,4 0 0</inkml:trace>
  <inkml:trace contextRef="#ctx0" brushRef="#br0" timeOffset="674">72 429 7937,'0'-8'-29,"-1"1"141,-4 7 1,3-1 578,-3-4-223,4 3 149,1-4-148,0 6 774,0 0-1003,6 0 0,-3 0 213,7 0-13,-1 0-222,6 0 1,-1 0-124,0 0 1,0 0 85,1 0 0,-1 0-209,0 0 1,1-5-73,-1 0 0,0 1-54,0 4 0,2 0-28,3 0 0,-3-5 67,3 0 1,-3 0-224,-2 5 0,-4 0-99,-1 0-510,1 0 608,4 0 0,-4 0-633,-1 0 93,-6 0 355,4 0 1,-7 2-160,0 3-42,0-4 725,0 12 0,-7-5 0,-1 6 0</inkml:trace>
  <inkml:trace contextRef="#ctx0" brushRef="#br0" timeOffset="1418">686 842 7874,'0'-8'1401,"0"2"-690,0 6 460,0 0-592,-7 0 166,6 0-451,-6 6 0,3 2-209,-1 7 1,-5-1 128,6 0 1,-7 0-146,1 1 0,2-1-171,-1 0 0,4 0-328,-5 1 1,6-1 27,-6 0 1,7-4-431,-2-1 0,2-5-1701,-2 0 1133,4-2 1400,-6-2 0,14 0 0,1 0 0</inkml:trace>
  <inkml:trace contextRef="#ctx0" brushRef="#br0" timeOffset="1686">1071 543 7953,'0'-15'393,"0"7"112,0-4 0,0 9 290,0-7-1,0 7-113,0-3-508,-6 6 0,-2 6-19,-7 3 1,6 1-123,-1 4 0,2-3 87,-1 8 0,-2 2-196,6-2 0,-4 0-339,4-5 304,0 7 1,7-5-3,2 3 1,6-5 105,9-4 1,-2-3-133,7-2 0,0-3 60,5 3 1,-6-5-9,1-5 1,-2-3-10,2-6 1,-2-1-151,-3 1 1,-3 0 69,3 0 1,-9-1 94,-6 1 1,-2 0 71,-2-1 0,0 1-98,0 0 1,-6 4 230,-4 1 1,-3-1 47,-1-4 1,-5 5 68,0-1 1,0 5-177,5-4 1,4 6 22,1-2-319,-1 3 226,2 2 1,4 0-733,8 0 1,4 0 317,7 0 1,0 0-412,4 0 1,-3 0 830,3 0 0,4 0 0,-1-6 0,6-2 0</inkml:trace>
  <inkml:trace contextRef="#ctx0" brushRef="#br0" timeOffset="2025">1685 0 9931,'0'15'1645,"0"-1"-666,0 0-420,0 7-287,6 1 1,-3 8 216,7 3 0,-2 4-114,1 6 1,4 1 138,-4 4 1,-1 2-126,2 8 1,-7-1-505,2 0 0,-4-7 176,-1-2 0,-1 1-455,-4-1 1,-8-5-157,-6-5 1,-5-2-530,5 2 1,-6-3 83,1-7 0,2-1 329,-2-3 1,5-5-565,-5-9 1,7-4 1229,-2-6 0,3 0 0,2 0 0</inkml:trace>
  <inkml:trace contextRef="#ctx0" brushRef="#br0" timeOffset="2768">2241 585 7940,'-14'-7'2579,"6"0"-1367,-5 7 350,12 0-1099,-6 0 0,14 0-3,2 0 1,10 0-16,5 0 0,4 0-64,6 0 0,-2 0-107,6 0 0,0 0-222,4 0 1,6 0 58,0 0 0,-1 0-70,-4 0 1,-2 0-167,-3 0 0,2 0-368,-7 0 0,5-1-447,-5-4 1,1 3 398,-6-2 0,1-3-174,-1 2 1,-4-1 202,0 1 0,-7 4 121,2-4 0,-7-1-50,-3 1 244,-6 0 0,4 4-199,-7-4 172,0 3-675,0-4 172,0 6 727,0 0 0,-7 0 0,-1 0 0</inkml:trace>
  <inkml:trace contextRef="#ctx0" brushRef="#br0" timeOffset="3112">3097 314 7828,'-14'-8'1019,"0"4"-489,-7 2 0,5 2 243,-3 0-341,3 0 824,8 0-972,2 6 0,9 2-285,7 7 1,-1-6-154,10 1 0,4-1 190,0 5 0,3-4-58,-3-1 0,3 1 113,-7 4 0,5-4-389,-5-1 1,-5 1 115,-5 4 0,-5 0-28,0 1 0,-2-1 293,-2 0 0,-2 0 208,-2 1 1,-9 4 75,-6 0 0,-5 5-129,5-5 1,-6 1-83,1-1 1,3-3-6,2 3 0,3-3-272,2-2 1,6-4 103,4-1-995,2 1 1,10-2 118,6-4 893,7-2 0,7-8 0,1-2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38:06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298 114 7928,'0'-14'263,"0"0"0,0-1 250,0 1 1,0 5-127,0-1 1,0 5 502,0-4-170,-6 6-299,-2-4 1,-8 11-153,-3 5 0,3 2-200,-3 13 0,-1 1 79,1 9 1,-5 2-92,5 7 0,-5 4 55,5 1 0,0 7 79,5 3 1,0-1-339,-1 4 1,7 1 75,4-5 0,0 4-516,0-9 1,2-9 166,-3-5 1,5-8-401,5-6 1,-2-4 133,7-5 1,-1-6-242,6 1 1,2-9 6,-3-1 920,4-6 0,-10-15 0,6-1 0</inkml:trace>
  <inkml:trace contextRef="#ctx0" brushRef="#br0" timeOffset="464">712 186 8020,'0'-15'680,"0"7"0,-1 2-129,-4 6 0,2 2-64,-7 2 0,-4 4-198,-5 7 1,-2 5-148,2 4 0,-1 8 101,-4 1 0,-2 5-201,7-5 1,0 5 67,5-4 0,6 4 60,3-5 0,4 5-288,1-5 1,1 1 93,4-6 1,3-6-243,6-3 0,5-4 156,0-6 0,7-2-185,-2-7 0,1 0 129,-1 0 1,1-2-273,-6-3 1,0-3 145,-5-6 1,-1 0 5,-3-1 0,-4 1 172,-6 0 0,-2 0 177,-2-1 1,-9 1 263,-6 0 0,-2 1-183,2 4 0,-1-2 203,-4 6 1,2-5-137,3 6 0,3-1-104,-3 5 1,8 0-247,1 0-780,7 0 368,-3 6 0,14 2-444,6 6 0,0-1 995,5-3 0,3 2 0,1-4 0</inkml:trace>
  <inkml:trace contextRef="#ctx0" brushRef="#br0" timeOffset="705">1069 585 7873,'-8'0'3743,"2"6"-3498,6 4 0,0 3 168,0 1 0,0 7 242,0 2 1,-5 4-371,0 2 1,-6-2-324,2-3 0,-4 3-623,-1-4 1,-5 3 529,0-3 1,0-2-1371,4-7 1,6-1 574,-1-3 1,-1 1 925,-8-7 0,-3 1 0,-7-5 0</inkml:trace>
  <inkml:trace contextRef="#ctx0" brushRef="#br0" timeOffset="1122">1426 457 7912,'0'-22'320,"0"1"1,0 7 1313,0-1 382,0 7-914,-7 2-778,-1 6 0,-6 2-93,0 2 1,1 9-112,4 6 1,-4 7-9,3-3 1,4 3-145,1-3 1,4 4 43,1-3 0,1-2-201,4 2 1,5-6-151,9 1 0,-2-5 174,7-5 0,0 3-24,4-8 1,1 1 13,-1-5 1,1-6-234,-1-4 0,-1-4-6,-3-5 1,1 1-152,-5-5 0,-8 4 271,-7-5 1,-3 2 212,-2-2 0,-2-2 194,-3 7 1,-4-4-116,-10 4 1,1 0-5,-6 4 0,5 1-13,-4 0 0,5 6 117,-1 3 0,3 2 33,2-2 0,5 4-621,-1-4 28,7 3 0,-2 7-804,10 0 1266,3 6 0,6-10 0,0 6 0</inkml:trace>
  <inkml:trace contextRef="#ctx0" brushRef="#br0" timeOffset="1426">1897 43 7935,'8'-6'0,"-2"4"2327,-6-4-1384,6 6 1,1 6 32,2 3 0,-1 11-361,-3 3 1,1 11 129,4 4 1,1 3-146,-7 2 1,1 7-205,-5 7 1,-1 2-349,-4 8 1,-1-7 141,-4 2 1,-9-8-461,0-2 1,-3-6 258,-7 2 1,4-6-865,-8-4 0,-2 2-115,1-7 1,1-1-518,5-8 0,1-4-323,3-5 1830,3-1 0,1 0 0,-3 1 0</inkml:trace>
  <inkml:trace contextRef="#ctx0" brushRef="#br0" timeOffset="3582">313 57 7907,'8'-6'358,"-2"4"669,-6-4-253,0 0-431,0 4 0,0-6 317,0 3 147,0 4-436,0-6 0,0 6 345,0-4-423,0 3-62,-6-4 0,-1 8 31,-2 2 172,-4-2-263,5 11 0,-5-5 9,4 6 0,-2-5-49,6 1 0,-6-2 0,1 1 1,3 4 0,-3-3 0,5 2-21,-4 3 0,1-1 73,-2 0 1,-1 0 107,6 1-134,-6-1 0,3 0 190,-6 0-212,6 1 0,-3-1-3,6 0 1,1-4-8,4-1 17,-7 1 0,6 4-21,-4 0 1,3-4 28,2-1 0,-4 1-44,-1 4 1,0 0 14,5 1 1,-2-1-50,-2 0 1,2 0 22,-3 1 0,4-1-1,1 0 0,0 1-152,0-1 0,-5 0 91,0 0 0,1 1-117,4-1 1,0-5 95,0 1 0,0-1-91,0 6 99,0-1 1,0 0-104,0 0 0,0-4 71,0 0 0,0-6-5,0 6 0,0-5 72,0 4-20,0 1 0,0-1-32,0 1 1,0-6 7,0 6 0,0-5-10,0 4 25,0-6-57,0 10 36,0-5-9,0 6 54,0 0 0,1 1-46,4-1 0,-4-4-1,4-1 0,2-4 6,-3 4 1,6-4-18,-5 5 0,4-6 20,-4 6 0,4-5-6,-4 4 1,1-4-37,-1 4-8,-3-5-10,10 8 0,-8-9-268,5 7 44,-6-7 232,4 3 1,-6-1-305,4 0 111,-3 0-89,4-5 180,-6 0-179,0 0 191,6 0 659,-4 0-174,4 0-208,-6 0 1,-1-5-91,-4 0 0,2-6-26,-7 2 0,5 1-110,-4-2 0,4 1 80,-4-6 0,1 1-91,-2 0 1,-2 0 8,2-1-74,4 1 1,-5 0 107,6-1 0,-2 6-126,3-1 86,2 1 1,-4-5-87,6-1 0,0 6 67,0-1 0,0 6-6,0-6 0,0 1-92,0-6 0,0 6 106,0-1 0,0 1 19,0-6 1,1 1-28,4 0 0,-3 0 21,2-1 0,-2-4-15,-2 0 0,5 0-3,0 5 0,-1 0-12,-4 0 3,0-7 174,0-1 0,0 0-82,0 2 0,0 5 86,0 0 0,0 1-60,0 0 0,5 4 3,0 1 1,0-1-58,-5-4 0,0 0-11,0-1 1,0 6-31,0-1 0,1 1 59,4-5 1,-3 4-143,2 1 0,-2-1 114,-2-4 0,1 0-74,4-1 0,-3 6 99,3-1 34,-4 1 0,1-5-35,2-1 0,-2 6 2,3-1 1,-2 5 167,2-4-193,-4-1 92,12-4-45,-5 0 1,1 4 71,1 1 47,-7 6 3,3-10-24,1 11 203,-6-4 201,6 6-95,-7 0 293,0 0-782,-7 0 0,6 2 128,-4 2 0,2 3-26,-2 2 1,2 4 86,-7-4 1,3 9-69,-3 1 1,-1 0 134,6-5 0,-6 7-73,2 3 1,1-2 135,-2 2 0,7-5-42,-2 4 0,-1 0-52,1 0 1,-1 3 3,1-7 0,3 6 4,-2-1 0,2-2 25,2 2 1,-5-2-36,1 2 1,-1 1 14,5-6 1,0 5-23,0-5 0,0 5-88,0-5 0,-5 5 41,0-5 1,1 0-13,4-5 0,0 5 0,0 0 1,-2 0-114,-3-5 1,4-4 91,-4-1 1,3 1 18,2 4 1,0-4-105,0-1 0,0-4 48,0 4 0,0-4 170,0 5-37,7-7 12,1 10 85,6-5 1,0 6-206,0 0 47,1 0 1,-6-1-130,1-3 0,-6 1 183,6-7-220,-7 7 1,5-4-16,-3 2 81,-4 4 1,7-7-21,-3 4 1,-3-2-1,2-3 1,0-4-312,0 4 264,-2-4 0,6-1-562,-3 0 405,-4 0 0,7 0-1046,-3 0 101,-4 0-220,6 0-322,-7-6 492,0 5 0,-3-6 1239,-7 7 0,-6 7 0,-12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1:09.90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398 118 8522,'0'-8'954,"0"-1"-471,0 5-55,0 2 818,0-5-515,-7 1-257,6 4-1,-12-4 167,11 6-293,-11 0 1,3 0 82,-10 0 28,-2 0-296,-1 6 0,-5-3 215,3 7-76,-2 0-85,-9 5 0,5-1-1,1 8-107,3-6 162,10 5-258,-4-6 47,6 0 1,2-1 264,3 1-873,4-7 454,6 5 1,2-5 94,2 7 0,11-5-335,10 0 0,-3-5 125,3 4 1,4-4-27,6 5 1,4-2-55,-5 2 0,2 2 87,-2-8 1,-7 8 40,2-2 1,-9 3 18,-1 1 0,-4 1 191,-5 0 0,-4 0 137,-6-1 0,0 1 237,0 0 1,-8-6-49,-7 1 1,-1-2-158,-9 2 0,3 2 309,-3-7 0,-1-1-146,6-4 1,-4 0-10,4 0 1,1 0-95,4 0 1,0-1-465,1-4 0,5 2-1009,5-7 0,-3 5 464,2-5-140,0 7 1,7-9 307,3 8 0,3-1-817,7 5 1,-1-5 382,1 0 1,0 0 997,-1 5 0,8 0 0,0 0 0</inkml:trace>
  <inkml:trace contextRef="#ctx0" brushRef="#br0" timeOffset="454">780 206 7939,'0'-15'2661,"0"5"-1366,0 1-588,0 5-52,0-2 554,0 6-603,0 0-283,0 6 1,0 3 511,0 5-424,-7 7-542,6 2 165,-6 0 0,2 5 264,0-4-1097,1 4 645,-3 8 1,4-5 101,-7 4-353,7-11 330,-4 4 1,5-12-57,-2 4-1673,2-4 489,-5-1-675,7-7 1070,0-2 350,0-6-673,0 0 744,0-6 0,0-2 499,0-7 0,7-6 0,1-2 0</inkml:trace>
  <inkml:trace contextRef="#ctx0" brushRef="#br0" timeOffset="656">559 30 7939,'-8'0'836,"-5"0"1267,5 0 478,0 0-1926,1 6 0,9-3 168,3 7 1,5-7-320,9 2 1,3-3-40,2-2 0,9 0-445,-4 0 1,4 0-410,-4 0 0,1-2-1195,-1-3 1,0 4 958,1-4 0,-1-2-2877,1 2 3502,-8 1 0,6 10 0,-5 2 0</inkml:trace>
  <inkml:trace contextRef="#ctx0" brushRef="#br0" timeOffset="1067">1133 573 7816,'-15'0'2979,"0"-6"1,7 3-2344,3-7 1,4 0-191,1-5 1,6 1-99,4-1 1,3-6-289,2-4-103,6 4-32,-5-7 0,12 5-485,-3-6 543,-4 6 0,5-5-575,-7 4 1,1-2 155,-5 1 1,1-1-56,4 6 1,-6-4 95,1 4 0,0 1 34,-5 4 1,-2 2 766,2 3-338,-7 4 489,3 6 0,-6 1-300,0 4 1,0 3 323,0 7 0,0 6-201,0 4 0,-1-2-49,-4 1 1,3 1-273,-3 4 1,2 0 72,-2 1 1,4-1-641,-4 1 0,3-6 302,2 1 1,2-7-443,3 1 1,-4-2 281,4-3 0,-2-4-690,2 0 1,-2-7-196,7 2 152,-6-3-557,2-2 1656,-6 0 0,7 0 0,1 0 0</inkml:trace>
  <inkml:trace contextRef="#ctx0" brushRef="#br0" timeOffset="1250">1221 338 7821,'-2'-13'882,"-3"3"1,4 2 1039,-4 3-1285,3 4 1,4-6-175,3 7 0,3 0 103,7 0 1,-1 0-148,1 0 1,5 2-834,-1 3 1,6-4 311,-6 4 0,6 2-1421,-6-2 1,6 4 1522,-6-4 0,8 7 0,-5-4 0</inkml:trace>
  <inkml:trace contextRef="#ctx0" brushRef="#br0" timeOffset="1510">1824 132 7861,'-10'9'2344,"0"-4"-1676,7-4 1,-9 1 168,7 3 1,0 3-299,5 7 0,0-1-105,0 1 1,0 5-533,0-1 0,-4 6 140,-1-6 0,-2 7-415,2-1 1,4 1 324,-4-1 0,-2 2-587,2-2 1,-5-4 339,6-1 1,-1-4-744,5-1-205,-7-1-345,6-5 29,1-3 1559,8-12 0,6-3 0,1-5 0</inkml:trace>
  <inkml:trace contextRef="#ctx0" brushRef="#br0" timeOffset="2018">1735 132 7860,'-8'-6'1947,"2"-2"0,6-7-1387,0 0 1,6 6-190,4-1 1,-2 2-93,2-2 0,0-2-189,4 7 0,1-4 122,0 4 1,0-5-185,-1 5 0,1 0-33,0 5 0,-1 0-28,1 0 0,0 0 7,-1 0 0,0 7 53,-5 3 1,4 3-47,-3 1 1,-2 1 93,2 0 0,-7-6-153,2 1 0,-3 0 105,-2 5-198,0-1 1,0 1 20,0 0 1,-7-5 24,-2-1 1,-9-4 137,-2 5 1,-4-2-60,4 2 1,-6-2 314,1-3 0,4-2-98,1 7 1,4-6 435,1 0-96,1 5-217,-1-8 441,7 12-27,1-5 1,14 6-548,3-5 0,-2 4 5,2-3 0,-1-2-89,6 2 0,1-2 76,4 2 1,-4 3-128,4-3 0,-4-2 5,-1 2 0,0-2-236,-1 2 1,-4 3-62,0-3 0,-7-2-50,2 2 1,2 0-263,-2 4 1,0 1 258,-5 0 0,0-6-181,0 1 1,0-5-239,0 5-1007,0-7 1207,0 4 0,0-9-547,0-3 0,0-3 1085,0-7 0,6 1 0,2-1 0</inkml:trace>
  <inkml:trace contextRef="#ctx0" brushRef="#br0" timeOffset="2322">2323 191 7842,'0'-14'4836,"0"-1"-3791,0 7-194,0 1 1,0 9-326,0 3 1,0 4 9,0 11 1,0 1-246,0 4 1,0 3-256,0-4 1,0 4-140,0 1 1,-1 1 149,-4-1 0,3 0-691,-3 1 0,2-2-17,-2-4-861,3 4 0,-4-12-350,6 4-577,0-10 1392,0-4 1057,0-6 0,0-6 0,0-3 0</inkml:trace>
  <inkml:trace contextRef="#ctx0" brushRef="#br0" timeOffset="2555">2147 88 16642,'15'7'2843,"1"-5"-1763,4 2 0,-2-2-525,6-2 0,1 0 393,4 0 0,0 0-428,1 0 0,-3-2-1016,-2-2 1,1 2 379,-6-3 1,4-2-3785,-4 3-178,-1-1 4078,-4 5 0,-7 6 0,-1 2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1:19.1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1529 15 10483,'-8'0'761,"1"0"1,6 0-244,-4 0-278,3 0 1,-6 0-50,3 0 0,2 0 85,-7 0 1,5-2 293,-5-3-322,0 4 1,-4-6-22,-1 7 0,0 0 94,1 0-161,-1 0 1,0 0-58,1 0-30,-8 0 1,6 0 0,-5 0 90,0 0 0,4 0 12,-2 0 0,-3 0-17,3 0 1,-2 0-55,1 0 0,4 5 53,-4 0 0,-1 0-96,1-5 0,-1 1 1,3 3 114,-2 1 0,-4 1-107,4-1 0,-1-3 131,1 3-159,4 3 76,-12-7-23,12 12 1,-10-9 20,6 5 1,-1-4-14,2 5 1,2 0 49,-2 5 1,-3-1-72,3 1 0,-1 0 26,5-1 0,-1 1 3,-3 0 1,2 0 8,-2-1 0,2 6-103,3-1 0,-1 6 92,0-5 0,0 1-29,1-2 0,-6 3 0,1 4 75,1-2 1,6 1-50,2 4 0,1-4-17,-6-1 1,2 1 4,3 4 1,-1 0 174,6 1-171,-7-7 32,11 11 1,-11-10-38,7 11 1,-5-4 0,6-2 42,0 1 0,1 4-25,-2 0 1,4 2-140,-4-2 0,-2-1-118,2 6 0,-5-1 154,5 1 0,-1 7-139,1-7 1,2 5 0,-5-8 59,1 2 1,2 1-68,5 5 1,-5-5 66,0 0 1,0-1 15,5 1 0,0 2 62,0-7 0,0 5-64,0-4 0,0 1 87,0-2 0,0-3-71,0 3 415,0-3-176,0-1 1,0-1-107,0 0 1,0 1 18,0-1 1,0 1 17,0-1-86,0 0 44,0-6-26,0 5 66,0-5-207,0 0-14,0 5 156,0-12-206,0 12 1,0-5 171,0-1 1,0 1-274,0-3 112,0-4 32,0 12 0,0-12 51,0 4 0,0 1-30,0-1 245,0 6-218,0-10 22,0 12 82,0-12-355,0 5 3,0 1 262,0-6 144,0 5 0,0-6-140,0 0-30,0-1 37,0 1-2,0 0-144,0-1 118,0 1-21,0 0 1,0 0 0,0-1-20,0 1 1,0 0 112,0-1 0,0-4-64,0 0 1,0 0 101,0 4 1,0 1-104,0 0 0,0 4 168,0 1-140,0 0 1,0-1-35,0 1 0,0-5-92,0-6 1,0 1 74,0 5 1,0-5-23,0-1 1,2-4 38,3 5 1,-3-5-236,3 5 208,-4-7 1,-1 5-40,0-3 1,0-2-31,0 7 88,0-6 0,0 4-195,0-3-24,0-4-100,0 6 282,0-7 0,0 1-455,0 4 170,0-3-135,0 4 122,0-6-3045,0 0 2385,0-6 1,2 3 119,3-7-277,-4 0 1214,6-5 0,-1-6 0,3-2 0</inkml:trace>
  <inkml:trace contextRef="#ctx0" brushRef="#br0" timeOffset="1101">15 3190 7844,'0'-15'-55,"0"0"1,0 1-1,0-1 863,0 0-343,-7 7-5,6 2 212,-6 6-197,7-7 77,0 5 1,0-3 463,0 10-427,0 4-316,0 5 1,2 1 78,3 0 0,-2-1 340,7 1-456,0 0 1,-1-1 0,0 1 57,-3 0 0,4 4 1,-3 1-1,-1-2-57,1-2 1,-1-1-1,-3 0-169,2-1 0,5 1-456,-5 0 425,0-7 0,-3 3-707,2-6 479,-2 0 0,6-5 44,-3 0 0,-2-6 0,6-4-288,-3-3 232,6-8 87,-4 4 1,6-10 0,-1 4-227,-3 0 0,7-3 142,-8 6 0,8-4-20,-7 4 0,3 0 67,1 6 0,1 1 76,0 3 1,-1-3-184,1 3 123,0 3 0,-1-1-84,1 3 226,-7 4 42,-1-6 49,-7 7 1176,0 0-1000,-7 0 91,-1 0 1,-7-5-115,1 0 1,-3-1 125,-2 1 1,3 3-35,-4-3 1,-1-1 178,1 1-322,-6 0-68,10 5 0,-7 0 143,3 0-117,4 0 0,-5 2-6,6 3 1,0-2 70,0 7 0,6-5-261,-1 4 1,7-4 65,-2 5 1,3-5-584,2 5 1,5-5 292,0 4 1,6-5-331,-1 1 0,5-2-49,4 2 0,-2-4 264,2 4 0,-2-3 54,-3-2 1,1 0 72,0 0 0,-1-2 249,1-3 0,0 4-154,0-4 287,-1-3 0,-1 4-121,-3-5 0,-2 5 586,-3-1 59,-3 4 1,3 1-343,-10 0 0,-3 0-34,-7 0 0,0 0-11,1 0 1,-1 0-13,0 0 0,-4 6-56,-1 4 0,0-2-135,6 2 1,4-2 102,0 2 0,5 3-398,-5-3 210,7-3-211,-3 6 1,7-7-311,4 4 0,3-4-68,7-6 56,0 0 368,6 0 1,-5 0 200,4 0-222,-4-6 374,-1 4 0,-5-6 99,-1 3 85,-5 4 1296,2-6-1187,-12 14 1,-2 1 243,-7 6 1,0 1-232,0 0 1,6 0-280,-1-1 1,5-1 227,-5-3-905,7 3 0,-4-10 30,7 7 0,2-6-367,3 0 1,5-4-2948,9-4 3767,4-5 0,13-12 0,2-2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1:25.07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59 545 8007,'-13'-10'2126,"3"0"-1030,3 7 8,1-10-721,4 11 1,-6-4 719,3 6-203,4 0-564,-6 0-4,7 0 153,0 0-351,0 6-9,7 2 0,1 5 35,6-3 1,-2-2 79,3-3 1,-4-3-92,9 3 1,1-4 200,-2-1 0,8 2-113,-3 3 1,-1-4-68,1 4 1,-1-3-68,2-2 0,3 5 128,-4 0 1,-1 0-239,1-5 0,-1 0 103,2 0 0,3 1-108,-4 4 1,4-3 32,1 3 0,-1-4-17,-4-1 1,4 0 109,-3 0 0,2 0 14,3 0 0,1 0 134,3 0 1,-3 0-99,4 0 1,2 0-197,2 0 0,-1 0 103,1 0 0,-5 0-176,6 0 1,-1 0 129,5 0 1,5 5-27,0 0 1,1 0 7,-1-5 0,4 0-10,6 0 1,4 0-24,1 0 0,1-2 30,-1-2 1,-4 2-42,4-3 1,3-1 60,2 1 1,3-5-46,1 5 0,-4-2 32,-1 2 1,1 4 78,4-4 0,-4 2 21,-1-2 1,-1 3-46,2-3 1,8 4-92,-4 1 0,4 0 90,-3 0 0,-4 0-227,3 0 0,-3-2 130,9-3 1,-4 3-141,-1-2 0,4 2 88,0 2 0,2-5-12,-1 0 1,-4 0 49,3 5 1,2-5 6,-1 0 1,4 1 109,-5 4 0,1-5-112,-6 0 1,1 0 131,-1 5 1,1 0-55,-1 0 1,1 0-4,-1 0 0,-4 0-21,-1 0 1,-4-5-37,5 0 1,-1 0 19,6 5 0,-6 0-4,1 0 1,-7 0-4,2 0 0,1-5 8,-1 0 0,-4 0 99,-1 5 0,-3-1-96,7-4 0,-4 3 80,-5-3 1,3 4-63,-3 1 0,-2-2-5,2-3 0,-5 4 3,5-4 1,-7 3-3,2 2 1,4 0-50,1 0 1,-2-5 174,2 0 1,-7 0-175,2 5 1,2 0 35,-2 0 0,6-1-17,-1-4 0,3 3 12,2-3 0,0 4 133,0 1 1,4-2-108,1-3 0,1 3 5,-1-2 0,-2 2-39,7 2 0,-2 0 36,1 0 0,9-5-217,-3 0 0,2 0 213,-2 5 1,-1 0-71,1 0 0,3 0 55,6 0 1,-5-5-32,10 0 1,-4 1 49,-1 4 0,4-5 4,-4 0 0,8 0 37,2 5 1,1-5-56,-6 0 0,5-1-271,0 1 1,2 3 281,-2-3 1,-3 2 4,3-2 1,-2 3 2,2-3 1,-3 4-32,3 1 1,0 0-37,-5 0 0,9 0 50,-9 0 1,5-2-97,0-3 1,-8 4 85,3-4 0,2 3-119,3 2 1,-5 0 95,-4 0 1,-1 0-43,5 0 1,-4 0 31,-1 0 1,0 0 21,5 0 1,-4 0-198,-1 0 0,-5 0 316,6 0 1,-3 0-58,3 0 1,0 0-49,-5 0 1,4 0-9,-4 0 1,4 0 18,-5 0 0,7-2-43,-2-2 0,2 2 36,-1-3 1,1 3-76,-7 2 0,5-5-18,-4 1 1,6-1-147,-2 5 0,-3 0 62,-2 0 1,-3 0 102,-1 0 1,-1 0 116,1 0 0,-1 0-133,1 0 1,-5 0 131,-1 0 1,-4 0-34,4 0 0,-6 0 75,2 0 1,-3 5-59,-3-1 1,1 6 35,0-5 0,0 2-41,0-2 0,-1-4 107,1 4 0,-5 2-172,0-2 0,-5-1 365,5-4 0,0 5-332,5 0 1,-1 0 2,1-5 0,-5 5 212,0 0 0,-2 0-228,2-5 1,3 0 100,-3 0 1,-2 0-93,2 0 1,-1 0 1,0 0 1,5 0 39,-4 0 1,-2 0-38,2 0 1,-5 0 40,5 0 0,1-2-39,9-3 0,-2 4 188,6-4 0,-4 3-81,5 2 1,-2-1-42,1-4 1,4 3-118,-3-3 1,-2 3-175,1 2 1,-1-1 80,2-4 1,-4 3 132,-6-3 1,-7 4-27,-3 1 1,-5-5-29,-4 0 1,-6 0-464,-10 5 1,-2 0-97,-14 0 72,-2-6 0,-7 2 187,-4-6 1,-3 7-472,-7-2 1,0 4 311,1 1 0,-1 0 25,0 0 0,5 0 127,1 0 0,4 0-1490,-5 0 97,7 0-93,-4 0 1855,7 0 0,0-7 0,0-1 0</inkml:trace>
  <inkml:trace contextRef="#ctx0" brushRef="#br0" timeOffset="406">17521 60 7997,'-14'-2'131,"-1"-3"0,0-3 446,1 0-577,-1-5 2006,7 11-525,-5-11-668,4 11 258,-5-4-204,6 6-319,1 0-350,7 0 0,2 0 103,3 0 1,3 6-76,6 4 1,3 3-10,2 2 0,-1 4 9,7 1 1,-2 5-228,1-6 1,2 6 48,-6-6 1,0 1-72,-6-5 1,-4 4 167,0 1 1,-7-1 25,2-4 0,-3 0 468,-2-1 0,-9 1-221,-5 0 0,-7 0 71,-9-1 0,1 1-128,-1 0 0,1-1-16,0 1 1,1 0-92,3-1 1,-1-4-230,7 0 1,4 0-514,5 5-75,7-1 1,-4 1-2796,7 0 2497,0-1 1,2-1-1712,3-3 2572,-4 3 0,6-5 0,-7 7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1:31.76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89 294 8020,'-15'-14'1356,"1"1"-867,-1 3 0,7 2 1284,3 3-1226,-3 3 0,5-4 579,-7 6-358,6 0-638,-2 0 0,8 0 234,2 0 1,5 0 36,5 0 0,1 1-7,0 4 1,6-2-121,3 7 0,-1-7 46,2 2 1,-1 2-64,6-2 0,4 5-34,0-6 0,2 6 5,-1-5 1,2 5 30,7-5 0,-3 0-54,3-5 0,-3 5 0,8 0 1,-3-1-94,-2-4 1,2 0 49,3 0 1,-2 0 47,7 0 1,-5 0 3,5 0 0,0 0 85,4 0 0,1-4-154,0-1 1,5-2-149,-1 2 0,1 4-52,-5-4 0,5-2 149,-1 2 1,3 0-122,-3 5 1,-1 0 83,7 0 0,0-1-134,4-4 1,-4 3 156,-1-3 1,-2 4-5,7 1 1,-4 0-13,4 0 0,1 0 37,-6 0 0,4 0-62,2 0 1,-1 0 0,1 0 0,-1 0-68,1 0 1,-4 0 92,3 0 1,-3-5-157,9 0 0,-6 0 136,-4 5 0,3-5-70,-4 0 0,4 0 41,2 5 1,-6 0-59,1 0 0,-2 0 58,2 0 0,1 0 0,-7 0 0,1 0 64,-5 0 0,5 0-66,-1 0 0,3 0 73,-3 0 0,-5 0-58,5 0 0,-6 2 0,7 3 1,1-4-8,-1 4 0,5-3-58,-6-2 1,13 0-58,-3 0 1,4 0 66,-4 0 0,1 0 3,-1 0 0,6 0 16,-1 0 0,7 0 40,-2 0 1,-3 0-53,-1 0 1,1 0 118,-2 0 1,7 0-97,-2 0 0,-1 0 101,1 0 0,-1 0-387,1 0 1,5 0 310,1 0 1,-1 0-148,5 0 0,3 0 132,2 0 1,-1 0-32,1 0 0,0 0 13,-47 0 0,1 0 1,1 0-1,1 0-6,0 0 0,0 0 1,0 0-1,0 0 3,-3 0 0,1 0 0,2 0 1,1 0-1,2 0 1,-1 0-1,-1 2 1,-1 1 6,0-1 1,0 1-1,1-1 1,0 1-6,-2-3 0,1 0 0,1 0 0,0 0 11,-1 0 1,0 0 0,0 0 0,1 1-184,1 2 1,1-1 0,0-1-1,0 0 177,-3 1 1,0 1 0,2-2 0,1-1-4,-4 0 1,1 0 0,3 2 0,-1 1 18,-2 0 1,0-1 0,2 1 0,1-1-35,-4-2 0,1 0 1,3 0-1,-1 0-1,-2 0 1,0 0 0,0 1 0,0 0-4,-3 1 1,0 1 0,1-3 0,-1 1 16,1 2 0,-1-1 0,1-1 1,-1 0-32,1-1 1,-1 0 0,0 0-1,-1 1 16,48 4 1,2-3-219,-7 3 0,2-4 207,-2-1 0,-5 2 32,0 3 0,0-3-62,-4 3 0,1-2 3,-2 2 1,4-4-7,-4 4 0,-2-2-89,3 2 0,-11-3-9,6 3 1,-7-3 101,6-2 0,-3 0 36,-1 0 0,-1 0-86,1 0 1,-1 4 156,1 1 0,-6 0-4,1-5 1,-4 0-14,9 0 1,-6 0-1,6 0 1,-3 0-49,-7 0 0,2-5 7,-3 0 1,-6 1 12,7 4 1,-7-5 239,7 0 0,-4-2-251,-1 2 0,-5 4 451,0-4 0,-7 2-444,2-2 1,-3 3 277,-2-3 1,0-1-275,0 1 0,0-2 161,1 2 0,-1 2-163,0-7 0,1 5 17,4-5 0,-3 6-37,3-6 0,2 2 27,-2-2 0,5-3 17,-5 3 1,6 2 19,-1-2 0,3 5 5,2-5 1,0 5-13,0-4 1,-2 5 5,-3-1 1,3-1-42,-3 1 0,-2 0 32,2 5 0,-7 0-132,2 0 1,2 0 117,-2 0 1,0 0-125,-5 0 0,-2 0 57,-2 0 1,1 2 30,-7 3 1,-2-4 57,-7 4 1,1-3 12,-6-2 0,4 0-39,-4 0 0,-1 0-9,-4 0 1,6 0 1,-4 0 10,2 0 1,-2 0-22,-3 0 1,1 0 1,0 0 0,4 0-6,1 0 0,6 0-36,-1 0 0,2 0-97,3 0 0,-1 0 3,0 0 0,1 0 105,-1 0 1,-4 0-196,-1 0 0,-4 0 96,4 0 0,-6 0 172,2 0 0,-4 0-131,-1 0 0,0 0 216,-1 0-113,1 0 1,1-2-60,4-3 1,-4 4-5,4-4 0,-2-2 29,1 2 0,3 0 69,2 5 1,4-1-67,-4-4 0,-1 3 27,2-3 1,-2 4-26,1 1 0,-3 0 4,-6 0 1,0 0-64,0 0 15,-7 0-418,5 0 249,-12 0-297,6 0 205,-7 0-9511,0 0 9322,0 6 0,-7-4 0,-1 4 0</inkml:trace>
  <inkml:trace contextRef="#ctx0" brushRef="#br0" timeOffset="684">17111 30 8028,'-5'-10'3215,"0"0"-585,0 7-1298,5-4-1069,0 7 0,2 0-19,2 0 0,5 0-273,5 0 1,6 0 117,0 0 0,6 2-237,-2 3 0,2 1 131,-1 4 0,1 2-57,-6-7 0,2 6-173,-7-1 0,3-2 35,-8 2 1,-4-5 349,-1 4 1,-3-4-30,-2 5 1,0-5 525,0 5 0,-2-5-234,-3 5 0,-3-7 275,-6 2 0,-1 1-217,0-1 0,0 5-96,1-5 0,-6 5-442,1-5 1,1 6 114,8-1 0,-3-2-180,3 2 1,3-5 150,2 4 0,-1-4-438,1 5 0,0-5 186,5 5 1,-1-7-434,-4 2-63,3 3-261,-5-6 712,7 4 0,-1-6 250,-4 0 1,2 0 29,-7 0 1,2-6-200,-2-4 359,-3-3 0,10-3-76,-7-4 1,6 4 98,0-4 1,2 4 136,2 1 1,2-5 230,2 1 0,0-1 250,6 6 0,-6 4-292,6 0 0,-5 2 79,5-2 0,-5 2 198,5 3-1233,-7 3 515,10-4-512,-11 6 0,4 6-590,-6 4 1,0 3-2842,0 2 3885,0 0 0,-6 6 0,-3 2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1:29.4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30 427 8131,'-10'-5'-24,"0"0"2205,7 0-882,-3 5-792,6-7 0,1 6-80,4-4 0,3 5-42,7 5 0,1-4 67,4 4 1,3 4-132,6 0 0,1 0 50,-1 0 1,5-1-117,1 2 0,4 3 124,-5-3 1,12-2-141,-2 2 1,5-2 110,0 2 1,3-3-47,7-7 0,5 1 83,-1 4 1,8-3-97,-3 3 0,2-4-66,-1-1 0,8 0-229,-4 0 0,4-5 258,-3 0 1,4-1-110,0 1 0,9 2 95,1-7 0,0 2-28,5-2 1,2-3-146,-2 3 0,-41 4 0,1 1-306,-2 0 0,1 0 0,1-2 0,1 1 217,0 1 0,0 0 0,-1 1 0,0 2-3,4-1 0,-1 1 1,0-2-1,-1 1-23,1 1 0,1-1 1,1 0-1,0 0 51,-2 0 1,0 1-1,6 1 1,1 0-23,-2-1 0,0-1 1,7 2-1,0 1 32,-7 0 0,0 0 1,4 0-1,1 0 12,-5 0 0,0 0 0,1-1 0,0 0 20,0-1 1,-1-1-1,1 2 1,0 0-205,2-1 0,-1 0 1,0 0-1,-1 2 220,-4 0 1,1 0 0,1 0-1,-1 0-32,3 0 1,-1 0 0,-1 0 0,1 0 14,2 0 0,1 0 0,-3 0 0,-1 0-4,1 0 0,0 0 0,-1 0 0,0 0-54,-2 0 1,1 0 0,2-2 0,1-1 46,-1 1 0,0-1 0,1 0 0,-1 1-38,-2 2 1,-1 0-1,2 0 1,1-1-6,3-2 1,0 1 0,-3 1 0,0 0-12,5-1 1,0-1-1,-6 0 1,0 0-38,1 0 0,0 1 1,-2-4-1,1 0 31,6 1 0,1 0 1,-5 1-1,0 0 5,4-1 0,0 1 0,-4 1 1,0 1 7,2-3 1,0 0 0,-3 2 0,0 1 23,3-3 1,-1 0 0,-2 3 0,-1-1-21,1-2 0,1 0 1,1 3-1,0 0 64,0-3 1,1 0-1,-4 3 1,-1 0-15,0 0 0,0 0 0,-5 0 1,0 2-13,-1 0 0,1 0 0,2-2 0,-1-1-39,2 1 1,-1-1 0,-3 0-1,0 1-112,1 2 0,0 0 0,-3 0 1,-1 0 77,4 1 0,0-2 0,-1-1 0,-1-1 29,-1 1 1,1-1 0,46-1-63,0 4 0,0-2 71,-47-1 0,0 1 0,1 1 0,-1 0-45,1-1 0,-1-1 0,47 0 62,0-2 0,0 4 48,-47-2 0,1 1 1,0 1-1,1 0-43,1 1 0,-1 0 0,-2-2 0,0-1 9,3 1 0,-1-1 1,-2 1-1,0-1-19,2 3 0,1 0 0,2 0 0,0 0 5,0 0 1,0 0 0,-2 0 0,0 0-8,2 0 1,1 0 0,-5 0 0,0 0 11,7 0 1,0 0-1,-4 0 1,-1 0-45,3 0 1,-1 0-1,-2 0 1,0 0 28,2 0 1,0 0 0,-2 0-1,-1 0-69,0 0 1,1 0-1,1 0 1,0 0 7,-1 0 1,0 0 0,2 1 0,0 0 14,-2 2 0,0-1 0,0-1 0,0 0 53,-3 1 1,1 0 0,1 2 0,0-1-30,-2 0 1,1-1 0,3 1 0,1-1 54,-5-2 0,1 0 0,1 0 0,0 1-53,-2 2 0,1-1 1,1-1-1,0 0 105,-2 1 0,1 1 0,3-2 0,1 0-21,-4-2 1,-1 2 0,0 1 0,-1 0 59,48 3 0,-47-2 0,-1-1-85,2-2 1,-1 0-1,3 1 1,-2 0-14,46 4 0,-47-4 0,0-1-58,0 3 1,1-1 0,1-1 0,0 0 58,-2-1 0,1 0 0,3 0 0,1 0-59,-5 0 0,1 0 0,3 0 0,1 0 41,-2 0 1,-1 0-1,1 0 1,-1 0-142,45 0 1,-46 2-1,0 1 47,46 2 0,-46-3 0,-1 1-98,42-3 1,3 1 116,-7 4 1,2-3-11,-8 3 0,-1-2 43,1 2 0,-8-4 13,-1 4 1,-7-3 71,-8-2 1,-2 2-60,-3 3 1,-5-4 269,-10 4 0,-3-3-251,-7-2 0,-4 0 432,-1 0 0,-11 0-117,2 0 1,-8-5 769,2 0-734,-5 0 1,2 3 392,-6-3-101,0 4-303,0-6 1,0 6-361,0-4-291,0 3-341,0-4-134,0 6-4142,0 0 1,-1 5-2565,-4-1 7480,3 1 0,-11-5 0,5 0 0</inkml:trace>
  <inkml:trace contextRef="#ctx0" brushRef="#br0" timeOffset="328">17595 59 8099,'-14'0'0,"-6"-5"0,1 0 1612,-8-6-1005,5 9 0,-3-9 1495,1 6-703,6 0-254,-10-1 55,11 4 23,-4-5-812,13 7 0,10 2-45,12 3 0,3 1-115,7 4 1,7 3-213,8-3 0,2 3-29,-2 2 0,2 0-65,-6-1 0,4 3 4,-5 2 1,-6-2 1,-9 2 1,-2-2-35,-2-3 0,-7 6 65,-3-1 1,-5 3 772,-5-3 1,-10-2-331,-10 2 1,-7-1 584,-2 2 0,-7-4-377,1 4 1,3-4-320,-2-1 1,6 4-357,-1 1 0,4 0 126,6-6 0,3 1-1358,6 0 1,5-1 730,0 1 1,7 0-4616,-2-1 5158,10 8 0,10-6 0,8 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21:53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1334 3440 7875,'17'-2'1297,"-9"-1"1,-10-2-1,-8 0 1,-3 0 822,-1 1 1628,-1-1-3586,0 5 0,-6 0 5,-3 0 0,-4 6 1,-2 6-1,1 4-1770,0 4 1593,-7 6 0,10-2 0,-2 9 0,3 1 579,2-1-1043,12-2-1205,-9-2 0,19 1 1570,-4-1 1,5 0 0,6-1 0,9-3 0,8-4 0,6-1-747,6-1 0,1-1 665,3-8 0,8 1 158,-3-6 1,4 5 15,-4-5 0,-7 6 182,-2-1 1,-6 3 233,-5 2 1,-7 5-147,-7-1 0,-9 7 1264,-1-1 0,-13 3-61,-11 1 1600,-11-6-1982,-9 5 1,-5-10 158,-9 6 0,2-8 103,-8-1 0,4-2-1337,1-8 0,5 0 0,0-5 0,12 0 0,-2 0 0,14-5 0,1 0 0,9-6 0,1 1 0,9 2 0,5-2 0,3 7 0,2-10-3908,7 11 1759,8-11 1,4 11-5264,11-3 7412,-11 4 0,22 1 0,-10 0 0</inkml:trace>
  <inkml:trace contextRef="#ctx0" brushRef="#br0" timeOffset="2709">17048 3117 7816,'8'-38'805,"-5"4"1,-6 3 2280,-7 1-2535,-9 8 69,-4 0 1,-10 8-181,-6-1 1,-9 7 996,-15 3 1,-8 16-589,-12 9 0,-5 21-933,34-16 1,0 4 0,3 3-1,1 3 325,-7 5 0,1 3 0,4 2 0,1 3-75,-1 7 0,1 3 0,4 0 1,1 3-139,-3 4 1,0 2-1,6 2 1,3 1 63,1 1 0,5 0 0,6 0 0,5 0-101,6 3 1,5-1 0,3-4 0,6-1-72,7 4 1,7-2-1,5-2 1,7-2-126,8-1 1,7-2 0,5-1 0,5-2-372,4-2 0,4-3 0,4-4 0,2-4 293,3-5 1,3-6 0,3-4 0,3-6 69,4-9 1,1-5-1,2-4 1,1-5 77,4-6 0,0-3 0,-7-2 0,0-4-532,3-8 1,-2-4 0,-6-2 0,-3-4 429,-1-4 0,-3-5 1,-2-3-1,-2-3 56,-1-2 1,-2-4-1,-4-2 1,-2-2 334,-4 0 1,-2-2-1,-7-1 1,-6-2 163,-7 0 0,-7-2 1,-3 1-1,-6-1 612,-7-3 0,-5-2 0,-8-4 0,-4-2-478,-3-8 1,-4 0 0,-8 3-1,-5 0-277,-3-4 1,-4 2 0,-2 9 0,-2 3 41,0 1 1,-3 2-1,-2 7 1,-3 3-5,-2 4 1,-2 4 0,-1 6-1,-1 4-170,4 8 0,-2 4 0,-1 1 1,0 4-81,2 4 0,0 2 0,3 3 1,1 1-1873,-43-5 0,16 7 1524,8 8 1,15 7-2465,10 3 1,15 9 1160,14 6 1688,7 9 0,8 0 0,0 10 0,0 4 0</inkml:trace>
  <inkml:trace contextRef="#ctx0" brushRef="#br0" timeOffset="3115">17004 3852 6702,'8'-7'3588,"-2"12"0,-6-2-2340,0 17 0,-6 4-34,-4 11 1,-1 9-463,1 10 533,-3 3-1449,5 2-496,-7-1 528,0 1 0,5 0 98,1 0-1205,5-7 1,-2-6 953,6-7 0,0-8-3828,0-2 1677,0-6 1157,0-15 1,0-4 248,0-14 1030,0-13 0,0-8 0,0-5 0</inkml:trace>
  <inkml:trace contextRef="#ctx0" brushRef="#br0" timeOffset="3288">16636 3719 7800,'2'-8'5094,"3"3"-4457,-4 4 0,8 1 1630,-5 0 0,5 0-1151,5 0 0,9 1 1297,7 4 0,7 2-1510,12 3 0,8 1 0,7-6-701,-2-2-202,5-1 0,-7-2-869,4 0 1,-5 0-4019,-5 0 0,-2 0 4887,-3 0 0,-10 0 0,4 0 0</inkml:trace>
  <inkml:trace contextRef="#ctx0" brushRef="#br0" timeOffset="5335">2966 2926 7928,'-21'8'1946,"-4"-3"-1483,-2-4 1,-1 1 0,2 1 0,3 4 1454,2 1 1997,7-5-2369,1 4-370,18-7 1,10-13-639,19-7 1,17-16-1,14-13-218,-25 19 1,2-2-74,7-3 1,2 0-371,3-5 1,3 0-1,4-1 1,2 0 280,0-3 0,1 0 0,1 0 0,1 0-366,0-1 1,0 2-1,0 1 1,0 2 279,1 0 1,-1 1-1,-4 2 1,0 1 0,-2 1-1,-1 1-380,-1 2 0,-2 1 222,-5 0 1,-2 1-1,1 4 1,0 2-1418,33-20 1006,-16 6 0,-10 13-306,-13 1 1,-8 11 0,-7 0-426,-7 5-84,-13 3 1553,-2 5-682,-7 0 333,0 0-589,-7 0 1,-1 0 709,-6 0 1,-1-7 0,0-1-1</inkml:trace>
  <inkml:trace contextRef="#ctx0" brushRef="#br0" timeOffset="6022">6170 103 7941,'-16'-36'2139,"-4"7"0,4 8-1031,-3 11 1,-4 3-42,-2 7 0,-3 4-121,-1 6-677,-13 19-402,-4 17 0,-13 26 159,0 6 1,32-33 0,0 3-140,0 3 0,0 1 0,4 5 1,1 2 277,-1 4 1,2 1-1188,3 1 1,5 1 1028,4 0 1,3 0 0,2 0-1,3-1-62,1-1 1,5-1 0,6 2-1,6-2-1034,3-3 0,4-3 1012,4-4 0,4-4-21,3-4 1,4-4-249,3-9 1,4-3 216,1-2 0,2-4 26,5-6 0,2-4 67,5-4 0,2-4 1,-2-4-1,0-5-69,6-4 1,-1-4 399,-8-3 0,0-6-219,4-9 1,-2-5-1,-8-2 1,-3-3-55,1-5 0,-2-3 1,-3 0-1,-5-2-42,-6-3 1,-4-2 0,-1 4 0,-4-2 473,-6 0 0,-4-2 0,-2 1 0,-5-1-224,-3 1 0,-5 0 0,-7 0 0,-5 0 363,-3 2 0,-5 1 0,-7 3 0,-6 2-347,-5 0 1,-2 3-1,-4 2 1,-2 2 0,-1 5-1,-1 1 170,0 3 1,0 2-279,2 0 0,0 3-1443,-42-12 994,1 7 0,19 11 260,-1 9-4329,20 3 3712,7 7 1,20 7-642,8 3 1309,12 9 0,10 4 0,7 7 0</inkml:trace>
  <inkml:trace contextRef="#ctx0" brushRef="#br0" timeOffset="10500">2069 6071 8022,'-14'-23'0,"-1"4"4060,7 9-2734,1-3 1,9 13-794,3 0 1,13 15 68,16 14 0,18 17-365,22 17 1,-28-23 0,3 2-636,6 8 1,2 3 0,5 5 0,0 2 494,6 5 0,2 2 1,-20-20-1,2 0 0,1 1-857,3 4 0,1 0 0,1 1 836,8 3 0,2 0 0,-1 2-364,0 1 1,0 0-1,2 1 1,6 1 0,3-1-1,-1 0-301,-3-2 1,-1-1-1,0-1 1,-2-3 0,-1-2-1,0-1 1,-3-4 0,-1 0-1,0-3 69,-2-1 1,-1-2 0,0-1 570,-3-1 1,-1-1-1,-2-1 1,19 13 0,-3-1-1,-7-3 1,-2 0 0,-5-4-1,-3-1 1,-6-3 0,-1 0-201,-3-1 1,-2 0 284,35 22 1,-7 0-411,-14-14 1,-9-8 648,-14-7 1,-1-6-1757,-10-8 1,-2-1 1380,-3 1 0,-2-7 0,-3-1 0</inkml:trace>
  <inkml:trace contextRef="#ctx0" brushRef="#br0" timeOffset="11107">7332 8203 11338,'0'-15'1401,"0"0"1198,0 0-1677,-7 7 0,-1 0 1366,-7 3-1252,-6 4-409,5-6 505,-12 14-669,-1 1 0,-9 13 234,-6 4-701,0 9 56,0 3 0,0 3 20,-1-1 1,10 0 0,5 3-1,9-1-130,5-2 0,7-8 1,6 1-1,6-8-146,7-3 137,16-1 0,7-7-1194,16-3-1317,3-4 0,9-6 1556,2 0 830,-2-6 0,3-2 0,-9-7-1716,-1 0 1,-7 5 39,2 1 1,-9 4 1867,-6-5 0,-10 7 0,-2-4 0</inkml:trace>
  <inkml:trace contextRef="#ctx0" brushRef="#br0" timeOffset="11623">7155 7659 7364,'-44'-30'-1358,"0"7"1842,0 2 1,-5 13 0,-2 3 0,-3 5 0,-6 7 314,-7 7-730,-11 21 1,-4 14 0,37-17 0,0 4 0,-1 4-1,1 2 1,-1 3 0,2 3 229,2 2 1,2 3-2368,-4 9 0,2 2 2123,9-5 0,4 3 0,-2 6 0,3 2 15,6-4 1,5 1 65,5 2 0,4 0-109,2-5 0,5 0 1,10 4-1,7-1 1,5-5-1,5-3 1,8 1-1,6-4 1,7-1-1,5-4 169,6-2 0,4-3-670,7 0 0,4-5 117,6-8 0,3-6 1,3-3-1,2-5 0,4-8 1,1-6-1,-1-4 0,1-5-275,1-5 0,0-5 322,-5-4 0,0-5 1,7-7-1,0-4 310,-6-1 0,-2-3 0,0-3 0,-2-2 0,-10 1 0,-3-2 0,-5-3 0,-2-2 0,-5-2 0,-4-3 0,-5-7 0,-6-2 0,-6 5 0,-6-2 0,-7 0 0,-6-1 0,-5 2 0,-6-1 0,-5 0 0,-8-1 0,-6-1 0,-7 0 1047,-8-2 1,-6 1-681,-4 4 1,-5 0-1,-16-11 1,-6 0 479,0 5 0,-3 2 0,2 5 0,-1 4-314,-4 5 1,-2 5 0,6 5 0,-2 4 0,-3 6-1,-1 4 1,1 5 0,1 3 0,1 4 0,0 3-1048,4 4 1,0 2 306,0 1 0,2 3 0,8 3 1,1 2-1,0 2 0,0 2-4124,-43 19 4331,15 8 0,21 1 0,1 8 0,9-1 0,3 6 0</inkml:trace>
  <inkml:trace contextRef="#ctx0" brushRef="#br0" timeOffset="6674">2599 4925 7998,'-14'-20'0,"-5"0"3040,-1 7-977,-1 0 400,6 12-1012,7-6-610,-5 1 416,11 4-765,9-5 0,18 7 644,19 0 0,16 0-140,18 0 0,22 0-964,-38 1 0,3-2 0,10-1 0,2 0 157,10-1 1,3 1 0,6-4 0,0 0-1,1 2 1,-1 0 113,0 0 1,1 0-1,-27 0 1,2 0-1,0 0-303,-2 3 0,0-1 0,1 1-962,2-3 0,1-1 0,-1 2 962,-1 2 0,-1 1 0,0 0 0,-2-3 0,0 1 0,-1 0-968,25 2 0,-2 0 685,-2 0 0,-3 0-295,-11 0 1,-1 0 287,-1 0 0,-1 0 0,-11 1 0,-3 0-505,0 1 1,-3 1-1,38 0-505,-10 7 1,-14-7 603,-10 2 1,-18 1-979,-12-1 178,-9 7 971,-6-4-887,-20 6 1987,-4 1 0,-24 6 1,3 2-1</inkml:trace>
  <inkml:trace contextRef="#ctx0" brushRef="#br0" timeOffset="9101">7170 3881 7967,'-13'-15'2366,"-3"1"0,-14 1-709,1 3-1360,-1 3 0,-6 9 302,-3 3 0,-10 6 470,-5 14 0,0 9-920,-4 20 0,5 5-909,21-21 1,1 2 565,-20 39 201,18-30 1,2 3 30,10-1 1,3 1-1,-3 1 1,1 1-77,7 0 1,2 0 0,2 5 0,3 0 17,2-5 1,3 0 3,8 2 1,4-1-1,3-4 1,3-1-246,8 0 0,4-2 1,5-3-1,4-3-491,2-4 1,3-3 535,2-3 1,3-4-1,6-6 1,2-6-1,1-3 1,2-3-249,4-2 1,0-3 0,-5-7 0,1-4 211,5-4 0,0-5 0,-5-4 0,-1-4-337,4-5 0,-1-3 1,-9-1-1,-3-1 331,-1-3 0,-3-2 0,-7-1 1,-3-2-45,1 0 0,-3-1 1,13-45-1,-17 1 678,-16 2-258,-23-9 1,-14 17 631,-20-8 1,-15 8 61,24 38 1,-3 2-1,-2 4 1,0 2 324,-4-1 1,-1 3-642,-43-14 0,43 20 1,-1 1-1014,-43-8 1,5 8 0,12 6 393,3 8 1,10 1-3537,10 1 3659,10 0 0,6 10 0,14 0 0,6 0 0</inkml:trace>
  <inkml:trace contextRef="#ctx0" brushRef="#br0" timeOffset="9365">7096 4601 7968,'0'-14'2981,"-6"-1"-867,4 0 481,-4 7-1511,6 2 1,0 17-1031,0 4 1,0 9 28,0 1 0,0 4-889,0 5 0,0-3 0,0 5-374,0 0 1,-2-6 620,-3-1 559,4 0 0,-6-6 0,7 7 0</inkml:trace>
  <inkml:trace contextRef="#ctx0" brushRef="#br0" timeOffset="9805">7023 4410 7946,'0'-14'2984,"0"-1"-2771,0 7 1735,0-5-891,0 11-518,0-5 1,2 3 52,3-1 0,4-2-412,11 2 1,0 4 0,7-4 262,4 3-1434,2 2 864,-10 0 1,5 0 0,-6 2 234,1 3-1752,5 3 856,-12 0 18,6 5 1,-9-3 278,-3 9 1,1-2 242,-6 2 0,0-2 1,-5-3-1,-2 3 116,-3 2 139,-3-2 0,-7 4 571,1-6-364,-1-1-256,0-6 311,1 5 1,-1-6-1,0 4-167,0-1-415,7 0 159,2-2 90,6 5 1,1-11-282,4 3 131,10-4 1,1 6 120,12-5 1,-7 11-1,5-5-114,-1 0 251,-1 5 0,-1 0-147,-3 7 555,-4-1 0,-1 1 0,-2 1 1,-3 0 283,-5 1-537,-4 4 1,-1-8-1,-3 5 1405,-7-2-765,0-2-309,-11-4-270,0-7 0,-2 4 0,-6-7 284,-1-2-1182,1-2 1,-5-2 327,-1-4 370,1-3-1764,11-7 1,-3 2 322,6 3 1381,7-3 0,0 12 0,5-6 0</inkml:trace>
  <inkml:trace contextRef="#ctx0" brushRef="#br0" timeOffset="8120">6068 1176 7907,'-15'0'2448,"7"-6"-762,1 4 427,7-4-1463,0 6 0,0-7 82,0-3-599,7-3 30,1-8 0,13-2-29,4-6 0,2-1-145,3 1 0,1-7-317,3-3 0,-3 1 310,3-1 1,-4 5-315,-6-5 0,-1 6 211,-3-1 0,-6 4-83,1 6 0,0 3-146,-5 6 665,-4 7-127,1-5-189,-7 11-104,6-5 117,-4 14 0,4 3 66,-6 9-58,7 11 1,-5 9-1,2 8-174,-2 2 0,3 5-79,0-5 0,5 0-192,-5-5 1,6-6-366,-1-4-180,3-9 589,2 2 1,-2-10-796,-4 2 649,5-9 0,-6 2 527,6-7 0,-5-1 0,-3-4 0</inkml:trace>
  <inkml:trace contextRef="#ctx0" brushRef="#br0" timeOffset="8304">6244 927 7907,'-15'8'4974,"7"-2"-3182,2 1-1389,6-6 1,3 8 0,8-6-229,14 2 1,9 0-1420,10-5 1,15 0 1243,10 0 0,9-13 0,10-4 0</inkml:trace>
  <inkml:trace contextRef="#ctx0" brushRef="#br0" timeOffset="15343">8243 765 7662,'8'-7'1024,"-1"-6"0,-7-6-697,0 1 1,3 1-604,7 3 1,1 1 0,12 1 113,-2 2 54,12 7 114,-9-10 1,19 5 42,-4-7-438,4 7-382,7-5 530,-4 5 385,11 0-161,2-5 0,1 6-184,4-3 474,-4 4-264,-7 6 0,2 0 307,-6 0 1,-1 1-1,-8 4 1,-4 7 142,-5 6-233,2-2-94,-23 18 0,8-8 932,-13 14-643,0 5 1,-5 3 194,0 6-488,0-1 1,0 5-1,0-3-664,0-1 450,6-7 0,9 2 0,11-8-319,7-2 1,11-12 197,10-3 0,11-13-484,8-6 507,8-3 0,13-9 0,4-4 1,-47 3-1,1-2-507,2-2 0,0 0 459,-2-2 0,0 0 0,6-1 0,0 0 119,-1 0 1,-1 1-283,-1 2 1,0 1 357,0 0 1,-1 1 0,44-5-176,0 1 723,-7 5 0,-2 3 1,-14 7-846,-10 4 780,-1 4-298,-12 12 0,0 3 0,-4 9 723,-8 1-531,-4 7 1,-6-3 243,-1 6-685,1 0 136,-1 0 0,2-7-436,3-2 285,-3-4-886,18-2 1151,-9-6 0,17-2 1,-3-6-103,3 0-252,8-1 774,2-5 0,5 2-802,-3-6-530,2 6 561,-4-9 1,8 11 94,4-3 0,-4-2 1,2 2 330,-7 1 0,-1 2 0,-9 2 0,-4 1 1,-4 4 204,-5 4 1,-8 6 0,-4 2 0,-4 3 1,-8 11 313,-4-2-470,-9 10 1,-2-7 0,-5 7-1,2 0 57,-1-2 1,4 3-290,2-6 27,3 0-290,14-11 1,-1 3 0,15-8-117,5-6-475,5 3-57,14-21 674,2 11 0,15-18-1286,6 3 1164,0-4 1,-38-3 0,1-2 0,44-6-568,-4-3 724,-37 6 1,-1-1-765,25-7 929,22 7 0,-20-3 473,3 6 0,-11 0 0,-12 7 0,-7 3-916,-8 4 1262,-4 11-462,-18 3-41,5 13-158,-18 1 1,7 7 1535,-12 1-839,0-1-470,-5 0 1,2 0-551,3 0 1,-2-5 0,7-1-1,3-2 1,5-4-297,6-1 1,11-8 0,6-3-570,6-4 763,-1-8 1,16-1-152,-4-7-284,11 0 369,-8 0 1,9 0-182,-7 0 571,8-7 1,-11 6-18,4-4 0,-4 3 0,-3 2 575,-3 0 0,-8 2 701,-7 3-912,-6 3 1,1 6 1357,-9 1-1594,-4 0 0,-11 4 0,-2 1-943,-2-2 95,-1-8 531,2 3 144,-6-11 0,-1 11 0,-8-5 0</inkml:trace>
  <inkml:trace contextRef="#ctx0" brushRef="#br0" timeOffset="16318">8978 4690 9971,'-15'0'286,"1"0"-946,5 0 1,4 6 0,10 2 545,5 0 191,10-1 0,9-7-71,10 0-10,10-13-824,10 3 1131,8-18 1,8 5-554,4-6 256,2-7 0,-35 18 0,1-1 0,1-3 0,-1-1 0,1 1 0,1 0 55,0 0 1,1 0 0,1 3 0,-1 1 0,2-1 0,-1 2 0,0 0 0,0 1 158,-2 1 1,0 1 0,45-17 0,-7 11 0,-2 4-26,-2 4 0,-6 1 0,0 6-348,-7 2 219,-5 1 0,-8 4 0,-3 3 0,-5 3 25,-3 0-79,-2 5 1,-3-3 0,1 8-190,4 1-253,1 1 0,-2-5 418,-1-1 0,5 1-555,0 0 530,13-1 1,-7-5 0,14-5-258,1-2 217,8-2 196,11-6 0,2-3 0,5-5-135,-1-1-1133,-2 0 1064,-5 1 1,-4 1 270,-1 3-36,-6 3 0,0 7 0,-14 0 0,-9 2-22,-6 3 253,-4 3 0,-7 7-27,-3-1-173,-3 1 1,-8 1 0,-1 2 262,-1 2 0,-5 6-417,4-1 444,3-4 1,1 2 0,10-5-799,6 1 253,2 1 0,5-12 1,6-3-438,6-3 1,9-2 71,1 0-1080,16-14 1163,-2-2 127,12-13 199,-7-1-77,7 1-12,-6-7 1,4 5 72,-9-3 0,1 4-131,-7 6 668,1-4-387,-6 12 1,-6-4-1,-3 9 530,-4 1-300,-8 7 1,4-4 312,-7 7-434,0 0 0,-5 2-138,0 3 1,5 3 0,0 6 256,-2 1-357,-1 0 91,-2 6 0,-5-5-248,1 4 1,-1-5-1,5-4 47,0-1-354,-6-7 0,6 4 0,-2-7 411,6 0 0,-1-2 78,-8-3 0,7-1 0,-4-4 0,1 2 0,-1-4 0,-3-4 0</inkml:trace>
  <inkml:trace contextRef="#ctx0" brushRef="#br0" timeOffset="17549">9345 8717 13963,'22'-21'-5108,"1"-2"5241,6-13-155,7-2 1,6-19-246,7-6 0,2-9-626,-2-7 1,3-2 827,-23 37 1,1-1-19,-1 1 1,1 0 0,-1 3 0,1 1 0,28-39 112,1 4 1,0 10 0,0 6 426,0 8-317,-7 12 1,-2 8 168,-5 7 0,-6 12 168,0 2 1,-6 9 158,1 6 144,-3 3-463,-8 13 0,3 2 4,-6 6 0,6 6 0,-3-1 106,-1-1-375,6-2 1,-5-4 145,6-2 1,1-6-1,1-9-514,3-5 332,4-3 0,7-5-323,4-7 0,4-8 1,6-18-212,-1-8 346,8-7 0,1-8-306,6 1 0,4-5 137,-4 5 155,-31 23 1,0 1-1,21-20 123,11-10 0,-9 9 0,2 3 249,-2 1-107,6 9 0,-13 6 191,1 6 1,-2 7-1,-8 4-31,-1 2-79,-9 9 72,3-5 12,-10 12-75,10-6 0,-9 7-30,6 0 1,-5-2-145,5-2 12,7 2 0,1-10-10,7 8 1,0-13-240,5 3 1,5-11-48,-1 1 1,9-6 0,0-3-237,5-1 412,-31 14 0,-1-1 0,34-18-4,-35 15 1,0-1 0,34-21 0,1-4-71,-4-1 1,3 4 276,1-7-89,-7 13 1,-7-8 300,-6 10 0,-5 3 155,-1 2 0,-5 9-83,1 6 1,-5 2-1,-5 4 326,-5 3-478,4 4 0,-5 6-1,6 0 1,-5 1 0,5 4-1,1 4-345,-3-1 66,6-2 0,-6-1-143,7 0 0,5 0 0,2-7-493,1-3 500,2-9 0,10-11-191,-1-9 0,8 0 223,-3-11 1,1-2 0,1-12-303,0 1 0,-1 4 344,-10 0 55,6 0 1,-5-3 0,4 3 399,-3 5-145,-9 3 90,-2 8 54,1 3 1,-12 12-118,0 3 1,-8 9 295,-6 1 0,-4 7-156,-6-2 0,0 3-85,-1 2 1,1 0-325,0 0 0,4 0 0,3 0-442,0 0 1,3-6 690,4-4 1,7-10 0,2-3-1</inkml:trace>
  <inkml:trace contextRef="#ctx0" brushRef="#br0" timeOffset="30506">4362 6262 7737,'-37'-6'2091,"-6"4"1,12-4-1088,-3 6 0,5-2 0,4-1-333,6-2 0,4-2-53,5 2 0,4 2-540,6-7 1,0 5-6,0-4 127,13-1-732,9-5 0,11 0 410,6 1 0,5-1-202,5 0 1,0 7 0,-4 3-706,-1 4 503,0 1 229,-7 0 11,-1 6 1,-8 4-91,-4 10 0,-2-2 251,-8 6 1,-5 1 126,-5 4 1030,-2 7-756,-2-5 0,-13 10-198,-7-7 0,-2 2 0,-6-5 1500,-3-2-677,-2 4 950,-3-10-1185,5 0 1,-10-2 222,7-6 1,0-2 380,4-3 1,7 1-627,4-6 0,3 1 721,1-1-377,0-3 1,7 6-989,3-3 0,17-2 0,7 5 0,7-1 0,20 3 0,3-5 0,10 6-525,-7-9 525,0 4 0,-1-4 0,-7 1 0,0 2 0,-5 0 0,1-5 0,-8 0 0,-1-2 0,-6-3 0,-7 4 0,1-4-4961,-2 3 2144,-9-4 913,-2 4 2035,-6-4 0,-6-1 0,-2-1 0</inkml:trace>
  <inkml:trace contextRef="#ctx0" brushRef="#br0" timeOffset="29518">4495 3425 9825,'-8'-14'1818,"-5"-1"0,11 4-1371,-3-4 1,8 8 0,4-9 391,1-2 0,7 2-678,4-9 0,7 7 1,0-1 12,7 2 0,-5 9-6,6 3 0,-8 4-105,4 1-19,-1 0 0,-13 11 172,4 4 0,0 11 377,-6 3-330,4 7 0,-16 10 162,3 3 1,1-2-1,-1 6 212,-1-3-680,-3 6 50,-1-4 197,0-6-855,0 9 616,0-22 1,0 14-716,0-12 1,0-6 0,0-6 0,0-2-3166,0-3 1698,0-2 2217,7-7 0,-6 4 0,6-5 0</inkml:trace>
  <inkml:trace contextRef="#ctx0" brushRef="#br0" timeOffset="29715">4583 3763 7754,'0'-8'0,"0"0"4958,0 3-3479,0 4 1,6-8-1,6 6 709,6-2 1,11-1-2074,10 1 0,4 2 0,3-6 0,4 1-2180,9 0 1043,0 5 928,13-4 0,-18 7 0,3 0 0</inkml:trace>
  <inkml:trace contextRef="#ctx0" brushRef="#br0" timeOffset="28699">4083 853 9746,'0'-8'5050,"0"1"-3754,0 7-964,-6 0 1,2 2 220,-5 3-123,5 3-338,-9 7 1,5 4 0,-7 3-115,1 0 0,1 3-322,3 4 247,-3-6 151,5 5-889,-1-12 515,3 6 225,6-8 1,0 1-508,0 0 378,0-1 0,6-4-216,4 0 95,3-7-32,8 4 241,-4-7 1,11 5 220,-4 0-90,4-1 0,1-4 793,1 0-603,-1 7 0,-1-5 0,-4 4 558,-4 1 1,-4-4-348,-1 7 1,-2-5 431,-3 4-493,-4 1 1,-6 5 0,-1 0 840,-4-1-928,-3 1 0,-12 0 56,0-1-138,-6 1 1,3 0-32,-6 0 0,0-6-136,-1 1 0,2-5-597,4 5 418,-4-7 161,5 4-472,0-7 1,2 5 14,7-1-2016,-1 1 1210,0-5-1155,7 0-878,1 0 3315,7 0 0,0-6 0,0-2 0</inkml:trace>
  <inkml:trace contextRef="#ctx0" brushRef="#br0" timeOffset="28895">4083 735 9535,'-8'0'4915,"1"0"0,9-4-2665,3-1-1525,3 0-261,13-2-3324,2 6 2968,13-12 1,-3 9-425,6-6 0,2 2-648,8-2 1,2-1 963,2 6 0,-2 0 0,-7 5 0</inkml:trace>
  <inkml:trace contextRef="#ctx0" brushRef="#br0" timeOffset="34777">11389 2044 7908,'-7'-10'548,"-3"0"1,-3 5 0,-1-3 562,-1 1 1,0-2 339,0 4 0,1-7 246,-1 3-575,7-5-657,1 0 0,7-1-488,0 7 0,2-4 33,3 8 1,3-1 0,8 3 96,4-3 0,-2 4-642,6-4 309,-6 3 222,10 9 1,-10-4-1096,7 7 733,-7-1 0,3 6-661,-7 0 678,-5 6 0,2-3-12,-6 6 0,0-4 144,-5 5 1,-7-1 164,-2 5 0,-6 1-105,-5-1 1,-1-4 0,-5-1 837,1 2-239,1-4 1178,-5-1-1080,-1-6 1,1-1-206,-1 1 0,3 0 774,2-1 0,4-4-237,6 0 0,0-7 531,1 2-917,6-3 271,1-2-55,7 0 49,0 0-406,7 0 0,1 1-19,6 4 67,8-3-176,-6 4-162,12-6 1,-5 2-107,6 3 0,-1-3 324,-4 3-2059,4-4 1255,-12 6 1,6-6-58,-8 4 0,1-2-1676,0 2-1201,-1-3 2201,-5 5 0,2-6-2241,-6 4 2026,0-3 1479,-5 4 0,-7 1 0,-1 1 0</inkml:trace>
  <inkml:trace contextRef="#ctx0" brushRef="#br0" timeOffset="36183">11800 2308 8099,'-15'0'773,"7"0"0,0 0 1312,3 0 1334,4 0-2165,-12 0 593,11 0-759,-5 0-15,7 0-660,0 0-254,7 0 0,1-6 53,7-4 0,1-3-336,4-2 0,-2-4-360,6-1 0,1-5 1,2 4 320,-2-2 1,1 5-1071,-6-1 587,6-4 326,-10 7 0,5-6 0,-8 8-101,-3-1 1,2 5 358,-7 0 0,1 7 165,-1-2 485,-3 4-480,4 1 878,-12 13-667,4-4 1,-11 21 694,3-1-727,-3 7 1,-2 3-1,2 1-37,3 0 26,-3-4-292,5 7 0,-2-12 177,1 3 1,5-4-982,-1-6 588,4-3 1,1-6 80,0 0-2071,0-1 1012,0-5 558,0-3-2642,0-6 2188,0 0 1,6 0 1105,4 0 0,-3-6 0,-1-3 0</inkml:trace>
  <inkml:trace contextRef="#ctx0" brushRef="#br0" timeOffset="44058">11183 4939 8091,'-15'-5'470,"0"1"0,1-1 661,-1 5 0,0-5-518,1 0 1,4 0 557,0 5 0,7-7-506,-2-2 1,3 0-304,2 0 0,2-1-114,3-5-88,3 0 1,13 1-146,4-1 0,2 0-8,3 1 0,-1 1 0,1 1-293,-1 2 0,4 7-401,-4-2 1,4 4 363,-9 1 0,-3 0-240,-1 0 0,-4 1 169,-1 4 1,-7 3-123,-3 7 259,-3 0 1,-4 4 289,-3 1 1,-3 4-110,-7-4 0,-4 4 0,-2-2 634,-2 1-129,-2-5 0,-3 8 1,2-7 642,2-1 0,1-1 111,-2-3-1057,4 1 1,7 1 135,-1 4 1,7-4 424,3 4-473,3-10-40,2 3 13,0-5 0,0 7-32,0-1 1,7 1-116,2 0 0,5-6-120,0 1 0,1-6 16,0 0 277,-1-2-1436,1-2 873,0 0 0,-1 0-47,1 0 0,-2-2 1,-1-2-804,-3-6-1279,-5-3 1584,9-2 1,-12 5 8,4 0-1090,-3 1 1976,-2 0 0,0-4 0,0 5 0</inkml:trace>
  <inkml:trace contextRef="#ctx0" brushRef="#br0" timeOffset="44444">11697 4881 6869,'0'-15'3524,"0"0"-2933,0 7 1,-1 1 1146,-4 7-634,3 0-166,-11 0 0,5 2-378,-7 3 1,0 8-276,1 7 0,-1 6 72,0-2-376,1 4 140,-1 8 1,7-5 68,3 3 1,3-3 166,2-1-477,0-1 157,0-6 0,8 3 4,7-6 1,1-2-206,9-8 0,4-4 29,6-6-178,6 0 203,-10 0 1,9-11 69,-5-4 1,-3-10-20,-7 1-385,3-4 1,-17-1 151,4-1 0,-10 1 341,0 0 18,-10-7 0,-10 5-257,-10-4-225,-9 11 217,-3-4 1,-8 13-381,1 1 1,2 1-575,3 8 1,-2 0-2299,7 5 3450,-1-7 0,6 6 0,-1-6 0</inkml:trace>
  <inkml:trace contextRef="#ctx0" brushRef="#br0" timeOffset="56012">12903 7571 7866,'-15'-2'467,"0"-3"0,-1 3 0,-2-3 0,-2 4 751,2 1-815,2 0 1116,1-7-599,1 6-380,5-6-163,3 1-297,6 4 80,0-11 0,2 10 213,2-7-886,5 7 445,12-11 1,2 8-150,6-4 222,7-3 1,-5 11-348,3-2 0,-1 2 163,1 2 0,-4 6-435,-1 4 1,-1 5 205,-9 5 0,1-4-6,-5 3 0,-2 3 69,-3-3 1,-4 7 355,-6-1 1,-6 1 61,-4-1 1,-10 2 98,-4-2 0,-6 3-105,-4 1 1,1-4 133,-6-1 1,5-4 575,-5 4 1,6-6-341,-1 2 1,3 1 455,1-2 0,7 1 203,4-5-596,3-1 0,2 1-136,5 0 0,2-5-209,7-1 0,7 0 18,2 0 1,6 3-1,5-7 0,3 5-55,6-6 1,0 1 94,1-5 1,-1 0-418,1 0 1,4-1 154,0-4 0,-4-2-1039,-6-2 1,-1-5 554,1 5 0,-2 0-3285,-8 0 1344,1 5 2474,0-2 0,-1 6 0,1 0 0</inkml:trace>
  <inkml:trace contextRef="#ctx0" brushRef="#br0" timeOffset="56658">13623 7806 7581,'0'-8'4406,"0"-6"-3924,6 13 912,-4-12-544,11 5-348,-11-7-148,11 0-79,-5 1 0,7-1 32,-1 0-182,1 0 1,0-1-143,-1-4 222,1 4-518,-7-5 258,5 0 182,-11 4-829,11-4 408,-11 6 238,4 1-83,-6-1-257,-6 0 1,-4 1-5,-10-1 172,-3 0 93,-6 1 1,0 5-127,-1 4 151,-6 4 151,5 1 1,-10 6-130,7 4-30,0 3 664,11 8-252,-5-4-82,12 11 1,0-6 75,6 8-187,7-1-290,-4 1 1,15-3-4,7-2 262,0 3-462,12-5 0,1 6 59,6 0 108,1-6 1,-6 5-318,0-4 223,1-2-448,-1 5 257,-6-4 96,-2 0 277,-6 5-17,-7-5 1,4 1-155,-7 1 1046,-1-1-441,-10-1-247,-2 5-89,-13-12 1635,4 12-1084,-11-12 1,4 1 12,-10-8 446,3-5-262,-12 2-278,12-6 1024,-5-6-573,7-9-364,-1-8 72,1-6-192,6-7-1,8 5-191,9-12-1113,6 6 531,0-7 290,6 0 146,9 6-1343,8-4 743,6 17 540,1-9 0,6 17 0,1-4 0</inkml:trace>
  <inkml:trace contextRef="#ctx0" brushRef="#br0" timeOffset="84009">1129 2882 7827,'-20'-25'716,"-1"2"774,-2 2 0,-2-4-279,-4 6 0,-5-1-612,-1 6 1,-5 0-26,0 5-488,-2 2 71,-9 7 0,-1 8-64,-7 7-46,-6 6 0,3 22-226,-7 6 0,7 16 1,29-26-1,1 2 158,-2 6 0,3 2 0,0 5 0,3 2-244,-2 4 1,1 2 0,2 4 0,3 2 115,4 5 0,1 1 0,2 0 0,1 1-250,5 3 1,3 1 0,1-3-1,4 0 311,6 2 1,4 0-1,3-4 1,4-1 48,6-1 1,4-2-1,7 0 1,4-4-131,4-6 1,5-2 81,4-2 0,4-5 0,5-7 0,3-6 21,3-2 0,2-3 0,0-7 0,2-3 26,1-2 0,1-3 0,1-7 0,1-4 236,2-2 1,1-5 0,-1-7 0,1-6-106,-1-4 0,1-5 1,-1-5-1,-1-3 1,0-6-1,-2-3 14,0-3 1,-3-3 0,0-9 0,-1-5-239,-1-3 0,-3-3 0,-3-6 0,-4-2 74,-4 3 0,-4-2 0,-1-9 0,-5-3-29,-5 4 0,-4-2 0,-6 2 1,-6-1 66,-3 5 1,-4 0 0,-9 2 0,-5 1 498,-4 2 1,-5 0 0,-8-2 0,-6 2-49,-7 2 1,-7 1 0,-8-1-1,-6 2 518,-5 2 0,-4 3-1453,-4 1 0,-3 4 718,-1 7 1,-3 4 23,-3 6 1,-3 7 0,-1 6 0,-1 6 110,-5 6 1,-1 6-360,3 2 1,1 5-1,-4 11 1,2 5 53,4 4 1,3 4-1,4 3 1,2 5-1431,-1 3 1,2 3 1039,11-1 0,2 2 1,5-2-1,5 1 0,-24 35 347,16-3 0,-2-6 0,11 4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1:27.5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45 442 7993,'-9'0'124,"-4"-7"1,10 6 999,-7-4-136,7 3-103,-4 2 270,7 0 128,0 0 1,7 0-1160,3 0 1,3 5 47,2 0 0,1 2-100,3-3 0,4-2-138,7 3 1,-1 1 26,1-1 1,4 2 197,0-2 0,9-4-53,1 4 1,0-1 153,5 0 0,3-2-85,2 3 0,5-3 81,4-2 1,6 0 73,9 0 1,4-5 73,6 0 1,2 0-339,3 5 1,-1-5-304,6 0 1,0 0 268,-47 5 1,1 0-1,0-2 1,0-1 38,2 1 0,0-1 1,-1 1-1,0 0-130,3 1 1,1 2 0,-2-2-1,1 0 58,0-2 1,0 1 0,2 1 0,0 0-68,-1-1 1,-1 0 0,2 0-1,0 2 21,1 0 0,0 0 1,-3 0-1,0 0-18,1 0 1,-1 0-1,0 0 1,1 0 122,1 0 1,1 0 0,-1-2 0,0-1 20,-1 1 1,-1-1-1,2 0 1,0 1 56,-2 2 1,1 0 0,0 0 0,2 0-36,-1 0 1,1 0 0,-2 0 0,-1 0-108,0 0 1,1 0 0,-4 2 0,1 1 67,3-1 0,-1 1 1,-2 2-1,0 0-81,2-3 0,1 1 0,-4 2 1,0-1 29,1-1 0,-1-1 1,2 3-1,-2 0-104,-1-2 1,-1-1-1,5 1 1,1 1-29,-3-2 1,0 0-1,0-1 1,1 0 37,1 2 0,1-1 0,-3-1 0,0 0 50,2-1 0,0 0 1,0 0-1,1 0 0,2 0 0,0 0 1,-3 0-1,0 0 92,1 0 1,-1 0 0,0 0 0,1 0-55,1 0 1,1 0 0,2-2 0,1-1 25,-1 1 1,0-1 0,1-2 0,-1 0 33,-2 2 0,-1 1 0,1-1 0,0 0-28,0 0 1,-1 1-1,1 0 1,0 0 33,0-2 0,0-1 0,-1 3 1,1 0-49,0 0 1,0 0-1,0-2 1,-1 1-4,1 0 1,0 1 0,0-1 0,0 1 6,-1 2 1,1 0 0,-1 0-1,0 0-31,-1 0 0,-1 0 0,2 0 0,0-1 26,-2-2 1,1 1 0,-3 1 0,1 0-67,-1-1 1,0-1 0,0 2 0,1 0 2,-1 1 0,0 0 0,-1 0 0,0 0-72,45 0 0,-45 0 1,0-1 17,-1-2 1,-1 1 0,0 1 0,-1 0 50,48-4 0,-1 4 84,1 1 1,-46-2 0,0-1-74,46-2 0,-45 2 1,-1-1 120,46 0 1,-3 2-128,-2-3 0,6 2 164,-1-2 1,-46 4-1,-1 0 42,42-4 0,5 4-97,-5 1 0,5 0-161,-5 0 0,5-2 140,-4-3 0,-1 4-178,-5-4 1,0 3 85,0 2 0,-5-5-125,1 0 0,-3 0 133,3 5 1,2-5 21,-2 0 1,-4-1 27,-2 1 1,-1 3 14,1-2 0,-3 0 79,4-1 1,-4 4-105,-2-4 0,-2-2 150,2 2 0,-4 0-79,4 5 0,1 0 14,-6 0 1,1-1-38,4-4 0,-7 3-86,7-3 0,-3 4 49,4 1 1,-1 0-93,1 0 0,-1 0-38,1 0 1,-1 0 77,1 0 1,-1 0-105,1 0 0,-1-5 112,1 0 1,-1 0-25,1 5 1,4 0 5,1 0 0,-1 0 78,-4 0 1,-1 0-33,0 0 0,-2 0 15,2 0 0,-7 0 23,7 0 1,-3 0-50,4 0 0,-1 0 32,1 0 0,-2 0-17,-4 0 0,2 2-99,-6 3 0,6-4 89,-1 4 1,-4-3-203,-1-2 1,-4 0 120,-1 0 1,-2 5 52,-3 0 0,2-1 270,-7-4 1,5 0-292,-5 0 1,5 0 455,-5 0 1,4 0-440,-4 0 1,0-1 311,-4-4 0,4 3-249,0-3 0,-2 4 11,-8 1 0,2 0-89,-7 0 1,5 0-11,-4 0 0,-1 0-8,-5 0 1,1 0 57,-1 0 0,6 0-18,-1 0 1,-5 0-3,-4 0 1,-1 1 48,6 4 1,-6-3-48,1 3 0,-7-4-16,1-1 53,4 0 7,-7 0 0,1 0-287,-7 0 146,-7 0-146,3 0 180,-6 0-4983,0 0 2784,-6 0-140,4 0 1167,-4 0 1266,6 7 0,-7-5 0,-1 4 0</inkml:trace>
  <inkml:trace contextRef="#ctx0" brushRef="#br0" timeOffset="207">17478 89 7993,'-13'-15'874,"3"1"0,-2 4-55,7 0 0,-1 2 136,1-2 1,3 2 87,-3 3 108,4 3-979,1-4 1,6 6 3,4 0 0,5 5 140,4 0 1,-1 6-63,7-1 0,-5 3-166,4 2 0,-1-1 138,1 1 0,-2 0-88,-8-1 0,-1 3 135,-3 2 0,2-2-25,-7 2 0,-1-2 230,-4-3 1,-6 6-106,-4 0 0,-10-1 361,-4-4 1,-4 0-226,-1-1 0,1-4-322,4 0 1,-3-2-318,8 2 0,-1-2-417,6-3 1,4-3-1115,0 2-243,7 5 1,-4-1-1286,7 6 3189,0-5 0,-6 10 0,-3-2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1:36.2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883 236 7976,'0'-10'803,"0"0"-135,0 7 184,0-4 31,0 7 1289,0 0-1530,0 7-208,0-6-162,0 12 1,0-9 174,0 5 1,0-4-159,0 5 1,0-5 247,0 5 6,0-7-299,0 10 0,0-10 201,0 7-193,0-7 0,1 9-75,4-7 0,-3 1 47,3-1 0,-4-1-104,-1 5 1,0 1 83,0 5 0,0 0-108,0-1 0,0 1 41,0 0 0,0 1-192,0 4 225,0 2-48,0 1-187,0 5 176,0-5 28,0 6-184,0-6-1,0 5 135,0-5 52,0 6-256,7 1 0,-6-1 180,6 0 19,-7-6-198,0 5 203,0-5-61,0 6 6,0-6-7,0 5 21,0-12-46,0 12 158,0-12-128,0 6 10,0-1 113,0-5 1,0 5-77,0-6 7,0 0 148,0-1-163,0 8 25,0-6-19,-7 5-116,6 0 161,-6 2-15,7 0-231,0 5 1,-6-5 171,4 6-160,-4 1 1,1-1 46,0 0 101,0 1-90,-2-1 57,6 1 15,-6-1-35,1-6-3,4 5 0,-6-7 15,3 3 1,2 3-1,-7-8 6,7 7-1,-4-9-124,1 10 125,4-10 1,-11 4-1,3-6 2,3-1-9,-6 1 1,0 5 120,-6-1 0,-2 1-32,1-5-80,4 6 143,-19-5-123,11 5-11,-12 1 111,0-6-71,-2 12-22,1-12 0,-12 12-221,10-12 419,-12 5-152,13 1 228,-4-6 0,11 3 111,-3-9-302,3 3 383,1-4-170,1-1 31,6-2-160,2 1 363,6-6-336,7 6-57,1-7 122,7 0-1084,-6 0-803,4 0-1667,-4 0 1139,12 0 0,2-5 415,7 0 1143,0 0-2106,-1-1 1726,1 4 0,0-9 948,-1 6 0,1-13 0,0 1 0</inkml:trace>
  <inkml:trace contextRef="#ctx0" brushRef="#br0" timeOffset="950">750 338 8122,'0'9'763,"0"-3"-286,0-6 968,-6 0-514,4 0 38,-4 0-689,6 0 1,0-2-97,0-2 1,1 0-14,4-5 1,-2-1-107,7-5 1,0-1-16,5-4 0,1 2 126,4-6 0,-4 1-345,3-2 0,-2-1 84,-2 7 1,4-6-66,1 5 1,-1 1 110,-4 4 1,-2 0 212,-3 1-31,3-1 40,-5 7-162,0 1 37,-1 7 0,-7 2 114,0 3 0,0-2-101,0 7 0,5 0-44,0 4 0,0 1 61,-5 0 1,0 0-14,0-1 1,4 6-7,1-1 0,2 3 13,-2-3 1,3-1-3,7 7 1,-1-7 5,1 1 0,-5 3-188,0-3 1,-1 1 93,6-6 1,0 1-234,0 0 0,-2 0-56,-4-1-104,4 1 0,-11-5-248,3 0 12,-3-7 546,-2 3 1,-7-6-71,-3 0 0,-8-6 106,-1-4 0,-6-1-99,6 1 0,-8-8 212,3 3 0,1-3-41,-1 3 1,4 1 275,-4-1 0,4 0-56,-5 1 1,7 4 67,-1 0 1,7 2 103,3-2 0,4 4 1146,-5 6-180,7-7-927,-4 5 0,14-4-544,2 6 1,9 5 152,2 0 0,11 0-704,-2-5 0,7 0 112,4 0 1,-6-2-242,10-3 1,0 2-3030,0-7 3805,-3 7 0,-18-10 0,-2 4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1:38.3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118 295 7976,'0'-15'0,"0"5"699,0 1 0,-5 4 596,1-5 68,-1 7-713,5-4-412,0 7 1,0 7-152,0 2 1,0 11 86,0 5 0,0-3-79,0 3 0,5 4 95,-1 6 1,1 4-433,-5-5 1,0 5-132,0-4 1,0 4-297,0-5 1,0 5-100,0-4 1,0-6-78,0-5-681,0-6 548,0 4 600,0-14 0,0-8 378,0-10 0,0-10 0,0-2 0</inkml:trace>
  <inkml:trace contextRef="#ctx0" brushRef="#br0" timeOffset="262">1 236 7976,'0'-8'2490,"0"1"-1672,0 7 1,8-1-47,7-4 0,1 3-274,8-3 0,1-3-85,4-2 1,1 2-596,-1-2 1,2 6 230,4-6 1,-9 5-352,3-5 1,-4 7 283,-1-2 0,-1 3-1175,-4 2 1,-7 0 477,3 0 0,-6 7-763,1 3 0,-3-2 165,-7 2 1313,0-1 0,-7 6 0,-1 0 0</inkml:trace>
  <inkml:trace contextRef="#ctx0" brushRef="#br0" timeOffset="461">118 398 7976,'-14'6'1521,"-1"-4"-848,0 11 0,7-10 779,3 7-969,4-7 0,7 9-69,4-7 0,8 0-245,1-5 1,8 0 82,-3 0 0,4-2-580,1-3 0,1-1 290,-1-4 1,0-3-1204,1 3 1,-1-2 535,1 3 1,-3-4-1827,-2 3 2531,-4-3 0,-6-2 0,0 0 0</inkml:trace>
  <inkml:trace contextRef="#ctx0" brushRef="#br0" timeOffset="667">706 266 7976,'0'9'734,"0"1"0,0 0-213,0 5 0,0-1 558,0 1 1,0 6-547,0 4 1,-1 3-301,-4 1 0,3 0-253,-3 1 0,-1-1-337,1 0 1,0-1-47,5-3 0,-5-4 288,0-6-2612,0-1 1923,5-5 0,0-5 804,0-8 0,0-11 0,0-8 0</inkml:trace>
  <inkml:trace contextRef="#ctx0" brushRef="#br0" timeOffset="844">706 16 7976,'-1'-9'0,"-4"5"2642,3 2-1736,-11 2 1,10 0 747,-7 0-723,7 0 0,-5 0-259,3 0-1708,3 0 584,-4 0 473,6 6-2978,0-4 1529,6 11-1119,-4-5 2547,4 0 0,1 6 0,1-6 0</inkml:trace>
  <inkml:trace contextRef="#ctx0" brushRef="#br0" timeOffset="1259">942 221 7976,'0'-8'3764,"0"2"-2896,0 6 0,0 6-453,0 4 0,-5 5-156,0 4 1,0-1-269,5 7 1,0-6 98,0 6 1,-5-1-407,0 6 1,0-1 122,5 1 0,0-1-221,0 0 0,0-1-204,0-3 1,0 1-533,0-7 1,0 1-965,0-5 1017,0-1 1097,0 1 0,0-7 0,-6-8 0,-3-8 0</inkml:trace>
  <inkml:trace contextRef="#ctx0" brushRef="#br0" timeOffset="1601">897 266 7976,'0'-9'679,"0"3"0,0 7-200,0 4 1,2 4 286,3 5 0,-2 3-311,7 2 0,0 4-213,5 6 1,-1 2-42,1 4 1,0-4-130,-1 3 0,1 2 78,0-2 0,4-4-84,1-6 1,1-6-239,-1 2 1,-2-4 117,6-1 0,-6-7-254,2-3 0,-4-4 138,-1-1 1,0-3 41,-1-7 1,-1-1 53,-3-14 0,2 1 44,-8-5 1,1-2 15,-5-4 1,0 4-1,0-3 0,0 3-61,0 2 1,-1-1 50,-4 1 0,2 4-225,-7 1 1,0 6 77,-5-2 1,5 5-41,1 6 1,4-3-699,-5 7-641,7 0 605,-4 5 1,7 2 944,0 3 0,7 3 0,1 7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1:46.4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112 45 8004,'-22'-7'0,"6"6"1649,-4-4-391,4 3 586,1 2-798,1 0-912,6 7 1,8-6 51,9 4 0,11-3-620,4-2 1,-1 0 344,2 0 0,4-2-1235,5-3 1,2 2 446,-1-7 1,-6 7 876,1-2 0,-1-3 0,-6 0 0</inkml:trace>
  <inkml:trace contextRef="#ctx0" brushRef="#br0" timeOffset="225">53 177 7976,'-15'0'0,"7"0"2120,-5 0-1400,11 0 0,-3 0 0,10 0 244,5 0-1123,3 0 1,3 2 200,4 3 1,3-4-322,6 4 0,1-3 201,-1-2 78,7 0 0,2-7 0,6-1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2:01.2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353 351 8123,'-6'-8'3124,"-2"0"-2248,-7 3 0,0 4 318,1-4 1,-6 3-564,0 2 1,-6 0-461,2 0 0,-2 0 40,1 0 1,-3 0-683,4 0 1,3 5 369,1 0 1,4 6-123,1-1 1,2-2-677,3 2-1149,4 0 1302,6 5 1,1-2 113,4-4 1,3 3 460,7-7 1,6 0-84,4-5 0,3 0 96,1 0 1,5-7-97,1-3 0,4-4 48,-5-6 1,2 2 107,-2-6 1,-3 1 196,4-2 1,-6-3 90,-4 4 0,1-4-118,-7-1 1,1-1 370,-5 1 0,-2 1 40,-4 4 398,-2-4 0,-7 12-266,0-4 0,-2 10-79,-3 5 0,-3 5-189,-6 5 0,-6 5-299,0 10 1,1-2-75,4 6 0,0 1 106,1 4 0,4 2-151,0 3 1,7-3 63,-2 4 1,3 1-60,2-2 1,7-5-35,3-4 0,3-6 73,1 6 1,8-12-3,2 2 0,2-11-12,-1 1 1,2-3-83,-2-2 1,3-5 135,1 0 1,-1-6-221,-4 1 0,-2-3 63,-8-2 0,1 1-26,0-1 0,-5 0 107,-1 0 1,-5 1 33,0-1 0,-2 0 61,-2 1 0,0-1 179,0 0 0,0 5 289,0 1-205,-6 5-89,4-2-131,-11 6 1,11 8 61,-3 7 0,-1-1 31,1 6 0,0 1-11,5-1 1,2 6 18,3-2 0,-2-1 144,7 2 0,-1-7-111,6 1 0,0-7-65,0-2 1,1-7-220,3 2 1,-2 1 141,2-1 1,-1-2-199,2-7 1,-4-5-54,4-5 0,1-6-360,-1 1 1,-1-3 138,-4 3 0,-5 2-113,0-2 0,-7 2 205,2 3 0,-4-1 81,-1 0 0,0 6 152,0-1-73,0 6 0,-1 0 560,-4 8 0,-2 5-24,-2 5 0,-3 8 163,7 2 1,0 2-420,5-1 0,2 1-220,3-7 1,5 4-1176,9-8 1,6 1 177,9-11 1090,-3 0 0,12-5 0,-6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2:01.9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74 295 8086,'-1'-8'1729,"-4"3"-780,3 3 1,-6 2 259,3 0 1,3 8-734,-3 7 1,4 8-50,1 11 1,0 4-289,0 6 1,0 0 73,0 0 0,-5 0-737,0 0 0,0-1 432,5-4 1,0 2-955,0-7 1,0-1 177,0-9 0,0-2-1782,0-8 2650,0-6 0,0-1 0,0-7 0</inkml:trace>
  <inkml:trace contextRef="#ctx0" brushRef="#br0" timeOffset="330">1 207 8070,'0'-8'3144,"0"-5"-1447,0 11-1130,0-5 1,1 2 17,4 1 0,3-1-88,7 5 1,6 0-145,4 0 1,-2 0-653,1 0 0,1 0 252,4 0 0,0 1-747,1 4 0,-2-3 605,-4 3 1,-3-4-1687,-6-1 1204,0 7 1,-2-4 104,-3 7 0,-5-5 777,-10 5 1,-4-2-201,-5 2 0,-6 3 656,1-4 0,-6 3-374,5-2 1,-4 3 430,4-3 1,1 1 238,4-1-901,0 3 1,6-7-68,-1 4-299,7 3 1,3-9-1168,9 5 1,4-5 694,2 1 0,0-4-580,-1-1 0,-4 0 1356,0 0 0,0 0 0,5 0 0</inkml:trace>
  <inkml:trace contextRef="#ctx0" brushRef="#br0" timeOffset="666">383 486 12696,'0'16'961,"0"4"-466,0-4-152,0 12 1,0-7-44,0 4 0,0 7 64,0-2 0,0 3-116,0-4 0,0-5 41,0 1 0,0-7-56,0 1 1,0-2-335,0-2 238,0-7-326,0-2 1,5-7-13,0-4 0,4-8-187,-4-7 0,5-6-165,-5 1 1,5-1 197,-5 2 0,6-4-177,-1 3 0,-2-1 150,2 2 0,0 3-347,4 6 0,1 0 279,0 1 0,0 5-139,-1 4 0,-4 4-613,0 1 1202,0 0 0,4 13 0,1 3 0</inkml:trace>
  <inkml:trace contextRef="#ctx0" brushRef="#br0" timeOffset="981">780 662 8070,'0'-14'0,"-7"4"2224,-3 0-995,-3 7-743,-1-10 0,4 11 1569,0-3-886,0 4-727,-4 1 0,0 6-399,5 4 1,2 3-304,7 2 0,0-1-489,0 1 0,0 1 594,0 4 1,5-4-798,0 4 1,6-9 340,-1-1 1,8-5 20,2 5 1,1-7 252,-1 2 1,-4-3 293,4-2 1,1-7 35,-2-3 1,3-3 233,-3-1 1,-7-1 229,2 0 0,-4 1-265,0-1 1,1 0 236,-6 0 1,0 1 103,-5-1-43,0 0-144,-6 1-697,-3 5-143,-5 3 0,1 8-397,3 2 1,3 5 890,7 5 0,0 1 0,0 0 0</inkml:trace>
  <inkml:trace contextRef="#ctx0" brushRef="#br0" timeOffset="1490">1162 16 8007,'-2'-8'637,"-3"3"-319,4 3-199,-6 2 1,7 2 1213,0 3 1,-1 9-478,-4 11 1,3 4-196,-3 5 0,4 4-267,1 6 1,0 5-135,0 0 0,0 5-234,0-5 0,0 2 63,0-2 1,0-4-60,0 4 1,-5-8 159,0-2 0,0-11-650,5 1 21,-7-9-156,6 1 0,-4-13 222,10-3 0,3-11-9,7-9 1,-1 0-5,1-4 0,1-2 88,4 1 1,-4-4 194,4 4 1,1 0-139,-1 6 0,1 1 566,-2 3-38,-2-3 1,4 11 126,-6-3 1,-5 10-24,-1 5 1,-5 3 183,0 2 0,-2 4-171,-2 1 0,0 4-31,0-4 0,-6 4-243,-4-4 0,2 1 102,-2-1 0,-2-4-332,-7 4 0,2-9-103,-2-1 1,-2-7-95,1 2 1,-1-3 72,1-2 0,4 0-85,-4 0 0,9-5-214,1 0 307,7-6 0,-9 2-487,7-5 1,2 1 249,8 3 0,3-2-455,7 8 1,0-6 82,-1 5 1,3 0-1093,2 5 1917,-2 0 0,10 0 0,-4 0 0</inkml:trace>
  <inkml:trace contextRef="#ctx0" brushRef="#br0" timeOffset="2201">1544 633 8665,'-8'-2'896,"3"-2"0,3 0 462,2-6 1,2 6-431,3-6 0,3 5-398,7-5 0,4 0-125,1-4 0,6-1-178,-1 0 1,2-4-422,3-1 0,-1-1 217,1 1 1,-6 2-402,1-6 0,-7 1 197,1-2 1,-3-1-136,-1 7 0,-7-8 120,-3 3 1,-3 1-40,-2-1 0,0 1 139,0-2 1,-7 4-28,-2 6 1,-9 2 151,-2 3 0,-5 4-20,6 6 0,-6 8 63,6 7 1,-6 6-94,6 8 0,-6 4 106,6 6 1,-1-3-65,5 13 0,2-6 2,3 6 1,-1-2 140,6 2 1,0-3-84,5 3 1,7-10-151,3-5 1,9-3 104,6-1 0,2-8-299,3-2 1,-1-5-94,1-5 0,-1-4-105,0-6 1,6-6 100,-1-4 0,0-5-93,-4-5 1,-3-2-254,-2-8 1,3 2 260,-4 4 1,-3-4 60,-1 4 0,-9-4 157,-1-1 0,-6 4 499,0 1 0,-2 6 570,-2-2 986,0 4-1404,-6 7 0,-3 5 195,-5 8 0,-1 6 150,0 10 0,2-2-278,3 6 0,-1 1-512,6 4 0,-5 1 50,5-1 0,0 0-437,5 1 1,2-7 124,3-4 0,3-2-246,7-3 0,4-6-232,1-3 0,6-5 761,-1-5 0,2-9 0,3-9 0</inkml:trace>
  <inkml:trace contextRef="#ctx0" brushRef="#br0" timeOffset="2227">2220 30 7970,'-18'0'1264,"4"0"1,4 2 632,0 3-1124,3 3-399,7 7 0,0 4-206,0 1 0,7 6-277,3-1 1,5 4 305,4 5-197,4-3 0,13 5 0,1-6 0</inkml:trace>
  <inkml:trace contextRef="#ctx0" brushRef="#br0" timeOffset="3351">2441 427 7986,'0'-14'1325,"0"-1"-202,0 0-692,0 7 1,-2 0 988,-3 3-965,4 3 1,-6-3 14,7 10 0,0 3-182,0 7 0,0 1-248,0 4 1,0 1 79,0 4 0,0 7-153,0-2 1,5 3 116,0-4 1,0 0-331,-5 1 0,0-1 12,0 1 0,1-8-290,4-2 341,-3 3 0,6-8 4,-3-1 0,-2-1 62,7-8 61,-7 0 0,10-11 32,-3-4 0,-2-3-1,2-2 1,-2 0-195,2 1 1,3-6-17,-3 0 0,-2-4-52,2 4 0,-2-1 282,2 2 0,1 2-69,-6-2 0,5-3 96,-5 3 0,1 1-161,-1 8 537,-3-3 1,6 6-3,-3-2 376,-3 2-484,4 7 1,-4 7 67,3 2 0,-4 0-380,4 0 0,-3 3 107,-2 7 0,0-2-78,0 2 0,0-2 88,0-3 1,0 1-153,0 0 0,0-1 66,0 1 1,5-5-164,0 0 1,0-5-244,-5 4 107,6-5 0,2 7-20,7-6 0,0 0 166,-1-5 0,-2-7-71,3-2 1,-4 0 73,9 0 1,-4-3-74,-1-7 0,-1 2 94,1-2 1,-5 2 159,0 3 1,-5-6 0,4 0 1,-4 1 363,5 4 200,-7 0-266,4 1-187,-7 6-72,0 1 1,0 9-99,0 3 0,0 3 69,0 6 0,0 6-198,0 0 1,0 4 42,0-4 0,5 4 37,0-4 1,1 1 69,-1-1 0,3-4-29,7 4 1,0-6 66,-1-4 0,3 2-55,2-8 0,-1 1 221,7-5 0,-1-6-114,6-4 1,-1-5-300,0-4 0,1 1-80,-1-7 0,-6 6-103,-3-6 0,1 2 96,-2-1 1,-1 1 40,-8 3 1,-3 4 325,-7-4-188,0 4 1,-2 3 440,-3 3 0,-5 4-175,-9 6 0,1 0 614,-7 0 1,3 8-62,-3 7 0,-1 1 175,6 8 0,1 1-255,4 4 0,7 1-198,3-1 1,3 5 113,2 1 0,8-6-134,7-4 0,6-8-535,9 3 0,6-10 184,3-5 1,5-5-1106,5-5 0,-3-5 262,3-10 789,-4-2 0,0-8 0,-1 1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1:58.0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272 205 8049,'0'-15'1364,"-7"5"-871,-3 1 0,2 4 3,-2-5 1,1 7-180,-6-2 1,0 3 394,0 2 0,1 0-365,-1 0 1,0 0-312,1 0 0,-1 8-216,0 7 1,1 1 198,-1 9 0,2-6-74,3 6 1,-1-2 82,6 1 0,0 4-603,5-4 0,0-1 135,0 2 1,6-7 18,4 1 0,8 3 378,2-3 0,1 2-104,-1-1 0,-4-4 195,3 4 0,3-4-32,-3-1 0,-1 0 44,-8-1 1,-3-4-50,-7 0 0,0 0 353,0 5 0,-7-2-92,-3-4-1,-8 3 141,-1-7 0,-7 5-89,1-6 0,2 6 17,-1-5 0,6 0-334,-2-5 114,4 0 1,6 0-328,0 0 1,9 0 132,1 0 1,6 0-1560,9 0 1,4 0 1632,1 0 0,13-7 0,-2-1 0</inkml:trace>
  <inkml:trace contextRef="#ctx0" brushRef="#br0" timeOffset="875">566 543 8049,'-7'-8'641,"-3"3"0,-9 3 437,-6 2 0,-3 7-462,-1 3 1,0 3-182,-1 1 0,7 3-160,4 2 1,2 2-335,3 4 1,6 1-198,3-6 0,3 1-323,2-1 0,7-4-105,2 3 0,11-7 151,5-2 1,-1-7 153,5 2 0,-2-4 5,7-1 0,-3-6 175,-2-4 0,-4-3-42,-1-2 1,-1-4 234,2-1 0,-6-1 74,-9 1 0,1 2 187,-6-6 0,0 6 58,-5-2 0,-1-1 231,-4 2 0,1-1-117,-5 5 1,-1 2-89,-5 3 1,0-1-6,1 6 1,4-5 328,0 5-411,7 0-285,-4 5 0,7 2-293,0 3 1,2-2 91,3 7 1,3-5-112,7 5 0,4-7 96,1 2 0,6-3 54,-1-2 0,-3 0-49,3 0 1,-1 0 51,6 0 0,-1-7-94,1-3 1,-6-3 130,1-2 1,-2-4 164,1-1 0,2-4-50,-6 4 1,-1-4 168,-4 4 1,-5-6 86,0 1 1,-7 4 17,2 2 384,-4-4 1,-7 8-249,-4 0 0,-3 2 209,-2 8 1,-4 2-266,-1 8 1,-6 8-242,2 7 0,1 7 33,-2 3 1,7 4 94,-1 5 0,2 4-237,3-4 0,5 3-3,4 3 0,4-3-67,1-3 1,1 2 75,4-7 1,5-1-150,10-9 1,1-4-48,4-10 1,7 1-47,-2-6 0,2-2 97,-2-7 1,-1-5-99,0-5 1,1-8-266,-1-2 1,-6-4 153,-3-1 0,-4 4 314,-1 1 1,-2 1-109,-3-2 1,-4 4 502,-6 7 0,0-1 103,0 0 0,0 5 1083,0 1-489,-6 5-666,-3-2 1,-4 12 76,4 4 0,0 8-15,4 2 0,4 1-487,-4-2 1,3-1 119,2 7 1,2-7-391,3 1 1,1-2 11,4-2 0,3-2-134,-3-4 0,5 3 247,4-7 0,-2 0-37,2-5 0,-1 0-62,2 0 0,-4-7 68,4-3 0,-2-1 97,1 1 0,-2-3-14,2 3 1,-2-3-44,-3-2 0,1 6 10,0-1 1,-5 0-8,-1-5 1,-4 1 171,5-1 0,-7 0-82,2 1 1,-3-1 1101,-2 0-549,0 0 466,0 7 1,-2 2 53,-3 6-534,4 0 1,-6 11-98,7 4 0,0 4-89,0 1 1,0-2-262,0 7 0,2-6-359,3 6 0,-2-7-908,7 1 0,-1-7 621,6-3 0,2-5 666,2 1 0,-3-4 0,6-1 0</inkml:trace>
  <inkml:trace contextRef="#ctx0" brushRef="#br0" timeOffset="1117">1742 28 7973,'0'-9'0,"0"-1"2089,0 7 0,0-2-986,0 10 0,0 3-14,0 6 0,-5 9-543,0 7 1,0 1-289,5 8 1,0 0-543,0 5 1,0 5 246,0 0 0,-5 2-941,0-2 1,0-5 691,5 0 1,0 0-1338,0-5 0,0-4 593,0-6 1,0-1 1029,0-9 0,0 1 0,0-5 0</inkml:trace>
  <inkml:trace contextRef="#ctx0" brushRef="#br0" timeOffset="1411">1668 425 7973,'0'-8'1583,"0"2"1,7 6-232,2 0 1,4 5-653,2-1 1,5 1-35,-1-5 1,8 0-221,-3 0 1,-1 0-539,1 0 0,-1 5-442,2 0 1,1 0-601,-7-5 1,6 0-712,-5 0 1,-1 0 22,-4 0 963,0 0 0,-6 0 140,1 0 1088,-7 0 0,2 0-341,-10 0 1,2 2 509,-7 3 0,1 3 301,-6 6 0,5 1 1014,0 0 1,5 0-587,-4-1 1,4 6-656,-5-1 1,7 6-773,-2-5 1,3 4 156,2-4 0,5-1-531,0-4 0,6-2 317,-1-3 217,3-4 0,2 1 0,0 1 0</inkml:trace>
  <inkml:trace contextRef="#ctx0" brushRef="#br0" timeOffset="1584">2124 234 7993,'-15'0'1154,"0"0"0,6 0 2272,-1 0-2523,6 0 0,-2 2-451,6 3 1,0-2-168,0 7 1,5 0-1003,0 4 0,8 1-373,2 0 0,-1-1 1090,6 1 0,3 0 0,0 0 0</inkml:trace>
  <inkml:trace contextRef="#ctx0" brushRef="#br0" timeOffset="2296">2374 411 7993,'-10'0'2595,"0"0"0,0 0-1588,-4 0 1,-6 1-464,0 4 0,1 0 160,4 10 1,5-4-272,0 9 0,2 1-459,-2-1 1,4 4-239,6-4 0,0-1-280,0-4 1,2 0-506,2-1 1,10-1 514,5-3 0,2-3-271,-1-7 1,-2 0 229,6 0 1,-6-2-3,2-3 1,-4-3 187,-1-7 0,0 1 193,-1-1 1,-5 0 79,-4 1 1,1-1 235,-1 0 0,0 1 480,-5-1-581,0-6 1,-2 4 352,-3-2 1,4 7 62,-4 2 278,-3 7 1,4-8 182,-5 6-91,5 0-711,-2 5 0,7 5-253,4 0 1,2 1-170,3-1 1,3-3 216,-4 3 1,5-4-68,0-1 0,1 0 9,0 0 1,-1 0-46,1 0 1,-5 0-30,0 0 578,-1 0 316,6 0 368,0-6-170,-7 4-495,-1-4 1,-7 12 492,0 4 0,-7 3-292,-3 2 1,4-1-109,1 1 0,-2 1-173,2 4 0,-4-2-148,4 7 0,0-8-102,5 3-227,0 3 1,1-7-192,4 4 1,-1-10 233,5-5 0,1-4-678,5-1 1,0-1 302,-1-4 1,6-5-352,-1-10 1,3 2 460,-3-6 0,-2 4 346,2-4 0,-2 6-84,-3-2 425,1 4-6,0 1 1,-6 2-143,1 3 658,-7 4 0,4 7-264,-7 4 1,0 5 535,0 10 0,0 3-444,0 6 1,0-1-541,0-4 1,0 7-669,0-6 1,0 4-821,0-9 1,7-1 1427,2-4 0,11 0 0,3-1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2:25.46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200 1353 7891,'-10'0'1226,"0"1"1364,-1 4-1265,4-3 1,-1 9 764,3-6-175,4 6-1505,-6-9 1,7 6-1,2-4 146,3 0 0,0 0-460,9-9-107,-2-3 186,15-14 0,-9-7-811,7-10 359,-7-4 253,10-1 1,-7-2-840,3-3 601,-2 4-126,-8-6-668,1 7 768,-7-7 1,0 6-83,-3-4 211,-3 3 0,4 8 295,-6 4 1,-1 5 512,-4 4 0,2 9 982,-7 6-1098,7 7 1,-10 11 110,3 16-287,-3 17 2,-2 18 1,0 10-243,1 9-966,-1 4 910,7 6 155,-5 7-668,11-12 432,-5 4 1,7-14-742,0 1-638,0-8 1,0-2-336,0-10 1076,0 3-741,0-18 0,0 4 85,0-14 475,0-6-23,0-2 1,0-6-687,0 0 1548,0-7 0,0-2 0,0-6 0</inkml:trace>
  <inkml:trace contextRef="#ctx0" brushRef="#br0" timeOffset="219">53 1455 7965,'-10'-1'0,"0"-4"4031,1 3-1261,0-4 1632,3 6-2389,-1-7-1605,6 6 0,2-11 1,12 7-861,5 2 1,7-4 326,-6 3 1,8-1-1677,-3 5 1,4-5 1124,1 0 0,6 0-1872,-1 5 1,2 0 2547,-2 0 0,-3 0 0,5 0 0</inkml:trace>
  <inkml:trace contextRef="#ctx0" brushRef="#br0" timeOffset="638">656 1323 7965,'0'-8'2371,"0"-5"-833,0 5-713,0-7 1,0 5 47,0 0 285,0 7-511,0-3-81,0 6-171,-7 6-142,5 2 0,-11 7 82,4 0 9,2-1 1,-6 1 89,3 0-241,4 6 0,-6-5 193,7 4-107,0-4-350,5-1 128,0-7 1,2 5-409,3-3 0,3-3 328,7-3 1,6-2-1,2-2-685,0 0 1,5-2 167,-4-2 1,2-5-62,-1-5 1,-2-6-797,-4 1 673,-9-1 355,10-1 0,-17 3 29,7-7 247,-7 7 0,2-3-242,-10 6 632,-3 1 1,-7-1-278,0 0 374,-6 1 1,5 5-283,-4 4 0,4-1 29,1 1 129,0 0-706,1 5 0,6 2 101,3 3-1239,3-4 1012,2 12 0,7-6-323,2 3 0,4 1 0,4-4-191,2 1 1076,-2-5 0,10 10 0,-4-5 0</inkml:trace>
  <inkml:trace contextRef="#ctx0" brushRef="#br0" timeOffset="1054">979 1191 7961,'0'-10'487,"0"0"-265,0 7 1,0-4 914,0 7 465,0 0-851,0-6-55,0 4-25,0-4-126,0 6-257,0 6 0,0 2-90,0 7 0,0 5 0,2 1 82,3 2 1,-2 1-205,7 6-110,-7-1 312,10 1-55,-11-8-111,11 0 55,-12-1 0,11-5-127,-7 4 1,4-9 63,-4-1 0,2-7 132,-2 2 0,-2-5-77,7-5 1,-7-5 266,2-9 1,1-9-130,-1-6 1,2 0-1,-4 4 16,2 1 0,2-4 45,-2 4-135,-4 3-42,12 4 0,-10 11-504,7-4 196,-6 10 166,9-1-317,-5 6 0,2 0 208,-1 0 1,1 5-1004,5 0 0,-5 6 102,-1-1-2335,1 3 990,-2 2 2316,6-1 0,-6 1 0,6 0 0</inkml:trace>
  <inkml:trace contextRef="#ctx0" brushRef="#br0" timeOffset="5751">2581 1161 7773,'-15'0'3125,"2"2"1412,4 3-4203,-4-3 0,9 9 1153,-6-6-1194,7 0 85,-3-5-316,6 6 40,0-4-628,6 5 483,2-14 0,7-6 88,0-7-329,-1-6 1,3 2-1,1-9 242,1-1-599,1-1 444,-5 0 1,-1 2-55,1-6 0,-5 1-170,0-1 100,-7-4 250,10 6 1,-11-1-95,3 4 367,-4 3 1,-1 3 106,0 4 1,0 7-234,0 8 574,0 5 0,-5 11 0,-1 14-11,-2 10-496,4 7 1,-9 7-47,3 4 1,2 5-1,-2 8 1,1 4-295,1 1 0,-4 0-136,7 1 0,-6 7-77,1-6 0,2-5 1,0-14 111,1-4 1,2-7 0,5-14 122,0-6 95,0-2 1,0-11 0,0-6-65,0-8 0,0-12 368,0-4 1,0-6-1,2-2 163,3-2 0,-4-6 0,6 6 466,-1 1-627,-4 2 0,9 2 0,-4 1 13,1 4 0,2-2 13,5 6-234,-7 0 23,5 6 1,-5 1-222,7 3 1,4 2 0,3 4 0,-1-1-743,0 2 672,5 2 0,-8 1-160,7 0 0,-7 0 0,1 0 251,-2 0 0,-4 1 320,-4 4 1,-2-2-1,-9 7 1,-3 2 90,-4 1 1,-6 3-61,-5 4-115,4-4 0,-10 5 0,5-6 137,-2 0-189,-2-1 182,2-6 1,2 4 0,6-6 0,1 1 658,-1-1-511,0-1 236,1-5 101,6 0-825,1 0 1,9 5 0,3 2-72,4 1 192,4-5 1,2 5 261,0-3-143,6-3 1,-5 9 39,4-6-119,-4 7 0,4-6 1,-1 6 468,-1-3-318,-1 1 0,-3 5 156,1 0-246,-7-7 1,4 5 167,-7-3-1201,0 3 1072,1-5-567,-4 5-885,4-5 115,-6 0 181,0-1-2966,0-7 3994,0 0 0,0 0 0</inkml:trace>
  <inkml:trace contextRef="#ctx0" brushRef="#br0" timeOffset="8993">4330 1088 7948,'0'-8'3714,"0"1"-3314,0 7 1,-1 7 0,-3 3-83,0 3 0,-3 8 1,4 3-110,-2 4-146,0 2 0,3-1-75,-3 0 1,4 6-211,-4-1 1,3-5 0,2-4-1264,0 1 1054,0-5 0,0-4-2139,0-8 1293,0-5 1277,7 2 0,-6-12 0,6-3 0</inkml:trace>
  <inkml:trace contextRef="#ctx0" brushRef="#br0" timeOffset="9176">4242 809 9132,'-1'8'3121,"-4"-3"-1830,3-4-1156,-11-1 1,11 2-336,-3 3 1,5-3 280,5 2 0,3-2-3157,7-2 3076,0 0 0,0 7 0,-1 1 0</inkml:trace>
  <inkml:trace contextRef="#ctx0" brushRef="#br0" timeOffset="9570">4463 897 9380,'0'8'2164,"0"5"-1928,0-5 1,5 7-197,-1 0 1,8 4 47,-2 1 0,-4 6 0,1 0 373,-1 7-455,-4 4 148,4 1 0,-1 3 0,0-5-57,-1 1 1,-3-4-77,-1 1 1,5-9-13,0-6 0,0-2 0,-3-4-182,2-4 73,-2-2 0,5-7 177,-1-7-133,-4-1 0,9-10-32,-6-6 115,7-1-9,-4-11 0,6 5 13,1-3 117,0 3 1,-1-5 143,1 7-185,0-1 0,0 3-59,-1 2 0,1 5 239,0 11 0,6 2-213,-11 7 39,9 0 0,-11 2 9,7 3 0,-2 9-231,-3 11 0,-2 3 152,-3 1 0,-3 0-513,3 1 1,-4-2-1,1-2-2297,3-2 2077,-4-6 0,12 2-1339,-3-10 2029,-3-4 0,12 1 0,-2 1 0</inkml:trace>
  <inkml:trace contextRef="#ctx0" brushRef="#br0" timeOffset="11097">5771 955 7974,'0'-10'1061,"0"0"-697,0 7 205,0-4 100,0 7-78,-7-6-10,6 4-363,-6-4-190,7 6 712,0 0-563,0 6-12,7-4 39,-6 11-101,6-5 0,-2 7 22,0-1 1,1 3-96,-1 2 0,-3 6-160,3 9 1,-2-1 0,0 6 155,2 2 0,0-4-419,-5 3 228,0-8 0,2 2 17,3-9 0,-4-4 110,4-6-54,-3 0 1,3-9-46,-1-6 469,1-6-203,-5-16 10,7 0-170,-5-14 1,6-2 359,-3-6 1,-2 0-6,7 0 1,-5 5-1,4 1-70,3 2 1,-4-3-211,2 5-33,0 6-50,-2 0 60,5 12 1,-7-6 113,4 8 1,3 4-559,-3 0 0,-2 7-1371,2-2 1240,0 10 0,3 3-91,-3 7 645,3-1 0,-12 8 0,6 1 0</inkml:trace>
  <inkml:trace contextRef="#ctx0" brushRef="#br0" timeOffset="11901">6447 1014 7853,'-15'-9'829,"1"-1"1,-1 5 336,0-5 0,1 5-578,-1-5 1,-5 7-256,1-2 0,-1 4-237,5 1 0,-1 0 0,-2 0-107,-2 0 0,1 6 21,4 4 202,0 10-282,7-4 103,-5 12 1,7-7-232,-4 3 0,3 4-97,7-3 1,0-2 0,2-1-161,3 0 0,3-3-480,7-4 604,-1-7 1,3 4-50,2-8 1,3 1 34,2-5 0,4-1 33,-4-4 1,-2-8 86,-3-7 0,2-1 278,-1 1-79,0-3 0,-6 1 380,1-6-297,0 5 0,-7-2 184,-3 1 0,1 6 107,-1-2 1,0 4 0,-5 1 184,0 1 1,0 4-46,0 0-180,-6 7 866,4-4-700,-11 7 0,10 2-268,-7 3 0,7 3-136,-2 7 0,1 6 0,1 2-67,-2 0 1,0 4-530,5-2 409,0 3 0,0-4 11,0 1 1,7-6-114,3 6 0,3-9-52,1-1 1,1-2-1,0-8-350,0-2 362,6-1-1,-5-2 55,5 0-197,-6 0 185,0 0 1,4-7-145,1-3 0,-2-3 166,-8-1 1,3-1 0,-5 0-265,0 0 226,5 1 28,-11-1 110,4 0 80,-6-6 0,5 5 0,0-4 356,-2 4 0,-1-1 4,-2-2 0,0 7 256,0-2 1,0 2 169,0-2-312,0 5-195,0 3 76,0 6 420,0 0 1,0 6-549,0 4 0,0 8-221,0 2 1,0 1 0,0-3-296,0 2 253,0 6 1,2-10 46,3 4 0,-4 1-113,4-1 16,3-1 117,0-4 0,7-5-135,0-1 133,0-5-163,-1 2 0,1-11 114,0 0 0,-6-6 0,1 1-245,2-3 1,-1 3-26,-1 1 1,1-1 151,-6-5 1,5 0 0,-3 1-314,1-1 93,-5 0 137,10 1 444,-11-1-217,4 0 0,-6 0 0,2 1 415,3-1 0,-4 5-76,4 0 966,-3 7-418,4-10-568,3 18 10,-1-10 0,-2 18-22,-6 2-103,7 1-689,-6 12 406,6-12 0,-2 12 137,0-3 1,1-3-490,-1 3 0,-3-5 0,4 2-132,1 0 0,-4-8 258,7-4 1,-5-7-969,5 2 842,0-3 1,4-4-1007,1-3 978,0-9 0,-1-4 468,1-7 0,0 7 0,-1-3 0</inkml:trace>
  <inkml:trace contextRef="#ctx0" brushRef="#br0" timeOffset="12539">7460 1013 7853,'8'0'3395,"-1"0"-2469,-7 0 75,0-6 0,0-2-285,0-7 1,-5 5 0,-1 0 790,-3-1-1147,6-2 75,-10 5-250,5-5 1,-7 11-349,0-3 0,6 4 88,-1 1 0,0 0 0,-5 1-391,1 4 0,-1 8-144,0 7 430,1 6 0,4-5-499,0 4 1,7 1 329,-2-7 1,3 6 0,2-6-651,0-1 540,7-1 54,1-9-64,7 5 181,-1-11 1,1 4 79,0-6 0,-1 0 0,1 0-340,0 0 502,-1-6 1,1-3-1,0-5 332,0-1-245,-7 0 0,0 6 989,-3-1-517,-4 6-315,6-2 595,-7 6 0,2 0-128,3 0-116,-4 0-292,6 6 0,-7 8 1,0 7 152,0 2-373,0 1-522,0 6 409,0 5 1,0-2 111,0 6-2609,0 1 2646,0 10 0,0-4-54,0 3 1,-7-3-1,-3-2-675,-3 0 283,-1 0 468,-1-7-146,0-1 1,0-13-173,1-3 1,-3-5 1144,-2-6 0,3-2-183,-4-7 129,4-7-624,1-1 0,0-13 0,2-4 45,3-2-118,4-9-522,6 5 0,0-12 0,0 6 0,1-3 338,4 1-82,10 7-16,1-11-104,6 12 88,-1-5 1,-3 13 0,6 4 107,2 2-62,2 3 0,0-1 5,-4 0 0,9 6 1,-5 0-60,-2 3 0,7-6 102,-9 3 0,7-3 16,-6 2 1,-2-8 20,1 4 0,-6-6 1,2 2-189,-4-1 1,2-8 109,-3 3 0,1 1 342,-11-1-138,6 6-74,-9-10 0,4 11 1097,-6-2-528,-6 3-293,-2 7 484,-7 3-354,0 6-98,1 0 562,-8 0-558,6 13 0,-5-2-31,6 14 1,2 1 11,3 8 0,4-1-137,6 6 0,1-6-448,4 1 0,8-3-1223,7-1 0,8-8 841,1-2 1,4-10-644,11-5 1,-5-4 1260,5-1 0,0-6 0,-6-2 0</inkml:trace>
  <inkml:trace contextRef="#ctx0" brushRef="#br0" timeOffset="29009">15002 647 10500,'-8'0'669,"1"2"-941,7 2 0,0 0 272,0 6 0,0-1 0,0 6 0</inkml:trace>
  <inkml:trace contextRef="#ctx0" brushRef="#br0" timeOffset="29045">14987 882 7847,'0'15'0,"0"0"1428,0-1 1,-5-4-620,0 0 1,1-5 1303,4 5-1219,-7-7-2037,5 10 1143,2-11 0,9 4 0,5-6 0</inkml:trace>
  <inkml:trace contextRef="#ctx0" brushRef="#br0" timeOffset="26206">11459 853 7846,'-11'0'1796,"-4"0"-792,4 0-396,-10 0 720,12 0 0,-4 0-453,4 0 1,0 0 644,0 0-1106,5 0 0,-2 1-361,6 4 1,6-3-699,4 3 0,8-4 502,2-1 1,6 0-1282,-2 0 1,4-1 784,2-4 1,4 2 638,0-7 0,7-6 0,-3-7 0</inkml:trace>
  <inkml:trace contextRef="#ctx0" brushRef="#br0" timeOffset="26532">11974 853 13252,'0'-10'2618,"0"0"-2109,6 7 0,3-10-201,5 3 0,1-3-363,0-2 1,1-4-626,4-1 654,-4-6 0,5 8-412,-6-7 0,0 6 366,-1-6 0,-4 7-155,0-1 0,-2 1-22,2-2 0,-4 4-16,-6-4 1077,0 10-648,0 4 1,0 9-6,0 7 0,0 1 179,0 14-288,0-1 65,-6 6-34,4 6 0,-4-4-99,6 8 0,-5-8-572,0 3 1,0-6 52,5-4-437,0 2 0,0-10-153,0 2-1326,7-9 2453,1-3 0,6-14 0,1-1 0</inkml:trace>
  <inkml:trace contextRef="#ctx0" brushRef="#br0" timeOffset="26843">12694 941 7837,'0'-8'2474,"0"-5"-1132,-6 11-266,4-4 1379,-5 6-890,7 0-697,-6 0-70,4 0-294,-4 6-272,-1 2-74,6 13 0,-11 2 78,7 7 1,-6 1-343,1 3 1,-8-1 126,-2 6 0,-6-5-892,2 5 462,3-12 309,-7 7-1397,5-11 967,0 0 0,0-4-156,4-9-752,9-3 614,-10-7-409,12 0 755,0 0 1,1-9-275,7-5 752,7-1 0,1-19 0,7 3 0</inkml:trace>
  <inkml:trace contextRef="#ctx0" brushRef="#br0" timeOffset="27176">13076 794 8712,'-8'0'5428,"2"0"-3916,6 0-874,0 0 0,6 0 132,4 0 0,5 0-437,4 0 0,-2-5-309,2 0 1,2-1-1322,-1 1 0,1 3 820,-1-3 0,-4 4-3517,4 1 3994,3 0 0,0-7 0,6-1 0</inkml:trace>
  <inkml:trace contextRef="#ctx0" brushRef="#br0" timeOffset="27526">13635 897 11670,'0'-15'1189,"2"0"451,2 1-1176,5-1-643,5 0 190,1-6 1,-2 3 174,-3-6 1,3 4-608,-3-4 0,3-1 205,1-4-211,1 6 358,-7 2 1,5 1-22,-3 0 0,-2 1-40,2 4 0,-7 0 810,2 1-355,4 5 122,-8 3 1,6 8 69,-7 2 331,0 5-289,0 12-287,0 2 0,0 13 195,0 3-205,0 3-106,0 2 1,0 1-225,0-1 0,0-7 49,0-2-1679,0-4 1185,0-9 0,5 0-2924,-1-8 1663,8 1 1774,-10-7 0,11-8 0,-5-8 0</inkml:trace>
  <inkml:trace contextRef="#ctx0" brushRef="#br0" timeOffset="28294">14252 15 8156,'0'-8'3755,"0"1"-2620,0 7 134,0 0-853,7 7 0,-4 1 341,7 7 0,0 6-300,4 3 1,3 6 145,2 4 1,-2 0-204,2 10 0,-2-3-226,-3 8 0,1 5 62,0 5 0,-7-4-331,-3 9 0,-4-5-613,-1 10 0,-1-7 497,-4 1 1,-10-1-682,-9 2 1,-4-2 245,-2 7 1,-4-9 218,0-1 0,0-7 104,4-8 0,6-6 273,-1-4 0,7-3-418,-1-1 311,2-8 0,3-2-823,-1-10 126,7 3 1,0-11 907,3 2 0,3-2 0,-5-2 0</inkml:trace>
  <inkml:trace contextRef="#ctx0" brushRef="#br0" timeOffset="23189">8814 382 7909,'0'-14'0,"-2"-1"0,-3 0 0,2 7 1529,-7 3 1,0 4-245,-4 1 0,-6 3 0,0 5-478,2 7 1,-3 16-141,2 3-230,-8 7-1290,11 16 880,-12-3 0,12 16 59,-4-6 1,6 6-237,4-1 1,3 3 13,7 1 0,2-6-404,3-3 1,5-4-672,9-1 1,-1-8 532,7-7 0,-2-7-408,1-7 1,4-3 514,-4-2 0,4-6 0,2-7 571,-1-2 0,-5-7 0,1 2 0,-1-3 0</inkml:trace>
  <inkml:trace contextRef="#ctx0" brushRef="#br0" timeOffset="23648">9284 720 7874,'0'-14'914,"0"6"1329,0-5-1354,0 11 1,0-3-394,0 10 1,-2 5-374,-3 9-106,4 4-75,-6 7 143,7-1 1,-5 7 167,0 3-976,-6 4 604,9-6 0,-9 4-53,6-7 0,-5 5-603,5-4 0,0-6-15,5-4 0,0-7 241,0 1 1,0-7-267,0-3 278,0-5-392,0 2 340,0-19 589,0 3 0,0-17 0,0 4 0</inkml:trace>
  <inkml:trace contextRef="#ctx0" brushRef="#br0" timeOffset="23965">9196 750 7874,'0'-15'656,"0"5"80,0 1 123,0 5 1,0-1-332,0 10 0,1 0 146,4 10-284,3-4 20,7 11-178,0-1 0,0 2-18,-1 6 0,6 2-241,-1 3 0,3-3-69,-3 4 0,-1-4-76,7-2 1,-2-4-228,1-1 0,2-6 1,-6 0 181,-2-7 0,0 1-310,1-7 283,-2 0 1,4-12 117,-6-3 1,-6-4 207,1-6-82,-6 4 28,2-12-140,-6 5 560,0-6-324,0 6 1,0-5 44,0 4 0,0-4-67,0-2 1,-5 3-113,0 2 0,-1-1 127,1 6-396,3 1 187,-4 4 0,1 5-506,0 1-141,0 5 1,5-1-1285,0 10 2023,6 10 0,3 1 0,5 6 0</inkml:trace>
  <inkml:trace contextRef="#ctx0" brushRef="#br0" timeOffset="24328">9916 897 7899,'-15'0'3014,"1"0"-1549,5 0 753,3 0-1697,6 0-319,0 0 0,6 0-219,4 0 1,3 0 60,2 0-1319,0 0 967,-1 0 1,3 0-2209,2 0 1286,-2 0 764,4 0 0,-5 0 466,4 0 0,3 0 0,6 0 0</inkml:trace>
  <inkml:trace contextRef="#ctx0" brushRef="#br0" timeOffset="24715">10284 941 8230,'-9'0'1415,"3"0"1,6-2-398,0-3 0,1 2-415,4-7 1,2 5 0,4-4-417,-1-3 1,0-1 0,5-3-280,-1-4 204,1 4 0,0-12-174,-1 4 0,-4 1 0,0-2-526,1-1 483,3 5 0,-6-5-258,-3 6 0,1-4 241,-1 4 1,0 0 371,-5 6-377,0-1-7,0 7 948,0 1-372,0 7 0,0 13-208,0 7 0,0 8 121,0 6 0,-5 4 0,0 6 379,2 0-836,1 6 0,2-9 173,0 3 1,2-9-1031,3-1 444,-4-3 316,12-8-1255,-11-2 1,9-6-1135,-6 0 1649,7-7 939,-4-2 0,0-12 0,-1-2 0</inkml:trace>
  <inkml:trace contextRef="#ctx0" brushRef="#br0" timeOffset="25419">10827 1088 7494,'10'5'775,"0"0"1,-5 6 0,5-1 50,1 3 0,2 7-407,2-1 1,-5 6 395,-1-6 1,-5 6-316,1-6 0,1 8-128,-1-3 1,-2 4-547,-8 1 0,-3-4 182,-6-1 1,-8-1-994,-2 2 0,-4-4 636,-1-6 1,-2-2-2086,-4-4 1070,4-2 1364,-5-7 0,7-13 0,0-3 0</inkml:trace>
  <inkml:trace contextRef="#ctx0" brushRef="#br0" timeOffset="40190">4962 2470 7878,'0'-9'2336,"-1"3"-1828,-4 6 0,-3 0 1,-7 0 271,0 0 1143,-6 6-1390,5 3 1,-12 7-1,2 2 145,-7 2 0,2 6 0,-5-2 527,0 4-863,5 1 0,-3-4 420,10-1-468,2-6 1,8 8-202,-1-6 0,7 0 1,3-6 137,3 1 1,4-5-576,3 0 1,5-2 197,9 2-1005,4 3 567,6-12 342,1 6 89,-1-1 1,2-4-1144,3 3 0,-1-3-430,6-2 1,-4-5 0,2-2 1725,-1-1 0,-2-2 0,-4-5 0</inkml:trace>
  <inkml:trace contextRef="#ctx0" brushRef="#br0" timeOffset="44994">11224 1749 7840,'8'-22'0,"-3"0"847,-10 8 1,2 1 173,-7 3 0,-1 3 375,-9 7 0,2 3-141,-6 7 0,-2 13-620,-9 16 0,4 10-101,-3 5 1,3 10-165,2 5 0,6 2-552,3 3 1,10-7 202,6-3 1,5-6-290,9-4 1,6-5 285,14-10 1,6-4-1540,3-11 1,10-9-3112,5-10 4632,3-4 0,2-1 0,-1 0 0</inkml:trace>
  <inkml:trace contextRef="#ctx0" brushRef="#br0" timeOffset="42593">7990 2190 7637,'9'0'1178,"-3"0"-775,-6 0 1157,0 0-1175,0 7 1,0-2-45,0 9 1,0-2-124,0 8 0,2 2-168,3 3 0,-4 3 139,4 1 0,-2 5-179,2 1 0,-3-3 66,3-7 0,-3 1-30,-2-6 0,4-1 106,1-4-344,0 0 143,-5-7 1,2-3 101,3-10 0,-4-5-6,4-10 0,-1-3 16,0-6 1,-2 0 101,3-1 0,-2-1-60,2-3-159,3 3 111,1-5 1,4 7 61,-4-1-502,-2 1 258,6 6 0,-5 2 90,7 6-590,0 0 307,-7 1 100,5 5-445,-5 3 0,2 6 136,0 0 1,-2 1-14,2 4 0,1 4-93,-6 5 633,6 1 0,-3 0 0,7-1 0</inkml:trace>
  <inkml:trace contextRef="#ctx0" brushRef="#br0" timeOffset="43489">8623 2220 7947,'0'-8'1646,"0"-5"-423,0 4-556,-7-5-334,5-1 0,-6 5 437,3 0 0,2 5 227,-7-4-534,0 5 1,-4-7-159,-1 6 0,0 0-84,1 5 1,-1 7-402,0 2 0,-1 9 207,-4 2 1,4 6-214,-4-1 0,4 7 225,1 3 0,2 2-233,3-7 0,4 6-148,6-12 0,0 5 148,0-9 1,2 0-350,2-6 1,5-1 217,5-3 0,6-3-57,0-7 1,1 0 138,-2 0 1,3-7 114,2-3 0,2-3-86,-6-1 1,4-6-20,-4 0 1,1-4 71,-1 4 0,-9-4 112,4 4 1,-4-1 86,4 1 0,-5 4-37,0-4 0,-7 4 314,2 1 0,-4 1-175,-1-1 1,0 5 538,0 0 1,0 6 13,0-6-175,-6 6 0,3-2 343,-7 6-604,7 6 1,-6 3-373,4 5 0,4 6 129,-4 0 1,3 1-360,2-2 1,0-1 236,0 7 0,0-6-236,0 6 0,5-7 149,0 2 0,7-4 0,-3-1 0,0-6-68,0 1 0,1-7 127,5 2 1,0-3 132,-1-2 72,-6 0-141,5 0 1,-4-2 110,5-3-104,1-3 15,0-6 1,-6-1-234,1 0 229,0 0-32,-2-6-231,5 5 256,-11-5 0,9 4 184,-6-2-188,7 2 0,-11-4-78,4 6 566,-3 1-147,-2-1-222,0 0 829,0 1-285,0 5-273,0 3 165,0 6-115,0 0-205,0 6-26,0-4 1,0 11 86,0-3 0,0 8-441,0 2 1,5 1 200,0-2 0,1-1-362,-1 7 1,2-7-118,2 1 1,5-2 236,-5-3 1,3 1 6,-2 0 1,3-7 43,-4-3 1,4-3 111,2-2 0,-5 0-68,0 0 1,-2-7-13,2-3 0,3-3 118,-3-2 1,-2 1-76,2-1 1,-6-1 165,6-4 1,-5 4-99,5-4 1,-7 4 84,2 1 1,-3 0-204,-2 1 801,0-1-461,0 0 1,1 7 520,4 3-232,-3 4-228,4 1 0,-4 6-200,3 4 0,-2 3 114,7 2 0,-5 1-318,5 4 0,-5-4 107,4 4 0,-4-4-408,5-1 1,-2-1 182,2 1 1,3 0-630,-3-1 1,1-4 44,-1 0 880,3-7 0,-5 4 0,7-7 0</inkml:trace>
  <inkml:trace contextRef="#ctx0" brushRef="#br0" timeOffset="44251">9725 2264 7991,'0'-8'1621,"0"-5"1,0 4-1083,0-5 0,0 4-163,0 0 1,-2 0 458,-3-4-390,4-1-1,-12 0 199,5 7-321,-7-5 1,-1 10 360,-4-7-270,4 7-251,-6-4 1,6 7-101,-4 0 0,4 2 130,-4 3 0,4 4-402,1 11 1,2-4 212,4 4 1,2 1-554,7-1 0,0-1 288,0-4 0,2 0-694,3 0 0,8-6-59,6 1 0,2-7 502,-1 2 1,1-3 85,4-2 0,-4 0 124,-6 0 0,4 0-26,1 0 1,-2-2 111,-8-3 0,3 2 296,-3-7 0,-4 5-103,-1-4 1,2 4 1065,-3-5-843,1 7 1,-5-5 803,0 3 1,-1 3-156,-4-3 1,2 5-330,-7 5 0,5 3-89,-5 7 1,5 1-108,-5 4 1,7 3-204,-2 6 1,4 7 95,1 3 1,0 4-46,0 1 1,1 1-247,4 4 1,-3-3-476,3 3 1,1 0 198,-1-5 0,0-1 179,-5-9 0,-2-8-63,-3 4 0,2-11 57,-7 1 0,1-10 35,-6-6 0,0-2-24,0-2 1,-4-2 186,-1-2 0,-4-6-79,4-10 1,1 2 179,4-6 1,2-2 84,3-9 0,-1 3-152,6-8 1,0 6 157,5-5 1,5 6-48,0-1 0,6 8 226,-1 1 1,8 2-121,1-1 0,3 3-5,-3 6 1,2 0-121,4 1 0,3 4 20,-4 0 0,9 2-217,1-2 1,0-1 88,-4 6 1,-1-7-379,1 3 1,-1-3 169,0 2 1,-4-8-124,-1 4 1,-6-4 107,2 3 1,-4 0-37,-1 1 1,-5-1 240,0 0 0,-7 0-137,2 1 1,-5 6 579,-5 3 1,2 3-222,-7 2 1,0 0 25,-5 0 1,1 7-109,-1 2 0,0 11 218,1 4 0,0 4-79,5 2 0,2-1 104,7 0 1,2-4-309,3-1 0,9-6-382,11 2 1,4-5-1259,6-5 0,4-7 215,10-13 1330,3 0 0,13-24 0,2 3 0</inkml:trace>
  <inkml:trace contextRef="#ctx0" brushRef="#br0" timeOffset="41013">6329 2426 7882,'-6'-9'3123,"4"3"-2293,-11 6 1,10 1-118,-7 4-302,7 10-271,-4 8 34,7 0 1,0 6 174,0 1-817,0-1 341,0 7 171,0-7-1440,0 1 1097,0-7 0,0-2 1,2-6-2318,3-1 1549,-3-6 1067,11-1 0,-12-7 0,6 0 0</inkml:trace>
  <inkml:trace contextRef="#ctx0" brushRef="#br0" timeOffset="41197">6241 2161 12459,'-8'0'3036,"2"0"-4100,-1 0 573,5 0 353,-4 0-958,12 0-225,3 0 1,5 0 1320,1 0 0,-7 0 0,-1 0 0</inkml:trace>
  <inkml:trace contextRef="#ctx0" brushRef="#br0" timeOffset="41585">6462 2293 7882,'0'-8'3212,"-7"2"-2997,6 6 266,-6 6-174,7-4 1,0 12-47,0 1 0,5 1-46,0 9 0,5-1-37,-5 6 0,4 4-41,-4 0 0,5 1 1,-3-6 92,1 1 1,-3-6-127,4 1 0,-4-12 47,5 1 1,-5-4-369,5 0 125,-7-4 81,4-6 0,-2-1-1,-1-4-99,8-3-32,-4-7 77,0-6 0,4 3 115,-7-7-234,6 7 82,-3-9 0,5 10 96,-3-2 1,3-3-187,-3 3 1,8-1 133,1 6 1,1 4 18,-5 0 1,4 7 71,1-2 0,0 3-78,-6 2 0,6 2 265,-1 3 1,1 3-139,-5 7 0,-2 6 0,-2 2-60,-1 0 0,-5 4-593,5-2 0,-7-2 263,2 1 0,1-6-859,-1 2 0,2-6 73,-2-4 1095,-4-3 0,12-7 0,-4 0 0</inkml:trace>
  <inkml:trace contextRef="#ctx0" brushRef="#br0" timeOffset="38557">2375 2778 8917,'-14'2'2867,"-1"3"-2423,0 3 1626,7 0-929,2-1-464,6-7 1471,0 0-2023,6 0 1,4-7 57,10-3 1,-2-11 0,6-7-272,2-4 0,2-9-1025,1 2 684,1-10-208,-1 3 744,-6-5-916,-2 14 74,-6-6 497,0 6-187,-1-7 81,-6 6 158,-1-4 0,-7 11 361,0-4 1,0 11 122,0 4 0,-2 10 169,-3 5 1,-3 5-231,-6 5 1,-1 18 294,0 16 1,-4 14-1,-1 14-335,2 6 1,2 17-24,1 3 0,5-1-1813,0-4 1356,1 0 0,0-13 191,5 3 0,2-11-1009,2-8 1,0-8-111,0-12 0,6-5 609,4-9 0,-3-4-1955,-2-6 2557,3-7 0,0-16 0</inkml:trace>
  <inkml:trace contextRef="#ctx0" brushRef="#br0" timeOffset="38757">2273 2837 7866,'-5'-15'3640,"0"1"-1771,-7-1-550,11 0 1,-4 2-790,10 3 1,3 4-111,7 6 0,-1 0-1220,1 0 0,5 0 542,-1 0 1,7 0 309,-1 0 0,1 0-573,-2 0 0,4 0 0,-3 0 521,2 0 0,3 6 0,-1 3 0</inkml:trace>
  <inkml:trace contextRef="#ctx0" brushRef="#br0" timeOffset="39113">3007 2587 8582,'-16'10'491,"-2"-2"2106,-1-1-1928,-1 4 0,4-4 0,-2 4 542,-2-1-1056,0 0 0,7 6 0,4 2 0,4 2-294,3-2 206,2 4 1,2-5-237,3 2 1,3-2-462,6-3 1,8 1 0,1-2 385,-1-3 1,6-3-806,-3-7 494,2 0 215,3-7 0,-2-6 0,-2-8-40,-2-2 1,-7 3 453,-3-4 0,-1 4 0,-8-3 265,-1 2-268,-3-5 0,-1 10 235,0-4 0,-6 4 307,-4 1 1,-3 7-370,-2 3 1,0 3 0,1 2 286,-1 0-1500,0 0 550,7 0 302,-5 0 1,11 2-930,-2 3 0,2-2-433,2 7 1072,6-7 1,-2 4 406,5-7 0,1 6 0,5 2 0</inkml:trace>
  <inkml:trace contextRef="#ctx0" brushRef="#br0" timeOffset="39441">3287 2543 9833,'0'15'780,"0"0"1,1-1-555,4 1 0,-1 6 0,5 2-51,3 0-129,-6 5 1,7-5 61,-3 6 1,-2-1 75,2-4 1,-7-1 144,2-3-55,-3-11-55,4 11-143,-4-18 132,5 4 110,-7-6-115,0-6-76,0-2 0,0-14 128,0-2-138,0 3 44,0-7 0,0 5-111,0-6 1,1 1 6,4 3 0,-3-1 79,3 7 1,1-6-2,-1 5 0,2 2-265,-2 9 1,3-3-568,6 7 1,-4 0 160,0 5-1700,0 0 1465,11 0 0,-5 5-75,4 0 846,-4 7 0,-1-4 0,0 7 0</inkml:trace>
  <inkml:trace contextRef="#ctx0" brushRef="#br0" timeOffset="48386">11798 2043 7871,'8'0'1598,"-2"0"-647,-6-6-271,0 4 1,-1-9 150,-4 6-54,3 0 1,-11 7-262,3 3 0,2-2-73,-2 7 0,5-1-350,-4 6 0,5 5 25,-1-1 0,-1 6-290,1-6 1,0 6 205,5-6 1,0 6-166,0-5 1,2-1 79,3-4 1,3 0-613,6-1 0,1-6 213,0-3 0,1-3 71,4-2 1,-2-2 231,6-3 1,-4 1-29,4-11 0,-6 2 139,2-12 1,-4 6-85,-1-6 1,-2 6 230,-3-6 1,1 1-30,-6-6 1,0 6 91,-5-1 0,-2 6 14,-3-6 1,-3 7 6,-6-1 1,-1 2-411,0 2 0,1 2-71,-1 4 9,0-4 1,0 11-129,1-3-1263,6 3 1145,-6 9 1,13 1 522,-4 7 0,3-1 0,2 1 0</inkml:trace>
  <inkml:trace contextRef="#ctx0" brushRef="#br0" timeOffset="49204">12371 2308 7931,'0'-8'824,"0"1"15,0 7 903,0 0 1,5 2-1347,0 3 0,1 3 183,-1 7 1,-3 4-160,3 1 0,-2 6-55,2-2 1,-4-1-95,4 2 1,-3-2-216,-2 1 0,-5 2-486,0-6 0,-5 0 366,5-6 0,-6-1-1182,1-3 0,-8 2 605,-1-8 0,-3 1-1041,3-5 1,1-1 1681,-7-4 0,1-10 0,-6-8 0</inkml:trace>
  <inkml:trace contextRef="#ctx0" brushRef="#br0" timeOffset="62324">15737 1867 7786,'-15'0'4445,"0"0"-5766,7 0 957,2 0 364,6 7 0,6 1 0,2 6 0</inkml:trace>
  <inkml:trace contextRef="#ctx0" brushRef="#br0" timeOffset="62364">15781 2161 7786,'0'15'588,"-2"-2"-412,-3-3 1,2-2 3354,-7-3-1241,7-4-667,-3 6-3128,6-7 1044,0 0 461,6-7 0,9-1 0,8-7 0</inkml:trace>
  <inkml:trace contextRef="#ctx0" brushRef="#br0" timeOffset="59931">13194 1940 7898,'8'-6'722,"-1"3"519,-7-7-817,0 7 0,0-4 597,0 7 1,-7-5-14,-3 0-650,-3 0 564,-1 5-540,-1 0 1,-5 0 74,1 0 1,-6 2 115,6 3-541,-8 3 130,5 13 1,-3-3 67,1 7 0,6-1-252,-2 6 1,4-1-302,1 0 0,7 1 306,3-1 1,3-1-481,2-3 0,8-3 245,7-2 0,1-5-224,9-1 273,-1 1 1,7-13-236,4 3 233,-4-4 0,10-1-22,-7 0-328,7-6 1,-9-7-75,8-7-515,-8 0 0,-2 6 34,-11-1 1110,4 0 0,-7-6 0,6-2 0</inkml:trace>
  <inkml:trace contextRef="#ctx0" brushRef="#br0" timeOffset="60286">13752 1926 7807,'9'0'1015,"-3"0"-404,-6 0 29,0 0 140,0 6 1,-1 2-319,-4 7 0,3 0 117,-3 0-315,3 6 0,-2 2-295,-1 6 0,-2 0 95,2 1 1,4-1-104,-4 1 0,1-3 24,0-2-1253,2 3 731,-5-12 223,7 5-2482,0-6 2796,0 0 0,-6-7 0,-2-2 0</inkml:trace>
  <inkml:trace contextRef="#ctx0" brushRef="#br0" timeOffset="60480">13576 2117 7807,'0'8'3317,"0"-1"-1104,0-7-1256,0 0-119,7 0 0,1 0-346,7 0 1,-1 0-283,1 0 1,4-5-4,1 0 1,5 0-587,-6 5 0,6-5 319,-6 0 0,6 0-2992,-6 5 3052,8-6 0,-5 4 0,8-5 0</inkml:trace>
  <inkml:trace contextRef="#ctx0" brushRef="#br0" timeOffset="60828">14135 2205 7828,'-15'0'5613,"7"0"-4769,1 0 0,7-2-448,0-2 0,2-3-152,3-3 0,5-9-590,9-1 0,-2-1 284,2-4 1,-3 2-661,-1-1 0,0-2 299,0 6 1,-6-4 12,1 4 0,-5 5 423,5 6 1,-7 4-179,2-5 1,-2 7 168,2-2 0,-3 5 15,3 5 1,-4 3 656,-1 6 0,0 8-272,0 2 1,0 6 99,0 4 1,0-1-245,0 6 1,0-5-231,0 5 0,2-8-901,3-1 1,-3-3 126,2-7-817,5 0 834,-1-12 727,6-2 0,1-19 0,0-3 0</inkml:trace>
  <inkml:trace contextRef="#ctx0" brushRef="#br0" timeOffset="61537">14840 1455 7753,'0'-8'1727,"0"3"-1005,0 10 1,0 3-7,0 7 0,2 5 241,3-1 0,-2 12-434,7-1 0,0 15 145,4 4 0,-1 7-237,-3 3 0,2 4 42,-7 1 1,-1 6-143,-4-1 1,0-2-477,0 2 0,-6-12 38,-4 2 1,-8-4 158,-1 4 1,-8-7-626,3-3 0,3-10 50,1-4-85,-3-11 1,7-3-1654,-4-6 840,4-7 1,1-1 0,2-9 1420,3-3 0,-3-10 0,5-7 0</inkml:trace>
  <inkml:trace contextRef="#ctx0" brushRef="#br0" timeOffset="69370">4654 3660 7843,'0'-14'717,"0"5"-366,-7-4-176,6 12 1,-6-7 746,7 3-232,0 3-204,0-5-11,0 7-137,0 0-127,0 7 0,0-4 160,0 7 1,0 0-68,0 5 1,0 6-94,0 3 0,0-1-2,0 2 0,0-1 2,0 6 0,0 4-140,0 0 1,0 5 119,0-4 0,0 5-171,0 0 1,-2 2-20,-2 2 1,2-3 96,-3 3 1,3-6-144,2 11 0,-5-8 74,1 3 1,-1 0-94,5-5 0,0 2 71,0-2 0,0 2-79,0-7 0,5 5 72,-1-4 0,1-1 34,-5-5 1,0 6 36,0-1 0,5 2 7,0-2 1,0-3 132,-5 3 0,0-1-98,0 1 0,0-3-13,0 4 1,0-3-9,0 3 0,0-4-117,0 3 0,0-3 87,0-2 1,0 1-61,0-1 1,0-1 51,0-3 0,0 2-15,0-2 1,0-2-103,0 1 0,0-4 92,0 4 1,5-4-33,0 4 1,0-6 33,-5 2 0,0-2-17,0 1 0,0-2 13,0 2 1,0 3-15,0-3 0,0 6-48,0-6 0,0 7 4,0-1 0,0 1-99,0-1 0,0 2 80,0-2 1,0-4-231,0-1 0,-2-4-141,-3-1-546,4-1 628,-6-5 1,7-5-318,0-8 1,0-13-1721,0-12 2376,0-7 0,0-15 0,0-1 0</inkml:trace>
  <inkml:trace contextRef="#ctx0" brushRef="#br0" timeOffset="72759">4727 3631 7522,'-13'-2'-35,"3"-3"1,2 4 1013,3-4-218,4 3-225,-6 2-159,7 0 1,-1 0 65,-4 0-287,3 0-56,-5 0 251,7 0-325,0 0 22,7 7 1,-4-4-105,7 7 1,0-7 29,5 2 0,1-2 98,3 2 1,3-3-4,2 3 1,9-4 35,-4-1 0,6 0 5,-1 0 1,-1 0 9,6 0 1,0 0-152,5 0 1,0 0 80,0 0 0,0 0-159,0 0 1,1 5 101,-1 0 1,5 0-158,0-5 0,5 0 72,-5 0 1,0 0 49,-5 0 1,5 0-22,0 0 1,4 0-3,-4 0 1,0 0 64,-4 0 0,-1 0-33,0 0 0,0 2 92,0 2 1,-5-2-77,0 3 1,1-2 54,4 2 0,0-3 11,0 3 1,6-4 115,4-1 1,4 5-99,0 0 0,6 0 17,0-5 0,-1 0-150,-4 0 1,11 0 108,4 0 1,3 0-269,-4 0 0,2-2 247,4-2 1,-3 2-63,8-3 0,-6-2 28,5 3 1,-4-6-21,4 5 1,-4-5 49,4 5 0,-6-1 32,1 1 0,2 3 15,-2-3 0,1 2-50,-6-2 1,6 3-15,-1-2 1,1 2 16,-6 2 0,5-5-136,1 0 0,-1-1 17,-4 1 1,4 3 27,0-3 1,6-1 17,-6 1 0,1-5-18,-6 5 1,2-6 109,4 1 0,-4 2-83,3-2 1,-3 5 194,-1-5 1,-6 5-106,1-5 1,0 5 38,4-4 1,1 4-42,-1-5 0,1 5-5,-1-5 1,5 5-52,1-4 1,-1 5-17,-4-1 1,1-1-127,3 1 1,-1-5 92,6 5 0,-6-1-50,1 1 0,2 3 70,-1-3 0,4-1-37,-4 1 0,5 0 8,0 5 0,-3-5 10,3 0 0,-6 0-155,5 5 1,-4-1 229,4-4 0,-5 3 90,6-3 1,-7 4-124,1 1 0,-3 0 69,-1 0 0,-1-2 5,1-3 0,-3 3 10,-2-2 0,0 2 30,-11 2 0,4-2 5,-8-3 0,2 4 44,-2-4 0,-4 2-65,-5-2 0,-3 3-22,-3-3 1,2 3-2,-7 2 1,-4-4 108,-6-1 0,-6 0-124,2 5 1,-4 0-88,-1 0 1,-5-2-27,-1-3-21,-5 4 326,2-6 468,-6 7-373,0 0-299,-6 0 0,2-2-18,-5-2-238,5 2 93,-2-5-417,-1 7-355,6 0-763,-6 0 1670,7 7 0,-6 1 0,-3 7 0</inkml:trace>
  <inkml:trace contextRef="#ctx0" brushRef="#br0" timeOffset="74125">4771 6086 8051,'0'-9'-96,"0"-4"315,0 12-108,0-6 9,0 7 272,0 7-158,0-6 205,0 6-347,0-1 1,7-4 199,3 3 0,4-3-44,6-2 1,3-2-70,6-3 1,7 2-62,3-7 0,4 2-13,1-2 0,2-1-53,3 6 0,-2-2 85,7 2 0,0 4-191,5-4 1,1 3 62,4 2 1,-4-2-175,4-2 1,1 2 97,-1-3 1,4 3-27,-4 2 1,6 0 94,-1 0 0,8 0-211,1 0 1,5 0 348,-4 0 1,6 0-144,-2 0 1,4 0 6,1 0 0,2-4 24,3-1 0,-7 0-2,7 5 0,-1-2-235,6-3 1,-47 4-1,-1 1 248,48-5 0,-2 3-47,2 2 0,-1 0-10,1 0 1,-48 0-1,1-2-21,47-3 0,-2 4 52,2-4 0,-1 3-136,1 2 1,1 0 119,-5 0 0,0-1-9,-1-4 1,-3 3-1,3-3 0,-3 2-4,-2-2 1,0 2-214,1-7 0,-3 7 214,-2-2 1,2-2 33,-3 2 1,-3-4-26,-1 4 0,1-5 144,-2 5 0,-1-5-186,-8 5 1,2-1 134,-2 1 1,3 2-56,1-7 0,3 7 9,2-2 1,-8-2-54,4 2 0,-4-5-120,3 6 1,1-6-3,-1 5 0,2-2 142,4 2 0,-4-1-92,3-4 0,-2-1 41,-3 6 1,5-7 17,1 3 1,4 0 0,-4 0 1,4 0 16,-5 0 1,6-4-1,-6 3 1,0 2 1,-4-2 1,3 2 18,-4-2 1,9-3-30,-9 3 1,-1 2 76,-3-2 0,-7 2 216,1-2 1,1-3-229,-5 3 0,3-1 9,-8 1 0,1-3 252,-1 3 0,-3-1-165,-7 1 0,0-2-40,0 7 0,-6-4-131,-4 4 0,0-5 249,-4 5 0,-2-1-392,-9 1 0,-7 3 60,2-3-330,-2 3-269,-4 2-233,-2 0 526,-6 0 414,0 0 0,0 0 0</inkml:trace>
  <inkml:trace contextRef="#ctx0" brushRef="#br0" timeOffset="74973">13782 3454 8210,'8'-1'-500,"-3"-4"891,-3 3-134,-9-11 162,5 12 1,-11-6-194,4 7 1,2 2-58,2 3 0,-1-2 49,1 7 0,0-1-6,5 6 1,0 5 112,0-1 1,0 6-85,0-6 1,0 8 73,0-3 0,0 4-83,0 1 1,1 1 145,4-1 0,-3 0-92,3 1 1,-4-1-21,-1 1 1,0-1-76,0 0 1,0 1-18,0-1 1,0 1 11,0-1 0,-4 0 51,-1 1 0,-7-1-246,2 1 1,2-1 127,-2 0 0,6-1-108,-6-3 0,5 2 75,-5-2 0,5 3-134,-5 1 1,7-4 212,-2-1 1,2-6-8,-2 2 1,3-4 36,-2-1 0,0-1-88,-1 1 1,4 0 98,-4 0 0,2-1-57,-2 1 1,3-5-21,-3 0 0,-1-1-27,1 6 0,-2 0-71,2-1 1,4 1-20,-4 0 0,-2 4 93,2 1 1,-4 4-133,4-4 1,0 1 104,5-1 0,-5-4 132,0 4 0,0 1-110,5-1 1,-5 6-172,0-2 0,0-1 102,5 2 0,0-7 58,0 1 0,0 2-52,0-1 1,0 1-9,0-1 0,0-2-122,0 6 1,0-6 111,0 2 0,0-2-89,0 2 1,0-4 64,0 3 0,0 3-8,0-3 0,0 7-33,0-1 0,5-2-128,0 1 1,0-4 130,-5 4 0,0-1-10,0 2 0,5 2-202,0-2 0,0-2 122,-5 1 0,0-6-830,0 2 609,0 3 0,0-7-1330,0 4-59,0-10-470,0-4 2213,0-6 0,-7-13 0,-1-3 0</inkml:trace>
  <inkml:trace contextRef="#ctx0" brushRef="#br0" timeOffset="75985">6653 4880 8006,'0'-21'811,"0"5"1,0-6-1,0 8 1082,0-1-1067,0 7-243,-7-5 404,6 5-580,-12 0 1,9-4-39,-5 7 1,-1 0 50,-5 5 0,5 0-309,0 0 0,1 0 0,-6 0-54,0 0 1,2 7-551,3 3 288,-3 3 217,5-5-311,0 5 1,1-5-377,7 7 1,0-5-81,0-1 1,7-5 396,3 1 1,3 1 0,2-1-60,-1-2 0,3-3 297,2-5 60,-2 4 0,4-12-338,-7 3 646,1-3-236,0-2 1,-2 5 143,-3 0 0,-2 2 767,-3-1-403,-4-5 1,4 8-1,-10-4-117,-4 5 1,-4 4 29,-2 1-133,0 0-393,0 0 71,1 0 323,-1 6-130,7-4 0,-4 11-452,8-3 0,-3-4-1185,2-1 1142,3 3 1,-2-5-119,8 7 1,5-6 140,5 0 0,-4-4 158,0-4-218,-7 2 1018,10-11-426,-11 5 0,4-2 241,-6 0 1,-1 7 0,-4-2 183,-5 3-465,-3 2 1,3 0-753,0 0 324,7 7-2491,-3-6 1303,12 13 1425,9-13 0,14 12 0,9-5 0</inkml:trace>
  <inkml:trace contextRef="#ctx0" brushRef="#br0" timeOffset="76803">8167 4792 7186,'0'-15'329,"0"6"1486,0-1-564,0 0-849,0-5 1,0 5 552,0 1 0,-5 4-435,0-5 0,-1 7 29,1-2-358,3 3 1,-6 2-331,3 0 1,-2 7-64,-2 3 1,-3 3 270,7 1-362,-6 1 0,9 0 0,-3-1 110,4 1 1,1-5-410,0 0 1,1-7 221,4 2 0,3-4 173,7-1 0,0 0 330,-1 0-85,8-6-59,-6 4 1,5-11 33,-6 3 2,0-3 0,-1 4 316,1-1 0,-7 0 53,-3-5 311,-3 7 332,-2-5-959,-7 11 0,-3-4 0,-9 6 0,-4 0-29,0 0 0,-5 6 1,5 3-1,-1 0 107,-1 1 0,7 0 56,-1 5 1,9-6-553,5 1 0,4-5 65,1 5-471,6-7 321,2 4 234,7-7 0,6 0-86,4 0 1,1 0 133,-2 0 0,4-5-69,-3 0 1,-4-5-109,-2 5-143,-2 0 92,-3 5 172,-5 0 1,-4 0-216,-10 0 285,-10 0 1,-6 7-615,-4 3 0,-7 3-36,2 1 779,4-5 0,-2 10 0,5-2 0</inkml:trace>
  <inkml:trace contextRef="#ctx0" brushRef="#br0" timeOffset="77564">10078 4924 8152,'0'-14'1612,"0"-1"1,-2 0-1122,-3 1 1,-1 4 0,-6 2 742,2 1-841,7-4 0,-10 9-107,3-3 1,-1 2 76,1-2-603,-3 3 392,5-4-761,-7 6 531,7 0 204,1 6 0,7-2-374,0 5-930,0-5 1,7 7 522,3-6 1,3 2 229,2-3 0,-1-2 484,1 3 0,0-3-88,-1-2 0,1-2 451,0-3 0,-1 2-254,1-7 1,-5 5 1329,0-5-1045,-7 0 1,2-4 81,-10-1 1,-3 7 140,-7 3 0,-4-2-196,-1 3 0,-6-1-463,1 5 0,2 1 165,-1 4 0,6-2-434,-2 7 1,11-5 229,4 5 0,-2 0-1022,2 4 1,7-4 547,8 0 1,9-2-343,6 2 1,3-3 250,1-7 0,10 0-1379,0 0 1966,7 0 0,-8 6 0,6 2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2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128 133 12085,'-41'0'694,"2"0"289,31 0 0,0 0 0,-19-13 0,23 9 0,36 4 0,1 10 0,63 5 0,-8-9 0,-8-6 0,12 0-492,-27-6 1,2-4 491,7-9 0,-1 2 0,-6-4-903,5 6 0,-12 1 44,4-1-898,16 0 455,-10 7-531,10 2-132,-27 6-2,-17 0 0,-22 0 0,-59 6 0,32-4 0,-46-2 0,57-2 656,-4-4 0,6 6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2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 16 12089,'-39'8'983,"11"5"0,22-5 0,38 7 0,22-7-492,23-1 1,5-9-1,-14-3 1,6-2-1,4-2 1,1-3-1,-6 7 1,2-4 491,4 4 0,-4-7-492,-23 11 1,2 1 491,39-7-492,-38 7 1,-1 0 491,22 0-613,-6 0-1033,-31 0-321,3 7 0,-12-6 0,-7 12 0,-9-11 0,-1 4 738,2-6 0,2 0 0,4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25:37.44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44 3381 11949,'-24'-24'983,"4"-9"0,20 30 0,0-23-64,20 3-708,-9-1 1,38-12-137,0 6-129,13 1 86,-1-7 27,15 6 0,-25 3-53,13 2 1,-10-3 76,4 4 1,-7 1-124,8-1 0,3-1 117,7-4 1,-3-6 171,3 1 0,6-7-111,9 2 1,-3 1-91,2-1 1,-4 5-6,4-5 1,0 1-5,6-1 0,-1-2-126,0 7 0,-3-7 52,3 2 1,-8-2-142,8 2 0,-4-2 53,-1 7 0,-1-5-91,-4 4 0,-3 1 31,4 5 1,-4-1-1,-2 1 1,-4-1 73,-1 1 1,-6 0 30,2-1 1,-3 1 128,-3-1 0,1 1-111,0 0 133,0-1 0,14-4-75,1 0 0,-6-1 174,-14 6-184,-6 6 39,28-18 0,-9 7-16,17-10 0,-16 3 0,-14 16-96,-7-2 78,24-16-83,4-3 78,-31 18 1,2-2 68,1 1 0,0-1-67,1-3 0,-1 1 15,1 1 1,0 1 0,-1-1 0,0 0-16,36-18 54,-16 7-1,3-1-4,-1-3-46,-26 20 0,2 0 17,-1 0 1,0 2 236,38-21-221,-2 1 264,-7 7-233,1-6 418,-1 6-167,1-7-140,6 0-204,-5 6 142,11-5-227,-10 12 145,4-4-153,-13 12 144,-9 1-241,-1 8 179,-17 6 27,2-5 207,-12 11-121,-1-5 169,0 1-117,1 4 108,-1-11-97,1 11 37,-1-11-89,0 5-4,1-13-51,-1 5 71,-6-6-144,5 8 129,-12-1-111,-1 7-295,-2-5 0,-5 5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2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185 44 12059,'-60'-14'983,"3"5"0,26-4 0,3 12 0,20-6 0,47 7 0,12 7 0,43 1 0,-18 0 0,15 5 0,-34-11 0,20 4-342,-31-6-709,30 7-916,-12-6 0,23 6 0,-20-14 0,35-1 984,-36-6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82 89 12169,'-39'8'983,"5"-1"0,25-7 0,62 0 0,-13-7-656,18 3 1,2 0 0,7-11 655,16 0-492,-16 1 1,0 4 491,-3 0 0,16 0 0,-10 2-1475,28 2 0,-28 6-492,14 0 0,-27 6 0,36 10 984,-34 6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1 118 12160,'52'-10'491,"18"5"1,7 14 491,16-5-656,-35-2 1,0-2 0,40-6-1,-44 1 1,0 0 0,37-8 655,-32-2 0,0 0-1967,13-6 738,-4 11 0,6-9 0,-9 11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104 141 12139,'-31'-31'983,"-4"4"0,19 12 0,-5 7-492,72 1 1,-9 7-1,56 0 1,-10-1-1,0-4 1,10 1 491,0-5 0,0-1 0,-9 2 0,-8 1-8,19 1-1959,-9 4 0,-7 2 984,1 23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0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 1485 8195,'-14'0'4487,"5"0"-3899,3 6 0,6-2 500,0 6-674,0-7 1,6 8-155,4-6 0,3 0-81,2-5 0,6 5-103,4 0 0,-2-2-243,1-8 1,1-3 206,4-7 0,0-6-563,1-3 0,-6-6 271,1-4 1,-2 1-300,1-6 1,-1 0 162,-3-5 0,-9-5 109,4 0 0,-10-7 125,0 2 1,-4 0 186,-1-4 0,-1 5-94,-4-10 1,-4 1 222,-5-7 0,4-1 96,0 6 0,7 0-89,-2 6 0,3 5 56,2 4 1,9 5-8,5 5 1,3-2 325,7 7 1,1 0-122,4 4 1,2 2-139,3 4 0,4 4-150,6 11 1,-2-3-198,-2 7 1,2 0-78,-3 5 1,-1 0 90,1 0 1,-8 5-323,-2 0 1,-1 7 139,-8-3 1,-1-1-469,-4 2-375,-7 0-737,5-2 1095,-11-1 1,3-10-212,-10-7 0,3 0 926,-3-10 0,-3 4 0,0 1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0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30 749 8827,'-15'0'2460,"7"-7"0,1-1-1965,7-7 1,2 1 22,3-1 0,3-6-270,7-4 1,4-2-357,1-3 0,4-4 28,-4 0 1,4-2-368,-4 1 0,1 3 14,-1-8 1,-4 6 272,4-5 0,-9 5-50,-1-6 1,-7 3-88,2-2 1,2 3 280,-2 6 0,0 3-51,-5 2 1,0 9 1294,0 6-763,0 7 1,-2-2 42,-3 10 0,2 6-249,-7 14 1,5 6-59,-5 13 0,0 6-140,-4 4 1,4 5 110,0 5 1,7-1-448,-2 1 1,-2 5 153,3-10 1,-1 1-280,5-6 1,0-5 135,0-10 1,0-5 137,0-9 0,0-4 81,0-6-31,6-7 1,1-3 77,3-10 1,1-5-54,-6-9 0,5-11 171,-5-9 0,4-4-50,-4-1 0,5 5-35,-5 0 1,5 1 36,-5-1 0,4 3 136,-4 7 1,5 0-1,-5-1 1,7 7-108,-3 4 0,-1 4-37,2 5 0,0 4 22,5 6 1,-1 0-181,1 0 1,0 1 33,0 4 0,-1 8-310,1 7 0,0-1-60,-1-4 0,-1 5-151,-3-1 1,2 6 177,-7-6 0,-1 1-34,-4-5 1,-1-1 286,-4 1 0,2 0-120,-7 0 0,-5-2 370,-4-4 0,-3 3-87,3-7 1,2 0 297,-2-5 1,2 0 547,3 0-133,-1 0 1,0 0 651,1 0-542,6 0-163,1 0 0,7 1-170,0 4 0,2-2-437,3 7 1,1 0-23,4 5 0,3-1-94,-3 1 1,3 0-164,1-1 1,1-4-515,0 0 1,0-2-1059,-1 2 1271,1 3 1,0-11-1236,-1 3 0,6-4 1749,0-1 0,-1 0 0,-4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1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 15 8101,'-10'0'1438,"0"0"0,5 0 170,-4 0 1272,5 0-2123,-2 0 1,7 0-350,4 0 1,8 0-466,7 0 1,6-2-386,-1-3 0,1 4 216,-2-4 0,2 3-216,-6 2 0,4 0-1290,-4 0 0,5 0 1732,-6 0 0,1 0 0,-6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1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 74 10292,'-8'-7'1264,"-4"4"-957,7-7 0,0 5-227,5-5 0,2 7 526,3-2 0,10 2-147,9-2 1,4 3-1277,1-3 0,7 4 817,3 1 0,10-7 0,4-1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89 103 8215,'0'-14'0,"0"-1"654,0 0-174,0 1 1567,0-1-843,0 0-72,0 7-632,0 1 0,-2 9-55,-3 3 0,-1 8-161,-4 7 0,-3 4-19,3-4 0,-1 6 157,1-2 1,-2 4-86,7 2 0,0-3 185,5-2 0,2 3-57,3-4 1,3-3-29,7-1 1,4-5-151,1-6 0,5 3 0,-6-7 0,7 0-567,-1-5 1,-2 0 248,1 0 0,-4-2-1434,4-3 1,-6 2 771,2-7 0,-9 5-1723,-1-5 1,-2 5 322,2-4 2093,-3 5 0,-1-15 0,2 2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1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147 0 8155,'-14'5'1276,"-1"0"1,0 7 460,1-3 0,1 6-785,3 5 1,-2 4 305,7 11 1,-6-3-651,1 7 0,2 2-346,-2 8 0,7-8-672,-2 3 1,3-5-815,2 1 1,2 0-3502,3-5 4725,3-8 0,7 1 0,-1-5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27:00.1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 2705 12205,'-39'-8'983,"11"-5"0,21 4 0,7-12-375,14 5-502,8-12 132,16 5-227,13-6-19,7-7 170,16-2-53,8-6 70,-14 7 1,2 1-36,-16 6 1,-1 4 30,0-3 0,1 3-61,5-9 1,0 4-92,0 2 1,0 3-15,-1-4 1,1 4 98,0-8 1,0-2 166,0 2 1,1-5-172,4 4 1,-4-6-129,4 2 0,1 3 140,-1 2 0,-1-2-75,-4 2 1,0-5 131,0 4-364,6-5 271,-4 8 0,4-8-93,-6 5 1,0-5 79,-1 0 0,1 4-113,0 2 1,0-2 76,0 2 1,-1-2-89,1 2 133,0 3-18,19-12-28,-1-1-17,-29 22 0,-1-2 10,28-26 23,3 6-63,-24 6 56,3 2 27,-13 7-27,-6-1-31,-2 7-12,-7-4-4,1 10-79,-1-10 104,7 4-287,8-13 152,2 5-135,5 1 167,-1 3 62,-4 4 26,5 0-8,-7-5-49,0 12-9,6-12 39,-4 5-16,5 0 53,-7 2-49,-7 6 88,-1-6 47,-6 5-119,-1-5 292,1 12-239,-8-4 291,0 12-158,-1-12 85,-5 11-137,12-11-96,-5 5 7,6 0-59,1-6-111,-1 6 199,0 0-150,7 2 106,-5-1 39,12 5-53,-6-11 315,14 5-20,8-6 236,1-1-485,12 0 129,-5 7-165,13-5 147,2 5-86,13-7 1,-4 5 42,-3 0-26,-9 7-77,-1-10 1,0 10-3,11-7-118,-18 7 198,6-4-208,6 7 162,15 0-66,-47 3 0,0 1 21,37 4-110,0 13 247,-6 2 1,-2 8-124,-7 3 278,-19-9-60,15 16-65,-22-17-67,25 19 5,-12-12 8,12 5-20,-11-7-47,4 7 31,0-5 50,-17-2-29,14-1-107,-10-5 104,15 6-204,7 7 181,-1-5-115,7 5 66,2-6 0,3-3-9,-7-2 0,-11-4 34,-13-6 0,-5-5-12,5-1 32,-7 1-11,36 5-54,-4 0 0,-25-10 0,1-1 8,38 6 1,-9-5-4,-26 5 5,1-7-11,20 10-28,4-11 43,13 11 36,-45-9 1,0 0-35,38 17 53,-38-12 1,0-1-34,32 13-52,10 0 48,-18-11-1,5 16 189,0-23-173,-5 17 112,5-12-95,0 7 63,-11 0-33,9-1-152,-17 1 53,-2 0-21,4 6-92,-15 2 140,15 6-118,-17 1 83,11-1-18,-11 0 11,5 7 87,-7-5 51,0 5 276,6-6-101,3-1-117,6 0 268,-1 1-239,14-1-207,-3 1 90,11-1-195,-13 0 137,5 1-257,-5 6 206,13-5 0,-7 3-79,1-9 15,-14-4 24,10 0 44,-8 2-29,18 6 80,-13 1-25,5-1-11,2 7-77,1-5-11,11 5-83,-4 0 79,0-5 70,-9 5 11,-14-13 266,5 5-108,-4-12-108,20 5-15,-18 0 43,15-4-109,-17 4 102,7-6-279,-8-1 60,-8 8-126,-14-6 158,-1 12-29,-13-12 107,-2 5-46,-6-6 105,-7 0 37,5-7 459,-5 5-488,7-5 8,0 0 27,0-1-204,-1-1 156,1 2-37,0 1 76,-1 4 78,1-12 172,0 12-234,-1-11-82,1 11-29,0-5-26,0 0 75,6 5-20,2-4-136,0 12 127,-2-5-44,0 12 38,-5-12 141,6 5-95,-8-12 15,1 4-15,0-12-331,-1 12 0,1-4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59 45 8331,'-15'0'3675,"0"0"-881,1 0-1249,6 0-1353,1 0 1,9 0 20,3 0 1,8 0-34,6 0 1,7 0-234,-1 0 0,4-5-427,6 0 1,-4 0-284,3 5 0,2-5-2399,-2 0 3162,0 0 0,2-1 0,2-2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2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 15 8226,'-15'-1'2414,"0"-4"-1173,7 3 894,2-4-1653,6 6 1,6 0-170,4 0 0,10 0-680,4 0 0,5 0 300,6 0 0,4 0 67,10 0 0,-3 0 0,4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2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469 87 8260,'0'-15'983,"0"1"1,0 4-433,0 0 1,-5 5-160,0-5 1,-11 6 1211,1-6 1,-8 7-735,4-2 0,-9 5 280,-2 5 1,-4 9-509,-5 11 1,-2 4-11,7 5 0,-5 4-253,4 6 0,3 0-310,7 0 0,5-1 99,11-4 0,-3 2-166,7-7 0,2 0-832,8-4 0,8-2 509,7-4 0,6 1-1583,-2-11 0,11 4 773,4-8 1,2-3-786,-2-3 1,7-2 1915,-7-2 0,6 0 0,-7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2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221 162 8260,'0'-9'1591,"0"-1"0,0 0 41,0-5 0,-5 1-761,0-1 1,-4 0-97,4 1 1,-5 4-316,5 0 0,-6 2-152,1-2 0,-3-1-132,-2 6 0,0 0-154,1 5 0,-6 0-183,0 0 1,3 6 190,7 4 1,-3 3-556,3 2 1,3 4 242,2 1 0,4 0-347,1-6 1,0 1 185,0 0 0,1-1 11,4 1 0,3-2 19,7-3 0,0 1 77,0-6 1,-1 0 78,1-5 1,0 0 0,-1 0 0,1-5 256,0 0 1,-1-6-166,1 1 1,0-3 328,0-2 1,-2 1 73,-4-1 167,5 0 706,-13 1-495,12-1 86,-11 7-414,4 1 0,-6 14-354,0 3 1,-5 8-47,1 1 0,-1 6-274,5-6 1,0 2 111,0-1 0,1-5-115,4-1 1,3 1-219,7-5 0,5-3-549,-1-3 0,7-4-860,-1-4 2016,3-5 0,1-12 0,0-2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177 30 8132,'-10'0'0,"0"0"0,6-2 1188,-6-2 0,5 2 199,-5-3-497,7-3-589,-10 6 1,5-4-179,-7 6 1,0 0 8,0 0 1,6 1-184,-1 4 0,2 3 54,-2 7 1,-2 0 172,8-1 0,-1-4-258,5 0 1,1 0 27,4 5 0,3-1-42,7 1 0,5-5 108,-1 0 0,7-2-95,-1 2 1,-2 3 139,1-4 0,-6 0-24,2 0 1,-4-4-66,-1 5 1,-2-5-10,-3 5-214,-4-7 262,-6 10 0,-11-6-390,-4 2 1,-8 3 156,4-7 0,-6 0-158,6-5 1,-1 0-636,5 0-521,1 0-152,5 0 1692,3-7 0,19-1 0,3-7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3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221 351 8148,'8'-6'716,"-1"-2"210,-7-7 1,-2 5-70,-3 0 1,2 0 233,-7-4 1,5-1 369,-5 0-1015,1 1 1,-6 1-289,0 3 1,1 3 57,-1 7 0,0 0-277,0 0 1,1 2 111,-1 3 0,0 3-268,1 7 1,1-1-29,3 1 0,-2 5-328,7-1 1,1 2 2,4-1 0,1-4 253,4 4 1,3-5-4,7-5 0,6 1 113,4-6 1,2 0-29,3-5 0,6-7 80,3-3 0,-1-4-20,1-6 1,-5 1 36,5-11 0,-6 4 101,1-8 1,-3 3 187,-1 1 0,-8 2-79,-2 4 1,-9-2 133,-1 6 0,-6-4-70,0 4 0,-4 1 535,-4 4 1,-5 7-174,-5 3 1,-1-2 18,0 2 0,-6 2-259,-3 8 0,1 8-261,-2 7 1,7 6-22,-1-2 0,2 4 70,3 1 0,5 1-62,5-1 0,2 1 96,2-1 0,6-1-312,4-4 0,10 2-15,4-6 0,4-5-15,1-5 0,1-7 86,-1 2 1,6-4-134,-1-1 0,0-6-230,-4-4 1,-3-3 196,-2-2 1,-1 1-55,-9-1 1,1 5-244,-11 0 595,0 0 46,-5-4 1,-11 6 165,-4 3 1,-9 5-5,-1 5 0,-3 4 189,-1 11 1,1-2 45,4 6 1,4-6-154,10 2 1,4-4 59,6-1 0,8-2-113,7-3 0,17-4-1021,12-6 1,17-1 137,2-4 690,1-10 0,1-8 0,-6-6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3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59 74 8210,'0'-15'768,"0"0"0,-2 2-557,-2 3 1,2 2 692,-3 3 543,3 4 179,-4-6-1129,4 7 1,-6 0-135,3 0 0,4 12-100,-4 2 0,1 11 103,-1-1 0,4 9-56,-4 1 1,3 10-1,2-5 0,0 6-237,0-11 1,0 5 131,0-5 0,0-4-206,0-6 0,5-6 52,0 2-231,7-4 1,-4-3 91,6-3 1,-4-3-21,0-7 1,0-9 16,5-5 1,-1-3 60,1-7 0,1 1-248,4-1 0,-4 1 79,4 3 1,-4 4-98,-1-4 1,0 10 57,-1 5 1,1 4-18,0 1 0,-1 0 83,1 0 1,0 6 24,-1 4 1,-1 8-35,-3 2 1,-2 6 56,-3-2 1,-3 2 28,3-1 1,-5 1-52,-5-6 0,2 4 285,-7-4 1,-2-1-79,-7-4 0,3-2 218,-4-3 1,-1-4-87,1-6 1,-4 0 16,4 0 0,0 0-21,6 0 1,-1-4 93,0-1 1,6-7-501,-1 2 0,6 2 150,0-2 0,2 1-1027,2-6 0,6 5 514,4 0 0,3 5-774,2-4 1,6 4 468,4-5 1,3 7 884,1-2 0,0-3 0,1-1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3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207 59 8210,'-2'-13'1199,"-3"4"0,-3-3-481,-7 7 1,-4-5-12,-1 6 0,0-1 52,6 5 0,-1 1 301,0 4 0,1-2-564,-1 7 1,5 2-193,0 7 0,5-2-404,-4 2 1,5 2 145,-1-1 0,4 0-431,1-6 1,1 1 331,4 0 0,-1-5-358,5-1 1,1-5-149,5 1 1,0-4-70,-1-1 1,1 0 105,0 0 0,1-1 34,4-4 1,-4-2 48,4-3 1,-4-3 130,-1 3 1,-1-3 359,1-1 1,0-1-136,-1 0 0,-4 2 91,0 3 390,-7-3 490,4 12-613,-7-6 1,0 9 61,0 3 0,-2 3-407,-3 7 0,4 1 132,-4 4 1,1-4-512,0 3 0,2 3 210,-3-3 1,3 1-201,2-5 0,7-1-153,3 1 0,3-7-472,1-3 1,3-3 322,2-2 741,-2 0 0,11-13 0,-6-4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3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221 0 8210,'-27'0'0,"2"0"0,-3 2 1402,4 3 1,1-2-222,-1 7 0,6-5 102,-2 4 1,5-4-775,5 5 1,4-5-263,6 5 1,0-5-640,0 5 1,2-6 303,2 6 1,0-5-63,6 5 0,-1 0 230,6 4 1,0-4-679,-1 0 0,1 0 93,0 5 0,-5-1-19,-1 1 0,-5 0 276,1-1 0,-4 3 395,-1 2 0,0-2 254,0 2 1,0-2-207,0-3 1,-5 1 14,0 0 0,-4-6 170,4 1 457,-7-6-598,4 2 1,0-8-317,3-2 0,3-6-236,2-10 1,0 4 154,0-4 1,7 4 62,3 1 1,3 0 39,2 1 0,-1-1-96,1 0 1,5 2 51,-1 4 1,6-3-334,-6 7 0,7 0-94,-1 5 0,-2 0-81,1 0 1,-1 0 125,2 0 1,1 0-128,-7 0 0,6-5 279,-6 0 1,1-6 80,-5 1 1,-1 2-1,1-2 1,-7 0-279,-3-4 744,-3-1 0,-4 2 98,-3 3 0,-3-1 379,-7 6 1,-4 0-212,-1 5 1,-4 7 326,4 2 1,-4 6-163,4 5 0,0-2-192,6 6 1,6-1-40,3 1 1,3 3-344,2-8 1,13 6-251,7-6 1,14-1-265,10-8 0,10-5 439,15-10 0,12-16 0,-33 5 0,1 1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3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 0 12539,'-33'23'983,"0"-2"0,25-13 0,0 5 0,34-4 0,-5-1 0,35-2 0,-5-6 0,3 0 0,17-6-822,-4 4-1145,0-11 0,-8 5 738,-2-7 0,-24 0 0,1 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4:02.7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604 59 11688,'-25'-15'136,"1"2"1,-3 2-1,0 3 590,-3 1 1,-1 2-1,-3 7 1,-5 4 0,-4 9-1550,-1 8 957,0 11 0,0 4 62,0 6 0,6 6 0,4 3 0,5 1-134,4-1-88,10 1 0,9 4 1,9-5-1,7-4 519,10-3-489,6-2 1,11-6 0,7-6-457,9-5-2313,4-13 2202,8-7 1,-3-10 0,7-7-465,1-10 1,-5-8-625,-1-6 1,-12-8 1650,-8-7 0,7-13 0,-5 1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4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104 15 12511,'-54'0'983,"18"0"0,23 0 0,72 0 0,-12 0 0,53 0 0,-27 0 0,1 0 0,-7 0-1049,-9 0-918,-7 0 738,-13 0 0,-3-6 0,-5-3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4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12539,'80'0'983,"8"0"0,9 0-492,-46 0 1,1 0 491,44 0 0,-8 0 0,-21 7-738,-10-5 1,-32 17 0,-6-3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4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12393,'57'31'983,"10"-4"0,21-18-656,-37-8 1,1-2 0,48-8 655,-7-5 0,-20 5 0,-2-4-738,-16 12 1,4-12 0,-16 5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9 12140,'45'15'983,"11"6"0,-4-11-492,28 3 1,10-15-1,3-3 1,-10 2-1,-24-7 1,0 1 491,0-6 0,-7 7-753,18-5-1214,-8 11 738,12 2 0,-22 8 0,-9 7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8:17.34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156 15 11956,'-39'-8'983,"4"1"0,21 7 0,-1 0 0,-6 0 0,4 0-492,3 7 1,35 11 491,23 6 0,3 1 0,17-17 0,15-2 0,-8-6 0,16 0-409,4 0-855,-6-6 0,7 3-703,-14-7 0,-12 7 738,-21-4 0,-10 14 0,-21 1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1:09.90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398 118 8522,'0'-8'954,"0"-1"-471,0 5-55,0 2 818,0-5-515,-7 1-257,6 4-1,-12-4 167,11 6-293,-11 0 1,3 0 82,-10 0 28,-2 0-296,-1 6 0,-5-3 215,3 7-76,-2 0-85,-9 5 0,5-1-1,1 8-107,3-6 162,10 5-258,-4-6 47,6 0 1,2-1 264,3 1-873,4-7 454,6 5 1,2-5 94,2 7 0,11-5-335,10 0 0,-3-5 125,3 4 1,4-4-27,6 5 1,4-2-55,-5 2 0,2 2 87,-2-8 1,-7 8 40,2-2 1,-9 3 18,-1 1 0,-4 1 191,-5 0 0,-4 0 137,-6-1 0,0 1 237,0 0 1,-8-6-49,-7 1 1,-1-2-158,-9 2 0,3 2 309,-3-7 0,-1-1-146,6-4 1,-4 0-10,4 0 1,1 0-95,4 0 1,0-1-465,1-4 0,5 2-1009,5-7 0,-3 5 464,2-5-140,0 7 1,7-9 307,3 8 0,3-1-817,7 5 1,-1-5 382,1 0 1,0 0 997,-1 5 0,8 0 0,0 0 0</inkml:trace>
  <inkml:trace contextRef="#ctx0" brushRef="#br0" timeOffset="454">780 206 7939,'0'-15'2661,"0"5"-1366,0 1-588,0 5-52,0-2 554,0 6-603,0 0-283,0 6 1,0 3 511,0 5-424,-7 7-542,6 2 165,-6 0 0,2 5 264,0-4-1097,1 4 645,-3 8 1,4-5 101,-7 4-353,7-11 330,-4 4 1,5-12-57,-2 4-1673,2-4 489,-5-1-675,7-7 1070,0-2 350,0-6-673,0 0 744,0-6 0,0-2 499,0-7 0,7-6 0,1-2 0</inkml:trace>
  <inkml:trace contextRef="#ctx0" brushRef="#br0" timeOffset="656">559 30 7939,'-8'0'836,"-5"0"1267,5 0 478,0 0-1926,1 6 0,9-3 168,3 7 1,5-7-320,9 2 1,3-3-40,2-2 0,9 0-445,-4 0 1,4 0-410,-4 0 0,1-2-1195,-1-3 1,0 4 958,1-4 0,-1-2-2877,1 2 3502,-8 1 0,6 10 0,-5 2 0</inkml:trace>
  <inkml:trace contextRef="#ctx0" brushRef="#br0" timeOffset="1067">1133 573 7816,'-15'0'2979,"0"-6"1,7 3-2344,3-7 1,4 0-191,1-5 1,6 1-99,4-1 1,3-6-289,2-4-103,6 4-32,-5-7 0,12 5-485,-3-6 543,-4 6 0,5-5-575,-7 4 1,1-2 155,-5 1 1,1-1-56,4 6 1,-6-4 95,1 4 0,0 1 34,-5 4 1,-2 2 766,2 3-338,-7 4 489,3 6 0,-6 1-300,0 4 1,0 3 323,0 7 0,0 6-201,0 4 0,-1-2-49,-4 1 1,3 1-273,-3 4 1,2 0 72,-2 1 1,4-1-641,-4 1 0,3-6 302,2 1 1,2-7-443,3 1 1,-4-2 281,4-3 0,-2-4-690,2 0 1,-2-7-196,7 2 152,-6-3-557,2-2 1656,-6 0 0,7 0 0,1 0 0</inkml:trace>
  <inkml:trace contextRef="#ctx0" brushRef="#br0" timeOffset="1250">1221 338 7821,'-2'-13'882,"-3"3"1,4 2 1039,-4 3-1285,3 4 1,4-6-175,3 7 0,3 0 103,7 0 1,-1 0-148,1 0 1,5 2-834,-1 3 1,6-4 311,-6 4 0,6 2-1421,-6-2 1,6 4 1522,-6-4 0,8 7 0,-5-4 0</inkml:trace>
  <inkml:trace contextRef="#ctx0" brushRef="#br0" timeOffset="1510">1824 132 7861,'-10'9'2344,"0"-4"-1676,7-4 1,-9 1 168,7 3 1,0 3-299,5 7 0,0-1-105,0 1 1,0 5-533,0-1 0,-4 6 140,-1-6 0,-2 7-415,2-1 1,4 1 324,-4-1 0,-2 2-587,2-2 1,-5-4 339,6-1 1,-1-4-744,5-1-205,-7-1-345,6-5 29,1-3 1559,8-12 0,6-3 0,1-5 0</inkml:trace>
  <inkml:trace contextRef="#ctx0" brushRef="#br0" timeOffset="2018">1735 132 7860,'-8'-6'1947,"2"-2"0,6-7-1387,0 0 1,6 6-190,4-1 1,-2 2-93,2-2 0,0-2-189,4 7 0,1-4 122,0 4 1,0-5-185,-1 5 0,1 0-33,0 5 0,-1 0-28,1 0 0,0 0 7,-1 0 0,0 7 53,-5 3 1,4 3-47,-3 1 1,-2 1 93,2 0 0,-7-6-153,2 1 0,-3 0 105,-2 5-198,0-1 1,0 1 20,0 0 1,-7-5 24,-2-1 1,-9-4 137,-2 5 1,-4-2-60,4 2 1,-6-2 314,1-3 0,4-2-98,1 7 1,4-6 435,1 0-96,1 5-217,-1-8 441,7 12-27,1-5 1,14 6-548,3-5 0,-2 4 5,2-3 0,-1-2-89,6 2 0,1-2 76,4 2 1,-4 3-128,4-3 0,-4-2 5,-1 2 0,0-2-236,-1 2 1,-4 3-62,0-3 0,-7-2-50,2 2 1,2 0-263,-2 4 1,0 1 258,-5 0 0,0-6-181,0 1 1,0-5-239,0 5-1007,0-7 1207,0 4 0,0-9-547,0-3 0,0-3 1085,0-7 0,6 1 0,2-1 0</inkml:trace>
  <inkml:trace contextRef="#ctx0" brushRef="#br0" timeOffset="2322">2323 191 7842,'0'-14'4836,"0"-1"-3791,0 7-194,0 1 1,0 9-326,0 3 1,0 4 9,0 11 1,0 1-246,0 4 1,0 3-256,0-4 1,0 4-140,0 1 1,-1 1 149,-4-1 0,3 0-691,-3 1 0,2-2-17,-2-4-861,3 4 0,-4-12-350,6 4-577,0-10 1392,0-4 1057,0-6 0,0-6 0,0-3 0</inkml:trace>
  <inkml:trace contextRef="#ctx0" brushRef="#br0" timeOffset="2555">2147 88 16642,'15'7'2843,"1"-5"-1763,4 2 0,-2-2-525,6-2 0,1 0 393,4 0 0,0 0-428,1 0 0,-3-2-1016,-2-2 1,1 2 379,-6-3 1,4-2-3785,-4 3-178,-1-1 4078,-4 5 0,-7 6 0,-1 2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1:19.1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1529 15 10483,'-8'0'761,"1"0"1,6 0-244,-4 0-278,3 0 1,-6 0-50,3 0 0,2 0 85,-7 0 1,5-2 293,-5-3-322,0 4 1,-4-6-22,-1 7 0,0 0 94,1 0-161,-1 0 1,0 0-58,1 0-30,-8 0 1,6 0 0,-5 0 90,0 0 0,4 0 12,-2 0 0,-3 0-17,3 0 1,-2 0-55,1 0 0,4 5 53,-4 0 0,-1 0-96,1-5 0,-1 1 1,3 3 114,-2 1 0,-4 1-107,4-1 0,-1-3 131,1 3-159,4 3 76,-12-7-23,12 12 1,-10-9 20,6 5 1,-1-4-14,2 5 1,2 0 49,-2 5 1,-3-1-72,3 1 0,-1 0 26,5-1 0,-1 1 3,-3 0 1,2 0 8,-2-1 0,2 6-103,3-1 0,-1 6 92,0-5 0,0 1-29,1-2 0,-6 3 0,1 4 75,1-2 1,6 1-50,2 4 0,1-4-17,-6-1 1,2 1 4,3 4 1,-1 0 174,6 1-171,-7-7 32,11 11 1,-11-10-38,7 11 1,-5-4 0,6-2 42,0 1 0,1 4-25,-2 0 1,4 2-140,-4-2 0,-2-1-118,2 6 0,-5-1 154,5 1 0,-1 7-139,1-7 1,2 5 0,-5-8 59,1 2 1,2 1-68,5 5 1,-5-5 66,0 0 1,0-1 15,5 1 0,0 2 62,0-7 0,0 5-64,0-4 0,0 1 87,0-2 0,0-3-71,0 3 415,0-3-176,0-1 1,0-1-107,0 0 1,0 1 18,0-1 1,0 1 17,0-1-86,0 0 44,0-6-26,0 5 66,0-5-207,0 0-14,0 5 156,0-12-206,0 12 1,0-5 171,0-1 1,0 1-274,0-3 112,0-4 32,0 12 0,0-12 51,0 4 0,0 1-30,0-1 245,0 6-218,0-10 22,0 12 82,0-12-355,0 5 3,0 1 262,0-6 144,0 5 0,0-6-140,0 0-30,0-1 37,0 1-2,0 0-144,0-1 118,0 1-21,0 0 1,0 0 0,0-1-20,0 1 1,0 0 112,0-1 0,0-4-64,0 0 1,0 0 101,0 4 1,0 1-104,0 0 0,0 4 168,0 1-140,0 0 1,0-1-35,0 1 0,0-5-92,0-6 1,0 1 74,0 5 1,0-5-23,0-1 1,2-4 38,3 5 1,-3-5-236,3 5 208,-4-7 1,-1 5-40,0-3 1,0-2-31,0 7 88,0-6 0,0 4-195,0-3-24,0-4-100,0 6 282,0-7 0,0 1-455,0 4 170,0-3-135,0 4 122,0-6-3045,0 0 2385,0-6 1,2 3 119,3-7-277,-4 0 1214,6-5 0,-1-6 0,3-2 0</inkml:trace>
  <inkml:trace contextRef="#ctx0" brushRef="#br0" timeOffset="1101">15 3190 7844,'0'-15'-55,"0"0"1,0 1-1,0-1 863,0 0-343,-7 7-5,6 2 212,-6 6-197,7-7 77,0 5 1,0-3 463,0 10-427,0 4-316,0 5 1,2 1 78,3 0 0,-2-1 340,7 1-456,0 0 1,-1-1 0,0 1 57,-3 0 0,4 4 1,-3 1-1,-1-2-57,1-2 1,-1-1-1,-3 0-169,2-1 0,5 1-456,-5 0 425,0-7 0,-3 3-707,2-6 479,-2 0 0,6-5 44,-3 0 0,-2-6 0,6-4-288,-3-3 232,6-8 87,-4 4 1,6-10 0,-1 4-227,-3 0 0,7-3 142,-8 6 0,8-4-20,-7 4 0,3 0 67,1 6 0,1 1 76,0 3 1,-1-3-184,1 3 123,0 3 0,-1-1-84,1 3 226,-7 4 42,-1-6 49,-7 7 1176,0 0-1000,-7 0 91,-1 0 1,-7-5-115,1 0 1,-3-1 125,-2 1 1,3 3-35,-4-3 1,-1-1 178,1 1-322,-6 0-68,10 5 0,-7 0 143,3 0-117,4 0 0,-5 2-6,6 3 1,0-2 70,0 7 0,6-5-261,-1 4 1,7-4 65,-2 5 1,3-5-584,2 5 1,5-5 292,0 4 1,6-5-331,-1 1 0,5-2-49,4 2 0,-2-4 264,2 4 0,-2-3 54,-3-2 1,1 0 72,0 0 0,-1-2 249,1-3 0,0 4-154,0-4 287,-1-3 0,-1 4-121,-3-5 0,-2 5 586,-3-1 59,-3 4 1,3 1-343,-10 0 0,-3 0-34,-7 0 0,0 0-11,1 0 1,-1 0-13,0 0 0,-4 6-56,-1 4 0,0-2-135,6 2 1,4-2 102,0 2 0,5 3-398,-5-3 210,7-3-211,-3 6 1,7-7-311,4 4 0,3-4-68,7-6 56,0 0 368,6 0 1,-5 0 200,4 0-222,-4-6 374,-1 4 0,-5-6 99,-1 3 85,-5 4 1296,2-6-1187,-12 14 1,-2 1 243,-7 6 1,0 1-232,0 0 1,6 0-280,-1-1 1,5-1 227,-5-3-905,7 3 0,-4-10 30,7 7 0,2-6-367,3 0 1,5-4-2948,9-4 3767,4-5 0,13-12 0,2-2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1:25.07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59 545 8007,'-13'-10'2126,"3"0"-1030,3 7 8,1-10-721,4 11 1,-6-4 719,3 6-203,4 0-564,-6 0-4,7 0 153,0 0-351,0 6-9,7 2 0,1 5 35,6-3 1,-2-2 79,3-3 1,-4-3-92,9 3 1,1-4 200,-2-1 0,8 2-113,-3 3 1,-1-4-68,1 4 1,-1-3-68,2-2 0,3 5 128,-4 0 1,-1 0-239,1-5 0,-1 0 103,2 0 0,3 1-108,-4 4 1,4-3 32,1 3 0,-1-4-17,-4-1 1,4 0 109,-3 0 0,2 0 14,3 0 0,1 0 134,3 0 1,-3 0-99,4 0 1,2 0-197,2 0 0,-1 0 103,1 0 0,-5 0-176,6 0 1,-1 0 129,5 0 1,5 5-27,0 0 1,1 0 7,-1-5 0,4 0-10,6 0 1,4 0-24,1 0 0,1-2 30,-1-2 1,-4 2-42,4-3 1,3-1 60,2 1 1,3-5-46,1 5 0,-4-2 32,-1 2 1,1 4 78,4-4 0,-4 2 21,-1-2 1,-1 3-46,2-3 1,8 4-92,-4 1 0,4 0 90,-3 0 0,-4 0-227,3 0 0,-3-2 130,9-3 1,-4 3-141,-1-2 0,4 2 88,0 2 0,2-5-12,-1 0 1,-4 0 49,3 5 1,2-5 6,-1 0 1,4 1 109,-5 4 0,1-5-112,-6 0 1,1 0 131,-1 5 1,1 0-55,-1 0 1,1 0-4,-1 0 0,-4 0-21,-1 0 1,-4-5-37,5 0 1,-1 0 19,6 5 0,-6 0-4,1 0 1,-7 0-4,2 0 0,1-5 8,-1 0 0,-4 0 99,-1 5 0,-3-1-96,7-4 0,-4 3 80,-5-3 1,3 4-63,-3 1 0,-2-2-5,2-3 0,-5 4 3,5-4 1,-7 3-3,2 2 1,4 0-50,1 0 1,-2-5 174,2 0 1,-7 0-175,2 5 1,2 0 35,-2 0 0,6-1-17,-1-4 0,3 3 12,2-3 0,0 4 133,0 1 1,4-2-108,1-3 0,1 3 5,-1-2 0,-2 2-39,7 2 0,-2 0 36,1 0 0,9-5-217,-3 0 0,2 0 213,-2 5 1,-1 0-71,1 0 0,3 0 55,6 0 1,-5-5-32,10 0 1,-4 1 49,-1 4 0,4-5 4,-4 0 0,8 0 37,2 5 1,1-5-56,-6 0 0,5-1-271,0 1 1,2 3 281,-2-3 1,-3 2 4,3-2 1,-2 3 2,2-3 1,-3 4-32,3 1 1,0 0-37,-5 0 0,9 0 50,-9 0 1,5-2-97,0-3 1,-8 4 85,3-4 0,2 3-119,3 2 1,-5 0 95,-4 0 1,-1 0-43,5 0 1,-4 0 31,-1 0 1,0 0 21,5 0 1,-4 0-198,-1 0 0,-5 0 316,6 0 1,-3 0-58,3 0 1,0 0-49,-5 0 1,4 0-9,-4 0 1,4 0 18,-5 0 0,7-2-43,-2-2 0,2 2 36,-1-3 1,1 3-76,-7 2 0,5-5-18,-4 1 1,6-1-147,-2 5 0,-3 0 62,-2 0 1,-3 0 102,-1 0 1,-1 0 116,1 0 0,-1 0-133,1 0 1,-5 0 131,-1 0 1,-4 0-34,4 0 0,-6 0 75,2 0 1,-3 5-59,-3-1 1,1 6 35,0-5 0,0 2-41,0-2 0,-1-4 107,1 4 0,-5 2-172,0-2 0,-5-1 365,5-4 0,0 5-332,5 0 1,-1 0 2,1-5 0,-5 5 212,0 0 0,-2 0-228,2-5 1,3 0 100,-3 0 1,-2 0-93,2 0 1,-1 0 1,0 0 1,5 0 39,-4 0 1,-2 0-38,2 0 1,-5 0 40,5 0 0,1-2-39,9-3 0,-2 4 188,6-4 0,-4 3-81,5 2 1,-2-1-42,1-4 1,4 3-118,-3-3 1,-2 3-175,1 2 1,-1-1 80,2-4 1,-4 3 132,-6-3 1,-7 4-27,-3 1 1,-5-5-29,-4 0 1,-6 0-464,-10 5 1,-2 0-97,-14 0 72,-2-6 0,-7 2 187,-4-6 1,-3 7-472,-7-2 1,0 4 311,1 1 0,-1 0 25,0 0 0,5 0 127,1 0 0,4 0-1490,-5 0 97,7 0-93,-4 0 1855,7 0 0,0-7 0,0-1 0</inkml:trace>
  <inkml:trace contextRef="#ctx0" brushRef="#br0" timeOffset="406">17521 60 7997,'-14'-2'131,"-1"-3"0,0-3 446,1 0-577,-1-5 2006,7 11-525,-5-11-668,4 11 258,-5-4-204,6 6-319,1 0-350,7 0 0,2 0 103,3 0 1,3 6-76,6 4 1,3 3-10,2 2 0,-1 4 9,7 1 1,-2 5-228,1-6 1,2 6 48,-6-6 1,0 1-72,-6-5 1,-4 4 167,0 1 1,-7-1 25,2-4 0,-3 0 468,-2-1 0,-9 1-221,-5 0 0,-7 0 71,-9-1 0,1 1-128,-1 0 0,1-1-16,0 1 1,1 0-92,3-1 1,-1-4-230,7 0 1,4 0-514,5 5-75,7-1 1,-4 1-2796,7 0 2497,0-1 1,2-1-1712,3-3 2572,-4 3 0,6-5 0,-7 7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1:31.76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89 294 8020,'-15'-14'1356,"1"1"-867,-1 3 0,7 2 1284,3 3-1226,-3 3 0,5-4 579,-7 6-358,6 0-638,-2 0 0,8 0 234,2 0 1,5 0 36,5 0 0,1 1-7,0 4 1,6-2-121,3 7 0,-1-7 46,2 2 1,-1 2-64,6-2 0,4 5-34,0-6 0,2 6 5,-1-5 1,2 5 30,7-5 0,-3 0-54,3-5 0,-3 5 0,8 0 1,-3-1-94,-2-4 1,2 0 49,3 0 1,-2 0 47,7 0 1,-5 0 3,5 0 0,0 0 85,4 0 0,1-4-154,0-1 1,5-2-149,-1 2 0,1 4-52,-5-4 0,5-2 149,-1 2 1,3 0-122,-3 5 1,-1 0 83,7 0 0,0-1-134,4-4 1,-4 3 156,-1-3 1,-2 4-5,7 1 1,-4 0-13,4 0 0,1 0 37,-6 0 0,4 0-62,2 0 1,-1 0 0,1 0 0,-1 0-68,1 0 1,-4 0 92,3 0 1,-3-5-157,9 0 0,-6 0 136,-4 5 0,3-5-70,-4 0 0,4 0 41,2 5 1,-6 0-59,1 0 0,-2 0 58,2 0 0,1 0 0,-7 0 0,1 0 64,-5 0 0,5 0-66,-1 0 0,3 0 73,-3 0 0,-5 0-58,5 0 0,-6 2 0,7 3 1,1-4-8,-1 4 0,5-3-58,-6-2 1,13 0-58,-3 0 1,4 0 66,-4 0 0,1 0 3,-1 0 0,6 0 16,-1 0 0,7 0 40,-2 0 1,-3 0-53,-1 0 1,1 0 118,-2 0 1,7 0-97,-2 0 0,-1 0 101,1 0 0,-1 0-387,1 0 1,5 0 310,1 0 1,-1 0-148,5 0 0,3 0 132,2 0 1,-1 0-32,1 0 0,0 0 13,-47 0 0,1 0 1,1 0-1,1 0-6,0 0 0,0 0 1,0 0-1,0 0 3,-3 0 0,1 0 0,2 0 1,1 0-1,2 0 1,-1 0-1,-1 2 1,-1 1 6,0-1 1,0 1-1,1-1 1,0 1-6,-2-3 0,1 0 0,1 0 0,0 0 11,-1 0 1,0 0 0,0 0 0,1 1-184,1 2 1,1-1 0,0-1-1,0 0 177,-3 1 1,0 1 0,2-2 0,1-1-4,-4 0 1,1 0 0,3 2 0,-1 1 18,-2 0 1,0-1 0,2 1 0,1-1-35,-4-2 0,1 0 1,3 0-1,-1 0-1,-2 0 1,0 0 0,0 1 0,0 0-4,-3 1 1,0 1 0,1-3 0,-1 1 16,1 2 0,-1-1 0,1-1 1,-1 0-32,1-1 1,-1 0 0,0 0-1,-1 1 16,48 4 1,2-3-219,-7 3 0,2-4 207,-2-1 0,-5 2 32,0 3 0,0-3-62,-4 3 0,1-2 3,-2 2 1,4-4-7,-4 4 0,-2-2-89,3 2 0,-11-3-9,6 3 1,-7-3 101,6-2 0,-3 0 36,-1 0 0,-1 0-86,1 0 1,-1 4 156,1 1 0,-6 0-4,1-5 1,-4 0-14,9 0 1,-6 0-1,6 0 1,-3 0-49,-7 0 0,2-5 7,-3 0 1,-6 1 12,7 4 1,-7-5 239,7 0 0,-4-2-251,-1 2 0,-5 4 451,0-4 0,-7 2-444,2-2 1,-3 3 277,-2-3 1,0-1-275,0 1 0,0-2 161,1 2 0,-1 2-163,0-7 0,1 5 17,4-5 0,-3 6-37,3-6 0,2 2 27,-2-2 0,5-3 17,-5 3 1,6 2 19,-1-2 0,3 5 5,2-5 1,0 5-13,0-4 1,-2 5 5,-3-1 1,3-1-42,-3 1 0,-2 0 32,2 5 0,-7 0-132,2 0 1,2 0 117,-2 0 1,0 0-125,-5 0 0,-2 0 57,-2 0 1,1 2 30,-7 3 1,-2-4 57,-7 4 1,1-3 12,-6-2 0,4 0-39,-4 0 0,-1 0-9,-4 0 1,6 0 1,-4 0 10,2 0 1,-2 0-22,-3 0 1,1 0 1,0 0 0,4 0-6,1 0 0,6 0-36,-1 0 0,2 0-97,3 0 0,-1 0 3,0 0 0,1 0 105,-1 0 1,-4 0-196,-1 0 0,-4 0 96,4 0 0,-6 0 172,2 0 0,-4 0-131,-1 0 0,0 0 216,-1 0-113,1 0 1,1-2-60,4-3 1,-4 4-5,4-4 0,-2-2 29,1 2 0,3 0 69,2 5 1,4-1-67,-4-4 0,-1 3 27,2-3 1,-2 4-26,1 1 0,-3 0 4,-6 0 1,0 0-64,0 0 15,-7 0-418,5 0 249,-12 0-297,6 0 205,-7 0-9511,0 0 9322,0 6 0,-7-4 0,-1 4 0</inkml:trace>
  <inkml:trace contextRef="#ctx0" brushRef="#br0" timeOffset="684">17111 30 8028,'-5'-10'3215,"0"0"-585,0 7-1298,5-4-1069,0 7 0,2 0-19,2 0 0,5 0-273,5 0 1,6 0 117,0 0 0,6 2-237,-2 3 0,2 1 131,-1 4 0,1 2-57,-6-7 0,2 6-173,-7-1 0,3-2 35,-8 2 1,-4-5 349,-1 4 1,-3-4-30,-2 5 1,0-5 525,0 5 0,-2-5-234,-3 5 0,-3-7 275,-6 2 0,-1 1-217,0-1 0,0 5-96,1-5 0,-6 5-442,1-5 1,1 6 114,8-1 0,-3-2-180,3 2 1,3-5 150,2 4 0,-1-4-438,1 5 0,0-5 186,5 5 1,-1-7-434,-4 2-63,3 3-261,-5-6 712,7 4 0,-1-6 250,-4 0 1,2 0 29,-7 0 1,2-6-200,-2-4 359,-3-3 0,10-3-76,-7-4 1,6 4 98,0-4 1,2 4 136,2 1 1,2-5 230,2 1 0,0-1 250,6 6 0,-6 4-292,6 0 0,-5 2 79,5-2 0,-5 2 198,5 3-1233,-7 3 515,10-4-512,-11 6 0,4 6-590,-6 4 1,0 3-2842,0 2 3885,0 0 0,-6 6 0,-3 2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1:29.4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30 427 8131,'-10'-5'-24,"0"0"2205,7 0-882,-3 5-792,6-7 0,1 6-80,4-4 0,3 5-42,7 5 0,1-4 67,4 4 1,3 4-132,6 0 0,1 0 50,-1 0 1,5-1-117,1 2 0,4 3 124,-5-3 1,12-2-141,-2 2 1,5-2 110,0 2 1,3-3-47,7-7 0,5 1 83,-1 4 1,8-3-97,-3 3 0,2-4-66,-1-1 0,8 0-229,-4 0 0,4-5 258,-3 0 1,4-1-110,0 1 0,9 2 95,1-7 0,0 2-28,5-2 1,2-3-146,-2 3 0,-41 4 0,1 1-306,-2 0 0,1 0 0,1-2 0,1 1 217,0 1 0,0 0 0,-1 1 0,0 2-3,4-1 0,-1 1 1,0-2-1,-1 1-23,1 1 0,1-1 1,1 0-1,0 0 51,-2 0 1,0 1-1,6 1 1,1 0-23,-2-1 0,0-1 1,7 2-1,0 1 32,-7 0 0,0 0 1,4 0-1,1 0 12,-5 0 0,0 0 0,1-1 0,0 0 20,0-1 1,-1-1-1,1 2 1,0 0-205,2-1 0,-1 0 1,0 0-1,-1 2 220,-4 0 1,1 0 0,1 0-1,-1 0-32,3 0 1,-1 0 0,-1 0 0,1 0 14,2 0 0,1 0 0,-3 0 0,-1 0-4,1 0 0,0 0 0,-1 0 0,0 0-54,-2 0 1,1 0 0,2-2 0,1-1 46,-1 1 0,0-1 0,1 0 0,-1 1-38,-2 2 1,-1 0-1,2 0 1,1-1-6,3-2 1,0 1 0,-3 1 0,0 0-12,5-1 1,0-1-1,-6 0 1,0 0-38,1 0 0,0 1 1,-2-4-1,1 0 31,6 1 0,1 0 1,-5 1-1,0 0 5,4-1 0,0 1 0,-4 1 1,0 1 7,2-3 1,0 0 0,-3 2 0,0 1 23,3-3 1,-1 0 0,-2 3 0,-1-1-21,1-2 0,1 0 1,1 3-1,0 0 64,0-3 1,1 0-1,-4 3 1,-1 0-15,0 0 0,0 0 0,-5 0 1,0 2-13,-1 0 0,1 0 0,2-2 0,-1-1-39,2 1 1,-1-1 0,-3 0-1,0 1-112,1 2 0,0 0 0,-3 0 1,-1 0 77,4 1 0,0-2 0,-1-1 0,-1-1 29,-1 1 1,1-1 0,46-1-63,0 4 0,0-2 71,-47-1 0,0 1 0,1 1 0,-1 0-45,1-1 0,-1-1 0,47 0 62,0-2 0,0 4 48,-47-2 0,1 1 1,0 1-1,1 0-43,1 1 0,-1 0 0,-2-2 0,0-1 9,3 1 0,-1-1 1,-2 1-1,0-1-19,2 3 0,1 0 0,2 0 0,0 0 5,0 0 1,0 0 0,-2 0 0,0 0-8,2 0 1,1 0 0,-5 0 0,0 0 11,7 0 1,0 0-1,-4 0 1,-1 0-45,3 0 1,-1 0-1,-2 0 1,0 0 28,2 0 1,0 0 0,-2 0-1,-1 0-69,0 0 1,1 0-1,1 0 1,0 0 7,-1 0 1,0 0 0,2 1 0,0 0 14,-2 2 0,0-1 0,0-1 0,0 0 53,-3 1 1,1 0 0,1 2 0,0-1-30,-2 0 1,1-1 0,3 1 0,1-1 54,-5-2 0,1 0 0,1 0 0,0 1-53,-2 2 0,1-1 1,1-1-1,0 0 105,-2 1 0,1 1 0,3-2 0,1 0-21,-4-2 1,-1 2 0,0 1 0,-1 0 59,48 3 0,-47-2 0,-1-1-85,2-2 1,-1 0-1,3 1 1,-2 0-14,46 4 0,-47-4 0,0-1-58,0 3 1,1-1 0,1-1 0,0 0 58,-2-1 0,1 0 0,3 0 0,1 0-59,-5 0 0,1 0 0,3 0 0,1 0 41,-2 0 1,-1 0-1,1 0 1,-1 0-142,45 0 1,-46 2-1,0 1 47,46 2 0,-46-3 0,-1 1-98,42-3 1,3 1 116,-7 4 1,2-3-11,-8 3 0,-1-2 43,1 2 0,-8-4 13,-1 4 1,-7-3 71,-8-2 1,-2 2-60,-3 3 1,-5-4 269,-10 4 0,-3-3-251,-7-2 0,-4 0 432,-1 0 0,-11 0-117,2 0 1,-8-5 769,2 0-734,-5 0 1,2 3 392,-6-3-101,0 4-303,0-6 1,0 6-361,0-4-291,0 3-341,0-4-134,0 6-4142,0 0 1,-1 5-2565,-4-1 7480,3 1 0,-11-5 0,5 0 0</inkml:trace>
  <inkml:trace contextRef="#ctx0" brushRef="#br0" timeOffset="328">17595 59 8099,'-14'0'0,"-6"-5"0,1 0 1612,-8-6-1005,5 9 0,-3-9 1495,1 6-703,6 0-254,-10-1 55,11 4 23,-4-5-812,13 7 0,10 2-45,12 3 0,3 1-115,7 4 1,7 3-213,8-3 0,2 3-29,-2 2 0,2 0-65,-6-1 0,4 3 4,-5 2 1,-6-2 1,-9 2 1,-2-2-35,-2-3 0,-7 6 65,-3-1 1,-5 3 772,-5-3 1,-10-2-331,-10 2 1,-7-1 584,-2 2 0,-7-4-377,1 4 1,3-4-320,-2-1 1,6 4-357,-1 1 0,4 0 126,6-6 0,3 1-1358,6 0 1,5-1 730,0 1 1,7 0-4616,-2-1 5158,10 8 0,10-6 0,8 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5:49:38.14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442 206 7908,'0'-15'3901,"0"1"-2210,-7 5-1103,5 3 0,-6 19 53,3 7-423,4 12-1,-6 6-206,1 6 76,4 7 0,-6 2 130,3 11 1,3 0-502,-3 0 1,4-1 277,1-9 1,0-3-1432,0-2 1,0-5-2467,0-5 3903,0-3 0,0-13 0,0-2 0</inkml:trace>
  <inkml:trace contextRef="#ctx0" brushRef="#br0" timeOffset="1">30 30 7912,'-15'0'0,"7"0"3153,2 0 0,19 0-1571,6 0 0,9 0-1030,6 0 0,6 0-21,9 0 0,4-5 181,11 0-2779,-3-7 418,4 11 1295,-6-6-4228,6 7 4582,-11 0 0,16 0 0,-9 0 0</inkml:trace>
  <inkml:trace contextRef="#ctx0" brushRef="#br0" timeOffset="2">148 662 7869,'-9'-7'2971,"3"-1"-1936,6-7 0,13 1 1,7-1 1097,-1 0-1373,15 0 1,-7 1-374,12-1 0,0 7-360,5 3 1,5 3-2002,0 2 1,0 0 399,-5 0 1574,-6 7 0,4 1 0,-4 7 0</inkml:trace>
  <inkml:trace contextRef="#ctx0" brushRef="#br0" timeOffset="3">956 603 7888,'-8'6'1874,"1"3"0,7 7-959,0 4 0,0 1-424,0 3 0,0 6-1278,0-1 1,0 0 467,0 6 1,0 1-2601,0-2 2919,0-6 0,7-1 0,1-4 0</inkml:trace>
  <inkml:trace contextRef="#ctx0" brushRef="#br0" timeOffset="4">985 206 7866,'0'-15'2383,"0"1"-1693,0 5 1,2 3-2612,3 6 1921,-3 0 0,11 13 0,-5 3 0</inkml:trace>
  <inkml:trace contextRef="#ctx0" brushRef="#br0" timeOffset="5">1221 0 10399,'-9'7'803,"3"3"1,6 9-526,0 6 0,0 4 673,0 5 1,5 6-395,0 9 0,5 4-596,-6 11 0,6-3-3,-5 2 1,5 1 0,-4-4-693,3-2 0,-6-11 503,2-3 0,-4-6 325,-1-9-552,0-6 202,0-2 8,0-13 0,0-3 261,0-10 17,0-3 2,0-13 0,5 0 74,0-4-180,7-3 62,-4 5 0,11-4 0,1 2 49,-2 6 0,0 4 78,2 5 0,-2 4-155,6 6 1,1 3-109,4 7 1,-6 1-381,-4 14 0,-2-1 211,-3 5 0,-1 1-19,-3-1 1,-3 2 129,-7 4 0,0-9 444,0 3 0,-7-8 1,-3 1 140,-3-6 0,-3 2-207,-4-8 1130,-2-4-856,-1 1 1,-3-2-98,6 0 0,-4-1 535,4-4 1,0-1-338,6-4 1,4 2-810,0-7 0,7 5-92,-2-5 0,3 5-2728,2-5 3082,13 1 0,4-6 0,12 0 0</inkml:trace>
  <inkml:trace contextRef="#ctx0" brushRef="#br0" timeOffset="6">2117 720 14469,'-10'0'1020,"1"0"0,-3 0-749,-7 0 0,1 5-337,-7 0 1,6 7-63,-6-2 0,7 3-109,-1 1 0,2 6-441,2-1 1,6-1 452,-1-8 0,7 3-380,-2-3 1,10 3 131,4 2 0,4-5-85,2-1 1,6 0 196,4 0 0,3 3 226,1-7 1,0 0 95,1-5 1,-6 0-53,1 0 0,-7 0 637,1 0 1,-2-7-348,-3-3 1,-4-8 226,0-1 0,-7-7-189,2 1 1,-3-3 321,-2-1 1,-2 0 0,-1 1-347,-2 3 1,-6-1-76,1 7 1,-3-1-1582,-2 5 1165,0 1 0,1 1-1300,-1 3 488,7 3 31,-5 7 284,5 0-225,-1 7 348,3 1 652,6 7 0,13 6 0,3 2 0</inkml:trace>
  <inkml:trace contextRef="#ctx0" brushRef="#br0" timeOffset="7">2514 573 7842,'0'-14'1080,"0"-1"1,0 5 155,0 0 632,0 7-958,0-3-752,0 19 1,-5 3-354,0 13 1,0 1 211,5-1 1,0 2-205,0 4 1,0-3 227,0 7 1,2-6-31,3 1 0,3 1-151,7-6 1,0 2 704,-1-11-352,1-1 0,0-10 203,-1-5 1,1-2-153,0-2 1,1-6-119,4-4 0,-2-10 0,5-4-394,-2-4 0,3-3 164,-4-3 1,-1 3-66,-4-4 0,0 4 17,0 2 1,-1 6-63,1 3 1,-2 4-62,-3 1 1,1 5-68,-6 1 0,2 5-50,-2 0 1,-4 8 161,4 6 0,2 10-576,-2 4 485,-1 4 0,1 1-328,0 1 0,5-1 225,-5 1 0,6-1-945,-1 0 1349,3-6 0,2 5 0,0-5 0</inkml:trace>
  <inkml:trace contextRef="#ctx0" brushRef="#br0" timeOffset="8">3440 647 7829,'-14'0'0,"4"0"1654,0 0 1,5 0-772,-5 0 0,5 0-66,-4 0 0,4 0-199,-5 0-714,7 0-158,-11 0 300,13 0-79,-6 0 87,7 0-1936,0 0 2591,7 0 135,-6 0-341,13 0 89,-13 0-137,6 0-16,-7 0-1852,0 0 0,1-5-1444,4 0 2857,-3 0 0,4 5 0,-6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4:03.4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104 125 8350,'0'-15'567,"0"0"762,0 1-448,0-1 1,0 0 0,0 1 0,-2 0 666,-3 5 11,3-4 1,-4 13-874,6 0 0,0 14-281,0 16 0,-5 9-192,0 15-581,-6 0 0,4 19 0,-4 2 888,1 12-1604,7 8 0,-9 3 1245,7 0 0,0-7 1,4 1-1411,-4-8-1526,3-10 2633,-4-9 0,6-12 1,0-6-1,1-6-265,4-7 0,-2-9 363,7-6-213,0-9-4,5-4 336,6-19 1,-5 0-334,4-16 441,-4-4-174,-1-4 1,5-6 0,-1 4 541,-1-3-568,-2 4 1,-1-3 363,0 7 1,0 4 0,-1 8 205,1 0 0,0 4-154,-1 9-114,1 2-400,-7 7 1,4 3 142,-7 7 0,1 2 0,-3 10 0,2 1-564,-2 0 365,-1 2 1,3 2 0,0 0 0,-2-5 0,0 0 0,1-3 119,1 2 191,6-4 1,-6 4-173,10-6 1,-2-5-1,11-1 1,2 1-429,2-2 179,1-1 0,6-7 1,2-2-1,3-3-404,0-4 535,6-5 114,-8-7 1,-1 0 0,-2-5 0,-6 1 0,-5-1-178,-4-2 0,-5 4 758,-5-1 1,-4 6 1790,-6-6-2160,-6 7 0,-3-1 0,-7 7 0,-4 4 1233,-4 2-1281,-4 1 0,-1 13 0,1 5 0,2 7 523,1 2-745,7 3 0,-1 4 326,9 1 1,3-1-290,7 1 1,7-6 0,4 1 0,7-1-7249,7-1 7026,9-2 0,-1-3 1,6-2-1,4-4 279,4-4 0,5-3 0,7-5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1:27.5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45 442 7993,'-9'0'124,"-4"-7"1,10 6 999,-7-4-136,7 3-103,-4 2 270,7 0 128,0 0 1,7 0-1160,3 0 1,3 5 47,2 0 0,1 2-100,3-3 0,4-2-138,7 3 1,-1 1 26,1-1 1,4 2 197,0-2 0,9-4-53,1 4 1,0-1 153,5 0 0,3-2-85,2 3 0,5-3 81,4-2 1,6 0 73,9 0 1,4-5 73,6 0 1,2 0-339,3 5 1,-1-5-304,6 0 1,0 0 268,-47 5 1,1 0-1,0-2 1,0-1 38,2 1 0,0-1 1,-1 1-1,0 0-130,3 1 1,1 2 0,-2-2-1,1 0 58,0-2 1,0 1 0,2 1 0,0 0-68,-1-1 1,-1 0 0,2 0-1,0 2 21,1 0 0,0 0 1,-3 0-1,0 0-18,1 0 1,-1 0-1,0 0 1,1 0 122,1 0 1,1 0 0,-1-2 0,0-1 20,-1 1 1,-1-1-1,2 0 1,0 1 56,-2 2 1,1 0 0,0 0 0,2 0-36,-1 0 1,1 0 0,-2 0 0,-1 0-108,0 0 1,1 0 0,-4 2 0,1 1 67,3-1 0,-1 1 1,-2 2-1,0 0-81,2-3 0,1 1 0,-4 2 1,0-1 29,1-1 0,-1-1 1,2 3-1,-2 0-104,-1-2 1,-1-1-1,5 1 1,1 1-29,-3-2 1,0 0-1,0-1 1,1 0 37,1 2 0,1-1 0,-3-1 0,0 0 50,2-1 0,0 0 1,0 0-1,1 0 0,2 0 0,0 0 1,-3 0-1,0 0 92,1 0 1,-1 0 0,0 0 0,1 0-55,1 0 1,1 0 0,2-2 0,1-1 25,-1 1 1,0-1 0,1-2 0,-1 0 33,-2 2 0,-1 1 0,1-1 0,0 0-28,0 0 1,-1 1-1,1 0 1,0 0 33,0-2 0,0-1 0,-1 3 1,1 0-49,0 0 1,0 0-1,0-2 1,-1 1-4,1 0 1,0 1 0,0-1 0,0 1 6,-1 2 1,1 0 0,-1 0-1,0 0-31,-1 0 0,-1 0 0,2 0 0,0-1 26,-2-2 1,1 1 0,-3 1 0,1 0-67,-1-1 1,0-1 0,0 2 0,1 0 2,-1 1 0,0 0 0,-1 0 0,0 0-72,45 0 0,-45 0 1,0-1 17,-1-2 1,-1 1 0,0 1 0,-1 0 50,48-4 0,-1 4 84,1 1 1,-46-2 0,0-1-74,46-2 0,-45 2 1,-1-1 120,46 0 1,-3 2-128,-2-3 0,6 2 164,-1-2 1,-46 4-1,-1 0 42,42-4 0,5 4-97,-5 1 0,5 0-161,-5 0 0,5-2 140,-4-3 0,-1 4-178,-5-4 1,0 3 85,0 2 0,-5-5-125,1 0 0,-3 0 133,3 5 1,2-5 21,-2 0 1,-4-1 27,-2 1 1,-1 3 14,1-2 0,-3 0 79,4-1 1,-4 4-105,-2-4 0,-2-2 150,2 2 0,-4 0-79,4 5 0,1 0 14,-6 0 1,1-1-38,4-4 0,-7 3-86,7-3 0,-3 4 49,4 1 1,-1 0-93,1 0 0,-1 0-38,1 0 1,-1 0 77,1 0 1,-1 0-105,1 0 0,-1-5 112,1 0 1,-1 0-25,1 5 1,4 0 5,1 0 0,-1 0 78,-4 0 1,-1 0-33,0 0 0,-2 0 15,2 0 0,-7 0 23,7 0 1,-3 0-50,4 0 0,-1 0 32,1 0 0,-2 0-17,-4 0 0,2 2-99,-6 3 0,6-4 89,-1 4 1,-4-3-203,-1-2 1,-4 0 120,-1 0 1,-2 5 52,-3 0 0,2-1 270,-7-4 1,5 0-292,-5 0 1,5 0 455,-5 0 1,4 0-440,-4 0 1,0-1 311,-4-4 0,4 3-249,0-3 0,-2 4 11,-8 1 0,2 0-89,-7 0 1,5 0-11,-4 0 0,-1 0-8,-5 0 1,1 0 57,-1 0 0,6 0-18,-1 0 1,-5 0-3,-4 0 1,-1 1 48,6 4 1,-6-3-48,1 3 0,-7-4-16,1-1 53,4 0 7,-7 0 0,1 0-287,-7 0 146,-7 0-146,3 0 180,-6 0-4983,0 0 2784,-6 0-140,4 0 1167,-4 0 1266,6 7 0,-7-5 0,-1 4 0</inkml:trace>
  <inkml:trace contextRef="#ctx0" brushRef="#br0" timeOffset="207">17478 89 7993,'-13'-15'874,"3"1"0,-2 4-55,7 0 0,-1 2 136,1-2 1,3 2 87,-3 3 108,4 3-979,1-4 1,6 6 3,4 0 0,5 5 140,4 0 1,-1 6-63,7-1 0,-5 3-166,4 2 0,-1-1 138,1 1 0,-2 0-88,-8-1 0,-1 3 135,-3 2 0,2-2-25,-7 2 0,-1-2 230,-4-3 1,-6 6-106,-4 0 0,-10-1 361,-4-4 1,-4 0-226,-1-1 0,1-4-322,4 0 1,-3-2-318,8 2 0,-1-2-417,6-3 1,4-3-1115,0 2-243,7 5 1,-4-1-1286,7 6 3189,0-5 0,-6 10 0,-3-2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1:36.2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883 236 7976,'0'-10'803,"0"0"-135,0 7 184,0-4 31,0 7 1289,0 0-1530,0 7-208,0-6-162,0 12 1,0-9 174,0 5 1,0-4-159,0 5 1,0-5 247,0 5 6,0-7-299,0 10 0,0-10 201,0 7-193,0-7 0,1 9-75,4-7 0,-3 1 47,3-1 0,-4-1-104,-1 5 1,0 1 83,0 5 0,0 0-108,0-1 0,0 1 41,0 0 0,0 1-192,0 4 225,0 2-48,0 1-187,0 5 176,0-5 28,0 6-184,0-6-1,0 5 135,0-5 52,0 6-256,7 1 0,-6-1 180,6 0 19,-7-6-198,0 5 203,0-5-61,0 6 6,0-6-7,0 5 21,0-12-46,0 12 158,0-12-128,0 6 10,0-1 113,0-5 1,0 5-77,0-6 7,0 0 148,0-1-163,0 8 25,0-6-19,-7 5-116,6 0 161,-6 2-15,7 0-231,0 5 1,-6-5 171,4 6-160,-4 1 1,1-1 46,0 0 101,0 1-90,-2-1 57,6 1 15,-6-1-35,1-6-3,4 5 0,-6-7 15,3 3 1,2 3-1,-7-8 6,7 7-1,-4-9-124,1 10 125,4-10 1,-11 4-1,3-6 2,3-1-9,-6 1 1,0 5 120,-6-1 0,-2 1-32,1-5-80,4 6 143,-19-5-123,11 5-11,-12 1 111,0-6-71,-2 12-22,1-12 0,-12 12-221,10-12 419,-12 5-152,13 1 228,-4-6 0,11 3 111,-3-9-302,3 3 383,1-4-170,1-1 31,6-2-160,2 1 363,6-6-336,7 6-57,1-7 122,7 0-1084,-6 0-803,4 0-1667,-4 0 1139,12 0 0,2-5 415,7 0 1143,0 0-2106,-1-1 1726,1 4 0,0-9 948,-1 6 0,1-13 0,0 1 0</inkml:trace>
  <inkml:trace contextRef="#ctx0" brushRef="#br0" timeOffset="950">750 338 8122,'0'9'763,"0"-3"-286,0-6 968,-6 0-514,4 0 38,-4 0-689,6 0 1,0-2-97,0-2 1,1 0-14,4-5 1,-2-1-107,7-5 1,0-1-16,5-4 0,1 2 126,4-6 0,-4 1-345,3-2 0,-2-1 84,-2 7 1,4-6-66,1 5 1,-1 1 110,-4 4 1,-2 0 212,-3 1-31,3-1 40,-5 7-162,0 1 37,-1 7 0,-7 2 114,0 3 0,0-2-101,0 7 0,5 0-44,0 4 0,0 1 61,-5 0 1,0 0-14,0-1 1,4 6-7,1-1 0,2 3 13,-2-3 1,3-1-3,7 7 1,-1-7 5,1 1 0,-5 3-188,0-3 1,-1 1 93,6-6 1,0 1-234,0 0 0,-2 0-56,-4-1-104,4 1 0,-11-5-248,3 0 12,-3-7 546,-2 3 1,-7-6-71,-3 0 0,-8-6 106,-1-4 0,-6-1-99,6 1 0,-8-8 212,3 3 0,1-3-41,-1 3 1,4 1 275,-4-1 0,4 0-56,-5 1 1,7 4 67,-1 0 1,7 2 103,3-2 0,4 4 1146,-5 6-180,7-7-927,-4 5 0,14-4-544,2 6 1,9 5 152,2 0 0,11 0-704,-2-5 0,7 0 112,4 0 1,-6-2-242,10-3 1,0 2-3030,0-7 3805,-3 7 0,-18-10 0,-2 4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1:38.3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118 295 7976,'0'-15'0,"0"5"699,0 1 0,-5 4 596,1-5 68,-1 7-713,5-4-412,0 7 1,0 7-152,0 2 1,0 11 86,0 5 0,0-3-79,0 3 0,5 4 95,-1 6 1,1 4-433,-5-5 1,0 5-132,0-4 1,0 4-297,0-5 1,0 5-100,0-4 1,0-6-78,0-5-681,0-6 548,0 4 600,0-14 0,0-8 378,0-10 0,0-10 0,0-2 0</inkml:trace>
  <inkml:trace contextRef="#ctx0" brushRef="#br0" timeOffset="262">1 236 7976,'0'-8'2490,"0"1"-1672,0 7 1,8-1-47,7-4 0,1 3-274,8-3 0,1-3-85,4-2 1,1 2-596,-1-2 1,2 6 230,4-6 1,-9 5-352,3-5 1,-4 7 283,-1-2 0,-1 3-1175,-4 2 1,-7 0 477,3 0 0,-6 7-763,1 3 0,-3-2 165,-7 2 1313,0-1 0,-7 6 0,-1 0 0</inkml:trace>
  <inkml:trace contextRef="#ctx0" brushRef="#br0" timeOffset="461">118 398 7976,'-14'6'1521,"-1"-4"-848,0 11 0,7-10 779,3 7-969,4-7 0,7 9-69,4-7 0,8 0-245,1-5 1,8 0 82,-3 0 0,4-2-580,1-3 0,1-1 290,-1-4 1,0-3-1204,1 3 1,-1-2 535,1 3 1,-3-4-1827,-2 3 2531,-4-3 0,-6-2 0,0 0 0</inkml:trace>
  <inkml:trace contextRef="#ctx0" brushRef="#br0" timeOffset="667">706 266 7976,'0'9'734,"0"1"0,0 0-213,0 5 0,0-1 558,0 1 1,0 6-547,0 4 1,-1 3-301,-4 1 0,3 0-253,-3 1 0,-1-1-337,1 0 1,0-1-47,5-3 0,-5-4 288,0-6-2612,0-1 1923,5-5 0,0-5 804,0-8 0,0-11 0,0-8 0</inkml:trace>
  <inkml:trace contextRef="#ctx0" brushRef="#br0" timeOffset="844">706 16 7976,'-1'-9'0,"-4"5"2642,3 2-1736,-11 2 1,10 0 747,-7 0-723,7 0 0,-5 0-259,3 0-1708,3 0 584,-4 0 473,6 6-2978,0-4 1529,6 11-1119,-4-5 2547,4 0 0,1 6 0,1-6 0</inkml:trace>
  <inkml:trace contextRef="#ctx0" brushRef="#br0" timeOffset="1259">942 221 7976,'0'-8'3764,"0"2"-2896,0 6 0,0 6-453,0 4 0,-5 5-156,0 4 1,0-1-269,5 7 1,0-6 98,0 6 1,-5-1-407,0 6 1,0-1 122,5 1 0,0-1-221,0 0 0,0-1-204,0-3 1,0 1-533,0-7 1,0 1-965,0-5 1017,0-1 1097,0 1 0,0-7 0,-6-8 0,-3-8 0</inkml:trace>
  <inkml:trace contextRef="#ctx0" brushRef="#br0" timeOffset="1601">897 266 7976,'0'-9'679,"0"3"0,0 7-200,0 4 1,2 4 286,3 5 0,-2 3-311,7 2 0,0 4-213,5 6 1,-1 2-42,1 4 1,0-4-130,-1 3 0,1 2 78,0-2 0,4-4-84,1-6 1,1-6-239,-1 2 1,-2-4 117,6-1 0,-6-7-254,2-3 0,-4-4 138,-1-1 1,0-3 41,-1-7 1,-1-1 53,-3-14 0,2 1 44,-8-5 1,1-2 15,-5-4 1,0 4-1,0-3 0,0 3-61,0 2 1,-1-1 50,-4 1 0,2 4-225,-7 1 1,0 6 77,-5-2 1,5 5-41,1 6 1,4-3-699,-5 7-641,7 0 605,-4 5 1,7 2 944,0 3 0,7 3 0,1 7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1:46.4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112 45 8004,'-22'-7'0,"6"6"1649,-4-4-391,4 3 586,1 2-798,1 0-912,6 7 1,8-6 51,9 4 0,11-3-620,4-2 1,-1 0 344,2 0 0,4-2-1235,5-3 1,2 2 446,-1-7 1,-6 7 876,1-2 0,-1-3 0,-6 0 0</inkml:trace>
  <inkml:trace contextRef="#ctx0" brushRef="#br0" timeOffset="225">53 177 7976,'-15'0'0,"7"0"2120,-5 0-1400,11 0 0,-3 0 0,10 0 244,5 0-1123,3 0 1,3 2 200,4 3 1,3-4-322,6 4 0,1-3 201,-1-2 78,7 0 0,2-7 0,6-1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2:01.2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353 351 8123,'-6'-8'3124,"-2"0"-2248,-7 3 0,0 4 318,1-4 1,-6 3-564,0 2 1,-6 0-461,2 0 0,-2 0 40,1 0 1,-3 0-683,4 0 1,3 5 369,1 0 1,4 6-123,1-1 1,2-2-677,3 2-1149,4 0 1302,6 5 1,1-2 113,4-4 1,3 3 460,7-7 1,6 0-84,4-5 0,3 0 96,1 0 1,5-7-97,1-3 0,4-4 48,-5-6 1,2 2 107,-2-6 1,-3 1 196,4-2 1,-6-3 90,-4 4 0,1-4-118,-7-1 1,1-1 370,-5 1 0,-2 1 40,-4 4 398,-2-4 0,-7 12-266,0-4 0,-2 10-79,-3 5 0,-3 5-189,-6 5 0,-6 5-299,0 10 1,1-2-75,4 6 0,0 1 106,1 4 0,4 2-151,0 3 1,7-3 63,-2 4 1,3 1-60,2-2 1,7-5-35,3-4 0,3-6 73,1 6 1,8-12-3,2 2 0,2-11-12,-1 1 1,2-3-83,-2-2 1,3-5 135,1 0 1,-1-6-221,-4 1 0,-2-3 63,-8-2 0,1 1-26,0-1 0,-5 0 107,-1 0 1,-5 1 33,0-1 0,-2 0 61,-2 1 0,0-1 179,0 0 0,0 5 289,0 1-205,-6 5-89,4-2-131,-11 6 1,11 8 61,-3 7 0,-1-1 31,1 6 0,0 1-11,5-1 1,2 6 18,3-2 0,-2-1 144,7 2 0,-1-7-111,6 1 0,0-7-65,0-2 1,1-7-220,3 2 1,-2 1 141,2-1 1,-1-2-199,2-7 1,-4-5-54,4-5 0,1-6-360,-1 1 1,-1-3 138,-4 3 0,-5 2-113,0-2 0,-7 2 205,2 3 0,-4-1 81,-1 0 0,0 6 152,0-1-73,0 6 0,-1 0 560,-4 8 0,-2 5-24,-2 5 0,-3 8 163,7 2 1,0 2-420,5-1 0,2 1-220,3-7 1,5 4-1176,9-8 1,6 1 177,9-11 1090,-3 0 0,12-5 0,-6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2:01.9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74 295 8086,'-1'-8'1729,"-4"3"-780,3 3 1,-6 2 259,3 0 1,3 8-734,-3 7 1,4 8-50,1 11 1,0 4-289,0 6 1,0 0 73,0 0 0,-5 0-737,0 0 0,0-1 432,5-4 1,0 2-955,0-7 1,0-1 177,0-9 0,0-2-1782,0-8 2650,0-6 0,0-1 0,0-7 0</inkml:trace>
  <inkml:trace contextRef="#ctx0" brushRef="#br0" timeOffset="330">1 207 8070,'0'-8'3144,"0"-5"-1447,0 11-1130,0-5 1,1 2 17,4 1 0,3-1-88,7 5 1,6 0-145,4 0 1,-2 0-653,1 0 0,1 0 252,4 0 0,0 1-747,1 4 0,-2-3 605,-4 3 1,-3-4-1687,-6-1 1204,0 7 1,-2-4 104,-3 7 0,-5-5 777,-10 5 1,-4-2-201,-5 2 0,-6 3 656,1-4 0,-6 3-374,5-2 1,-4 3 430,4-3 1,1 1 238,4-1-901,0 3 1,6-7-68,-1 4-299,7 3 1,3-9-1168,9 5 1,4-5 694,2 1 0,0-4-580,-1-1 0,-4 0 1356,0 0 0,0 0 0,5 0 0</inkml:trace>
  <inkml:trace contextRef="#ctx0" brushRef="#br0" timeOffset="666">383 486 12696,'0'16'961,"0"4"-466,0-4-152,0 12 1,0-7-44,0 4 0,0 7 64,0-2 0,0 3-116,0-4 0,0-5 41,0 1 0,0-7-56,0 1 1,0-2-335,0-2 238,0-7-326,0-2 1,5-7-13,0-4 0,4-8-187,-4-7 0,5-6-165,-5 1 1,5-1 197,-5 2 0,6-4-177,-1 3 0,-2-1 150,2 2 0,0 3-347,4 6 0,1 0 279,0 1 0,0 5-139,-1 4 0,-4 4-613,0 1 1202,0 0 0,4 13 0,1 3 0</inkml:trace>
  <inkml:trace contextRef="#ctx0" brushRef="#br0" timeOffset="981">780 662 8070,'0'-14'0,"-7"4"2224,-3 0-995,-3 7-743,-1-10 0,4 11 1569,0-3-886,0 4-727,-4 1 0,0 6-399,5 4 1,2 3-304,7 2 0,0-1-489,0 1 0,0 1 594,0 4 1,5-4-798,0 4 1,6-9 340,-1-1 1,8-5 20,2 5 1,1-7 252,-1 2 1,-4-3 293,4-2 1,1-7 35,-2-3 1,3-3 233,-3-1 1,-7-1 229,2 0 0,-4 1-265,0-1 1,1 0 236,-6 0 1,0 1 103,-5-1-43,0 0-144,-6 1-697,-3 5-143,-5 3 0,1 8-397,3 2 1,3 5 890,7 5 0,0 1 0,0 0 0</inkml:trace>
  <inkml:trace contextRef="#ctx0" brushRef="#br0" timeOffset="1490">1162 16 8007,'-2'-8'637,"-3"3"-319,4 3-199,-6 2 1,7 2 1213,0 3 1,-1 9-478,-4 11 1,3 4-196,-3 5 0,4 4-267,1 6 1,0 5-135,0 0 0,0 5-234,0-5 0,0 2 63,0-2 1,0-4-60,0 4 1,-5-8 159,0-2 0,0-11-650,5 1 21,-7-9-156,6 1 0,-4-13 222,10-3 0,3-11-9,7-9 1,-1 0-5,1-4 0,1-2 88,4 1 1,-4-4 194,4 4 1,1 0-139,-1 6 0,1 1 566,-2 3-38,-2-3 1,4 11 126,-6-3 1,-5 10-24,-1 5 1,-5 3 183,0 2 0,-2 4-171,-2 1 0,0 4-31,0-4 0,-6 4-243,-4-4 0,2 1 102,-2-1 0,-2-4-332,-7 4 0,2-9-103,-2-1 1,-2-7-95,1 2 1,-1-3 72,1-2 0,4 0-85,-4 0 0,9-5-214,1 0 307,7-6 0,-9 2-487,7-5 1,2 1 249,8 3 0,3-2-455,7 8 1,0-6 82,-1 5 1,3 0-1093,2 5 1917,-2 0 0,10 0 0,-4 0 0</inkml:trace>
  <inkml:trace contextRef="#ctx0" brushRef="#br0" timeOffset="2201">1544 633 8665,'-8'-2'896,"3"-2"0,3 0 462,2-6 1,2 6-431,3-6 0,3 5-398,7-5 0,4 0-125,1-4 0,6-1-178,-1 0 1,2-4-422,3-1 0,-1-1 217,1 1 1,-6 2-402,1-6 0,-7 1 197,1-2 1,-3-1-136,-1 7 0,-7-8 120,-3 3 1,-3 1-40,-2-1 0,0 1 139,0-2 1,-7 4-28,-2 6 1,-9 2 151,-2 3 0,-5 4-20,6 6 0,-6 8 63,6 7 1,-6 6-94,6 8 0,-6 4 106,6 6 1,-1-3-65,5 13 0,2-6 2,3 6 1,-1-2 140,6 2 1,0-3-84,5 3 1,7-10-151,3-5 1,9-3 104,6-1 0,2-8-299,3-2 1,-1-5-94,1-5 0,-1-4-105,0-6 1,6-6 100,-1-4 0,0-5-93,-4-5 1,-3-2-254,-2-8 1,3 2 260,-4 4 1,-3-4 60,-1 4 0,-9-4 157,-1-1 0,-6 4 499,0 1 0,-2 6 570,-2-2 986,0 4-1404,-6 7 0,-3 5 195,-5 8 0,-1 6 150,0 10 0,2-2-278,3 6 0,-1 1-512,6 4 0,-5 1 50,5-1 0,0 0-437,5 1 1,2-7 124,3-4 0,3-2-246,7-3 0,4-6-232,1-3 0,6-5 761,-1-5 0,2-9 0,3-9 0</inkml:trace>
  <inkml:trace contextRef="#ctx0" brushRef="#br0" timeOffset="2227">2220 30 7970,'-18'0'1264,"4"0"1,4 2 632,0 3-1124,3 3-399,7 7 0,0 4-206,0 1 0,7 6-277,3-1 1,5 4 305,4 5-197,4-3 0,13 5 0,1-6 0</inkml:trace>
  <inkml:trace contextRef="#ctx0" brushRef="#br0" timeOffset="3351">2441 427 7986,'0'-14'1325,"0"-1"-202,0 0-692,0 7 1,-2 0 988,-3 3-965,4 3 1,-6-3 14,7 10 0,0 3-182,0 7 0,0 1-248,0 4 1,0 1 79,0 4 0,0 7-153,0-2 1,5 3 116,0-4 1,0 0-331,-5 1 0,0-1 12,0 1 0,1-8-290,4-2 341,-3 3 0,6-8 4,-3-1 0,-2-1 62,7-8 61,-7 0 0,10-11 32,-3-4 0,-2-3-1,2-2 1,-2 0-195,2 1 1,3-6-17,-3 0 0,-2-4-52,2 4 0,-2-1 282,2 2 0,1 2-69,-6-2 0,5-3 96,-5 3 0,1 1-161,-1 8 537,-3-3 1,6 6-3,-3-2 376,-3 2-484,4 7 1,-4 7 67,3 2 0,-4 0-380,4 0 0,-3 3 107,-2 7 0,0-2-78,0 2 0,0-2 88,0-3 1,0 1-153,0 0 0,0-1 66,0 1 1,5-5-164,0 0 1,0-5-244,-5 4 107,6-5 0,2 7-20,7-6 0,0 0 166,-1-5 0,-2-7-71,3-2 1,-4 0 73,9 0 1,-4-3-74,-1-7 0,-1 2 94,1-2 1,-5 2 159,0 3 1,-5-6 0,4 0 1,-4 1 363,5 4 200,-7 0-266,4 1-187,-7 6-72,0 1 1,0 9-99,0 3 0,0 3 69,0 6 0,0 6-198,0 0 1,0 4 42,0-4 0,5 4 37,0-4 1,1 1 69,-1-1 0,3-4-29,7 4 1,0-6 66,-1-4 0,3 2-55,2-8 0,-1 1 221,7-5 0,-1-6-114,6-4 1,-1-5-300,0-4 0,1 1-80,-1-7 0,-6 6-103,-3-6 0,1 2 96,-2-1 1,-1 1 40,-8 3 1,-3 4 325,-7-4-188,0 4 1,-2 3 440,-3 3 0,-5 4-175,-9 6 0,1 0 614,-7 0 1,3 8-62,-3 7 0,-1 1 175,6 8 0,1 1-255,4 4 0,7 1-198,3-1 1,3 5 113,2 1 0,8-6-134,7-4 0,6-8-535,9 3 0,6-10 184,3-5 1,5-5-1106,5-5 0,-3-5 262,3-10 789,-4-2 0,0-8 0,-1 1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1:58.0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272 205 8049,'0'-15'1364,"-7"5"-871,-3 1 0,2 4 3,-2-5 1,1 7-180,-6-2 1,0 3 394,0 2 0,1 0-365,-1 0 1,0 0-312,1 0 0,-1 8-216,0 7 1,1 1 198,-1 9 0,2-6-74,3 6 1,-1-2 82,6 1 0,0 4-603,5-4 0,0-1 135,0 2 1,6-7 18,4 1 0,8 3 378,2-3 0,1 2-104,-1-1 0,-4-4 195,3 4 0,3-4-32,-3-1 0,-1 0 44,-8-1 1,-3-4-50,-7 0 0,0 0 353,0 5 0,-7-2-92,-3-4-1,-8 3 141,-1-7 0,-7 5-89,1-6 0,2 6 17,-1-5 0,6 0-334,-2-5 114,4 0 1,6 0-328,0 0 1,9 0 132,1 0 1,6 0-1560,9 0 1,4 0 1632,1 0 0,13-7 0,-2-1 0</inkml:trace>
  <inkml:trace contextRef="#ctx0" brushRef="#br0" timeOffset="875">566 543 8049,'-7'-8'641,"-3"3"0,-9 3 437,-6 2 0,-3 7-462,-1 3 1,0 3-182,-1 1 0,7 3-160,4 2 1,2 2-335,3 4 1,6 1-198,3-6 0,3 1-323,2-1 0,7-4-105,2 3 0,11-7 151,5-2 1,-1-7 153,5 2 0,-2-4 5,7-1 0,-3-6 175,-2-4 0,-4-3-42,-1-2 1,-1-4 234,2-1 0,-6-1 74,-9 1 0,1 2 187,-6-6 0,0 6 58,-5-2 0,-1-1 231,-4 2 0,1-1-117,-5 5 1,-1 2-89,-5 3 1,0-1-6,1 6 1,4-5 328,0 5-411,7 0-285,-4 5 0,7 2-293,0 3 1,2-2 91,3 7 1,3-5-112,7 5 0,4-7 96,1 2 0,6-3 54,-1-2 0,-3 0-49,3 0 1,-1 0 51,6 0 0,-1-7-94,1-3 1,-6-3 130,1-2 1,-2-4 164,1-1 0,2-4-50,-6 4 1,-1-4 168,-4 4 1,-5-6 86,0 1 1,-7 4 17,2 2 384,-4-4 1,-7 8-249,-4 0 0,-3 2 209,-2 8 1,-4 2-266,-1 8 1,-6 8-242,2 7 0,1 7 33,-2 3 1,7 4 94,-1 5 0,2 4-237,3-4 0,5 3-3,4 3 0,4-3-67,1-3 1,1 2 75,4-7 1,5-1-150,10-9 1,1-4-48,4-10 1,7 1-47,-2-6 0,2-2 97,-2-7 1,-1-5-99,0-5 1,1-8-266,-1-2 1,-6-4 153,-3-1 0,-4 4 314,-1 1 1,-2 1-109,-3-2 1,-4 4 502,-6 7 0,0-1 103,0 0 0,0 5 1083,0 1-489,-6 5-666,-3-2 1,-4 12 76,4 4 0,0 8-15,4 2 0,4 1-487,-4-2 1,3-1 119,2 7 1,2-7-391,3 1 1,1-2 11,4-2 0,3-2-134,-3-4 0,5 3 247,4-7 0,-2 0-37,2-5 0,-1 0-62,2 0 0,-4-7 68,4-3 0,-2-1 97,1 1 0,-2-3-14,2 3 1,-2-3-44,-3-2 0,1 6 10,0-1 1,-5 0-8,-1-5 1,-4 1 171,5-1 0,-7 0-82,2 1 1,-3-1 1101,-2 0-549,0 0 466,0 7 1,-2 2 53,-3 6-534,4 0 1,-6 11-98,7 4 0,0 4-89,0 1 1,0-2-262,0 7 0,2-6-359,3 6 0,-2-7-908,7 1 0,-1-7 621,6-3 0,2-5 666,2 1 0,-3-4 0,6-1 0</inkml:trace>
  <inkml:trace contextRef="#ctx0" brushRef="#br0" timeOffset="1117">1742 28 7973,'0'-9'0,"0"-1"2089,0 7 0,0-2-986,0 10 0,0 3-14,0 6 0,-5 9-543,0 7 1,0 1-289,5 8 1,0 0-543,0 5 1,0 5 246,0 0 0,-5 2-941,0-2 1,0-5 691,5 0 1,0 0-1338,0-5 0,0-4 593,0-6 1,0-1 1029,0-9 0,0 1 0,0-5 0</inkml:trace>
  <inkml:trace contextRef="#ctx0" brushRef="#br0" timeOffset="1411">1668 425 7973,'0'-8'1583,"0"2"1,7 6-232,2 0 1,4 5-653,2-1 1,5 1-35,-1-5 1,8 0-221,-3 0 1,-1 0-539,1 0 0,-1 5-442,2 0 1,1 0-601,-7-5 1,6 0-712,-5 0 1,-1 0 22,-4 0 963,0 0 0,-6 0 140,1 0 1088,-7 0 0,2 0-341,-10 0 1,2 2 509,-7 3 0,1 3 301,-6 6 0,5 1 1014,0 0 1,5 0-587,-4-1 1,4 6-656,-5-1 1,7 6-773,-2-5 1,3 4 156,2-4 0,5-1-531,0-4 0,6-2 317,-1-3 217,3-4 0,2 1 0,0 1 0</inkml:trace>
  <inkml:trace contextRef="#ctx0" brushRef="#br0" timeOffset="1584">2124 234 7993,'-15'0'1154,"0"0"0,6 0 2272,-1 0-2523,6 0 0,-2 2-451,6 3 1,0-2-168,0 7 1,5 0-1003,0 4 0,8 1-373,2 0 0,-1-1 1090,6 1 0,3 0 0,0 0 0</inkml:trace>
  <inkml:trace contextRef="#ctx0" brushRef="#br0" timeOffset="2296">2374 411 7993,'-10'0'2595,"0"0"0,0 0-1588,-4 0 1,-6 1-464,0 4 0,1 0 160,4 10 1,5-4-272,0 9 0,2 1-459,-2-1 1,4 4-239,6-4 0,0-1-280,0-4 1,2 0-506,2-1 1,10-1 514,5-3 0,2-3-271,-1-7 1,-2 0 229,6 0 1,-6-2-3,2-3 1,-4-3 187,-1-7 0,0 1 193,-1-1 1,-5 0 79,-4 1 1,1-1 235,-1 0 0,0 1 480,-5-1-581,0-6 1,-2 4 352,-3-2 1,4 7 62,-4 2 278,-3 7 1,4-8 182,-5 6-91,5 0-711,-2 5 0,7 5-253,4 0 1,2 1-170,3-1 1,3-3 216,-4 3 1,5-4-68,0-1 0,1 0 9,0 0 1,-1 0-46,1 0 1,-5 0-30,0 0 578,-1 0 316,6 0 368,0-6-170,-7 4-495,-1-4 1,-7 12 492,0 4 0,-7 3-292,-3 2 1,4-1-109,1 1 0,-2 1-173,2 4 0,-4-2-148,4 7 0,0-8-102,5 3-227,0 3 1,1-7-192,4 4 1,-1-10 233,5-5 0,1-4-678,5-1 1,0-1 302,-1-4 1,6-5-352,-1-10 1,3 2 460,-3-6 0,-2 4 346,2-4 0,-2 6-84,-3-2 425,1 4-6,0 1 1,-6 2-143,1 3 658,-7 4 0,4 7-264,-7 4 1,0 5 535,0 10 0,0 3-444,0 6 1,0-1-541,0-4 1,0 7-669,0-6 1,0 4-821,0-9 1,7-1 1427,2-4 0,11 0 0,3-1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2:25.46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200 1353 7891,'-10'0'1226,"0"1"1364,-1 4-1265,4-3 1,-1 9 764,3-6-175,4 6-1505,-6-9 1,7 6-1,2-4 146,3 0 0,0 0-460,9-9-107,-2-3 186,15-14 0,-9-7-811,7-10 359,-7-4 253,10-1 1,-7-2-840,3-3 601,-2 4-126,-8-6-668,1 7 768,-7-7 1,0 6-83,-3-4 211,-3 3 0,4 8 295,-6 4 1,-1 5 512,-4 4 0,2 9 982,-7 6-1098,7 7 1,-10 11 110,3 16-287,-3 17 2,-2 18 1,0 10-243,1 9-966,-1 4 910,7 6 155,-5 7-668,11-12 432,-5 4 1,7-14-742,0 1-638,0-8 1,0-2-336,0-10 1076,0 3-741,0-18 0,0 4 85,0-14 475,0-6-23,0-2 1,0-6-687,0 0 1548,0-7 0,0-2 0,0-6 0</inkml:trace>
  <inkml:trace contextRef="#ctx0" brushRef="#br0" timeOffset="219">53 1455 7965,'-10'-1'0,"0"-4"4031,1 3-1261,0-4 1632,3 6-2389,-1-7-1605,6 6 0,2-11 1,12 7-861,5 2 1,7-4 326,-6 3 1,8-1-1677,-3 5 1,4-5 1124,1 0 0,6 0-1872,-1 5 1,2 0 2547,-2 0 0,-3 0 0,5 0 0</inkml:trace>
  <inkml:trace contextRef="#ctx0" brushRef="#br0" timeOffset="638">656 1323 7965,'0'-8'2371,"0"-5"-833,0 5-713,0-7 1,0 5 47,0 0 285,0 7-511,0-3-81,0 6-171,-7 6-142,5 2 0,-11 7 82,4 0 9,2-1 1,-6 1 89,3 0-241,4 6 0,-6-5 193,7 4-107,0-4-350,5-1 128,0-7 1,2 5-409,3-3 0,3-3 328,7-3 1,6-2-1,2-2-685,0 0 1,5-2 167,-4-2 1,2-5-62,-1-5 1,-2-6-797,-4 1 673,-9-1 355,10-1 0,-17 3 29,7-7 247,-7 7 0,2-3-242,-10 6 632,-3 1 1,-7-1-278,0 0 374,-6 1 1,5 5-283,-4 4 0,4-1 29,1 1 129,0 0-706,1 5 0,6 2 101,3 3-1239,3-4 1012,2 12 0,7-6-323,2 3 0,4 1 0,4-4-191,2 1 1076,-2-5 0,10 10 0,-4-5 0</inkml:trace>
  <inkml:trace contextRef="#ctx0" brushRef="#br0" timeOffset="1054">979 1191 7961,'0'-10'487,"0"0"-265,0 7 1,0-4 914,0 7 465,0 0-851,0-6-55,0 4-25,0-4-126,0 6-257,0 6 0,0 2-90,0 7 0,0 5 0,2 1 82,3 2 1,-2 1-205,7 6-110,-7-1 312,10 1-55,-11-8-111,11 0 55,-12-1 0,11-5-127,-7 4 1,4-9 63,-4-1 0,2-7 132,-2 2 0,-2-5-77,7-5 1,-7-5 266,2-9 1,1-9-130,-1-6 1,2 0-1,-4 4 16,2 1 0,2-4 45,-2 4-135,-4 3-42,12 4 0,-10 11-504,7-4 196,-6 10 166,9-1-317,-5 6 0,2 0 208,-1 0 1,1 5-1004,5 0 0,-5 6 102,-1-1-2335,1 3 990,-2 2 2316,6-1 0,-6 1 0,6 0 0</inkml:trace>
  <inkml:trace contextRef="#ctx0" brushRef="#br0" timeOffset="5751">2581 1161 7773,'-15'0'3125,"2"2"1412,4 3-4203,-4-3 0,9 9 1153,-6-6-1194,7 0 85,-3-5-316,6 6 40,0-4-628,6 5 483,2-14 0,7-6 88,0-7-329,-1-6 1,3 2-1,1-9 242,1-1-599,1-1 444,-5 0 1,-1 2-55,1-6 0,-5 1-170,0-1 100,-7-4 250,10 6 1,-11-1-95,3 4 367,-4 3 1,-1 3 106,0 4 1,0 7-234,0 8 574,0 5 0,-5 11 0,-1 14-11,-2 10-496,4 7 1,-9 7-47,3 4 1,2 5-1,-2 8 1,1 4-295,1 1 0,-4 0-136,7 1 0,-6 7-77,1-6 0,2-5 1,0-14 111,1-4 1,2-7 0,5-14 122,0-6 95,0-2 1,0-11 0,0-6-65,0-8 0,0-12 368,0-4 1,0-6-1,2-2 163,3-2 0,-4-6 0,6 6 466,-1 1-627,-4 2 0,9 2 0,-4 1 13,1 4 0,2-2 13,5 6-234,-7 0 23,5 6 1,-5 1-222,7 3 1,4 2 0,3 4 0,-1-1-743,0 2 672,5 2 0,-8 1-160,7 0 0,-7 0 0,1 0 251,-2 0 0,-4 1 320,-4 4 1,-2-2-1,-9 7 1,-3 2 90,-4 1 1,-6 3-61,-5 4-115,4-4 0,-10 5 0,5-6 137,-2 0-189,-2-1 182,2-6 1,2 4 0,6-6 0,1 1 658,-1-1-511,0-1 236,1-5 101,6 0-825,1 0 1,9 5 0,3 2-72,4 1 192,4-5 1,2 5 261,0-3-143,6-3 1,-5 9 39,4-6-119,-4 7 0,4-6 1,-1 6 468,-1-3-318,-1 1 0,-3 5 156,1 0-246,-7-7 1,4 5 167,-7-3-1201,0 3 1072,1-5-567,-4 5-885,4-5 115,-6 0 181,0-1-2966,0-7 3994,0 0 0,0 0 0</inkml:trace>
  <inkml:trace contextRef="#ctx0" brushRef="#br0" timeOffset="8993">4330 1088 7948,'0'-8'3714,"0"1"-3314,0 7 1,-1 7 0,-3 3-83,0 3 0,-3 8 1,4 3-110,-2 4-146,0 2 0,3-1-75,-3 0 1,4 6-211,-4-1 1,3-5 0,2-4-1264,0 1 1054,0-5 0,0-4-2139,0-8 1293,0-5 1277,7 2 0,-6-12 0,6-3 0</inkml:trace>
  <inkml:trace contextRef="#ctx0" brushRef="#br0" timeOffset="9176">4242 809 9132,'-1'8'3121,"-4"-3"-1830,3-4-1156,-11-1 1,11 2-336,-3 3 1,5-3 280,5 2 0,3-2-3157,7-2 3076,0 0 0,0 7 0,-1 1 0</inkml:trace>
  <inkml:trace contextRef="#ctx0" brushRef="#br0" timeOffset="9570">4463 897 9380,'0'8'2164,"0"5"-1928,0-5 1,5 7-197,-1 0 1,8 4 47,-2 1 0,-4 6 0,1 0 373,-1 7-455,-4 4 148,4 1 0,-1 3 0,0-5-57,-1 1 1,-3-4-77,-1 1 1,5-9-13,0-6 0,0-2 0,-3-4-182,2-4 73,-2-2 0,5-7 177,-1-7-133,-4-1 0,9-10-32,-6-6 115,7-1-9,-4-11 0,6 5 13,1-3 117,0 3 1,-1-5 143,1 7-185,0-1 0,0 3-59,-1 2 0,1 5 239,0 11 0,6 2-213,-11 7 39,9 0 0,-11 2 9,7 3 0,-2 9-231,-3 11 0,-2 3 152,-3 1 0,-3 0-513,3 1 1,-4-2-1,1-2-2297,3-2 2077,-4-6 0,12 2-1339,-3-10 2029,-3-4 0,12 1 0,-2 1 0</inkml:trace>
  <inkml:trace contextRef="#ctx0" brushRef="#br0" timeOffset="11097">5771 955 7974,'0'-10'1061,"0"0"-697,0 7 205,0-4 100,0 7-78,-7-6-10,6 4-363,-6-4-190,7 6 712,0 0-563,0 6-12,7-4 39,-6 11-101,6-5 0,-2 7 22,0-1 1,1 3-96,-1 2 0,-3 6-160,3 9 1,-2-1 0,0 6 155,2 2 0,0-4-419,-5 3 228,0-8 0,2 2 17,3-9 0,-4-4 110,4-6-54,-3 0 1,3-9-46,-1-6 469,1-6-203,-5-16 10,7 0-170,-5-14 1,6-2 359,-3-6 1,-2 0-6,7 0 1,-5 5-1,4 1-70,3 2 1,-4-3-211,2 5-33,0 6-50,-2 0 60,5 12 1,-7-6 113,4 8 1,3 4-559,-3 0 0,-2 7-1371,2-2 1240,0 10 0,3 3-91,-3 7 645,3-1 0,-12 8 0,6 1 0</inkml:trace>
  <inkml:trace contextRef="#ctx0" brushRef="#br0" timeOffset="11901">6447 1014 7853,'-15'-9'829,"1"-1"1,-1 5 336,0-5 0,1 5-578,-1-5 1,-5 7-256,1-2 0,-1 4-237,5 1 0,-1 0 0,-2 0-107,-2 0 0,1 6 21,4 4 202,0 10-282,7-4 103,-5 12 1,7-7-232,-4 3 0,3 4-97,7-3 1,0-2 0,2-1-161,3 0 0,3-3-480,7-4 604,-1-7 1,3 4-50,2-8 1,3 1 34,2-5 0,4-1 33,-4-4 1,-2-8 86,-3-7 0,2-1 278,-1 1-79,0-3 0,-6 1 380,1-6-297,0 5 0,-7-2 184,-3 1 0,1 6 107,-1-2 1,0 4 0,-5 1 184,0 1 1,0 4-46,0 0-180,-6 7 866,4-4-700,-11 7 0,10 2-268,-7 3 0,7 3-136,-2 7 0,1 6 0,1 2-67,-2 0 1,0 4-530,5-2 409,0 3 0,0-4 11,0 1 1,7-6-114,3 6 0,3-9-52,1-1 1,1-2-1,0-8-350,0-2 362,6-1-1,-5-2 55,5 0-197,-6 0 185,0 0 1,4-7-145,1-3 0,-2-3 166,-8-1 1,3-1 0,-5 0-265,0 0 226,5 1 28,-11-1 110,4 0 80,-6-6 0,5 5 0,0-4 356,-2 4 0,-1-1 4,-2-2 0,0 7 256,0-2 1,0 2 169,0-2-312,0 5-195,0 3 76,0 6 420,0 0 1,0 6-549,0 4 0,0 8-221,0 2 1,0 1 0,0-3-296,0 2 253,0 6 1,2-10 46,3 4 0,-4 1-113,4-1 16,3-1 117,0-4 0,7-5-135,0-1 133,0-5-163,-1 2 0,1-11 114,0 0 0,-6-6 0,1 1-245,2-3 1,-1 3-26,-1 1 1,1-1 151,-6-5 1,5 0 0,-3 1-314,1-1 93,-5 0 137,10 1 444,-11-1-217,4 0 0,-6 0 0,2 1 415,3-1 0,-4 5-76,4 0 966,-3 7-418,4-10-568,3 18 10,-1-10 0,-2 18-22,-6 2-103,7 1-689,-6 12 406,6-12 0,-2 12 137,0-3 1,1-3-490,-1 3 0,-3-5 0,4 2-132,1 0 0,-4-8 258,7-4 1,-5-7-969,5 2 842,0-3 1,4-4-1007,1-3 978,0-9 0,-1-4 468,1-7 0,0 7 0,-1-3 0</inkml:trace>
  <inkml:trace contextRef="#ctx0" brushRef="#br0" timeOffset="12539">7460 1013 7853,'8'0'3395,"-1"0"-2469,-7 0 75,0-6 0,0-2-285,0-7 1,-5 5 0,-1 0 790,-3-1-1147,6-2 75,-10 5-250,5-5 1,-7 11-349,0-3 0,6 4 88,-1 1 0,0 0 0,-5 1-391,1 4 0,-1 8-144,0 7 430,1 6 0,4-5-499,0 4 1,7 1 329,-2-7 1,3 6 0,2-6-651,0-1 540,7-1 54,1-9-64,7 5 181,-1-11 1,1 4 79,0-6 0,-1 0 0,1 0-340,0 0 502,-1-6 1,1-3-1,0-5 332,0-1-245,-7 0 0,0 6 989,-3-1-517,-4 6-315,6-2 595,-7 6 0,2 0-128,3 0-116,-4 0-292,6 6 0,-7 8 1,0 7 152,0 2-373,0 1-522,0 6 409,0 5 1,0-2 111,0 6-2609,0 1 2646,0 10 0,0-4-54,0 3 1,-7-3-1,-3-2-675,-3 0 283,-1 0 468,-1-7-146,0-1 1,0-13-173,1-3 1,-3-5 1144,-2-6 0,3-2-183,-4-7 129,4-7-624,1-1 0,0-13 0,2-4 45,3-2-118,4-9-522,6 5 0,0-12 0,0 6 0,1-3 338,4 1-82,10 7-16,1-11-104,6 12 88,-1-5 1,-3 13 0,6 4 107,2 2-62,2 3 0,0-1 5,-4 0 0,9 6 1,-5 0-60,-2 3 0,7-6 102,-9 3 0,7-3 16,-6 2 1,-2-8 20,1 4 0,-6-6 1,2 2-189,-4-1 1,2-8 109,-3 3 0,1 1 342,-11-1-138,6 6-74,-9-10 0,4 11 1097,-6-2-528,-6 3-293,-2 7 484,-7 3-354,0 6-98,1 0 562,-8 0-558,6 13 0,-5-2-31,6 14 1,2 1 11,3 8 0,4-1-137,6 6 0,1-6-448,4 1 0,8-3-1223,7-1 0,8-8 841,1-2 1,4-10-644,11-5 1,-5-4 1260,5-1 0,0-6 0,-6-2 0</inkml:trace>
  <inkml:trace contextRef="#ctx0" brushRef="#br0" timeOffset="29009">15002 647 10500,'-8'0'669,"1"2"-941,7 2 0,0 0 272,0 6 0,0-1 0,0 6 0</inkml:trace>
  <inkml:trace contextRef="#ctx0" brushRef="#br0" timeOffset="29045">14987 882 7847,'0'15'0,"0"0"1428,0-1 1,-5-4-620,0 0 1,1-5 1303,4 5-1219,-7-7-2037,5 10 1143,2-11 0,9 4 0,5-6 0</inkml:trace>
  <inkml:trace contextRef="#ctx0" brushRef="#br0" timeOffset="26206">11459 853 7846,'-11'0'1796,"-4"0"-792,4 0-396,-10 0 720,12 0 0,-4 0-453,4 0 1,0 0 644,0 0-1106,5 0 0,-2 1-361,6 4 1,6-3-699,4 3 0,8-4 502,2-1 1,6 0-1282,-2 0 1,4-1 784,2-4 1,4 2 638,0-7 0,7-6 0,-3-7 0</inkml:trace>
  <inkml:trace contextRef="#ctx0" brushRef="#br0" timeOffset="26532">11974 853 13252,'0'-10'2618,"0"0"-2109,6 7 0,3-10-201,5 3 0,1-3-363,0-2 1,1-4-626,4-1 654,-4-6 0,5 8-412,-6-7 0,0 6 366,-1-6 0,-4 7-155,0-1 0,-2 1-22,2-2 0,-4 4-16,-6-4 1077,0 10-648,0 4 1,0 9-6,0 7 0,0 1 179,0 14-288,0-1 65,-6 6-34,4 6 0,-4-4-99,6 8 0,-5-8-572,0 3 1,0-6 52,5-4-437,0 2 0,0-10-153,0 2-1326,7-9 2453,1-3 0,6-14 0,1-1 0</inkml:trace>
  <inkml:trace contextRef="#ctx0" brushRef="#br0" timeOffset="26843">12694 941 7837,'0'-8'2474,"0"-5"-1132,-6 11-266,4-4 1379,-5 6-890,7 0-697,-6 0-70,4 0-294,-4 6-272,-1 2-74,6 13 0,-11 2 78,7 7 1,-6 1-343,1 3 1,-8-1 126,-2 6 0,-6-5-892,2 5 462,3-12 309,-7 7-1397,5-11 967,0 0 0,0-4-156,4-9-752,9-3 614,-10-7-409,12 0 755,0 0 1,1-9-275,7-5 752,7-1 0,1-19 0,7 3 0</inkml:trace>
  <inkml:trace contextRef="#ctx0" brushRef="#br0" timeOffset="27176">13076 794 8712,'-8'0'5428,"2"0"-3916,6 0-874,0 0 0,6 0 132,4 0 0,5 0-437,4 0 0,-2-5-309,2 0 1,2-1-1322,-1 1 0,1 3 820,-1-3 0,-4 4-3517,4 1 3994,3 0 0,0-7 0,6-1 0</inkml:trace>
  <inkml:trace contextRef="#ctx0" brushRef="#br0" timeOffset="27526">13635 897 11670,'0'-15'1189,"2"0"451,2 1-1176,5-1-643,5 0 190,1-6 1,-2 3 174,-3-6 1,3 4-608,-3-4 0,3-1 205,1-4-211,1 6 358,-7 2 1,5 1-22,-3 0 0,-2 1-40,2 4 0,-7 0 810,2 1-355,4 5 122,-8 3 1,6 8 69,-7 2 331,0 5-289,0 12-287,0 2 0,0 13 195,0 3-205,0 3-106,0 2 1,0 1-225,0-1 0,0-7 49,0-2-1679,0-4 1185,0-9 0,5 0-2924,-1-8 1663,8 1 1774,-10-7 0,11-8 0,-5-8 0</inkml:trace>
  <inkml:trace contextRef="#ctx0" brushRef="#br0" timeOffset="28294">14252 15 8156,'0'-8'3755,"0"1"-2620,0 7 134,0 0-853,7 7 0,-4 1 341,7 7 0,0 6-300,4 3 1,3 6 145,2 4 1,-2 0-204,2 10 0,-2-3-226,-3 8 0,1 5 62,0 5 0,-7-4-331,-3 9 0,-4-5-613,-1 10 0,-1-7 497,-4 1 1,-10-1-682,-9 2 1,-4-2 245,-2 7 1,-4-9 218,0-1 0,0-7 104,4-8 0,6-6 273,-1-4 0,7-3-418,-1-1 311,2-8 0,3-2-823,-1-10 126,7 3 1,0-11 907,3 2 0,3-2 0,-5-2 0</inkml:trace>
  <inkml:trace contextRef="#ctx0" brushRef="#br0" timeOffset="23189">8814 382 7909,'0'-14'0,"-2"-1"0,-3 0 0,2 7 1529,-7 3 1,0 4-245,-4 1 0,-6 3 0,0 5-478,2 7 1,-3 16-141,2 3-230,-8 7-1290,11 16 880,-12-3 0,12 16 59,-4-6 1,6 6-237,4-1 1,3 3 13,7 1 0,2-6-404,3-3 1,5-4-672,9-1 1,-1-8 532,7-7 0,-2-7-408,1-7 1,4-3 514,-4-2 0,4-6 0,2-7 571,-1-2 0,-5-7 0,1 2 0,-1-3 0</inkml:trace>
  <inkml:trace contextRef="#ctx0" brushRef="#br0" timeOffset="23648">9284 720 7874,'0'-14'914,"0"6"1329,0-5-1354,0 11 1,0-3-394,0 10 1,-2 5-374,-3 9-106,4 4-75,-6 7 143,7-1 1,-5 7 167,0 3-976,-6 4 604,9-6 0,-9 4-53,6-7 0,-5 5-603,5-4 0,0-6-15,5-4 0,0-7 241,0 1 1,0-7-267,0-3 278,0-5-392,0 2 340,0-19 589,0 3 0,0-17 0,0 4 0</inkml:trace>
  <inkml:trace contextRef="#ctx0" brushRef="#br0" timeOffset="23965">9196 750 7874,'0'-15'656,"0"5"80,0 1 123,0 5 1,0-1-332,0 10 0,1 0 146,4 10-284,3-4 20,7 11-178,0-1 0,0 2-18,-1 6 0,6 2-241,-1 3 0,3-3-69,-3 4 0,-1-4-76,7-2 1,-2-4-228,1-1 0,2-6 1,-6 0 181,-2-7 0,0 1-310,1-7 283,-2 0 1,4-12 117,-6-3 1,-6-4 207,1-6-82,-6 4 28,2-12-140,-6 5 560,0-6-324,0 6 1,0-5 44,0 4 0,0-4-67,0-2 1,-5 3-113,0 2 0,-1-1 127,1 6-396,3 1 187,-4 4 0,1 5-506,0 1-141,0 5 1,5-1-1285,0 10 2023,6 10 0,3 1 0,5 6 0</inkml:trace>
  <inkml:trace contextRef="#ctx0" brushRef="#br0" timeOffset="24328">9916 897 7899,'-15'0'3014,"1"0"-1549,5 0 753,3 0-1697,6 0-319,0 0 0,6 0-219,4 0 1,3 0 60,2 0-1319,0 0 967,-1 0 1,3 0-2209,2 0 1286,-2 0 764,4 0 0,-5 0 466,4 0 0,3 0 0,6 0 0</inkml:trace>
  <inkml:trace contextRef="#ctx0" brushRef="#br0" timeOffset="24715">10284 941 8230,'-9'0'1415,"3"0"1,6-2-398,0-3 0,1 2-415,4-7 1,2 5 0,4-4-417,-1-3 1,0-1 0,5-3-280,-1-4 204,1 4 0,0-12-174,-1 4 0,-4 1 0,0-2-526,1-1 483,3 5 0,-6-5-258,-3 6 0,1-4 241,-1 4 1,0 0 371,-5 6-377,0-1-7,0 7 948,0 1-372,0 7 0,0 13-208,0 7 0,0 8 121,0 6 0,-5 4 0,0 6 379,2 0-836,1 6 0,2-9 173,0 3 1,2-9-1031,3-1 444,-4-3 316,12-8-1255,-11-2 1,9-6-1135,-6 0 1649,7-7 939,-4-2 0,0-12 0,-1-2 0</inkml:trace>
  <inkml:trace contextRef="#ctx0" brushRef="#br0" timeOffset="25419">10827 1088 7494,'10'5'775,"0"0"1,-5 6 0,5-1 50,1 3 0,2 7-407,2-1 1,-5 6 395,-1-6 1,-5 6-316,1-6 0,1 8-128,-1-3 1,-2 4-547,-8 1 0,-3-4 182,-6-1 1,-8-1-994,-2 2 0,-4-4 636,-1-6 1,-2-2-2086,-4-4 1070,4-2 1364,-5-7 0,7-13 0,0-3 0</inkml:trace>
  <inkml:trace contextRef="#ctx0" brushRef="#br0" timeOffset="40190">4962 2470 7878,'0'-9'2336,"-1"3"-1828,-4 6 0,-3 0 1,-7 0 271,0 0 1143,-6 6-1390,5 3 1,-12 7-1,2 2 145,-7 2 0,2 6 0,-5-2 527,0 4-863,5 1 0,-3-4 420,10-1-468,2-6 1,8 8-202,-1-6 0,7 0 1,3-6 137,3 1 1,4-5-576,3 0 1,5-2 197,9 2-1005,4 3 567,6-12 342,1 6 89,-1-1 1,2-4-1144,3 3 0,-1-3-430,6-2 1,-4-5 0,2-2 1725,-1-1 0,-2-2 0,-4-5 0</inkml:trace>
  <inkml:trace contextRef="#ctx0" brushRef="#br0" timeOffset="44994">11224 1749 7840,'8'-22'0,"-3"0"847,-10 8 1,2 1 173,-7 3 0,-1 3 375,-9 7 0,2 3-141,-6 7 0,-2 13-620,-9 16 0,4 10-101,-3 5 1,3 10-165,2 5 0,6 2-552,3 3 1,10-7 202,6-3 1,5-6-290,9-4 1,6-5 285,14-10 1,6-4-1540,3-11 1,10-9-3112,5-10 4632,3-4 0,2-1 0,-1 0 0</inkml:trace>
  <inkml:trace contextRef="#ctx0" brushRef="#br0" timeOffset="42593">7990 2190 7637,'9'0'1178,"-3"0"-775,-6 0 1157,0 0-1175,0 7 1,0-2-45,0 9 1,0-2-124,0 8 0,2 2-168,3 3 0,-4 3 139,4 1 0,-2 5-179,2 1 0,-3-3 66,3-7 0,-3 1-30,-2-6 0,4-1 106,1-4-344,0 0 143,-5-7 1,2-3 101,3-10 0,-4-5-6,4-10 0,-1-3 16,0-6 1,-2 0 101,3-1 0,-2-1-60,2-3-159,3 3 111,1-5 1,4 7 61,-4-1-502,-2 1 258,6 6 0,-5 2 90,7 6-590,0 0 307,-7 1 100,5 5-445,-5 3 0,2 6 136,0 0 1,-2 1-14,2 4 0,1 4-93,-6 5 633,6 1 0,-3 0 0,7-1 0</inkml:trace>
  <inkml:trace contextRef="#ctx0" brushRef="#br0" timeOffset="43489">8623 2220 7947,'0'-8'1646,"0"-5"-423,0 4-556,-7-5-334,5-1 0,-6 5 437,3 0 0,2 5 227,-7-4-534,0 5 1,-4-7-159,-1 6 0,0 0-84,1 5 1,-1 7-402,0 2 0,-1 9 207,-4 2 1,4 6-214,-4-1 0,4 7 225,1 3 0,2 2-233,3-7 0,4 6-148,6-12 0,0 5 148,0-9 1,2 0-350,2-6 1,5-1 217,5-3 0,6-3-57,0-7 1,1 0 138,-2 0 1,3-7 114,2-3 0,2-3-86,-6-1 1,4-6-20,-4 0 1,1-4 71,-1 4 0,-9-4 112,4 4 1,-4-1 86,4 1 0,-5 4-37,0-4 0,-7 4 314,2 1 0,-4 1-175,-1-1 1,0 5 538,0 0 1,0 6 13,0-6-175,-6 6 0,3-2 343,-7 6-604,7 6 1,-6 3-373,4 5 0,4 6 129,-4 0 1,3 1-360,2-2 1,0-1 236,0 7 0,0-6-236,0 6 0,5-7 149,0 2 0,7-4 0,-3-1 0,0-6-68,0 1 0,1-7 127,5 2 1,0-3 132,-1-2 72,-6 0-141,5 0 1,-4-2 110,5-3-104,1-3 15,0-6 1,-6-1-234,1 0 229,0 0-32,-2-6-231,5 5 256,-11-5 0,9 4 184,-6-2-188,7 2 0,-11-4-78,4 6 566,-3 1-147,-2-1-222,0 0 829,0 1-285,0 5-273,0 3 165,0 6-115,0 0-205,0 6-26,0-4 1,0 11 86,0-3 0,0 8-441,0 2 1,5 1 200,0-2 0,1-1-362,-1 7 1,2-7-118,2 1 1,5-2 236,-5-3 1,3 1 6,-2 0 1,3-7 43,-4-3 1,4-3 111,2-2 0,-5 0-68,0 0 1,-2-7-13,2-3 0,3-3 118,-3-2 1,-2 1-76,2-1 1,-6-1 165,6-4 1,-5 4-99,5-4 1,-7 4 84,2 1 1,-3 0-204,-2 1 801,0-1-461,0 0 1,1 7 520,4 3-232,-3 4-228,4 1 0,-4 6-200,3 4 0,-2 3 114,7 2 0,-5 1-318,5 4 0,-5-4 107,4 4 0,-4-4-408,5-1 1,-2-1 182,2 1 1,3 0-630,-3-1 1,1-4 44,-1 0 880,3-7 0,-5 4 0,7-7 0</inkml:trace>
  <inkml:trace contextRef="#ctx0" brushRef="#br0" timeOffset="44251">9725 2264 7991,'0'-8'1621,"0"-5"1,0 4-1083,0-5 0,0 4-163,0 0 1,-2 0 458,-3-4-390,4-1-1,-12 0 199,5 7-321,-7-5 1,-1 10 360,-4-7-270,4 7-251,-6-4 1,6 7-101,-4 0 0,4 2 130,-4 3 0,4 4-402,1 11 1,2-4 212,4 4 1,2 1-554,7-1 0,0-1 288,0-4 0,2 0-694,3 0 0,8-6-59,6 1 0,2-7 502,-1 2 1,1-3 85,4-2 0,-4 0 124,-6 0 0,4 0-26,1 0 1,-2-2 111,-8-3 0,3 2 296,-3-7 0,-4 5-103,-1-4 1,2 4 1065,-3-5-843,1 7 1,-5-5 803,0 3 1,-1 3-156,-4-3 1,2 5-330,-7 5 0,5 3-89,-5 7 1,5 1-108,-5 4 1,7 3-204,-2 6 1,4 7 95,1 3 1,0 4-46,0 1 1,1 1-247,4 4 1,-3-3-476,3 3 1,1 0 198,-1-5 0,0-1 179,-5-9 0,-2-8-63,-3 4 0,2-11 57,-7 1 0,1-10 35,-6-6 0,0-2-24,0-2 1,-4-2 186,-1-2 0,-4-6-79,4-10 1,1 2 179,4-6 1,2-2 84,3-9 0,-1 3-152,6-8 1,0 6 157,5-5 1,5 6-48,0-1 0,6 8 226,-1 1 1,8 2-121,1-1 0,3 3-5,-3 6 1,2 0-121,4 1 0,3 4 20,-4 0 0,9 2-217,1-2 1,0-1 88,-4 6 1,-1-7-379,1 3 1,-1-3 169,0 2 1,-4-8-124,-1 4 1,-6-4 107,2 3 1,-4 0-37,-1 1 1,-5-1 240,0 0 0,-7 0-137,2 1 1,-5 6 579,-5 3 1,2 3-222,-7 2 1,0 0 25,-5 0 1,1 7-109,-1 2 0,0 11 218,1 4 0,0 4-79,5 2 0,2-1 104,7 0 1,2-4-309,3-1 0,9-6-382,11 2 1,4-5-1259,6-5 0,4-7 215,10-13 1330,3 0 0,13-24 0,2 3 0</inkml:trace>
  <inkml:trace contextRef="#ctx0" brushRef="#br0" timeOffset="41013">6329 2426 7882,'-6'-9'3123,"4"3"-2293,-11 6 1,10 1-118,-7 4-302,7 10-271,-4 8 34,7 0 1,0 6 174,0 1-817,0-1 341,0 7 171,0-7-1440,0 1 1097,0-7 0,0-2 1,2-6-2318,3-1 1549,-3-6 1067,11-1 0,-12-7 0,6 0 0</inkml:trace>
  <inkml:trace contextRef="#ctx0" brushRef="#br0" timeOffset="41197">6241 2161 12459,'-8'0'3036,"2"0"-4100,-1 0 573,5 0 353,-4 0-958,12 0-225,3 0 1,5 0 1320,1 0 0,-7 0 0,-1 0 0</inkml:trace>
  <inkml:trace contextRef="#ctx0" brushRef="#br0" timeOffset="41585">6462 2293 7882,'0'-8'3212,"-7"2"-2997,6 6 266,-6 6-174,7-4 1,0 12-47,0 1 0,5 1-46,0 9 0,5-1-37,-5 6 0,4 4-41,-4 0 0,5 1 1,-3-6 92,1 1 1,-3-6-127,4 1 0,-4-12 47,5 1 1,-5-4-369,5 0 125,-7-4 81,4-6 0,-2-1-1,-1-4-99,8-3-32,-4-7 77,0-6 0,4 3 115,-7-7-234,6 7 82,-3-9 0,5 10 96,-3-2 1,3-3-187,-3 3 1,8-1 133,1 6 1,1 4 18,-5 0 1,4 7 71,1-2 0,0 3-78,-6 2 0,6 2 265,-1 3 1,1 3-139,-5 7 0,-2 6 0,-2 2-60,-1 0 0,-5 4-593,5-2 0,-7-2 263,2 1 0,1-6-859,-1 2 0,2-6 73,-2-4 1095,-4-3 0,12-7 0,-4 0 0</inkml:trace>
  <inkml:trace contextRef="#ctx0" brushRef="#br0" timeOffset="38557">2375 2778 8917,'-14'2'2867,"-1"3"-2423,0 3 1626,7 0-929,2-1-464,6-7 1471,0 0-2023,6 0 1,4-7 57,10-3 1,-2-11 0,6-7-272,2-4 0,2-9-1025,1 2 684,1-10-208,-1 3 744,-6-5-916,-2 14 74,-6-6 497,0 6-187,-1-7 81,-6 6 158,-1-4 0,-7 11 361,0-4 1,0 11 122,0 4 0,-2 10 169,-3 5 1,-3 5-231,-6 5 1,-1 18 294,0 16 1,-4 14-1,-1 14-335,2 6 1,2 17-24,1 3 0,5-1-1813,0-4 1356,1 0 0,0-13 191,5 3 0,2-11-1009,2-8 1,0-8-111,0-12 0,6-5 609,4-9 0,-3-4-1955,-2-6 2557,3-7 0,0-16 0</inkml:trace>
  <inkml:trace contextRef="#ctx0" brushRef="#br0" timeOffset="38757">2273 2837 7866,'-5'-15'3640,"0"1"-1771,-7-1-550,11 0 1,-4 2-790,10 3 1,3 4-111,7 6 0,-1 0-1220,1 0 0,5 0 542,-1 0 1,7 0 309,-1 0 0,1 0-573,-2 0 0,4 0 0,-3 0 521,2 0 0,3 6 0,-1 3 0</inkml:trace>
  <inkml:trace contextRef="#ctx0" brushRef="#br0" timeOffset="39113">3007 2587 8582,'-16'10'491,"-2"-2"2106,-1-1-1928,-1 4 0,4-4 0,-2 4 542,-2-1-1056,0 0 0,7 6 0,4 2 0,4 2-294,3-2 206,2 4 1,2-5-237,3 2 1,3-2-462,6-3 1,8 1 0,1-2 385,-1-3 1,6-3-806,-3-7 494,2 0 215,3-7 0,-2-6 0,-2-8-40,-2-2 1,-7 3 453,-3-4 0,-1 4 0,-8-3 265,-1 2-268,-3-5 0,-1 10 235,0-4 0,-6 4 307,-4 1 1,-3 7-370,-2 3 1,0 3 0,1 2 286,-1 0-1500,0 0 550,7 0 302,-5 0 1,11 2-930,-2 3 0,2-2-433,2 7 1072,6-7 1,-2 4 406,5-7 0,1 6 0,5 2 0</inkml:trace>
  <inkml:trace contextRef="#ctx0" brushRef="#br0" timeOffset="39441">3287 2543 9833,'0'15'780,"0"0"1,1-1-555,4 1 0,-1 6 0,5 2-51,3 0-129,-6 5 1,7-5 61,-3 6 1,-2-1 75,2-4 1,-7-1 144,2-3-55,-3-11-55,4 11-143,-4-18 132,5 4 110,-7-6-115,0-6-76,0-2 0,0-14 128,0-2-138,0 3 44,0-7 0,0 5-111,0-6 1,1 1 6,4 3 0,-3-1 79,3 7 1,1-6-2,-1 5 0,2 2-265,-2 9 1,3-3-568,6 7 1,-4 0 160,0 5-1700,0 0 1465,11 0 0,-5 5-75,4 0 846,-4 7 0,-1-4 0,0 7 0</inkml:trace>
  <inkml:trace contextRef="#ctx0" brushRef="#br0" timeOffset="48386">11798 2043 7871,'8'0'1598,"-2"0"-647,-6-6-271,0 4 1,-1-9 150,-4 6-54,3 0 1,-11 7-262,3 3 0,2-2-73,-2 7 0,5-1-350,-4 6 0,5 5 25,-1-1 0,-1 6-290,1-6 1,0 6 205,5-6 1,0 6-166,0-5 1,2-1 79,3-4 1,3 0-613,6-1 0,1-6 213,0-3 0,1-3 71,4-2 1,-2-2 231,6-3 1,-4 1-29,4-11 0,-6 2 139,2-12 1,-4 6-85,-1-6 1,-2 6 230,-3-6 1,1 1-30,-6-6 1,0 6 91,-5-1 0,-2 6 14,-3-6 1,-3 7 6,-6-1 1,-1 2-411,0 2 0,1 2-71,-1 4 9,0-4 1,0 11-129,1-3-1263,6 3 1145,-6 9 1,13 1 522,-4 7 0,3-1 0,2 1 0</inkml:trace>
  <inkml:trace contextRef="#ctx0" brushRef="#br0" timeOffset="49204">12371 2308 7931,'0'-8'824,"0"1"15,0 7 903,0 0 1,5 2-1347,0 3 0,1 3 183,-1 7 1,-3 4-160,3 1 0,-2 6-55,2-2 1,-4-1-95,4 2 1,-3-2-216,-2 1 0,-5 2-486,0-6 0,-5 0 366,5-6 0,-6-1-1182,1-3 0,-8 2 605,-1-8 0,-3 1-1041,3-5 1,1-1 1681,-7-4 0,1-10 0,-6-8 0</inkml:trace>
  <inkml:trace contextRef="#ctx0" brushRef="#br0" timeOffset="62324">15737 1867 7786,'-15'0'4445,"0"0"-5766,7 0 957,2 0 364,6 7 0,6 1 0,2 6 0</inkml:trace>
  <inkml:trace contextRef="#ctx0" brushRef="#br0" timeOffset="62364">15781 2161 7786,'0'15'588,"-2"-2"-412,-3-3 1,2-2 3354,-7-3-1241,7-4-667,-3 6-3128,6-7 1044,0 0 461,6-7 0,9-1 0,8-7 0</inkml:trace>
  <inkml:trace contextRef="#ctx0" brushRef="#br0" timeOffset="59931">13194 1940 7898,'8'-6'722,"-1"3"519,-7-7-817,0 7 0,0-4 597,0 7 1,-7-5-14,-3 0-650,-3 0 564,-1 5-540,-1 0 1,-5 0 74,1 0 1,-6 2 115,6 3-541,-8 3 130,5 13 1,-3-3 67,1 7 0,6-1-252,-2 6 1,4-1-302,1 0 0,7 1 306,3-1 1,3-1-481,2-3 0,8-3 245,7-2 0,1-5-224,9-1 273,-1 1 1,7-13-236,4 3 233,-4-4 0,10-1-22,-7 0-328,7-6 1,-9-7-75,8-7-515,-8 0 0,-2 6 34,-11-1 1110,4 0 0,-7-6 0,6-2 0</inkml:trace>
  <inkml:trace contextRef="#ctx0" brushRef="#br0" timeOffset="60286">13752 1926 7807,'9'0'1015,"-3"0"-404,-6 0 29,0 0 140,0 6 1,-1 2-319,-4 7 0,3 0 117,-3 0-315,3 6 0,-2 2-295,-1 6 0,-2 0 95,2 1 1,4-1-104,-4 1 0,1-3 24,0-2-1253,2 3 731,-5-12 223,7 5-2482,0-6 2796,0 0 0,-6-7 0,-2-2 0</inkml:trace>
  <inkml:trace contextRef="#ctx0" brushRef="#br0" timeOffset="60480">13576 2117 7807,'0'8'3317,"0"-1"-1104,0-7-1256,0 0-119,7 0 0,1 0-346,7 0 1,-1 0-283,1 0 1,4-5-4,1 0 1,5 0-587,-6 5 0,6-5 319,-6 0 0,6 0-2992,-6 5 3052,8-6 0,-5 4 0,8-5 0</inkml:trace>
  <inkml:trace contextRef="#ctx0" brushRef="#br0" timeOffset="60828">14135 2205 7828,'-15'0'5613,"7"0"-4769,1 0 0,7-2-448,0-2 0,2-3-152,3-3 0,5-9-590,9-1 0,-2-1 284,2-4 1,-3 2-661,-1-1 0,0-2 299,0 6 1,-6-4 12,1 4 0,-5 5 423,5 6 1,-7 4-179,2-5 1,-2 7 168,2-2 0,-3 5 15,3 5 1,-4 3 656,-1 6 0,0 8-272,0 2 1,0 6 99,0 4 1,0-1-245,0 6 1,0-5-231,0 5 0,2-8-901,3-1 1,-3-3 126,2-7-817,5 0 834,-1-12 727,6-2 0,1-19 0,0-3 0</inkml:trace>
  <inkml:trace contextRef="#ctx0" brushRef="#br0" timeOffset="61537">14840 1455 7753,'0'-8'1727,"0"3"-1005,0 10 1,0 3-7,0 7 0,2 5 241,3-1 0,-2 12-434,7-1 0,0 15 145,4 4 0,-1 7-237,-3 3 0,2 4 42,-7 1 1,-1 6-143,-4-1 1,0-2-477,0 2 0,-6-12 38,-4 2 1,-8-4 158,-1 4 1,-8-7-626,3-3 0,3-10 50,1-4-85,-3-11 1,7-3-1654,-4-6 840,4-7 1,1-1 0,2-9 1420,3-3 0,-3-10 0,5-7 0</inkml:trace>
  <inkml:trace contextRef="#ctx0" brushRef="#br0" timeOffset="69370">4654 3660 7843,'0'-14'717,"0"5"-366,-7-4-176,6 12 1,-6-7 746,7 3-232,0 3-204,0-5-11,0 7-137,0 0-127,0 7 0,0-4 160,0 7 1,0 0-68,0 5 1,0 6-94,0 3 0,0-1-2,0 2 0,0-1 2,0 6 0,0 4-140,0 0 1,0 5 119,0-4 0,0 5-171,0 0 1,-2 2-20,-2 2 1,2-3 96,-3 3 1,3-6-144,2 11 0,-5-8 74,1 3 1,-1 0-94,5-5 0,0 2 71,0-2 0,0 2-79,0-7 0,5 5 72,-1-4 0,1-1 34,-5-5 1,0 6 36,0-1 0,5 2 7,0-2 1,0-3 132,-5 3 0,0-1-98,0 1 0,0-3-13,0 4 1,0-3-9,0 3 0,0-4-117,0 3 0,0-3 87,0-2 1,0 1-61,0-1 1,0-1 51,0-3 0,0 2-15,0-2 1,0-2-103,0 1 0,0-4 92,0 4 1,5-4-33,0 4 1,0-6 33,-5 2 0,0-2-17,0 1 0,0-2 13,0 2 1,0 3-15,0-3 0,0 6-48,0-6 0,0 7 4,0-1 0,0 1-99,0-1 0,0 2 80,0-2 1,0-4-231,0-1 0,-2-4-141,-3-1-546,4-1 628,-6-5 1,7-5-318,0-8 1,0-13-1721,0-12 2376,0-7 0,0-15 0,0-1 0</inkml:trace>
  <inkml:trace contextRef="#ctx0" brushRef="#br0" timeOffset="72759">4727 3631 7522,'-13'-2'-35,"3"-3"1,2 4 1013,3-4-218,4 3-225,-6 2-159,7 0 1,-1 0 65,-4 0-287,3 0-56,-5 0 251,7 0-325,0 0 22,7 7 1,-4-4-105,7 7 1,0-7 29,5 2 0,1-2 98,3 2 1,3-3-4,2 3 1,9-4 35,-4-1 0,6 0 5,-1 0 1,-1 0 9,6 0 1,0 0-152,5 0 1,0 0 80,0 0 0,0 0-159,0 0 1,1 5 101,-1 0 1,5 0-158,0-5 0,5 0 72,-5 0 1,0 0 49,-5 0 1,5 0-22,0 0 1,4 0-3,-4 0 1,0 0 64,-4 0 0,-1 0-33,0 0 0,0 2 92,0 2 1,-5-2-77,0 3 1,1-2 54,4 2 0,0-3 11,0 3 1,6-4 115,4-1 1,4 5-99,0 0 0,6 0 17,0-5 0,-1 0-150,-4 0 1,11 0 108,4 0 1,3 0-269,-4 0 0,2-2 247,4-2 1,-3 2-63,8-3 0,-6-2 28,5 3 1,-4-6-21,4 5 1,-4-5 49,4 5 0,-6-1 32,1 1 0,2 3 15,-2-3 0,1 2-50,-6-2 1,6 3-15,-1-2 1,1 2 16,-6 2 0,5-5-136,1 0 0,-1-1 17,-4 1 1,4 3 27,0-3 1,6-1 17,-6 1 0,1-5-18,-6 5 1,2-6 109,4 1 0,-4 2-83,3-2 1,-3 5 194,-1-5 1,-6 5-106,1-5 1,0 5 38,4-4 1,1 4-42,-1-5 0,1 5-5,-1-5 1,5 5-52,1-4 1,-1 5-17,-4-1 1,1-1-127,3 1 1,-1-5 92,6 5 0,-6-1-50,1 1 0,2 3 70,-1-3 0,4-1-37,-4 1 0,5 0 8,0 5 0,-3-5 10,3 0 0,-6 0-155,5 5 1,-4-1 229,4-4 0,-5 3 90,6-3 1,-7 4-124,1 1 0,-3 0 69,-1 0 0,-1-2 5,1-3 0,-3 3 10,-2-2 0,0 2 30,-11 2 0,4-2 5,-8-3 0,2 4 44,-2-4 0,-4 2-65,-5-2 0,-3 3-22,-3-3 1,2 3-2,-7 2 1,-4-4 108,-6-1 0,-6 0-124,2 5 1,-4 0-88,-1 0 1,-5-2-27,-1-3-21,-5 4 326,2-6 468,-6 7-373,0 0-299,-6 0 0,2-2-18,-5-2-238,5 2 93,-2-5-417,-1 7-355,6 0-763,-6 0 1670,7 7 0,-6 1 0,-3 7 0</inkml:trace>
  <inkml:trace contextRef="#ctx0" brushRef="#br0" timeOffset="74125">4771 6086 8051,'0'-9'-96,"0"-4"315,0 12-108,0-6 9,0 7 272,0 7-158,0-6 205,0 6-347,0-1 1,7-4 199,3 3 0,4-3-44,6-2 1,3-2-70,6-3 1,7 2-62,3-7 0,4 2-13,1-2 0,2-1-53,3 6 0,-2-2 85,7 2 0,0 4-191,5-4 1,1 3 62,4 2 1,-4-2-175,4-2 1,1 2 97,-1-3 1,4 3-27,-4 2 1,6 0 94,-1 0 0,8 0-211,1 0 1,5 0 348,-4 0 1,6 0-144,-2 0 1,4 0 6,1 0 0,2-4 24,3-1 0,-7 0-2,7 5 0,-1-2-235,6-3 1,-47 4-1,-1 1 248,48-5 0,-2 3-47,2 2 0,-1 0-10,1 0 1,-48 0-1,1-2-21,47-3 0,-2 4 52,2-4 0,-1 3-136,1 2 1,1 0 119,-5 0 0,0-1-9,-1-4 1,-3 3-1,3-3 0,-3 2-4,-2-2 1,0 2-214,1-7 0,-3 7 214,-2-2 1,2-2 33,-3 2 1,-3-4-26,-1 4 0,1-5 144,-2 5 0,-1-5-186,-8 5 1,2-1 134,-2 1 1,3 2-56,1-7 0,3 7 9,2-2 1,-8-2-54,4 2 0,-4-5-120,3 6 1,1-6-3,-1 5 0,2-2 142,4 2 0,-4-1-92,3-4 0,-2-1 41,-3 6 1,5-7 17,1 3 1,4 0 0,-4 0 1,4 0 16,-5 0 1,6-4-1,-6 3 1,0 2 1,-4-2 1,3 2 18,-4-2 1,9-3-30,-9 3 1,-1 2 76,-3-2 0,-7 2 216,1-2 1,1-3-229,-5 3 0,3-1 9,-8 1 0,1-3 252,-1 3 0,-3-1-165,-7 1 0,0-2-40,0 7 0,-6-4-131,-4 4 0,0-5 249,-4 5 0,-2-1-392,-9 1 0,-7 3 60,2-3-330,-2 3-269,-4 2-233,-2 0 526,-6 0 414,0 0 0,0 0 0</inkml:trace>
  <inkml:trace contextRef="#ctx0" brushRef="#br0" timeOffset="74973">13782 3454 8210,'8'-1'-500,"-3"-4"891,-3 3-134,-9-11 162,5 12 1,-11-6-194,4 7 1,2 2-58,2 3 0,-1-2 49,1 7 0,0-1-6,5 6 1,0 5 112,0-1 1,0 6-85,0-6 1,0 8 73,0-3 0,0 4-83,0 1 1,1 1 145,4-1 0,-3 0-92,3 1 1,-4-1-21,-1 1 1,0-1-76,0 0 1,0 1-18,0-1 1,0 1 11,0-1 0,-4 0 51,-1 1 0,-7-1-246,2 1 1,2-1 127,-2 0 0,6-1-108,-6-3 0,5 2 75,-5-2 0,5 3-134,-5 1 1,7-4 212,-2-1 1,2-6-8,-2 2 1,3-4 36,-2-1 0,0-1-88,-1 1 1,4 0 98,-4 0 0,2-1-57,-2 1 1,3-5-21,-3 0 0,-1-1-27,1 6 0,-2 0-71,2-1 1,4 1-20,-4 0 0,-2 4 93,2 1 1,-4 4-133,4-4 1,0 1 104,5-1 0,-5-4 132,0 4 0,0 1-110,5-1 1,-5 6-172,0-2 0,0-1 102,5 2 0,0-7 58,0 1 0,0 2-52,0-1 1,0 1-9,0-1 0,0-2-122,0 6 1,0-6 111,0 2 0,0-2-89,0 2 1,0-4 64,0 3 0,0 3-8,0-3 0,0 7-33,0-1 0,5-2-128,0 1 1,0-4 130,-5 4 0,0-1-10,0 2 0,5 2-202,0-2 0,0-2 122,-5 1 0,0-6-830,0 2 609,0 3 0,0-7-1330,0 4-59,0-10-470,0-4 2213,0-6 0,-7-13 0,-1-3 0</inkml:trace>
  <inkml:trace contextRef="#ctx0" brushRef="#br0" timeOffset="75985">6653 4880 8006,'0'-21'811,"0"5"1,0-6-1,0 8 1082,0-1-1067,0 7-243,-7-5 404,6 5-580,-12 0 1,9-4-39,-5 7 1,-1 0 50,-5 5 0,5 0-309,0 0 0,1 0 0,-6 0-54,0 0 1,2 7-551,3 3 288,-3 3 217,5-5-311,0 5 1,1-5-377,7 7 1,0-5-81,0-1 1,7-5 396,3 1 1,3 1 0,2-1-60,-1-2 0,3-3 297,2-5 60,-2 4 0,4-12-338,-7 3 646,1-3-236,0-2 1,-2 5 143,-3 0 0,-2 2 767,-3-1-403,-4-5 1,4 8-1,-10-4-117,-4 5 1,-4 4 29,-2 1-133,0 0-393,0 0 71,1 0 323,-1 6-130,7-4 0,-4 11-452,8-3 0,-3-4-1185,2-1 1142,3 3 1,-2-5-119,8 7 1,5-6 140,5 0 0,-4-4 158,0-4-218,-7 2 1018,10-11-426,-11 5 0,4-2 241,-6 0 1,-1 7 0,-4-2 183,-5 3-465,-3 2 1,3 0-753,0 0 324,7 7-2491,-3-6 1303,12 13 1425,9-13 0,14 12 0,9-5 0</inkml:trace>
  <inkml:trace contextRef="#ctx0" brushRef="#br0" timeOffset="76803">8167 4792 7186,'0'-15'329,"0"6"1486,0-1-564,0 0-849,0-5 1,0 5 552,0 1 0,-5 4-435,0-5 0,-1 7 29,1-2-358,3 3 1,-6 2-331,3 0 1,-2 7-64,-2 3 1,-3 3 270,7 1-362,-6 1 0,9 0 0,-3-1 110,4 1 1,1-5-410,0 0 1,1-7 221,4 2 0,3-4 173,7-1 0,0 0 330,-1 0-85,8-6-59,-6 4 1,5-11 33,-6 3 2,0-3 0,-1 4 316,1-1 0,-7 0 53,-3-5 311,-3 7 332,-2-5-959,-7 11 0,-3-4 0,-9 6 0,-4 0-29,0 0 0,-5 6 1,5 3-1,-1 0 107,-1 1 0,7 0 56,-1 5 1,9-6-553,5 1 0,4-5 65,1 5-471,6-7 321,2 4 234,7-7 0,6 0-86,4 0 1,1 0 133,-2 0 0,4-5-69,-3 0 1,-4-5-109,-2 5-143,-2 0 92,-3 5 172,-5 0 1,-4 0-216,-10 0 285,-10 0 1,-6 7-615,-4 3 0,-7 3-36,2 1 779,4-5 0,-2 10 0,5-2 0</inkml:trace>
  <inkml:trace contextRef="#ctx0" brushRef="#br0" timeOffset="77564">10078 4924 8152,'0'-14'1612,"0"-1"1,-2 0-1122,-3 1 1,-1 4 0,-6 2 742,2 1-841,7-4 0,-10 9-107,3-3 1,-1 2 76,1-2-603,-3 3 392,5-4-761,-7 6 531,7 0 204,1 6 0,7-2-374,0 5-930,0-5 1,7 7 522,3-6 1,3 2 229,2-3 0,-1-2 484,1 3 0,0-3-88,-1-2 0,1-2 451,0-3 0,-1 2-254,1-7 1,-5 5 1329,0-5-1045,-7 0 1,2-4 81,-10-1 1,-3 7 140,-7 3 0,-4-2-196,-1 3 0,-6-1-463,1 5 0,2 1 165,-1 4 0,6-2-434,-2 7 1,11-5 229,4 5 0,-2 0-1022,2 4 1,7-4 547,8 0 1,9-2-343,6 2 1,3-3 250,1-7 0,10 0-1379,0 0 1966,7 0 0,-8 6 0,6 2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9:31.34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118 89 7962,'0'-15'5455,"0"7"-4360,-6 1 1,3 6 1313,-7-4-1775,0 3 1,0 1-289,0 6 1,6 12-13,-6 3-56,0 6-386,-5 4 150,7-1 1,-3 5-340,6 1 1,0 5-1,5-2 210,0 0-808,6 4 525,3-11 234,5 5 0,7-8-189,4-4 1,9-4 0,5-10 122,4-5 64,1-4-386,0-7 648,0-3 1,-5-12-61,1-3 0,-8-9 0,1-3 159,-7-1-130,-5-3 147,-6-4-184,-7 0 1,-1 0 985,-7 0-966,-7 0 0,-3 6 24,-9 4-54,-4 3 1,-8 15 16,-3 6 0,-4 7 0,-4 4-1161,2 4 516,4 3 296,7 14-2369,6-6 1623,2 5 0,8-6 1032,3 0 0,10-1 0,8 1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9:32.07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190 45 8258,'-2'-13'270,"-3"3"1,2 3 1568,-7 7-760,0 0-521,-4 0 1,-1 4 93,0 5 0,1 3-113,-1 12 0,0 6 0,0 6 297,1 1-248,-1 3-287,0 4 0,7 0-49,3 0 0,5-5 69,5 0-333,10-6 59,1-4 1,14-3 192,-1-6 1,4-7-237,11-8 0,-3-5 64,8-5-258,-4-10 1,-1-9-1,-1-9-301,-4-1 0,-5-7 0,-9 2-46,-6-4 357,-9-1 0,-3 5 69,-7 0 1,-8 1 266,-7-1-137,-13 3 1,-9 13 84,-7 4 0,-2 4 0,-2 5-745,-1 5 1,2 4-115,8 1-100,3 0 855,13 6 0,15-4 0,10 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4:04.51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38 8298,'0'-15'1423,"0"7"0,0 0 0,-1 4 0,-2 1-330,-2 5-869,0-2 0,5 18 0,0-3 1,0 2-1,0 5 0,0 2 162,0 4-243,0 1 0,0 1 1,0-1-1,1 1 563,4-1-1273,-3 0 1,4-4 730,-6-1 0,2-4 0,1 3 0,2-2-962,-1-3 828,-3-8 14,6 3-42,-6-11 0,11-2 0,-6-10 212,2-3-232,-4-9 0,9 1 0,-5-7 0,2 1 1,0-4-1,-1 0-99,0 0 0,4 1 0,-5 1 1,2 1 87,-1 4-2,-5-4 228,9 11-108,-5-10 0,0 15-147,-3-2 1400,-3 9-1213,4-2 1,1 9 0,2 4 0,-4 7-158,-3 5 45,-2 8 1,0-3 0,2 7 0,1-1 0,2 0 0,-2 1-251,-1-1-236,4-6 0,-3 3 0,6-4 203,-3 0 217,6-4-1075,-11 4 848,12-14-65,-11 5 0,11-12-185,-3 4 0,3-3 345,2-2 0,-6-11 0,1-4 1,2-3-144,1-3 533,1-2 1,1-7-251,0 1 1,-2 4-43,-3 1 1,3-1 0,-4-2-1,5 1 1628,0 1-1118,-6 7 1,4 2 0,-6 8 844,3 1-1186,-6 2-44,10 12 1,-12 1 176,4 7 1,-3 6-1,-2 3-652,0 4 274,0 1 1,0 1 0,0-1 0,0-1 0,0-2 0,0-3-1,0-2-2530,0-3 0,0-1 1939,0-3 560,7-6 0,-4-1 0,7-7-1870,1 0 2060,2 0 0,8-7 0,2-1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9:32.7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177 221 7847,'0'-15'714,"0"6"1,0-1 0,0-2 117,0-1 1,-1 3 0,-3 1 1516,-1-3-1657,-6 6 0,3-3 31,-7 5 123,0 2-490,1-5 1,-1 16-202,0 5 0,1 4 1,-1 10 108,0 3 0,2 8-389,3 0 169,4-3-85,6 7 0,8-7 30,7 3 1,6-3-442,8-7 322,7-6 0,3-3 15,10-10 1,-1-4-477,6-6 1,-7-3-17,2-7-316,-3 0 53,-2-24 502,-13 9 155,3-11 0,-24 2 1,0-2-229,-7-1 282,-3-2 1,-13 1 172,-7 4 0,-6-1 159,-3 6 1,-7-4-1,-2 10-812,1 1 330,1 0 0,13 9-1152,3 3-1069,4-3 2530,8 12 0,1-12 0,7 5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9:33.1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251 74 7843,'0'-15'443,"-5"5"1,-2 2 2762,-1 1-1853,5 2 0,-10 1 886,3-1-1911,-3 0 0,-3 6 0,-2 4 266,-2 5-454,-6 10 1,8 4 0,-5 9 45,2 1 1,3 5-143,8-4 0,-1 5 195,6 0-504,0-4 244,11-1 1,11-5-392,12-1 1,4-1 0,9-5 89,4-8 1,3-7-221,0-8 316,3-7 0,1-3-288,-4-9 0,-4-4-36,-1-6 1,-8-1 205,-6 1 133,-7-7 163,-15 5 0,-2-12 106,-6 4 1,-8 3 473,-7 2 1,-6 0-1,-10 3-300,-3 3 1,-2 10-234,-3 3 63,-4 7 1,12 8-2721,-3 0-4512,9 0 7170,11 7 0,7 1 0,7 6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9:39.48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60 309 12654,'-33'-16'983,"7"3"-492,26 13 1,37 15 491,17-1 0,3 1-656,7-15 1,-5 5 0,16 0 655,13-2 0,0-1 0,-7-2-656,-8 0 1,12 0 0,5-2-1,4-3 1,1 3 0,2-4-1,-4-1 1,-8 6 0,6-6 655,-1 1-378,-5 4-568,-35-4 1,1-1 0,45 4-21,-45-2 1,1 0 0,3 0 0,0 0 0,0-1 0,1-1 38,-1 2 1,1 0-32,2-2 1,0 1-25,-6 5 1,0 1 0,3-4-1,0 1 1,-3 3 0,0 0 0,1 0-1,0 0 1,1 0 0,0 0 51,-1 0 1,0 0-68,0 0 1,-1 0 0,-1 0 0,-1 0-318,48 0 357,-44 3 0,0 1-397,37-3 369,-37 2 1,0 1-1,41 1 1,3 0-1,-3-2 1,-2-2 104,0-1-59,0 7 1,-5-5 0,-1 2 0,-2-2 81,-2-2 1,-1-2 0,3-1-110,-2-2 1,-5 0-37,6 5 29,-8 0 0,4 0 1,-6-1-1,6-2-108,13-2 0,-13 0 117,13 5 1,-18 0-71,-6 0 39,26 0 0,-9 0-4,-30 0 1,1 0 118,-1 0 0,0 0-103,-2 0 0,-1 0 0,46 0 0,-25 0 8,-1 0 1,1 0-1,1-2 1,2-1-1,4-2-15,6 2 18,-9-6 0,19 6-16,-14-7 1,12 2-3,-7-2 0,3-3 0,-3 5 0,1-2 9,-1 1 236,0 5-232,0-9 0,-1 12 1,-1-4-1,-1 3-7,0 2 0,10 0 2,-7 0 13,4 0 0,-4 0 1,0 0-20,0 0 11,-37 0 0,-1 0 0,47 0 1,-45 0-1,0 0 29,48 0-260,-2 0 219,-2 0 0,-43 0 0,0 0 0,-1 0 0,-1 0 0,2 0 0,-1 0 18,0 0 0,0 0 0,0 0 0,-1 0 0,1 0 0,-1-2-22,0 0 0,1 0 4,3 1 1,0 0 46,-3-2 0,0-1 0,3 3 1,0 1-1,-5-2 0,1 1 1,-1-2-1,1 1 0,49-2 5,-1 3 1,-47 1-1,-1 0 1,44 1-7,1 4 0,-8-3 0,6 4-169,2 1 96,-3-5 0,-43 3 1,0 1-1,44 1-190,3 1 38,-6-5 145,-40 0 1,-1 1-1,47 0 1,-47-1-1,1-1 1,49 2 0,-2-3 6,1-1 46,-48 0 1,0 0-1,0 0 1,0 0 0,0 0-1,0 0-99,47 0 155,-48 0 1,1 0 0,45 0 0,-44 0 0,-1 0-61,1 0 0,-1 0 0,45 0 1,-1 0 83,0 0-117,1 0 1,1 0-1,-4 0 85,-3 0-246,-9 0 142,12 0 0,-9 0 1,10 0-1,-1 0-181,1 0 202,-1 0 0,5-5 0,1-1-36,1-2 0,0 3 84,-49 0 0,0 0 1,-1 0-1,0 0 1,1-2-1,-1-1 1,2 2-1,1-1-64,-1 2 0,0 1 264,46-10-80,-47 10 1,0 0-1,40-5 1,7 0 0,2 1 98,-50 4 1,1 0 0,0 2 0,1-1-65,-1-2 0,1 0-129,44 2 1,-43 0 0,0 0-1,-1 2 1,-1 2-45,1-1 0,1 0-81,2-1 1,1 2 0,-1-1 0,1 1 0,2 1 0,1-1-124,0 1 0,0 1 95,-3 3 0,-1 0 77,3-2 0,0 0 1,-3 1-1,-1 0 1,3-1-1,-1 0 1,-2 0-1,0 0-157,-1 0 1,-2 0-148,46-1 0,-7 6 0,-4-6 42,9 2 685,-25 0-490,7-5 571,-33 0-712,-19-7-752,-6-1 492,-58-7 0,-46 28 492,3 33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9:48.92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339 353 8213,'5'-14'3586,"0"-1"-2892,0 0 0,-5 5 76,0 1 0,-7 0-522,-3 0 1,-3 2-201,-1 7 31,-8 0 54,0 0-1203,-8 0 1202,1 7 0,-1 1-217,1 6 0,0 6-272,-1 0 478,1 6 1,6-8-235,3 6-19,11-6 1,2 3-113,7-6 1,3 0 0,7-2-101,10-3 234,12-4 21,-1-6 1,12-11-112,-4-4 1,5-3 0,3 2-495,2-4-35,7-3-266,-10 0 672,4-4 127,-6 4 1,-1-7 0,-4 1-142,-5 0 1,-3-1-13,-1 1 467,-7 6-168,-2-5-55,-13 5 967,5 0-517,-11-4 310,4 10 883,-12-4-1138,4 13 0,-11 1 0,2 7 360,-7 0-415,1 0 1,-4 7-330,0 1 241,5 7 9,-6 6-629,8 2 316,5 6 1,-2 1-472,6-1 383,-6 1 92,9-8 1,-4 6-166,6-3 1,8-4-1,5-1-39,5-4 89,1-1 0,7-7 19,4-3 1,4-4 21,0-1 1,-2-1-7,2-4 0,-2-3-220,3-7 45,-4 0 207,-2 0 1,-3-1-166,-6-3 1,0 2-1,-7-2 210,-4 2 53,-2 3 0,-7 4 891,0 0-647,-7 7 1,-1-9-24,-6 7 0,-3 0 1,-1 7-1,-3 3 699,-2 5-495,5 9-159,-3-2-286,13 4 179,1 0 8,7-4 1,2 9-140,3-7 1,11 1 0,14-7-1397,7-3 1086,12-4 85,3-6 0,20-13 0,3-3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9:49.7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59 74 7963,'0'-23'1155,"0"2"0,0 11 1183,0 1-1746,0 5-342,0-2 1,0 22 145,0 4 1,-5 11-7,0-2-268,0 1 0,4 12 1,-3-3-1,-1 5 173,2 5 0,0-5 0,0 2-169,-2-5 0,-2-3 1,4 2-1,-2-2 398,2-2-307,1-8 0,2-7 14,0-6 211,0-1-588,0-6-64,0-1 0,2-18 0,1-6 20,2-4 34,6-4 0,-2-4-206,5 6 1,6-3 0,-1 5-183,-1-2 288,5 5 1,-1-2 0,4 9-1,-2 3 26,2 1 0,2 2 0,0 5 317,-4 0-214,4 7 1,-10 6 0,5 8 34,-2 2 1,-1-3-64,-6 4 289,-5 1 1,-3-1 0,-6 1 0,0-1 786,0-1-660,-6 5 0,-4-12 95,-10 4 464,4-4-509,-12-8 0,5 4 21,-6-7 0,-1-1-68,1-4 1,5-1-197,-1-4 0,7 2 1,-2-7 368,4-2-539,1 6 1,7-7-313,3 3 0,4 2-512,1-2 186,0 7 1,6-9 0,6 7-187,6 2-1114,5 2 1297,6 1 0,2 0 0,2 0-1743,1 0 2486,7 0 0,-10 0 0,5 0 0</inkml:trace>
  <inkml:trace contextRef="#ctx0" brushRef="#br0" timeOffset="354">838 427 7963,'-21'-8'0,"3"-4"0,-7 8 2595,7-1-1704,-3 5 0,0 1 1032,-4 4-1462,4 3 1,-2 7 0,5 1 477,-1 4-716,-1-4-56,12 12 0,-3-10-132,6 7 1,0-6 0,5 4-652,0-2 496,0-1 1,6-7-893,4-3 769,3-4 0,7-1 0,1 0-974,2-2 881,1-8 0,4-3 1,-2-6-103,-1-1 0,-2-1 0,1-2 11,-4-2 149,-4 0 55,-1-1 730,-1 5-365,-5-5-182,-3 6 801,-6 0 1,0 5-480,0 1 0,-2 5 33,-2-1-188,-5 4 0,-4 2 1,2 6 12,1 8 1,2-1 119,-2 6-935,-3 3 521,11-7 0,-4 7-463,6-3 1,2-4 0,1 4-122,2-4-698,13-8 981,-9 5 0,14-10 1,-5 6 454,2-3 0,6-1 0,-3-5 0</inkml:trace>
  <inkml:trace contextRef="#ctx0" brushRef="#br0" timeOffset="1062">1235 412 7963,'8'-6'3140,"-1"4"-2182,-7-11-17,0 11-535,-7-4 0,5 4 304,-2-3-228,2 4-315,2-6 0,-7 7 125,-2 0 1,0 0-41,0 0 1,0 2 82,0 3-164,-4-4 52,4 12 56,-5-4-91,6-1 1,-4 5 98,7-3-83,0 3-61,5 1 0,0 1 1,2-2-263,3-3 35,3 3 0,5-5 0,-3 7 1,3 0-324,-3-1 1,3 1 117,1 0-75,-5-1 90,4 1 1,-12 0 95,4 0 1,-3-1-1,-2 1-312,0 0 367,-7-7 0,1 5 83,-4-3 1,-3-4 177,3-1 1,-8-3-101,-1-2 0,-1 0 265,5 0-188,7 0 1,-3-7-88,6-3 0,-5-3 55,5-1 0,0 4-39,5 0-347,0 0 1,7 0 0,1 1-1633,0-3 1329,5 6 1,-5-1-1201,7 7 1,5 0 1805,-1 0 0,7 0 0,-3 0 0</inkml:trace>
  <inkml:trace contextRef="#ctx0" brushRef="#br0" timeOffset="1324">1455 530 7841,'-8'0'4953,"2"0"-4164,6 0 0,1 2 0,4 1 0,5 3 0,3 1 1005,2-1 1,1 4-514,4-5-906,-4 0 1,10 0 0,-6 0-341,-2-2 1,3-1-284,-1-2 286,-1 0 1,-3-7 0,2-3-101,2-3 0,0-6 0,-7-1-364,-3 2 259,3-5 0,-12 2 1,4-3 0,-3 1 129,-2 3 0,0 4 0,-2-4 178,-3 4-56,-3 8 1,-12 1 46,1 7 0,-6 0-71,6 0 0,-6 7 29,6 2 395,-7 11-168,9 3 18,-4 0 571,6 5-547,1 1 1,5 2 527,4 3-535,4-3 1,1-6-109,0-1 1,6-1-155,4 2 1,10-4 225,4-6-565,4-7 215,8-2 0,2-7-1215,6-4 1,0-3 0,0-7-6017,0 0 7265,0-6 0,0 5 0,0-6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9:47.47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574 133 7923,'0'-30'486,"-2"4"0,-4 5 1,-8 6 2194,-4 2-1356,-8 0-552,3 5-319,-6 2 0,-7 9 76,-3 7 1,-8 8-230,-2 16 0,-5 3 121,5 8-1088,6 5 713,1 2-360,11 7 0,1-5 0,12-2 418,7-1-505,4-2 368,7-5 1,9-6 0,5-4-638,9-3 1,11-6 0,6-4 0,4-3-700,5-5 0,-2-8 0,5 0 1368,-1-4 0,0-1 0,-6 0 0,-1 0 0,-3 0 0</inkml:trace>
  <inkml:trace contextRef="#ctx0" brushRef="#br0" timeOffset="364">926 427 8875,'-6'-8'1391,"3"0"1,-9 4 0,-2-1-463,-4 2 1,-7 1 0,4 4-720,-2 3 1,0 2 0,-3 6-1,1 0 44,-1 3-119,5 2-53,-7-3-353,12 6 0,-5-5 0,8 5 0,3-1-576,5 0 1,3-1 329,2-4-421,7 0 554,1-7 0,7 3-47,-1-6 0,8 0-147,2-5 360,4-6 42,1-3 1,-4-5 0,-2-1-306,-2 0 369,5 1 0,-10-1 97,4 0 1,-9 5-195,-1 1 1076,-6 5-556,2-2 642,-6 6-514,-6 0-130,-3 6-178,1 2 0,-5 7-2,3 0 0,2 4-246,-2 1 0,7 0-606,-2-6-540,4 1 891,7 0-240,2-7 0,14-2 1,2-7-1,4-2 612,1-2 0,1-13 0,-1 1 0</inkml:trace>
  <inkml:trace contextRef="#ctx0" brushRef="#br0" timeOffset="650">1309 412 7923,'-15'-8'1618,"0"-5"-699,1 11-296,-1-4 266,7 6-301,-5 0-741,11 6 1,-5-2-1,7 5 226,0 3-252,0 7 194,0-2 0,5 6-413,0-4 352,7-2 0,-6 4 0,6-7-44,-3 1 1,-4 0-8,5 0 367,-7-1 1,4-4 0,-7 0 830,0 1-997,0-4 1,-2 1 0,-3-5 16,-4 2 1,-6 5 81,-5-5 88,4 0-340,-5 1 0,4-4-385,-2 3 171,2 3 1,-4-6-862,7 3 0,4-4 1124,0-1 0,7 0 0,-4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9:46.65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59 2426 7923,'0'8'2805,"-6"-1"-921,-4-7-1247,3 0 1,-1 0 250,3 0-640,-3 0 1,0-7 0,3-4-25,3-7-72,2-12 0,0-7 0,0-9 12,0-3-185,7-3 1,1-9-1,7-1-23,-1-1-504,-5-8 434,4-2 1,-10-14 223,7-6 0,-5-2-240,4 2-564,-7 42 1,0-1 606,1-3 1,0-1 0,0-2 0,-1-1 0,1 1 0,-1 0 6,-1 1 0,1 1 199,2-3 0,0 2 123,5-34-45,5-2 1,-4 17 0,-2 6 0,0 10-56,1 6-12,0 5 0,1 11 1,-2 4 26,-1 3-61,4 8 520,-9 8-612,11 2 647,-5 5 0,2 0-738,0 3 1,0 4 808,4 1-794,1 0 0,1 0 0,2 0 129,2 0 1,4 0-39,-4 0 1,11 1 0,0 4 259,5 5-145,3-4 1,5 6 198,0-7 1,5 1 0,2-2 0,1 0-24,4 0 0,-1-3 0,1-1 0,-2 0-255,1 0-80,-4-6 0,-2 4-97,-10-3 1,-3 4 0,-7-1-135,1-3 1,-7 3-413,-4-2 0,-2 2 301,-3 2-1077,-5 0 38,-3 0-77,-6 0 1092,-6 0 1,2 2-441,-6 2 1,1 0 0,-6 4-629,0-2 604,7-1 855,-5 2 0,5 1 0,-7 7 0</inkml:trace>
  <inkml:trace contextRef="#ctx0" brushRef="#br0" timeOffset="317">1279 1 8488,'-23'0'4247,"9"0"-4883,1 0 686,11 6 1,-3 2 186,10 7-507,3 0 256,13-1 0,-4 1 0,4-2-422,0-3 288,2 3 0,1-3 175,1 9 0,-7-2 1,2 2-1,-6-1 863,-4 2-679,3-4 1,-11 12-1,1-4 1221,-6 4-984,-5 2 1,-12-1 19,0 0 1,-6 1 0,2-1 277,-4 1-769,-1-1 1,6-6 339,3-4-2103,4-9 1231,1-3 0,10-4 555,10-3 0,16-3 0,17-12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1:59:33.86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133 1006 7844,'0'-8'2267,"0"-5"1,-5 10-719,0-7 1,-1 5-563,1-5 1,1 6-644,-5-6 0,-1 6 0,-5 3-63,0 9 0,1 5-483,-1 16 154,0-2-232,7 15 1,2-4-1,6 6 286,0 0 0,8-2-247,7-3 0,6 2 0,10-8-139,3-5 0,4-1 5,6-7 121,6-7-417,-4-6 550,5-7 1,-7-8 161,0-7 0,-2-6-46,-2-9 1,-11-6 196,-9-3 1,-6 0-54,-4-5 1,-10 3-1,-11-8 216,-7 3 1,-7 7 15,-9 0-302,-4 13 0,-6-7 93,0 13-1778,0 7 1292,7 0 0,1 12-1922,6-4 0,14 5 2246,6 5 0,7 3 0,3 7 0</inkml:trace>
  <inkml:trace contextRef="#ctx0" brushRef="#br0" timeOffset="421">2250 948 7816,'0'-15'2972,"-7"0"-1382,5 1-354,-11 5 1,10 1 0,-7 5 297,-1-2-1135,-2 0-147,-2 5 0,0 7-44,1 2 0,-1 11 136,0 5 0,1 2-99,-1 3 0,7 6-271,3 3 0,5 3-420,5 2 1,5-4 393,9-1 1,6-2 0,9 3-377,5-6 1,5-5 81,5-4 0,-1-6-258,6-9 313,-7-3 115,4-7 11,-7-7 0,-7-8-109,-3-9 716,-2-10-357,-10-4 0,-7-6-122,-10 0 965,-3-7-641,-9-1 1,-8 0-155,-9 3 0,-4 5-174,-1 4 0,-6 1-331,1 10 1,0-2 0,6 13-2910,4 5 1526,2-2 1755,14 13 0,-5-4 0,5 6 0</inkml:trace>
  <inkml:trace contextRef="#ctx0" brushRef="#br0" timeOffset="1119">4719 904 7811,'-2'-14'948,"-2"3"2475,-6 1 985,3 7-4224,-6-4 0,10 7 0,-9 0 1,-2 4 257,-4 5 1,-8 8-52,1 12-188,-3 7 0,-1 2 1,1 7-55,4 4 1,-1-3-1,11 2 1,5-6-190,6-3 0,6-5 0,7 4 0,11-4-156,10-6 0,9-7 0,9-11 0,5-7-71,3-6 161,1-12 16,1-7 0,-8-9-242,-7-4-1334,-6-2 1616,-9-7-45,-6-1 1,-4 3-1,-9 1 68,-5 2 0,-13 6 1,-10-1-1,-10 5-213,-3 4-1268,-6 4 967,-1 13 0,-4-4-77,2 7-847,4 1 1465,20 4 0,-5 0 0,6 0 0,-6 0 0</inkml:trace>
  <inkml:trace contextRef="#ctx0" brushRef="#br0" timeOffset="1527">7012 845 8400,'-6'-8'0,"-4"3"36,-3 3 2368,-2 2-1350,0 0 1,-1 2-68,-4 3 0,-2 9-86,-8 11-745,-6 3 1,5 1 0,-3 2 38,3 3 1,10 2-1,4 5 1,7-3-1,6-3 303,5-2-287,6 5-169,21-7 0,-1-2 0,16-9-963,2-4 1022,9-1 1,4-7-1,5-6-274,-1-11 0,-3-2 1,-3-15-1,-6-4 145,-4-2 0,-7-9 19,-14 2 0,-6-4 0,-9-1 0,-8 0 178,-10 0-184,-15 6 0,-17 4 0,-9 8-181,-4 2 1,-5 10 161,0 0-1447,5 9 472,3-2 0,19 7 1,6 0-1872,7 0 2880,10 0 0,2 0 0</inkml:trace>
  <inkml:trace contextRef="#ctx0" brushRef="#br0" timeOffset="2224">8820 815 7849,'-6'-13'933,"-4"3"1,-3 4 215,-2 6 1,-1 6-521,-4 4 0,-4 5 68,-11 5 1,4 4-260,-3 10 0,5-1-54,4 6 1,5-4-174,11 4 0,2-2 0,7 2 1,8 4-150,7-4 1,13-3 112,11-2 0,10-9-81,5-6-60,3-9 0,7-3-420,-1-7 271,1-7 1,-10-7-333,0-11 267,-7-3-2,-3-8 1,-14 4 85,-11-8 1,-9 6 0,-8-5-178,-10-2 162,-15-1 0,-21 4 0,-12 5-1706,-6 7 1326,-5 5 0,-6 6 1,1 2-2347,3 4 2837,4-5 0,13 6 0,1-6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22:00:07.0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147 983 7944,'-9'5'4048,"-1"0"-3400,6 7 0,3-12 1,9-2-1,3-11-315,6-10-284,1-11 1,1-4-501,1-6 389,0 0 0,-1 0 0,1 0-260,-2 0 0,-7 5 1,-3 1 1,-1 2 0,4-5 154,-9 10 1,4-5 0,-6 9 275,0 2-8,0 4 1512,0 13-1079,-6 1 1,-1 15-45,-2 7 1,-4 19-108,3 15 1,-3 21-8,-2 14-940,7 2 806,-5 9 1,11 5-283,0-49 0,-1 1 0,3 1 0,0 0 76,2-1 0,1-1 0,0 37-395,7-10 260,0-9 1,3-12 0,-2-5-1307,-1-8 1,-6-13-2839,0-11 2589,5-4 1653,-8-8 0,6-1 0</inkml:trace>
  <inkml:trace contextRef="#ctx0" brushRef="#br0" timeOffset="202">0 1101 7912,'0'-8'3674,"2"-4"-2703,3 8 0,3-6-309,7 5 1238,-1-7-1229,8 11 1,1-11-357,6 7 0,-5 1 0,1 2-1711,1-3 969,2 3 1,1-4-620,1 6 1,-1 0 1045,0 0 0,-6 0 0,-1 0 0</inkml:trace>
  <inkml:trace contextRef="#ctx0" brushRef="#br0" timeOffset="587">647 895 7246,'-15'0'4686,"6"5"-3525,-1 0-514,7 0-659,-4 2 59,7 1 1,0 6 64,0 1 0,2 1 1,1 2-559,2 2 472,13 0-897,-8-6 691,11 1 0,-5-5-176,4 0 0,1-7 111,3 2 1,3-4-225,-8-1 381,7-6 1,-9-2 0,4-7 35,-6 0 0,-2-4 86,-4-1 0,3-4 1,-7 4 163,-2 2 1,-3-3 701,-5 1-612,-3 1 0,-8 4 82,-4 0 1,2 2-154,-6 3 1,4 4 0,-3 6-45,2 0-86,1 0-654,6 0 462,-1 6 1,2-2 125,3 5 0,4-4-609,6 5 0,0-5 1,1 3-1633,4-1 1557,3-2 1,7-1-759,0 1 1421,-1 0 0,8-5 0,0 0 0</inkml:trace>
  <inkml:trace contextRef="#ctx0" brushRef="#br0" timeOffset="1293">1044 778 12703,'8'0'1280,"-1"0"-843,-1 6 0,-4-4-224,11 11-232,-5 2 101,0 1 1,5 12 0,-5-4-74,1 4-6,4 1 1,-7-4 183,4-1 1,1-6-456,-6 2 151,0-4-27,-5-1 1,5-5 38,0 0-183,0-7 144,-5 3 398,0-12-254,7-9 0,-6-1 13,4-4 1,-2-3 0,1-1 22,0-4-12,1 5 127,2-5-126,1 6 24,0-1 1,5 1 65,-3 8-69,3-1-13,2 0 0,0 7 229,-1 3-117,1 4 1,0 1-283,-1 0 0,-4 1 20,0 4-391,0 3 1,3 7-1503,-3 0 1381,3-7 1,-12 0-99,4-3 727,-3-3 0,-2-2 0,0-9 0</inkml:trace>
  <inkml:trace contextRef="#ctx0" brushRef="#br0" timeOffset="7300">2646 719 7285,'0'-8'4184,"0"1"-3464,0 7-368,0-6 0,-1 4 146,-4-3 0,1 3 92,-5 2 1,-1 0-171,-5 0 0,-1 0-35,-4 0 46,4 0-1,-12 7-335,12 1 0,-10 12 0,4 1 207,-1 2 1,4 1-193,-6 6 1,7 4 0,-1 2-55,3 2 1,6-6 37,0 3 0,7-6-344,-2-5 147,3 4 60,9-11-160,7 4 0,6-8 72,9-3 0,-1-4 11,11-6 1,-1 0 116,1 0 0,4-1-355,-4-4 154,3 3 1,-4-11-1494,4 5 749,-11 0 359,5-5 309,-6 11 0,-8-5-2265,-2 7 2545,-4 0 0,-1 0 0,0 0 0</inkml:trace>
  <inkml:trace contextRef="#ctx0" brushRef="#br0" timeOffset="9743">5336 601 7841,'0'-8'-280,"0"2"245,0-1 289,0 5 1,-5-6 290,0 3-42,0 4-293,5-6-10,0 7 511,0 0 1,2 7-419,3 3 0,-2-1-73,7 6 1,-7-4 0,4 11 42,-1-1 1,-2 0-91,5 4 87,-5 2-250,2-4 148,1 7 1,-6-1 56,4 0 1,-1-1-158,0-3 0,-2 1-14,3-7 0,-3-4-44,-2-5 1,0-5-54,0 5 1,5-9 26,-1-1 1,1-6-169,-5-9 115,7-6-96,-6-2-32,13-6 242,-13-7-38,12 5 1,-9-5-223,5 6 1,1-4 43,5 0 0,0 4-81,-1 6 1,1 6-224,0-2 1,-6 4 187,1 1 1,0 2-256,5 3 1,-1 4 233,1 6 0,-5 0 0,0 1-150,1 4 0,2 3-589,2 7 1057,0 6 0,-1-4 0,1 4 0</inkml:trace>
  <inkml:trace contextRef="#ctx0" brushRef="#br0" timeOffset="10141">5998 645 7815,'0'-8'2174,"-7"-5"-1189,5 12-389,-11-6-458,5 0 0,-2 6 1,1-4-1,-3 3 1,-1 2-1,-2 0 1,1 2-1,-3 3 1,-1 5-72,-1 3 0,-1 6 0,5 3-235,1 0 1,1-2 179,3 4-39,-3-6-297,11 10 178,-4-11 1,1 9-9,0-7 1,2 1 79,8-5 0,-2-1-177,7 1 1,-1-2 57,6-3 1,0-4-24,-1-6 1,6 0-1,0 0-111,-2 0 0,3-6 170,-2-4 1,1-3 107,-5-2 73,-1-6-135,1 5 1,0-10 23,0 6 121,-7 0 356,5-1-268,-12 5 1,6-5-121,-7 6 1,5 0 764,0 0-527,0 1 0,-7 1 1005,-3 3-222,4 3-327,-6 7-587,0 0 0,6 2 29,-4 3 0,3 3 1,2 7-138,0-1 0,0 1-266,0 0 0,0 4 27,0 1 1,5 5-267,0-6 349,7 1 1,-9-6-172,7 1 244,-1 0 1,6-5 7,0-1 0,-1-5-9,1 1 1,0-5 134,0-5 1,-1 1-78,1-5 0,0-1-140,-1-5 0,1 0-39,0 1 1,-2 4-155,-3 0 0,3 2-462,-4-2 133,-2-3 687,6 5 0,-11 0 0,4 1 0</inkml:trace>
  <inkml:trace contextRef="#ctx0" brushRef="#br0" timeOffset="10874">6277 645 7815,'-8'-8'710,"1"2"-383,7-1 0,0 4 866,0-7-376,0 7-24,0-4-406,0 1-75,0 4 0,0-4 88,0 6-135,0 6 1,2-3-95,3 7-32,-4 0 0,6 10 0,-6-1-44,4-1 0,-3 3 67,3-1 0,-2 4-142,2-4 0,-3 1 34,3-1 1,-4-4-101,-1 4-502,7-4 434,-6-1 0,8-7-483,-5-3 394,-2-3 1,6-2-26,-3 0 0,-3-2-619,3-3 558,-4-3 0,4-7-198,0 0 146,0 1 131,2-1 42,-6-6-40,12 5 1,-5-11-132,7 8 828,0-1-333,0-1-162,-1 5 1,1-6 1021,0 8-667,-1 6 1,1-4 132,0 7 0,-1 0 121,1 5 100,0 0 0,-2 7-211,-3 3 1,1 3-304,-6 1 1,0 6-346,-5 0 0,5 4 182,0-4 1,0 1-519,-5-1 0,0-4 97,0 3-6,6-2 1,-3-3 136,7 1 0,-5-5-590,5 0 1,-5-7-259,5 2 1,-1-3 536,6-2 0,0 0 575,0 0 0,6 0 0,2 0 0</inkml:trace>
  <inkml:trace contextRef="#ctx0" brushRef="#br0" timeOffset="11772">7100 704 7809,'0'-8'1637,"-5"0"-1259,0 3 147,-6 3 1,8-9 0,-7 6 0,0 0 0,0 0 0,2-1-1,0-1 1,0 1 71,-4 2 1,1 1-868,1-2 217,-3 4 146,5-6-584,-7 14 307,0 1-445,1 6 360,5 1 132,-4 0 1,10 1-209,-7 4 112,7-4 125,-3 12 0,6-12-70,0 4 0,0-2-111,0 1 178,0-2-36,6 4-251,2-13 123,7 5-41,0-11 0,-1 4 21,1-6 0,0 0 22,-1 0 1,1-1 48,0-4 0,0-3 85,-1-7 0,-1 0-282,-3 0 472,3 1 1,-11-1 779,3 0-542,-4 1 877,-1-1-486,0 7-303,0 1 0,0 9-75,0 3 1,0 3 16,0 7 0,0-1-150,0 1 0,0 5 59,0-1 0,5 7-187,0-1 1,5 3 101,-5 1 0,6 0-281,-1 1 1,-2-1 93,2 1 0,-5 4-42,5 0 36,-7 1 62,4-6-164,-7 0 54,0 1 0,-7-1-250,-3 1 144,-3-1 71,-2-6 1,1-4 27,-1-9 76,0 3 0,-4-11-94,-1 3 212,1-4-57,-3-1 1,6-6 87,-4-4-154,4-3 1,3-8 89,3-4 1,-1-2-72,6-3 0,0 1 55,5-1 0,2 3-28,2 2 0,5-3 32,5 4 1,1 1-35,0-2 1,-1 7-20,1-1 1,5 3 52,-1 1 0,7 0 2,-1 0 0,3 1 186,1-1 1,1 5-66,-1 0 1,-5-1-1,1-9 1,-1 4-87,6-3 0,-2 1-281,-4-2 0,2 2-15,-6-7 164,-1 8 1,-4-5-291,0 8 172,-7-1 253,-2 0-81,-6 0-84,0 7 741,0-5-461,0 12 1,-6-6 6,-4 7 193,-3 0-229,-2 7 1,-1 2 120,-4 11 1,4-2 174,-3 6 1,7 1 2,2 4 49,7 1-220,-4-1 1,7-4-64,0-1 0,12-6-200,3 2 1,9-4-753,1-1 1,4-7 290,5-3-2136,4-4 1705,-1-7 0,11-4 857,-4-9 0,3-4 0,-3-7 0</inkml:trace>
  <inkml:trace contextRef="#ctx0" brushRef="#br0" timeOffset="12124">8305 219 7874,'-6'-15'1177,"4"7"-254,-11 2-221,5 6 0,-8 0 229,-4 0 1,4 6 282,-4 4-631,-3 16-284,0-1 1,0 19 373,4 0-253,-4 0-965,7 20 760,1-4 249,2 7 0,11 5-404,-4-5-4,12 0 1,14-2 57,9-6 0,15-2-463,0-3 0,10-5 288,0-10 1,7-4-1463,-3-11 1523,-2-3 0,-10-4 0,-1-1 0,0-1 0,-5-4 0</inkml:trace>
  <inkml:trace contextRef="#ctx0" brushRef="#br0" timeOffset="8054">3837 689 7804,'-7'-8'1739,"6"2"-670,-6 6-661,7 0 1,-2 1-50,-2 4 0,2 3-148,-3 7 1,3 5-1,2 1-231,0 2 5,0 1 1,0 4 177,0-3 1,0 2-507,0-2 1,0-2-670,0 1 481,0-6-1828,0 3 2359,0-12 0,0-3 0,0-6 0</inkml:trace>
  <inkml:trace contextRef="#ctx0" brushRef="#br0" timeOffset="8188">3763 498 7841,'-6'-8'1538,"4"-5"-392,-11 12-644,11-6 0,-9 5 1073,6-3-1263,0 4-1091,5-6-183,0 7-221,7 0 0,1 0 1183,7 0 0,-1 0 0,1 0 0</inkml:trace>
  <inkml:trace contextRef="#ctx0" brushRef="#br0" timeOffset="8912">3999 645 9173,'0'10'1067,"0"0"1,1 0-530,4 4-372,-3 1 1,11 2 203,-3 2-217,-4-3 0,7 12-150,-3-3 0,-4-2 103,-1 1 1,2-4 0,-2 3-135,-2-2-196,-1 5 1,-1-10 91,4 4-235,-3-10 227,4-4 49,-6-6 0,5-3-269,0-7 220,7 0 0,-9-16-269,7 7 346,-7-8 1,10 9 95,-3-6 0,3 6 0,0-2-110,-3 4 1,3 1 244,-3 1 0,3 1-20,1 3 0,1 3-8,0 7 1,-5 0 200,-1 0 0,0 7-83,0 3 1,3 8 10,-7 1 0,4 6 1,-4-4 20,-1 2 1,-3 0-328,-1 1 1,2 2-777,3-6 1,-2-2 492,7-8 1,-5 1-1097,5-6 1416,6 0 0,7-12 0,6-1 0</inkml:trace>
  <inkml:trace contextRef="#ctx0" brushRef="#br0" timeOffset="13286">9143 616 7828,'0'-15'500,"-1"7"0,-4 2 1,-5 1-1,-3 0 1,-2 2-1,0 1 1,1 2 1918,-1 0-2346,0 6 0,1 3-203,-1 5 91,7 1 73,1 6 1,2-4-443,0 2 352,0-3 1,7 4-17,3 0-336,3-1 95,7-4-233,0 0 186,6-7 136,-5 5 39,12-11 0,-4 4 240,11-6 0,-4-2-134,3-2 1,-3-3 160,-2-3 1,-4-8-117,-1 4 0,-6-9-51,2 3 0,-5-4 93,-5 4 0,-4-1-29,-6 1 0,-2 4 106,-2-4 0,-6 4-70,-10 1 1,2 2-151,-6 3 1,1 2-90,-2 3 0,-1 4-166,7-4 0,-3 3-159,3 2 1,7 0 4,-2 0 45,2 0 219,4 7 0,3-4-140,10 7 420,-3-7 0,17 10 0,-2-5 0</inkml:trace>
  <inkml:trace contextRef="#ctx0" brushRef="#br0" timeOffset="13538">9731 704 7808,'8'15'1540,"5"0"-666,-4-1-333,5 1-80,-6 6 1,5-3 272,-3 7 1,2-6-381,-2 6 0,1-6-147,-6 6 1,0-6-672,-5 6 395,0-7 1,-8 10 0,-7-4-1944,-8 4 1087,-11 1 925,-4 1 0,-6 6 0,0 1 0</inkml:trace>
  <inkml:trace contextRef="#ctx0" brushRef="#br0" timeOffset="14619">10613 396 7995,'0'-9'3401,"-6"-2"-2054,-4 6-803,-3 0 1,-2 5 428,0 0-598,-6 0 0,5 0 456,-12 0-336,5 7-142,-6 7-124,-1 9 0,-1 3 220,-3 4 1,8-4-139,-4 8 1,11-1-102,-1 1 1,6-3-324,4 3 1,3-3 147,7-1 1,8-2-204,7-4 1,8 1 195,11-11 1,1 3-888,9-12 0,-4-1-565,9-4 1,2-1 657,-2-4 0,7-3-819,-2-7 0,-5 0 230,-5 1 1355,0-1 0,-7 0 0,7 1 0</inkml:trace>
  <inkml:trace contextRef="#ctx0" brushRef="#br0" timeOffset="15073">11172 396 13969,'-9'6'763,"3"2"-95,6 7-280,-7 6-405,6-5 0,-6 12 206,1-5 0,2 11-806,-5 1 485,5-1 1,-2-5 102,6 1-1568,0-7 1061,0 4 1,0-9-83,0 7-623,0-14 69,0 9 1172,0-12 0,0 7 0,0-1 0</inkml:trace>
  <inkml:trace contextRef="#ctx0" brushRef="#br0" timeOffset="15258">10995 572 7889,'0'-8'1505,"-6"1"-170,4 7-305,-4 0-645,6 0 1899,0 0-2092,13 0 0,-4 0-31,11 0 0,3 0 162,1 0-2026,4 0 1248,-5 0 1,8 0 284,-6 0 170,6 0 0,-9 0 0,8 0 0</inkml:trace>
  <inkml:trace contextRef="#ctx0" brushRef="#br0" timeOffset="15572">11466 675 10283,'1'-10'1176,"4"0"1,-2 0-873,7-4 0,0-1-321,5 0 172,-1-6 1,1 3-676,0-6 280,0 6 221,-7-4 0,5 6-459,-3-4 1,-4 4 261,-1-3 1,-3 7-102,-2 2 417,0 7-11,0-3-47,0 6 0,-2 8-43,-3 6 0,3 3 262,-2 7 1,-3 1-45,2 4 1,0 5-102,5 1 0,0 4-10,0-5 1,0 0-584,0-4 0,7-2 233,3-4 1,-2-3-186,2-6 0,-2-5 58,1 0 371,5-7 0,-6 3 0,6-6 0</inkml:trace>
  <inkml:trace contextRef="#ctx0" brushRef="#br0" timeOffset="17206">10598 234 13230,'-8'0'483,"2"6"-738,6-4 236,0 11 1,0-11 208,0 11 1,1-10-615,4 7 0,-3 0 239,3 4 1,1 1-486,-1 0 0,2 1 185,-2 4 0,-2-4 21,7 4 0,-5-4-193,4-1 1,1-1 243,5 1 0,-5-2-526,-1-3 939,1-4 0,5-6 0,0 0 0</inkml:trace>
  <inkml:trace contextRef="#ctx0" brushRef="#br0" timeOffset="17597">10878 675 7836,'-7'-8'390,"6"1"1,-8 7 266,4 0 1,4 2 128,-4 3-660,3 3 0,2 6 84,0 1 1,0 5-254,0-1 0,0 3 127,0-3 1,0-2-142,0 2 0,0-7-258,0-3 1,0 1-1058,0 5-358,0-7 1730,0-1 0,7-1 0,1 2 0</inkml:trace>
  <inkml:trace contextRef="#ctx0" brushRef="#br0" timeOffset="18485">11980 43 7825,'0'-8'749,"-2"-4"0,-1 6 0,-3-1 235,-3 1 1,8 2-290,1 9-321,6 3-135,3 14 0,4 5 303,-4 8-105,4 5-176,2 5-52,0 0-384,-7 12 516,5 2 0,-5 2-226,0 4 68,-1 0 0,-7-3-95,0 7 0,0-7 65,0 2 0,-2-4 1,-3-3-520,-4-3 1,-4-3 230,-2-7 0,5-8-1177,0-7 0,2-6 48,-2-8 0,-3-2-1460,3-3 2886,-3-4 0,-8 1 0,-2 1 0</inkml:trace>
  <inkml:trace contextRef="#ctx0" brushRef="#br0" timeOffset="20333">12656 484 7607,'0'-8'1523,"-6"-6"-603,4 13-381,-11-6 328,11 7-504,-4 0 1,1-1 331,0-4-392,0 3-91,5-4-1116,0 6 552,0 0-1415,0 6 682,0-4 1085,0 11 0,7-5 0,1 7 0</inkml:trace>
  <inkml:trace contextRef="#ctx0" brushRef="#br0" timeOffset="20493">12642 748 7848,'-2'8'0,"-3"-3"0,2-1 2601,-7 1-1195,7-4 343,-4 6-470,1-7-323,4 0-1800,-5 0 0,7 1-405,0 4 1249,0-3 0,7 4 0,1-6 0</inkml:trace>
  <inkml:trace contextRef="#ctx0" brushRef="#br0" timeOffset="27143">2279 1777 7753,'8'-6'297,"-2"4"244,-6-4-43,0-1-105,0 5 264,0-4 19,0 6 3269,0 0-3713,0 6 0,0 7-51,0 7 0,5 5 0,0-4-1,-2 2 0,-1 6-178,-2 5 1,2 2 57,3-1-22,-4-4 0,6 9-147,-7-5 117,0-1 0,1-6-111,4-4 0,-3 2-199,3-6 327,-3 0-232,-2-6 157,6-6-119,-4-1 83,4-7 0,-6-2 39,0-3-369,0-3 242,0-6 0,0-1-36,0 0-45,0-6 1,-5 3 67,0-7 0,1 1 7,4-5 1,0 4 50,0 1 0,0 1 447,0-2-392,6-3 1,-3 7 0,5-3 0,1 3 123,-1-1 0,0 11 0,3-4 0,-1 4 126,2 3-106,1-6 0,1 13 137,1-4 19,0 3-143,-1 2-66,1 0 25,-7 7 0,5-4 57,-3 7-257,-3 0 190,6 4 0,-10 1 43,7 0 1,-7 1-30,2 4 17,-3 3 0,-2 1 0,0 1 33,0 1 1,0-3 0,0 1 0,0 1-3,0-3 1,0 1-1,0-5 94,0 2-494,0-1 279,0-10 92,0-3-442,0-6 36,0 0 221,0-6 42,0-3 52,6-5 0,-3-7 1,6-2-78,-3 0 1,4-5 0,-3 4 0,-1-4 78,1-2 1,4 6 0,-1 1 0,3 0-99,2 0 297,-7 5-203,5-3 39,-5 6 1,5 6-1,-2 0 133,-1 3 1,0 1-1,5 7 37,-1 3 1,-4 3 0,-2 6-19,-1 1-74,-2 0-117,1 6 77,-4-5 0,5 11 0,-7-6 0,0 0-49,0 0 1,0 4 0,0-4 0,0 0 120,0 0-630,0-1 365,0-5 0,0-6 1,0 1-1346,0 2-2718,6-6 3812,-4 1 0,6-7-608,-3 0 1003,-4 0 0,13-7 0,-6-1 0</inkml:trace>
  <inkml:trace contextRef="#ctx0" brushRef="#br0" timeOffset="27596">2970 2071 8767,'8'0'1086,"-2"0"0,1 0 0,3 0 89,3 0-912,1 0 0,1-1 0,1-3 0,2-2-791,2-2 1,0-2 603,-6-5 1,1 0 0,0 2-30,-1 4 13,1-5 1,-7 6-1,-3-6 1,-3-1-268,-2 0 2,0 1 274,0-1 1,-2 5 0,-3 2 350,-5 1 1,-3 2-1,-3 5 1,-2 0-1,-2 0 147,2 0 1,2 2-230,1 3 1,1 8-1,-1 8 391,0 2-594,7 8 9,2 0 0,1 5 1,0-7-328,2 1 182,1-7 0,8 5 0,4-6 0,5 1-876,5-3 643,-4-10 0,12 1 0,-4-6-1602,4-2 193,1-1 1209,1-9 1,-1-6 0,1-8 0,-1-2-2463,0-3 2896,1-2 0,-1-1 0,1-1 0</inkml:trace>
  <inkml:trace contextRef="#ctx0" brushRef="#br0" timeOffset="28426">3469 1821 7806,'0'-8'-1425,"0"0"3207,0 3-870,0 3 508,-6-11-1060,4 12 55,-4-6 211,6 7-419,0 0-52,0 7 1,0 1 0,0 7 542,0-1-556,0 8 1,1-6 86,4 3 1,-3 4-13,3 2-79,3 3 0,-6 1 1,2-1 327,-2-4-485,-2 4 0,5-7 1,0 4-1,-2-6 1,-1-2-160,-2-3 326,0 1 1,0-5-105,0 0-86,0-7 1,0-8-427,0-10 374,0-9 0,5 6 1,0-5-1,-1 0-461,3 0 340,-5-1 1,9-1 17,-6 1 1,1 1 47,-1-2 1,-1-1-1,4 5 1,0 0-291,0 0 613,-5 1-184,10 12 1,-9 1 904,6 7 1,-6 2-857,6 3 0,-7 3 1,2 7 189,-3-1-132,5 1-17,-6 0 1,6 1 100,-7 4-3,0-4-72,0 12-25,0-12 1,5 10 0,0-6 34,-2-2-145,-2-2 99,-1-1 1,0 0-229,0-1 1,0-4-133,0 0 0,5-5 1,2 3 78,1-2 15,-5-1 133,10-5 1,-9 0-1,5-1-534,3-4 0,-4 0 339,2-10 164,0 4 0,4-12 0,1 3-97,0-4 1,-5 1 0,-1-2 92,3-1 0,-4 5 1,0 0 135,-1 0 0,2 4 1,-2-2-204,1 2 1349,-5 9 0,4 5 29,-7 13-1145,0 0 314,0 11 1,0 0 119,0 4-460,0 2 61,0 3 1,0-1 0,0-1 0,0-2 0,2-3-3668,2-2 3559,-2-1 0,6-7 0,-4-2 0,2-3-1320,2-1 0,2-2-12,5-5 781,-1 0 1,-4-2 0,0-1 555,1-2 0,9-13 0,3 2 0</inkml:trace>
  <inkml:trace contextRef="#ctx0" brushRef="#br0" timeOffset="28794">4219 2027 7812,'0'-15'-269,"0"6"0,0-1 511,0-2 945,0 6 1,-2-1 76,-3 7-820,4 0-271,-12 7 1,11 1 164,-3 7-339,-3 6 115,6-5 1,-4 10-1,6-6 1,0 0 224,0 1-293,6-5 0,3 5-76,5-6 1,1-2 0,1-1-78,4-3 1,-2-5 0,6 1 0,1-4-35,-2-1 0,3-1 0,-7-4 90,-1-5 1,-1-3 0,-3-2-617,1 0 497,-7-6 0,4 5 1,-7-4-1,-2 4 59,-1 1 239,-9 0-205,-1 1 1,-12-1-1,-1 0 190,-2 1-232,-1 6 0,-1-4 0,2 7-527,2 2-1065,1 1 1009,6-4-294,-1 4 996,7-4 0,8 12 0,8 2 0</inkml:trace>
  <inkml:trace contextRef="#ctx0" brushRef="#br0" timeOffset="30556">5204 1513 9760,'-15'0'2024,"0"0"-1331,1 0-475,-1 0 110,0 0-6,1 0 0,-1-2 0,0-1 113,1-2-271,-1 0 0,0 5 18,0 0 1,1 0-25,-1 0 1,5 0 0,0 0-69,-1 0 183,-2 0-435,5 0 138,-5 0-64,5 0 1,-6 2 0,3 1 152,1 2-22,7 0-123,-4-5-32,1 0 182,4 0-108,-4 0 92,6 0-173,0 0 164,0 6-120,0-4 1,0 6 223,0-3-136,0-4-2,0 6 306,0-7-188,6 7-107,-4 1 199,4 0-193,-6 5 1,5-5 304,0 7-284,0 0 1,-5 1 44,0 3 1,5 4-57,0 7 1,0-1-1,-5 1-27,0-1 85,0 7 158,0 1-185,0 1 0,1 4-8,4-2 0,-3-3 0,3-1 37,-3-5-37,-2 8-215,0-21 205,0 17 0,4-19-44,1 4 0,0-4-48,-5-1 92,0-1-192,0-6 190,0-1 55,0 0 0,0-4-72,0 7 160,0-7-116,0 10 0,-1-11 0,-3 4 133,-1 1 0,1-4 52,4 7-139,0-7-87,0 3 0,1-1 8,4 0 1,-2 0 62,7-5-49,-7 0-1,10 0-12,-4 7 1,0-6 38,1 4 0,-5-3 107,5-2-139,0 0-308,-2 0 176,5 0 0,-10 0-83,7 0 1,-5 0 0,5 0 28,1 0 29,-4 0-200,6 0-330,-5 0 1,7 0-1068,-1 0 902,1 0 237,-7 0 200,5 0 0,-11 0-1098,11 0 622,-11 0 311,4 0-1556,1 0 2085,-6 0 0,6 13 0,-7 3 0</inkml:trace>
  <inkml:trace contextRef="#ctx0" brushRef="#br0" timeOffset="38166">5601 1645 7867,'0'-8'0,"0"0"0,0 3 0,0 1 1614,0-5-479,0 5 0,-2-2-165,-3 6-416,4 0-15,-6 0-325,7 0-194,0 0 1,0 8 0,0 5 203,0 5 1,-5 8-99,0-1 0,0 7-142,5 3 1,0 4-1,0-3 197,0 1 1,0-2-722,0 4 256,0-7 91,0 4 1,0-13-692,0 5 276,0-12-837,0 6 607,0-8-49,0-6-220,0-1 411,-6-20 1,4 3 695,-3-9 0,-3 2 0,0 2 0</inkml:trace>
  <inkml:trace contextRef="#ctx0" brushRef="#br0" timeOffset="38634">5557 1718 7861,'-2'-8'-7,"-3"3"1817,3-3-1120,-4 7 0,6-8 8,0 4-515,0 4 31,0-6-89,0 7 1,5-1 124,0-4-36,6 3-100,-9-4-52,11 6 151,-5 0-67,0 6 0,5-3 79,-3 7 1,3 0 31,2 5 1,-5 4-77,-1 1 1,1 6-163,5-1 0,0 7 115,-1 3 0,-4-1-92,0-5 1,0 1 0,4-1-201,1 0 0,-5-6 38,0-3 47,-1-4 1,6-3 32,0-3 143,0-3-85,-1-7 0,-1-7-39,-3-3 30,3-9 1,-5 2-175,7-2-7,0-4 182,-7 7 10,5-12-344,-11 5 0,9-2-88,-6 1 393,6 6 0,-9-8-328,3 6 1,-3-6 4,-2 2 1,0 1 19,0-2 0,0 1 102,0-6 0,0 3 8,0 2 1,0-1 268,0 6-165,0 1 527,0 4-482,0 7 0,0 3-312,0 10 1,0 3-398,0 7 0,0 4 0,0 1 772,0-2 0,0-2 0,0-1 0</inkml:trace>
  <inkml:trace contextRef="#ctx0" brushRef="#br0" timeOffset="39740">6056 1380 8437,'-8'0'1298,"2"0"-1082,6 0 1810,0 0-1504,0 7-63,0-5 273,0 4-149,0-6 271,0 0-732,6 0 94,-4 0 0,4 0-91,-6 0 1,5-2 234,0-2-366,7 2 1,-9-5 76,7 7 0,-5 0-244,4 0 126,1 0 0,5 0-72,0 0 0,-1 0 0,1 0-138,0 0 0,-6 0 133,1 0 1,0 0-156,5 0 222,-1 0-310,1 0 155,0 0-64,0 0-90,-7 0 116,5 7 0,-12-5 92,6 4-6,-1-6-221,-4 0 1303,5 0-135,-7 0 63,0 0-242,-7 0-378,5 0-16,-4 0-278,-1 0 0,6 2-202,-4 3 122,3-4 60,2 12 14,-6-5 81,4 7 0,-4-5 32,6 0 94,0 0-143,0 4 0,0 3 145,0 2 1,0-1-78,0 7 1,0-6-4,0 6 1,0-6-33,0 6 0,0-1 11,0 6 0,0-1 0,0-1-75,0-4 0,4 4 78,1-3 1,2-4-221,-2-2-16,-4 4 176,6-6 155,-7 4-147,0 0 13,6-11 98,-4 16 0,5-21 0,-7 10-60,0-2 0,0 0-20,0 1 0,1 1 1,4 0 0,-3 0 8,3-1 0,-4 1-176,-1 0 1,5-6 129,0 1 0,0 0 1,-3 3-654,3-3 220,-4 3-85,6-5 272,-7 0 112,0-1 43,0-7 1,0 2-128,0 2 630,0-2-290,-7 5 1,4-7 1,-7 0 1,0 0 179,-4 0 0,-1 0 253,0 0 0,-1 0-236,-4 0 1,4 0 327,-4 0 1,-1 0-228,2 0 1,-3 0 124,3 0 0,2 0 24,-2 0 0,2 0-213,3 0 1,4 0-193,0 0-162,7 0 233,-4 0 0,7 0-7306,0 0 5710,7 0 0,-4 0-863,7 0 2243,-7 0 0,10-7 0,-5-1 0</inkml:trace>
  <inkml:trace contextRef="#ctx0" brushRef="#br0" timeOffset="41832">6850 1410 7957,'8'0'1231,"-1"0"-754,-7 0-111,0 0 125,-7 0 56,6 0-324,-6 0 110,7 0 92,-6 0 0,2 0-39,-5 0 1,4 0-96,-5 0 1,5 0-10,-5 0-78,0 0 0,-4 0 0,1-2 8,3-3 0,-3 4 24,3-4 0,2 3-89,-2 2-140,0 0-173,2 0 150,-5 0 0,5 0 151,0 0-190,-5 0-39,4 7 215,1-6-59,-5 6-52,11-7 63,-4 0 0,4 1 260,-3 4-187,4-3 273,-6 4-214,7-6-957,0 0 747,0 7 0,0-4 15,0 7 1,2-5 205,3 5-237,-4 0 1,8 4 0,-6 1 157,2 0 0,0-1-18,-5 1 1,5 1 83,-1 4 1,1-4-83,-5 4 1,0-2-42,0 1 0,2 3 37,3 2-25,-3 4-30,4-5 0,-6 1 28,0 1-11,0-1 21,0 6-130,0-1 84,0 1 1,0-3-106,0-2-41,0 3 141,0-12 0,0 5-253,0-6 260,0-1-87,0 1 0,0-5-64,0 0-128,0-7-10,0 4 192,0-7 610,0 0-510,0 6-197,0-4 18,0 4 158,0-6-128,0 0 40,0 7 65,0-6-14,0 6 54,7-7 137,-6 0-170,6 0 9,-1 0 11,-4 0-200,4 0 248,-6 0 0,2 2 105,3 3-84,-3-4-100,4 6 1,-6-6 13,0 4 256,0-3-225,0 4 4,0-6 144,0 0-243,0 7 1,0-4-141,0 7 1,0-5-1,0 5 204,0-7-77,0 3 11,0 1 133,0-5 1,0 6-90,0-3 33,0-4-56,0 6 1,0-5-91,0 2-23,0-2-34,0 5 173,0-7 664,0 0-445,0-7 40,0 5-337,0-4 1,0 6-355,0 0-47,0-7 164,0 6-267,0-6 127,0 7 80,-6 0 86,4-6 159,-5 4 251,7-5-205,0 1 283,-6 4-151,4-4 0,-4 4 225,6-3-45,0 4 296,0-6-154,0 7 239,0 0-534,6 0 1,-2 5 81,5 0 1,-4 0 5,5-5-44,0 0-60,5 0-12,-7 0 0,5 0 67,-3 0-54,3 0 26,1 0-38,-6 0 1,6 0 74,-5 0 167,4 0-238,2 0 0,0 0 59,0 0-273,-1-7 222,1 6 0,0-6 49,-1 7-312,1 0 111,0 0 1,-1-5 184,1 0-627,0 0 317,0 5 0,-6 0-251,1 0 299,0 0-185,-2 0 271,5 0-132,-11 0-2,4 0 279,-6 0-5067,0 0 2741,7 0 1592,-6 0 0,8 0 666,-4 0 0,-4-6 0,6-2 0</inkml:trace>
  <inkml:trace contextRef="#ctx0" brushRef="#br0" timeOffset="43784">7570 1704 10083,'-1'-8'1164,"-4"3"1,2 3-724,-7 2 0,5 0 25,-5 0 0,5 0-239,-5 0 1,1 0 65,-6 0 0,0 7-115,0 2 1,1 4 31,-1 2 1,2 0-109,3 0 1,-1 1-133,6 3 24,-7-2 42,11 4 1,-6-5-215,7 4 69,0-4 112,0 6-87,7-8 33,1 1 0,7-5 97,-1 0-17,1-7 1,5 3-95,-1-6 1,1 0 0,-4 0 76,4 0 0,-4 0-361,4 0 0,-2 0-56,1 0-328,-2 0 1,4 0-534,-6 0 1,-1 0 606,1 0 0,-5-1-621,0-4 1280,-7 3 0,10-4 0,-5 6 0</inkml:trace>
  <inkml:trace contextRef="#ctx0" brushRef="#br0" timeOffset="46000">7761 1395 8639,'-8'0'1298,"2"0"-1018,6 0 610,0 0-521,-7 0 212,6 0-209,-6 0-160,7 0 692,0 0-948,7 0 177,-6 0-154,12 0 0,-9 0 108,5 0 1,-4 0-109,5 0 1,-5 0 157,5 0-171,0 0 1,4 0-1,1 0-111,0 0 1,-1 0 63,1 0 0,-5-2-135,0-2 0,-1 2 56,6-3 1,-5 3-167,0 2 221,0 0-19,-2 0-202,5 0 19,-5 0 204,0 0-74,-1 0-21,-1 0 316,2-6-209,1 4 1,-1-4-87,-3 6 254,-4-7-218,12 5 196,-11-4-162,11-1 47,-11 6 156,11-6-55,-12 7 1,7 0-135,-3 0 217,-3 0-98,5 0 499,-1 0-260,-4 0 1,4 2-35,-6 3 0,-1-2 150,-4 7-268,3-7 1,-6 5 151,3-3-123,3-3 0,-4 6-68,6-3 66,0-3-13,-7 11-100,6-5 0,-6 6 53,7 1 1,0 0 8,0 0 1,0-1-19,0 1 1,0 1 75,0 4 0,0-2-59,0 6 1,-1-1 0,-4 2 0,3 2 0,-3-4-52,3 0 39,2 5 0,0-10-18,0 6 0,0-1 14,0 2 1,0-2 0,0-5-103,0 1 1,2 1 42,3-5 1,-3 4-56,3 1 0,-4-1 100,-1-4-39,7 0 1,-6-1-59,4 1 1,-3-5 87,-2 0-67,0-7 37,0 10 0,5-10-166,0 7 154,0-7 5,-5 4-175,0-7-14,0 6-94,0-4 237,0 11-17,0-11 30,0 4-33,0-6-15,0 0 98,0 7-67,0-6 1,0 8-49,0-4 235,0-4-172,0 6 89,0-7-112,0 0 35,0 6 443,0-4-86,0 4-182,0-6 331,-7 0-66,-1 0-192,-7 0 1,0 0 290,1 0-186,-7 0 164,4 0-225,-4 0 0,6 0-25,1 0 0,-1 0-62,0 0 1,0 0 0,1 0 41,-1 0 117,0 0-156,1 0-277,5 0-512,3 0-2216,6 0-444,0 0 2177,6 0 88,3 0 0,5 0 428,1 0 1,-5 0-873,0 0 1431,-1 0 0,6-6 0,0-2 0</inkml:trace>
  <inkml:trace contextRef="#ctx0" brushRef="#br0" timeOffset="46710">8585 1689 7908,'-9'0'631,"-4"0"1,10 0 69,-7 0 575,7 0-322,-10 0 125,11 0-1024,-4 0-10,6 0 1,1 0 0,4 0 100,5 0 0,3 0 115,2 0-578,0 0 277,-1 0 0,1 0-465,0 0 1,-1 0 0,1 0-98,0 0-635,0 0 852,-1 0 0,-4 0 0,0 0-1018,1 0 800,2 0-147,2 0 750,-7 0 0,5 0 0,-5 0 0</inkml:trace>
  <inkml:trace contextRef="#ctx0" brushRef="#br0" timeOffset="46834">8555 1792 7908,'-10'0'1176,"1"0"0,-1 2 593,2 2-1704,1-2 0,9 10 112,3-8 1,3 1-138,7-5 2,-1 0 0,3 0-107,2 0 0,-3 0-207,4 0 1,-2 0 0,0 0-1667,2 0 923,6 0 1015,-3 0 0,-1-6 0,0-2 0</inkml:trace>
  <inkml:trace contextRef="#ctx0" brushRef="#br0" timeOffset="48432">9569 1645 6527,'-8'0'419,"0"0"71,3 0 153,4 0-247,-6 0 0,5 0 47,-2 0 84,2 0 27,-5 0-234,7 0 0,-1 0 502,-4 0-165,3 0-234,-4 0 344,6 0-220,-7 0-314,5 0 1,-6 0-106,3 0 84,4 0-1,-6 0 1,7 0-144,0 0 158,-6 0 99,4 0-179,-11 0 0,10 0 102,-7 0-97,7 0 1,-5 0-73,3 0 27,3 6 0,-9-2 15,6 6 1,-5-6-89,5 6 109,0-7-19,5 4-45,0 0-197,-6-6-35,4 6 243,-5-1-217,7-4 230,0 11 8,-6-11-13,4 11-30,-4-5 0,6 2 116,0-1-69,-7 1-120,5 5 45,-4 0 1,6-6-64,0 1 42,0-7 1,0 6 250,0-4-188,0 3 248,0 6-202,0 1 0,2-2-34,2-3 1,-2 3-104,3-3-1,2-2 203,-3 2-226,1-7-57,-5 10-126,7-11 14,-5 4 228,4-6-204,1 7 166,-6-6 1,7 6-20,-3-7 0,-1 0 67,5 0-66,-5 7 1,9-6 50,-4 4 0,0-3-102,0-2 69,-5 0 8,9 0 0,-10 0-65,7 0 62,0 0 1,-1 5-9,1-1-82,0 1 82,-2-5 1,5 0 72,-3 0 0,-2 0-79,2 0 0,-5 0 223,5 0-132,-7 0 221,10 0-47,-5 0-125,7 0-51,0 0 1,-1 0-8,1 0 1,-5-4-183,0-1 171,-7 0-160,10-2 140,-11 6 0,11-8 36,-4 4-99,-2 4 1,6-7 48,-3 3 0,-2 3-25,2-3 1,-5 2 13,5-2 0,-6 3 3,6-2 0,-5-3-17,5 2 1,-5-1 26,5 1-113,-1-3 1,1-6 89,0 5-9,-7-4 35,10 4-27,-11-5-16,5 6 166,-7-6-151,0 6 59,0 0 11,0-5 20,0 5-74,0 0 1,0 0 92,0 3 20,-7 3-94,5-11 1,-6 10 12,3-7-79,4 7 11,-6-4 0,5 2-57,-2 0 112,2 0 63,-5-1 1,6 4-75,-4-3 21,3-3-16,-4 7 2,-1-6 1,4 2-29,-7 0 53,7 0 177,-10 5-16,11 0-180,-11 0 194,11-6 4,-4 4-91,-1-4-41,6 6 0,-7 0-12,3 0 0,3-2-62,-3-3-50,4 3 69,-6-4 1,4 6-152,-7 0 166,7 0 1,-5 0-84,3 0 1,1 0 65,-5 0 9,5 0 133,-9 0-8,12-7-117,-12 6 113,11-6-98,-5 7-102,1 0 22,4 0 1,-6 0-38,3 0 129,3 0-274,-4 0 107,-1 0 161,6 0 0,-7 0 217,3 0-231,3 0 0,-6-1 113,3-4-119,3 3 0,-6-4-22,3 6 0,2 0 2,-7 0-62,7 0-465,-4 0 153,7 0-733,-6 0 497,4 0 104,-4 0-2167,6 0-3052,0 0 5689,6 0 0,-4-7 0,4-1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3:42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1614 6361,'-11'4'10129,"11"-11"-8508,1-5-1361,1 1 0,7-21 1,-4 12-129,-4 17-87,-1 1 0,1-1 0,-1 0 0,0 1 0,0-1 0,0 0 0,0 0-1,-1 1 1,0-5 0,-1-7 174,4-3-7,-1 15-186,-1 0 0,1 0 0,-1 0 0,0 0 0,1 0 0,-1 0 0,0-1 0,-1 1 0,1-2 0,0 1 2,0 0 0,0 0 0,0 0 0,1 0-1,-1 0 1,1 0 0,0 1 0,0-1 0,0 0-1,0 0 1,0 1 0,1-1 0,2-3 0,4-10 92,-4 7-76,1 0 0,0 1 0,0-1 1,1 1-1,1 0 0,-1 1 0,12-11 0,-9 10-6,-2 0 0,1 0 0,-1-1-1,0 0 1,5-11 0,-10 16-15,-1 0 0,1 0 0,-1 0 0,1-5 0,-1 6-13,-1 0 1,1 1-1,-1-1 0,1 0 0,0 1 0,0-1 0,1 1 1,-1 0-1,0-1 0,1 1 0,2-4 0,30-32 89,-31 35-91,-1 2-1,-1-1 1,1 1-1,-1-1 0,1 0 1,-1 1-1,1-1 0,-1 0 1,0 0-1,0 0 1,0 0-1,0 0 0,0 0 1,-1-1-1,1-1 1,15-34 229,-11 28-152,0-1-1,1 1 1,9-12-1,-3 3 9,9-24 33,6-2-49,11-23 4,-30 55-56,0 1-1,1-1 1,0 2 0,21-21 0,-4 3 38,-21 23-56,-1 0 1,6-11 0,4-5 10,-2 6-14,1-3 4,1 1 0,1 1 0,1 0 0,18-15 0,-24 24 0,0 0-1,-1-1 1,0 0 0,9-11 0,-12 12-7,0 1 1,0 0 0,1 1 0,0-1-1,0 1 1,1 1 0,0-1 0,8-3 0,95-67 7,-77 50 17,71-39 0,-76 50-19,37-12-1,-14 6-7,-35 12 12,0 0-1,23-18 1,-23 15 0,9-5 68,0 2 0,0 1-1,1 2 1,42-15 0,-48 19-9,-1-2-1,31-18 0,11-6 31,-61 34-92,0-1 1,0 1-1,0 0 1,0-1-1,0 1 1,0-1-1,0 1 1,0-1-1,0 1 1,0-1-1,-1 0 1,1 1-1,0-1 1,0 0-1,-1 0 1,2-1-1,-14 2-2824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4:04.73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45 45 8298,'-15'-8'1708,"5"-4"0,2 6 3384,2-2-2797,1 4-2070,5-2 0,5 12 0,1 4 0,2 3-3713,4 2 3641,-6 6 0,3 2 0,-6 6 0,2-1 0,-2-2 681,-1-1-9345,4-1 8117,-4-1 1,4-2 0,-6-6-448,0 0 841,0 0 0,7-7 0,1-2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3:43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5569,'-4'6'6099,"3"-4"-5405,0-1 0,1 1 0,-1-1-1,0 1 1,1-1 0,0 1 0,-1-1 0,1 1 0,0 2 0,-2 5 1893,2-8-2505,-1 0 1,1 0 0,0 0-1,0 0 1,0 0 0,-1 0-1,1 0 1,0 0 0,0 0-1,0 0 1,0 0-1,0 0 1,1 0 0,-1 0-1,0 0 1,0 0 0,1 0-1,-1 0 1,1 0 0,-1 0-1,1 0 1,-1 0 0,1-1-1,-1 1 1,1 0 0,0 0-1,-1-1 1,1 1-1,1 1 1,26 11-40,28 7-11,-49-18-26,-1 0 0,1-1 0,-1 1 0,1-2 0,0 1 1,9-1-1,10 1 13,-14 1-13,7 0-3,0 1 0,-1 1 0,19 7 0,-34-10-3,-1 0 0,1 1 1,0-1-1,-1 1 0,1-1 1,-1 1-1,1 0 0,2 2 1,-4-2-1,0-1 1,0 0-1,0 0 1,-1 1-1,1-1 1,0 0-1,0 1 1,-1-1 0,1 1-1,-1-1 1,1 1-1,-1-1 1,0 1-1,0-1 1,1 1-1,-1-1 1,0 1 0,-1 2-1,0 1 5,0-1-1,0 1 1,0 0-1,-1 0 1,0-1-1,0 1 1,-5 7 0,-23 30 14,18-27-16,-22 24 15,24-28-5,0 0 1,-14 22-1,-6 21 34,23-48-37,7-6-10,0 0 0,0 0 0,0 0 1,-1 0-1,1 0 0,0 1 0,0-1 0,0 0 0,-1 0 0,1 0 0,0 0 0,0 0 0,0 0 1,-1 0-1,1 0 0,0 0 0,0 0 0,0 0 0,0-1 0,-1 1 0,1 0 0,0 0 0,0 0 1,0 0-1,-1 0 0,1 0 0,0 0 0,0 0 0,0 0 0,0-1 0,0 1 0,-1 0 0,1 0 1,0 0-1,0 0 0,0-1 0,0 1 0,0 0 0,0 0 0,0 0 0,0 0 0,0-1 1,-1 1-1,1 0 0,0 0 0,0 0 0,0-1 0,0 1 0,0 0 0,0 0 0,0 0 0,0-1 1,0 1-1,0 0 0,1 0 0,-1 0 0,0-1 0,0 1 0,4-152-5,-7 34 9,3 114-4,0-13-8,0 0 1,-4-22-1,4 38 13,0 1 0,0-1 0,0 1 0,0-1 1,0 1-1,-1-1 0,1 0 0,0 1 0,0-1 0,0 1 0,-1-1 0,1 1 0,0-1 0,-1 1 0,1-1 1,0 1-1,-1 0 0,1-1 0,-1 1 0,1-1 0,-1 1 0,1 0 0,-1-1 0,1 1 0,-2 0 0,2 0-222,-1 0 0,0 0 1,1 0-1,-1 0 0,0 0 0,1 0 0,-1 1 0,1-1 0,-1 0 0,0 0 0,1 1 0,-1-1 0,1 0 0,-1 1 0,1-1 0,-1 1 0,1-1 0,-1 1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3:44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57 462 10186,'-14'6'4280,"-5"7"-2078,7-6-1277,7-3-438,-1-1 845,13-9-686,-4 3-693,30-28 221,0-2 1,-2-1-1,37-53 0,-12 9-147,-25 38-19,-1-2 0,24-49 0,-44 65 4,-9 22 19,1 0 1,-1 0-1,1 1 1,3-6-1,-7 25 282,-6 61 221,1 121 1,20 74 36,-11-206-468,-1-57-100,-1-9-5,0 0-1,0 0 1,0 0 0,0 0 0,0-1 0,0 1 0,0 0 0,0 0-1,0 0 1,0 0 0,0 0 0,0 0 0,0 0 0,0 0 0,0 0 0,0 0-1,0 0 1,0 0 0,0 0 0,0 0 0,0 0 0,0 0 0,0 0-1,0 0 1,0 0 0,0 0 0,0 0 0,1 0 0,-1 0 0,0 0 0,0 0-1,0 0 1,0 0 0,0 0 0,0 0 0,0 0 0,0 0 0,0 0-1,0 0 1,0 0 0,0 0 0,0 0 0,0 0 0,0 0 0,0 0 0,0 0-1,0 0 1,0 0 0,2-12-533,-4-11-431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4:18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 6537,'0'-1'331,"0"1"-1,-1-1 1,1 1-1,0-1 1,-1 1-1,1 0 0,0-1 1,-1 1-1,1 0 1,-1-1-1,1 1 1,-1 0-1,1 0 1,-1-1-1,1 1 0,-1 0 1,1 0-1,-1 0 1,1 0-1,-1 0 1,1-1-1,-1 1 1,0 1-1,0-1-170,1 1 0,-1-1 0,1 1 0,0-1 1,-1 1-1,1 0 0,0-1 0,-1 1 0,1-1 0,0 1 0,0 0 0,0 0 1,0-1-1,0 1 0,-1 0 0,1-1 0,0 1 0,1 0 0,-1 1 0,0 0-30,0 0-1,1 0 0,-1 0 1,1 1-1,0-1 0,0 0 1,-1 0-1,4 3 0,0 4 176,7 11 24,19 26-37,-28-44-255,0 0 0,0 1 1,-1-1-1,1 0 0,1 0 0,-1 0 0,0 0 0,0 0 0,4 1 0,-5-2-11,0-1-1,0 1 0,0 0 1,0 0-1,0 0 1,0 0-1,0-1 1,0 1-1,0 0 0,0 1 1,0 0-1,1 0 18,-1-1 0,1 1 0,-1-1 1,1 0-1,-1 1 0,1-1 0,0 0 0,0 0 0,-1 0 0,1 0 0,0 0 0,0-1 0,0 1 0,4 0 0,3 1 211,19 1 0,-26-3-209,112 4 531,-102-3-564,1 0 0,-1-1 0,0 0 0,1-1 0,-1 0 0,24-6 0,-7-3 11,-9 2 10,1 2-1,24-6 0,-9 5 26,-17 3-4,32-2 0,-39 5-33,1 0 1,0 1-1,0 1 0,0 0 1,0 1-1,22 6 0,26 14 13,47 13 10,-77-27-46,246 47 104,-261-53-102,0 0 1,-1 1-1,31 10 1,-42-11 1,1 0 0,-1 0 0,0 0 0,0 0 0,0 1 0,0 0 0,0 0 0,0 0 0,-1 0 0,1 1 0,-1-1 0,0 1 0,0 0 0,0 0 0,-1 0 0,1 0 0,1 5 0,-3-5 1,0-1 0,0 0 0,0 0 0,-1 0 0,1 5 0,-1-7 0,0 0 0,0 0 0,0 1 0,0-1 0,0 0 0,0 0 0,0 1 0,-1-1 0,1 0 0,0 0 0,-1 0 0,1 0 0,-1 1-1,1-1 1,-1 0 0,-1 1 0,2-1 12,5-12 0,-5 11-15,2-4 0,1 0 0,-1 0 0,1 0 0,0 0 1,5-5-1,51-46 3,-51 47-2,1 0 0,0 1 0,0 0 0,0 0 1,1 1-1,0 1 0,1 0 0,-1 0 0,22-6 1,-32 11-2,29-9-3,1 1 1,0 2 0,0 1-1,0 1 1,32 0 0,153 12 19,-203-7-18,93 3 3,1-5 0,-1-4-1,178-33 1,-249 31-2,47-6 5,-73 13-4,0-1-1,0 1 0,1 1 1,-1 0-1,0 0 0,0 0 1,14 5-1,-20-5 0,1-1-1,-1 1 1,0 0 0,0 0-1,1 0 1,-1 1-1,0-1 1,0 0 0,0 1-1,0-1 1,0 1 0,-1 0-1,1 0 1,2 3 0,13 14 17,-16-18-17,0 0 1,0 0 0,0 0-1,1 0 1,-1-1 0,0 1-1,1 0 1,-1-1 0,0 1-1,1 0 1,-1-1 0,0 0 0,3 1-1,-4-1-10,1 0 0,-1 0 0,0 0 0,1 0 0,-1 0 0,0 0 0,1 0 0,-1 0 0,0-1 0,1 1 0,-1 0-1,0 0 1,1 0 0,-1 0 0,0-1 0,0 1 0,1 0 0,-1 0 0,1-1 0,8-11-824,-2-5-593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4:19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28 363 8554,'-9'7'3917,"-7"4"509,13-10-3198,4-3-520,1-2 947,2 0-1191,27-26-102,72-82 113,-59 61-390,2 1 1,61-51 0,-103 97-85,0 1 1,0 0-1,0 0 0,0 1 1,0-1-1,1 1 0,0 0 1,-1 0-1,9-2 0,-12 4 0,-1 0 0,0 0 0,1 0 0,-1 1 0,0-1-1,1 0 1,-1 0 0,1 0 0,-1 0 0,0 0 0,1 1-1,-1-1 1,0 0 0,0 0 0,1 1 0,-1-1 0,0 0-1,1 0 1,-1 1 0,0-1 0,0 0 0,0 1 0,1-1-1,-1 0 1,0 1 0,0-1 0,0 0 0,0 1 0,0-1-1,1 0 1,-1 1 0,0-1 0,0 1 0,0-1 0,0 0-1,0 1 1,0-1 0,0 0 0,0 1 0,-1-1 0,1 1-1,0-1 1,0 0 0,0 1 0,0-1 0,0 0 0,-1 1-1,1-1 1,0 0 0,0 1 0,-1-1 0,1 0 0,0 0-1,0 1 1,-1-1 0,0 1-1,1 0 0,-1-1 1,1 1-1,-1 0 0,1 0 0,0 0 0,-1 0 1,1 0-1,0 0 0,-1-1 0,1 1 0,0 0 1,0 0-1,0 1 0,-1 5 1,-17 57 8,1-5 50,15-50-31,-6 19 218,-6 43 0,9-26 10,-5 71 331,10-95-475,0-4 15,0 0 0,1 0 0,0 0 0,2 0 0,5 21 0,15 34 330,-21-66-383,-4-8-5,-3-2-68,3 1-329,-2-8-108,0 0-1,-1 1 1,0 0 0,-1 0-1,-13-18 1,16 25 252,1 0 0,-1 0-1,0 0 1,0 1 0,-1-1 0,1 1 0,0-1 0,-5-1-1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3:42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1614 6361,'-11'4'10129,"11"-11"-8508,1-5-1361,1 1 0,7-21 1,-4 12-129,-4 17-87,-1 1 0,1-1 0,-1 0 0,0 1 0,0-1 0,0 0 0,0 0-1,-1 1 1,0-5 0,-1-7 174,4-3-7,-1 15-186,-1 0 0,1 0 0,-1 0 0,0 0 0,1 0 0,-1 0 0,0-1 0,-1 1 0,1-2 0,0 1 2,0 0 0,0 0 0,0 0 0,1 0-1,-1 0 1,1 0 0,0 1 0,0-1 0,0 0-1,0 0 1,0 1 0,1-1 0,2-3 0,4-10 92,-4 7-76,1 0 0,0 1 0,0-1 1,1 1-1,1 0 0,-1 1 0,12-11 0,-9 10-6,-2 0 0,1 0 0,-1-1-1,0 0 1,5-11 0,-10 16-15,-1 0 0,1 0 0,-1 0 0,1-5 0,-1 6-13,-1 0 1,1 1-1,-1-1 0,1 0 0,0 1 0,0-1 0,1 1 1,-1 0-1,0-1 0,1 1 0,2-4 0,30-32 89,-31 35-91,-1 2-1,-1-1 1,1 1-1,-1-1 0,1 0 1,-1 1-1,1-1 0,-1 0 1,0 0-1,0 0 1,0 0-1,0 0 0,0 0 1,-1-1-1,1-1 1,15-34 229,-11 28-152,0-1-1,1 1 1,9-12-1,-3 3 9,9-24 33,6-2-49,11-23 4,-30 55-56,0 1-1,1-1 1,0 2 0,21-21 0,-4 3 38,-21 23-56,-1 0 1,6-11 0,4-5 10,-2 6-14,1-3 4,1 1 0,1 1 0,1 0 0,18-15 0,-24 24 0,0 0-1,-1-1 1,0 0 0,9-11 0,-12 12-7,0 1 1,0 0 0,1 1 0,0-1-1,0 1 1,1 1 0,0-1 0,8-3 0,95-67 7,-77 50 17,71-39 0,-76 50-19,37-12-1,-14 6-7,-35 12 12,0 0-1,23-18 1,-23 15 0,9-5 68,0 2 0,0 1-1,1 2 1,42-15 0,-48 19-9,-1-2-1,31-18 0,11-6 31,-61 34-92,0-1 1,0 1-1,0 0 1,0-1-1,0 1 1,0-1-1,0 1 1,0-1-1,0 1 1,0-1-1,-1 0 1,1 1-1,0-1 1,0 0-1,-1 0 1,2-1-1,-14 2-2824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3:43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5569,'-4'6'6099,"3"-4"-5405,0-1 0,1 1 0,-1-1-1,0 1 1,1-1 0,0 1 0,-1-1 0,1 1 0,0 2 0,-2 5 1893,2-8-2505,-1 0 1,1 0 0,0 0-1,0 0 1,0 0 0,-1 0-1,1 0 1,0 0 0,0 0-1,0 0 1,0 0-1,0 0 1,1 0 0,-1 0-1,0 0 1,0 0 0,1 0-1,-1 0 1,1 0 0,-1 0-1,1 0 1,-1 0 0,1-1-1,-1 1 1,1 0 0,0 0-1,-1-1 1,1 1-1,1 1 1,26 11-40,28 7-11,-49-18-26,-1 0 0,1-1 0,-1 1 0,1-2 0,0 1 1,9-1-1,10 1 13,-14 1-13,7 0-3,0 1 0,-1 1 0,19 7 0,-34-10-3,-1 0 0,1 1 1,0-1-1,-1 1 0,1-1 1,-1 1-1,1 0 0,2 2 1,-4-2-1,0-1 1,0 0-1,0 0 1,-1 1-1,1-1 1,0 0-1,0 1 1,-1-1 0,1 1-1,-1-1 1,1 1-1,-1-1 1,0 1-1,0-1 1,1 1-1,-1-1 1,0 1 0,-1 2-1,0 1 5,0-1-1,0 1 1,0 0-1,-1 0 1,0-1-1,0 1 1,-5 7 0,-23 30 14,18-27-16,-22 24 15,24-28-5,0 0 1,-14 22-1,-6 21 34,23-48-37,7-6-10,0 0 0,0 0 0,0 0 1,-1 0-1,1 0 0,0 1 0,0-1 0,0 0 0,-1 0 0,1 0 0,0 0 0,0 0 0,0 0 1,-1 0-1,1 0 0,0 0 0,0 0 0,0 0 0,0-1 0,-1 1 0,1 0 0,0 0 0,0 0 1,0 0-1,-1 0 0,1 0 0,0 0 0,0 0 0,0 0 0,0-1 0,0 1 0,-1 0 0,1 0 1,0 0-1,0 0 0,0-1 0,0 1 0,0 0 0,0 0 0,0 0 0,0 0 0,0-1 1,-1 1-1,1 0 0,0 0 0,0 0 0,0-1 0,0 1 0,0 0 0,0 0 0,0 0 0,0-1 1,0 1-1,0 0 0,1 0 0,-1 0 0,0-1 0,0 1 0,4-152-5,-7 34 9,3 114-4,0-13-8,0 0 1,-4-22-1,4 38 13,0 1 0,0-1 0,0 1 0,0-1 1,0 1-1,-1-1 0,1 0 0,0 1 0,0-1 0,0 1 0,-1-1 0,1 1 0,0-1 0,-1 1 0,1-1 1,0 1-1,-1 0 0,1-1 0,-1 1 0,1-1 0,-1 1 0,1 0 0,-1-1 0,1 1 0,-2 0 0,2 0-222,-1 0 0,0 0 1,1 0-1,-1 0 0,0 0 0,1 0 0,-1 1 0,1-1 0,-1 0 0,0 0 0,1 1 0,-1-1 0,1 0 0,-1 1 0,1-1 0,-1 1 0,1-1 0,-1 1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3:44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57 462 10186,'-14'6'4280,"-5"7"-2078,7-6-1277,7-3-438,-1-1 845,13-9-686,-4 3-693,30-28 221,0-2 1,-2-1-1,37-53 0,-12 9-147,-25 38-19,-1-2 0,24-49 0,-44 65 4,-9 22 19,1 0 1,-1 0-1,1 1 1,3-6-1,-7 25 282,-6 61 221,1 121 1,20 74 36,-11-206-468,-1-57-100,-1-9-5,0 0-1,0 0 1,0 0 0,0 0 0,0-1 0,0 1 0,0 0 0,0 0-1,0 0 1,0 0 0,0 0 0,0 0 0,0 0 0,0 0 0,0 0 0,0 0-1,0 0 1,0 0 0,0 0 0,0 0 0,0 0 0,0 0 0,0 0-1,0 0 1,0 0 0,0 0 0,0 0 0,1 0 0,-1 0 0,0 0 0,0 0-1,0 0 1,0 0 0,0 0 0,0 0 0,0 0 0,0 0 0,0 0-1,0 0 1,0 0 0,0 0 0,0 0 0,0 0 0,0 0 0,0 0 0,0 0-1,0 0 1,0 0 0,2-12-533,-4-11-431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4:18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 6537,'0'-1'331,"0"1"-1,-1-1 1,1 1-1,0-1 1,-1 1-1,1 0 0,0-1 1,-1 1-1,1 0 1,-1-1-1,1 1 1,-1 0-1,1 0 1,-1-1-1,1 1 0,-1 0 1,1 0-1,-1 0 1,1 0-1,-1 0 1,1-1-1,-1 1 1,0 1-1,0-1-170,1 1 0,-1-1 0,1 1 0,0-1 1,-1 1-1,1 0 0,0-1 0,-1 1 0,1-1 0,0 1 0,0 0 0,0 0 1,0-1-1,0 1 0,-1 0 0,1-1 0,0 1 0,1 0 0,-1 1 0,0 0-30,0 0-1,1 0 0,-1 0 1,1 1-1,0-1 0,0 0 1,-1 0-1,4 3 0,0 4 176,7 11 24,19 26-37,-28-44-255,0 0 0,0 1 1,-1-1-1,1 0 0,1 0 0,-1 0 0,0 0 0,0 0 0,4 1 0,-5-2-11,0-1-1,0 1 0,0 0 1,0 0-1,0 0 1,0 0-1,0-1 1,0 1-1,0 0 0,0 1 1,0 0-1,1 0 18,-1-1 0,1 1 0,-1-1 1,1 0-1,-1 1 0,1-1 0,0 0 0,0 0 0,-1 0 0,1 0 0,0 0 0,0-1 0,0 1 0,4 0 0,3 1 211,19 1 0,-26-3-209,112 4 531,-102-3-564,1 0 0,-1-1 0,0 0 0,1-1 0,-1 0 0,24-6 0,-7-3 11,-9 2 10,1 2-1,24-6 0,-9 5 26,-17 3-4,32-2 0,-39 5-33,1 0 1,0 1-1,0 1 0,0 0 1,0 1-1,22 6 0,26 14 13,47 13 10,-77-27-46,246 47 104,-261-53-102,0 0 1,-1 1-1,31 10 1,-42-11 1,1 0 0,-1 0 0,0 0 0,0 0 0,0 1 0,0 0 0,0 0 0,0 0 0,-1 0 0,1 1 0,-1-1 0,0 1 0,0 0 0,0 0 0,-1 0 0,1 0 0,1 5 0,-3-5 1,0-1 0,0 0 0,0 0 0,-1 0 0,1 5 0,-1-7 0,0 0 0,0 0 0,0 1 0,0-1 0,0 0 0,0 0 0,0 1 0,-1-1 0,1 0 0,0 0 0,-1 0 0,1 0 0,-1 1-1,1-1 1,-1 0 0,-1 1 0,2-1 12,5-12 0,-5 11-15,2-4 0,1 0 0,-1 0 0,1 0 0,0 0 1,5-5-1,51-46 3,-51 47-2,1 0 0,0 1 0,0 0 0,0 0 1,1 1-1,0 1 0,1 0 0,-1 0 0,22-6 1,-32 11-2,29-9-3,1 1 1,0 2 0,0 1-1,0 1 1,32 0 0,153 12 19,-203-7-18,93 3 3,1-5 0,-1-4-1,178-33 1,-249 31-2,47-6 5,-73 13-4,0-1-1,0 1 0,1 1 1,-1 0-1,0 0 0,0 0 1,14 5-1,-20-5 0,1-1-1,-1 1 1,0 0 0,0 0-1,1 0 1,-1 1-1,0-1 1,0 0 0,0 1-1,0-1 1,0 1 0,-1 0-1,1 0 1,2 3 0,13 14 17,-16-18-17,0 0 1,0 0 0,0 0-1,1 0 1,-1-1 0,0 1-1,1 0 1,-1-1 0,0 1-1,1 0 1,-1-1 0,0 0 0,3 1-1,-4-1-10,1 0 0,-1 0 0,0 0 0,1 0 0,-1 0 0,0 0 0,1 0 0,-1 0 0,0-1 0,1 1 0,-1 0-1,0 0 1,1 0 0,-1 0 0,0-1 0,0 1 0,1 0 0,-1 0 0,1-1 0,8-11-824,-2-5-593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4:19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28 363 8554,'-9'7'3917,"-7"4"509,13-10-3198,4-3-520,1-2 947,2 0-1191,27-26-102,72-82 113,-59 61-390,2 1 1,61-51 0,-103 97-85,0 1 1,0 0-1,0 0 0,0 1 1,0-1-1,1 1 0,0 0 1,-1 0-1,9-2 0,-12 4 0,-1 0 0,0 0 0,1 0 0,-1 1 0,0-1-1,1 0 1,-1 0 0,1 0 0,-1 0 0,0 0 0,1 1-1,-1-1 1,0 0 0,0 0 0,1 1 0,-1-1 0,0 0-1,1 0 1,-1 1 0,0-1 0,0 0 0,0 1 0,1-1-1,-1 0 1,0 1 0,0-1 0,0 0 0,0 1 0,0-1-1,1 0 1,-1 1 0,0-1 0,0 1 0,0-1 0,0 0-1,0 1 1,0-1 0,0 0 0,0 1 0,-1-1 0,1 1-1,0-1 1,0 0 0,0 1 0,0-1 0,0 0 0,-1 1-1,1-1 1,0 0 0,0 1 0,-1-1 0,1 0 0,0 0-1,0 1 1,-1-1 0,0 1-1,1 0 0,-1-1 1,1 1-1,-1 0 0,1 0 0,0 0 0,-1 0 1,1 0-1,0 0 0,-1-1 0,1 1 0,0 0 1,0 0-1,0 1 0,-1 5 1,-17 57 8,1-5 50,15-50-31,-6 19 218,-6 43 0,9-26 10,-5 71 331,10-95-475,0-4 15,0 0 0,1 0 0,0 0 0,2 0 0,5 21 0,15 34 330,-21-66-383,-4-8-5,-3-2-68,3 1-329,-2-8-108,0 0-1,-1 1 1,0 0 0,-1 0-1,-13-18 1,16 25 252,1 0 0,-1 0-1,0 0 1,0 1 0,-1-1 0,1 1 0,0-1 0,-5-1-1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4:04.8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99 118 11074,'-7'-20'1115,"-2"1"-573,-5 1 3921,0 1-3967,-1 3-1371,0-1 1,6 7-3454,-1 3 3813,7 3 0,1 9 1,8 3-1,3 4 515,2 6 0,2-4 0,2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4:05.26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45 15 8208,'-15'-8'7659,"7"2"-7259,-5 6 1,11 6 0,-3 6 65,4 6-876,1 4 328,0 1-186,0 5 1,0-5 0,0 6 0,0 1-206,0-1 0,1-4 460,4-1 1,-1-6 0,4 2-1,0-6-404,0-4 240,2 3 75,5-11 1,-1 3-51,1-10 0,0-3 177,-1-7 395,1 0-440,0-6 0,-1 3 0,3-5 0,1 2 0,1 1 246,-1-1 661,-1 5-826,-3-5 1,1 8 0,-2 1-1,-1 4 62,-3 1 924,-5 2 156,2 5 0,-1 2-975,0 3 0,0 8 0,-5 8 0,0 2-622,0 3 0,-5 2 0,0 1 0,2 1 0,1-1 1,4 1-113,3-1-2487,3-6 1,10-2 0,6-8 2992,11-3 0,12-3 0,5-7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4:05.9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45 500 10788,'-23'0'8031,"8"0"-7644,9 0 0,8 0 0,4 0 0,9-2-1194,8-3 861,4-3-152,3-7 1,1-6-1,3-3-1325,5-4 201,-3-2 1131,7 1 0,-16-2 0,4-3 1,-3-4-1,-7 1 0,-4 1-441,-7 0 446,-4 5 1,-6 0 0,-1 8-488,-4 2 1202,-10 8 0,-6 6-599,-4 7 0,-7 8 0,1 7 282,-5 8 0,-2 16 0,-1 5 709,5 2-959,2 13 0,5-4 253,2 14 1,9-9 379,6-1-1358,7 0 816,-4-14-11,14 6 1,3-8 0,9-4-1,6-7-1053,2-5 164,16-6 1,-4-13 0,10-3 0,-3-5 0,-2-5-758,0-5 0,-1-9 1368,-4-6 0,-3 2 0,-9-1 0,-2-2 0,-7-2-537,-7-2 713,-4 1 0,-9 4 0,-3 3 1509,-4 0-1394,-5 3 1,-7 11 0,-3 3 952,-4 3 1,-1 9-725,-1 2 0,6 4 0,2 4 1503,6 2-1399,-2 4 0,16 7 1,-1-1-1,8 0 0,10 1 1,9-1-162,9 1-1958,11-7 1,10-2-1,8-8 1,3-3 1719,2-5-89,2-4 0,-2-1 0,-2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4:06.92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44 148 9817,'-8'21'745,"3"5"1,4 7 3607,1 6-4152,0 4 0,0 9 0,0 7 1,0 8-1,0 4-71,0 3-133,0-1-199,0 1 1,0-1 0,0-1 0,0-3-405,0-5 1,0-12 0,0-6 772,0-6 0,0-13-1032,0-3 842,0-6-98,0-10 0,-2-5 0,-1-14-323,-2-13 400,-7-11 1,11-11-1,-4-4 1,3-7-1,2-7-422,0-3 426,0-8 0,0-3 0,0-9 0,0-5 0,0 1 626,0 1 287,7 5-608,1 12 0,7 9 52,-1 10-228,1 4 0,1 20 1,2 2 808,2 12-801,-1 8 1,-4 8 0,0 3 0,0 5 0,-1 9-291,1 4 193,-7 10 0,4 0 0,-8 3 1,0-3 281,-3-1-481,-1-1-77,0 0 0,-1-1 352,-4-3-72,-3 3 1,-7-12 53,0 3 0,1-7-173,-1-2 0,-1-7 0,-2 2 0,-2-4-1740,2-1 1158,2-6 0,3-2-608,3-7-109,3 0 1,12 6 944,0-1 0,6 7 469,-1-2 0,10 3 0,3 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4:07.6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15 677 8485,'-5'-10'1359,"0"0"453,2-1 944,1 5-1774,2-8 0,0 11-384,0-7 1,2 5 0,3-3 0,5 0 1988,3 0-2524,8 5 1,2-9-1,6 6 1,1-1 0,1-1-1,1 2-2591,3-1 2154,-1 2 0,-5-1 343,1-4 83,-8-3 0,5-9 0,-8-2-3127,-1-4 2923,-1-1 0,-3-2 0,-1-2 0,-3-3 1,-5-1 102,-3-4 0,-2 3 1,-4 1-1,-4 1 1,-7 3-1,-2 4-768,-5 4 3087,6 10-2110,-12 9-121,5 6 1,-6 10 0,1 8 147,4 9 1,-2 19-173,6 3 0,0 7 0,6 4 0,1 2 0,3 4-83,5 0 0,3-3-25,2 0 0,2-4-214,3-5 330,3-3 1,7-9-1,1-4 18,4-9 1,-4-6-11,3-8 0,4-2 1,2-4-1,3-5 67,1-8 0,-4-4-156,-1-6 1,-1-8-1,3-2 44,-1-4-279,-8-1 298,11-1-6,-11 1 0,4-1-1,-6 1 1,-6 0 0,-1 1 295,-1 3-3,-2-2-218,-5 10 0,0-4 0,-2 6 0,-3 2 207,-4 4-37,-4 2 0,-2 9-180,0 3 1,5 3 0,2 6 18,2 1-55,-6 0-10,11 6 0,-6 2 0,7 6 1,0 1 211,0-1-132,0-6-710,0 5-59,7-5 0,1 4 580,6-2 0,1-4 0,0-6 0,0-2 0,1-3 1,2-5 191,1-4-165,8-1 0,-9-1-46,6-4 1,0-8-1,4-9 1,-2-1 328,-1-3-274,-7 5 1,8-7 0,-6 4-1,-2-2 187,-2 1 0,-3-1 4,-3 6 0,-4-4 0,-6 4 415,0 2 50,0 9-588,-6 2 1,2 14 30,-5 2 16,-1 4 1,0 7-1,2 1-180,1 2-173,2 2 0,5-1 1,0-1-739,0-2 0,2-1 800,3-5 1,3-1 0,7-1 0,1-1 0,2-4 0,2-2 0,-1-2-5846,3-3 5782,0-1 0,3-1 295,-1-4 0,-6-3 0,4-7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4:08.07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44 8395,'-14'-8'2058,"-1"2"0,5 1 0,0 0 0,-1 2-1170,-2 1-480,-2-5 1,5 6-807,1-4 459,-1 3 0,2 4 0,1 1-308,1 2 151,4 6-525,-5-2 1,7 0 0,0 1 0,0 2-668,0 1 1257,0 1 0,2 1 0,3-2-69,5-3 1,-2 3-1,2-5 1340,1 0-1196,-4 5 0,6-4-7,-4 5 0,0 1 0,-1 0 0,-2-1 1,-1 1 1445,2 0-1058,-6-1 1,6-4-162,-7 0-80,0 0-406,-7 5 150,-1-7 108,-13 5 0,3-10 295,-6 7-179,-1-7 1,-3 4 0,2-7-1069,2 0 1,1-2 619,-2-3 1,6-3-1,9-7 1,5 1-6026,3-1 5631,2 0 1,9-4 0,7-1 689,12 2 0,8 2 0,8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4:08.66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395 74 11467,'-13'-14'314,"3"-1"0,-9 0 0,1 2 0,-2 3 1498,-4 5 0,1 4-1351,-2 1 0,-4 8-1150,-5 7 0,-1 8 912,6 11 0,0 3-703,-1 7-2427,7 1 2394,2-1 1,13-5 455,3 0 1,5-6-2884,5 1 2682,3-3 1,13-6 0,5-4-436,7-5 424,5 2 269,6-16 0,0 4 0,0-6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5:49:38.15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382 15 7996,'-21'-8'0,"3"2"0,-6 6 0,4 13 1844,-4 6 1,-1 15-878,-4 11 1,-5 18-676,-1 16 1,17-31-1,0 3-1205,0 5 1,2 1 901,3-3 0,1 1 0,-4 10 1,1 1-93,7-7 1,2 0 0,-1 5 0,2 1 0,5-8 0,2 0-141,-1-2 1,3-1-1,4 3 1,3-2-451,19 38 1,14-12 181,0-22 511,10-13 0,3-10 0,7-7 0,-1 1 0</inkml:trace>
  <inkml:trace contextRef="#ctx0" brushRef="#br0" timeOffset="1">1088 912 7918,'8'-7'0,"-1"6"0,-9-11 1033,-3 7 0,2-6-410,-7 1 1,0 2 1802,-4-2-1643,-1 0 1,-5 2 978,1 3-1214,-7 4 1,4 1-312,-2 0-284,-10 0 210,16 0 1,-17 6-328,11 4 157,3 3 0,-6 3 130,8 4-1196,-1-4 847,6 6 0,4-3-391,0 1 1,7 4-599,-2-4 1,5-1 162,5-4 0,3 0 130,7 0 331,-1-7 187,8-2 147,0-6 0,3-1 172,-1-4 0,1-5-80,4-10 0,-4 2 729,-1-6-337,-6-1-251,10-4 0,-17 4 1661,4 1-704,-3 6-482,-4-3 893,-2 6-449,-6 7-15,0-5-114,0 11-814,0-4 0,0 12-717,0 4 704,0 10 139,0 2-1112,0 8 594,0-1 180,0 1-886,0-1 764,0 0 0,2-4-187,3-1-807,3-6 810,7 4 1,1-9 103,4-3 0,-2-4-243,6-6 705,-6 0 0,10-13 0,-5-3 0</inkml:trace>
  <inkml:trace contextRef="#ctx0" brushRef="#br0" timeOffset="2">1294 780 7918,'0'8'1423,"-7"5"-602,6-5-469,-6 0 0,7 5 1180,0-3-1033,0 3 1,0 2-79,0-1 0,0 3-197,0 2 0,7-2 1,1 4-198,0 0 1,3-3-561,-6 7 0,7-7 452,-2 1 0,-2-4-1033,2-5 862,-1 3 1,6-12 24,0 4 1,-1-6 70,1-9 1,0 0 187,0-9 1,-1-3-309,1 3 1066,0-7-558,-1 3 0,-1 0 74,-3 3 456,3 4-463,-11 1 1,9 0 381,-6 1-601,0 6-421,-5 1 346,0 7 1,0 2-411,0 3 256,0 3 104,7 6 0,-6 1-670,4 0 1,3 0 302,2-1 1,3-1-142,2-3 0,1 2 100,4-8 1,-4 1 429,4-5 0,1 0 49,-1 0 0,-1-6 64,-4-4 1,0 2 948,-1-2-743,-6 0 1,4-4-55,-7-1 1038,6 0-602,-9 0 20,4 1 158,-6-1 1,-1 2-347,-4 3 0,-3 4-59,-7 6 1,0 0-102,1 0 1,-1 1-288,0 4 1,-4 5-362,-1 10 0,2-2 311,8 6 1,-1-4-519,6 4 1,0-4 285,5 4 1,0-6-759,0 2 1,8-4 388,7-1 0,1-7-639,9-3 0,-1-3-856,6-2 1209,-8 0 874,6 0 0,2-7 0,7-1 0</inkml:trace>
  <inkml:trace contextRef="#ctx0" brushRef="#br0" timeOffset="3">2161 853 8056,'8'-6'4978,"-1"-3"-3433,-7-5-415,0-1 1,-7 7-516,-3 3 0,-3 3-60,-1 2 1,-1 2-169,0 3 0,-1 8-196,-4 6 1,4 8 39,-4-3 0,4 4-70,1 1 1,7-4-461,3-1 1,4-6 264,1 2 0,8-4-1442,7-1 0,6-7 701,8-3 1,5-7 774,1-7 0,12-8 0,-1-12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4:09.33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306 89 8294,'0'-8'3711,"-2"-6"-2909,-3 5 0,2 0 0,-5 0 0,0-1 0,0 2 101,-4 3-781,-1 3 1,-3 2-1,-2 0 1,-3 2 0,-2 3-1043,-3 5 1033,4 3 0,-5 6 0,4 2 1,0 1-1,5 1 0,5-2-690,3 0 0,7 3 0,-1-4 0,8-2 0,6-2 220,3-1-26,8-7 50,8 5 1,4-11 0,6 3-772,2-4 865,-5-7 169,6-2-30,-11-7 1,7 0 47,-4 1 0,-8-3 0,2-1 264,-5-1 524,-3-1 1,-11 5-761,1 1 1,-7-1 0,1 0-1,-8 1 1152,-5-1-1082,-11 0 0,2 2 1,-5 2-1,2 3 1,1-1-1,1 3-104,-1-1 0,5 2 248,6 5-1120,-1 0 625,2 0 239,8 0 0,8 2 1,7 3-1,-1 3-319,1 0 0,6 5 116,4-3 0,-2-2 0,-1 1 0,1-3-248,0-3 727,2 6 1,-2-8-337,-4 4 1,-3-3 802,-1-2-655,0 0 0,0 0 1,-2-2 203,-4-3 13,-2 4 0,-2-13 949,0 5-804,0-4 1,-12 4-256,-3 5 0,2 2-5,-2 2 1,2 2-1,-3 2 1,3 6-850,1 3 762,-4 2 1,9 1 0,-3 2 0,3 4 0,2-1 0,0 0-285,0-3 0,7-2 0,3-1 1,3 0 245,2-1-82,-1-5-163,7 4 199,2-12 1,2 6-85,-1-7 1,1-7-1,4-3 1,-1-3-462,-4-1 495,4-1 0,-10-5 0,5 1 0,-2 1 0,-4 1 0,-4 3 1593,-3-1-1539,-7 0 0,3 6-159,-6-1 761,0 7 1,-5-2 0,-1 8-350,-2 2-106,-2 13 1,-3-8-1,3 9-536,5-3 1,4-1 471,1 0 1,0 4-1,0 1-779,0-2-1007,6-2 1493,9-7 1,3-3-1,6-6 1,2 0-1,2 0-1196,2 0 704,-1-6 745,0-9 0,7-1 0,2-6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4:09.63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13747,'10'15'0,"-2"0"1784,-1 0-1814,4-1 1,-8 3 94,7 2 107,-7-2 1,4 4 0,-7-5-694,0 4 148,0-4 0,0 0 0,-2-7-177,-3-3 330,4-1 0,-6-7 0,7-3 1,0-6-330,0-7 533,0 2 0,5-6 1,0 8-1,0-1-361,2 0 0,-1 1-74,4-1 1,3 5-1,-3 2 6,3 1-674,1 3 1,3 4 1118,2 0 0,4-7 0,7-1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4:09.89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104 43 8305,'-15'-13'0,"0"3"2706,1 5 3729,6-3-6288,1 6 1,2-3 302,0 10-170,-6 3-190,9 7 0,-6 6 59,3 4 0,4 9 0,-4 5 1,3 4-273,2 1 0,0 5 0,0 2 255,0 1 1,0-5 0,2 4-2344,3-1-4422,-4-4 5829,6-2 517,-1-1 0,-4-12 1,4 1-875,1-5 0,-5-6 1161,2-7 0,5-5 0,-8-3 0,6-6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4:10.02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15 162 10376,'0'-19'2388,"0"-1"1,-5 0-1181,0 6 0,0-1 0,7 2 55,3 3-614,3 4 1,13 6 0,4 0-1283,3 0 0,7-2 1,6-1-1,5-2-9198,3 2 8864,7 1 0,-11-11 1,6-3-1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4:18.5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646 104 7881,'-3'-33'0,"-5"4"2623,-7 6 0,-11 11-1300,-4 7 0,-1 4 0,-8 1 0,-2 6-658,-8 4 1,-3 16 184,-7 9 0,1 10-315,-1 4 0,11 0-608,4-5 1,12 5-251,2 0 1,14 5-334,11-5 1,8 0-421,12-5 0,11-6 490,23-4 0,11-9-104,14-6 0,8-10-148,11-9 0,-3-7-619,3-8-609,-4 1 2066,-7-8 0,1 4 0,-9-6 0,-7-2 0,-5-2 0</inkml:trace>
  <inkml:trace contextRef="#ctx0" brushRef="#br0" timeOffset="723">1631 368 8033,'-15'-8'3867,"-6"2"-3591,11 6 2361,-9 0-788,17 0 294,-5 0-1521,7 0 0,2 1 829,3 4-989,10-3 0,9 4-308,10-6 0,1 5 1,9 0 103,6-2 1,6-1-1390,3-2 871,0 0 0,-2 0-933,-3 0 942,3 0 1,-11 0-2555,3 0 1749,-4 0 0,-7 0-80,-4 0 1,-4 0-1111,-6 0 1762,-3 0 0,-8 2-1893,-3 3 2377,-3-4 0,-7 6 0,0-7 0</inkml:trace>
  <inkml:trace contextRef="#ctx0" brushRef="#br0" timeOffset="1076">2366 207 7967,'-21'-9'0,"4"-2"3150,-2 6-1437,9 0 185,3 5-1395,7 0 0,0 2 1,2 1-315,3 2 1,5 6-620,9-1 412,4 3 1,7 2 96,-1 0-1644,0-1 1119,1 1 1,-6 0-942,1-1 756,-7 1 361,3 0 0,-8 0 284,-3-1 0,-4 6-176,-6-1 0,-1 6 0,-6-4 1606,-7 2-683,-8 2 739,-14 4-1001,5 0 1,-5-6 60,7-3 912,0-4-356,6-1-413,1-7-2449,14-1 1298,8-7 1,17-2 447,12-3 0,20-10 0,11-8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4:20.5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470 147 8565,'0'-14'296,"0"4"421,0 0 1,2 2 291,3-2 1576,-3 3-1317,4 1 568,-6 4-1302,0-4 0,0 14 0,-2 5 1010,-2 5-934,2 15-294,-11-2 1,5 14-95,-7 4-212,0 4 40,1-1-58,5 5 0,-2-6-171,6 3 0,-5-1-1020,5-8 1,1 0 616,4-10 0,0-1-1318,0-5 1,0-6 190,0-3 1,0-4 0,1-3 1708,4-3 0,-3 3 0,4-5 0</inkml:trace>
  <inkml:trace contextRef="#ctx0" brushRef="#br0" timeOffset="337">29 74 8078,'-8'-15'2995,"0"5"606,3 0-2700,4 1 469,-6 0-568,7 3-384,7-1 0,6 6 1972,6-4-1622,7 3 1,4 2 366,9 0 1,5 0-1,5 0-365,5 0 1,0 5-274,5 0 0,-4 5-277,9-5-318,3 6 80,-7-9 0,4 4-1427,-10-6 0,1 5 1116,-6 0 1,-1 2-1,-9-4-4806,-5 2 2466,-3 0-2862,-1 1 5531,-7-4 0,-9 11 0,-7-5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4:30.1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986 89 7855,'9'0'240,"1"0"184,-7 0 776,4 0 471,-7 0-728,0 0-241,-7 0 1,4-5-265,-7 0 0,5 0 8,-4 5 1,4-1-254,-5-4 0,5 3 426,-5-3 0,0-1-173,-4 1 0,-1-2-54,0 2 0,1 4 21,-1-4 1,0-2-89,1 3 1,-3-1 23,-2 5 0,2-5-124,-2 0 1,-2 0 123,1 5 0,-5 0-78,6 0 0,-6 0 32,6 0 1,-6 5-44,6 0 0,-6 5 13,6-6 1,-6 6 11,5-5 1,-1 5-74,2-5 0,2 6-1,-2-1 0,2-2 14,3 2 1,-3 0-53,-2 5 0,2-2 52,-2-4 0,2 6-123,3 0 0,-1-1-6,0 6 0,-4-2-105,-1 2 0,1-4 305,4 4 0,0 1-100,0-2 1,1 3-49,-1-3 0,0-2-148,1 2 0,-1 2 0,0-1 0,5 1 0,1-1 0,0 1 0,0 4 0,-3 1 0,7-7 0,0 7 0,5-1 0,-4 3 0,-1 1 0,0 0 0,5 1 0,0-6 0,0 1 0,1-1 0,4 6 0,-3-2 0,3-4 0,1 2 0,-1-6 0,5 6 0,-5-2 0,6 3 0,-1-3 0,2 2 0,-3-6 0,4 4 0,-3-4 0,8 4 0,2-4 0,-1 4 0,-4-4 0,1 0 0,4-6 0,-2 1 0,7 0 0,-6-1 0,6 1 0,-6 0 0,6 0 0,-1-2 0,6-4 0,-1 4 0,0-3 0,-2-2 0,2 2 0,-8-5 0,9 5 0,-4-5 0,3 5 0,1-5 0,-1 4 0,0-5 0,1 1 0,-3 1 0,-2-1 0,3 0 0,-4-5 0,4 0 0,1 0 0,1 0 0,-1 0 0,-4 0 0,-1 0 0,1-2 0,4-3 0,-4 2 0,-1-7 0,-1 5 0,1-4 0,4 4 0,-3-5 0,-2 0 0,1-5 0,-4 1 0,4-1 0,1 0 0,4 1 0,-1-3 0,-4-2 0,4 1 0,-3-7 0,1 6 0,-2-6 0,2 5 0,-6-4 0,1 4 0,-1-4 0,-4 4 0,4-4 0,-4 4 0,-1-4 0,-1 4 0,1-4 0,-5 4 0,0-5 0,-5 6 0,4-6 0,-5 7 0,1-1 0,-2-2 0,2 1 0,-4-5 0,4 6 0,-5-7 0,-5 1 0,2 2 0,-7-1 0,7 4 0,-2-4 0,-3 6 0,-2-2 0,2-1 0,-2 1 0,2 1 0,-2 4 0,-3 0 0,3 1 0,-3-1 0,-1 0 0,-1 1 0,0-1 0,1 0 0,-1 1 0,0-1 0,0 0 0,1 0 0,-1 1 0,0 1 0,1 3 0,-1-3 0,0 3 0,1-3 0,-1-2 0,-5 1 0,1-1 0,-1 5 0,5 0 0,-4 2 0,-1-2 0,1-1 0,4 6 0,-1-5 0,-4 5 0,4-5 0,-4 6 0,2-6 0,-2 5 0,4-2 0,-3 2 0,2 2 0,2-7 0,1 7 0,-1-8 0,0 6 0,6-5 0,-1 5 0,2-2 0,-2 3 0,-2 0 0,7-5 0,-6 5 0,3-9 0,-7 12 0,0-6-1124,1 0 227,-1 6 1,5-6-1805,0 7 0,7 2 451,-2 3 2250,4-4 0,-6 19 0,-1-4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4:42.18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89 1779 8139,'-23'0'0,"3"0"823,4 0 0,6 5-870,0 0 0,7 2 109,-2-3 42,4-2 69,1 5 0,1-7-212,4 0 0,0 0 93,10 0 0,-2-2 134,11-3 1,6-3 2,4-7 0,7-1-149,-2-4 0,8 2 328,2-6 0,12-1-48,-2-4 0,4 0-327,1-1 0,-2 1 43,7-1 1,1 1-105,8 0 1,4-7 46,6-4 0,0-2-137,0-2 1,-41 22 0,0 0 171,-1 0 0,1 0 0,2-3 1,1 1-65,-1-1 1,0 1 0,4-4-1,0 0 9,1 1 0,0 0 0,3-1 0,-1 1 28,-2 0 1,0 0-1,4-2 1,1 1-262,-2 1 0,-1 0 1,4-2-1,-1 1 283,-2-2 0,-1 1 0,1 0 0,0 1-30,-1 1 1,1 0 0,3-4-1,-1 1 18,-2 3 0,-1 0 1,0-1-1,1 1-12,-6 2 0,0 1 0,0 2 0,-2 0-122,-2 0 1,-1 0 0,2 0 0,-1 1 95,31-13 0,2 0-30,-16 4 0,-2 2 42,-8 4 1,-8 4 174,-7 11 1,-13-3-195,-1 7 1,-8 0 424,-2 5 0,-5-5-497,0 1 618,-7-1-409,4 5 431,-7 0-1391,0 0 451,0 6-263,0-4-305,0 11 986,0-5 0,0 7 0,0-1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5:09.4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324 632 8439,'0'-15'473,"0"1"1,-6 6 474,-4 3 1,2-2 1603,-2 2-1954,0 0 0,-5 5 0,1-1 55,-1-4 0,-1 3-295,-4-3 0,4 4-509,-4 1 136,-3 0 0,7 0-279,-4 0 236,4 6 140,-5 2-1064,5 1 719,-6 4 0,12-5 74,1 6 1,5 1-569,0 0 1,2 0-1,2-1-812,0 1 904,0 0 351,6-7 0,3 5 0,7-5 29,4 0 1,-3-1-1,8-7-4,1 0 66,8-7 270,-3-7-80,12-9 1,-6-13-54,8-3 1,-1-6 198,0-4 0,0-3 0,-2-5 901,-2 3-709,-5 3 1,-7 2 505,-3 0 1,-4 2-347,-6 8 1,-6 0 20,1 9 0,-7-1-52,2 12 1,-10 6-42,-4 8-114,-11 3-112,4 9 1,-12 12-325,4 11 0,-3 10-195,3 5 0,-2 0 0,5 11 122,-2 4 89,5-1 1,1 11-217,8-6 0,5-2 170,-1-8 0,10-5 0,5-11-85,3-9 162,8-6 0,2-10-43,7-3 0,6-4 164,3-6 1,3-8 0,1-7 61,-4-8 75,3 2-583,-4-13 216,-1 9 161,-1-17 22,-6 4 1,-2 1 39,-4 3 1,-3 2 7,-6 3 0,-7 1 0,-3 4 282,-3 4 1,-2 4 466,0 1-403,-7 7-161,-8 1 193,-1 7 0,-7 2-230,4 3 0,2 8-144,-2 7 1,2 7 0,3 1 31,-1 5-43,7 1 0,-4-4 194,8-1-574,-1 0 255,5-6 0,6 3-507,4-6 477,3 0 0,3-12 1,4-3-400,4-4 410,4-1 1,2-3-1,-1-5-280,0-7 318,1-3 1,-1-1 0,-1-3 0,-4 1 89,-4 0 1,-4 1 911,-1 6-414,0 5-301,-7-4 735,-2 12-398,-6-6-235,0 7 89,0 0 1,0 7 269,0 3 1,0 4-376,0 6 1,0-4 117,0 4-1337,0-4 752,0-1 0,7-5-426,3-1 0,9-5-1997,6 1 2618,3-4 0,14-7 0,4-3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5:05.66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190 603 8005,'0'-15'1489,"0"7"1,0-5 423,0 3-1063,0-3 0,0-2 178,0 1 1,-2 5-89,-3 5 1,-4 2-729,-11 2 1,4 6 14,-4 4 0,-1 10-774,1 4 1,1 2 247,4-1 0,2 3 19,3-4 1,-1-1-153,6 2 1,1-7-1564,9 1 1363,4-3 1,12-2-193,3-5 1,4-2 27,1-7 874,7 0-134,-5-7 1,10-2 119,-6-11-133,-1 4 1,-5-12 0,1 3 0,-3-1-126,-2 2 72,-10-4 0,-9 10 436,-6-7-183,0 8 0,-2-3 1,-4 8 216,-9 3 0,-1 5-519,-9 0 1,3 4-82,-3 4-491,4-2 477,6 11 1,0-6-104,1 2-290,6 5 389,1-6 0,9 1-996,3 1 1266,3-6 0,13 2 0,2-6 0</inkml:trace>
  <inkml:trace contextRef="#ctx0" brushRef="#br0" timeOffset="426">616 426 8410,'-14'0'81,"-1"4"1865,0 5-1239,0 1 1,1 25-94,-1-1 0,2 7 0,2 4 727,1 4-975,6 10 1,-2 5 181,6 9 1,2 4 0,1 13 320,2 3-1019,6-10 0,-1 9 149,10-14-1634,-4-6 1779,-1-13 1,-4-10 0,-6-12 292,-2-7-433,5-7 1,-6-17-409,3-6 0,-5-19 83,-5-16-103,3-19 0,-9-1 0,4-14 0,1-1-380,-1-2-26,-4-8 238,9-1 0,-9-9 82,6-3 358,0 9 1,7-6 0,3 17 44,4 6 114,4 18 1,2 2 0,1 14 0,2 5 1221,2 7-501,6 5-400,-10 8-182,12 1 0,-7 14 0,6 4-6,-3 7-15,-6-2-194,3 12 1,-6-5 117,0 6 0,-7 1 0,-3-3 205,-4-2-234,-1 3 0,-6-12 0,-6 4 313,-6-4-22,-4-8-419,-1-1 0,-5-2-294,3-1-138,4 1 0,-5-10 1,6-1 388,3-2-1062,7-2 0,-2-5 1041,7 1 0,1-1 0,7-1-928,7-4 551,-1 4 549,13-6 0,-1 1 0,2-2 0</inkml:trace>
  <inkml:trace contextRef="#ctx0" brushRef="#br0" timeOffset="923">1072 30 8005,'-15'0'2188,"5"11"1,2 5-1,2 7-773,2 8-815,3 5-186,1 8-122,0 0 0,0 7-1039,0 3 538,0-4 0,0 6 1,0-9-1,1-4-634,4-7 0,-3-5 0,3-3-234,-4-4 131,-1-3-893,0-13 908,0-1 515,0-7 1,0-7 0,0-2 539,0-4-183,0-9 0,-1 4 1,-2-6 755,-2-2 0,-5 0-763,5 1 1,-2-3 481,3 4 0,2 1-223,-3-2 1,3 8 1282,2-3 1,0 4-133,0 1-267,0 0-627,0 7 1,7 1 237,3 7-617,3 0 156,1 0 0,1 0-281,0 0 56,6 7-168,-5-5 0,11 4 0,-6-4-428,2 3 23,-5-4 0,3 6 1,-5-7-1,2 0-268,2 0 1,-6 0-1,-4 0 826,2 0 80,1 6-295,-5-4 747,-2 5-346,-6-1 280,0 2 0,-1 2 1,-2 0-1,-4 1 76,-1 2 0,3 2 0,-3 0 0,0 1 0,1 2-933,1 2 0,1-1 19,5-4-2301,0 0 1,0-1 2417,0 1 1,6 0 267,4-1 0,10-5 0,2-3 0</inkml:trace>
  <inkml:trace contextRef="#ctx0" brushRef="#br0" timeOffset="1084">1410 59 12031,'-15'-8'1489,"1"3"1,4 3 124,0 2-2384,7 0 611,-4 7 0,9 1-4155,3 7 4314,3-1 0,13 8 0,2 0 0</inkml:trace>
  <inkml:trace contextRef="#ctx0" brushRef="#br0" timeOffset="2701">1645 368 8019,'0'-15'506,"-1"5"1,-3 0 1743,-1-1-1632,0 4 630,5 1-347,0 6-407,0 0 0,0 6-186,0 4 1,0 10-160,0 4 131,0-3-595,7 7 269,-5-5 1,11 6-608,-12 1 580,6-1 0,-2-4 1,1-2-43,2-2-349,-4-2 308,2-4 0,-1-5-99,0 0 0,2-7 49,-3 2 0,0-3 76,6-2 21,-7 0 0,5-2 175,-3-3-24,-4-3 0,11-7-148,-7 0 0,6-4 43,-1-1 0,-2-1-185,2 1 197,0 4 1,0-10 50,-1 6 0,-4 1 0,3 4 0,1 2 89,-1 3-50,-5-3 1,5 10-154,-3-7 291,-3 7 1,6-4 96,-3 7 1,-4 7-109,4 3 0,2 3-150,-2 1 1,1 1-75,-1 0 0,-1-1 0,4 1-167,-2 0 80,6 0-30,-11-1 80,12 1 1,-9-2-28,5-3 0,1 3-120,5-3 173,0-4 0,-6 1-150,1-7 1,0 0 104,5 0 43,-1 0 0,-1-7-10,-3-3 0,2 2-37,-7-2-14,6 1 64,-9-6 1,9 0 45,-6 1 1,6-1-1,-1 2 26,3 3 1,-3 2-10,0 3 245,-7 3-262,10-4 0,-5 7 39,7 4-36,-7 3 1,5 2-1,-3 0-304,3 2 215,2 1 1,0 0-1,-1-2-260,1-1 249,6-7 1,-4 9 0,4-8 2,0 0 1,-3-3 0,5-1 0,-2 0 104,-3 0 0,-2-1 0,-1-3 56,0 0 0,-2-8-90,-3 2-40,-4-3 630,1-1-380,-6-8 0,6 6 502,-7-4-488,0 4 1,-7 3 0,-2 2 149,-5 1 1,0 2 0,-1-2-18,0 5 0,-4 3 7,-1 2 1,1 2-214,4 3 0,0-2 1,0 7-109,1 1 0,4 4 0,2 3-28,1 2 0,2-1-410,5-4 399,0 0 1,0-1-761,0 1 557,7 0 1,-4-6 29,7 1 0,1-6 0,7 2-431,2 1 338,0-6 174,-6 6 1,1-12-201,0 0 518,-1-6-174,1 2 0,0 0 296,-1-1-240,-5 0 1,2-5 284,-6 1 1,2 1 0,-4 1-282,2 2 1,0 5 322,-5-4-158,0 5-201,-7-2 0,4 7 1,-5 4 61,1 5 1,-3 5-161,5 4 0,-1-2-55,1 2 1,3-2-1,-3-3-769,4 1 849,1 0 1,0-1 0,1 1-165,4 0 68,3-7 1,7-1-42,0-7 155,6 0 0,2 0 1,6-2-625,1-3 430,-1-10 0,2-3 0,2-6-485,1-2 367,0 5 100,-4-14 1,-6 11 185,1-11 1,-7-1 0,1 1-27,-2-3 37,-3 5 0,-5-9-304,-4 3 1131,3 3-453,-7-7-278,6 12 1,-12-5 1399,0 7-965,-6 6 1,2 3-121,-5 11 1,-1 2 1253,0 7-1173,-6 13 0,5 4 1,-4 14 74,4 3 1,3 5-97,3 10-433,-3-3 26,11 11 1,-4-5-275,6 7 178,0 0 154,6-7 0,9-1-911,9-7 591,-2-7 1,5-2-231,-2-11 1,4-4-1,4-10-165,1-6 264,1-2 111,-6-8 0,0-9-815,1-10 703,-1-2 0,-4-3-68,-1 1 1,-6-6 280,2 1 1,-6 0 0,-4 4 0,-5 1 669,-3 0 3040,-2 6-3623,0 2 1,-2 8-71,-3 3 635,-3 3 0,-7 7-133,1 0 1,-1 7 1114,0 3-994,1 9 1,1 6 232,3 9-543,3-3 0,7 5-166,0-7 1,2 1-637,3-1 609,9 0-1,3-6-1213,11-1 0,-4-14 0,9-3-2362,1-4 3591,0-1 0,2-13 0,2-3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5:49:38.15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148 398 7991,'0'16'416,"0"4"0,-5 3 409,0 6 0,0 7-404,5 3 0,0 7-118,0 8 1,0 1-1018,0 14 0,0-5 493,0 4 1,0-6-397,0 2 1,0-9 616,0-1 0,0-6 0,0 2 0</inkml:trace>
  <inkml:trace contextRef="#ctx0" brushRef="#br0" timeOffset="1">15 74 7942,'-8'-14'0,"2"4"1255,6 0 1,1 5-33,4-5 0,8 7-618,7-2 0,8-1-628,1 1 1,7 0 73,8 5 1,2 0-842,3 0 0,-7 0 443,7 0 1,-13 6-532,3 4 1,-6 5 425,-4 5 1,-7-2 114,-8 6 1,-5 1 295,-9 4 0,-2 0 312,-3 1 1,-5-1 118,-9 1 0,-4-1-238,-7 0 0,1-4 494,0-1 1,1-6-200,3 2 0,-1-4-259,7-1 0,-6-5 80,5-1 0,3-4-1751,7 5 605,-3-7 1,11 6 877,-3-4 0,3-4 0,2 6 0</inkml:trace>
  <inkml:trace contextRef="#ctx0" brushRef="#br0" timeOffset="2">574 780 7853,'-10'-8'523,"0"3"1436,7 3-567,-3 2-411,6 0-603,0 0 161,0 7-190,0 1-122,0 7 1,4 6-282,1 3 86,0 4 1,-5 3-46,0 3 1,0-2-433,0 2-142,0-3 380,0-2 144,0 1-27,0-7 0,0-2 241,0-7-159,0-5 61,0-3 0,0-7 11,0-4 1,7-10 150,3-10 1,-2-2-123,2-3 1,4-4-10,6 0 0,-1-2-177,-4 1 0,5 4 99,-1-3 1,3 5-1126,-3 4 0,-2 4 127,2 6 992,-3 7 0,-1 2 0,0 6 0</inkml:trace>
  <inkml:trace contextRef="#ctx0" brushRef="#br0" timeOffset="3">1088 868 7865,'-1'-8'1232,"-4"3"0,2 3-523,-7 2 1,7 2-173,-2 3 1,1 3-289,-1 7-210,4 6 121,-6 2 0,7 6-685,0 1 421,0-1 0,2 5 107,3 1-1054,-4-1 574,13-11 304,-6 5 152,6-12-1363,1 5 635,-7-13-271,5-1 1,-4-7 1019,5 0 0,1-13 0,0-3 0</inkml:trace>
  <inkml:trace contextRef="#ctx0" brushRef="#br0" timeOffset="4">1088 471 7865,'-14'-8'1969,"-1"0"626,0 3-402,7 3-1653,2-4 1,6 8-1,0 2-1236,0 6 1,6 5-72,4 5 1,0-3 766,4 8 0,-2-1 0,9 6 0</inkml:trace>
  <inkml:trace contextRef="#ctx0" brushRef="#br0" timeOffset="5">1309 706 12198,'0'15'547,"0"0"1,2 4-1531,2 1 886,-2 13 0,11-9-952,-3 11 700,3 2 1,-3-4-121,0 6 138,-1-6 225,0 3 26,4-14 0,-7 5 595,4-8-288,3-6 0,-10-6 194,7-7-296,0 0 17,5-7 1,-1-7 363,1-11 0,0-3-116,-1-1 229,1-1-318,0 1 0,-1 0 85,1-1 1,0 7 19,0 4 0,-1 2 39,1 3-311,0 6 1,-1 3-25,1 10 1,-5 4 106,0 11 0,-7 3-727,2 6 0,3 1 321,2-1 1,-2-1-1322,2-4 1,0-2 1509,4-8 0,8 1 0,0 0 0</inkml:trace>
  <inkml:trace contextRef="#ctx0" brushRef="#br0" timeOffset="6">2382 912 7853,'-2'-10'873,"-3"1"0,2 1 591,-7-2 0,5 2-684,-4 3 1,4 3-288,-5-3 1,0 5-137,-5 5 1,1 3-301,-1 7 1,0 6 98,1 4 1,-1 9-303,0 5 0,7-1-18,3 1 1,4-2-174,1 3 1,6-4-465,4-7 0,9-6 347,6-4 1,4-9-326,6-5 0,1-5-62,3-5 841,3-3 0,-4-20 0,6-3 0</inkml:trace>
  <inkml:trace contextRef="#ctx0" brushRef="#br0" timeOffset="7">2705 839 7853,'8'0'2910,"6"0"1,-13 1-2356,4 4 1,2 5 150,-2 10 1,4-2-266,-4 6 1,5 1-1035,-5 4 0,1 0-1355,-1 1 0,-3-2 1169,3-4 0,1-3 779,-1-6 0,7-7 0,-4-1 0</inkml:trace>
  <inkml:trace contextRef="#ctx0" brushRef="#br0" timeOffset="8">2735 383 7853,'-15'-10'0,"0"0"2028,7 1 1,-3-1 104,6 0-427,0 7-5106,5-4 3400,0 7 0,6 7 0,3 1 0</inkml:trace>
  <inkml:trace contextRef="#ctx0" brushRef="#br0" timeOffset="9">3190 692 7919,'-6'-21'957,"3"9"18,-7-3 0,5 9-84,-5-4 1,5 7-409,-5-2 0,7 5-145,-2 5 0,-1 11-381,1 14 1,0 5 117,5 10 1,0 10-125,0 4 0,2 9 98,2 1 1,0 5-293,5 4 0,0-3-151,0 4 1,5-4-392,-5-2 1,-1-11 133,2-3 0,-6-17 228,0-2 0,-2-9 366,-2-7-134,0-3 1,-6-16 79,-4-10 0,-3-16-94,-2-18 1,-1-3 352,-4-3 1,4-4-131,-4 0 1,4-8 515,1-2 0,2-1-234,3-9 1,-1 1-110,6-6 0,0 1-282,5-1 0,2 7 110,3 4 0,4 9 349,11 5 0,4 10-111,11 4 1,-4 6-33,3 4 0,-1 11-220,1 9 1,-3 5-190,3 5 1,-4 9-262,-6 11 1,1 3 366,-11 1 0,3 7-370,-12 3 0,0-1 148,-5 1 1,-2-6 271,-3 1 0,-5-3-183,-9-2 0,2-7 627,-2-8 1,-3-1-236,3-8 0,-1 0 87,6-5 0,-1 0 18,0 0 0,0-6-64,1-4 0,4-2-597,0 3 0,7-4 227,-2 3 0,3-3-1739,2-2 1887,0 0 0,7 1 0,1-1 0</inkml:trace>
  <inkml:trace contextRef="#ctx0" brushRef="#br0" timeOffset="10">3499 942 7856,'0'-10'1389,"0"0"1,0 5-66,0-5 0,8 5-610,7-4 1,3-1-679,11-5 1,-3 5 20,9 1 0,1-1-174,-2-5 0,5 2-783,-5 3 0,1-1 526,-6 6 0,-1-2-206,-4 2 0,-2 2-72,-8-7 899,1 1 0,-2-6-332,-3 0 463,-4 0 1,-12 2-209,-4 4 1,-3-3 880,-2 7 1,-4 0-409,-1 5 1,-4 7-281,4 3 0,-4 9-611,4 6 1,-5 4 220,6 6 0,-1 0-427,6 5 0,5 0 249,4-5 1,4 2-206,1-7 0,8 1-168,7-12 1,6-1-251,8-8 0,2-3-195,4-7 1,2-4 121,7-5 901,0-8 0,-6-12 0,-2-1 0</inkml:trace>
  <inkml:trace contextRef="#ctx0" brushRef="#br0" timeOffset="11">4499 633 8651,'-15'0'2280,"0"-7"0,-4 6-1538,-1-4 0,0 3-318,6 2 0,-1 5-168,0 0 1,1 7-525,-1-3 336,0 4 0,5 2-88,1 0 1,5-1-164,-1 1 1,5 0-246,5 0 1,-1-2-89,5-4 1,6 5 199,5-5 0,1-1 431,-1 2 1,-2 0-67,6 5 1,-4-1 304,4 1 1,-6 0-138,2 0 0,-6-1 1047,-4 1 0,2 0-266,-7-1 1,-1 1 16,-4 0 1,0-5 79,0-1 1,-6 1-523,-4 5 0,-10-5-398,-4-1 0,-4-5 41,-1 1 0,-5-4-523,-1-1 1,1 0 288,5 0 0,1-1-1779,3-4 0,4 1-114,6-5 0,7-1 1911,3-5 0,4 0 0,1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5:00.8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1632 43 7973,'0'-15'674,"0"7"1,0-1 426,0 5-191,0 2 0,0-3 368,0 10-695,0 3-271,0 13 0,0 2 75,0 7 1,0 6 8,0 3-440,0 10 1,0 3 161,0 7 0,0 0-532,0-1 0,0-4 185,0 0 1,2-6 0,1-1-78,2-6 0,0-7-1441,-5-9 840,0-4 11,0-7-686,0-5 799,0-3 783,0-6 0,0-6 0,0-3 0</inkml:trace>
  <inkml:trace contextRef="#ctx0" brushRef="#br0" timeOffset="1879">309 954 8204,'-2'-10'2177,"-3"0"-1719,4 7 1,-7-8 188,3 6 227,3-7-506,-11 4 0,7-2 401,-4 0-492,-3 7 1,4-3-287,-5 6 0,-6 0 1,-1 1 245,-2 4 0,5 3-192,-1 7 1,2 1 280,2 4-602,1-4 0,1 10 267,3-6-515,3 6 1,7-8 287,0 7 0,2-7-147,3 1 0,5-2 126,9-3 1,-1 1 20,7 0 121,-1-1-120,6 1 437,-7-7-203,4 5 0,-4-5 0,5 7 53,-4 0 1,-2 0-29,-8-1 1,-4 6 65,0-1 1,-7 6-66,2-5 0,-10 4 124,-5-4 0,-4 4-86,-6-4 1,-3-1 139,-6-4 1,-1-2 0,1-3 0,0 1 135,-1-6 1,1 0-243,-1-5 0,8-1 31,2-4 1,4-2-1093,1-3 471,7-3-1525,1 12 1,9-12 1528,3 3-474,3 3 963,7 1 0,6-1 0,2-1 0</inkml:trace>
  <inkml:trace contextRef="#ctx0" brushRef="#br0" timeOffset="2765">691 1277 7916,'-15'0'1220,"1"0"0,-1 2-48,0 3-743,-6 3 303,5 7-202,-12 6-501,12 2 0,-12 0 134,18 4 1,-9-9 163,9 7-753,3-7 0,1 5 260,6-4-950,6-9 919,2 10 1,9-19 0,2 4 146,6-3-298,3-2 19,1-7 0,0-2-193,1-11 1,-1 2 174,1-7 1,-1 6 126,0-6 0,-6 2-12,-3-1 0,-9 1 271,-1 4 0,-7 2 0,2-2-157,-3 2 44,-2 9 0,-7-3 1339,-2 6-937,-5 0 1,0 5 0,-1 0 407,0 0-539,7 0 0,-5 0-69,3 0-84,4 0 1,-1 6-505,7 4-373,0-3 814,0-1 1,7-6 0,3 0-132,3 0 30,1 0 0,6 0-426,0 0 360,6-6 0,-5 2 0,5-4 0,-1 0-342,1 0 344,-5-8 836,7-1-676,-12-4 1,5 0-122,-6-4 0,-5-2 804,0-3-199,-7 1 0,3 4 0,-6 1-365,0-2 1,0 0 736,0 1 0,-6-1-639,-4 6 1,-8 2-1,-3 9 754,-2 4-617,5 3-222,-10 2 0,7 3 0,-4 7 134,6 10-148,-4 12 1,7 1 0,-4 8-1,5 1 254,6 1 0,2 11-643,7-5-1747,0 0 2103,7-5 0,1-3 1,8-7-231,4-1 1,3-9-1,6-6 1,2-5-84,3-3 383,-3-7-239,5 4 51,0-14 0,-5 4 1,3-9 35,-2-4 0,-8 1 0,-1-6 0,-2 2-194,-3-1 405,-2 0-140,-1-1 0,-7 5 1,-3-4 1983,-3 4-1924,-2 1 0,-2 5 24,-3 1-53,4 5-33,-12-2 50,4 6 1,-5 6 0,-1 4 0,0 3 128,1 2-186,5 6 0,-2 0-166,6 4 74,0 3-890,5-12 895,0 5 0,0-1 1,2-2-1,4-4-288,9-2 0,0-9 287,4 2 1,4-3-1,0-2 1,2-2-247,-1-3 1,1-5 0,2-8 27,-2-1 144,3-1-59,-12 5 98,5 1 0,-1-6 0,-1 1 0,-2 1 0,-4 1 90,-3 3 0,-7 4-42,2 0 1,-4 5 693,-1-5-364,0 7 0,-1-2 576,-4 10-474,3 3 74,-11 7-191,12 0-507,-6-1 196,7 1 1,0 5-1,0-1 1,2-1-1,3-2-208,4-1 34,4-7 122,9 5-408,-6-11 1,10 5-2331,-6-7 0,6-7 2820,-2-3 0,4-3 0,1-2 0</inkml:trace>
  <inkml:trace contextRef="#ctx0" brushRef="#br0" timeOffset="2988">1852 763 7956,'-8'-8'3331,"2"1"-766,-1 7-1684,6 0 1,-6 7-246,7 2 1,0 6 0,2 5 158,3 4 0,1 4-564,4 1-1331,3 1 662,-11 6 329,11 1 222,-12 7-1430,6 0 1,-2 1 795,0-1 0,-1-5-615,-4 0 1,0-6 0,0 3-347,0 0-185,0-12 1667,0 4 0,0-7 0,0 2 0</inkml:trace>
  <inkml:trace contextRef="#ctx0" brushRef="#br0" timeOffset="3173">1823 1086 7956,'0'-8'8028,"0"-5"-7122,0 11 0,2-4 1011,3 6-1470,3 0 0,1 0 0,1 0-633,2 0 1,2 1-1,4 3 1,2 1-666,-2-2 1,0 3 390,2-1-3741,-4 0 2109,12 2 2092,-12-6 0,12 6 0,-5-7 0</inkml:trace>
  <inkml:trace contextRef="#ctx0" brushRef="#br0" timeOffset="3313">2205 1101 7956,'0'15'1677,"-6"-1"1,2 1 211,-5 0 1,4-1-308,-5 1-1192,7 0 0,-4 1 673,7 4-514,0-4-164,0 5-1962,0 0 1209,0-4 1,0 4-1429,0-6 1367,7-7 1,1 3 428,6-6 0,1 0 0,0-5 0</inkml:trace>
  <inkml:trace contextRef="#ctx0" brushRef="#br0" timeOffset="3471">2220 880 7896,'-15'0'7129,"7"0"-5796,-5 0-516,11 7 0,-4-4-666,6 7 0,1-2 0,3 4-649,1-3 0,6 1 261,-1 5-3979,9 0 4216,-2-1 0,10 1 0,-4 0 0</inkml:trace>
  <inkml:trace contextRef="#ctx0" brushRef="#br0" timeOffset="4098">2617 1130 7889,'-15'-5'8010,"0"0"-6863,1 1 1,-1 4 0,0 0-442,1 0 0,-1 0 1,0 0 920,0 0-3743,7 6 2121,-5 2 0,7 7 158,-4 0 1,-2 4-2364,8 1 1189,-1 6 764,5-10 0,0 10-923,0-6 0,8 5 0,5-6-123,5-1 666,1-8 0,1-4-68,0-6 504,-1 0 16,2 0 0,-4-1 103,2-4 0,-2-3 209,-3-7 1,1-5 522,0 1-622,0-7 1,-6 8 0,0-5 0,-1 0 206,0 0-107,-5 5 0,4-3 79,-7 6-76,0-6 1,0 10-39,0-4-13,0 3 42,0 4 106,0 2-287,0 6 1,0 1 117,0 4-215,0 3 206,0 7-205,6-7-18,2 5 132,7-11 0,0 5-21,-1-7 186,1-7-78,0-1 1,-5-2 584,-1 0-340,1 0 1,0 1 475,0-1-451,-7 7 0,4-2 618,-7 10 0,0 3-380,0 6 1,0 8 17,0 2 1,-2 4-352,-3 1-222,3 1 166,-4-1 0,6-1-511,0-4 208,0 4 172,6-11-307,-4 4 271,5-7 0,-1-4-499,4 0 0,-2-7 1,2 2 110,1-3 1,-2-4-438,0-3 1,1-4 151,5-11 0,0-3 28,-1-6 0,1 1 254,0 3 0,-6 3 453,1 2 1,0 4 201,5-4-405,-1 4 1416,1 7-1098,0 3 0,-2 14 1,-2 5 984,-1 5 0,-7 13-1047,2-1 1,2 7-16,-2-3 1,6 6-909,-1-6 0,3-1 800,2-9 0,6-3 0,2-6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5:17.17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3102 192 7835,'0'-15'-129,"1"7"1,3 1 364,1 1 0,0 3 120,-5-7 1,0 0 338,0-5-474,0 7 192,0-5 164,0 11 500,0-11-283,-7 12-52,5-12 191,-4 11 0,4-9 1009,-3 6-302,4 0-483,-6 5-924,7 6-80,0 2 1,0 7 0,0 2-167,0 2 22,-6-3 0,4 11 0,-3-6 341,3 2-774,2-5 103,0 3 1,0-2 0,2 1 0,1-2 308,2-2 0,5-6 0,-3-2 1,1-1 50,3-4 1,2-1-1,4-2 1,1 0 0,3-2-18,2-3 35,1-3 0,1-7-45,-1 1-439,-6-1 271,3 0 0,-1 1 65,0-1-495,-1-6 264,-11 4-19,5-4 271,-11 0 1,4 3 55,-6-7 0,0 7 297,0-1 58,0 2 0,-1 3 843,-4-1-834,3 0 1303,-11 7-271,12 2-415,-12 6-729,11 0 0,-5 13 1,6 6 111,-4 7-134,3 4-368,-4-1 184,6 7 65,0-5 0,1 5-235,4-6 126,-3-1 1,9-1-48,-6-4 0,7 1-191,-3-11 1,0 3 0,0-12-586,3-2 599,1-1 1,-3-2-1178,-1 0 1,1-7 517,5-3 0,-7 2-2893,-3-2 2055,3 7 1733,-6-10 0,4 11 0,-6-4 0</inkml:trace>
  <inkml:trace contextRef="#ctx0" brushRef="#br0" timeOffset="1190">382 883 7912,'0'-15'599,"0"5"1,0 0 440,0-1 0,0-2 701,0-2-642,0 0-441,-6 7-330,4-5 1,-11 12 598,3-4 1,-3 3-397,-1 2 1,-8 0 176,-2 0-490,-4 13-115,-1-3 1,-2 18 0,-2-2-212,-1 6 1,1 0 116,9 2 1,2-5-127,8-4 1,1 2-59,3-2 0,3-4 97,7-1 0,2-4-773,3-1 1,8 0 342,7-1 1,6-1-111,-2-3 1,4-2 168,1-3 0,1-3 226,-1 3 0,-1 1 2,-4-1 1,-2 7 27,-8-3 0,-4 4 101,0 2 0,-7 0-111,2 0 0,-15-1 365,-4 1 1,-6 0-115,0-1 0,-1-1 321,-3-3 1,-2 2-191,6-7 0,-5-1-30,6-4 1,1-1-382,8-4 0,-1 0-397,6-10 0,0 9-304,5-9 1,6 4 932,4-4 0,10 0 0,3 1 0</inkml:trace>
  <inkml:trace contextRef="#ctx0" brushRef="#br0" timeOffset="1868">559 1221 7916,'0'-8'0,"-7"-4"1209,-2 7 0,-5-1-513,0 1 1,-1 3-60,0-3 1464,1 4-1321,6 7 0,-6 1-637,5 2 1,2 5-34,2-5 1,4 9 0,1 2-649,0-2 0,0-2 383,0-1 0,8-5-771,6 0 0,3-7 158,7 2 0,1-4 0,4-1 1,1 0 210,-1 0 0,0-6 172,1-4 1,-2-8 365,-4-2 1,2-1-94,-6 2 0,-6 2 145,-4-2 1,-5-3-93,5 3 1,-7-2 404,2 1 43,-10 4 1,-3-4 334,-7 10 1,-1 2 48,-4 3 1,9 4-303,-4-4 0,4 8-143,-4 2 0,5 5-97,1-5 1,5 6-249,-1-1 0,4 3 86,1 2 0,1-1-79,4 1 1,3-5-163,7 0 0,0-2-282,0 1 1,-1-2 90,1-7 0,0 0 134,-1 0 1,6 0 190,0 0 0,-1-2-73,-4-3 0,-5-1 400,-1-4 1,-4-1 136,5 6 139,-7-7 744,4 11-475,-7-12-358,0 11 0,-5-3-167,0 10 1,0 3-325,5 7 0,-5 0 120,0-1 1,1 6-307,4 0 1,0-1 160,0-4 0,1 0-183,4-1 1,3 1-123,7 0 1,0-2-1825,-1-4 2073,1-2 0,0-7-136,-1 0 106,1 0 1,1 0 0,2-2 0,2-3-130,-2-4 1,0-4-51,2-2 213,-4-6 1,5 4 0,-6-2 229,0 2 1,-2 3 2718,-4-1-2651,4 7 233,-11-5 0,0 18 0,-9 0 468,-1 6-768,5 4 0,-5-1 1,4 1-1,-1 1 1,2 2-573,2 2-633,1-7-1041,6 0 1067,9-11 1,3 4 0,5-7 1039,-2-4 0,11-3 0,0-7 0</inkml:trace>
  <inkml:trace contextRef="#ctx0" brushRef="#br0" timeOffset="2223">1603 1074 9415,'-15'-5'1304,"0"0"0,5-2 1,1 4-1,-3-2 644,-1 2-1599,-2 1 1,6 7-251,-1 0 1,0 7 24,-5-3 99,1 11-714,-1-4 467,7 6 1,-4-8-1,7 3-414,2 2 373,1-3 0,9 6 77,3-8 1,4-1-147,6-3 1,-2 2 0,7-6-19,1 2 336,1-4 1,1 4 316,-3-3 1,1-4 238,-7 4-492,1 3 0,-12-4 296,-3 6-316,-3-7 1,-10 8-469,-7-6 238,-6 7 0,-9-11 0,1 4-1528,-1-3 1135,-6-2 1,10 0 0,-1 0-2376,4 0 967,3 0-1518,5-7 3321,7-1 0,2-7 0,6 1 0</inkml:trace>
  <inkml:trace contextRef="#ctx0" brushRef="#br0" timeOffset="2852">2205 1191 8598,'-10'0'2938,"1"0"-1702,5 0-423,-2 0-479,6 0-1,0 0-1505,6 0 645,-4 0-209,11 0 0,0 0 736,7 0 0,12-6 0,-1-2 0</inkml:trace>
  <inkml:trace contextRef="#ctx0" brushRef="#br0" timeOffset="3462">2661 883 7958,'0'-15'2033,"0"0"1,0 5-277,0 1-1283,0 5 0,0-1-369,0 10 1,0 5 51,0 10 1,0 3-346,0 6 206,0 0-273,0 7 1,0 0-1,0 5 170,0-2-710,0-6 580,0 9 0,5-12-420,0-1 299,0 1 25,1-14-76,-4 5-348,4-13 282,-6-1 62,0-7 139,7-13 1,-6 0-139,4-17 548,-3 4-182,-2-16 0,-5 4-151,0-6 0,-5 0 520,5 0 0,-1-2-95,1-3 0,3 3 62,-3-3 1,4 5 461,1 5 1,0 5 0,0 8-168,0 1 0,1 7 503,4-1-702,-3 9 1,11 3 181,-3 7-437,3 0 0,3 9-120,4 5 50,-4 7 1,10 4-1,-6 1-484,-2 5 0,3-1 212,-1 4 205,-1-3-1213,-4-2 805,0 1 1,-7-6-40,-3 1 103,3-7 85,-6 3 1,2-11 201,-8-1 0,-5-5 0,-5 1 1,-1-4-53,0-1 1,1-1-32,-1-4 248,0 3-167,1-11 0,-1 6-523,0-2 331,0 2 1,6 2-349,-1 0 1,7-1 66,-2 1 1,5 3-1,5-3-965,4 4 1481,4 1 0,2 6 0,0 2 0</inkml:trace>
  <inkml:trace contextRef="#ctx0" brushRef="#br0" timeOffset="3685">3058 956 7961,'-10'0'1040,"0"0"-394,7 7 1,-4 1 328,7 7 1,0-1-586,0 1 1,0 6 0,0 4 204,0 2 1,5 4-414,0 4 1,5-4 67,-5 3 1,5-9-293,-5-6 38,-1-2 0,-2-3-247,3 1 317,-3-7 85,4-1 0,-1-16-155,0-5-100,0-1-452,-5-13 410,0 5 0,0-6 0,1 0-730,4-1 596,-3 1 1,5-1 40,-7 1 1,6 6-289,4 4 0,-2 2 1,2 3-1377,1-1 1101,2 7 289,2 1 513,-7 7 0,12 7 0,-4 1 0</inkml:trace>
  <inkml:trace contextRef="#ctx0" brushRef="#br0" timeOffset="3962">3499 1044 7961,'-15'0'1534,"0"0"1,1 0-629,-1 0 0,-1 0 1,-2 0 1508,-2 0-1768,0 0-321,-1 7 0,5 1 114,-4 7-161,4 6-1000,8-5 472,-5 12-538,11-12 504,-4 6 303,6-8 1,6 1 0,5-2-1464,7-3 711,-1-4 131,11-6 0,-6 0-260,8 0 0,-1-8 612,1-6 82,-1-1 0,-1-8 111,-4 3 0,-3 4 0,-7-4-323,-5 4 1301,-2 1-519,-7 1 224,0-1-247,0 7-194,-7 1 1,-1 7-523,-7 0 1,1 0 208,-1 0 1,5 2-1381,0 3 456,7 3 510,-3 0-467,6-1 1008,0-7 0,13 6 0,3 2 0</inkml:trace>
  <inkml:trace contextRef="#ctx0" brushRef="#br0" timeOffset="4698">3749 486 7961,'0'-8'3369,"-5"8"-2463,0 9 0,-2 6 40,2 5 0,4 4-442,-4 10 0,3 4 0,2 6-113,0 0 0,-1 7-16,-4 3-153,3-4-794,-5 8 610,7-13 1,-1 4 154,-4-10 1,3-3-227,-3-6 1,-1-7-22,1-4 10,0-2-761,5-9 0,2-10 429,3-13 1,3-1-279,6-8 1,3-1 95,2-4 0,3 1 109,2 3 1,2-1 267,-6 7 0,4 1 291,-4 8 0,0-1-311,-6 6 377,7 0-255,-11 5 11,10 0 1,-18 11 903,2 4-561,-2 3 0,-2 1 97,0 1 0,-6 6 0,-4-3 184,-3 0-592,-2 5 204,0-12-21,1 5-275,-1-6 93,0 0 0,5-2 245,1-4-40,5-2-1354,-2-7 864,6 0 1,11-2-1,4-3-334,1-4 565,7-11 0,0 2 0,6-5 1,1 0-746,-1 1 405,1 4-375,-1-4 455,0 1 0,2 5 23,4-4 0,-6 2 87,0-1 0,1 1 305,-6-7 1,-1 1-116,2-6 0,-7 4 579,1-3 1,-4 7-184,-5-7 1081,-4 3-972,-6-3 1,0-1-168,0 1 0,-6 6 282,-4 3 1,-8 10-4,-2 6 0,-6 4 56,2 4 0,-6 8-298,-4 12 0,3 3-110,-3 12 0,4 2-311,6 8 1,-1 6 118,11 4 1,2 3-76,12-8 1,2-4-1,4-1-159,9-3 189,6-8-14,15-2 0,-5-13-1310,4-4 895,2-2 1,-1-9-655,3-3 1,-1-7 475,-4-8 0,-3-6-262,3-14 1,-9-1 368,-5-3 0,-6 1 404,-4-6 1,2 2-61,-8-3 1,1 5 485,-5 5 0,-6 7 175,-4 4 1,2 4 479,-2 5 0,-1 4 430,-9 6 1,4 8-615,-4 7 0,9 6-114,1 8 1,7 1 65,-2-1-1170,3 7 412,9-5 1,7 8 137,11-10 1,4 4-567,5-8 0,4-6-2126,6-4 0,0-7 2580,0-8 0,0-13 0,1-3 0</inkml:trace>
  <inkml:trace contextRef="#ctx0" brushRef="#br0" timeOffset="5859">4895 897 7886,'0'-9'103,"0"-1"1,-2 6 677,-2 0 349,2-5-740,-11 1 0,11-2 768,-3 1-364,-3 5-4,7-2-410,-6 6 1,7 6 31,0 4 0,0-2 19,0 2 1,5 2-84,0 7 1,6-2-198,-1 2-133,-3 4 0,4-2 45,-6 4 0,5 2 166,-5-2 1,4-2-487,-4 1 233,0-6 0,-5 4 0,0-8-354,0 1 1,2-5-512,3 0 629,-4-7 0,8 3-106,-5-6 254,-2-6 1,6-4 0,-5-8 0,4-2-163,1 2 165,-5-4 1,9 0 84,-7-2 0,5-2 1,-4 5 26,2-2-98,-4 5 30,2-4 1,-1 8 164,0-1 37,0 0-203,1 7 25,-4 2 284,4 6-79,-6 0 235,0 0-230,7 6 51,-5 2-64,4 7-116,-6 6 1,0-4 44,0 2 0,5 2-185,0-1 0,0 5 125,-5-6 1,5 1-34,0-6 0,6-1-81,-1-3 0,-2 2 114,2-7 1,0 0-47,4-5 0,1 0 1,0 0 0,-1-2-64,1-3 0,2 0 84,2-10 0,-3 9-168,4-9 0,-4 4 84,-1-4 0,0 0-285,-1 1 247,1-1 1,-5 2-31,0 3 487,-7 4-204,4-1 345,-7 5-360,0-4 1,0 7-148,0 4 1,1-3-63,4 3-24,-3 3 144,11-6 0,-5 9 59,7-6-71,6 6 1,-3-7 78,6 6-82,1-7-67,4 10-180,-6-12 223,5 13 1,-5-11 10,6 7 0,-6-7-57,-3 2 0,1-4 55,-2-1-66,1 0 1,-7-6 127,-3-4 0,-2-3-92,-3-2 0,-3-4 75,3-1 0,-4-6 0,-2 3-56,-4 0 1,1-3-429,-5 7 216,-1-1 1,-5 7 126,0 3 1,1 5-156,-1 10 125,-6 10 0,4 8 52,-2 6 0,2 5-20,3 1 1,6 5-178,3 0 0,3-4 106,2-2 1,0-3-423,0-2 0,11-6 1,4-3 589,2-4 0,5-1 0,1 0 0</inkml:trace>
  <inkml:trace contextRef="#ctx0" brushRef="#br0" timeOffset="6084">4689 368 7956,'-27'-13'0,"2"3"5317,5 5-2615,11-3-1666,2 7 1,9 1-152,3 9-2892,3 4 1459,13 2 1,8 6 547,11 4 0,2 3 0,2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5:30.8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626 382 7942,'-1'-9'4789,"-4"0"-4208,-5 3-360,-3-5 823,-2 9 1,-6-10-10,-3 8-388,-4-8 0,3 10 442,1-2 0,-5 2-691,-6 2 1,-4 8 0,3 5-108,-1 5 0,4 8-398,-1-1 1,7 4-6,3 5 1,6-2-1,0 0-314,7-6 0,4 5 220,7-6 1,7 6 0,4-7-549,7 4 1,0-5 194,6-3 675,7-4-268,0-1 1,10-1-205,-6 1 748,-1-7 1,0 5-227,1-3 1,-8 1 0,-7 1 13,-4-2 1,-3 1 362,-3 9 0,-3-4-75,-7 4 1,-9 1 1052,-5-1-1078,-7 6 1,-14-10 327,1 4 1,-9-1-286,-1-4 1,5 3-179,-5-8 1,5-2 0,-2 0-100,2-2-121,13-1 0,-7-5 0,13 0-1032,2 0 472,9 0-2889,-4 0 1299,11 0 0,2 0-391,10 0 0,9-5 404,6 1-904,-4-1 2953,7 5 0,1-7 0,9-1 0</inkml:trace>
  <inkml:trace contextRef="#ctx0" brushRef="#br0" timeOffset="402">847 809 10892,'-8'-8'5969,"0"1"-5186,3 7 465,3 0-1198,-4 0-15,12 0 1,-3 0 0,9 0 215,4 0 0,0 0-10082,9 0 9245,-1 0 0,12 0 1,2 0-1</inkml:trace>
  <inkml:trace contextRef="#ctx0" brushRef="#br0" timeOffset="812">1450 559 9760,'-15'-10'4867,"0"0"-3454,7 0 228,2 2-1095,6 2-44,0 6-88,0 0-180,0 13 1,0 0-250,0 16 62,6 4 44,-4 11 1,9 5-1683,-6 0 1147,6 7 0,-7-6-1128,6 4 0,-6 2 915,6-7 1,-5-5-1,3-8 1,-1-4-1344,-4-4 1626,-1-8-1222,-2-6 1596,0-7 0,6-7 0,2 0 0</inkml:trace>
  <inkml:trace contextRef="#ctx0" brushRef="#br0" timeOffset="1107">1406 412 7955,'-15'0'4209,"7"-2"-61,3-3-2133,3 4-1629,2-6 0,8 7-281,7 0-1253,6 0 1,9-1 1459,-1-4-118,7 3 1,2-6-1649,6 3 689,0 3 401,-7-4-206,6 6 0,-12 0 62,3 0 238,4 6 1,-14-1-423,1 10 1,-9-2 606,-6 11 0,-4-4 42,-6 5-179,-6-1 1546,-9 5-1109,-8 7 0,-6-6 0,-1 1 1083,1-5-992,0-8 0,-2 8 0,-2-8 258,-1-5-188,6 2 0,0-14-1410,12 12 0,-1-11 463,8 3-3167,5-3 3738,-2-2 0,19 0 0,3 0 0</inkml:trace>
  <inkml:trace contextRef="#ctx0" brushRef="#br0" timeOffset="1571">2758 118 8733,'0'-23'1652,"0"3"0,-2-1 1,-1 2 1974,-2 1-1824,-6 8 1,2 3-1190,-5 7-387,-7 13 374,-2 10-262,-7 21 0,-6 18 96,-3 17-296,3 9 1,18-39 0,0 0 0,-8 47 0,7-1 0,9-4-7643,6-1 6637,18-8 0,8-2 777,18-6 0,7-14 0,7-8-4227,8-9 4316,2-14 0,12-4 0,-2-11 0,3-2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5:33.8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382 603 8466,'8'0'1560,"-1"0"1,-9 0 0,-3-2-1,-4-1-606,-4-2 0,-9-5 1,-2 5-506,-4 2 0,-1 1 1,-1 4-313,1 3 1,-1 3 0,1 7 0,0-1-205,-1 1 1,7 0 0,4 0-1,2-1 339,3 1-1195,6 0 727,1-1 0,7 1-70,0 0-502,0-1 0,11 1 0,6 1 1,2 2-1,4 2 113,0-2 594,2-8-19,4 9 1,-1-9-1,-4 8 1,-2-3-1,-3-2 810,1 3 0,-2 2 0,-9-3-960,-4 0 2581,-3-1-2304,-2 1 1,-2 1 0,-3 2 0,-6 2 0,-7-2 1482,-6-2-860,2-8-313,-5 5 1,4-9 0,-7 4-209,1-2 0,6-1 0,3-5 0,4 0-2002,1 0 1604,1 0-3265,6 0 1076,1 0-80,27 0 2518,-2 0 0,18-6 0,-7-2 0</inkml:trace>
  <inkml:trace contextRef="#ctx0" brushRef="#br0" timeOffset="210">706 1029 7850,'-10'2'4400,"0"3"0,2 3-3219,-2 6 0,-3 3-691,3 2 0,2 4 0,0 7-496,1-1 0,-4 5-1782,1 1 1459,4-1-817,-1-5 0,7-1 0,0-3-2731,0-6 3877,0-3 0,7-1 0,1 0 0</inkml:trace>
  <inkml:trace contextRef="#ctx0" brushRef="#br0" timeOffset="421">1117 662 7950,'-15'14'4915,"1"1"0,4 0-2894,0-1 1,7 6 0,-2 0-305,3-3-2208,2 0 0,0 4 0,0 4-2873,0 2 2758,0-4-597,0 5 0,0-10 1,0 5-8056,0-2 8511,7-1 747,-5 1 0,4-5 0,-6 5 0</inkml:trace>
  <inkml:trace contextRef="#ctx0" brushRef="#br0" timeOffset="651">823 588 7886,'-15'-6'6681,"1"-1"-5413,-1-3 5513,7-3-5978,1 11-124,7-11 0,12 7 27,3-4-240,9-3-601,-1 11 1,11-9-1,0 6-2355,-1 2 923,5 1 0,-2-3 0,4 0 0,0 2 0,-1 1-1138,-2 2 2705,6 7 0,-6-5 0,8 4 0</inkml:trace>
  <inkml:trace contextRef="#ctx0" brushRef="#br0" timeOffset="918">1499 0 14638,'15'7'2920,"1"7"0,2 11 1711,2 3-4420,6 14 1,-5 7 0,5 20-2549,-1 9 2359,-7 13 0,3 4-2891,-6 3 3002,-11-47 0,0-1-1961,3 34 1,-11 15 0,-4-7-1,-8 1-986,-5-5 0,-6-8 1972,-7-11 0,-2-1 842,-3-9 0,-2 0 0,4-15 0,-6-6 0,-4-6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5:42.4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323 412 8366,'5'-15'1694,"0"0"-1327,0 7 0,-5-5 456,0 3 1,0 2-321,0-2 0,-1 6 1115,-4-6 0,-4 2-540,-5-2 0,-1 3-163,0 7 0,-6 0-605,-3 0 0,1 2-276,-2 3 1,6-2-552,-6 7 0,7 5 405,-1 4 1,2 1-144,3-6 0,1 3 217,3 2 0,2-2-1050,3 2 1,3 3 250,-3-3 0,8 1 146,2-6 1,7-4 554,-2 0 0,3 0-62,1 5 0,6-6 166,0 1 1,-1 0-129,-4 5 0,1-1 454,4 1 1,-6 5-176,1-1 0,0 7 261,-5-1 0,-4-2-79,-1 1 1,-3 1 33,-2 4 0,-12-1-38,-2-4 0,-4 3 64,3-8 1,-5-1-121,1-8 0,-6 1-83,6-6 0,-6 0-194,6-5 1,-1-2 119,5-2 1,1-5-566,-1-5 0,7-1-47,3 0 0,3 1-310,2-1 0,0 0 122,0 1 0,2 4-437,3 0 1,3 5 341,7-5 1,4 7 338,1-2 0,4 3 472,-4 2 0,6 0 0,-3 0 0</inkml:trace>
  <inkml:trace contextRef="#ctx0" brushRef="#br0" timeOffset="289">441 500 8131,'-2'-8'1103,"-2"3"793,2 3-1201,-5 2 0,7 2-161,0 3 1,0 3-215,0 7 0,2-1-29,3 1 0,-3 6 90,2 4 1,3-2-80,-2 1 0,0 1-174,-5 4 0,0 1 69,0-1 1,0 0-213,0 1 1,-5-1-204,0 1 0,0-8-784,5-2 310,-6-4 0,4-6 323,-3 0 1,3-8-1249,2-2 1,0-4 1616,0-10 0,0-4 0,0-12 0</inkml:trace>
  <inkml:trace contextRef="#ctx0" brushRef="#br0" timeOffset="563">470 221 13084,'22'0'1518,"-4"-5"-571,6 0 1,-4 0-363,4 5 1,1 0-685,4 0 1,1 0 132,-1 0 0,-5 2-907,1 3 1,-7 1 354,2 4 0,-6 3-27,-4-3 0,-3 8-494,-7 1 0,-2 3 328,-3-3 1,-5-1 593,-9 7 0,-3-7-97,-2 1 0,-4-2 332,4-3 0,1-1-146,-2-3 0,7 2 75,-1-8 0,7 1-161,2-5-77,7 0 191,-3 0 0,12-6 0,2-2 0</inkml:trace>
  <inkml:trace contextRef="#ctx0" brushRef="#br0" timeOffset="838">1205 0 9628,'-21'4'0,"-3"4"0,-4 8 2171,-1 5 1,-1 10-1461,1 9 0,-2 5 63,-4 9 1,-2 13 203,-7 16 0,6 4-1229,4 1 0,6 5 444,9 0 0,1-6-1021,13-9 0,11-4 584,9-6 1,18-4-1329,6-10 0,3-12-149,7-12 1721,3-7 0,1-5 0,6-4 0,-1-5 0,1-6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5:44.581"/>
    </inkml:context>
    <inkml:brush xml:id="br0">
      <inkml:brushProperty name="width" value="0.11429" units="cm"/>
      <inkml:brushProperty name="height" value="0.11429" units="cm"/>
      <inkml:brushProperty name="color" value="#00A0D7"/>
    </inkml:brush>
  </inkml:definitions>
  <inkml:trace contextRef="#ctx0" brushRef="#br0">500 442 10343,'-10'0'1057,"0"0"1,1-5-382,-6 0 0,0 0 508,0 5 1,-4 7 433,-1 2 0,-11 6-282,2 5 0,-9 3-2746,4 6 1,-5 5 1427,4 1 1,-1 5 184,2 0 0,5 2-73,-1 2 1,8-8 191,7-7 1,7 1-120,3-6 0,3-2-581,2-3 0,8-4 218,7-5 1,1 1 187,9-6 0,-1 5-458,6-5 1,4 0 307,0-5 1,2-2-1308,-1-3 0,-3 2 677,7-7 0,-6 2-1276,1-2 0,-3-3 2028,-1 3 0,-7-3 0,-2-2 0</inkml:trace>
  <inkml:trace contextRef="#ctx0" brushRef="#br0" timeOffset="268">735 809 9793,'0'10'1992,"0"0"0,0-5-168,0 5-669,0-1 0,0 11-407,0 0 0,5 1-161,0-2 0,5-1-163,-5 7 0,-1-7 0,-4 1 1,0 3-439,0-3 1,0 2-705,0-1 0,-1-4-1527,-4 4 1,-3-9 2203,-7-1 1,-13-7-1,-3 4 1</inkml:trace>
  <inkml:trace contextRef="#ctx0" brushRef="#br0" timeOffset="564">1088 648 9648,'0'-15'3970,"0"0"-2632,0 0 1,0 6 1154,0-1-1067,0 7-254,0-4-803,0 20 1,0 3-54,0 14 0,-5 6 81,0 3 0,-6 2-40,1-2 1,3 2-457,2-7 1,-1 5-396,1-4 1,0-3-642,5-7 1,0-4 185,0-6 1,0-5-2559,0-1 207,7-5 3288,1-11 0,6-9 1,1-14-1</inkml:trace>
  <inkml:trace contextRef="#ctx0" brushRef="#br0" timeOffset="761">970 501 9648,'-14'0'6380,"5"0"-4031,3 0-1015,19 0 0,-2 0-320,14 0 1,-1 0-416,6 0 1,4 0-591,0 0 0,1 0 56,-6 0 0,4 4-2037,-4 1 0,4 0-96,-9-5 0,2 2 2054,-1 3 0,-4-4 0,-6 6 1</inkml:trace>
  <inkml:trace contextRef="#ctx0" brushRef="#br0" timeOffset="1001">1558 1 9648,'-14'0'3174,"5"0"-2068,-4 0 1,12 8 458,-4 7 0,10 1-658,4 8 0,5 8 192,0 7 1,1 6-420,0 9 1,-1 2-241,1 12 1,0 3-573,-1 7 0,-5 4 31,-4 6 1,-5-5-1104,-5 1 1,-10-3 22,-10 2 1,-9 2-500,-5-6 1,-5-6 626,-5-4 1053,-3-7 0,-12-2 0,0-6 0,2 2 0,2 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7:42.38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471 304 8708,'-2'-14'2382,"-2"-1"0,0 2 1056,-6 3-2457,1-3 0,-6 10-107,0-7 1,1 7-406,-1-2 0,-1 3-223,-4 2 0,-1 0-163,-4 0 1,-3 7 0,4 3-375,-4 3 0,-1 8-316,-1 3 505,1-2 1,6 4-151,4-7 1,4 1 124,5-5 0,3-1 0,7 1-397,0 0 190,0-1 91,7-5 0,3 4-68,9-3 549,4 3-173,7-5-47,-1 5 1,2-5 285,3 7-182,-3-1 0,5 1-64,-6 0 0,-6-1 1,-2 3 7,-6 2 408,2-2-197,-17 4-102,6 0 1,-7-3 244,0 7-92,-7-1 0,-6-1 207,-6-3-85,-7 2-187,3-5 0,-8 2-136,-4-9-105,4 3 1,-5-11 294,7 3-401,0-4 159,6-1 1,-3 0 0,6 0-922,2 0 219,2 0-744,1-6 721,0 4-992,7-4-1215,2-1 1378,6 6 0,6-6 758,4 7 0,3 0 65,2 0 0,4 0 656,1 0 0,13-6 0,-2-3 0</inkml:trace>
  <inkml:trace contextRef="#ctx0" brushRef="#br0" timeOffset="866">706 628 7855,'-14'0'5629,"5"0"-4578,-4 0-247,12 0-259,-6 0-689,7 0 0,7 0 191,2 0 1,5 0-509,0 0 1,1 0-115,0 0 1,-1-2-546,1-3 0,5 4 72,-1-4 1,2 3 44,-1 2 1003,-4-6 0,12 4 0,-5-5 0</inkml:trace>
  <inkml:trace contextRef="#ctx0" brushRef="#br0" timeOffset="1184">1074 407 7983,'0'-9'1466,"0"-1"-179,0 7 86,0-4 389,0 0-704,0 6-288,0 7-474,0 4 0,0 20-84,0-1 1,0 7-34,0 8 0,0 0 0,0 0-190,0 0 1,0 0-442,0 0 426,0-6 0,0 3-378,0-7 1,0-1-653,0-9 0,0-2 156,0-8 1,1-6-2005,4-3 2904,-3-3 0,4-15 0,-6-3 0</inkml:trace>
  <inkml:trace contextRef="#ctx0" brushRef="#br0" timeOffset="1475">1000 216 7983,'0'10'1380,"0"0"0,0-5 159,0 5 0,0-6-732,0 6 1,2-6-158,3 0 0,5-2-217,9-2 1,4 0-489,6 0 0,1 0 118,-1 0 0,1 0-279,-1 0 0,0 0-181,1 0 0,-2-5-439,-4 0 1,-3 0-47,-6 5 1,0 7 274,-1 3 0,-5 3 588,-5 1 1,-2 3-48,-2 2 1,-8-1 618,-7 7 0,-1-6-354,-9 6 1,6-7 371,-6 2 1,1-4-140,-6-1 0,6-6 840,-1 1-2117,7-7 600,-3 4-3336,13-7 3581,8-7 0,15-1 0,8-6 0</inkml:trace>
  <inkml:trace contextRef="#ctx0" brushRef="#br0" timeOffset="1979">1794 10 9888,'-23'-8'0,"4"7"3556,2 9-2666,-4 2 1,-2 26 607,-6 3 1,-1 11-994,1 14 1,4 6 0,3 12-95,0 6 1,9 4-2426,8-4 1940,4-6-1278,7 4 0,11-12 47,12-1 1285,0-12-3455,7-11 2535,7-12 0,-4-7 940,10-7 0,3-9 0,-1 1 0,-4-3 0,-4-3 0</inkml:trace>
  <inkml:trace contextRef="#ctx0" brushRef="#br0" timeOffset="2898">2632 437 8023,'8'-7'2522,"-3"6"-1097,-10-4 1,-3-2-747,-7 2 1,-1 0 150,-4 5 0,4 0-69,-4 0-305,-3 0-171,1 0 0,-1 0 115,3 0-304,4 0 248,1 7-655,0-5 384,1 11 0,5-10 0,5 7-1074,2 1 500,8-4-293,3 6 0,7-7 1,2 6 229,2-3 1,4 1-20,-4 5 1,-1 0-170,-4-1 130,6 8 303,-11-6 0,10 5 259,-11-6 1,0 0-48,0-1 0,-5 1 0,1 0 774,-4-1-333,-7 1 414,4 0 1,-11-5 0,1-2-3,-5-2 141,0-1-575,-4-5 1,6 0 0,1-1 869,-1-4-797,0 3 1,0-6-206,1 3 0,4 3-365,0-3-1707,7-3 1234,-10 7 1,13-6-2637,0 7 2025,0 0 1269,13 0 0,2 0 0,7 0 0</inkml:trace>
  <inkml:trace contextRef="#ctx0" brushRef="#br0" timeOffset="3193">3029 716 11861,'0'15'1502,"0"6"0,-2-3 1,-1 6-1401,-2 3 1,-7-1-53,3-2 0,1 2-1714,-2-6 0,6 0 492,0-6 1172,2 1 0,-5 0 0,-1-1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7:46.71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294 545 7861,'0'-15'3309,"0"7"-1512,0-5-39,0 11-1098,0-5 1,0 9 523,0 3-887,-6 3 0,4 13 0,-3 6 80,4 5-338,1 6 1,-2 7-1,-1 1-385,-2-2 0,0 4-804,5-9 1,-5-3 626,0-2 0,0-9-1678,5-6 764,0-2 1437,0-9 0,0-8 0,0-8 0</inkml:trace>
  <inkml:trace contextRef="#ctx0" brushRef="#br0" timeOffset="206">59 515 7869,'-14'0'2959,"-1"0"-1067,0 0 1,7-1 658,3-4-1912,3 3 0,14-5 650,3 7-665,9-6-491,-1 4 27,6-4 0,2 1 160,4 0-2623,-4 0 1659,11-1 1,-9 4 84,6-3 0,-5-2-345,6 3 1,-8-1 903,3 5 0,2-7 0,1-1 0</inkml:trace>
  <inkml:trace contextRef="#ctx0" brushRef="#br0" timeOffset="594">941 15 7872,'0'-8'1239,"0"2"1,5 7 0,2 4-243,1 5 0,2 10 71,4 4 0,-4 10-520,0 6 1,-2 9-213,2 5 0,1 3-122,-6 1 0,-2 8-1163,-7 2-507,-5 4 1406,-5 2-663,-7-7 464,-2 5 235,-7-12 1,1 4-2414,-1-10 1790,1-4 0,6-12-672,4-4 0,2-9 296,3-6 1013,5-9 0,-4-3 0,5-7 0</inkml:trace>
  <inkml:trace contextRef="#ctx0" brushRef="#br0" timeOffset="1211">1500 486 7880,'-15'0'1490,"0"0"1,6 0 627,-1 0-952,7 0-527,-4 0 405,7 0-587,0 0 1,7 0-398,2 0 1,11 0-781,4 0 0,3 0 0,-1 0 498,-2 0 1,1 0-2541,4 0 1361,0 0 1401,1-7 0,-1-1 0,1-7 0</inkml:trace>
  <inkml:trace contextRef="#ctx0" brushRef="#br0" timeOffset="1477">1426 677 8857,'-8'0'4312,"2"0"-3905,19 0 1,-4 0 226,11 0 0,-2 0 12,2 0-617,3 0 145,-1-7 0,6 6-1268,-3-4 1,2 3 712,3 2 1,-2 0 380,-4 0 0,4-6 0,-5-3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8:01.1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366 118 7756,'8'-6'1166,"-3"4"-149,-10-3 1,-3 2-503,-7-2 0,-4 3 435,-1-2-617,-6-5 1,3 8 58,-6-4 1,-1 3-135,1 2 1,-1 0-131,1 0 0,6 5 101,4 0 1,2 6-255,3-1 1,0 8-20,5 2 1,2 6-3,7-2 0,2 9 45,3 1 0,3 7-46,7-2 1,4-1-133,1 1 0,4-5-121,-4 6 1,-1-3 67,-4 2 1,0-3 56,0-6 0,-7-1 154,-3 1 0,-4-3-12,-1-2 1,-1-4 94,-4-6 1,0-5-90,-10-1 0,4-5 17,-9 1 0,2-9 34,-2-1 1,4-6 0,-3 1-73,2-3 0,4-2-262,3 1 225,-3-1 1,12 5-1003,-4 0 461,-3 1 0,6-1-311,-3 0 0,5 7 428,5-2 1,-2 3 508,7 2 0,0 7 0,5 1 0</inkml:trace>
  <inkml:trace contextRef="#ctx0" brushRef="#br0" timeOffset="195">557 412 7789,'-15'7'5095,"2"-4"-3347,3 7 130,4-7-1387,6 10 0,2-10-3,2 7 0,10-6-1240,5 0 0,7-2-336,-1-2 1,4 0-848,5 0 0,-3 0 1935,4 0 0,-4 0 0,-2 0 0</inkml:trace>
  <inkml:trace contextRef="#ctx0" brushRef="#br0" timeOffset="395">969 177 7817,'-7'15'0,"-3"-1"0,2 1 0,-2 0 0,5 6 1255,-4 4 1,5 7 1673,-1 3 1,2 5-2095,-2 0 1,4 2-440,-4 2 0,3 0-1306,2 0 0,0-4 622,0-1 0,0-8-2718,0-2 1182,0-6 1824,0-8 0,7-1 0,1 1 0</inkml:trace>
  <inkml:trace contextRef="#ctx0" brushRef="#br0" timeOffset="687">910 104 7811,'-15'0'3981,"7"0"-1118,-5 0-1397,11 0 1,-3 1-1054,10 4 0,5-2-150,10 7 1,2-7-1125,8 2 596,-1-3 1,2-2-1,2 0-329,1 0 1,1 0-927,-6 0 1,0 2 786,1 3 0,-7-4-843,-4 4 1141,-2 3 1,-4-5 0,-4 7 262,-4 2 1,-3 2-1,-2 6 0,-8-4 596,-7 4 0,-1 1 351,-9-1-713,1-1 1,-1-4 0,2 0 542,2-1 0,-3 0-200,4-5 0,0-2-657,6-7 1,4 0 146,0 0 105,7 0 0,9-7 0,11-1 0</inkml:trace>
  <inkml:trace contextRef="#ctx0" brushRef="#br0" timeOffset="903">1542 1 7794,'-31'0'2654,"-3"0"1,7 11-1336,-2 4 1,4 9 562,1 1 0,-2 9-280,6 5-1002,1 10-298,4 10 0,2 8-217,3 7 1,5-1 44,10 1 0,3-6-2313,7 1 1732,6-1 0,2-7 0,6-7-2117,1-7 1,1-11 242,3-7 2325,-3-6 0,12-8 0,-6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8:48:03.21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9 597 11491,'-8'0'1878,"14"0"1,6-11-1370,12-4 0,1-11-142,4-4 0,-3-1-692,4-8 0,-7 5-8,11-5 1,-11-1-173,6-4 0,-8 2-134,4 3 463,-14-4 1,9 11-1,-12-4-803,0 5 1,0 4-299,-3 13 1612,-3-1-302,4 7 625,-12 8-538,4 15 1,-11 9 584,3 10 0,4 4-372,1 6 1,-2 5 1,2 0 0,1 5-26,4-5 1,0 5-602,0-5 0,4-7 265,1-7 1,7-6-1026,-2-4 0,-2 1 520,2-7 1,-2-4-1728,2-5 2259,-4-7 0,1 4 0,1-7 0</inkml:trace>
  <inkml:trace contextRef="#ctx0" brushRef="#br0" timeOffset="178">171 377 7780,'0'-9'4773,"0"3"-4024,0 6 0,6 0-266,4 0 1,3 0-279,2 0 0,4 0-297,1 0 0,1 0-1364,-1 0 1,-2 0 1455,6 0 0,-6 0 0,3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7111C9-003D-BC7B-165D-939C64968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F92537-D731-FD24-85D3-962622389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90CF6B-3993-1950-C02C-792AB0D93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92F3-0BC2-4F90-9093-6E688BEA19A8}" type="datetimeFigureOut">
              <a:rPr lang="fr-CH" smtClean="0"/>
              <a:t>01.05.2026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728503-6648-F244-716E-F9382158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15581E-69FC-69C6-2F48-FFCF7D26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9F26-0319-4BAB-8D65-785B1B8F79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482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A7B340-4F3D-4098-5EED-9728CB1B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B502FF-958D-0BE9-0704-BFFEE38EB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7DA4B-15B5-2E72-3C6F-FA38DAECB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92F3-0BC2-4F90-9093-6E688BEA19A8}" type="datetimeFigureOut">
              <a:rPr lang="fr-CH" smtClean="0"/>
              <a:t>01.05.2026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E3D2B9-11D9-4067-1B1A-870B7D5D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E0D8AD-C911-7CF1-7682-D572D4655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9F26-0319-4BAB-8D65-785B1B8F79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866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C1B993C-AA36-904B-509B-ECF57E7C4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7F696EA-AEDE-2E22-BEF7-8F5C5B184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A8C1D7-0B10-54C1-B9CC-AFB29513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92F3-0BC2-4F90-9093-6E688BEA19A8}" type="datetimeFigureOut">
              <a:rPr lang="fr-CH" smtClean="0"/>
              <a:t>01.05.2026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A50DD1-32D1-075C-FEC6-1E613B4B0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A4717B-F1B1-93AF-849C-B9BD8E94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9F26-0319-4BAB-8D65-785B1B8F79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949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8D31F3-C236-CB19-BE55-D80DF5EE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8B57A5-F9C5-40B0-7219-086FF7505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35968D-8476-10D6-B407-FA2D8F4C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92F3-0BC2-4F90-9093-6E688BEA19A8}" type="datetimeFigureOut">
              <a:rPr lang="fr-CH" smtClean="0"/>
              <a:t>01.05.2026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6168E7-F9DA-F0FE-FB4F-E9C0CD17C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181648-6815-AD6F-166E-6BA40FBE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9F26-0319-4BAB-8D65-785B1B8F79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234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8974DC-9AF7-03F8-9A17-A0790AAD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884191-075E-453E-AEF8-E154BAB3F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9BC5EE-3363-C876-E388-1C8A60B2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92F3-0BC2-4F90-9093-6E688BEA19A8}" type="datetimeFigureOut">
              <a:rPr lang="fr-CH" smtClean="0"/>
              <a:t>01.05.2026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D32BDF-3B6C-E07E-98BD-E1E89B20B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AAEBD4-3503-FC14-F483-1AC0BCA3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9F26-0319-4BAB-8D65-785B1B8F79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446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C0818A-BE8A-2127-D32B-DA4B4483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D839A1-F694-1CB8-4C6A-144714E73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905491-751A-BE92-AB12-432640C5B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6431E3-3E29-9547-9122-458F567E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92F3-0BC2-4F90-9093-6E688BEA19A8}" type="datetimeFigureOut">
              <a:rPr lang="fr-CH" smtClean="0"/>
              <a:t>01.05.2026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BCC5B0-8CA1-4656-A648-74B6CE0D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F3D15D-3EAD-5AF3-2115-823B1E15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9F26-0319-4BAB-8D65-785B1B8F79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2100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E0970-7263-9F5C-A233-F237D9BE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FBBAA6-358B-03F9-09E7-F80600845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54B2AB-4830-8413-7AD5-E896ACB26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C89BD8-2FA1-D1BB-1BB6-D1DCB5632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B5F9BC-6538-754F-2A82-4862E8310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8DBCC3F-0BA3-D4BD-0F9E-6D72F172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92F3-0BC2-4F90-9093-6E688BEA19A8}" type="datetimeFigureOut">
              <a:rPr lang="fr-CH" smtClean="0"/>
              <a:t>01.05.2026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D41890-7DF7-E08A-FC89-3EE77D65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16359AD-CEA1-5426-4B30-7668BE1C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9F26-0319-4BAB-8D65-785B1B8F79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759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619CE-6A56-18F8-7295-F3A03497D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E9D70A-F163-E361-0413-A9717C877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92F3-0BC2-4F90-9093-6E688BEA19A8}" type="datetimeFigureOut">
              <a:rPr lang="fr-CH" smtClean="0"/>
              <a:t>01.05.2026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34C2C7-A6B0-3109-F398-01FADA0C1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BF4496-4177-D68E-CE3F-5210177C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9F26-0319-4BAB-8D65-785B1B8F79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993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A600BDD-9C62-B930-2179-9949628E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92F3-0BC2-4F90-9093-6E688BEA19A8}" type="datetimeFigureOut">
              <a:rPr lang="fr-CH" smtClean="0"/>
              <a:t>01.05.2026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7ADD22F-243D-3354-59BB-66C9108C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DA2222-4E0D-81CE-BC22-CBB3438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9F26-0319-4BAB-8D65-785B1B8F79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966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02291-C750-C053-50DF-FC7AB6FAD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BA6775-DC27-DB3A-28C4-15DEADDEE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14838E-B2F6-2E6D-19AD-727BDB0B2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117B93-E3C8-ECF6-DB4E-F78D273A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92F3-0BC2-4F90-9093-6E688BEA19A8}" type="datetimeFigureOut">
              <a:rPr lang="fr-CH" smtClean="0"/>
              <a:t>01.05.2026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14F0C8-2A3D-A0BB-BD12-0035FC46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8A4A9B-0971-DEC1-BCF5-8E4957F3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9F26-0319-4BAB-8D65-785B1B8F79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116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8FA94-176A-A1FF-CD1C-7346F41A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7DD1044-03E1-69FE-4760-168C43ED7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6EDC05-4EA6-00F0-44DF-0A739DF5F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5DEFA8-9809-2091-0FC9-B8E551F7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92F3-0BC2-4F90-9093-6E688BEA19A8}" type="datetimeFigureOut">
              <a:rPr lang="fr-CH" smtClean="0"/>
              <a:t>01.05.2026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20B458-A97C-140A-D080-56B74C72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220BDA-C117-E837-6AFD-2BEDE3C3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9F26-0319-4BAB-8D65-785B1B8F79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6482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39C3AC-53CC-9E96-645E-6D244676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CCEE12-822C-F48C-3C8F-FD7970A33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83BFE-2869-841F-2B85-8A9C05DE4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D92F3-0BC2-4F90-9093-6E688BEA19A8}" type="datetimeFigureOut">
              <a:rPr lang="fr-CH" smtClean="0"/>
              <a:t>01.05.2026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D0A6E8-FBFC-A94F-72C1-DD8CF1F6E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2D2EB-15ED-4215-6174-AA7C781B1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9F26-0319-4BAB-8D65-785B1B8F79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817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.png"/><Relationship Id="rId21" Type="http://schemas.openxmlformats.org/officeDocument/2006/relationships/image" Target="../media/image146.png"/><Relationship Id="rId42" Type="http://schemas.openxmlformats.org/officeDocument/2006/relationships/customXml" Target="../ink/ink170.xml"/><Relationship Id="rId47" Type="http://schemas.openxmlformats.org/officeDocument/2006/relationships/image" Target="../media/image159.png"/><Relationship Id="rId63" Type="http://schemas.openxmlformats.org/officeDocument/2006/relationships/image" Target="../media/image167.png"/><Relationship Id="rId68" Type="http://schemas.openxmlformats.org/officeDocument/2006/relationships/customXml" Target="../ink/ink183.xml"/><Relationship Id="rId84" Type="http://schemas.openxmlformats.org/officeDocument/2006/relationships/customXml" Target="../ink/ink191.xml"/><Relationship Id="rId89" Type="http://schemas.openxmlformats.org/officeDocument/2006/relationships/image" Target="../media/image180.png"/><Relationship Id="rId112" Type="http://schemas.openxmlformats.org/officeDocument/2006/relationships/customXml" Target="../ink/ink205.xml"/><Relationship Id="rId16" Type="http://schemas.openxmlformats.org/officeDocument/2006/relationships/customXml" Target="../ink/ink157.xml"/><Relationship Id="rId107" Type="http://schemas.openxmlformats.org/officeDocument/2006/relationships/image" Target="../media/image189.png"/><Relationship Id="rId11" Type="http://schemas.openxmlformats.org/officeDocument/2006/relationships/image" Target="../media/image141.png"/><Relationship Id="rId32" Type="http://schemas.openxmlformats.org/officeDocument/2006/relationships/customXml" Target="../ink/ink165.xml"/><Relationship Id="rId37" Type="http://schemas.openxmlformats.org/officeDocument/2006/relationships/image" Target="../media/image154.png"/><Relationship Id="rId53" Type="http://schemas.openxmlformats.org/officeDocument/2006/relationships/image" Target="../media/image162.png"/><Relationship Id="rId58" Type="http://schemas.openxmlformats.org/officeDocument/2006/relationships/customXml" Target="../ink/ink178.xml"/><Relationship Id="rId74" Type="http://schemas.openxmlformats.org/officeDocument/2006/relationships/customXml" Target="../ink/ink186.xml"/><Relationship Id="rId79" Type="http://schemas.openxmlformats.org/officeDocument/2006/relationships/image" Target="../media/image175.png"/><Relationship Id="rId102" Type="http://schemas.openxmlformats.org/officeDocument/2006/relationships/customXml" Target="../ink/ink200.xml"/><Relationship Id="rId123" Type="http://schemas.openxmlformats.org/officeDocument/2006/relationships/image" Target="../media/image197.png"/><Relationship Id="rId128" Type="http://schemas.openxmlformats.org/officeDocument/2006/relationships/customXml" Target="../ink/ink213.xml"/><Relationship Id="rId5" Type="http://schemas.openxmlformats.org/officeDocument/2006/relationships/image" Target="../media/image138.png"/><Relationship Id="rId90" Type="http://schemas.openxmlformats.org/officeDocument/2006/relationships/customXml" Target="../ink/ink194.xml"/><Relationship Id="rId95" Type="http://schemas.openxmlformats.org/officeDocument/2006/relationships/image" Target="../media/image183.png"/><Relationship Id="rId22" Type="http://schemas.openxmlformats.org/officeDocument/2006/relationships/customXml" Target="../ink/ink160.xml"/><Relationship Id="rId27" Type="http://schemas.openxmlformats.org/officeDocument/2006/relationships/image" Target="../media/image149.png"/><Relationship Id="rId43" Type="http://schemas.openxmlformats.org/officeDocument/2006/relationships/image" Target="../media/image157.png"/><Relationship Id="rId48" Type="http://schemas.openxmlformats.org/officeDocument/2006/relationships/customXml" Target="../ink/ink173.xml"/><Relationship Id="rId64" Type="http://schemas.openxmlformats.org/officeDocument/2006/relationships/customXml" Target="../ink/ink181.xml"/><Relationship Id="rId69" Type="http://schemas.openxmlformats.org/officeDocument/2006/relationships/image" Target="../media/image170.png"/><Relationship Id="rId113" Type="http://schemas.openxmlformats.org/officeDocument/2006/relationships/image" Target="../media/image192.png"/><Relationship Id="rId118" Type="http://schemas.openxmlformats.org/officeDocument/2006/relationships/customXml" Target="../ink/ink208.xml"/><Relationship Id="rId80" Type="http://schemas.openxmlformats.org/officeDocument/2006/relationships/customXml" Target="../ink/ink189.xml"/><Relationship Id="rId85" Type="http://schemas.openxmlformats.org/officeDocument/2006/relationships/image" Target="../media/image178.png"/><Relationship Id="rId12" Type="http://schemas.openxmlformats.org/officeDocument/2006/relationships/customXml" Target="../ink/ink155.xml"/><Relationship Id="rId17" Type="http://schemas.openxmlformats.org/officeDocument/2006/relationships/image" Target="../media/image144.png"/><Relationship Id="rId33" Type="http://schemas.openxmlformats.org/officeDocument/2006/relationships/image" Target="../media/image152.png"/><Relationship Id="rId38" Type="http://schemas.openxmlformats.org/officeDocument/2006/relationships/customXml" Target="../ink/ink168.xml"/><Relationship Id="rId59" Type="http://schemas.openxmlformats.org/officeDocument/2006/relationships/image" Target="../media/image165.png"/><Relationship Id="rId103" Type="http://schemas.openxmlformats.org/officeDocument/2006/relationships/image" Target="../media/image187.png"/><Relationship Id="rId108" Type="http://schemas.openxmlformats.org/officeDocument/2006/relationships/customXml" Target="../ink/ink203.xml"/><Relationship Id="rId124" Type="http://schemas.openxmlformats.org/officeDocument/2006/relationships/customXml" Target="../ink/ink211.xml"/><Relationship Id="rId129" Type="http://schemas.openxmlformats.org/officeDocument/2006/relationships/image" Target="../media/image200.png"/><Relationship Id="rId54" Type="http://schemas.openxmlformats.org/officeDocument/2006/relationships/customXml" Target="../ink/ink176.xml"/><Relationship Id="rId70" Type="http://schemas.openxmlformats.org/officeDocument/2006/relationships/customXml" Target="../ink/ink184.xml"/><Relationship Id="rId75" Type="http://schemas.openxmlformats.org/officeDocument/2006/relationships/image" Target="../media/image173.png"/><Relationship Id="rId91" Type="http://schemas.openxmlformats.org/officeDocument/2006/relationships/image" Target="../media/image181.png"/><Relationship Id="rId96" Type="http://schemas.openxmlformats.org/officeDocument/2006/relationships/customXml" Target="../ink/ink1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2.xml"/><Relationship Id="rId23" Type="http://schemas.openxmlformats.org/officeDocument/2006/relationships/image" Target="../media/image147.png"/><Relationship Id="rId28" Type="http://schemas.openxmlformats.org/officeDocument/2006/relationships/customXml" Target="../ink/ink163.xml"/><Relationship Id="rId49" Type="http://schemas.openxmlformats.org/officeDocument/2006/relationships/image" Target="../media/image160.png"/><Relationship Id="rId114" Type="http://schemas.openxmlformats.org/officeDocument/2006/relationships/customXml" Target="../ink/ink206.xml"/><Relationship Id="rId119" Type="http://schemas.openxmlformats.org/officeDocument/2006/relationships/image" Target="../media/image195.png"/><Relationship Id="rId44" Type="http://schemas.openxmlformats.org/officeDocument/2006/relationships/customXml" Target="../ink/ink171.xml"/><Relationship Id="rId60" Type="http://schemas.openxmlformats.org/officeDocument/2006/relationships/customXml" Target="../ink/ink179.xml"/><Relationship Id="rId65" Type="http://schemas.openxmlformats.org/officeDocument/2006/relationships/image" Target="../media/image168.png"/><Relationship Id="rId81" Type="http://schemas.openxmlformats.org/officeDocument/2006/relationships/image" Target="../media/image176.png"/><Relationship Id="rId86" Type="http://schemas.openxmlformats.org/officeDocument/2006/relationships/customXml" Target="../ink/ink192.xml"/><Relationship Id="rId13" Type="http://schemas.openxmlformats.org/officeDocument/2006/relationships/image" Target="../media/image142.png"/><Relationship Id="rId18" Type="http://schemas.openxmlformats.org/officeDocument/2006/relationships/customXml" Target="../ink/ink158.xml"/><Relationship Id="rId39" Type="http://schemas.openxmlformats.org/officeDocument/2006/relationships/image" Target="../media/image155.png"/><Relationship Id="rId109" Type="http://schemas.openxmlformats.org/officeDocument/2006/relationships/image" Target="../media/image190.png"/><Relationship Id="rId34" Type="http://schemas.openxmlformats.org/officeDocument/2006/relationships/customXml" Target="../ink/ink166.xml"/><Relationship Id="rId50" Type="http://schemas.openxmlformats.org/officeDocument/2006/relationships/customXml" Target="../ink/ink174.xml"/><Relationship Id="rId55" Type="http://schemas.openxmlformats.org/officeDocument/2006/relationships/image" Target="../media/image163.png"/><Relationship Id="rId76" Type="http://schemas.openxmlformats.org/officeDocument/2006/relationships/customXml" Target="../ink/ink187.xml"/><Relationship Id="rId97" Type="http://schemas.openxmlformats.org/officeDocument/2006/relationships/image" Target="../media/image184.png"/><Relationship Id="rId104" Type="http://schemas.openxmlformats.org/officeDocument/2006/relationships/customXml" Target="../ink/ink201.xml"/><Relationship Id="rId120" Type="http://schemas.openxmlformats.org/officeDocument/2006/relationships/customXml" Target="../ink/ink209.xml"/><Relationship Id="rId125" Type="http://schemas.openxmlformats.org/officeDocument/2006/relationships/image" Target="../media/image198.png"/><Relationship Id="rId7" Type="http://schemas.openxmlformats.org/officeDocument/2006/relationships/image" Target="../media/image139.png"/><Relationship Id="rId71" Type="http://schemas.openxmlformats.org/officeDocument/2006/relationships/image" Target="../media/image171.png"/><Relationship Id="rId92" Type="http://schemas.openxmlformats.org/officeDocument/2006/relationships/customXml" Target="../ink/ink195.xml"/><Relationship Id="rId2" Type="http://schemas.openxmlformats.org/officeDocument/2006/relationships/customXml" Target="../ink/ink150.xml"/><Relationship Id="rId29" Type="http://schemas.openxmlformats.org/officeDocument/2006/relationships/image" Target="../media/image150.png"/><Relationship Id="rId24" Type="http://schemas.openxmlformats.org/officeDocument/2006/relationships/customXml" Target="../ink/ink161.xml"/><Relationship Id="rId40" Type="http://schemas.openxmlformats.org/officeDocument/2006/relationships/customXml" Target="../ink/ink169.xml"/><Relationship Id="rId45" Type="http://schemas.openxmlformats.org/officeDocument/2006/relationships/image" Target="../media/image158.png"/><Relationship Id="rId66" Type="http://schemas.openxmlformats.org/officeDocument/2006/relationships/customXml" Target="../ink/ink182.xml"/><Relationship Id="rId87" Type="http://schemas.openxmlformats.org/officeDocument/2006/relationships/image" Target="../media/image179.png"/><Relationship Id="rId110" Type="http://schemas.openxmlformats.org/officeDocument/2006/relationships/customXml" Target="../ink/ink204.xml"/><Relationship Id="rId115" Type="http://schemas.openxmlformats.org/officeDocument/2006/relationships/image" Target="../media/image193.png"/><Relationship Id="rId61" Type="http://schemas.openxmlformats.org/officeDocument/2006/relationships/image" Target="../media/image166.png"/><Relationship Id="rId82" Type="http://schemas.openxmlformats.org/officeDocument/2006/relationships/customXml" Target="../ink/ink190.xml"/><Relationship Id="rId19" Type="http://schemas.openxmlformats.org/officeDocument/2006/relationships/image" Target="../media/image145.png"/><Relationship Id="rId14" Type="http://schemas.openxmlformats.org/officeDocument/2006/relationships/customXml" Target="../ink/ink156.xml"/><Relationship Id="rId30" Type="http://schemas.openxmlformats.org/officeDocument/2006/relationships/customXml" Target="../ink/ink164.xml"/><Relationship Id="rId35" Type="http://schemas.openxmlformats.org/officeDocument/2006/relationships/image" Target="../media/image153.png"/><Relationship Id="rId56" Type="http://schemas.openxmlformats.org/officeDocument/2006/relationships/customXml" Target="../ink/ink177.xml"/><Relationship Id="rId77" Type="http://schemas.openxmlformats.org/officeDocument/2006/relationships/image" Target="../media/image174.png"/><Relationship Id="rId100" Type="http://schemas.openxmlformats.org/officeDocument/2006/relationships/customXml" Target="../ink/ink199.xml"/><Relationship Id="rId105" Type="http://schemas.openxmlformats.org/officeDocument/2006/relationships/image" Target="../media/image188.png"/><Relationship Id="rId126" Type="http://schemas.openxmlformats.org/officeDocument/2006/relationships/customXml" Target="../ink/ink212.xml"/><Relationship Id="rId8" Type="http://schemas.openxmlformats.org/officeDocument/2006/relationships/customXml" Target="../ink/ink153.xml"/><Relationship Id="rId51" Type="http://schemas.openxmlformats.org/officeDocument/2006/relationships/image" Target="../media/image161.png"/><Relationship Id="rId72" Type="http://schemas.openxmlformats.org/officeDocument/2006/relationships/customXml" Target="../ink/ink185.xml"/><Relationship Id="rId93" Type="http://schemas.openxmlformats.org/officeDocument/2006/relationships/image" Target="../media/image182.png"/><Relationship Id="rId98" Type="http://schemas.openxmlformats.org/officeDocument/2006/relationships/customXml" Target="../ink/ink198.xml"/><Relationship Id="rId121" Type="http://schemas.openxmlformats.org/officeDocument/2006/relationships/image" Target="../media/image196.png"/><Relationship Id="rId3" Type="http://schemas.openxmlformats.org/officeDocument/2006/relationships/image" Target="../media/image101.png"/><Relationship Id="rId25" Type="http://schemas.openxmlformats.org/officeDocument/2006/relationships/image" Target="../media/image148.png"/><Relationship Id="rId46" Type="http://schemas.openxmlformats.org/officeDocument/2006/relationships/customXml" Target="../ink/ink172.xml"/><Relationship Id="rId67" Type="http://schemas.openxmlformats.org/officeDocument/2006/relationships/image" Target="../media/image169.png"/><Relationship Id="rId116" Type="http://schemas.openxmlformats.org/officeDocument/2006/relationships/customXml" Target="../ink/ink207.xml"/><Relationship Id="rId20" Type="http://schemas.openxmlformats.org/officeDocument/2006/relationships/customXml" Target="../ink/ink159.xml"/><Relationship Id="rId41" Type="http://schemas.openxmlformats.org/officeDocument/2006/relationships/image" Target="../media/image156.png"/><Relationship Id="rId62" Type="http://schemas.openxmlformats.org/officeDocument/2006/relationships/customXml" Target="../ink/ink180.xml"/><Relationship Id="rId83" Type="http://schemas.openxmlformats.org/officeDocument/2006/relationships/image" Target="../media/image177.png"/><Relationship Id="rId88" Type="http://schemas.openxmlformats.org/officeDocument/2006/relationships/customXml" Target="../ink/ink193.xml"/><Relationship Id="rId111" Type="http://schemas.openxmlformats.org/officeDocument/2006/relationships/image" Target="../media/image191.png"/><Relationship Id="rId15" Type="http://schemas.openxmlformats.org/officeDocument/2006/relationships/image" Target="../media/image143.png"/><Relationship Id="rId36" Type="http://schemas.openxmlformats.org/officeDocument/2006/relationships/customXml" Target="../ink/ink167.xml"/><Relationship Id="rId57" Type="http://schemas.openxmlformats.org/officeDocument/2006/relationships/image" Target="../media/image164.png"/><Relationship Id="rId106" Type="http://schemas.openxmlformats.org/officeDocument/2006/relationships/customXml" Target="../ink/ink202.xml"/><Relationship Id="rId127" Type="http://schemas.openxmlformats.org/officeDocument/2006/relationships/image" Target="../media/image199.png"/><Relationship Id="rId10" Type="http://schemas.openxmlformats.org/officeDocument/2006/relationships/customXml" Target="../ink/ink154.xml"/><Relationship Id="rId31" Type="http://schemas.openxmlformats.org/officeDocument/2006/relationships/image" Target="../media/image151.png"/><Relationship Id="rId52" Type="http://schemas.openxmlformats.org/officeDocument/2006/relationships/customXml" Target="../ink/ink175.xml"/><Relationship Id="rId73" Type="http://schemas.openxmlformats.org/officeDocument/2006/relationships/image" Target="../media/image172.png"/><Relationship Id="rId78" Type="http://schemas.openxmlformats.org/officeDocument/2006/relationships/customXml" Target="../ink/ink188.xml"/><Relationship Id="rId94" Type="http://schemas.openxmlformats.org/officeDocument/2006/relationships/customXml" Target="../ink/ink196.xml"/><Relationship Id="rId99" Type="http://schemas.openxmlformats.org/officeDocument/2006/relationships/image" Target="../media/image185.png"/><Relationship Id="rId101" Type="http://schemas.openxmlformats.org/officeDocument/2006/relationships/image" Target="../media/image186.png"/><Relationship Id="rId122" Type="http://schemas.openxmlformats.org/officeDocument/2006/relationships/customXml" Target="../ink/ink210.xml"/><Relationship Id="rId4" Type="http://schemas.openxmlformats.org/officeDocument/2006/relationships/customXml" Target="../ink/ink151.xml"/><Relationship Id="rId9" Type="http://schemas.openxmlformats.org/officeDocument/2006/relationships/image" Target="../media/image140.png"/><Relationship Id="rId26" Type="http://schemas.openxmlformats.org/officeDocument/2006/relationships/customXml" Target="../ink/ink16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1.xml"/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0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3.png"/><Relationship Id="rId3" Type="http://schemas.openxmlformats.org/officeDocument/2006/relationships/customXml" Target="../ink/ink392.xml"/><Relationship Id="rId7" Type="http://schemas.openxmlformats.org/officeDocument/2006/relationships/customXml" Target="../ink/ink394.xml"/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2.png"/><Relationship Id="rId5" Type="http://schemas.openxmlformats.org/officeDocument/2006/relationships/customXml" Target="../ink/ink393.xml"/><Relationship Id="rId4" Type="http://schemas.openxmlformats.org/officeDocument/2006/relationships/image" Target="../media/image401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png"/><Relationship Id="rId3" Type="http://schemas.openxmlformats.org/officeDocument/2006/relationships/customXml" Target="../ink/ink395.xml"/><Relationship Id="rId7" Type="http://schemas.openxmlformats.org/officeDocument/2006/relationships/customXml" Target="../ink/ink397.xml"/><Relationship Id="rId12" Type="http://schemas.openxmlformats.org/officeDocument/2006/relationships/image" Target="../media/image408.png"/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5.png"/><Relationship Id="rId11" Type="http://schemas.openxmlformats.org/officeDocument/2006/relationships/customXml" Target="../ink/ink399.xml"/><Relationship Id="rId5" Type="http://schemas.openxmlformats.org/officeDocument/2006/relationships/customXml" Target="../ink/ink396.xml"/><Relationship Id="rId10" Type="http://schemas.openxmlformats.org/officeDocument/2006/relationships/image" Target="../media/image407.png"/><Relationship Id="rId4" Type="http://schemas.openxmlformats.org/officeDocument/2006/relationships/image" Target="../media/image404.png"/><Relationship Id="rId9" Type="http://schemas.openxmlformats.org/officeDocument/2006/relationships/customXml" Target="../ink/ink398.xml"/></Relationships>
</file>

<file path=ppt/slides/_rels/slide10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5.png"/><Relationship Id="rId21" Type="http://schemas.openxmlformats.org/officeDocument/2006/relationships/customXml" Target="../ink/ink409.xml"/><Relationship Id="rId42" Type="http://schemas.openxmlformats.org/officeDocument/2006/relationships/image" Target="../media/image423.png"/><Relationship Id="rId47" Type="http://schemas.openxmlformats.org/officeDocument/2006/relationships/customXml" Target="../ink/ink422.xml"/><Relationship Id="rId63" Type="http://schemas.openxmlformats.org/officeDocument/2006/relationships/customXml" Target="../ink/ink430.xml"/><Relationship Id="rId68" Type="http://schemas.openxmlformats.org/officeDocument/2006/relationships/image" Target="../media/image436.png"/><Relationship Id="rId7" Type="http://schemas.openxmlformats.org/officeDocument/2006/relationships/customXml" Target="../ink/ink402.xml"/><Relationship Id="rId71" Type="http://schemas.openxmlformats.org/officeDocument/2006/relationships/customXml" Target="../ink/ink434.xml"/><Relationship Id="rId2" Type="http://schemas.openxmlformats.org/officeDocument/2006/relationships/image" Target="../media/image304.png"/><Relationship Id="rId16" Type="http://schemas.openxmlformats.org/officeDocument/2006/relationships/image" Target="../media/image410.png"/><Relationship Id="rId29" Type="http://schemas.openxmlformats.org/officeDocument/2006/relationships/customXml" Target="../ink/ink413.xml"/><Relationship Id="rId11" Type="http://schemas.openxmlformats.org/officeDocument/2006/relationships/customXml" Target="../ink/ink404.xml"/><Relationship Id="rId24" Type="http://schemas.openxmlformats.org/officeDocument/2006/relationships/image" Target="../media/image414.png"/><Relationship Id="rId32" Type="http://schemas.openxmlformats.org/officeDocument/2006/relationships/image" Target="../media/image418.png"/><Relationship Id="rId37" Type="http://schemas.openxmlformats.org/officeDocument/2006/relationships/customXml" Target="../ink/ink417.xml"/><Relationship Id="rId40" Type="http://schemas.openxmlformats.org/officeDocument/2006/relationships/image" Target="../media/image422.png"/><Relationship Id="rId45" Type="http://schemas.openxmlformats.org/officeDocument/2006/relationships/customXml" Target="../ink/ink421.xml"/><Relationship Id="rId53" Type="http://schemas.openxmlformats.org/officeDocument/2006/relationships/customXml" Target="../ink/ink425.xml"/><Relationship Id="rId58" Type="http://schemas.openxmlformats.org/officeDocument/2006/relationships/image" Target="../media/image431.png"/><Relationship Id="rId66" Type="http://schemas.openxmlformats.org/officeDocument/2006/relationships/image" Target="../media/image435.png"/><Relationship Id="rId5" Type="http://schemas.openxmlformats.org/officeDocument/2006/relationships/customXml" Target="../ink/ink401.xml"/><Relationship Id="rId61" Type="http://schemas.openxmlformats.org/officeDocument/2006/relationships/customXml" Target="../ink/ink429.xml"/><Relationship Id="rId19" Type="http://schemas.openxmlformats.org/officeDocument/2006/relationships/customXml" Target="../ink/ink408.xml"/><Relationship Id="rId14" Type="http://schemas.openxmlformats.org/officeDocument/2006/relationships/image" Target="../media/image409.png"/><Relationship Id="rId22" Type="http://schemas.openxmlformats.org/officeDocument/2006/relationships/image" Target="../media/image413.png"/><Relationship Id="rId27" Type="http://schemas.openxmlformats.org/officeDocument/2006/relationships/customXml" Target="../ink/ink412.xml"/><Relationship Id="rId30" Type="http://schemas.openxmlformats.org/officeDocument/2006/relationships/image" Target="../media/image417.png"/><Relationship Id="rId35" Type="http://schemas.openxmlformats.org/officeDocument/2006/relationships/customXml" Target="../ink/ink416.xml"/><Relationship Id="rId43" Type="http://schemas.openxmlformats.org/officeDocument/2006/relationships/customXml" Target="../ink/ink420.xml"/><Relationship Id="rId48" Type="http://schemas.openxmlformats.org/officeDocument/2006/relationships/image" Target="../media/image426.png"/><Relationship Id="rId56" Type="http://schemas.openxmlformats.org/officeDocument/2006/relationships/image" Target="../media/image430.png"/><Relationship Id="rId64" Type="http://schemas.openxmlformats.org/officeDocument/2006/relationships/image" Target="../media/image434.png"/><Relationship Id="rId69" Type="http://schemas.openxmlformats.org/officeDocument/2006/relationships/customXml" Target="../ink/ink433.xml"/><Relationship Id="rId8" Type="http://schemas.openxmlformats.org/officeDocument/2006/relationships/image" Target="../media/image4060.png"/><Relationship Id="rId51" Type="http://schemas.openxmlformats.org/officeDocument/2006/relationships/customXml" Target="../ink/ink424.xml"/><Relationship Id="rId72" Type="http://schemas.openxmlformats.org/officeDocument/2006/relationships/image" Target="../media/image438.png"/><Relationship Id="rId3" Type="http://schemas.openxmlformats.org/officeDocument/2006/relationships/customXml" Target="../ink/ink400.xml"/><Relationship Id="rId12" Type="http://schemas.openxmlformats.org/officeDocument/2006/relationships/image" Target="../media/image4080.png"/><Relationship Id="rId17" Type="http://schemas.openxmlformats.org/officeDocument/2006/relationships/customXml" Target="../ink/ink407.xml"/><Relationship Id="rId25" Type="http://schemas.openxmlformats.org/officeDocument/2006/relationships/customXml" Target="../ink/ink411.xml"/><Relationship Id="rId33" Type="http://schemas.openxmlformats.org/officeDocument/2006/relationships/customXml" Target="../ink/ink415.xml"/><Relationship Id="rId38" Type="http://schemas.openxmlformats.org/officeDocument/2006/relationships/image" Target="../media/image421.png"/><Relationship Id="rId46" Type="http://schemas.openxmlformats.org/officeDocument/2006/relationships/image" Target="../media/image425.png"/><Relationship Id="rId59" Type="http://schemas.openxmlformats.org/officeDocument/2006/relationships/customXml" Target="../ink/ink428.xml"/><Relationship Id="rId67" Type="http://schemas.openxmlformats.org/officeDocument/2006/relationships/customXml" Target="../ink/ink432.xml"/><Relationship Id="rId20" Type="http://schemas.openxmlformats.org/officeDocument/2006/relationships/image" Target="../media/image412.png"/><Relationship Id="rId41" Type="http://schemas.openxmlformats.org/officeDocument/2006/relationships/customXml" Target="../ink/ink419.xml"/><Relationship Id="rId54" Type="http://schemas.openxmlformats.org/officeDocument/2006/relationships/image" Target="../media/image429.png"/><Relationship Id="rId62" Type="http://schemas.openxmlformats.org/officeDocument/2006/relationships/image" Target="../media/image433.png"/><Relationship Id="rId70" Type="http://schemas.openxmlformats.org/officeDocument/2006/relationships/image" Target="../media/image4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50.png"/><Relationship Id="rId15" Type="http://schemas.openxmlformats.org/officeDocument/2006/relationships/customXml" Target="../ink/ink406.xml"/><Relationship Id="rId23" Type="http://schemas.openxmlformats.org/officeDocument/2006/relationships/customXml" Target="../ink/ink410.xml"/><Relationship Id="rId28" Type="http://schemas.openxmlformats.org/officeDocument/2006/relationships/image" Target="../media/image416.png"/><Relationship Id="rId36" Type="http://schemas.openxmlformats.org/officeDocument/2006/relationships/image" Target="../media/image420.png"/><Relationship Id="rId49" Type="http://schemas.openxmlformats.org/officeDocument/2006/relationships/customXml" Target="../ink/ink423.xml"/><Relationship Id="rId57" Type="http://schemas.openxmlformats.org/officeDocument/2006/relationships/customXml" Target="../ink/ink427.xml"/><Relationship Id="rId10" Type="http://schemas.openxmlformats.org/officeDocument/2006/relationships/image" Target="../media/image4070.png"/><Relationship Id="rId31" Type="http://schemas.openxmlformats.org/officeDocument/2006/relationships/customXml" Target="../ink/ink414.xml"/><Relationship Id="rId44" Type="http://schemas.openxmlformats.org/officeDocument/2006/relationships/image" Target="../media/image424.png"/><Relationship Id="rId52" Type="http://schemas.openxmlformats.org/officeDocument/2006/relationships/image" Target="../media/image428.png"/><Relationship Id="rId60" Type="http://schemas.openxmlformats.org/officeDocument/2006/relationships/image" Target="../media/image432.png"/><Relationship Id="rId65" Type="http://schemas.openxmlformats.org/officeDocument/2006/relationships/customXml" Target="../ink/ink431.xml"/><Relationship Id="rId4" Type="http://schemas.openxmlformats.org/officeDocument/2006/relationships/image" Target="../media/image4040.png"/><Relationship Id="rId9" Type="http://schemas.openxmlformats.org/officeDocument/2006/relationships/customXml" Target="../ink/ink403.xml"/><Relationship Id="rId13" Type="http://schemas.openxmlformats.org/officeDocument/2006/relationships/customXml" Target="../ink/ink405.xml"/><Relationship Id="rId18" Type="http://schemas.openxmlformats.org/officeDocument/2006/relationships/image" Target="../media/image411.png"/><Relationship Id="rId39" Type="http://schemas.openxmlformats.org/officeDocument/2006/relationships/customXml" Target="../ink/ink418.xml"/><Relationship Id="rId34" Type="http://schemas.openxmlformats.org/officeDocument/2006/relationships/image" Target="../media/image419.png"/><Relationship Id="rId50" Type="http://schemas.openxmlformats.org/officeDocument/2006/relationships/image" Target="../media/image427.png"/><Relationship Id="rId55" Type="http://schemas.openxmlformats.org/officeDocument/2006/relationships/customXml" Target="../ink/ink42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png"/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png"/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2.png"/><Relationship Id="rId13" Type="http://schemas.openxmlformats.org/officeDocument/2006/relationships/customXml" Target="../ink/ink440.xml"/><Relationship Id="rId18" Type="http://schemas.openxmlformats.org/officeDocument/2006/relationships/image" Target="../media/image447.png"/><Relationship Id="rId26" Type="http://schemas.openxmlformats.org/officeDocument/2006/relationships/image" Target="../media/image451.png"/><Relationship Id="rId3" Type="http://schemas.openxmlformats.org/officeDocument/2006/relationships/customXml" Target="../ink/ink435.xml"/><Relationship Id="rId21" Type="http://schemas.openxmlformats.org/officeDocument/2006/relationships/customXml" Target="../ink/ink444.xml"/><Relationship Id="rId7" Type="http://schemas.openxmlformats.org/officeDocument/2006/relationships/customXml" Target="../ink/ink437.xml"/><Relationship Id="rId12" Type="http://schemas.openxmlformats.org/officeDocument/2006/relationships/image" Target="../media/image444.png"/><Relationship Id="rId17" Type="http://schemas.openxmlformats.org/officeDocument/2006/relationships/customXml" Target="../ink/ink442.xml"/><Relationship Id="rId25" Type="http://schemas.openxmlformats.org/officeDocument/2006/relationships/customXml" Target="../ink/ink446.xml"/><Relationship Id="rId2" Type="http://schemas.openxmlformats.org/officeDocument/2006/relationships/image" Target="../media/image305.png"/><Relationship Id="rId16" Type="http://schemas.openxmlformats.org/officeDocument/2006/relationships/image" Target="../media/image446.png"/><Relationship Id="rId20" Type="http://schemas.openxmlformats.org/officeDocument/2006/relationships/image" Target="../media/image448.png"/><Relationship Id="rId29" Type="http://schemas.openxmlformats.org/officeDocument/2006/relationships/customXml" Target="../ink/ink4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1.png"/><Relationship Id="rId11" Type="http://schemas.openxmlformats.org/officeDocument/2006/relationships/customXml" Target="../ink/ink439.xml"/><Relationship Id="rId24" Type="http://schemas.openxmlformats.org/officeDocument/2006/relationships/image" Target="../media/image450.png"/><Relationship Id="rId32" Type="http://schemas.openxmlformats.org/officeDocument/2006/relationships/image" Target="../media/image454.png"/><Relationship Id="rId5" Type="http://schemas.openxmlformats.org/officeDocument/2006/relationships/customXml" Target="../ink/ink436.xml"/><Relationship Id="rId15" Type="http://schemas.openxmlformats.org/officeDocument/2006/relationships/customXml" Target="../ink/ink441.xml"/><Relationship Id="rId23" Type="http://schemas.openxmlformats.org/officeDocument/2006/relationships/customXml" Target="../ink/ink445.xml"/><Relationship Id="rId28" Type="http://schemas.openxmlformats.org/officeDocument/2006/relationships/image" Target="../media/image452.png"/><Relationship Id="rId10" Type="http://schemas.openxmlformats.org/officeDocument/2006/relationships/image" Target="../media/image443.png"/><Relationship Id="rId19" Type="http://schemas.openxmlformats.org/officeDocument/2006/relationships/customXml" Target="../ink/ink443.xml"/><Relationship Id="rId31" Type="http://schemas.openxmlformats.org/officeDocument/2006/relationships/customXml" Target="../ink/ink449.xml"/><Relationship Id="rId4" Type="http://schemas.openxmlformats.org/officeDocument/2006/relationships/image" Target="../media/image440.png"/><Relationship Id="rId9" Type="http://schemas.openxmlformats.org/officeDocument/2006/relationships/customXml" Target="../ink/ink438.xml"/><Relationship Id="rId14" Type="http://schemas.openxmlformats.org/officeDocument/2006/relationships/image" Target="../media/image445.png"/><Relationship Id="rId22" Type="http://schemas.openxmlformats.org/officeDocument/2006/relationships/image" Target="../media/image449.png"/><Relationship Id="rId27" Type="http://schemas.openxmlformats.org/officeDocument/2006/relationships/customXml" Target="../ink/ink447.xml"/><Relationship Id="rId30" Type="http://schemas.openxmlformats.org/officeDocument/2006/relationships/image" Target="../media/image45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6.png"/><Relationship Id="rId2" Type="http://schemas.openxmlformats.org/officeDocument/2006/relationships/image" Target="../media/image45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1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69.png"/><Relationship Id="rId21" Type="http://schemas.openxmlformats.org/officeDocument/2006/relationships/customXml" Target="../ink/ink459.xml"/><Relationship Id="rId42" Type="http://schemas.openxmlformats.org/officeDocument/2006/relationships/image" Target="../media/image477.png"/><Relationship Id="rId47" Type="http://schemas.openxmlformats.org/officeDocument/2006/relationships/customXml" Target="../ink/ink472.xml"/><Relationship Id="rId63" Type="http://schemas.openxmlformats.org/officeDocument/2006/relationships/customXml" Target="../ink/ink480.xml"/><Relationship Id="rId68" Type="http://schemas.openxmlformats.org/officeDocument/2006/relationships/image" Target="../media/image490.png"/><Relationship Id="rId16" Type="http://schemas.openxmlformats.org/officeDocument/2006/relationships/image" Target="../media/image464.png"/><Relationship Id="rId11" Type="http://schemas.openxmlformats.org/officeDocument/2006/relationships/customXml" Target="../ink/ink454.xml"/><Relationship Id="rId32" Type="http://schemas.openxmlformats.org/officeDocument/2006/relationships/image" Target="../media/image472.png"/><Relationship Id="rId37" Type="http://schemas.openxmlformats.org/officeDocument/2006/relationships/customXml" Target="../ink/ink467.xml"/><Relationship Id="rId53" Type="http://schemas.openxmlformats.org/officeDocument/2006/relationships/customXml" Target="../ink/ink475.xml"/><Relationship Id="rId58" Type="http://schemas.openxmlformats.org/officeDocument/2006/relationships/image" Target="../media/image485.png"/><Relationship Id="rId74" Type="http://schemas.openxmlformats.org/officeDocument/2006/relationships/image" Target="../media/image493.png"/><Relationship Id="rId79" Type="http://schemas.openxmlformats.org/officeDocument/2006/relationships/customXml" Target="../ink/ink488.xml"/><Relationship Id="rId5" Type="http://schemas.openxmlformats.org/officeDocument/2006/relationships/customXml" Target="../ink/ink451.xml"/><Relationship Id="rId61" Type="http://schemas.openxmlformats.org/officeDocument/2006/relationships/customXml" Target="../ink/ink479.xml"/><Relationship Id="rId82" Type="http://schemas.openxmlformats.org/officeDocument/2006/relationships/image" Target="../media/image497.png"/><Relationship Id="rId19" Type="http://schemas.openxmlformats.org/officeDocument/2006/relationships/customXml" Target="../ink/ink458.xml"/><Relationship Id="rId14" Type="http://schemas.openxmlformats.org/officeDocument/2006/relationships/image" Target="../media/image463.png"/><Relationship Id="rId22" Type="http://schemas.openxmlformats.org/officeDocument/2006/relationships/image" Target="../media/image467.png"/><Relationship Id="rId27" Type="http://schemas.openxmlformats.org/officeDocument/2006/relationships/customXml" Target="../ink/ink462.xml"/><Relationship Id="rId30" Type="http://schemas.openxmlformats.org/officeDocument/2006/relationships/image" Target="../media/image471.png"/><Relationship Id="rId35" Type="http://schemas.openxmlformats.org/officeDocument/2006/relationships/customXml" Target="../ink/ink466.xml"/><Relationship Id="rId43" Type="http://schemas.openxmlformats.org/officeDocument/2006/relationships/customXml" Target="../ink/ink470.xml"/><Relationship Id="rId48" Type="http://schemas.openxmlformats.org/officeDocument/2006/relationships/image" Target="../media/image480.png"/><Relationship Id="rId56" Type="http://schemas.openxmlformats.org/officeDocument/2006/relationships/image" Target="../media/image484.png"/><Relationship Id="rId64" Type="http://schemas.openxmlformats.org/officeDocument/2006/relationships/image" Target="../media/image488.png"/><Relationship Id="rId69" Type="http://schemas.openxmlformats.org/officeDocument/2006/relationships/customXml" Target="../ink/ink483.xml"/><Relationship Id="rId77" Type="http://schemas.openxmlformats.org/officeDocument/2006/relationships/customXml" Target="../ink/ink487.xml"/><Relationship Id="rId8" Type="http://schemas.openxmlformats.org/officeDocument/2006/relationships/image" Target="../media/image460.png"/><Relationship Id="rId51" Type="http://schemas.openxmlformats.org/officeDocument/2006/relationships/customXml" Target="../ink/ink474.xml"/><Relationship Id="rId72" Type="http://schemas.openxmlformats.org/officeDocument/2006/relationships/image" Target="../media/image492.png"/><Relationship Id="rId80" Type="http://schemas.openxmlformats.org/officeDocument/2006/relationships/image" Target="../media/image496.png"/><Relationship Id="rId3" Type="http://schemas.openxmlformats.org/officeDocument/2006/relationships/customXml" Target="../ink/ink450.xml"/><Relationship Id="rId12" Type="http://schemas.openxmlformats.org/officeDocument/2006/relationships/image" Target="../media/image462.png"/><Relationship Id="rId17" Type="http://schemas.openxmlformats.org/officeDocument/2006/relationships/customXml" Target="../ink/ink457.xml"/><Relationship Id="rId25" Type="http://schemas.openxmlformats.org/officeDocument/2006/relationships/customXml" Target="../ink/ink461.xml"/><Relationship Id="rId33" Type="http://schemas.openxmlformats.org/officeDocument/2006/relationships/customXml" Target="../ink/ink465.xml"/><Relationship Id="rId38" Type="http://schemas.openxmlformats.org/officeDocument/2006/relationships/image" Target="../media/image475.png"/><Relationship Id="rId46" Type="http://schemas.openxmlformats.org/officeDocument/2006/relationships/image" Target="../media/image479.png"/><Relationship Id="rId59" Type="http://schemas.openxmlformats.org/officeDocument/2006/relationships/customXml" Target="../ink/ink478.xml"/><Relationship Id="rId67" Type="http://schemas.openxmlformats.org/officeDocument/2006/relationships/customXml" Target="../ink/ink482.xml"/><Relationship Id="rId20" Type="http://schemas.openxmlformats.org/officeDocument/2006/relationships/image" Target="../media/image466.png"/><Relationship Id="rId41" Type="http://schemas.openxmlformats.org/officeDocument/2006/relationships/customXml" Target="../ink/ink469.xml"/><Relationship Id="rId54" Type="http://schemas.openxmlformats.org/officeDocument/2006/relationships/image" Target="../media/image483.png"/><Relationship Id="rId62" Type="http://schemas.openxmlformats.org/officeDocument/2006/relationships/image" Target="../media/image487.png"/><Relationship Id="rId70" Type="http://schemas.openxmlformats.org/officeDocument/2006/relationships/image" Target="../media/image491.png"/><Relationship Id="rId75" Type="http://schemas.openxmlformats.org/officeDocument/2006/relationships/customXml" Target="../ink/ink4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9.png"/><Relationship Id="rId15" Type="http://schemas.openxmlformats.org/officeDocument/2006/relationships/customXml" Target="../ink/ink456.xml"/><Relationship Id="rId23" Type="http://schemas.openxmlformats.org/officeDocument/2006/relationships/customXml" Target="../ink/ink460.xml"/><Relationship Id="rId28" Type="http://schemas.openxmlformats.org/officeDocument/2006/relationships/image" Target="../media/image470.png"/><Relationship Id="rId36" Type="http://schemas.openxmlformats.org/officeDocument/2006/relationships/image" Target="../media/image474.png"/><Relationship Id="rId49" Type="http://schemas.openxmlformats.org/officeDocument/2006/relationships/customXml" Target="../ink/ink473.xml"/><Relationship Id="rId57" Type="http://schemas.openxmlformats.org/officeDocument/2006/relationships/customXml" Target="../ink/ink477.xml"/><Relationship Id="rId10" Type="http://schemas.openxmlformats.org/officeDocument/2006/relationships/image" Target="../media/image461.png"/><Relationship Id="rId31" Type="http://schemas.openxmlformats.org/officeDocument/2006/relationships/customXml" Target="../ink/ink464.xml"/><Relationship Id="rId44" Type="http://schemas.openxmlformats.org/officeDocument/2006/relationships/image" Target="../media/image478.png"/><Relationship Id="rId52" Type="http://schemas.openxmlformats.org/officeDocument/2006/relationships/image" Target="../media/image482.png"/><Relationship Id="rId60" Type="http://schemas.openxmlformats.org/officeDocument/2006/relationships/image" Target="../media/image486.png"/><Relationship Id="rId65" Type="http://schemas.openxmlformats.org/officeDocument/2006/relationships/customXml" Target="../ink/ink481.xml"/><Relationship Id="rId73" Type="http://schemas.openxmlformats.org/officeDocument/2006/relationships/customXml" Target="../ink/ink485.xml"/><Relationship Id="rId78" Type="http://schemas.openxmlformats.org/officeDocument/2006/relationships/image" Target="../media/image495.png"/><Relationship Id="rId81" Type="http://schemas.openxmlformats.org/officeDocument/2006/relationships/customXml" Target="../ink/ink489.xml"/><Relationship Id="rId4" Type="http://schemas.openxmlformats.org/officeDocument/2006/relationships/image" Target="../media/image458.png"/><Relationship Id="rId9" Type="http://schemas.openxmlformats.org/officeDocument/2006/relationships/customXml" Target="../ink/ink453.xml"/><Relationship Id="rId13" Type="http://schemas.openxmlformats.org/officeDocument/2006/relationships/customXml" Target="../ink/ink455.xml"/><Relationship Id="rId18" Type="http://schemas.openxmlformats.org/officeDocument/2006/relationships/image" Target="../media/image465.png"/><Relationship Id="rId39" Type="http://schemas.openxmlformats.org/officeDocument/2006/relationships/customXml" Target="../ink/ink468.xml"/><Relationship Id="rId34" Type="http://schemas.openxmlformats.org/officeDocument/2006/relationships/image" Target="../media/image473.png"/><Relationship Id="rId50" Type="http://schemas.openxmlformats.org/officeDocument/2006/relationships/image" Target="../media/image481.png"/><Relationship Id="rId55" Type="http://schemas.openxmlformats.org/officeDocument/2006/relationships/customXml" Target="../ink/ink476.xml"/><Relationship Id="rId76" Type="http://schemas.openxmlformats.org/officeDocument/2006/relationships/image" Target="../media/image494.png"/><Relationship Id="rId7" Type="http://schemas.openxmlformats.org/officeDocument/2006/relationships/customXml" Target="../ink/ink452.xml"/><Relationship Id="rId71" Type="http://schemas.openxmlformats.org/officeDocument/2006/relationships/customXml" Target="../ink/ink484.xml"/><Relationship Id="rId2" Type="http://schemas.openxmlformats.org/officeDocument/2006/relationships/image" Target="../media/image311.png"/><Relationship Id="rId29" Type="http://schemas.openxmlformats.org/officeDocument/2006/relationships/customXml" Target="../ink/ink463.xml"/><Relationship Id="rId24" Type="http://schemas.openxmlformats.org/officeDocument/2006/relationships/image" Target="../media/image468.png"/><Relationship Id="rId40" Type="http://schemas.openxmlformats.org/officeDocument/2006/relationships/image" Target="../media/image476.png"/><Relationship Id="rId45" Type="http://schemas.openxmlformats.org/officeDocument/2006/relationships/customXml" Target="../ink/ink471.xml"/><Relationship Id="rId66" Type="http://schemas.openxmlformats.org/officeDocument/2006/relationships/image" Target="../media/image489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customXml" Target="../ink/ink495.xml"/><Relationship Id="rId3" Type="http://schemas.openxmlformats.org/officeDocument/2006/relationships/customXml" Target="../ink/ink490.xml"/><Relationship Id="rId7" Type="http://schemas.openxmlformats.org/officeDocument/2006/relationships/customXml" Target="../ink/ink492.xml"/><Relationship Id="rId12" Type="http://schemas.openxmlformats.org/officeDocument/2006/relationships/image" Target="../media/image502.png"/><Relationship Id="rId2" Type="http://schemas.openxmlformats.org/officeDocument/2006/relationships/image" Target="../media/image311.png"/><Relationship Id="rId16" Type="http://schemas.openxmlformats.org/officeDocument/2006/relationships/image" Target="../media/image5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9.png"/><Relationship Id="rId11" Type="http://schemas.openxmlformats.org/officeDocument/2006/relationships/customXml" Target="../ink/ink494.xml"/><Relationship Id="rId5" Type="http://schemas.openxmlformats.org/officeDocument/2006/relationships/customXml" Target="../ink/ink491.xml"/><Relationship Id="rId15" Type="http://schemas.openxmlformats.org/officeDocument/2006/relationships/customXml" Target="../ink/ink496.xml"/><Relationship Id="rId10" Type="http://schemas.openxmlformats.org/officeDocument/2006/relationships/image" Target="../media/image501.png"/><Relationship Id="rId4" Type="http://schemas.openxmlformats.org/officeDocument/2006/relationships/image" Target="../media/image498.png"/><Relationship Id="rId9" Type="http://schemas.openxmlformats.org/officeDocument/2006/relationships/customXml" Target="../ink/ink493.xml"/><Relationship Id="rId14" Type="http://schemas.openxmlformats.org/officeDocument/2006/relationships/image" Target="../media/image503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6.png"/><Relationship Id="rId2" Type="http://schemas.openxmlformats.org/officeDocument/2006/relationships/image" Target="../media/image50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6.png"/><Relationship Id="rId2" Type="http://schemas.openxmlformats.org/officeDocument/2006/relationships/image" Target="../media/image5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9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6.png"/><Relationship Id="rId2" Type="http://schemas.openxmlformats.org/officeDocument/2006/relationships/image" Target="../media/image5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9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6.png"/><Relationship Id="rId2" Type="http://schemas.openxmlformats.org/officeDocument/2006/relationships/image" Target="../media/image50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customXml" Target="../ink/ink497.xml"/><Relationship Id="rId7" Type="http://schemas.openxmlformats.org/officeDocument/2006/relationships/customXml" Target="../ink/ink499.xml"/><Relationship Id="rId12" Type="http://schemas.openxmlformats.org/officeDocument/2006/relationships/image" Target="../media/image513.png"/><Relationship Id="rId2" Type="http://schemas.openxmlformats.org/officeDocument/2006/relationships/image" Target="../media/image4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customXml" Target="../ink/ink501.xml"/><Relationship Id="rId5" Type="http://schemas.openxmlformats.org/officeDocument/2006/relationships/customXml" Target="../ink/ink498.xml"/><Relationship Id="rId10" Type="http://schemas.openxmlformats.org/officeDocument/2006/relationships/image" Target="../media/image512.png"/><Relationship Id="rId4" Type="http://schemas.openxmlformats.org/officeDocument/2006/relationships/image" Target="../media/image509.png"/><Relationship Id="rId9" Type="http://schemas.openxmlformats.org/officeDocument/2006/relationships/customXml" Target="../ink/ink500.xml"/></Relationships>
</file>

<file path=ppt/slides/_rels/slide1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07.xml"/><Relationship Id="rId18" Type="http://schemas.openxmlformats.org/officeDocument/2006/relationships/image" Target="../media/image516.png"/><Relationship Id="rId26" Type="http://schemas.openxmlformats.org/officeDocument/2006/relationships/image" Target="../media/image520.png"/><Relationship Id="rId39" Type="http://schemas.openxmlformats.org/officeDocument/2006/relationships/customXml" Target="../ink/ink520.xml"/><Relationship Id="rId21" Type="http://schemas.openxmlformats.org/officeDocument/2006/relationships/customXml" Target="../ink/ink511.xml"/><Relationship Id="rId34" Type="http://schemas.openxmlformats.org/officeDocument/2006/relationships/image" Target="../media/image524.png"/><Relationship Id="rId42" Type="http://schemas.openxmlformats.org/officeDocument/2006/relationships/image" Target="../media/image528.png"/><Relationship Id="rId47" Type="http://schemas.openxmlformats.org/officeDocument/2006/relationships/customXml" Target="../ink/ink524.xml"/><Relationship Id="rId50" Type="http://schemas.openxmlformats.org/officeDocument/2006/relationships/image" Target="../media/image532.png"/><Relationship Id="rId55" Type="http://schemas.openxmlformats.org/officeDocument/2006/relationships/customXml" Target="../ink/ink528.xml"/><Relationship Id="rId7" Type="http://schemas.openxmlformats.org/officeDocument/2006/relationships/customXml" Target="../ink/ink504.xml"/><Relationship Id="rId2" Type="http://schemas.openxmlformats.org/officeDocument/2006/relationships/image" Target="../media/image457.png"/><Relationship Id="rId16" Type="http://schemas.openxmlformats.org/officeDocument/2006/relationships/image" Target="../media/image515.png"/><Relationship Id="rId29" Type="http://schemas.openxmlformats.org/officeDocument/2006/relationships/customXml" Target="../ink/ink515.xml"/><Relationship Id="rId11" Type="http://schemas.openxmlformats.org/officeDocument/2006/relationships/customXml" Target="../ink/ink506.xml"/><Relationship Id="rId24" Type="http://schemas.openxmlformats.org/officeDocument/2006/relationships/image" Target="../media/image519.png"/><Relationship Id="rId32" Type="http://schemas.openxmlformats.org/officeDocument/2006/relationships/image" Target="../media/image523.png"/><Relationship Id="rId37" Type="http://schemas.openxmlformats.org/officeDocument/2006/relationships/customXml" Target="../ink/ink519.xml"/><Relationship Id="rId40" Type="http://schemas.openxmlformats.org/officeDocument/2006/relationships/image" Target="../media/image527.png"/><Relationship Id="rId45" Type="http://schemas.openxmlformats.org/officeDocument/2006/relationships/customXml" Target="../ink/ink523.xml"/><Relationship Id="rId53" Type="http://schemas.openxmlformats.org/officeDocument/2006/relationships/customXml" Target="../ink/ink527.xml"/><Relationship Id="rId58" Type="http://schemas.openxmlformats.org/officeDocument/2006/relationships/image" Target="../media/image536.png"/><Relationship Id="rId5" Type="http://schemas.openxmlformats.org/officeDocument/2006/relationships/customXml" Target="../ink/ink503.xml"/><Relationship Id="rId61" Type="http://schemas.openxmlformats.org/officeDocument/2006/relationships/customXml" Target="../ink/ink531.xml"/><Relationship Id="rId19" Type="http://schemas.openxmlformats.org/officeDocument/2006/relationships/customXml" Target="../ink/ink510.xml"/><Relationship Id="rId14" Type="http://schemas.openxmlformats.org/officeDocument/2006/relationships/image" Target="../media/image514.png"/><Relationship Id="rId22" Type="http://schemas.openxmlformats.org/officeDocument/2006/relationships/image" Target="../media/image518.png"/><Relationship Id="rId27" Type="http://schemas.openxmlformats.org/officeDocument/2006/relationships/customXml" Target="../ink/ink514.xml"/><Relationship Id="rId30" Type="http://schemas.openxmlformats.org/officeDocument/2006/relationships/image" Target="../media/image522.png"/><Relationship Id="rId35" Type="http://schemas.openxmlformats.org/officeDocument/2006/relationships/customXml" Target="../ink/ink518.xml"/><Relationship Id="rId43" Type="http://schemas.openxmlformats.org/officeDocument/2006/relationships/customXml" Target="../ink/ink522.xml"/><Relationship Id="rId48" Type="http://schemas.openxmlformats.org/officeDocument/2006/relationships/image" Target="../media/image531.png"/><Relationship Id="rId56" Type="http://schemas.openxmlformats.org/officeDocument/2006/relationships/image" Target="../media/image535.png"/><Relationship Id="rId8" Type="http://schemas.openxmlformats.org/officeDocument/2006/relationships/image" Target="../media/image511.png"/><Relationship Id="rId51" Type="http://schemas.openxmlformats.org/officeDocument/2006/relationships/customXml" Target="../ink/ink526.xml"/><Relationship Id="rId3" Type="http://schemas.openxmlformats.org/officeDocument/2006/relationships/customXml" Target="../ink/ink502.xml"/><Relationship Id="rId12" Type="http://schemas.openxmlformats.org/officeDocument/2006/relationships/image" Target="../media/image513.png"/><Relationship Id="rId17" Type="http://schemas.openxmlformats.org/officeDocument/2006/relationships/customXml" Target="../ink/ink509.xml"/><Relationship Id="rId25" Type="http://schemas.openxmlformats.org/officeDocument/2006/relationships/customXml" Target="../ink/ink513.xml"/><Relationship Id="rId33" Type="http://schemas.openxmlformats.org/officeDocument/2006/relationships/customXml" Target="../ink/ink517.xml"/><Relationship Id="rId38" Type="http://schemas.openxmlformats.org/officeDocument/2006/relationships/image" Target="../media/image526.png"/><Relationship Id="rId46" Type="http://schemas.openxmlformats.org/officeDocument/2006/relationships/image" Target="../media/image530.png"/><Relationship Id="rId59" Type="http://schemas.openxmlformats.org/officeDocument/2006/relationships/customXml" Target="../ink/ink530.xml"/><Relationship Id="rId20" Type="http://schemas.openxmlformats.org/officeDocument/2006/relationships/image" Target="../media/image517.png"/><Relationship Id="rId41" Type="http://schemas.openxmlformats.org/officeDocument/2006/relationships/customXml" Target="../ink/ink521.xml"/><Relationship Id="rId54" Type="http://schemas.openxmlformats.org/officeDocument/2006/relationships/image" Target="../media/image534.png"/><Relationship Id="rId62" Type="http://schemas.openxmlformats.org/officeDocument/2006/relationships/image" Target="../media/image5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5" Type="http://schemas.openxmlformats.org/officeDocument/2006/relationships/customXml" Target="../ink/ink508.xml"/><Relationship Id="rId23" Type="http://schemas.openxmlformats.org/officeDocument/2006/relationships/customXml" Target="../ink/ink512.xml"/><Relationship Id="rId28" Type="http://schemas.openxmlformats.org/officeDocument/2006/relationships/image" Target="../media/image521.png"/><Relationship Id="rId36" Type="http://schemas.openxmlformats.org/officeDocument/2006/relationships/image" Target="../media/image525.png"/><Relationship Id="rId49" Type="http://schemas.openxmlformats.org/officeDocument/2006/relationships/customXml" Target="../ink/ink525.xml"/><Relationship Id="rId57" Type="http://schemas.openxmlformats.org/officeDocument/2006/relationships/customXml" Target="../ink/ink529.xml"/><Relationship Id="rId10" Type="http://schemas.openxmlformats.org/officeDocument/2006/relationships/image" Target="../media/image512.png"/><Relationship Id="rId31" Type="http://schemas.openxmlformats.org/officeDocument/2006/relationships/customXml" Target="../ink/ink516.xml"/><Relationship Id="rId44" Type="http://schemas.openxmlformats.org/officeDocument/2006/relationships/image" Target="../media/image529.png"/><Relationship Id="rId52" Type="http://schemas.openxmlformats.org/officeDocument/2006/relationships/image" Target="../media/image533.png"/><Relationship Id="rId60" Type="http://schemas.openxmlformats.org/officeDocument/2006/relationships/image" Target="../media/image537.png"/><Relationship Id="rId4" Type="http://schemas.openxmlformats.org/officeDocument/2006/relationships/image" Target="../media/image509.png"/><Relationship Id="rId9" Type="http://schemas.openxmlformats.org/officeDocument/2006/relationships/customXml" Target="../ink/ink505.xml"/></Relationships>
</file>

<file path=ppt/slides/_rels/slide1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4.png"/><Relationship Id="rId18" Type="http://schemas.openxmlformats.org/officeDocument/2006/relationships/customXml" Target="../ink/ink540.xml"/><Relationship Id="rId26" Type="http://schemas.openxmlformats.org/officeDocument/2006/relationships/customXml" Target="../ink/ink544.xml"/><Relationship Id="rId39" Type="http://schemas.openxmlformats.org/officeDocument/2006/relationships/image" Target="../media/image557.png"/><Relationship Id="rId21" Type="http://schemas.openxmlformats.org/officeDocument/2006/relationships/image" Target="../media/image548.png"/><Relationship Id="rId34" Type="http://schemas.openxmlformats.org/officeDocument/2006/relationships/customXml" Target="../ink/ink548.xml"/><Relationship Id="rId42" Type="http://schemas.openxmlformats.org/officeDocument/2006/relationships/customXml" Target="../ink/ink552.xml"/><Relationship Id="rId47" Type="http://schemas.openxmlformats.org/officeDocument/2006/relationships/image" Target="../media/image561.png"/><Relationship Id="rId50" Type="http://schemas.openxmlformats.org/officeDocument/2006/relationships/customXml" Target="../ink/ink556.xml"/><Relationship Id="rId7" Type="http://schemas.openxmlformats.org/officeDocument/2006/relationships/image" Target="../media/image541.png"/><Relationship Id="rId2" Type="http://schemas.openxmlformats.org/officeDocument/2006/relationships/customXml" Target="../ink/ink532.xml"/><Relationship Id="rId16" Type="http://schemas.openxmlformats.org/officeDocument/2006/relationships/customXml" Target="../ink/ink539.xml"/><Relationship Id="rId29" Type="http://schemas.openxmlformats.org/officeDocument/2006/relationships/image" Target="../media/image552.png"/><Relationship Id="rId11" Type="http://schemas.openxmlformats.org/officeDocument/2006/relationships/image" Target="../media/image543.png"/><Relationship Id="rId24" Type="http://schemas.openxmlformats.org/officeDocument/2006/relationships/customXml" Target="../ink/ink543.xml"/><Relationship Id="rId32" Type="http://schemas.openxmlformats.org/officeDocument/2006/relationships/customXml" Target="../ink/ink547.xml"/><Relationship Id="rId37" Type="http://schemas.openxmlformats.org/officeDocument/2006/relationships/image" Target="../media/image556.png"/><Relationship Id="rId40" Type="http://schemas.openxmlformats.org/officeDocument/2006/relationships/customXml" Target="../ink/ink551.xml"/><Relationship Id="rId45" Type="http://schemas.openxmlformats.org/officeDocument/2006/relationships/image" Target="../media/image560.png"/><Relationship Id="rId5" Type="http://schemas.openxmlformats.org/officeDocument/2006/relationships/image" Target="../media/image540.png"/><Relationship Id="rId15" Type="http://schemas.openxmlformats.org/officeDocument/2006/relationships/image" Target="../media/image545.png"/><Relationship Id="rId23" Type="http://schemas.openxmlformats.org/officeDocument/2006/relationships/image" Target="../media/image549.png"/><Relationship Id="rId28" Type="http://schemas.openxmlformats.org/officeDocument/2006/relationships/customXml" Target="../ink/ink545.xml"/><Relationship Id="rId36" Type="http://schemas.openxmlformats.org/officeDocument/2006/relationships/customXml" Target="../ink/ink549.xml"/><Relationship Id="rId49" Type="http://schemas.openxmlformats.org/officeDocument/2006/relationships/image" Target="../media/image562.png"/><Relationship Id="rId10" Type="http://schemas.openxmlformats.org/officeDocument/2006/relationships/customXml" Target="../ink/ink536.xml"/><Relationship Id="rId19" Type="http://schemas.openxmlformats.org/officeDocument/2006/relationships/image" Target="../media/image547.png"/><Relationship Id="rId31" Type="http://schemas.openxmlformats.org/officeDocument/2006/relationships/image" Target="../media/image553.png"/><Relationship Id="rId44" Type="http://schemas.openxmlformats.org/officeDocument/2006/relationships/customXml" Target="../ink/ink553.xml"/><Relationship Id="rId4" Type="http://schemas.openxmlformats.org/officeDocument/2006/relationships/customXml" Target="../ink/ink533.xml"/><Relationship Id="rId9" Type="http://schemas.openxmlformats.org/officeDocument/2006/relationships/image" Target="../media/image542.png"/><Relationship Id="rId14" Type="http://schemas.openxmlformats.org/officeDocument/2006/relationships/customXml" Target="../ink/ink538.xml"/><Relationship Id="rId22" Type="http://schemas.openxmlformats.org/officeDocument/2006/relationships/customXml" Target="../ink/ink542.xml"/><Relationship Id="rId27" Type="http://schemas.openxmlformats.org/officeDocument/2006/relationships/image" Target="../media/image551.png"/><Relationship Id="rId30" Type="http://schemas.openxmlformats.org/officeDocument/2006/relationships/customXml" Target="../ink/ink546.xml"/><Relationship Id="rId35" Type="http://schemas.openxmlformats.org/officeDocument/2006/relationships/image" Target="../media/image555.png"/><Relationship Id="rId43" Type="http://schemas.openxmlformats.org/officeDocument/2006/relationships/image" Target="../media/image559.png"/><Relationship Id="rId48" Type="http://schemas.openxmlformats.org/officeDocument/2006/relationships/customXml" Target="../ink/ink555.xml"/><Relationship Id="rId8" Type="http://schemas.openxmlformats.org/officeDocument/2006/relationships/customXml" Target="../ink/ink535.xml"/><Relationship Id="rId51" Type="http://schemas.openxmlformats.org/officeDocument/2006/relationships/image" Target="../media/image563.png"/><Relationship Id="rId3" Type="http://schemas.openxmlformats.org/officeDocument/2006/relationships/image" Target="../media/image539.png"/><Relationship Id="rId12" Type="http://schemas.openxmlformats.org/officeDocument/2006/relationships/customXml" Target="../ink/ink537.xml"/><Relationship Id="rId17" Type="http://schemas.openxmlformats.org/officeDocument/2006/relationships/image" Target="../media/image546.png"/><Relationship Id="rId25" Type="http://schemas.openxmlformats.org/officeDocument/2006/relationships/image" Target="../media/image550.png"/><Relationship Id="rId33" Type="http://schemas.openxmlformats.org/officeDocument/2006/relationships/image" Target="../media/image554.png"/><Relationship Id="rId38" Type="http://schemas.openxmlformats.org/officeDocument/2006/relationships/customXml" Target="../ink/ink550.xml"/><Relationship Id="rId46" Type="http://schemas.openxmlformats.org/officeDocument/2006/relationships/customXml" Target="../ink/ink554.xml"/><Relationship Id="rId20" Type="http://schemas.openxmlformats.org/officeDocument/2006/relationships/customXml" Target="../ink/ink541.xml"/><Relationship Id="rId41" Type="http://schemas.openxmlformats.org/officeDocument/2006/relationships/image" Target="../media/image55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4.svg"/><Relationship Id="rId4" Type="http://schemas.openxmlformats.org/officeDocument/2006/relationships/image" Target="../media/image203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customXml" Target="../ink/ink557.xml"/><Relationship Id="rId7" Type="http://schemas.openxmlformats.org/officeDocument/2006/relationships/customXml" Target="../ink/ink559.xml"/><Relationship Id="rId12" Type="http://schemas.openxmlformats.org/officeDocument/2006/relationships/image" Target="../media/image513.png"/><Relationship Id="rId2" Type="http://schemas.openxmlformats.org/officeDocument/2006/relationships/image" Target="../media/image4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customXml" Target="../ink/ink561.xml"/><Relationship Id="rId5" Type="http://schemas.openxmlformats.org/officeDocument/2006/relationships/customXml" Target="../ink/ink558.xml"/><Relationship Id="rId10" Type="http://schemas.openxmlformats.org/officeDocument/2006/relationships/image" Target="../media/image512.png"/><Relationship Id="rId4" Type="http://schemas.openxmlformats.org/officeDocument/2006/relationships/image" Target="../media/image509.png"/><Relationship Id="rId9" Type="http://schemas.openxmlformats.org/officeDocument/2006/relationships/customXml" Target="../ink/ink56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6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7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7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62.xml"/><Relationship Id="rId2" Type="http://schemas.openxmlformats.org/officeDocument/2006/relationships/image" Target="../media/image5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8.png"/><Relationship Id="rId5" Type="http://schemas.openxmlformats.org/officeDocument/2006/relationships/customXml" Target="../ink/ink563.xml"/><Relationship Id="rId4" Type="http://schemas.openxmlformats.org/officeDocument/2006/relationships/image" Target="../media/image567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4.png"/><Relationship Id="rId18" Type="http://schemas.openxmlformats.org/officeDocument/2006/relationships/customXml" Target="../ink/ink572.xml"/><Relationship Id="rId26" Type="http://schemas.openxmlformats.org/officeDocument/2006/relationships/customXml" Target="../ink/ink576.xml"/><Relationship Id="rId3" Type="http://schemas.openxmlformats.org/officeDocument/2006/relationships/image" Target="../media/image569.png"/><Relationship Id="rId21" Type="http://schemas.openxmlformats.org/officeDocument/2006/relationships/image" Target="../media/image578.png"/><Relationship Id="rId7" Type="http://schemas.openxmlformats.org/officeDocument/2006/relationships/image" Target="../media/image571.png"/><Relationship Id="rId12" Type="http://schemas.openxmlformats.org/officeDocument/2006/relationships/customXml" Target="../ink/ink569.xml"/><Relationship Id="rId17" Type="http://schemas.openxmlformats.org/officeDocument/2006/relationships/image" Target="../media/image576.png"/><Relationship Id="rId25" Type="http://schemas.openxmlformats.org/officeDocument/2006/relationships/image" Target="../media/image580.png"/><Relationship Id="rId33" Type="http://schemas.openxmlformats.org/officeDocument/2006/relationships/image" Target="../media/image584.png"/><Relationship Id="rId2" Type="http://schemas.openxmlformats.org/officeDocument/2006/relationships/customXml" Target="../ink/ink564.xml"/><Relationship Id="rId16" Type="http://schemas.openxmlformats.org/officeDocument/2006/relationships/customXml" Target="../ink/ink571.xml"/><Relationship Id="rId20" Type="http://schemas.openxmlformats.org/officeDocument/2006/relationships/customXml" Target="../ink/ink573.xml"/><Relationship Id="rId29" Type="http://schemas.openxmlformats.org/officeDocument/2006/relationships/image" Target="../media/image58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66.xml"/><Relationship Id="rId11" Type="http://schemas.openxmlformats.org/officeDocument/2006/relationships/image" Target="../media/image573.png"/><Relationship Id="rId24" Type="http://schemas.openxmlformats.org/officeDocument/2006/relationships/customXml" Target="../ink/ink575.xml"/><Relationship Id="rId32" Type="http://schemas.openxmlformats.org/officeDocument/2006/relationships/customXml" Target="../ink/ink579.xml"/><Relationship Id="rId5" Type="http://schemas.openxmlformats.org/officeDocument/2006/relationships/image" Target="../media/image570.png"/><Relationship Id="rId15" Type="http://schemas.openxmlformats.org/officeDocument/2006/relationships/image" Target="../media/image575.png"/><Relationship Id="rId23" Type="http://schemas.openxmlformats.org/officeDocument/2006/relationships/image" Target="../media/image579.png"/><Relationship Id="rId28" Type="http://schemas.openxmlformats.org/officeDocument/2006/relationships/customXml" Target="../ink/ink577.xml"/><Relationship Id="rId10" Type="http://schemas.openxmlformats.org/officeDocument/2006/relationships/customXml" Target="../ink/ink568.xml"/><Relationship Id="rId19" Type="http://schemas.openxmlformats.org/officeDocument/2006/relationships/image" Target="../media/image577.png"/><Relationship Id="rId31" Type="http://schemas.openxmlformats.org/officeDocument/2006/relationships/image" Target="../media/image583.png"/><Relationship Id="rId4" Type="http://schemas.openxmlformats.org/officeDocument/2006/relationships/customXml" Target="../ink/ink565.xml"/><Relationship Id="rId9" Type="http://schemas.openxmlformats.org/officeDocument/2006/relationships/image" Target="../media/image572.png"/><Relationship Id="rId14" Type="http://schemas.openxmlformats.org/officeDocument/2006/relationships/customXml" Target="../ink/ink570.xml"/><Relationship Id="rId22" Type="http://schemas.openxmlformats.org/officeDocument/2006/relationships/customXml" Target="../ink/ink574.xml"/><Relationship Id="rId27" Type="http://schemas.openxmlformats.org/officeDocument/2006/relationships/image" Target="../media/image581.png"/><Relationship Id="rId30" Type="http://schemas.openxmlformats.org/officeDocument/2006/relationships/customXml" Target="../ink/ink578.xml"/><Relationship Id="rId8" Type="http://schemas.openxmlformats.org/officeDocument/2006/relationships/customXml" Target="../ink/ink567.xml"/></Relationships>
</file>

<file path=ppt/slides/_rels/slide1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0.png"/><Relationship Id="rId18" Type="http://schemas.openxmlformats.org/officeDocument/2006/relationships/customXml" Target="../ink/ink588.xml"/><Relationship Id="rId26" Type="http://schemas.openxmlformats.org/officeDocument/2006/relationships/customXml" Target="../ink/ink592.xml"/><Relationship Id="rId39" Type="http://schemas.openxmlformats.org/officeDocument/2006/relationships/image" Target="../media/image603.png"/><Relationship Id="rId21" Type="http://schemas.openxmlformats.org/officeDocument/2006/relationships/image" Target="../media/image594.png"/><Relationship Id="rId34" Type="http://schemas.openxmlformats.org/officeDocument/2006/relationships/customXml" Target="../ink/ink596.xml"/><Relationship Id="rId42" Type="http://schemas.openxmlformats.org/officeDocument/2006/relationships/customXml" Target="../ink/ink600.xml"/><Relationship Id="rId47" Type="http://schemas.openxmlformats.org/officeDocument/2006/relationships/image" Target="../media/image607.png"/><Relationship Id="rId7" Type="http://schemas.openxmlformats.org/officeDocument/2006/relationships/image" Target="../media/image587.png"/><Relationship Id="rId2" Type="http://schemas.openxmlformats.org/officeDocument/2006/relationships/customXml" Target="../ink/ink580.xml"/><Relationship Id="rId16" Type="http://schemas.openxmlformats.org/officeDocument/2006/relationships/customXml" Target="../ink/ink587.xml"/><Relationship Id="rId29" Type="http://schemas.openxmlformats.org/officeDocument/2006/relationships/image" Target="../media/image59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2.xml"/><Relationship Id="rId11" Type="http://schemas.openxmlformats.org/officeDocument/2006/relationships/image" Target="../media/image589.png"/><Relationship Id="rId24" Type="http://schemas.openxmlformats.org/officeDocument/2006/relationships/customXml" Target="../ink/ink591.xml"/><Relationship Id="rId32" Type="http://schemas.openxmlformats.org/officeDocument/2006/relationships/customXml" Target="../ink/ink595.xml"/><Relationship Id="rId37" Type="http://schemas.openxmlformats.org/officeDocument/2006/relationships/image" Target="../media/image602.png"/><Relationship Id="rId40" Type="http://schemas.openxmlformats.org/officeDocument/2006/relationships/customXml" Target="../ink/ink599.xml"/><Relationship Id="rId45" Type="http://schemas.openxmlformats.org/officeDocument/2006/relationships/image" Target="../media/image606.png"/><Relationship Id="rId5" Type="http://schemas.openxmlformats.org/officeDocument/2006/relationships/image" Target="../media/image586.png"/><Relationship Id="rId15" Type="http://schemas.openxmlformats.org/officeDocument/2006/relationships/image" Target="../media/image591.png"/><Relationship Id="rId23" Type="http://schemas.openxmlformats.org/officeDocument/2006/relationships/image" Target="../media/image595.png"/><Relationship Id="rId28" Type="http://schemas.openxmlformats.org/officeDocument/2006/relationships/customXml" Target="../ink/ink593.xml"/><Relationship Id="rId36" Type="http://schemas.openxmlformats.org/officeDocument/2006/relationships/customXml" Target="../ink/ink597.xml"/><Relationship Id="rId10" Type="http://schemas.openxmlformats.org/officeDocument/2006/relationships/customXml" Target="../ink/ink584.xml"/><Relationship Id="rId19" Type="http://schemas.openxmlformats.org/officeDocument/2006/relationships/image" Target="../media/image593.png"/><Relationship Id="rId31" Type="http://schemas.openxmlformats.org/officeDocument/2006/relationships/image" Target="../media/image599.png"/><Relationship Id="rId44" Type="http://schemas.openxmlformats.org/officeDocument/2006/relationships/customXml" Target="../ink/ink601.xml"/><Relationship Id="rId4" Type="http://schemas.openxmlformats.org/officeDocument/2006/relationships/customXml" Target="../ink/ink581.xml"/><Relationship Id="rId9" Type="http://schemas.openxmlformats.org/officeDocument/2006/relationships/image" Target="../media/image588.png"/><Relationship Id="rId14" Type="http://schemas.openxmlformats.org/officeDocument/2006/relationships/customXml" Target="../ink/ink586.xml"/><Relationship Id="rId22" Type="http://schemas.openxmlformats.org/officeDocument/2006/relationships/customXml" Target="../ink/ink590.xml"/><Relationship Id="rId27" Type="http://schemas.openxmlformats.org/officeDocument/2006/relationships/image" Target="../media/image597.png"/><Relationship Id="rId30" Type="http://schemas.openxmlformats.org/officeDocument/2006/relationships/customXml" Target="../ink/ink594.xml"/><Relationship Id="rId35" Type="http://schemas.openxmlformats.org/officeDocument/2006/relationships/image" Target="../media/image601.png"/><Relationship Id="rId43" Type="http://schemas.openxmlformats.org/officeDocument/2006/relationships/image" Target="../media/image605.png"/><Relationship Id="rId8" Type="http://schemas.openxmlformats.org/officeDocument/2006/relationships/customXml" Target="../ink/ink583.xml"/><Relationship Id="rId3" Type="http://schemas.openxmlformats.org/officeDocument/2006/relationships/image" Target="../media/image585.png"/><Relationship Id="rId12" Type="http://schemas.openxmlformats.org/officeDocument/2006/relationships/customXml" Target="../ink/ink585.xml"/><Relationship Id="rId17" Type="http://schemas.openxmlformats.org/officeDocument/2006/relationships/image" Target="../media/image592.png"/><Relationship Id="rId25" Type="http://schemas.openxmlformats.org/officeDocument/2006/relationships/image" Target="../media/image596.png"/><Relationship Id="rId33" Type="http://schemas.openxmlformats.org/officeDocument/2006/relationships/image" Target="../media/image600.png"/><Relationship Id="rId38" Type="http://schemas.openxmlformats.org/officeDocument/2006/relationships/customXml" Target="../ink/ink598.xml"/><Relationship Id="rId46" Type="http://schemas.openxmlformats.org/officeDocument/2006/relationships/customXml" Target="../ink/ink602.xml"/><Relationship Id="rId20" Type="http://schemas.openxmlformats.org/officeDocument/2006/relationships/customXml" Target="../ink/ink589.xml"/><Relationship Id="rId41" Type="http://schemas.openxmlformats.org/officeDocument/2006/relationships/image" Target="../media/image604.png"/></Relationships>
</file>

<file path=ppt/slides/_rels/slide1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15.xml"/><Relationship Id="rId21" Type="http://schemas.openxmlformats.org/officeDocument/2006/relationships/image" Target="../media/image617.png"/><Relationship Id="rId42" Type="http://schemas.openxmlformats.org/officeDocument/2006/relationships/customXml" Target="../ink/ink623.xml"/><Relationship Id="rId47" Type="http://schemas.openxmlformats.org/officeDocument/2006/relationships/image" Target="../media/image630.png"/><Relationship Id="rId63" Type="http://schemas.openxmlformats.org/officeDocument/2006/relationships/image" Target="../media/image638.png"/><Relationship Id="rId68" Type="http://schemas.openxmlformats.org/officeDocument/2006/relationships/customXml" Target="../ink/ink636.xml"/><Relationship Id="rId84" Type="http://schemas.openxmlformats.org/officeDocument/2006/relationships/customXml" Target="../ink/ink644.xml"/><Relationship Id="rId89" Type="http://schemas.openxmlformats.org/officeDocument/2006/relationships/image" Target="../media/image651.png"/><Relationship Id="rId16" Type="http://schemas.openxmlformats.org/officeDocument/2006/relationships/customXml" Target="../ink/ink610.xml"/><Relationship Id="rId11" Type="http://schemas.openxmlformats.org/officeDocument/2006/relationships/image" Target="../media/image612.png"/><Relationship Id="rId32" Type="http://schemas.openxmlformats.org/officeDocument/2006/relationships/customXml" Target="../ink/ink618.xml"/><Relationship Id="rId37" Type="http://schemas.openxmlformats.org/officeDocument/2006/relationships/image" Target="../media/image625.png"/><Relationship Id="rId53" Type="http://schemas.openxmlformats.org/officeDocument/2006/relationships/image" Target="../media/image633.png"/><Relationship Id="rId58" Type="http://schemas.openxmlformats.org/officeDocument/2006/relationships/customXml" Target="../ink/ink631.xml"/><Relationship Id="rId74" Type="http://schemas.openxmlformats.org/officeDocument/2006/relationships/customXml" Target="../ink/ink639.xml"/><Relationship Id="rId79" Type="http://schemas.openxmlformats.org/officeDocument/2006/relationships/image" Target="../media/image646.png"/><Relationship Id="rId102" Type="http://schemas.openxmlformats.org/officeDocument/2006/relationships/customXml" Target="../ink/ink653.xml"/><Relationship Id="rId5" Type="http://schemas.openxmlformats.org/officeDocument/2006/relationships/image" Target="../media/image609.png"/><Relationship Id="rId90" Type="http://schemas.openxmlformats.org/officeDocument/2006/relationships/customXml" Target="../ink/ink647.xml"/><Relationship Id="rId95" Type="http://schemas.openxmlformats.org/officeDocument/2006/relationships/image" Target="../media/image654.png"/><Relationship Id="rId22" Type="http://schemas.openxmlformats.org/officeDocument/2006/relationships/customXml" Target="../ink/ink613.xml"/><Relationship Id="rId27" Type="http://schemas.openxmlformats.org/officeDocument/2006/relationships/image" Target="../media/image620.png"/><Relationship Id="rId43" Type="http://schemas.openxmlformats.org/officeDocument/2006/relationships/image" Target="../media/image628.png"/><Relationship Id="rId48" Type="http://schemas.openxmlformats.org/officeDocument/2006/relationships/customXml" Target="../ink/ink626.xml"/><Relationship Id="rId64" Type="http://schemas.openxmlformats.org/officeDocument/2006/relationships/customXml" Target="../ink/ink634.xml"/><Relationship Id="rId69" Type="http://schemas.openxmlformats.org/officeDocument/2006/relationships/image" Target="../media/image641.png"/><Relationship Id="rId80" Type="http://schemas.openxmlformats.org/officeDocument/2006/relationships/customXml" Target="../ink/ink642.xml"/><Relationship Id="rId85" Type="http://schemas.openxmlformats.org/officeDocument/2006/relationships/image" Target="../media/image649.png"/><Relationship Id="rId12" Type="http://schemas.openxmlformats.org/officeDocument/2006/relationships/customXml" Target="../ink/ink608.xml"/><Relationship Id="rId17" Type="http://schemas.openxmlformats.org/officeDocument/2006/relationships/image" Target="../media/image615.png"/><Relationship Id="rId33" Type="http://schemas.openxmlformats.org/officeDocument/2006/relationships/image" Target="../media/image623.png"/><Relationship Id="rId38" Type="http://schemas.openxmlformats.org/officeDocument/2006/relationships/customXml" Target="../ink/ink621.xml"/><Relationship Id="rId59" Type="http://schemas.openxmlformats.org/officeDocument/2006/relationships/image" Target="../media/image636.png"/><Relationship Id="rId103" Type="http://schemas.openxmlformats.org/officeDocument/2006/relationships/image" Target="../media/image658.png"/><Relationship Id="rId20" Type="http://schemas.openxmlformats.org/officeDocument/2006/relationships/customXml" Target="../ink/ink612.xml"/><Relationship Id="rId41" Type="http://schemas.openxmlformats.org/officeDocument/2006/relationships/image" Target="../media/image627.png"/><Relationship Id="rId54" Type="http://schemas.openxmlformats.org/officeDocument/2006/relationships/customXml" Target="../ink/ink629.xml"/><Relationship Id="rId62" Type="http://schemas.openxmlformats.org/officeDocument/2006/relationships/customXml" Target="../ink/ink633.xml"/><Relationship Id="rId70" Type="http://schemas.openxmlformats.org/officeDocument/2006/relationships/customXml" Target="../ink/ink637.xml"/><Relationship Id="rId75" Type="http://schemas.openxmlformats.org/officeDocument/2006/relationships/image" Target="../media/image644.png"/><Relationship Id="rId83" Type="http://schemas.openxmlformats.org/officeDocument/2006/relationships/image" Target="../media/image648.png"/><Relationship Id="rId88" Type="http://schemas.openxmlformats.org/officeDocument/2006/relationships/customXml" Target="../ink/ink646.xml"/><Relationship Id="rId91" Type="http://schemas.openxmlformats.org/officeDocument/2006/relationships/image" Target="../media/image652.png"/><Relationship Id="rId96" Type="http://schemas.openxmlformats.org/officeDocument/2006/relationships/customXml" Target="../ink/ink6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5.xml"/><Relationship Id="rId15" Type="http://schemas.openxmlformats.org/officeDocument/2006/relationships/image" Target="../media/image614.png"/><Relationship Id="rId23" Type="http://schemas.openxmlformats.org/officeDocument/2006/relationships/image" Target="../media/image618.png"/><Relationship Id="rId28" Type="http://schemas.openxmlformats.org/officeDocument/2006/relationships/customXml" Target="../ink/ink616.xml"/><Relationship Id="rId36" Type="http://schemas.openxmlformats.org/officeDocument/2006/relationships/customXml" Target="../ink/ink620.xml"/><Relationship Id="rId49" Type="http://schemas.openxmlformats.org/officeDocument/2006/relationships/image" Target="../media/image631.png"/><Relationship Id="rId57" Type="http://schemas.openxmlformats.org/officeDocument/2006/relationships/image" Target="../media/image635.png"/><Relationship Id="rId10" Type="http://schemas.openxmlformats.org/officeDocument/2006/relationships/customXml" Target="../ink/ink607.xml"/><Relationship Id="rId31" Type="http://schemas.openxmlformats.org/officeDocument/2006/relationships/image" Target="../media/image622.png"/><Relationship Id="rId44" Type="http://schemas.openxmlformats.org/officeDocument/2006/relationships/customXml" Target="../ink/ink624.xml"/><Relationship Id="rId52" Type="http://schemas.openxmlformats.org/officeDocument/2006/relationships/customXml" Target="../ink/ink628.xml"/><Relationship Id="rId60" Type="http://schemas.openxmlformats.org/officeDocument/2006/relationships/customXml" Target="../ink/ink632.xml"/><Relationship Id="rId65" Type="http://schemas.openxmlformats.org/officeDocument/2006/relationships/image" Target="../media/image639.png"/><Relationship Id="rId73" Type="http://schemas.openxmlformats.org/officeDocument/2006/relationships/image" Target="../media/image643.png"/><Relationship Id="rId78" Type="http://schemas.openxmlformats.org/officeDocument/2006/relationships/customXml" Target="../ink/ink641.xml"/><Relationship Id="rId81" Type="http://schemas.openxmlformats.org/officeDocument/2006/relationships/image" Target="../media/image647.png"/><Relationship Id="rId86" Type="http://schemas.openxmlformats.org/officeDocument/2006/relationships/customXml" Target="../ink/ink645.xml"/><Relationship Id="rId94" Type="http://schemas.openxmlformats.org/officeDocument/2006/relationships/customXml" Target="../ink/ink649.xml"/><Relationship Id="rId99" Type="http://schemas.openxmlformats.org/officeDocument/2006/relationships/image" Target="../media/image656.png"/><Relationship Id="rId101" Type="http://schemas.openxmlformats.org/officeDocument/2006/relationships/image" Target="../media/image657.png"/><Relationship Id="rId4" Type="http://schemas.openxmlformats.org/officeDocument/2006/relationships/customXml" Target="../ink/ink604.xml"/><Relationship Id="rId9" Type="http://schemas.openxmlformats.org/officeDocument/2006/relationships/image" Target="../media/image611.png"/><Relationship Id="rId13" Type="http://schemas.openxmlformats.org/officeDocument/2006/relationships/image" Target="../media/image613.png"/><Relationship Id="rId18" Type="http://schemas.openxmlformats.org/officeDocument/2006/relationships/customXml" Target="../ink/ink611.xml"/><Relationship Id="rId39" Type="http://schemas.openxmlformats.org/officeDocument/2006/relationships/image" Target="../media/image626.png"/><Relationship Id="rId34" Type="http://schemas.openxmlformats.org/officeDocument/2006/relationships/customXml" Target="../ink/ink619.xml"/><Relationship Id="rId50" Type="http://schemas.openxmlformats.org/officeDocument/2006/relationships/customXml" Target="../ink/ink627.xml"/><Relationship Id="rId55" Type="http://schemas.openxmlformats.org/officeDocument/2006/relationships/image" Target="../media/image634.png"/><Relationship Id="rId76" Type="http://schemas.openxmlformats.org/officeDocument/2006/relationships/customXml" Target="../ink/ink640.xml"/><Relationship Id="rId97" Type="http://schemas.openxmlformats.org/officeDocument/2006/relationships/image" Target="../media/image655.png"/><Relationship Id="rId104" Type="http://schemas.openxmlformats.org/officeDocument/2006/relationships/customXml" Target="../ink/ink654.xml"/><Relationship Id="rId7" Type="http://schemas.openxmlformats.org/officeDocument/2006/relationships/image" Target="../media/image610.png"/><Relationship Id="rId71" Type="http://schemas.openxmlformats.org/officeDocument/2006/relationships/image" Target="../media/image642.png"/><Relationship Id="rId92" Type="http://schemas.openxmlformats.org/officeDocument/2006/relationships/customXml" Target="../ink/ink648.xml"/><Relationship Id="rId2" Type="http://schemas.openxmlformats.org/officeDocument/2006/relationships/customXml" Target="../ink/ink603.xml"/><Relationship Id="rId29" Type="http://schemas.openxmlformats.org/officeDocument/2006/relationships/image" Target="../media/image621.png"/><Relationship Id="rId24" Type="http://schemas.openxmlformats.org/officeDocument/2006/relationships/customXml" Target="../ink/ink614.xml"/><Relationship Id="rId40" Type="http://schemas.openxmlformats.org/officeDocument/2006/relationships/customXml" Target="../ink/ink622.xml"/><Relationship Id="rId45" Type="http://schemas.openxmlformats.org/officeDocument/2006/relationships/image" Target="../media/image629.png"/><Relationship Id="rId66" Type="http://schemas.openxmlformats.org/officeDocument/2006/relationships/customXml" Target="../ink/ink635.xml"/><Relationship Id="rId87" Type="http://schemas.openxmlformats.org/officeDocument/2006/relationships/image" Target="../media/image650.png"/><Relationship Id="rId61" Type="http://schemas.openxmlformats.org/officeDocument/2006/relationships/image" Target="../media/image637.png"/><Relationship Id="rId82" Type="http://schemas.openxmlformats.org/officeDocument/2006/relationships/customXml" Target="../ink/ink643.xml"/><Relationship Id="rId19" Type="http://schemas.openxmlformats.org/officeDocument/2006/relationships/image" Target="../media/image616.png"/><Relationship Id="rId14" Type="http://schemas.openxmlformats.org/officeDocument/2006/relationships/customXml" Target="../ink/ink609.xml"/><Relationship Id="rId30" Type="http://schemas.openxmlformats.org/officeDocument/2006/relationships/customXml" Target="../ink/ink617.xml"/><Relationship Id="rId35" Type="http://schemas.openxmlformats.org/officeDocument/2006/relationships/image" Target="../media/image624.png"/><Relationship Id="rId56" Type="http://schemas.openxmlformats.org/officeDocument/2006/relationships/customXml" Target="../ink/ink630.xml"/><Relationship Id="rId77" Type="http://schemas.openxmlformats.org/officeDocument/2006/relationships/image" Target="../media/image645.png"/><Relationship Id="rId100" Type="http://schemas.openxmlformats.org/officeDocument/2006/relationships/customXml" Target="../ink/ink652.xml"/><Relationship Id="rId105" Type="http://schemas.openxmlformats.org/officeDocument/2006/relationships/image" Target="../media/image659.png"/><Relationship Id="rId8" Type="http://schemas.openxmlformats.org/officeDocument/2006/relationships/customXml" Target="../ink/ink606.xml"/><Relationship Id="rId51" Type="http://schemas.openxmlformats.org/officeDocument/2006/relationships/image" Target="../media/image632.png"/><Relationship Id="rId72" Type="http://schemas.openxmlformats.org/officeDocument/2006/relationships/customXml" Target="../ink/ink638.xml"/><Relationship Id="rId93" Type="http://schemas.openxmlformats.org/officeDocument/2006/relationships/image" Target="../media/image653.png"/><Relationship Id="rId98" Type="http://schemas.openxmlformats.org/officeDocument/2006/relationships/customXml" Target="../ink/ink651.xml"/><Relationship Id="rId3" Type="http://schemas.openxmlformats.org/officeDocument/2006/relationships/image" Target="../media/image608.png"/><Relationship Id="rId25" Type="http://schemas.openxmlformats.org/officeDocument/2006/relationships/image" Target="../media/image619.png"/><Relationship Id="rId46" Type="http://schemas.openxmlformats.org/officeDocument/2006/relationships/customXml" Target="../ink/ink625.xml"/><Relationship Id="rId67" Type="http://schemas.openxmlformats.org/officeDocument/2006/relationships/image" Target="../media/image6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3.png"/><Relationship Id="rId13" Type="http://schemas.openxmlformats.org/officeDocument/2006/relationships/customXml" Target="../ink/ink660.xml"/><Relationship Id="rId18" Type="http://schemas.openxmlformats.org/officeDocument/2006/relationships/image" Target="../media/image668.png"/><Relationship Id="rId26" Type="http://schemas.openxmlformats.org/officeDocument/2006/relationships/image" Target="../media/image672.png"/><Relationship Id="rId3" Type="http://schemas.openxmlformats.org/officeDocument/2006/relationships/customXml" Target="../ink/ink655.xml"/><Relationship Id="rId21" Type="http://schemas.openxmlformats.org/officeDocument/2006/relationships/customXml" Target="../ink/ink664.xml"/><Relationship Id="rId7" Type="http://schemas.openxmlformats.org/officeDocument/2006/relationships/customXml" Target="../ink/ink657.xml"/><Relationship Id="rId12" Type="http://schemas.openxmlformats.org/officeDocument/2006/relationships/image" Target="../media/image665.png"/><Relationship Id="rId17" Type="http://schemas.openxmlformats.org/officeDocument/2006/relationships/customXml" Target="../ink/ink662.xml"/><Relationship Id="rId25" Type="http://schemas.openxmlformats.org/officeDocument/2006/relationships/customXml" Target="../ink/ink666.xml"/><Relationship Id="rId2" Type="http://schemas.openxmlformats.org/officeDocument/2006/relationships/image" Target="../media/image660.png"/><Relationship Id="rId16" Type="http://schemas.openxmlformats.org/officeDocument/2006/relationships/image" Target="../media/image667.png"/><Relationship Id="rId20" Type="http://schemas.openxmlformats.org/officeDocument/2006/relationships/image" Target="../media/image6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2.png"/><Relationship Id="rId11" Type="http://schemas.openxmlformats.org/officeDocument/2006/relationships/customXml" Target="../ink/ink659.xml"/><Relationship Id="rId24" Type="http://schemas.openxmlformats.org/officeDocument/2006/relationships/image" Target="../media/image671.png"/><Relationship Id="rId5" Type="http://schemas.openxmlformats.org/officeDocument/2006/relationships/customXml" Target="../ink/ink656.xml"/><Relationship Id="rId15" Type="http://schemas.openxmlformats.org/officeDocument/2006/relationships/customXml" Target="../ink/ink661.xml"/><Relationship Id="rId23" Type="http://schemas.openxmlformats.org/officeDocument/2006/relationships/customXml" Target="../ink/ink665.xml"/><Relationship Id="rId28" Type="http://schemas.openxmlformats.org/officeDocument/2006/relationships/image" Target="../media/image673.png"/><Relationship Id="rId10" Type="http://schemas.openxmlformats.org/officeDocument/2006/relationships/image" Target="../media/image664.png"/><Relationship Id="rId19" Type="http://schemas.openxmlformats.org/officeDocument/2006/relationships/customXml" Target="../ink/ink663.xml"/><Relationship Id="rId4" Type="http://schemas.openxmlformats.org/officeDocument/2006/relationships/image" Target="../media/image661.png"/><Relationship Id="rId9" Type="http://schemas.openxmlformats.org/officeDocument/2006/relationships/customXml" Target="../ink/ink658.xml"/><Relationship Id="rId14" Type="http://schemas.openxmlformats.org/officeDocument/2006/relationships/image" Target="../media/image666.png"/><Relationship Id="rId22" Type="http://schemas.openxmlformats.org/officeDocument/2006/relationships/image" Target="../media/image670.png"/><Relationship Id="rId27" Type="http://schemas.openxmlformats.org/officeDocument/2006/relationships/customXml" Target="../ink/ink667.xml"/></Relationships>
</file>

<file path=ppt/slides/_rels/slide13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73.xml"/><Relationship Id="rId18" Type="http://schemas.openxmlformats.org/officeDocument/2006/relationships/image" Target="../media/image681.png"/><Relationship Id="rId26" Type="http://schemas.openxmlformats.org/officeDocument/2006/relationships/image" Target="../media/image685.png"/><Relationship Id="rId39" Type="http://schemas.openxmlformats.org/officeDocument/2006/relationships/customXml" Target="../ink/ink686.xml"/><Relationship Id="rId21" Type="http://schemas.openxmlformats.org/officeDocument/2006/relationships/customXml" Target="../ink/ink677.xml"/><Relationship Id="rId34" Type="http://schemas.openxmlformats.org/officeDocument/2006/relationships/image" Target="../media/image689.png"/><Relationship Id="rId42" Type="http://schemas.openxmlformats.org/officeDocument/2006/relationships/image" Target="../media/image693.png"/><Relationship Id="rId47" Type="http://schemas.openxmlformats.org/officeDocument/2006/relationships/customXml" Target="../ink/ink690.xml"/><Relationship Id="rId50" Type="http://schemas.openxmlformats.org/officeDocument/2006/relationships/image" Target="../media/image697.png"/><Relationship Id="rId55" Type="http://schemas.openxmlformats.org/officeDocument/2006/relationships/customXml" Target="../ink/ink694.xml"/><Relationship Id="rId7" Type="http://schemas.openxmlformats.org/officeDocument/2006/relationships/customXml" Target="../ink/ink670.xml"/><Relationship Id="rId2" Type="http://schemas.openxmlformats.org/officeDocument/2006/relationships/image" Target="../media/image506.png"/><Relationship Id="rId16" Type="http://schemas.openxmlformats.org/officeDocument/2006/relationships/image" Target="../media/image680.png"/><Relationship Id="rId29" Type="http://schemas.openxmlformats.org/officeDocument/2006/relationships/customXml" Target="../ink/ink681.xml"/><Relationship Id="rId11" Type="http://schemas.openxmlformats.org/officeDocument/2006/relationships/customXml" Target="../ink/ink672.xml"/><Relationship Id="rId24" Type="http://schemas.openxmlformats.org/officeDocument/2006/relationships/image" Target="../media/image684.png"/><Relationship Id="rId32" Type="http://schemas.openxmlformats.org/officeDocument/2006/relationships/image" Target="../media/image688.png"/><Relationship Id="rId37" Type="http://schemas.openxmlformats.org/officeDocument/2006/relationships/customXml" Target="../ink/ink685.xml"/><Relationship Id="rId40" Type="http://schemas.openxmlformats.org/officeDocument/2006/relationships/image" Target="../media/image692.png"/><Relationship Id="rId45" Type="http://schemas.openxmlformats.org/officeDocument/2006/relationships/customXml" Target="../ink/ink689.xml"/><Relationship Id="rId53" Type="http://schemas.openxmlformats.org/officeDocument/2006/relationships/customXml" Target="../ink/ink693.xml"/><Relationship Id="rId5" Type="http://schemas.openxmlformats.org/officeDocument/2006/relationships/customXml" Target="../ink/ink669.xml"/><Relationship Id="rId10" Type="http://schemas.openxmlformats.org/officeDocument/2006/relationships/image" Target="../media/image677.png"/><Relationship Id="rId19" Type="http://schemas.openxmlformats.org/officeDocument/2006/relationships/customXml" Target="../ink/ink676.xml"/><Relationship Id="rId31" Type="http://schemas.openxmlformats.org/officeDocument/2006/relationships/customXml" Target="../ink/ink682.xml"/><Relationship Id="rId44" Type="http://schemas.openxmlformats.org/officeDocument/2006/relationships/image" Target="../media/image694.png"/><Relationship Id="rId52" Type="http://schemas.openxmlformats.org/officeDocument/2006/relationships/image" Target="../media/image698.png"/><Relationship Id="rId4" Type="http://schemas.openxmlformats.org/officeDocument/2006/relationships/image" Target="../media/image674.png"/><Relationship Id="rId9" Type="http://schemas.openxmlformats.org/officeDocument/2006/relationships/customXml" Target="../ink/ink671.xml"/><Relationship Id="rId14" Type="http://schemas.openxmlformats.org/officeDocument/2006/relationships/image" Target="../media/image679.png"/><Relationship Id="rId22" Type="http://schemas.openxmlformats.org/officeDocument/2006/relationships/image" Target="../media/image683.png"/><Relationship Id="rId27" Type="http://schemas.openxmlformats.org/officeDocument/2006/relationships/customXml" Target="../ink/ink680.xml"/><Relationship Id="rId30" Type="http://schemas.openxmlformats.org/officeDocument/2006/relationships/image" Target="../media/image687.png"/><Relationship Id="rId35" Type="http://schemas.openxmlformats.org/officeDocument/2006/relationships/customXml" Target="../ink/ink684.xml"/><Relationship Id="rId43" Type="http://schemas.openxmlformats.org/officeDocument/2006/relationships/customXml" Target="../ink/ink688.xml"/><Relationship Id="rId48" Type="http://schemas.openxmlformats.org/officeDocument/2006/relationships/image" Target="../media/image696.png"/><Relationship Id="rId56" Type="http://schemas.openxmlformats.org/officeDocument/2006/relationships/image" Target="../media/image700.png"/><Relationship Id="rId8" Type="http://schemas.openxmlformats.org/officeDocument/2006/relationships/image" Target="../media/image676.png"/><Relationship Id="rId51" Type="http://schemas.openxmlformats.org/officeDocument/2006/relationships/customXml" Target="../ink/ink692.xml"/><Relationship Id="rId3" Type="http://schemas.openxmlformats.org/officeDocument/2006/relationships/customXml" Target="../ink/ink668.xml"/><Relationship Id="rId12" Type="http://schemas.openxmlformats.org/officeDocument/2006/relationships/image" Target="../media/image678.png"/><Relationship Id="rId17" Type="http://schemas.openxmlformats.org/officeDocument/2006/relationships/customXml" Target="../ink/ink675.xml"/><Relationship Id="rId25" Type="http://schemas.openxmlformats.org/officeDocument/2006/relationships/customXml" Target="../ink/ink679.xml"/><Relationship Id="rId33" Type="http://schemas.openxmlformats.org/officeDocument/2006/relationships/customXml" Target="../ink/ink683.xml"/><Relationship Id="rId38" Type="http://schemas.openxmlformats.org/officeDocument/2006/relationships/image" Target="../media/image691.png"/><Relationship Id="rId46" Type="http://schemas.openxmlformats.org/officeDocument/2006/relationships/image" Target="../media/image695.png"/><Relationship Id="rId20" Type="http://schemas.openxmlformats.org/officeDocument/2006/relationships/image" Target="../media/image682.png"/><Relationship Id="rId41" Type="http://schemas.openxmlformats.org/officeDocument/2006/relationships/customXml" Target="../ink/ink687.xml"/><Relationship Id="rId54" Type="http://schemas.openxmlformats.org/officeDocument/2006/relationships/image" Target="../media/image6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5.png"/><Relationship Id="rId15" Type="http://schemas.openxmlformats.org/officeDocument/2006/relationships/customXml" Target="../ink/ink674.xml"/><Relationship Id="rId23" Type="http://schemas.openxmlformats.org/officeDocument/2006/relationships/customXml" Target="../ink/ink678.xml"/><Relationship Id="rId28" Type="http://schemas.openxmlformats.org/officeDocument/2006/relationships/image" Target="../media/image686.png"/><Relationship Id="rId36" Type="http://schemas.openxmlformats.org/officeDocument/2006/relationships/image" Target="../media/image690.png"/><Relationship Id="rId49" Type="http://schemas.openxmlformats.org/officeDocument/2006/relationships/customXml" Target="../ink/ink691.xml"/></Relationships>
</file>

<file path=ppt/slides/_rels/slide13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00.xml"/><Relationship Id="rId18" Type="http://schemas.openxmlformats.org/officeDocument/2006/relationships/image" Target="../media/image6680.png"/><Relationship Id="rId26" Type="http://schemas.openxmlformats.org/officeDocument/2006/relationships/image" Target="../media/image6720.png"/><Relationship Id="rId39" Type="http://schemas.openxmlformats.org/officeDocument/2006/relationships/customXml" Target="../ink/ink713.xml"/><Relationship Id="rId21" Type="http://schemas.openxmlformats.org/officeDocument/2006/relationships/customXml" Target="../ink/ink704.xml"/><Relationship Id="rId34" Type="http://schemas.openxmlformats.org/officeDocument/2006/relationships/image" Target="../media/image703.png"/><Relationship Id="rId42" Type="http://schemas.openxmlformats.org/officeDocument/2006/relationships/image" Target="../media/image707.png"/><Relationship Id="rId47" Type="http://schemas.openxmlformats.org/officeDocument/2006/relationships/customXml" Target="../ink/ink717.xml"/><Relationship Id="rId50" Type="http://schemas.openxmlformats.org/officeDocument/2006/relationships/image" Target="../media/image711.png"/><Relationship Id="rId7" Type="http://schemas.openxmlformats.org/officeDocument/2006/relationships/customXml" Target="../ink/ink697.xml"/><Relationship Id="rId2" Type="http://schemas.openxmlformats.org/officeDocument/2006/relationships/image" Target="../media/image660.png"/><Relationship Id="rId16" Type="http://schemas.openxmlformats.org/officeDocument/2006/relationships/image" Target="../media/image6670.png"/><Relationship Id="rId29" Type="http://schemas.openxmlformats.org/officeDocument/2006/relationships/customXml" Target="../ink/ink708.xml"/><Relationship Id="rId11" Type="http://schemas.openxmlformats.org/officeDocument/2006/relationships/customXml" Target="../ink/ink699.xml"/><Relationship Id="rId24" Type="http://schemas.openxmlformats.org/officeDocument/2006/relationships/image" Target="../media/image6710.png"/><Relationship Id="rId32" Type="http://schemas.openxmlformats.org/officeDocument/2006/relationships/image" Target="../media/image702.png"/><Relationship Id="rId37" Type="http://schemas.openxmlformats.org/officeDocument/2006/relationships/customXml" Target="../ink/ink712.xml"/><Relationship Id="rId40" Type="http://schemas.openxmlformats.org/officeDocument/2006/relationships/image" Target="../media/image706.png"/><Relationship Id="rId45" Type="http://schemas.openxmlformats.org/officeDocument/2006/relationships/customXml" Target="../ink/ink716.xml"/><Relationship Id="rId5" Type="http://schemas.openxmlformats.org/officeDocument/2006/relationships/customXml" Target="../ink/ink696.xml"/><Relationship Id="rId15" Type="http://schemas.openxmlformats.org/officeDocument/2006/relationships/customXml" Target="../ink/ink701.xml"/><Relationship Id="rId23" Type="http://schemas.openxmlformats.org/officeDocument/2006/relationships/customXml" Target="../ink/ink705.xml"/><Relationship Id="rId28" Type="http://schemas.openxmlformats.org/officeDocument/2006/relationships/image" Target="../media/image6730.png"/><Relationship Id="rId36" Type="http://schemas.openxmlformats.org/officeDocument/2006/relationships/image" Target="../media/image704.png"/><Relationship Id="rId49" Type="http://schemas.openxmlformats.org/officeDocument/2006/relationships/customXml" Target="../ink/ink718.xml"/><Relationship Id="rId10" Type="http://schemas.openxmlformats.org/officeDocument/2006/relationships/image" Target="../media/image6640.png"/><Relationship Id="rId19" Type="http://schemas.openxmlformats.org/officeDocument/2006/relationships/customXml" Target="../ink/ink703.xml"/><Relationship Id="rId31" Type="http://schemas.openxmlformats.org/officeDocument/2006/relationships/customXml" Target="../ink/ink709.xml"/><Relationship Id="rId44" Type="http://schemas.openxmlformats.org/officeDocument/2006/relationships/image" Target="../media/image708.png"/><Relationship Id="rId4" Type="http://schemas.openxmlformats.org/officeDocument/2006/relationships/image" Target="../media/image6610.png"/><Relationship Id="rId9" Type="http://schemas.openxmlformats.org/officeDocument/2006/relationships/customXml" Target="../ink/ink698.xml"/><Relationship Id="rId14" Type="http://schemas.openxmlformats.org/officeDocument/2006/relationships/image" Target="../media/image6660.png"/><Relationship Id="rId22" Type="http://schemas.openxmlformats.org/officeDocument/2006/relationships/image" Target="../media/image6700.png"/><Relationship Id="rId27" Type="http://schemas.openxmlformats.org/officeDocument/2006/relationships/customXml" Target="../ink/ink707.xml"/><Relationship Id="rId30" Type="http://schemas.openxmlformats.org/officeDocument/2006/relationships/image" Target="../media/image701.png"/><Relationship Id="rId35" Type="http://schemas.openxmlformats.org/officeDocument/2006/relationships/customXml" Target="../ink/ink711.xml"/><Relationship Id="rId43" Type="http://schemas.openxmlformats.org/officeDocument/2006/relationships/customXml" Target="../ink/ink715.xml"/><Relationship Id="rId48" Type="http://schemas.openxmlformats.org/officeDocument/2006/relationships/image" Target="../media/image710.png"/><Relationship Id="rId8" Type="http://schemas.openxmlformats.org/officeDocument/2006/relationships/image" Target="../media/image6630.png"/><Relationship Id="rId3" Type="http://schemas.openxmlformats.org/officeDocument/2006/relationships/customXml" Target="../ink/ink695.xml"/><Relationship Id="rId12" Type="http://schemas.openxmlformats.org/officeDocument/2006/relationships/image" Target="../media/image6650.png"/><Relationship Id="rId17" Type="http://schemas.openxmlformats.org/officeDocument/2006/relationships/customXml" Target="../ink/ink702.xml"/><Relationship Id="rId25" Type="http://schemas.openxmlformats.org/officeDocument/2006/relationships/customXml" Target="../ink/ink706.xml"/><Relationship Id="rId33" Type="http://schemas.openxmlformats.org/officeDocument/2006/relationships/customXml" Target="../ink/ink710.xml"/><Relationship Id="rId38" Type="http://schemas.openxmlformats.org/officeDocument/2006/relationships/image" Target="../media/image705.png"/><Relationship Id="rId46" Type="http://schemas.openxmlformats.org/officeDocument/2006/relationships/image" Target="../media/image709.png"/><Relationship Id="rId20" Type="http://schemas.openxmlformats.org/officeDocument/2006/relationships/image" Target="../media/image6690.png"/><Relationship Id="rId41" Type="http://schemas.openxmlformats.org/officeDocument/2006/relationships/customXml" Target="../ink/ink7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20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svg"/><Relationship Id="rId2" Type="http://schemas.openxmlformats.org/officeDocument/2006/relationships/image" Target="../media/image204.sv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3.png"/><Relationship Id="rId2" Type="http://schemas.openxmlformats.org/officeDocument/2006/relationships/image" Target="../media/image712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2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2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svg"/><Relationship Id="rId3" Type="http://schemas.openxmlformats.org/officeDocument/2006/relationships/image" Target="../media/image715.png"/><Relationship Id="rId7" Type="http://schemas.openxmlformats.org/officeDocument/2006/relationships/image" Target="../media/image508.png"/><Relationship Id="rId2" Type="http://schemas.openxmlformats.org/officeDocument/2006/relationships/image" Target="../media/image7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8.png"/><Relationship Id="rId5" Type="http://schemas.openxmlformats.org/officeDocument/2006/relationships/image" Target="../media/image717.png"/><Relationship Id="rId4" Type="http://schemas.openxmlformats.org/officeDocument/2006/relationships/image" Target="../media/image716.png"/><Relationship Id="rId9" Type="http://schemas.openxmlformats.org/officeDocument/2006/relationships/image" Target="../media/image204.sv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1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2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9.sv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9.sv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9.sv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9.sv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50.png"/><Relationship Id="rId2" Type="http://schemas.openxmlformats.org/officeDocument/2006/relationships/image" Target="../media/image7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60.png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5.png"/><Relationship Id="rId2" Type="http://schemas.openxmlformats.org/officeDocument/2006/relationships/image" Target="../media/image564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3.png"/><Relationship Id="rId2" Type="http://schemas.openxmlformats.org/officeDocument/2006/relationships/image" Target="../media/image7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4.svg"/><Relationship Id="rId4" Type="http://schemas.openxmlformats.org/officeDocument/2006/relationships/image" Target="../media/image203.png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4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1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6.png"/><Relationship Id="rId2" Type="http://schemas.openxmlformats.org/officeDocument/2006/relationships/image" Target="../media/image725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6.png"/><Relationship Id="rId2" Type="http://schemas.openxmlformats.org/officeDocument/2006/relationships/image" Target="../media/image725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6.png"/><Relationship Id="rId2" Type="http://schemas.openxmlformats.org/officeDocument/2006/relationships/image" Target="../media/image725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7.png"/><Relationship Id="rId2" Type="http://schemas.openxmlformats.org/officeDocument/2006/relationships/image" Target="../media/image725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6.png"/><Relationship Id="rId2" Type="http://schemas.openxmlformats.org/officeDocument/2006/relationships/image" Target="../media/image725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6.png"/><Relationship Id="rId2" Type="http://schemas.openxmlformats.org/officeDocument/2006/relationships/image" Target="../media/image725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6.png"/><Relationship Id="rId2" Type="http://schemas.openxmlformats.org/officeDocument/2006/relationships/image" Target="../media/image7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6.png"/><Relationship Id="rId2" Type="http://schemas.openxmlformats.org/officeDocument/2006/relationships/image" Target="../media/image7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8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6.png"/><Relationship Id="rId2" Type="http://schemas.openxmlformats.org/officeDocument/2006/relationships/image" Target="../media/image725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2.png"/><Relationship Id="rId2" Type="http://schemas.openxmlformats.org/officeDocument/2006/relationships/image" Target="../media/image729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3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3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3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svg"/><Relationship Id="rId2" Type="http://schemas.openxmlformats.org/officeDocument/2006/relationships/image" Target="../media/image733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1.png"/><Relationship Id="rId3" Type="http://schemas.openxmlformats.org/officeDocument/2006/relationships/customXml" Target="../ink/ink719.xml"/><Relationship Id="rId7" Type="http://schemas.openxmlformats.org/officeDocument/2006/relationships/customXml" Target="../ink/ink721.xml"/><Relationship Id="rId12" Type="http://schemas.openxmlformats.org/officeDocument/2006/relationships/image" Target="../media/image743.png"/><Relationship Id="rId2" Type="http://schemas.openxmlformats.org/officeDocument/2006/relationships/image" Target="../media/image7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11" Type="http://schemas.openxmlformats.org/officeDocument/2006/relationships/customXml" Target="../ink/ink723.xml"/><Relationship Id="rId5" Type="http://schemas.openxmlformats.org/officeDocument/2006/relationships/customXml" Target="../ink/ink720.xml"/><Relationship Id="rId10" Type="http://schemas.openxmlformats.org/officeDocument/2006/relationships/image" Target="../media/image742.png"/><Relationship Id="rId4" Type="http://schemas.openxmlformats.org/officeDocument/2006/relationships/image" Target="../media/image739.png"/><Relationship Id="rId9" Type="http://schemas.openxmlformats.org/officeDocument/2006/relationships/customXml" Target="../ink/ink722.xml"/></Relationships>
</file>

<file path=ppt/slides/_rels/slide1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1.png"/><Relationship Id="rId13" Type="http://schemas.openxmlformats.org/officeDocument/2006/relationships/image" Target="../media/image205.svg"/><Relationship Id="rId3" Type="http://schemas.openxmlformats.org/officeDocument/2006/relationships/customXml" Target="../ink/ink724.xml"/><Relationship Id="rId7" Type="http://schemas.openxmlformats.org/officeDocument/2006/relationships/customXml" Target="../ink/ink726.xml"/><Relationship Id="rId12" Type="http://schemas.openxmlformats.org/officeDocument/2006/relationships/image" Target="../media/image743.png"/><Relationship Id="rId2" Type="http://schemas.openxmlformats.org/officeDocument/2006/relationships/image" Target="../media/image7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11" Type="http://schemas.openxmlformats.org/officeDocument/2006/relationships/customXml" Target="../ink/ink728.xml"/><Relationship Id="rId5" Type="http://schemas.openxmlformats.org/officeDocument/2006/relationships/customXml" Target="../ink/ink725.xml"/><Relationship Id="rId10" Type="http://schemas.openxmlformats.org/officeDocument/2006/relationships/image" Target="../media/image742.png"/><Relationship Id="rId4" Type="http://schemas.openxmlformats.org/officeDocument/2006/relationships/image" Target="../media/image739.png"/><Relationship Id="rId9" Type="http://schemas.openxmlformats.org/officeDocument/2006/relationships/customXml" Target="../ink/ink727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svg"/><Relationship Id="rId2" Type="http://schemas.openxmlformats.org/officeDocument/2006/relationships/image" Target="../media/image204.sv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4.svg"/><Relationship Id="rId4" Type="http://schemas.openxmlformats.org/officeDocument/2006/relationships/image" Target="../media/image20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17.xml"/><Relationship Id="rId7" Type="http://schemas.openxmlformats.org/officeDocument/2006/relationships/image" Target="../media/image4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5.png"/><Relationship Id="rId41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9.png"/><Relationship Id="rId40" Type="http://schemas.openxmlformats.org/officeDocument/2006/relationships/customXml" Target="../ink/ink20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png"/><Relationship Id="rId30" Type="http://schemas.openxmlformats.org/officeDocument/2006/relationships/customXml" Target="../ink/ink15.xml"/><Relationship Id="rId35" Type="http://schemas.openxmlformats.org/officeDocument/2006/relationships/image" Target="../media/image18.png"/><Relationship Id="rId8" Type="http://schemas.openxmlformats.org/officeDocument/2006/relationships/customXml" Target="../ink/ink4.xml"/><Relationship Id="rId3" Type="http://schemas.openxmlformats.org/officeDocument/2006/relationships/image" Target="../media/image2.png"/><Relationship Id="rId12" Type="http://schemas.openxmlformats.org/officeDocument/2006/relationships/customXml" Target="../ink/ink6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5.svg"/><Relationship Id="rId4" Type="http://schemas.openxmlformats.org/officeDocument/2006/relationships/image" Target="../media/image20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5.svg"/><Relationship Id="rId4" Type="http://schemas.openxmlformats.org/officeDocument/2006/relationships/image" Target="../media/image20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5.svg"/><Relationship Id="rId4" Type="http://schemas.openxmlformats.org/officeDocument/2006/relationships/image" Target="../media/image20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customXml" Target="../ink/ink2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customXml" Target="../ink/ink24.xml"/><Relationship Id="rId4" Type="http://schemas.openxmlformats.org/officeDocument/2006/relationships/customXml" Target="../ink/ink21.xml"/><Relationship Id="rId9" Type="http://schemas.openxmlformats.org/officeDocument/2006/relationships/image" Target="../media/image28.png"/><Relationship Id="rId14" Type="http://schemas.openxmlformats.org/officeDocument/2006/relationships/customXml" Target="../ink/ink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4.svg"/><Relationship Id="rId4" Type="http://schemas.openxmlformats.org/officeDocument/2006/relationships/image" Target="../media/image20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svg"/><Relationship Id="rId5" Type="http://schemas.openxmlformats.org/officeDocument/2006/relationships/image" Target="../media/image206.svg"/><Relationship Id="rId4" Type="http://schemas.openxmlformats.org/officeDocument/2006/relationships/image" Target="../media/image20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6.svg"/><Relationship Id="rId4" Type="http://schemas.openxmlformats.org/officeDocument/2006/relationships/image" Target="../media/image20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6.svg"/><Relationship Id="rId4" Type="http://schemas.openxmlformats.org/officeDocument/2006/relationships/image" Target="../media/image20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5.svg"/><Relationship Id="rId4" Type="http://schemas.openxmlformats.org/officeDocument/2006/relationships/image" Target="../media/image20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2.xml"/><Relationship Id="rId18" Type="http://schemas.openxmlformats.org/officeDocument/2006/relationships/image" Target="../media/image205.png"/><Relationship Id="rId26" Type="http://schemas.openxmlformats.org/officeDocument/2006/relationships/image" Target="../media/image2410.png"/><Relationship Id="rId39" Type="http://schemas.openxmlformats.org/officeDocument/2006/relationships/customXml" Target="../ink/ink45.xml"/><Relationship Id="rId21" Type="http://schemas.openxmlformats.org/officeDocument/2006/relationships/customXml" Target="../ink/ink36.xml"/><Relationship Id="rId34" Type="http://schemas.openxmlformats.org/officeDocument/2006/relationships/image" Target="../media/image289.png"/><Relationship Id="rId42" Type="http://schemas.openxmlformats.org/officeDocument/2006/relationships/image" Target="../media/image3210.png"/><Relationship Id="rId47" Type="http://schemas.openxmlformats.org/officeDocument/2006/relationships/customXml" Target="../ink/ink49.xml"/><Relationship Id="rId50" Type="http://schemas.openxmlformats.org/officeDocument/2006/relationships/image" Target="../media/image36.png"/><Relationship Id="rId55" Type="http://schemas.openxmlformats.org/officeDocument/2006/relationships/customXml" Target="../ink/ink53.xml"/><Relationship Id="rId7" Type="http://schemas.openxmlformats.org/officeDocument/2006/relationships/customXml" Target="../ink/ink29.xml"/><Relationship Id="rId2" Type="http://schemas.openxmlformats.org/officeDocument/2006/relationships/image" Target="../media/image32.png"/><Relationship Id="rId16" Type="http://schemas.openxmlformats.org/officeDocument/2006/relationships/image" Target="../media/image1910.png"/><Relationship Id="rId29" Type="http://schemas.openxmlformats.org/officeDocument/2006/relationships/customXml" Target="../ink/ink40.xml"/><Relationship Id="rId11" Type="http://schemas.openxmlformats.org/officeDocument/2006/relationships/customXml" Target="../ink/ink31.xml"/><Relationship Id="rId24" Type="http://schemas.openxmlformats.org/officeDocument/2006/relationships/image" Target="../media/image2310.png"/><Relationship Id="rId32" Type="http://schemas.openxmlformats.org/officeDocument/2006/relationships/image" Target="../media/image2710.png"/><Relationship Id="rId37" Type="http://schemas.openxmlformats.org/officeDocument/2006/relationships/customXml" Target="../ink/ink44.xml"/><Relationship Id="rId40" Type="http://schemas.openxmlformats.org/officeDocument/2006/relationships/image" Target="../media/image3110.png"/><Relationship Id="rId45" Type="http://schemas.openxmlformats.org/officeDocument/2006/relationships/customXml" Target="../ink/ink48.xml"/><Relationship Id="rId53" Type="http://schemas.openxmlformats.org/officeDocument/2006/relationships/customXml" Target="../ink/ink52.xml"/><Relationship Id="rId58" Type="http://schemas.openxmlformats.org/officeDocument/2006/relationships/image" Target="../media/image40.png"/><Relationship Id="rId5" Type="http://schemas.openxmlformats.org/officeDocument/2006/relationships/customXml" Target="../ink/ink28.xml"/><Relationship Id="rId61" Type="http://schemas.openxmlformats.org/officeDocument/2006/relationships/customXml" Target="../ink/ink56.xml"/><Relationship Id="rId19" Type="http://schemas.openxmlformats.org/officeDocument/2006/relationships/customXml" Target="../ink/ink35.xml"/><Relationship Id="rId14" Type="http://schemas.openxmlformats.org/officeDocument/2006/relationships/image" Target="../media/image1810.png"/><Relationship Id="rId22" Type="http://schemas.openxmlformats.org/officeDocument/2006/relationships/image" Target="../media/image2210.png"/><Relationship Id="rId27" Type="http://schemas.openxmlformats.org/officeDocument/2006/relationships/customXml" Target="../ink/ink39.xml"/><Relationship Id="rId30" Type="http://schemas.openxmlformats.org/officeDocument/2006/relationships/image" Target="../media/image2610.png"/><Relationship Id="rId35" Type="http://schemas.openxmlformats.org/officeDocument/2006/relationships/customXml" Target="../ink/ink43.xml"/><Relationship Id="rId43" Type="http://schemas.openxmlformats.org/officeDocument/2006/relationships/customXml" Target="../ink/ink47.xml"/><Relationship Id="rId48" Type="http://schemas.openxmlformats.org/officeDocument/2006/relationships/image" Target="../media/image35.png"/><Relationship Id="rId56" Type="http://schemas.openxmlformats.org/officeDocument/2006/relationships/image" Target="../media/image39.png"/><Relationship Id="rId8" Type="http://schemas.openxmlformats.org/officeDocument/2006/relationships/image" Target="../media/image1510.png"/><Relationship Id="rId51" Type="http://schemas.openxmlformats.org/officeDocument/2006/relationships/customXml" Target="../ink/ink51.xml"/><Relationship Id="rId3" Type="http://schemas.openxmlformats.org/officeDocument/2006/relationships/customXml" Target="../ink/ink27.xml"/><Relationship Id="rId12" Type="http://schemas.openxmlformats.org/officeDocument/2006/relationships/image" Target="../media/image1710.png"/><Relationship Id="rId17" Type="http://schemas.openxmlformats.org/officeDocument/2006/relationships/customXml" Target="../ink/ink34.xml"/><Relationship Id="rId25" Type="http://schemas.openxmlformats.org/officeDocument/2006/relationships/customXml" Target="../ink/ink38.xml"/><Relationship Id="rId33" Type="http://schemas.openxmlformats.org/officeDocument/2006/relationships/customXml" Target="../ink/ink42.xml"/><Relationship Id="rId38" Type="http://schemas.openxmlformats.org/officeDocument/2006/relationships/image" Target="../media/image3010.png"/><Relationship Id="rId46" Type="http://schemas.openxmlformats.org/officeDocument/2006/relationships/image" Target="../media/image34.png"/><Relationship Id="rId59" Type="http://schemas.openxmlformats.org/officeDocument/2006/relationships/customXml" Target="../ink/ink55.xml"/><Relationship Id="rId20" Type="http://schemas.openxmlformats.org/officeDocument/2006/relationships/image" Target="../media/image2110.png"/><Relationship Id="rId41" Type="http://schemas.openxmlformats.org/officeDocument/2006/relationships/customXml" Target="../ink/ink46.xml"/><Relationship Id="rId54" Type="http://schemas.openxmlformats.org/officeDocument/2006/relationships/image" Target="../media/image38.png"/><Relationship Id="rId6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0.png"/><Relationship Id="rId15" Type="http://schemas.openxmlformats.org/officeDocument/2006/relationships/customXml" Target="../ink/ink33.xml"/><Relationship Id="rId23" Type="http://schemas.openxmlformats.org/officeDocument/2006/relationships/customXml" Target="../ink/ink37.xml"/><Relationship Id="rId28" Type="http://schemas.openxmlformats.org/officeDocument/2006/relationships/image" Target="../media/image2510.png"/><Relationship Id="rId36" Type="http://schemas.openxmlformats.org/officeDocument/2006/relationships/image" Target="../media/image2910.png"/><Relationship Id="rId49" Type="http://schemas.openxmlformats.org/officeDocument/2006/relationships/customXml" Target="../ink/ink50.xml"/><Relationship Id="rId57" Type="http://schemas.openxmlformats.org/officeDocument/2006/relationships/customXml" Target="../ink/ink54.xml"/><Relationship Id="rId10" Type="http://schemas.openxmlformats.org/officeDocument/2006/relationships/image" Target="../media/image1610.png"/><Relationship Id="rId31" Type="http://schemas.openxmlformats.org/officeDocument/2006/relationships/customXml" Target="../ink/ink41.xml"/><Relationship Id="rId44" Type="http://schemas.openxmlformats.org/officeDocument/2006/relationships/image" Target="../media/image33.png"/><Relationship Id="rId52" Type="http://schemas.openxmlformats.org/officeDocument/2006/relationships/image" Target="../media/image37.png"/><Relationship Id="rId60" Type="http://schemas.openxmlformats.org/officeDocument/2006/relationships/image" Target="../media/image41.png"/><Relationship Id="rId4" Type="http://schemas.openxmlformats.org/officeDocument/2006/relationships/image" Target="../media/image1310.png"/><Relationship Id="rId9" Type="http://schemas.openxmlformats.org/officeDocument/2006/relationships/customXml" Target="../ink/ink3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9.xml"/><Relationship Id="rId21" Type="http://schemas.openxmlformats.org/officeDocument/2006/relationships/image" Target="../media/image52.png"/><Relationship Id="rId42" Type="http://schemas.openxmlformats.org/officeDocument/2006/relationships/customXml" Target="../ink/ink77.xml"/><Relationship Id="rId47" Type="http://schemas.openxmlformats.org/officeDocument/2006/relationships/image" Target="../media/image65.png"/><Relationship Id="rId63" Type="http://schemas.openxmlformats.org/officeDocument/2006/relationships/image" Target="../media/image73.png"/><Relationship Id="rId68" Type="http://schemas.openxmlformats.org/officeDocument/2006/relationships/customXml" Target="../ink/ink90.xml"/><Relationship Id="rId84" Type="http://schemas.openxmlformats.org/officeDocument/2006/relationships/customXml" Target="../ink/ink98.xml"/><Relationship Id="rId89" Type="http://schemas.openxmlformats.org/officeDocument/2006/relationships/image" Target="../media/image86.png"/><Relationship Id="rId16" Type="http://schemas.openxmlformats.org/officeDocument/2006/relationships/customXml" Target="../ink/ink64.xml"/><Relationship Id="rId11" Type="http://schemas.openxmlformats.org/officeDocument/2006/relationships/image" Target="../media/image47.png"/><Relationship Id="rId32" Type="http://schemas.openxmlformats.org/officeDocument/2006/relationships/customXml" Target="../ink/ink72.xml"/><Relationship Id="rId37" Type="http://schemas.openxmlformats.org/officeDocument/2006/relationships/image" Target="../media/image60.png"/><Relationship Id="rId53" Type="http://schemas.openxmlformats.org/officeDocument/2006/relationships/image" Target="../media/image68.png"/><Relationship Id="rId58" Type="http://schemas.openxmlformats.org/officeDocument/2006/relationships/customXml" Target="../ink/ink85.xml"/><Relationship Id="rId74" Type="http://schemas.openxmlformats.org/officeDocument/2006/relationships/customXml" Target="../ink/ink93.xml"/><Relationship Id="rId79" Type="http://schemas.openxmlformats.org/officeDocument/2006/relationships/image" Target="../media/image81.png"/><Relationship Id="rId5" Type="http://schemas.openxmlformats.org/officeDocument/2006/relationships/image" Target="../media/image44.png"/><Relationship Id="rId90" Type="http://schemas.openxmlformats.org/officeDocument/2006/relationships/customXml" Target="../ink/ink101.xml"/><Relationship Id="rId95" Type="http://schemas.openxmlformats.org/officeDocument/2006/relationships/image" Target="../media/image89.png"/><Relationship Id="rId22" Type="http://schemas.openxmlformats.org/officeDocument/2006/relationships/customXml" Target="../ink/ink67.xml"/><Relationship Id="rId27" Type="http://schemas.openxmlformats.org/officeDocument/2006/relationships/image" Target="../media/image55.png"/><Relationship Id="rId43" Type="http://schemas.openxmlformats.org/officeDocument/2006/relationships/image" Target="../media/image63.png"/><Relationship Id="rId48" Type="http://schemas.openxmlformats.org/officeDocument/2006/relationships/customXml" Target="../ink/ink80.xml"/><Relationship Id="rId64" Type="http://schemas.openxmlformats.org/officeDocument/2006/relationships/customXml" Target="../ink/ink88.xml"/><Relationship Id="rId69" Type="http://schemas.openxmlformats.org/officeDocument/2006/relationships/image" Target="../media/image76.png"/><Relationship Id="rId80" Type="http://schemas.openxmlformats.org/officeDocument/2006/relationships/customXml" Target="../ink/ink96.xml"/><Relationship Id="rId85" Type="http://schemas.openxmlformats.org/officeDocument/2006/relationships/image" Target="../media/image84.png"/><Relationship Id="rId3" Type="http://schemas.openxmlformats.org/officeDocument/2006/relationships/image" Target="../media/image43.png"/><Relationship Id="rId12" Type="http://schemas.openxmlformats.org/officeDocument/2006/relationships/customXml" Target="../ink/ink62.xml"/><Relationship Id="rId17" Type="http://schemas.openxmlformats.org/officeDocument/2006/relationships/image" Target="../media/image50.png"/><Relationship Id="rId25" Type="http://schemas.openxmlformats.org/officeDocument/2006/relationships/image" Target="../media/image54.png"/><Relationship Id="rId33" Type="http://schemas.openxmlformats.org/officeDocument/2006/relationships/image" Target="../media/image58.png"/><Relationship Id="rId38" Type="http://schemas.openxmlformats.org/officeDocument/2006/relationships/customXml" Target="../ink/ink75.xml"/><Relationship Id="rId46" Type="http://schemas.openxmlformats.org/officeDocument/2006/relationships/customXml" Target="../ink/ink79.xml"/><Relationship Id="rId59" Type="http://schemas.openxmlformats.org/officeDocument/2006/relationships/image" Target="../media/image71.png"/><Relationship Id="rId67" Type="http://schemas.openxmlformats.org/officeDocument/2006/relationships/image" Target="../media/image75.png"/><Relationship Id="rId20" Type="http://schemas.openxmlformats.org/officeDocument/2006/relationships/customXml" Target="../ink/ink66.xml"/><Relationship Id="rId41" Type="http://schemas.openxmlformats.org/officeDocument/2006/relationships/image" Target="../media/image62.png"/><Relationship Id="rId54" Type="http://schemas.openxmlformats.org/officeDocument/2006/relationships/customXml" Target="../ink/ink83.xml"/><Relationship Id="rId62" Type="http://schemas.openxmlformats.org/officeDocument/2006/relationships/customXml" Target="../ink/ink87.xml"/><Relationship Id="rId70" Type="http://schemas.openxmlformats.org/officeDocument/2006/relationships/customXml" Target="../ink/ink91.xml"/><Relationship Id="rId75" Type="http://schemas.openxmlformats.org/officeDocument/2006/relationships/image" Target="../media/image79.png"/><Relationship Id="rId83" Type="http://schemas.openxmlformats.org/officeDocument/2006/relationships/image" Target="../media/image83.png"/><Relationship Id="rId88" Type="http://schemas.openxmlformats.org/officeDocument/2006/relationships/customXml" Target="../ink/ink100.xml"/><Relationship Id="rId91" Type="http://schemas.openxmlformats.org/officeDocument/2006/relationships/image" Target="../media/image87.png"/><Relationship Id="rId96" Type="http://schemas.openxmlformats.org/officeDocument/2006/relationships/customXml" Target="../ink/ink1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.xml"/><Relationship Id="rId15" Type="http://schemas.openxmlformats.org/officeDocument/2006/relationships/image" Target="../media/image49.png"/><Relationship Id="rId23" Type="http://schemas.openxmlformats.org/officeDocument/2006/relationships/image" Target="../media/image53.png"/><Relationship Id="rId28" Type="http://schemas.openxmlformats.org/officeDocument/2006/relationships/customXml" Target="../ink/ink70.xml"/><Relationship Id="rId36" Type="http://schemas.openxmlformats.org/officeDocument/2006/relationships/customXml" Target="../ink/ink74.xml"/><Relationship Id="rId49" Type="http://schemas.openxmlformats.org/officeDocument/2006/relationships/image" Target="../media/image66.png"/><Relationship Id="rId57" Type="http://schemas.openxmlformats.org/officeDocument/2006/relationships/image" Target="../media/image70.png"/><Relationship Id="rId10" Type="http://schemas.openxmlformats.org/officeDocument/2006/relationships/customXml" Target="../ink/ink61.xml"/><Relationship Id="rId31" Type="http://schemas.openxmlformats.org/officeDocument/2006/relationships/image" Target="../media/image57.png"/><Relationship Id="rId44" Type="http://schemas.openxmlformats.org/officeDocument/2006/relationships/customXml" Target="../ink/ink78.xml"/><Relationship Id="rId52" Type="http://schemas.openxmlformats.org/officeDocument/2006/relationships/customXml" Target="../ink/ink82.xml"/><Relationship Id="rId60" Type="http://schemas.openxmlformats.org/officeDocument/2006/relationships/customXml" Target="../ink/ink86.xml"/><Relationship Id="rId65" Type="http://schemas.openxmlformats.org/officeDocument/2006/relationships/image" Target="../media/image74.png"/><Relationship Id="rId73" Type="http://schemas.openxmlformats.org/officeDocument/2006/relationships/image" Target="../media/image78.png"/><Relationship Id="rId78" Type="http://schemas.openxmlformats.org/officeDocument/2006/relationships/customXml" Target="../ink/ink95.xml"/><Relationship Id="rId81" Type="http://schemas.openxmlformats.org/officeDocument/2006/relationships/image" Target="../media/image82.png"/><Relationship Id="rId86" Type="http://schemas.openxmlformats.org/officeDocument/2006/relationships/customXml" Target="../ink/ink99.xml"/><Relationship Id="rId94" Type="http://schemas.openxmlformats.org/officeDocument/2006/relationships/customXml" Target="../ink/ink103.xml"/><Relationship Id="rId99" Type="http://schemas.openxmlformats.org/officeDocument/2006/relationships/image" Target="../media/image91.png"/><Relationship Id="rId4" Type="http://schemas.openxmlformats.org/officeDocument/2006/relationships/customXml" Target="../ink/ink58.xml"/><Relationship Id="rId9" Type="http://schemas.openxmlformats.org/officeDocument/2006/relationships/image" Target="../media/image46.png"/><Relationship Id="rId13" Type="http://schemas.openxmlformats.org/officeDocument/2006/relationships/image" Target="../media/image48.png"/><Relationship Id="rId18" Type="http://schemas.openxmlformats.org/officeDocument/2006/relationships/customXml" Target="../ink/ink65.xml"/><Relationship Id="rId39" Type="http://schemas.openxmlformats.org/officeDocument/2006/relationships/image" Target="../media/image61.png"/><Relationship Id="rId34" Type="http://schemas.openxmlformats.org/officeDocument/2006/relationships/customXml" Target="../ink/ink73.xml"/><Relationship Id="rId50" Type="http://schemas.openxmlformats.org/officeDocument/2006/relationships/customXml" Target="../ink/ink81.xml"/><Relationship Id="rId55" Type="http://schemas.openxmlformats.org/officeDocument/2006/relationships/image" Target="../media/image69.png"/><Relationship Id="rId76" Type="http://schemas.openxmlformats.org/officeDocument/2006/relationships/customXml" Target="../ink/ink94.xml"/><Relationship Id="rId97" Type="http://schemas.openxmlformats.org/officeDocument/2006/relationships/image" Target="../media/image90.png"/><Relationship Id="rId7" Type="http://schemas.openxmlformats.org/officeDocument/2006/relationships/image" Target="../media/image45.png"/><Relationship Id="rId71" Type="http://schemas.openxmlformats.org/officeDocument/2006/relationships/image" Target="../media/image77.png"/><Relationship Id="rId92" Type="http://schemas.openxmlformats.org/officeDocument/2006/relationships/customXml" Target="../ink/ink102.xml"/><Relationship Id="rId2" Type="http://schemas.openxmlformats.org/officeDocument/2006/relationships/customXml" Target="../ink/ink57.xml"/><Relationship Id="rId29" Type="http://schemas.openxmlformats.org/officeDocument/2006/relationships/image" Target="../media/image56.png"/><Relationship Id="rId24" Type="http://schemas.openxmlformats.org/officeDocument/2006/relationships/customXml" Target="../ink/ink68.xml"/><Relationship Id="rId40" Type="http://schemas.openxmlformats.org/officeDocument/2006/relationships/customXml" Target="../ink/ink76.xml"/><Relationship Id="rId45" Type="http://schemas.openxmlformats.org/officeDocument/2006/relationships/image" Target="../media/image64.png"/><Relationship Id="rId66" Type="http://schemas.openxmlformats.org/officeDocument/2006/relationships/customXml" Target="../ink/ink89.xml"/><Relationship Id="rId87" Type="http://schemas.openxmlformats.org/officeDocument/2006/relationships/image" Target="../media/image85.png"/><Relationship Id="rId61" Type="http://schemas.openxmlformats.org/officeDocument/2006/relationships/image" Target="../media/image72.png"/><Relationship Id="rId82" Type="http://schemas.openxmlformats.org/officeDocument/2006/relationships/customXml" Target="../ink/ink97.xml"/><Relationship Id="rId19" Type="http://schemas.openxmlformats.org/officeDocument/2006/relationships/image" Target="../media/image51.png"/><Relationship Id="rId14" Type="http://schemas.openxmlformats.org/officeDocument/2006/relationships/customXml" Target="../ink/ink63.xml"/><Relationship Id="rId30" Type="http://schemas.openxmlformats.org/officeDocument/2006/relationships/customXml" Target="../ink/ink71.xml"/><Relationship Id="rId35" Type="http://schemas.openxmlformats.org/officeDocument/2006/relationships/image" Target="../media/image59.png"/><Relationship Id="rId56" Type="http://schemas.openxmlformats.org/officeDocument/2006/relationships/customXml" Target="../ink/ink84.xml"/><Relationship Id="rId77" Type="http://schemas.openxmlformats.org/officeDocument/2006/relationships/image" Target="../media/image80.png"/><Relationship Id="rId8" Type="http://schemas.openxmlformats.org/officeDocument/2006/relationships/customXml" Target="../ink/ink60.xml"/><Relationship Id="rId51" Type="http://schemas.openxmlformats.org/officeDocument/2006/relationships/image" Target="../media/image67.png"/><Relationship Id="rId72" Type="http://schemas.openxmlformats.org/officeDocument/2006/relationships/customXml" Target="../ink/ink92.xml"/><Relationship Id="rId93" Type="http://schemas.openxmlformats.org/officeDocument/2006/relationships/image" Target="../media/image88.png"/><Relationship Id="rId98" Type="http://schemas.openxmlformats.org/officeDocument/2006/relationships/customXml" Target="../ink/ink10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2.png"/><Relationship Id="rId18" Type="http://schemas.openxmlformats.org/officeDocument/2006/relationships/customXml" Target="../ink/ink222.xml"/><Relationship Id="rId26" Type="http://schemas.openxmlformats.org/officeDocument/2006/relationships/image" Target="../media/image228.png"/><Relationship Id="rId39" Type="http://schemas.openxmlformats.org/officeDocument/2006/relationships/customXml" Target="../ink/ink232.xml"/><Relationship Id="rId21" Type="http://schemas.openxmlformats.org/officeDocument/2006/relationships/image" Target="../media/image226.png"/><Relationship Id="rId34" Type="http://schemas.openxmlformats.org/officeDocument/2006/relationships/image" Target="../media/image232.png"/><Relationship Id="rId42" Type="http://schemas.openxmlformats.org/officeDocument/2006/relationships/image" Target="../media/image236.png"/><Relationship Id="rId47" Type="http://schemas.openxmlformats.org/officeDocument/2006/relationships/customXml" Target="../ink/ink236.xml"/><Relationship Id="rId50" Type="http://schemas.openxmlformats.org/officeDocument/2006/relationships/image" Target="../media/image240.png"/><Relationship Id="rId55" Type="http://schemas.openxmlformats.org/officeDocument/2006/relationships/customXml" Target="../ink/ink240.xml"/><Relationship Id="rId7" Type="http://schemas.openxmlformats.org/officeDocument/2006/relationships/image" Target="../media/image219.png"/><Relationship Id="rId2" Type="http://schemas.openxmlformats.org/officeDocument/2006/relationships/customXml" Target="../ink/ink214.xml"/><Relationship Id="rId16" Type="http://schemas.openxmlformats.org/officeDocument/2006/relationships/customXml" Target="../ink/ink221.xml"/><Relationship Id="rId29" Type="http://schemas.openxmlformats.org/officeDocument/2006/relationships/customXml" Target="../ink/ink227.xml"/><Relationship Id="rId11" Type="http://schemas.openxmlformats.org/officeDocument/2006/relationships/image" Target="../media/image221.png"/><Relationship Id="rId24" Type="http://schemas.openxmlformats.org/officeDocument/2006/relationships/image" Target="../media/image201.png"/><Relationship Id="rId32" Type="http://schemas.openxmlformats.org/officeDocument/2006/relationships/image" Target="../media/image231.png"/><Relationship Id="rId37" Type="http://schemas.openxmlformats.org/officeDocument/2006/relationships/customXml" Target="../ink/ink231.xml"/><Relationship Id="rId40" Type="http://schemas.openxmlformats.org/officeDocument/2006/relationships/image" Target="../media/image235.png"/><Relationship Id="rId45" Type="http://schemas.openxmlformats.org/officeDocument/2006/relationships/customXml" Target="../ink/ink235.xml"/><Relationship Id="rId53" Type="http://schemas.openxmlformats.org/officeDocument/2006/relationships/customXml" Target="../ink/ink239.xml"/><Relationship Id="rId58" Type="http://schemas.openxmlformats.org/officeDocument/2006/relationships/image" Target="../media/image244.png"/><Relationship Id="rId5" Type="http://schemas.openxmlformats.org/officeDocument/2006/relationships/image" Target="../media/image218.png"/><Relationship Id="rId19" Type="http://schemas.openxmlformats.org/officeDocument/2006/relationships/image" Target="../media/image225.png"/><Relationship Id="rId4" Type="http://schemas.openxmlformats.org/officeDocument/2006/relationships/customXml" Target="../ink/ink215.xml"/><Relationship Id="rId9" Type="http://schemas.openxmlformats.org/officeDocument/2006/relationships/image" Target="../media/image220.png"/><Relationship Id="rId14" Type="http://schemas.openxmlformats.org/officeDocument/2006/relationships/customXml" Target="../ink/ink220.xml"/><Relationship Id="rId22" Type="http://schemas.openxmlformats.org/officeDocument/2006/relationships/customXml" Target="../ink/ink224.xml"/><Relationship Id="rId27" Type="http://schemas.openxmlformats.org/officeDocument/2006/relationships/customXml" Target="../ink/ink226.xml"/><Relationship Id="rId30" Type="http://schemas.openxmlformats.org/officeDocument/2006/relationships/image" Target="../media/image230.png"/><Relationship Id="rId35" Type="http://schemas.openxmlformats.org/officeDocument/2006/relationships/customXml" Target="../ink/ink230.xml"/><Relationship Id="rId43" Type="http://schemas.openxmlformats.org/officeDocument/2006/relationships/customXml" Target="../ink/ink234.xml"/><Relationship Id="rId48" Type="http://schemas.openxmlformats.org/officeDocument/2006/relationships/image" Target="../media/image239.png"/><Relationship Id="rId56" Type="http://schemas.openxmlformats.org/officeDocument/2006/relationships/image" Target="../media/image243.png"/><Relationship Id="rId8" Type="http://schemas.openxmlformats.org/officeDocument/2006/relationships/customXml" Target="../ink/ink217.xml"/><Relationship Id="rId51" Type="http://schemas.openxmlformats.org/officeDocument/2006/relationships/customXml" Target="../ink/ink238.xml"/><Relationship Id="rId3" Type="http://schemas.openxmlformats.org/officeDocument/2006/relationships/image" Target="../media/image217.png"/><Relationship Id="rId12" Type="http://schemas.openxmlformats.org/officeDocument/2006/relationships/customXml" Target="../ink/ink219.xml"/><Relationship Id="rId17" Type="http://schemas.openxmlformats.org/officeDocument/2006/relationships/image" Target="../media/image224.png"/><Relationship Id="rId25" Type="http://schemas.openxmlformats.org/officeDocument/2006/relationships/customXml" Target="../ink/ink225.xml"/><Relationship Id="rId33" Type="http://schemas.openxmlformats.org/officeDocument/2006/relationships/customXml" Target="../ink/ink229.xml"/><Relationship Id="rId38" Type="http://schemas.openxmlformats.org/officeDocument/2006/relationships/image" Target="../media/image234.png"/><Relationship Id="rId46" Type="http://schemas.openxmlformats.org/officeDocument/2006/relationships/image" Target="../media/image238.png"/><Relationship Id="rId20" Type="http://schemas.openxmlformats.org/officeDocument/2006/relationships/customXml" Target="../ink/ink223.xml"/><Relationship Id="rId41" Type="http://schemas.openxmlformats.org/officeDocument/2006/relationships/customXml" Target="../ink/ink233.xml"/><Relationship Id="rId54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6.xml"/><Relationship Id="rId15" Type="http://schemas.openxmlformats.org/officeDocument/2006/relationships/image" Target="../media/image223.png"/><Relationship Id="rId23" Type="http://schemas.openxmlformats.org/officeDocument/2006/relationships/image" Target="../media/image227.png"/><Relationship Id="rId28" Type="http://schemas.openxmlformats.org/officeDocument/2006/relationships/image" Target="../media/image229.png"/><Relationship Id="rId36" Type="http://schemas.openxmlformats.org/officeDocument/2006/relationships/image" Target="../media/image233.png"/><Relationship Id="rId49" Type="http://schemas.openxmlformats.org/officeDocument/2006/relationships/customXml" Target="../ink/ink237.xml"/><Relationship Id="rId57" Type="http://schemas.openxmlformats.org/officeDocument/2006/relationships/customXml" Target="../ink/ink241.xml"/><Relationship Id="rId10" Type="http://schemas.openxmlformats.org/officeDocument/2006/relationships/customXml" Target="../ink/ink218.xml"/><Relationship Id="rId31" Type="http://schemas.openxmlformats.org/officeDocument/2006/relationships/customXml" Target="../ink/ink228.xml"/><Relationship Id="rId44" Type="http://schemas.openxmlformats.org/officeDocument/2006/relationships/image" Target="../media/image237.png"/><Relationship Id="rId52" Type="http://schemas.openxmlformats.org/officeDocument/2006/relationships/image" Target="../media/image241.png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7.xml"/><Relationship Id="rId18" Type="http://schemas.openxmlformats.org/officeDocument/2006/relationships/image" Target="../media/image253.png"/><Relationship Id="rId26" Type="http://schemas.openxmlformats.org/officeDocument/2006/relationships/image" Target="../media/image257.png"/><Relationship Id="rId39" Type="http://schemas.openxmlformats.org/officeDocument/2006/relationships/customXml" Target="../ink/ink260.xml"/><Relationship Id="rId21" Type="http://schemas.openxmlformats.org/officeDocument/2006/relationships/customXml" Target="../ink/ink251.xml"/><Relationship Id="rId34" Type="http://schemas.openxmlformats.org/officeDocument/2006/relationships/image" Target="../media/image261.png"/><Relationship Id="rId42" Type="http://schemas.openxmlformats.org/officeDocument/2006/relationships/image" Target="../media/image265.png"/><Relationship Id="rId7" Type="http://schemas.openxmlformats.org/officeDocument/2006/relationships/customXml" Target="../ink/ink244.xml"/><Relationship Id="rId2" Type="http://schemas.openxmlformats.org/officeDocument/2006/relationships/image" Target="../media/image245.png"/><Relationship Id="rId16" Type="http://schemas.openxmlformats.org/officeDocument/2006/relationships/image" Target="../media/image252.png"/><Relationship Id="rId29" Type="http://schemas.openxmlformats.org/officeDocument/2006/relationships/customXml" Target="../ink/ink2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7.png"/><Relationship Id="rId11" Type="http://schemas.openxmlformats.org/officeDocument/2006/relationships/customXml" Target="../ink/ink246.xml"/><Relationship Id="rId24" Type="http://schemas.openxmlformats.org/officeDocument/2006/relationships/image" Target="../media/image256.png"/><Relationship Id="rId32" Type="http://schemas.openxmlformats.org/officeDocument/2006/relationships/image" Target="../media/image260.png"/><Relationship Id="rId37" Type="http://schemas.openxmlformats.org/officeDocument/2006/relationships/customXml" Target="../ink/ink259.xml"/><Relationship Id="rId40" Type="http://schemas.openxmlformats.org/officeDocument/2006/relationships/image" Target="../media/image264.png"/><Relationship Id="rId45" Type="http://schemas.openxmlformats.org/officeDocument/2006/relationships/customXml" Target="../ink/ink263.xml"/><Relationship Id="rId5" Type="http://schemas.openxmlformats.org/officeDocument/2006/relationships/customXml" Target="../ink/ink243.xml"/><Relationship Id="rId15" Type="http://schemas.openxmlformats.org/officeDocument/2006/relationships/customXml" Target="../ink/ink248.xml"/><Relationship Id="rId23" Type="http://schemas.openxmlformats.org/officeDocument/2006/relationships/customXml" Target="../ink/ink252.xml"/><Relationship Id="rId28" Type="http://schemas.openxmlformats.org/officeDocument/2006/relationships/image" Target="../media/image258.png"/><Relationship Id="rId36" Type="http://schemas.openxmlformats.org/officeDocument/2006/relationships/image" Target="../media/image262.png"/><Relationship Id="rId10" Type="http://schemas.openxmlformats.org/officeDocument/2006/relationships/image" Target="../media/image249.png"/><Relationship Id="rId19" Type="http://schemas.openxmlformats.org/officeDocument/2006/relationships/customXml" Target="../ink/ink250.xml"/><Relationship Id="rId31" Type="http://schemas.openxmlformats.org/officeDocument/2006/relationships/customXml" Target="../ink/ink256.xml"/><Relationship Id="rId44" Type="http://schemas.openxmlformats.org/officeDocument/2006/relationships/image" Target="../media/image266.png"/><Relationship Id="rId4" Type="http://schemas.openxmlformats.org/officeDocument/2006/relationships/image" Target="../media/image246.png"/><Relationship Id="rId9" Type="http://schemas.openxmlformats.org/officeDocument/2006/relationships/customXml" Target="../ink/ink245.xml"/><Relationship Id="rId14" Type="http://schemas.openxmlformats.org/officeDocument/2006/relationships/image" Target="../media/image251.png"/><Relationship Id="rId22" Type="http://schemas.openxmlformats.org/officeDocument/2006/relationships/image" Target="../media/image255.png"/><Relationship Id="rId27" Type="http://schemas.openxmlformats.org/officeDocument/2006/relationships/customXml" Target="../ink/ink254.xml"/><Relationship Id="rId30" Type="http://schemas.openxmlformats.org/officeDocument/2006/relationships/image" Target="../media/image259.png"/><Relationship Id="rId35" Type="http://schemas.openxmlformats.org/officeDocument/2006/relationships/customXml" Target="../ink/ink258.xml"/><Relationship Id="rId43" Type="http://schemas.openxmlformats.org/officeDocument/2006/relationships/customXml" Target="../ink/ink262.xml"/><Relationship Id="rId8" Type="http://schemas.openxmlformats.org/officeDocument/2006/relationships/image" Target="../media/image248.png"/><Relationship Id="rId3" Type="http://schemas.openxmlformats.org/officeDocument/2006/relationships/customXml" Target="../ink/ink242.xml"/><Relationship Id="rId12" Type="http://schemas.openxmlformats.org/officeDocument/2006/relationships/image" Target="../media/image250.png"/><Relationship Id="rId17" Type="http://schemas.openxmlformats.org/officeDocument/2006/relationships/customXml" Target="../ink/ink249.xml"/><Relationship Id="rId25" Type="http://schemas.openxmlformats.org/officeDocument/2006/relationships/customXml" Target="../ink/ink253.xml"/><Relationship Id="rId33" Type="http://schemas.openxmlformats.org/officeDocument/2006/relationships/customXml" Target="../ink/ink257.xml"/><Relationship Id="rId38" Type="http://schemas.openxmlformats.org/officeDocument/2006/relationships/image" Target="../media/image263.png"/><Relationship Id="rId46" Type="http://schemas.openxmlformats.org/officeDocument/2006/relationships/image" Target="../media/image267.png"/><Relationship Id="rId20" Type="http://schemas.openxmlformats.org/officeDocument/2006/relationships/image" Target="../media/image254.png"/><Relationship Id="rId41" Type="http://schemas.openxmlformats.org/officeDocument/2006/relationships/customXml" Target="../ink/ink26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customXml" Target="../ink/ink111.xml"/><Relationship Id="rId18" Type="http://schemas.openxmlformats.org/officeDocument/2006/relationships/image" Target="../media/image100.png"/><Relationship Id="rId3" Type="http://schemas.openxmlformats.org/officeDocument/2006/relationships/customXml" Target="../ink/ink106.xml"/><Relationship Id="rId7" Type="http://schemas.openxmlformats.org/officeDocument/2006/relationships/customXml" Target="../ink/ink108.xml"/><Relationship Id="rId12" Type="http://schemas.openxmlformats.org/officeDocument/2006/relationships/image" Target="../media/image97.png"/><Relationship Id="rId17" Type="http://schemas.openxmlformats.org/officeDocument/2006/relationships/customXml" Target="../ink/ink113.xml"/><Relationship Id="rId2" Type="http://schemas.openxmlformats.org/officeDocument/2006/relationships/image" Target="../media/image92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customXml" Target="../ink/ink110.xml"/><Relationship Id="rId5" Type="http://schemas.openxmlformats.org/officeDocument/2006/relationships/customXml" Target="../ink/ink107.xml"/><Relationship Id="rId15" Type="http://schemas.openxmlformats.org/officeDocument/2006/relationships/customXml" Target="../ink/ink112.xml"/><Relationship Id="rId10" Type="http://schemas.openxmlformats.org/officeDocument/2006/relationships/image" Target="../media/image96.png"/><Relationship Id="rId4" Type="http://schemas.openxmlformats.org/officeDocument/2006/relationships/image" Target="../media/image93.png"/><Relationship Id="rId9" Type="http://schemas.openxmlformats.org/officeDocument/2006/relationships/customXml" Target="../ink/ink109.xml"/><Relationship Id="rId14" Type="http://schemas.openxmlformats.org/officeDocument/2006/relationships/image" Target="../media/image9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5.xml"/><Relationship Id="rId3" Type="http://schemas.openxmlformats.org/officeDocument/2006/relationships/image" Target="../media/image201.png"/><Relationship Id="rId7" Type="http://schemas.openxmlformats.org/officeDocument/2006/relationships/image" Target="../media/image269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4.xml"/><Relationship Id="rId5" Type="http://schemas.openxmlformats.org/officeDocument/2006/relationships/image" Target="../media/image203.png"/><Relationship Id="rId10" Type="http://schemas.openxmlformats.org/officeDocument/2006/relationships/image" Target="../media/image214.png"/><Relationship Id="rId4" Type="http://schemas.openxmlformats.org/officeDocument/2006/relationships/image" Target="../media/image202.png"/><Relationship Id="rId9" Type="http://schemas.openxmlformats.org/officeDocument/2006/relationships/image" Target="../media/image270.png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1.xml"/><Relationship Id="rId18" Type="http://schemas.openxmlformats.org/officeDocument/2006/relationships/image" Target="../media/image279.png"/><Relationship Id="rId26" Type="http://schemas.openxmlformats.org/officeDocument/2006/relationships/image" Target="../media/image283.png"/><Relationship Id="rId3" Type="http://schemas.openxmlformats.org/officeDocument/2006/relationships/customXml" Target="../ink/ink266.xml"/><Relationship Id="rId21" Type="http://schemas.openxmlformats.org/officeDocument/2006/relationships/customXml" Target="../ink/ink275.xml"/><Relationship Id="rId34" Type="http://schemas.openxmlformats.org/officeDocument/2006/relationships/image" Target="../media/image287.png"/><Relationship Id="rId7" Type="http://schemas.openxmlformats.org/officeDocument/2006/relationships/customXml" Target="../ink/ink268.xml"/><Relationship Id="rId12" Type="http://schemas.openxmlformats.org/officeDocument/2006/relationships/image" Target="../media/image276.png"/><Relationship Id="rId17" Type="http://schemas.openxmlformats.org/officeDocument/2006/relationships/customXml" Target="../ink/ink273.xml"/><Relationship Id="rId25" Type="http://schemas.openxmlformats.org/officeDocument/2006/relationships/customXml" Target="../ink/ink277.xml"/><Relationship Id="rId33" Type="http://schemas.openxmlformats.org/officeDocument/2006/relationships/customXml" Target="../ink/ink281.xml"/><Relationship Id="rId2" Type="http://schemas.openxmlformats.org/officeDocument/2006/relationships/image" Target="../media/image207.png"/><Relationship Id="rId16" Type="http://schemas.openxmlformats.org/officeDocument/2006/relationships/image" Target="../media/image278.png"/><Relationship Id="rId20" Type="http://schemas.openxmlformats.org/officeDocument/2006/relationships/image" Target="../media/image280.png"/><Relationship Id="rId29" Type="http://schemas.openxmlformats.org/officeDocument/2006/relationships/customXml" Target="../ink/ink2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png"/><Relationship Id="rId11" Type="http://schemas.openxmlformats.org/officeDocument/2006/relationships/customXml" Target="../ink/ink270.xml"/><Relationship Id="rId24" Type="http://schemas.openxmlformats.org/officeDocument/2006/relationships/image" Target="../media/image282.png"/><Relationship Id="rId32" Type="http://schemas.openxmlformats.org/officeDocument/2006/relationships/image" Target="../media/image286.png"/><Relationship Id="rId5" Type="http://schemas.openxmlformats.org/officeDocument/2006/relationships/customXml" Target="../ink/ink267.xml"/><Relationship Id="rId15" Type="http://schemas.openxmlformats.org/officeDocument/2006/relationships/customXml" Target="../ink/ink272.xml"/><Relationship Id="rId23" Type="http://schemas.openxmlformats.org/officeDocument/2006/relationships/customXml" Target="../ink/ink276.xml"/><Relationship Id="rId28" Type="http://schemas.openxmlformats.org/officeDocument/2006/relationships/image" Target="../media/image284.png"/><Relationship Id="rId10" Type="http://schemas.openxmlformats.org/officeDocument/2006/relationships/image" Target="../media/image275.png"/><Relationship Id="rId19" Type="http://schemas.openxmlformats.org/officeDocument/2006/relationships/customXml" Target="../ink/ink274.xml"/><Relationship Id="rId31" Type="http://schemas.openxmlformats.org/officeDocument/2006/relationships/customXml" Target="../ink/ink280.xml"/><Relationship Id="rId4" Type="http://schemas.openxmlformats.org/officeDocument/2006/relationships/image" Target="../media/image272.png"/><Relationship Id="rId9" Type="http://schemas.openxmlformats.org/officeDocument/2006/relationships/customXml" Target="../ink/ink269.xml"/><Relationship Id="rId14" Type="http://schemas.openxmlformats.org/officeDocument/2006/relationships/image" Target="../media/image277.png"/><Relationship Id="rId22" Type="http://schemas.openxmlformats.org/officeDocument/2006/relationships/image" Target="../media/image281.png"/><Relationship Id="rId27" Type="http://schemas.openxmlformats.org/officeDocument/2006/relationships/customXml" Target="../ink/ink278.xml"/><Relationship Id="rId30" Type="http://schemas.openxmlformats.org/officeDocument/2006/relationships/image" Target="../media/image285.png"/><Relationship Id="rId8" Type="http://schemas.openxmlformats.org/officeDocument/2006/relationships/image" Target="../media/image27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svg"/><Relationship Id="rId2" Type="http://schemas.openxmlformats.org/officeDocument/2006/relationships/image" Target="../media/image215.sv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png"/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2.png"/><Relationship Id="rId4" Type="http://schemas.openxmlformats.org/officeDocument/2006/relationships/image" Target="../media/image28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png"/><Relationship Id="rId7" Type="http://schemas.openxmlformats.org/officeDocument/2006/relationships/image" Target="../media/image303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9.png"/><Relationship Id="rId4" Type="http://schemas.openxmlformats.org/officeDocument/2006/relationships/image" Target="../media/image30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0.png"/><Relationship Id="rId7" Type="http://schemas.openxmlformats.org/officeDocument/2006/relationships/image" Target="../media/image204.sv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svg"/><Relationship Id="rId11" Type="http://schemas.openxmlformats.org/officeDocument/2006/relationships/image" Target="../media/image310.png"/><Relationship Id="rId5" Type="http://schemas.openxmlformats.org/officeDocument/2006/relationships/image" Target="../media/image312.png"/><Relationship Id="rId10" Type="http://schemas.openxmlformats.org/officeDocument/2006/relationships/image" Target="../media/image313.png"/><Relationship Id="rId4" Type="http://schemas.openxmlformats.org/officeDocument/2006/relationships/image" Target="../media/image3080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6.xml"/><Relationship Id="rId21" Type="http://schemas.openxmlformats.org/officeDocument/2006/relationships/image" Target="../media/image110.png"/><Relationship Id="rId42" Type="http://schemas.openxmlformats.org/officeDocument/2006/relationships/image" Target="../media/image121.png"/><Relationship Id="rId47" Type="http://schemas.openxmlformats.org/officeDocument/2006/relationships/customXml" Target="../ink/ink136.xml"/><Relationship Id="rId63" Type="http://schemas.openxmlformats.org/officeDocument/2006/relationships/customXml" Target="../ink/ink144.xml"/><Relationship Id="rId68" Type="http://schemas.openxmlformats.org/officeDocument/2006/relationships/image" Target="../media/image134.png"/><Relationship Id="rId2" Type="http://schemas.openxmlformats.org/officeDocument/2006/relationships/customXml" Target="../ink/ink114.xml"/><Relationship Id="rId16" Type="http://schemas.openxmlformats.org/officeDocument/2006/relationships/customXml" Target="../ink/ink121.xml"/><Relationship Id="rId29" Type="http://schemas.openxmlformats.org/officeDocument/2006/relationships/image" Target="../media/image114.png"/><Relationship Id="rId11" Type="http://schemas.openxmlformats.org/officeDocument/2006/relationships/image" Target="../media/image105.png"/><Relationship Id="rId24" Type="http://schemas.openxmlformats.org/officeDocument/2006/relationships/customXml" Target="../ink/ink125.xml"/><Relationship Id="rId32" Type="http://schemas.openxmlformats.org/officeDocument/2006/relationships/customXml" Target="../ink/ink129.xml"/><Relationship Id="rId37" Type="http://schemas.openxmlformats.org/officeDocument/2006/relationships/customXml" Target="../ink/ink131.xml"/><Relationship Id="rId40" Type="http://schemas.openxmlformats.org/officeDocument/2006/relationships/image" Target="../media/image120.png"/><Relationship Id="rId45" Type="http://schemas.openxmlformats.org/officeDocument/2006/relationships/customXml" Target="../ink/ink135.xml"/><Relationship Id="rId53" Type="http://schemas.openxmlformats.org/officeDocument/2006/relationships/customXml" Target="../ink/ink139.xml"/><Relationship Id="rId58" Type="http://schemas.openxmlformats.org/officeDocument/2006/relationships/image" Target="../media/image129.png"/><Relationship Id="rId66" Type="http://schemas.openxmlformats.org/officeDocument/2006/relationships/image" Target="../media/image133.png"/><Relationship Id="rId74" Type="http://schemas.openxmlformats.org/officeDocument/2006/relationships/image" Target="../media/image137.png"/><Relationship Id="rId5" Type="http://schemas.openxmlformats.org/officeDocument/2006/relationships/image" Target="../media/image102.png"/><Relationship Id="rId61" Type="http://schemas.openxmlformats.org/officeDocument/2006/relationships/customXml" Target="../ink/ink143.xml"/><Relationship Id="rId19" Type="http://schemas.openxmlformats.org/officeDocument/2006/relationships/image" Target="../media/image109.png"/><Relationship Id="rId14" Type="http://schemas.openxmlformats.org/officeDocument/2006/relationships/customXml" Target="../ink/ink120.xml"/><Relationship Id="rId22" Type="http://schemas.openxmlformats.org/officeDocument/2006/relationships/customXml" Target="../ink/ink124.xml"/><Relationship Id="rId27" Type="http://schemas.openxmlformats.org/officeDocument/2006/relationships/image" Target="../media/image113.png"/><Relationship Id="rId30" Type="http://schemas.openxmlformats.org/officeDocument/2006/relationships/customXml" Target="../ink/ink128.xml"/><Relationship Id="rId35" Type="http://schemas.openxmlformats.org/officeDocument/2006/relationships/image" Target="../media/image117.png"/><Relationship Id="rId43" Type="http://schemas.openxmlformats.org/officeDocument/2006/relationships/customXml" Target="../ink/ink134.xml"/><Relationship Id="rId48" Type="http://schemas.openxmlformats.org/officeDocument/2006/relationships/image" Target="../media/image124.png"/><Relationship Id="rId56" Type="http://schemas.openxmlformats.org/officeDocument/2006/relationships/image" Target="../media/image128.png"/><Relationship Id="rId64" Type="http://schemas.openxmlformats.org/officeDocument/2006/relationships/image" Target="../media/image132.png"/><Relationship Id="rId69" Type="http://schemas.openxmlformats.org/officeDocument/2006/relationships/customXml" Target="../ink/ink147.xml"/><Relationship Id="rId8" Type="http://schemas.openxmlformats.org/officeDocument/2006/relationships/customXml" Target="../ink/ink117.xml"/><Relationship Id="rId51" Type="http://schemas.openxmlformats.org/officeDocument/2006/relationships/customXml" Target="../ink/ink138.xml"/><Relationship Id="rId72" Type="http://schemas.openxmlformats.org/officeDocument/2006/relationships/image" Target="../media/image136.png"/><Relationship Id="rId3" Type="http://schemas.openxmlformats.org/officeDocument/2006/relationships/image" Target="../media/image101.png"/><Relationship Id="rId12" Type="http://schemas.openxmlformats.org/officeDocument/2006/relationships/customXml" Target="../ink/ink119.xml"/><Relationship Id="rId17" Type="http://schemas.openxmlformats.org/officeDocument/2006/relationships/image" Target="../media/image108.png"/><Relationship Id="rId25" Type="http://schemas.openxmlformats.org/officeDocument/2006/relationships/image" Target="../media/image112.png"/><Relationship Id="rId33" Type="http://schemas.openxmlformats.org/officeDocument/2006/relationships/image" Target="../media/image116.png"/><Relationship Id="rId38" Type="http://schemas.openxmlformats.org/officeDocument/2006/relationships/image" Target="../media/image119.png"/><Relationship Id="rId46" Type="http://schemas.openxmlformats.org/officeDocument/2006/relationships/image" Target="../media/image123.png"/><Relationship Id="rId59" Type="http://schemas.openxmlformats.org/officeDocument/2006/relationships/customXml" Target="../ink/ink142.xml"/><Relationship Id="rId67" Type="http://schemas.openxmlformats.org/officeDocument/2006/relationships/customXml" Target="../ink/ink146.xml"/><Relationship Id="rId20" Type="http://schemas.openxmlformats.org/officeDocument/2006/relationships/customXml" Target="../ink/ink123.xml"/><Relationship Id="rId41" Type="http://schemas.openxmlformats.org/officeDocument/2006/relationships/customXml" Target="../ink/ink133.xml"/><Relationship Id="rId54" Type="http://schemas.openxmlformats.org/officeDocument/2006/relationships/image" Target="../media/image127.png"/><Relationship Id="rId62" Type="http://schemas.openxmlformats.org/officeDocument/2006/relationships/image" Target="../media/image131.png"/><Relationship Id="rId70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6.xml"/><Relationship Id="rId15" Type="http://schemas.openxmlformats.org/officeDocument/2006/relationships/image" Target="../media/image107.png"/><Relationship Id="rId23" Type="http://schemas.openxmlformats.org/officeDocument/2006/relationships/image" Target="../media/image111.png"/><Relationship Id="rId28" Type="http://schemas.openxmlformats.org/officeDocument/2006/relationships/customXml" Target="../ink/ink127.xml"/><Relationship Id="rId36" Type="http://schemas.openxmlformats.org/officeDocument/2006/relationships/image" Target="../media/image118.png"/><Relationship Id="rId49" Type="http://schemas.openxmlformats.org/officeDocument/2006/relationships/customXml" Target="../ink/ink137.xml"/><Relationship Id="rId57" Type="http://schemas.openxmlformats.org/officeDocument/2006/relationships/customXml" Target="../ink/ink141.xml"/><Relationship Id="rId10" Type="http://schemas.openxmlformats.org/officeDocument/2006/relationships/customXml" Target="../ink/ink118.xml"/><Relationship Id="rId31" Type="http://schemas.openxmlformats.org/officeDocument/2006/relationships/image" Target="../media/image115.png"/><Relationship Id="rId44" Type="http://schemas.openxmlformats.org/officeDocument/2006/relationships/image" Target="../media/image122.png"/><Relationship Id="rId52" Type="http://schemas.openxmlformats.org/officeDocument/2006/relationships/image" Target="../media/image126.png"/><Relationship Id="rId60" Type="http://schemas.openxmlformats.org/officeDocument/2006/relationships/image" Target="../media/image130.png"/><Relationship Id="rId65" Type="http://schemas.openxmlformats.org/officeDocument/2006/relationships/customXml" Target="../ink/ink145.xml"/><Relationship Id="rId73" Type="http://schemas.openxmlformats.org/officeDocument/2006/relationships/customXml" Target="../ink/ink149.xml"/><Relationship Id="rId4" Type="http://schemas.openxmlformats.org/officeDocument/2006/relationships/customXml" Target="../ink/ink115.xml"/><Relationship Id="rId9" Type="http://schemas.openxmlformats.org/officeDocument/2006/relationships/image" Target="../media/image104.png"/><Relationship Id="rId13" Type="http://schemas.openxmlformats.org/officeDocument/2006/relationships/image" Target="../media/image106.png"/><Relationship Id="rId18" Type="http://schemas.openxmlformats.org/officeDocument/2006/relationships/customXml" Target="../ink/ink122.xml"/><Relationship Id="rId39" Type="http://schemas.openxmlformats.org/officeDocument/2006/relationships/customXml" Target="../ink/ink132.xml"/><Relationship Id="rId34" Type="http://schemas.openxmlformats.org/officeDocument/2006/relationships/customXml" Target="../ink/ink130.xml"/><Relationship Id="rId50" Type="http://schemas.openxmlformats.org/officeDocument/2006/relationships/image" Target="../media/image125.png"/><Relationship Id="rId55" Type="http://schemas.openxmlformats.org/officeDocument/2006/relationships/customXml" Target="../ink/ink140.xml"/><Relationship Id="rId7" Type="http://schemas.openxmlformats.org/officeDocument/2006/relationships/image" Target="../media/image103.png"/><Relationship Id="rId71" Type="http://schemas.openxmlformats.org/officeDocument/2006/relationships/customXml" Target="../ink/ink14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0.png"/><Relationship Id="rId7" Type="http://schemas.openxmlformats.org/officeDocument/2006/relationships/image" Target="../media/image204.sv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svg"/><Relationship Id="rId11" Type="http://schemas.openxmlformats.org/officeDocument/2006/relationships/image" Target="../media/image310.png"/><Relationship Id="rId5" Type="http://schemas.openxmlformats.org/officeDocument/2006/relationships/image" Target="../media/image314.png"/><Relationship Id="rId10" Type="http://schemas.openxmlformats.org/officeDocument/2006/relationships/image" Target="../media/image315.png"/><Relationship Id="rId4" Type="http://schemas.openxmlformats.org/officeDocument/2006/relationships/image" Target="../media/image308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7.xml"/><Relationship Id="rId18" Type="http://schemas.openxmlformats.org/officeDocument/2006/relationships/image" Target="../media/image324.png"/><Relationship Id="rId26" Type="http://schemas.openxmlformats.org/officeDocument/2006/relationships/image" Target="../media/image328.png"/><Relationship Id="rId39" Type="http://schemas.openxmlformats.org/officeDocument/2006/relationships/customXml" Target="../ink/ink300.xml"/><Relationship Id="rId21" Type="http://schemas.openxmlformats.org/officeDocument/2006/relationships/customXml" Target="../ink/ink291.xml"/><Relationship Id="rId34" Type="http://schemas.openxmlformats.org/officeDocument/2006/relationships/image" Target="../media/image332.png"/><Relationship Id="rId42" Type="http://schemas.openxmlformats.org/officeDocument/2006/relationships/image" Target="../media/image336.png"/><Relationship Id="rId47" Type="http://schemas.openxmlformats.org/officeDocument/2006/relationships/customXml" Target="../ink/ink304.xml"/><Relationship Id="rId50" Type="http://schemas.openxmlformats.org/officeDocument/2006/relationships/image" Target="../media/image54.png"/><Relationship Id="rId7" Type="http://schemas.openxmlformats.org/officeDocument/2006/relationships/customXml" Target="../ink/ink284.xml"/><Relationship Id="rId2" Type="http://schemas.openxmlformats.org/officeDocument/2006/relationships/image" Target="../media/image316.png"/><Relationship Id="rId16" Type="http://schemas.openxmlformats.org/officeDocument/2006/relationships/image" Target="../media/image323.png"/><Relationship Id="rId29" Type="http://schemas.openxmlformats.org/officeDocument/2006/relationships/customXml" Target="../ink/ink295.xml"/><Relationship Id="rId11" Type="http://schemas.openxmlformats.org/officeDocument/2006/relationships/customXml" Target="../ink/ink286.xml"/><Relationship Id="rId24" Type="http://schemas.openxmlformats.org/officeDocument/2006/relationships/image" Target="../media/image327.png"/><Relationship Id="rId32" Type="http://schemas.openxmlformats.org/officeDocument/2006/relationships/image" Target="../media/image331.png"/><Relationship Id="rId37" Type="http://schemas.openxmlformats.org/officeDocument/2006/relationships/customXml" Target="../ink/ink299.xml"/><Relationship Id="rId40" Type="http://schemas.openxmlformats.org/officeDocument/2006/relationships/image" Target="../media/image335.png"/><Relationship Id="rId45" Type="http://schemas.openxmlformats.org/officeDocument/2006/relationships/customXml" Target="../ink/ink303.xml"/><Relationship Id="rId5" Type="http://schemas.openxmlformats.org/officeDocument/2006/relationships/customXml" Target="../ink/ink283.xml"/><Relationship Id="rId15" Type="http://schemas.openxmlformats.org/officeDocument/2006/relationships/customXml" Target="../ink/ink288.xml"/><Relationship Id="rId23" Type="http://schemas.openxmlformats.org/officeDocument/2006/relationships/customXml" Target="../ink/ink292.xml"/><Relationship Id="rId28" Type="http://schemas.openxmlformats.org/officeDocument/2006/relationships/image" Target="../media/image329.png"/><Relationship Id="rId36" Type="http://schemas.openxmlformats.org/officeDocument/2006/relationships/image" Target="../media/image333.png"/><Relationship Id="rId49" Type="http://schemas.openxmlformats.org/officeDocument/2006/relationships/customXml" Target="../ink/ink305.xml"/><Relationship Id="rId10" Type="http://schemas.openxmlformats.org/officeDocument/2006/relationships/image" Target="../media/image320.png"/><Relationship Id="rId19" Type="http://schemas.openxmlformats.org/officeDocument/2006/relationships/customXml" Target="../ink/ink290.xml"/><Relationship Id="rId31" Type="http://schemas.openxmlformats.org/officeDocument/2006/relationships/customXml" Target="../ink/ink296.xml"/><Relationship Id="rId44" Type="http://schemas.openxmlformats.org/officeDocument/2006/relationships/image" Target="../media/image337.png"/><Relationship Id="rId4" Type="http://schemas.openxmlformats.org/officeDocument/2006/relationships/image" Target="../media/image317.png"/><Relationship Id="rId9" Type="http://schemas.openxmlformats.org/officeDocument/2006/relationships/customXml" Target="../ink/ink285.xml"/><Relationship Id="rId14" Type="http://schemas.openxmlformats.org/officeDocument/2006/relationships/image" Target="../media/image322.png"/><Relationship Id="rId22" Type="http://schemas.openxmlformats.org/officeDocument/2006/relationships/image" Target="../media/image326.png"/><Relationship Id="rId27" Type="http://schemas.openxmlformats.org/officeDocument/2006/relationships/customXml" Target="../ink/ink294.xml"/><Relationship Id="rId30" Type="http://schemas.openxmlformats.org/officeDocument/2006/relationships/image" Target="../media/image330.png"/><Relationship Id="rId35" Type="http://schemas.openxmlformats.org/officeDocument/2006/relationships/customXml" Target="../ink/ink298.xml"/><Relationship Id="rId43" Type="http://schemas.openxmlformats.org/officeDocument/2006/relationships/customXml" Target="../ink/ink302.xml"/><Relationship Id="rId48" Type="http://schemas.openxmlformats.org/officeDocument/2006/relationships/image" Target="../media/image53.png"/><Relationship Id="rId8" Type="http://schemas.openxmlformats.org/officeDocument/2006/relationships/image" Target="../media/image319.png"/><Relationship Id="rId3" Type="http://schemas.openxmlformats.org/officeDocument/2006/relationships/customXml" Target="../ink/ink282.xml"/><Relationship Id="rId12" Type="http://schemas.openxmlformats.org/officeDocument/2006/relationships/image" Target="../media/image321.png"/><Relationship Id="rId17" Type="http://schemas.openxmlformats.org/officeDocument/2006/relationships/customXml" Target="../ink/ink289.xml"/><Relationship Id="rId25" Type="http://schemas.openxmlformats.org/officeDocument/2006/relationships/customXml" Target="../ink/ink293.xml"/><Relationship Id="rId33" Type="http://schemas.openxmlformats.org/officeDocument/2006/relationships/customXml" Target="../ink/ink297.xml"/><Relationship Id="rId38" Type="http://schemas.openxmlformats.org/officeDocument/2006/relationships/image" Target="../media/image334.png"/><Relationship Id="rId46" Type="http://schemas.openxmlformats.org/officeDocument/2006/relationships/image" Target="../media/image52.png"/><Relationship Id="rId20" Type="http://schemas.openxmlformats.org/officeDocument/2006/relationships/image" Target="../media/image325.png"/><Relationship Id="rId41" Type="http://schemas.openxmlformats.org/officeDocument/2006/relationships/customXml" Target="../ink/ink3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8.png"/></Relationships>
</file>

<file path=ppt/slides/_rels/slide9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1.xml"/><Relationship Id="rId18" Type="http://schemas.openxmlformats.org/officeDocument/2006/relationships/image" Target="../media/image324.png"/><Relationship Id="rId26" Type="http://schemas.openxmlformats.org/officeDocument/2006/relationships/image" Target="../media/image328.png"/><Relationship Id="rId39" Type="http://schemas.openxmlformats.org/officeDocument/2006/relationships/customXml" Target="../ink/ink324.xml"/><Relationship Id="rId21" Type="http://schemas.openxmlformats.org/officeDocument/2006/relationships/customXml" Target="../ink/ink315.xml"/><Relationship Id="rId34" Type="http://schemas.openxmlformats.org/officeDocument/2006/relationships/image" Target="../media/image332.png"/><Relationship Id="rId42" Type="http://schemas.openxmlformats.org/officeDocument/2006/relationships/image" Target="../media/image336.png"/><Relationship Id="rId47" Type="http://schemas.openxmlformats.org/officeDocument/2006/relationships/customXml" Target="../ink/ink328.xml"/><Relationship Id="rId50" Type="http://schemas.openxmlformats.org/officeDocument/2006/relationships/image" Target="../media/image341.png"/><Relationship Id="rId55" Type="http://schemas.openxmlformats.org/officeDocument/2006/relationships/customXml" Target="../ink/ink332.xml"/><Relationship Id="rId7" Type="http://schemas.openxmlformats.org/officeDocument/2006/relationships/customXml" Target="../ink/ink308.xml"/><Relationship Id="rId2" Type="http://schemas.openxmlformats.org/officeDocument/2006/relationships/image" Target="../media/image338.png"/><Relationship Id="rId16" Type="http://schemas.openxmlformats.org/officeDocument/2006/relationships/image" Target="../media/image323.png"/><Relationship Id="rId29" Type="http://schemas.openxmlformats.org/officeDocument/2006/relationships/customXml" Target="../ink/ink319.xml"/><Relationship Id="rId11" Type="http://schemas.openxmlformats.org/officeDocument/2006/relationships/customXml" Target="../ink/ink310.xml"/><Relationship Id="rId24" Type="http://schemas.openxmlformats.org/officeDocument/2006/relationships/image" Target="../media/image327.png"/><Relationship Id="rId32" Type="http://schemas.openxmlformats.org/officeDocument/2006/relationships/image" Target="../media/image331.png"/><Relationship Id="rId37" Type="http://schemas.openxmlformats.org/officeDocument/2006/relationships/customXml" Target="../ink/ink323.xml"/><Relationship Id="rId40" Type="http://schemas.openxmlformats.org/officeDocument/2006/relationships/image" Target="../media/image335.png"/><Relationship Id="rId45" Type="http://schemas.openxmlformats.org/officeDocument/2006/relationships/customXml" Target="../ink/ink327.xml"/><Relationship Id="rId53" Type="http://schemas.openxmlformats.org/officeDocument/2006/relationships/customXml" Target="../ink/ink331.xml"/><Relationship Id="rId5" Type="http://schemas.openxmlformats.org/officeDocument/2006/relationships/customXml" Target="../ink/ink307.xml"/><Relationship Id="rId10" Type="http://schemas.openxmlformats.org/officeDocument/2006/relationships/image" Target="../media/image320.png"/><Relationship Id="rId19" Type="http://schemas.openxmlformats.org/officeDocument/2006/relationships/customXml" Target="../ink/ink314.xml"/><Relationship Id="rId31" Type="http://schemas.openxmlformats.org/officeDocument/2006/relationships/customXml" Target="../ink/ink320.xml"/><Relationship Id="rId44" Type="http://schemas.openxmlformats.org/officeDocument/2006/relationships/image" Target="../media/image337.png"/><Relationship Id="rId52" Type="http://schemas.openxmlformats.org/officeDocument/2006/relationships/image" Target="../media/image342.png"/><Relationship Id="rId4" Type="http://schemas.openxmlformats.org/officeDocument/2006/relationships/image" Target="../media/image317.png"/><Relationship Id="rId9" Type="http://schemas.openxmlformats.org/officeDocument/2006/relationships/customXml" Target="../ink/ink309.xml"/><Relationship Id="rId14" Type="http://schemas.openxmlformats.org/officeDocument/2006/relationships/image" Target="../media/image322.png"/><Relationship Id="rId22" Type="http://schemas.openxmlformats.org/officeDocument/2006/relationships/image" Target="../media/image326.png"/><Relationship Id="rId27" Type="http://schemas.openxmlformats.org/officeDocument/2006/relationships/customXml" Target="../ink/ink318.xml"/><Relationship Id="rId30" Type="http://schemas.openxmlformats.org/officeDocument/2006/relationships/image" Target="../media/image330.png"/><Relationship Id="rId35" Type="http://schemas.openxmlformats.org/officeDocument/2006/relationships/customXml" Target="../ink/ink322.xml"/><Relationship Id="rId43" Type="http://schemas.openxmlformats.org/officeDocument/2006/relationships/customXml" Target="../ink/ink326.xml"/><Relationship Id="rId48" Type="http://schemas.openxmlformats.org/officeDocument/2006/relationships/image" Target="../media/image340.png"/><Relationship Id="rId56" Type="http://schemas.openxmlformats.org/officeDocument/2006/relationships/image" Target="../media/image344.png"/><Relationship Id="rId8" Type="http://schemas.openxmlformats.org/officeDocument/2006/relationships/image" Target="../media/image319.png"/><Relationship Id="rId51" Type="http://schemas.openxmlformats.org/officeDocument/2006/relationships/customXml" Target="../ink/ink330.xml"/><Relationship Id="rId3" Type="http://schemas.openxmlformats.org/officeDocument/2006/relationships/customXml" Target="../ink/ink306.xml"/><Relationship Id="rId12" Type="http://schemas.openxmlformats.org/officeDocument/2006/relationships/image" Target="../media/image321.png"/><Relationship Id="rId17" Type="http://schemas.openxmlformats.org/officeDocument/2006/relationships/customXml" Target="../ink/ink313.xml"/><Relationship Id="rId25" Type="http://schemas.openxmlformats.org/officeDocument/2006/relationships/customXml" Target="../ink/ink317.xml"/><Relationship Id="rId33" Type="http://schemas.openxmlformats.org/officeDocument/2006/relationships/customXml" Target="../ink/ink321.xml"/><Relationship Id="rId38" Type="http://schemas.openxmlformats.org/officeDocument/2006/relationships/image" Target="../media/image334.png"/><Relationship Id="rId46" Type="http://schemas.openxmlformats.org/officeDocument/2006/relationships/image" Target="../media/image339.png"/><Relationship Id="rId20" Type="http://schemas.openxmlformats.org/officeDocument/2006/relationships/image" Target="../media/image325.png"/><Relationship Id="rId41" Type="http://schemas.openxmlformats.org/officeDocument/2006/relationships/customXml" Target="../ink/ink325.xml"/><Relationship Id="rId54" Type="http://schemas.openxmlformats.org/officeDocument/2006/relationships/image" Target="../media/image3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8.png"/><Relationship Id="rId15" Type="http://schemas.openxmlformats.org/officeDocument/2006/relationships/customXml" Target="../ink/ink312.xml"/><Relationship Id="rId23" Type="http://schemas.openxmlformats.org/officeDocument/2006/relationships/customXml" Target="../ink/ink316.xml"/><Relationship Id="rId28" Type="http://schemas.openxmlformats.org/officeDocument/2006/relationships/image" Target="../media/image329.png"/><Relationship Id="rId36" Type="http://schemas.openxmlformats.org/officeDocument/2006/relationships/image" Target="../media/image333.png"/><Relationship Id="rId49" Type="http://schemas.openxmlformats.org/officeDocument/2006/relationships/customXml" Target="../ink/ink329.xml"/></Relationships>
</file>

<file path=ppt/slides/_rels/slide9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1.png"/><Relationship Id="rId18" Type="http://schemas.openxmlformats.org/officeDocument/2006/relationships/customXml" Target="../ink/ink340.xml"/><Relationship Id="rId26" Type="http://schemas.openxmlformats.org/officeDocument/2006/relationships/customXml" Target="../ink/ink344.xml"/><Relationship Id="rId39" Type="http://schemas.openxmlformats.org/officeDocument/2006/relationships/image" Target="../media/image364.png"/><Relationship Id="rId21" Type="http://schemas.openxmlformats.org/officeDocument/2006/relationships/image" Target="../media/image355.png"/><Relationship Id="rId34" Type="http://schemas.openxmlformats.org/officeDocument/2006/relationships/customXml" Target="../ink/ink348.xml"/><Relationship Id="rId42" Type="http://schemas.openxmlformats.org/officeDocument/2006/relationships/customXml" Target="../ink/ink352.xml"/><Relationship Id="rId47" Type="http://schemas.openxmlformats.org/officeDocument/2006/relationships/image" Target="../media/image368.png"/><Relationship Id="rId50" Type="http://schemas.openxmlformats.org/officeDocument/2006/relationships/customXml" Target="../ink/ink356.xml"/><Relationship Id="rId55" Type="http://schemas.openxmlformats.org/officeDocument/2006/relationships/image" Target="../media/image372.png"/><Relationship Id="rId7" Type="http://schemas.openxmlformats.org/officeDocument/2006/relationships/image" Target="../media/image348.png"/><Relationship Id="rId2" Type="http://schemas.openxmlformats.org/officeDocument/2006/relationships/image" Target="../media/image345.png"/><Relationship Id="rId16" Type="http://schemas.openxmlformats.org/officeDocument/2006/relationships/customXml" Target="../ink/ink339.xml"/><Relationship Id="rId29" Type="http://schemas.openxmlformats.org/officeDocument/2006/relationships/image" Target="../media/image359.png"/><Relationship Id="rId11" Type="http://schemas.openxmlformats.org/officeDocument/2006/relationships/image" Target="../media/image350.png"/><Relationship Id="rId24" Type="http://schemas.openxmlformats.org/officeDocument/2006/relationships/customXml" Target="../ink/ink343.xml"/><Relationship Id="rId32" Type="http://schemas.openxmlformats.org/officeDocument/2006/relationships/customXml" Target="../ink/ink347.xml"/><Relationship Id="rId37" Type="http://schemas.openxmlformats.org/officeDocument/2006/relationships/image" Target="../media/image363.png"/><Relationship Id="rId40" Type="http://schemas.openxmlformats.org/officeDocument/2006/relationships/customXml" Target="../ink/ink351.xml"/><Relationship Id="rId45" Type="http://schemas.openxmlformats.org/officeDocument/2006/relationships/image" Target="../media/image367.png"/><Relationship Id="rId53" Type="http://schemas.openxmlformats.org/officeDocument/2006/relationships/image" Target="../media/image371.png"/><Relationship Id="rId58" Type="http://schemas.openxmlformats.org/officeDocument/2006/relationships/customXml" Target="../ink/ink360.xml"/><Relationship Id="rId5" Type="http://schemas.openxmlformats.org/officeDocument/2006/relationships/image" Target="../media/image347.png"/><Relationship Id="rId61" Type="http://schemas.openxmlformats.org/officeDocument/2006/relationships/image" Target="../media/image375.png"/><Relationship Id="rId19" Type="http://schemas.openxmlformats.org/officeDocument/2006/relationships/image" Target="../media/image354.png"/><Relationship Id="rId14" Type="http://schemas.openxmlformats.org/officeDocument/2006/relationships/customXml" Target="../ink/ink338.xml"/><Relationship Id="rId22" Type="http://schemas.openxmlformats.org/officeDocument/2006/relationships/customXml" Target="../ink/ink342.xml"/><Relationship Id="rId27" Type="http://schemas.openxmlformats.org/officeDocument/2006/relationships/image" Target="../media/image358.png"/><Relationship Id="rId30" Type="http://schemas.openxmlformats.org/officeDocument/2006/relationships/customXml" Target="../ink/ink346.xml"/><Relationship Id="rId35" Type="http://schemas.openxmlformats.org/officeDocument/2006/relationships/image" Target="../media/image362.png"/><Relationship Id="rId43" Type="http://schemas.openxmlformats.org/officeDocument/2006/relationships/image" Target="../media/image366.png"/><Relationship Id="rId48" Type="http://schemas.openxmlformats.org/officeDocument/2006/relationships/customXml" Target="../ink/ink355.xml"/><Relationship Id="rId56" Type="http://schemas.openxmlformats.org/officeDocument/2006/relationships/customXml" Target="../ink/ink359.xml"/><Relationship Id="rId8" Type="http://schemas.openxmlformats.org/officeDocument/2006/relationships/customXml" Target="../ink/ink335.xml"/><Relationship Id="rId51" Type="http://schemas.openxmlformats.org/officeDocument/2006/relationships/image" Target="../media/image370.png"/><Relationship Id="rId3" Type="http://schemas.openxmlformats.org/officeDocument/2006/relationships/image" Target="../media/image346.png"/><Relationship Id="rId12" Type="http://schemas.openxmlformats.org/officeDocument/2006/relationships/customXml" Target="../ink/ink337.xml"/><Relationship Id="rId17" Type="http://schemas.openxmlformats.org/officeDocument/2006/relationships/image" Target="../media/image353.png"/><Relationship Id="rId25" Type="http://schemas.openxmlformats.org/officeDocument/2006/relationships/image" Target="../media/image357.png"/><Relationship Id="rId33" Type="http://schemas.openxmlformats.org/officeDocument/2006/relationships/image" Target="../media/image361.png"/><Relationship Id="rId38" Type="http://schemas.openxmlformats.org/officeDocument/2006/relationships/customXml" Target="../ink/ink350.xml"/><Relationship Id="rId46" Type="http://schemas.openxmlformats.org/officeDocument/2006/relationships/customXml" Target="../ink/ink354.xml"/><Relationship Id="rId59" Type="http://schemas.openxmlformats.org/officeDocument/2006/relationships/image" Target="../media/image374.png"/><Relationship Id="rId20" Type="http://schemas.openxmlformats.org/officeDocument/2006/relationships/customXml" Target="../ink/ink341.xml"/><Relationship Id="rId41" Type="http://schemas.openxmlformats.org/officeDocument/2006/relationships/image" Target="../media/image365.png"/><Relationship Id="rId54" Type="http://schemas.openxmlformats.org/officeDocument/2006/relationships/customXml" Target="../ink/ink3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4.xml"/><Relationship Id="rId15" Type="http://schemas.openxmlformats.org/officeDocument/2006/relationships/image" Target="../media/image352.png"/><Relationship Id="rId23" Type="http://schemas.openxmlformats.org/officeDocument/2006/relationships/image" Target="../media/image356.png"/><Relationship Id="rId28" Type="http://schemas.openxmlformats.org/officeDocument/2006/relationships/customXml" Target="../ink/ink345.xml"/><Relationship Id="rId36" Type="http://schemas.openxmlformats.org/officeDocument/2006/relationships/customXml" Target="../ink/ink349.xml"/><Relationship Id="rId49" Type="http://schemas.openxmlformats.org/officeDocument/2006/relationships/image" Target="../media/image369.png"/><Relationship Id="rId57" Type="http://schemas.openxmlformats.org/officeDocument/2006/relationships/image" Target="../media/image373.png"/><Relationship Id="rId10" Type="http://schemas.openxmlformats.org/officeDocument/2006/relationships/customXml" Target="../ink/ink336.xml"/><Relationship Id="rId31" Type="http://schemas.openxmlformats.org/officeDocument/2006/relationships/image" Target="../media/image360.png"/><Relationship Id="rId44" Type="http://schemas.openxmlformats.org/officeDocument/2006/relationships/customXml" Target="../ink/ink353.xml"/><Relationship Id="rId52" Type="http://schemas.openxmlformats.org/officeDocument/2006/relationships/customXml" Target="../ink/ink357.xml"/><Relationship Id="rId60" Type="http://schemas.openxmlformats.org/officeDocument/2006/relationships/customXml" Target="../ink/ink361.xml"/><Relationship Id="rId4" Type="http://schemas.openxmlformats.org/officeDocument/2006/relationships/customXml" Target="../ink/ink333.xml"/><Relationship Id="rId9" Type="http://schemas.openxmlformats.org/officeDocument/2006/relationships/image" Target="../media/image349.png"/></Relationships>
</file>

<file path=ppt/slides/_rels/slide9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0.png"/><Relationship Id="rId18" Type="http://schemas.openxmlformats.org/officeDocument/2006/relationships/customXml" Target="../ink/ink369.xml"/><Relationship Id="rId26" Type="http://schemas.openxmlformats.org/officeDocument/2006/relationships/customXml" Target="../ink/ink373.xml"/><Relationship Id="rId39" Type="http://schemas.openxmlformats.org/officeDocument/2006/relationships/image" Target="../media/image390.png"/><Relationship Id="rId21" Type="http://schemas.openxmlformats.org/officeDocument/2006/relationships/image" Target="../media/image384.png"/><Relationship Id="rId34" Type="http://schemas.openxmlformats.org/officeDocument/2006/relationships/customXml" Target="../ink/ink377.xml"/><Relationship Id="rId42" Type="http://schemas.openxmlformats.org/officeDocument/2006/relationships/customXml" Target="../ink/ink381.xml"/><Relationship Id="rId47" Type="http://schemas.openxmlformats.org/officeDocument/2006/relationships/image" Target="../media/image394.png"/><Relationship Id="rId50" Type="http://schemas.openxmlformats.org/officeDocument/2006/relationships/customXml" Target="../ink/ink385.xml"/><Relationship Id="rId55" Type="http://schemas.openxmlformats.org/officeDocument/2006/relationships/image" Target="../media/image398.png"/><Relationship Id="rId7" Type="http://schemas.openxmlformats.org/officeDocument/2006/relationships/image" Target="../media/image377.png"/><Relationship Id="rId2" Type="http://schemas.openxmlformats.org/officeDocument/2006/relationships/image" Target="../media/image345.png"/><Relationship Id="rId16" Type="http://schemas.openxmlformats.org/officeDocument/2006/relationships/customXml" Target="../ink/ink368.xml"/><Relationship Id="rId29" Type="http://schemas.openxmlformats.org/officeDocument/2006/relationships/image" Target="../media/image369.png"/><Relationship Id="rId11" Type="http://schemas.openxmlformats.org/officeDocument/2006/relationships/image" Target="../media/image379.png"/><Relationship Id="rId24" Type="http://schemas.openxmlformats.org/officeDocument/2006/relationships/customXml" Target="../ink/ink372.xml"/><Relationship Id="rId32" Type="http://schemas.openxmlformats.org/officeDocument/2006/relationships/customXml" Target="../ink/ink376.xml"/><Relationship Id="rId37" Type="http://schemas.openxmlformats.org/officeDocument/2006/relationships/image" Target="../media/image389.png"/><Relationship Id="rId40" Type="http://schemas.openxmlformats.org/officeDocument/2006/relationships/customXml" Target="../ink/ink380.xml"/><Relationship Id="rId45" Type="http://schemas.openxmlformats.org/officeDocument/2006/relationships/image" Target="../media/image393.png"/><Relationship Id="rId53" Type="http://schemas.openxmlformats.org/officeDocument/2006/relationships/image" Target="../media/image397.png"/><Relationship Id="rId5" Type="http://schemas.openxmlformats.org/officeDocument/2006/relationships/image" Target="../media/image376.png"/><Relationship Id="rId10" Type="http://schemas.openxmlformats.org/officeDocument/2006/relationships/customXml" Target="../ink/ink365.xml"/><Relationship Id="rId19" Type="http://schemas.openxmlformats.org/officeDocument/2006/relationships/image" Target="../media/image383.png"/><Relationship Id="rId31" Type="http://schemas.openxmlformats.org/officeDocument/2006/relationships/image" Target="../media/image370.png"/><Relationship Id="rId44" Type="http://schemas.openxmlformats.org/officeDocument/2006/relationships/customXml" Target="../ink/ink382.xml"/><Relationship Id="rId52" Type="http://schemas.openxmlformats.org/officeDocument/2006/relationships/customXml" Target="../ink/ink386.xml"/><Relationship Id="rId4" Type="http://schemas.openxmlformats.org/officeDocument/2006/relationships/customXml" Target="../ink/ink362.xml"/><Relationship Id="rId9" Type="http://schemas.openxmlformats.org/officeDocument/2006/relationships/image" Target="../media/image378.png"/><Relationship Id="rId14" Type="http://schemas.openxmlformats.org/officeDocument/2006/relationships/customXml" Target="../ink/ink367.xml"/><Relationship Id="rId22" Type="http://schemas.openxmlformats.org/officeDocument/2006/relationships/customXml" Target="../ink/ink371.xml"/><Relationship Id="rId27" Type="http://schemas.openxmlformats.org/officeDocument/2006/relationships/image" Target="../media/image368.png"/><Relationship Id="rId30" Type="http://schemas.openxmlformats.org/officeDocument/2006/relationships/customXml" Target="../ink/ink375.xml"/><Relationship Id="rId35" Type="http://schemas.openxmlformats.org/officeDocument/2006/relationships/image" Target="../media/image388.png"/><Relationship Id="rId43" Type="http://schemas.openxmlformats.org/officeDocument/2006/relationships/image" Target="../media/image392.png"/><Relationship Id="rId48" Type="http://schemas.openxmlformats.org/officeDocument/2006/relationships/customXml" Target="../ink/ink384.xml"/><Relationship Id="rId8" Type="http://schemas.openxmlformats.org/officeDocument/2006/relationships/customXml" Target="../ink/ink364.xml"/><Relationship Id="rId51" Type="http://schemas.openxmlformats.org/officeDocument/2006/relationships/image" Target="../media/image396.png"/><Relationship Id="rId3" Type="http://schemas.openxmlformats.org/officeDocument/2006/relationships/image" Target="../media/image346.png"/><Relationship Id="rId12" Type="http://schemas.openxmlformats.org/officeDocument/2006/relationships/customXml" Target="../ink/ink366.xml"/><Relationship Id="rId17" Type="http://schemas.openxmlformats.org/officeDocument/2006/relationships/image" Target="../media/image382.png"/><Relationship Id="rId25" Type="http://schemas.openxmlformats.org/officeDocument/2006/relationships/image" Target="../media/image386.png"/><Relationship Id="rId33" Type="http://schemas.openxmlformats.org/officeDocument/2006/relationships/image" Target="../media/image387.png"/><Relationship Id="rId38" Type="http://schemas.openxmlformats.org/officeDocument/2006/relationships/customXml" Target="../ink/ink379.xml"/><Relationship Id="rId46" Type="http://schemas.openxmlformats.org/officeDocument/2006/relationships/customXml" Target="../ink/ink383.xml"/><Relationship Id="rId20" Type="http://schemas.openxmlformats.org/officeDocument/2006/relationships/customXml" Target="../ink/ink370.xml"/><Relationship Id="rId41" Type="http://schemas.openxmlformats.org/officeDocument/2006/relationships/image" Target="../media/image391.png"/><Relationship Id="rId54" Type="http://schemas.openxmlformats.org/officeDocument/2006/relationships/customXml" Target="../ink/ink3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3.xml"/><Relationship Id="rId15" Type="http://schemas.openxmlformats.org/officeDocument/2006/relationships/image" Target="../media/image381.png"/><Relationship Id="rId23" Type="http://schemas.openxmlformats.org/officeDocument/2006/relationships/image" Target="../media/image385.png"/><Relationship Id="rId28" Type="http://schemas.openxmlformats.org/officeDocument/2006/relationships/customXml" Target="../ink/ink374.xml"/><Relationship Id="rId36" Type="http://schemas.openxmlformats.org/officeDocument/2006/relationships/customXml" Target="../ink/ink378.xml"/><Relationship Id="rId49" Type="http://schemas.openxmlformats.org/officeDocument/2006/relationships/image" Target="../media/image395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0.xml"/><Relationship Id="rId3" Type="http://schemas.openxmlformats.org/officeDocument/2006/relationships/image" Target="../media/image346.png"/><Relationship Id="rId7" Type="http://schemas.openxmlformats.org/officeDocument/2006/relationships/image" Target="../media/image3970.png"/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9.xml"/><Relationship Id="rId5" Type="http://schemas.openxmlformats.org/officeDocument/2006/relationships/image" Target="../media/image3960.png"/><Relationship Id="rId4" Type="http://schemas.openxmlformats.org/officeDocument/2006/relationships/customXml" Target="../ink/ink388.xml"/><Relationship Id="rId9" Type="http://schemas.openxmlformats.org/officeDocument/2006/relationships/image" Target="../media/image3980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4" name="Rectangle 1030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5" name="Rectangle 1032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6" name="Rectangle 1034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7" name="Rectangle 1036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692D6B8-96A2-2F76-2EF0-502FF7A2E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fr-CH" sz="4800" dirty="0">
                <a:solidFill>
                  <a:srgbClr val="FFFFFF"/>
                </a:solidFill>
              </a:rPr>
              <a:t>Programmation dynamique</a:t>
            </a:r>
          </a:p>
        </p:txBody>
      </p:sp>
      <p:sp>
        <p:nvSpPr>
          <p:cNvPr id="1098" name="Rectangle 1038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07930C-E316-4C85-5B35-4A7B0AE74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/>
            <a:r>
              <a:rPr lang="fr-CH" dirty="0">
                <a:solidFill>
                  <a:srgbClr val="FFFFFF"/>
                </a:solidFill>
              </a:rPr>
              <a:t>Cédric DONNER</a:t>
            </a:r>
            <a:br>
              <a:rPr lang="fr-CH" dirty="0">
                <a:solidFill>
                  <a:srgbClr val="FFFFFF"/>
                </a:solidFill>
              </a:rPr>
            </a:br>
            <a:r>
              <a:rPr lang="fr-CH" dirty="0">
                <a:solidFill>
                  <a:srgbClr val="FFFFFF"/>
                </a:solidFill>
              </a:rPr>
              <a:t>Cours Turing, EPFL, 2026</a:t>
            </a:r>
          </a:p>
        </p:txBody>
      </p:sp>
      <p:sp>
        <p:nvSpPr>
          <p:cNvPr id="1099" name="Oval 1040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B12136-3949-D12B-F9EF-D46C6DC45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559" y="2828854"/>
            <a:ext cx="3737164" cy="1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0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Fonctions récursives : modèle d’exécution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6536093" y="3429000"/>
            <a:ext cx="5280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else: 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Encre 25">
                <a:extLst>
                  <a:ext uri="{FF2B5EF4-FFF2-40B4-BE49-F238E27FC236}">
                    <a16:creationId xmlns:a16="http://schemas.microsoft.com/office/drawing/2014/main" id="{355E659B-DCD7-3BD2-D48C-8437B3B8DA34}"/>
                  </a:ext>
                </a:extLst>
              </p14:cNvPr>
              <p14:cNvContentPartPr/>
              <p14:nvPr/>
            </p14:nvContentPartPr>
            <p14:xfrm>
              <a:off x="635519" y="2014104"/>
              <a:ext cx="2597760" cy="591480"/>
            </p14:xfrm>
          </p:contentPart>
        </mc:Choice>
        <mc:Fallback xmlns="">
          <p:pic>
            <p:nvPicPr>
              <p:cNvPr id="25" name="Encre 25">
                <a:extLst>
                  <a:ext uri="{FF2B5EF4-FFF2-40B4-BE49-F238E27FC236}">
                    <a16:creationId xmlns:a16="http://schemas.microsoft.com/office/drawing/2014/main" id="{355E659B-DCD7-3BD2-D48C-8437B3B8DA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041" y="1998624"/>
                <a:ext cx="2628356" cy="62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e 2">
            <a:extLst>
              <a:ext uri="{FF2B5EF4-FFF2-40B4-BE49-F238E27FC236}">
                <a16:creationId xmlns:a16="http://schemas.microsoft.com/office/drawing/2014/main" id="{4DF4961E-C64B-AD29-0CE3-28980C1C9A21}"/>
              </a:ext>
            </a:extLst>
          </p:cNvPr>
          <p:cNvGrpSpPr/>
          <p:nvPr/>
        </p:nvGrpSpPr>
        <p:grpSpPr>
          <a:xfrm>
            <a:off x="597945" y="3653318"/>
            <a:ext cx="4876149" cy="1111421"/>
            <a:chOff x="1315121" y="3034754"/>
            <a:chExt cx="7974540" cy="181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1" name="Encre 61">
                  <a:extLst>
                    <a:ext uri="{FF2B5EF4-FFF2-40B4-BE49-F238E27FC236}">
                      <a16:creationId xmlns:a16="http://schemas.microsoft.com/office/drawing/2014/main" id="{971ABB76-1F3B-91E3-AB93-F77A1C69D7D0}"/>
                    </a:ext>
                  </a:extLst>
                </p14:cNvPr>
                <p14:cNvContentPartPr/>
                <p14:nvPr/>
              </p14:nvContentPartPr>
              <p14:xfrm>
                <a:off x="1315121" y="3524354"/>
                <a:ext cx="891000" cy="649080"/>
              </p14:xfrm>
            </p:contentPart>
          </mc:Choice>
          <mc:Fallback xmlns="">
            <p:pic>
              <p:nvPicPr>
                <p:cNvPr id="61" name="Encre 61">
                  <a:extLst>
                    <a:ext uri="{FF2B5EF4-FFF2-40B4-BE49-F238E27FC236}">
                      <a16:creationId xmlns:a16="http://schemas.microsoft.com/office/drawing/2014/main" id="{971ABB76-1F3B-91E3-AB93-F77A1C69D7D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99820" y="3509054"/>
                  <a:ext cx="921602" cy="6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60E306A8-FB25-F33F-97AB-C825D29E0182}"/>
                    </a:ext>
                  </a:extLst>
                </p14:cNvPr>
                <p14:cNvContentPartPr/>
                <p14:nvPr/>
              </p14:nvContentPartPr>
              <p14:xfrm>
                <a:off x="3015761" y="3034754"/>
                <a:ext cx="350640" cy="1817640"/>
              </p14:xfrm>
            </p:contentPart>
          </mc:Choice>
          <mc:Fallback xmlns=""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60E306A8-FB25-F33F-97AB-C825D29E01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00490" y="3019450"/>
                  <a:ext cx="381182" cy="1848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5" name="Encre 65">
                  <a:extLst>
                    <a:ext uri="{FF2B5EF4-FFF2-40B4-BE49-F238E27FC236}">
                      <a16:creationId xmlns:a16="http://schemas.microsoft.com/office/drawing/2014/main" id="{BD076431-180C-F99D-AF1B-336C0B454CD3}"/>
                    </a:ext>
                  </a:extLst>
                </p14:cNvPr>
                <p14:cNvContentPartPr/>
                <p14:nvPr/>
              </p14:nvContentPartPr>
              <p14:xfrm>
                <a:off x="2475761" y="3837554"/>
                <a:ext cx="124560" cy="80640"/>
              </p14:xfrm>
            </p:contentPart>
          </mc:Choice>
          <mc:Fallback xmlns="">
            <p:pic>
              <p:nvPicPr>
                <p:cNvPr id="65" name="Encre 65">
                  <a:extLst>
                    <a:ext uri="{FF2B5EF4-FFF2-40B4-BE49-F238E27FC236}">
                      <a16:creationId xmlns:a16="http://schemas.microsoft.com/office/drawing/2014/main" id="{BD076431-180C-F99D-AF1B-336C0B454C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60485" y="3822250"/>
                  <a:ext cx="155112" cy="111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A4D5E1A0-F04D-8179-1AF1-EF90E80BDC52}"/>
                    </a:ext>
                  </a:extLst>
                </p14:cNvPr>
                <p14:cNvContentPartPr/>
                <p14:nvPr/>
              </p14:nvContentPartPr>
              <p14:xfrm>
                <a:off x="3709121" y="3166154"/>
                <a:ext cx="285120" cy="212040"/>
              </p14:xfrm>
            </p:contentPart>
          </mc:Choice>
          <mc:Fallback xmlns=""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A4D5E1A0-F04D-8179-1AF1-EF90E80BDC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93836" y="3150882"/>
                  <a:ext cx="315690" cy="242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0" name="Encre 70">
                  <a:extLst>
                    <a:ext uri="{FF2B5EF4-FFF2-40B4-BE49-F238E27FC236}">
                      <a16:creationId xmlns:a16="http://schemas.microsoft.com/office/drawing/2014/main" id="{A8B4EA38-8D6D-A58F-EE18-42476A34F049}"/>
                    </a:ext>
                  </a:extLst>
                </p14:cNvPr>
                <p14:cNvContentPartPr/>
                <p14:nvPr/>
              </p14:nvContentPartPr>
              <p14:xfrm>
                <a:off x="7325501" y="3127058"/>
                <a:ext cx="255960" cy="270360"/>
              </p14:xfrm>
            </p:contentPart>
          </mc:Choice>
          <mc:Fallback xmlns="">
            <p:pic>
              <p:nvPicPr>
                <p:cNvPr id="70" name="Encre 70">
                  <a:extLst>
                    <a:ext uri="{FF2B5EF4-FFF2-40B4-BE49-F238E27FC236}">
                      <a16:creationId xmlns:a16="http://schemas.microsoft.com/office/drawing/2014/main" id="{A8B4EA38-8D6D-A58F-EE18-42476A34F04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10202" y="3111777"/>
                  <a:ext cx="286558" cy="300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1" name="Encre 70">
                  <a:extLst>
                    <a:ext uri="{FF2B5EF4-FFF2-40B4-BE49-F238E27FC236}">
                      <a16:creationId xmlns:a16="http://schemas.microsoft.com/office/drawing/2014/main" id="{F717AAC7-EF36-DB39-5242-5447C623234D}"/>
                    </a:ext>
                  </a:extLst>
                </p14:cNvPr>
                <p14:cNvContentPartPr/>
                <p14:nvPr/>
              </p14:nvContentPartPr>
              <p14:xfrm>
                <a:off x="8106701" y="3214538"/>
                <a:ext cx="314280" cy="219240"/>
              </p14:xfrm>
            </p:contentPart>
          </mc:Choice>
          <mc:Fallback xmlns="">
            <p:pic>
              <p:nvPicPr>
                <p:cNvPr id="71" name="Encre 70">
                  <a:extLst>
                    <a:ext uri="{FF2B5EF4-FFF2-40B4-BE49-F238E27FC236}">
                      <a16:creationId xmlns:a16="http://schemas.microsoft.com/office/drawing/2014/main" id="{F717AAC7-EF36-DB39-5242-5447C623234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91399" y="3199256"/>
                  <a:ext cx="344884" cy="249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4" name="Encre 73">
                  <a:extLst>
                    <a:ext uri="{FF2B5EF4-FFF2-40B4-BE49-F238E27FC236}">
                      <a16:creationId xmlns:a16="http://schemas.microsoft.com/office/drawing/2014/main" id="{BB2F36D7-4629-9E65-0BD1-DE25A4E10C3B}"/>
                    </a:ext>
                  </a:extLst>
                </p14:cNvPr>
                <p14:cNvContentPartPr/>
                <p14:nvPr/>
              </p14:nvContentPartPr>
              <p14:xfrm>
                <a:off x="9113981" y="3127058"/>
                <a:ext cx="175680" cy="277560"/>
              </p14:xfrm>
            </p:contentPart>
          </mc:Choice>
          <mc:Fallback xmlns="">
            <p:pic>
              <p:nvPicPr>
                <p:cNvPr id="74" name="Encre 73">
                  <a:extLst>
                    <a:ext uri="{FF2B5EF4-FFF2-40B4-BE49-F238E27FC236}">
                      <a16:creationId xmlns:a16="http://schemas.microsoft.com/office/drawing/2014/main" id="{BB2F36D7-4629-9E65-0BD1-DE25A4E10C3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098704" y="3111769"/>
                  <a:ext cx="206233" cy="308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5" name="Encre 75">
                  <a:extLst>
                    <a:ext uri="{FF2B5EF4-FFF2-40B4-BE49-F238E27FC236}">
                      <a16:creationId xmlns:a16="http://schemas.microsoft.com/office/drawing/2014/main" id="{D357C4CC-FC66-7FFC-01F1-2786B1B4C954}"/>
                    </a:ext>
                  </a:extLst>
                </p14:cNvPr>
                <p14:cNvContentPartPr/>
                <p14:nvPr/>
              </p14:nvContentPartPr>
              <p14:xfrm>
                <a:off x="8690621" y="3185378"/>
                <a:ext cx="138960" cy="270360"/>
              </p14:xfrm>
            </p:contentPart>
          </mc:Choice>
          <mc:Fallback xmlns="">
            <p:pic>
              <p:nvPicPr>
                <p:cNvPr id="75" name="Encre 75">
                  <a:extLst>
                    <a:ext uri="{FF2B5EF4-FFF2-40B4-BE49-F238E27FC236}">
                      <a16:creationId xmlns:a16="http://schemas.microsoft.com/office/drawing/2014/main" id="{D357C4CC-FC66-7FFC-01F1-2786B1B4C9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675312" y="3170097"/>
                  <a:ext cx="169578" cy="300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6" name="Encre 87">
                  <a:extLst>
                    <a:ext uri="{FF2B5EF4-FFF2-40B4-BE49-F238E27FC236}">
                      <a16:creationId xmlns:a16="http://schemas.microsoft.com/office/drawing/2014/main" id="{41C168F6-4086-861C-B2C1-8283391B28EE}"/>
                    </a:ext>
                  </a:extLst>
                </p14:cNvPr>
                <p14:cNvContentPartPr/>
                <p14:nvPr/>
              </p14:nvContentPartPr>
              <p14:xfrm>
                <a:off x="5183321" y="4085594"/>
                <a:ext cx="124560" cy="182880"/>
              </p14:xfrm>
            </p:contentPart>
          </mc:Choice>
          <mc:Fallback xmlns="">
            <p:pic>
              <p:nvPicPr>
                <p:cNvPr id="86" name="Encre 87">
                  <a:extLst>
                    <a:ext uri="{FF2B5EF4-FFF2-40B4-BE49-F238E27FC236}">
                      <a16:creationId xmlns:a16="http://schemas.microsoft.com/office/drawing/2014/main" id="{41C168F6-4086-861C-B2C1-8283391B28E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68045" y="4070305"/>
                  <a:ext cx="155112" cy="2134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7" name="Encre 87">
                  <a:extLst>
                    <a:ext uri="{FF2B5EF4-FFF2-40B4-BE49-F238E27FC236}">
                      <a16:creationId xmlns:a16="http://schemas.microsoft.com/office/drawing/2014/main" id="{C2776725-9708-3249-A078-A21B2F7E0787}"/>
                    </a:ext>
                  </a:extLst>
                </p14:cNvPr>
                <p14:cNvContentPartPr/>
                <p14:nvPr/>
              </p14:nvContentPartPr>
              <p14:xfrm>
                <a:off x="3687161" y="3961754"/>
                <a:ext cx="1211760" cy="518400"/>
              </p14:xfrm>
            </p:contentPart>
          </mc:Choice>
          <mc:Fallback xmlns="">
            <p:pic>
              <p:nvPicPr>
                <p:cNvPr id="87" name="Encre 87">
                  <a:extLst>
                    <a:ext uri="{FF2B5EF4-FFF2-40B4-BE49-F238E27FC236}">
                      <a16:creationId xmlns:a16="http://schemas.microsoft.com/office/drawing/2014/main" id="{C2776725-9708-3249-A078-A21B2F7E078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71860" y="3946472"/>
                  <a:ext cx="1242363" cy="548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2" name="Encre 102">
                  <a:extLst>
                    <a:ext uri="{FF2B5EF4-FFF2-40B4-BE49-F238E27FC236}">
                      <a16:creationId xmlns:a16="http://schemas.microsoft.com/office/drawing/2014/main" id="{A3759FE1-CFBF-1935-78AB-A32767DABED7}"/>
                    </a:ext>
                  </a:extLst>
                </p14:cNvPr>
                <p14:cNvContentPartPr/>
                <p14:nvPr/>
              </p14:nvContentPartPr>
              <p14:xfrm>
                <a:off x="5563121" y="3830354"/>
                <a:ext cx="1408680" cy="533160"/>
              </p14:xfrm>
            </p:contentPart>
          </mc:Choice>
          <mc:Fallback xmlns="">
            <p:pic>
              <p:nvPicPr>
                <p:cNvPr id="102" name="Encre 102">
                  <a:extLst>
                    <a:ext uri="{FF2B5EF4-FFF2-40B4-BE49-F238E27FC236}">
                      <a16:creationId xmlns:a16="http://schemas.microsoft.com/office/drawing/2014/main" id="{A3759FE1-CFBF-1935-78AB-A32767DABED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47822" y="3815054"/>
                  <a:ext cx="1439278" cy="563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9" name="Encre 109">
                  <a:extLst>
                    <a:ext uri="{FF2B5EF4-FFF2-40B4-BE49-F238E27FC236}">
                      <a16:creationId xmlns:a16="http://schemas.microsoft.com/office/drawing/2014/main" id="{75036A84-90F2-86FA-CB6A-299C81E6FF4D}"/>
                    </a:ext>
                  </a:extLst>
                </p14:cNvPr>
                <p14:cNvContentPartPr/>
                <p14:nvPr/>
              </p14:nvContentPartPr>
              <p14:xfrm>
                <a:off x="7446281" y="3895874"/>
                <a:ext cx="1204560" cy="307080"/>
              </p14:xfrm>
            </p:contentPart>
          </mc:Choice>
          <mc:Fallback xmlns="">
            <p:pic>
              <p:nvPicPr>
                <p:cNvPr id="109" name="Encre 109">
                  <a:extLst>
                    <a:ext uri="{FF2B5EF4-FFF2-40B4-BE49-F238E27FC236}">
                      <a16:creationId xmlns:a16="http://schemas.microsoft.com/office/drawing/2014/main" id="{75036A84-90F2-86FA-CB6A-299C81E6FF4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30974" y="3880549"/>
                  <a:ext cx="1235174" cy="33772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0" name="Encre 189">
                <a:extLst>
                  <a:ext uri="{FF2B5EF4-FFF2-40B4-BE49-F238E27FC236}">
                    <a16:creationId xmlns:a16="http://schemas.microsoft.com/office/drawing/2014/main" id="{463453CF-342A-06ED-66FF-02A73CFA4DD3}"/>
                  </a:ext>
                </a:extLst>
              </p14:cNvPr>
              <p14:cNvContentPartPr/>
              <p14:nvPr/>
            </p14:nvContentPartPr>
            <p14:xfrm>
              <a:off x="4241706" y="3802674"/>
              <a:ext cx="1265040" cy="46440"/>
            </p14:xfrm>
          </p:contentPart>
        </mc:Choice>
        <mc:Fallback xmlns="">
          <p:pic>
            <p:nvPicPr>
              <p:cNvPr id="190" name="Encre 189">
                <a:extLst>
                  <a:ext uri="{FF2B5EF4-FFF2-40B4-BE49-F238E27FC236}">
                    <a16:creationId xmlns:a16="http://schemas.microsoft.com/office/drawing/2014/main" id="{463453CF-342A-06ED-66FF-02A73CFA4DD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87706" y="3694674"/>
                <a:ext cx="13726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2" name="Encre 191">
                <a:extLst>
                  <a:ext uri="{FF2B5EF4-FFF2-40B4-BE49-F238E27FC236}">
                    <a16:creationId xmlns:a16="http://schemas.microsoft.com/office/drawing/2014/main" id="{8C1A0CAE-774C-9F20-676A-9F1A004D5882}"/>
                  </a:ext>
                </a:extLst>
              </p14:cNvPr>
              <p14:cNvContentPartPr/>
              <p14:nvPr/>
            </p14:nvContentPartPr>
            <p14:xfrm>
              <a:off x="1979826" y="3779634"/>
              <a:ext cx="281880" cy="32760"/>
            </p14:xfrm>
          </p:contentPart>
        </mc:Choice>
        <mc:Fallback xmlns="">
          <p:pic>
            <p:nvPicPr>
              <p:cNvPr id="192" name="Encre 191">
                <a:extLst>
                  <a:ext uri="{FF2B5EF4-FFF2-40B4-BE49-F238E27FC236}">
                    <a16:creationId xmlns:a16="http://schemas.microsoft.com/office/drawing/2014/main" id="{8C1A0CAE-774C-9F20-676A-9F1A004D588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25826" y="3671634"/>
                <a:ext cx="3895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5" name="Encre 194">
                <a:extLst>
                  <a:ext uri="{FF2B5EF4-FFF2-40B4-BE49-F238E27FC236}">
                    <a16:creationId xmlns:a16="http://schemas.microsoft.com/office/drawing/2014/main" id="{880AEB04-C81F-1610-C001-D9ABDB449390}"/>
                  </a:ext>
                </a:extLst>
              </p14:cNvPr>
              <p14:cNvContentPartPr/>
              <p14:nvPr/>
            </p14:nvContentPartPr>
            <p14:xfrm>
              <a:off x="2028116" y="4337994"/>
              <a:ext cx="3164760" cy="64800"/>
            </p14:xfrm>
          </p:contentPart>
        </mc:Choice>
        <mc:Fallback xmlns="">
          <p:pic>
            <p:nvPicPr>
              <p:cNvPr id="195" name="Encre 194">
                <a:extLst>
                  <a:ext uri="{FF2B5EF4-FFF2-40B4-BE49-F238E27FC236}">
                    <a16:creationId xmlns:a16="http://schemas.microsoft.com/office/drawing/2014/main" id="{880AEB04-C81F-1610-C001-D9ABDB44939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74110" y="4229994"/>
                <a:ext cx="3272412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2" name="Encre 37">
                <a:extLst>
                  <a:ext uri="{FF2B5EF4-FFF2-40B4-BE49-F238E27FC236}">
                    <a16:creationId xmlns:a16="http://schemas.microsoft.com/office/drawing/2014/main" id="{08046303-0505-7B50-07F6-16292B9641CC}"/>
                  </a:ext>
                </a:extLst>
              </p14:cNvPr>
              <p14:cNvContentPartPr/>
              <p14:nvPr/>
            </p14:nvContentPartPr>
            <p14:xfrm>
              <a:off x="2469680" y="7357637"/>
              <a:ext cx="78840" cy="82800"/>
            </p14:xfrm>
          </p:contentPart>
        </mc:Choice>
        <mc:Fallback xmlns="">
          <p:pic>
            <p:nvPicPr>
              <p:cNvPr id="242" name="Encre 37">
                <a:extLst>
                  <a:ext uri="{FF2B5EF4-FFF2-40B4-BE49-F238E27FC236}">
                    <a16:creationId xmlns:a16="http://schemas.microsoft.com/office/drawing/2014/main" id="{08046303-0505-7B50-07F6-16292B9641C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54200" y="7342089"/>
                <a:ext cx="109440" cy="113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3" name="Encre 37">
                <a:extLst>
                  <a:ext uri="{FF2B5EF4-FFF2-40B4-BE49-F238E27FC236}">
                    <a16:creationId xmlns:a16="http://schemas.microsoft.com/office/drawing/2014/main" id="{E625D493-B48F-57C0-4A6B-EB95B7D8D514}"/>
                  </a:ext>
                </a:extLst>
              </p14:cNvPr>
              <p14:cNvContentPartPr/>
              <p14:nvPr/>
            </p14:nvContentPartPr>
            <p14:xfrm>
              <a:off x="1616120" y="7236317"/>
              <a:ext cx="673920" cy="383760"/>
            </p14:xfrm>
          </p:contentPart>
        </mc:Choice>
        <mc:Fallback xmlns="">
          <p:pic>
            <p:nvPicPr>
              <p:cNvPr id="243" name="Encre 37">
                <a:extLst>
                  <a:ext uri="{FF2B5EF4-FFF2-40B4-BE49-F238E27FC236}">
                    <a16:creationId xmlns:a16="http://schemas.microsoft.com/office/drawing/2014/main" id="{E625D493-B48F-57C0-4A6B-EB95B7D8D51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00632" y="7220837"/>
                <a:ext cx="704536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4" name="Encre 243">
                <a:extLst>
                  <a:ext uri="{FF2B5EF4-FFF2-40B4-BE49-F238E27FC236}">
                    <a16:creationId xmlns:a16="http://schemas.microsoft.com/office/drawing/2014/main" id="{D25453E1-0984-85C8-6E27-8F7F64EA369F}"/>
                  </a:ext>
                </a:extLst>
              </p14:cNvPr>
              <p14:cNvContentPartPr/>
              <p14:nvPr/>
            </p14:nvContentPartPr>
            <p14:xfrm>
              <a:off x="2899880" y="7252730"/>
              <a:ext cx="12240" cy="270360"/>
            </p14:xfrm>
          </p:contentPart>
        </mc:Choice>
        <mc:Fallback xmlns="">
          <p:pic>
            <p:nvPicPr>
              <p:cNvPr id="244" name="Encre 243">
                <a:extLst>
                  <a:ext uri="{FF2B5EF4-FFF2-40B4-BE49-F238E27FC236}">
                    <a16:creationId xmlns:a16="http://schemas.microsoft.com/office/drawing/2014/main" id="{D25453E1-0984-85C8-6E27-8F7F64EA369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84400" y="7237250"/>
                <a:ext cx="42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5" name="Encre 244">
                <a:extLst>
                  <a:ext uri="{FF2B5EF4-FFF2-40B4-BE49-F238E27FC236}">
                    <a16:creationId xmlns:a16="http://schemas.microsoft.com/office/drawing/2014/main" id="{A7AF9841-3662-D5FF-3382-84B55A8A42B8}"/>
                  </a:ext>
                </a:extLst>
              </p14:cNvPr>
              <p14:cNvContentPartPr/>
              <p14:nvPr/>
            </p14:nvContentPartPr>
            <p14:xfrm>
              <a:off x="2848760" y="7236890"/>
              <a:ext cx="172440" cy="23760"/>
            </p14:xfrm>
          </p:contentPart>
        </mc:Choice>
        <mc:Fallback xmlns="">
          <p:pic>
            <p:nvPicPr>
              <p:cNvPr id="245" name="Encre 244">
                <a:extLst>
                  <a:ext uri="{FF2B5EF4-FFF2-40B4-BE49-F238E27FC236}">
                    <a16:creationId xmlns:a16="http://schemas.microsoft.com/office/drawing/2014/main" id="{A7AF9841-3662-D5FF-3382-84B55A8A42B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33280" y="7221410"/>
                <a:ext cx="203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6" name="Encre 245">
                <a:extLst>
                  <a:ext uri="{FF2B5EF4-FFF2-40B4-BE49-F238E27FC236}">
                    <a16:creationId xmlns:a16="http://schemas.microsoft.com/office/drawing/2014/main" id="{5FE01858-CF1E-A3D5-DAB0-5AE477B81945}"/>
                  </a:ext>
                </a:extLst>
              </p14:cNvPr>
              <p14:cNvContentPartPr/>
              <p14:nvPr/>
            </p14:nvContentPartPr>
            <p14:xfrm>
              <a:off x="2904200" y="7354250"/>
              <a:ext cx="125280" cy="15840"/>
            </p14:xfrm>
          </p:contentPart>
        </mc:Choice>
        <mc:Fallback xmlns="">
          <p:pic>
            <p:nvPicPr>
              <p:cNvPr id="246" name="Encre 245">
                <a:extLst>
                  <a:ext uri="{FF2B5EF4-FFF2-40B4-BE49-F238E27FC236}">
                    <a16:creationId xmlns:a16="http://schemas.microsoft.com/office/drawing/2014/main" id="{5FE01858-CF1E-A3D5-DAB0-5AE477B8194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88720" y="7338770"/>
                <a:ext cx="155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7" name="Encre 246">
                <a:extLst>
                  <a:ext uri="{FF2B5EF4-FFF2-40B4-BE49-F238E27FC236}">
                    <a16:creationId xmlns:a16="http://schemas.microsoft.com/office/drawing/2014/main" id="{E4A4DB8A-2500-FD9B-2F18-A15ED46338C9}"/>
                  </a:ext>
                </a:extLst>
              </p14:cNvPr>
              <p14:cNvContentPartPr/>
              <p14:nvPr/>
            </p14:nvContentPartPr>
            <p14:xfrm>
              <a:off x="3099320" y="7448210"/>
              <a:ext cx="109800" cy="86400"/>
            </p14:xfrm>
          </p:contentPart>
        </mc:Choice>
        <mc:Fallback xmlns="">
          <p:pic>
            <p:nvPicPr>
              <p:cNvPr id="247" name="Encre 246">
                <a:extLst>
                  <a:ext uri="{FF2B5EF4-FFF2-40B4-BE49-F238E27FC236}">
                    <a16:creationId xmlns:a16="http://schemas.microsoft.com/office/drawing/2014/main" id="{E4A4DB8A-2500-FD9B-2F18-A15ED46338C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83840" y="7432730"/>
                <a:ext cx="1404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8" name="Encre 247">
                <a:extLst>
                  <a:ext uri="{FF2B5EF4-FFF2-40B4-BE49-F238E27FC236}">
                    <a16:creationId xmlns:a16="http://schemas.microsoft.com/office/drawing/2014/main" id="{FDAEE51D-83E3-18CD-2F0D-A161481B5555}"/>
                  </a:ext>
                </a:extLst>
              </p14:cNvPr>
              <p14:cNvContentPartPr/>
              <p14:nvPr/>
            </p14:nvContentPartPr>
            <p14:xfrm>
              <a:off x="3165920" y="7471970"/>
              <a:ext cx="15840" cy="141120"/>
            </p14:xfrm>
          </p:contentPart>
        </mc:Choice>
        <mc:Fallback xmlns="">
          <p:pic>
            <p:nvPicPr>
              <p:cNvPr id="248" name="Encre 247">
                <a:extLst>
                  <a:ext uri="{FF2B5EF4-FFF2-40B4-BE49-F238E27FC236}">
                    <a16:creationId xmlns:a16="http://schemas.microsoft.com/office/drawing/2014/main" id="{FDAEE51D-83E3-18CD-2F0D-A161481B555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50440" y="7456490"/>
                <a:ext cx="464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49" name="Encre 66">
                <a:extLst>
                  <a:ext uri="{FF2B5EF4-FFF2-40B4-BE49-F238E27FC236}">
                    <a16:creationId xmlns:a16="http://schemas.microsoft.com/office/drawing/2014/main" id="{EC78F424-D4EC-89F0-174B-32FCCC194621}"/>
                  </a:ext>
                </a:extLst>
              </p14:cNvPr>
              <p14:cNvContentPartPr/>
              <p14:nvPr/>
            </p14:nvContentPartPr>
            <p14:xfrm>
              <a:off x="3535640" y="7326890"/>
              <a:ext cx="77040" cy="78840"/>
            </p14:xfrm>
          </p:contentPart>
        </mc:Choice>
        <mc:Fallback xmlns="">
          <p:pic>
            <p:nvPicPr>
              <p:cNvPr id="249" name="Encre 66">
                <a:extLst>
                  <a:ext uri="{FF2B5EF4-FFF2-40B4-BE49-F238E27FC236}">
                    <a16:creationId xmlns:a16="http://schemas.microsoft.com/office/drawing/2014/main" id="{EC78F424-D4EC-89F0-174B-32FCCC19462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20087" y="7311339"/>
                <a:ext cx="107784" cy="109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0" name="Encre 72">
                <a:extLst>
                  <a:ext uri="{FF2B5EF4-FFF2-40B4-BE49-F238E27FC236}">
                    <a16:creationId xmlns:a16="http://schemas.microsoft.com/office/drawing/2014/main" id="{844F3A74-58A9-57EC-99E7-77C92513B159}"/>
                  </a:ext>
                </a:extLst>
              </p14:cNvPr>
              <p14:cNvContentPartPr/>
              <p14:nvPr/>
            </p14:nvContentPartPr>
            <p14:xfrm>
              <a:off x="4184000" y="7221410"/>
              <a:ext cx="156960" cy="250560"/>
            </p14:xfrm>
          </p:contentPart>
        </mc:Choice>
        <mc:Fallback xmlns="">
          <p:pic>
            <p:nvPicPr>
              <p:cNvPr id="250" name="Encre 72">
                <a:extLst>
                  <a:ext uri="{FF2B5EF4-FFF2-40B4-BE49-F238E27FC236}">
                    <a16:creationId xmlns:a16="http://schemas.microsoft.com/office/drawing/2014/main" id="{844F3A74-58A9-57EC-99E7-77C92513B15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68520" y="7205952"/>
                <a:ext cx="187560" cy="281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51" name="Encre 250">
                <a:extLst>
                  <a:ext uri="{FF2B5EF4-FFF2-40B4-BE49-F238E27FC236}">
                    <a16:creationId xmlns:a16="http://schemas.microsoft.com/office/drawing/2014/main" id="{0EAAE6CD-C3EF-B6AE-2F3C-41D0F6C6E086}"/>
                  </a:ext>
                </a:extLst>
              </p14:cNvPr>
              <p14:cNvContentPartPr/>
              <p14:nvPr/>
            </p14:nvContentPartPr>
            <p14:xfrm>
              <a:off x="4434200" y="7424810"/>
              <a:ext cx="98280" cy="102240"/>
            </p14:xfrm>
          </p:contentPart>
        </mc:Choice>
        <mc:Fallback xmlns="">
          <p:pic>
            <p:nvPicPr>
              <p:cNvPr id="251" name="Encre 250">
                <a:extLst>
                  <a:ext uri="{FF2B5EF4-FFF2-40B4-BE49-F238E27FC236}">
                    <a16:creationId xmlns:a16="http://schemas.microsoft.com/office/drawing/2014/main" id="{0EAAE6CD-C3EF-B6AE-2F3C-41D0F6C6E08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418720" y="7409275"/>
                <a:ext cx="128880" cy="132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52" name="Encre 83">
                <a:extLst>
                  <a:ext uri="{FF2B5EF4-FFF2-40B4-BE49-F238E27FC236}">
                    <a16:creationId xmlns:a16="http://schemas.microsoft.com/office/drawing/2014/main" id="{CDBAA169-611A-1B92-E0AC-C2E60854F5CB}"/>
                  </a:ext>
                </a:extLst>
              </p14:cNvPr>
              <p14:cNvContentPartPr/>
              <p14:nvPr/>
            </p14:nvContentPartPr>
            <p14:xfrm>
              <a:off x="5824160" y="7186130"/>
              <a:ext cx="286200" cy="360720"/>
            </p14:xfrm>
          </p:contentPart>
        </mc:Choice>
        <mc:Fallback xmlns="">
          <p:pic>
            <p:nvPicPr>
              <p:cNvPr id="252" name="Encre 83">
                <a:extLst>
                  <a:ext uri="{FF2B5EF4-FFF2-40B4-BE49-F238E27FC236}">
                    <a16:creationId xmlns:a16="http://schemas.microsoft.com/office/drawing/2014/main" id="{CDBAA169-611A-1B92-E0AC-C2E60854F5C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808680" y="7170650"/>
                <a:ext cx="31680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53" name="Encre 83">
                <a:extLst>
                  <a:ext uri="{FF2B5EF4-FFF2-40B4-BE49-F238E27FC236}">
                    <a16:creationId xmlns:a16="http://schemas.microsoft.com/office/drawing/2014/main" id="{6207823F-D82B-2DA6-1DCA-62641BCC10CC}"/>
                  </a:ext>
                </a:extLst>
              </p14:cNvPr>
              <p14:cNvContentPartPr/>
              <p14:nvPr/>
            </p14:nvContentPartPr>
            <p14:xfrm>
              <a:off x="5162840" y="7264250"/>
              <a:ext cx="152640" cy="149040"/>
            </p14:xfrm>
          </p:contentPart>
        </mc:Choice>
        <mc:Fallback xmlns="">
          <p:pic>
            <p:nvPicPr>
              <p:cNvPr id="253" name="Encre 83">
                <a:extLst>
                  <a:ext uri="{FF2B5EF4-FFF2-40B4-BE49-F238E27FC236}">
                    <a16:creationId xmlns:a16="http://schemas.microsoft.com/office/drawing/2014/main" id="{6207823F-D82B-2DA6-1DCA-62641BCC10C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47360" y="7248770"/>
                <a:ext cx="1832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54" name="Encre 89">
                <a:extLst>
                  <a:ext uri="{FF2B5EF4-FFF2-40B4-BE49-F238E27FC236}">
                    <a16:creationId xmlns:a16="http://schemas.microsoft.com/office/drawing/2014/main" id="{1ED396BC-B37A-39AF-7295-189B8F920659}"/>
                  </a:ext>
                </a:extLst>
              </p14:cNvPr>
              <p14:cNvContentPartPr/>
              <p14:nvPr/>
            </p14:nvContentPartPr>
            <p14:xfrm>
              <a:off x="3929388" y="7765370"/>
              <a:ext cx="149040" cy="204120"/>
            </p14:xfrm>
          </p:contentPart>
        </mc:Choice>
        <mc:Fallback xmlns="">
          <p:pic>
            <p:nvPicPr>
              <p:cNvPr id="254" name="Encre 89">
                <a:extLst>
                  <a:ext uri="{FF2B5EF4-FFF2-40B4-BE49-F238E27FC236}">
                    <a16:creationId xmlns:a16="http://schemas.microsoft.com/office/drawing/2014/main" id="{1ED396BC-B37A-39AF-7295-189B8F9206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13945" y="7749863"/>
                <a:ext cx="179566" cy="234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55" name="Encre 254">
                <a:extLst>
                  <a:ext uri="{FF2B5EF4-FFF2-40B4-BE49-F238E27FC236}">
                    <a16:creationId xmlns:a16="http://schemas.microsoft.com/office/drawing/2014/main" id="{6F37FA8F-B9E0-5AC2-976B-B71C9D85FD47}"/>
                  </a:ext>
                </a:extLst>
              </p14:cNvPr>
              <p14:cNvContentPartPr/>
              <p14:nvPr/>
            </p14:nvContentPartPr>
            <p14:xfrm>
              <a:off x="4140708" y="7918010"/>
              <a:ext cx="86400" cy="98280"/>
            </p14:xfrm>
          </p:contentPart>
        </mc:Choice>
        <mc:Fallback xmlns="">
          <p:pic>
            <p:nvPicPr>
              <p:cNvPr id="255" name="Encre 254">
                <a:extLst>
                  <a:ext uri="{FF2B5EF4-FFF2-40B4-BE49-F238E27FC236}">
                    <a16:creationId xmlns:a16="http://schemas.microsoft.com/office/drawing/2014/main" id="{6F37FA8F-B9E0-5AC2-976B-B71C9D85FD4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25228" y="7902530"/>
                <a:ext cx="1170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56" name="Encre 98">
                <a:extLst>
                  <a:ext uri="{FF2B5EF4-FFF2-40B4-BE49-F238E27FC236}">
                    <a16:creationId xmlns:a16="http://schemas.microsoft.com/office/drawing/2014/main" id="{06C2EF1F-D8EE-DA53-47A7-B412C7121181}"/>
                  </a:ext>
                </a:extLst>
              </p14:cNvPr>
              <p14:cNvContentPartPr/>
              <p14:nvPr/>
            </p14:nvContentPartPr>
            <p14:xfrm>
              <a:off x="5005788" y="7730090"/>
              <a:ext cx="235440" cy="258840"/>
            </p14:xfrm>
          </p:contentPart>
        </mc:Choice>
        <mc:Fallback xmlns="">
          <p:pic>
            <p:nvPicPr>
              <p:cNvPr id="256" name="Encre 98">
                <a:extLst>
                  <a:ext uri="{FF2B5EF4-FFF2-40B4-BE49-F238E27FC236}">
                    <a16:creationId xmlns:a16="http://schemas.microsoft.com/office/drawing/2014/main" id="{06C2EF1F-D8EE-DA53-47A7-B412C712118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90284" y="7714588"/>
                <a:ext cx="266087" cy="289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57" name="Encre 98">
                <a:extLst>
                  <a:ext uri="{FF2B5EF4-FFF2-40B4-BE49-F238E27FC236}">
                    <a16:creationId xmlns:a16="http://schemas.microsoft.com/office/drawing/2014/main" id="{F5DB8FA0-FF18-0A26-659F-0F2514C5B3FE}"/>
                  </a:ext>
                </a:extLst>
              </p14:cNvPr>
              <p14:cNvContentPartPr/>
              <p14:nvPr/>
            </p14:nvContentPartPr>
            <p14:xfrm>
              <a:off x="4541748" y="7796690"/>
              <a:ext cx="139680" cy="141120"/>
            </p14:xfrm>
          </p:contentPart>
        </mc:Choice>
        <mc:Fallback xmlns="">
          <p:pic>
            <p:nvPicPr>
              <p:cNvPr id="257" name="Encre 98">
                <a:extLst>
                  <a:ext uri="{FF2B5EF4-FFF2-40B4-BE49-F238E27FC236}">
                    <a16:creationId xmlns:a16="http://schemas.microsoft.com/office/drawing/2014/main" id="{F5DB8FA0-FF18-0A26-659F-0F2514C5B3F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26228" y="7781210"/>
                <a:ext cx="170359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58" name="Encre 257">
                <a:extLst>
                  <a:ext uri="{FF2B5EF4-FFF2-40B4-BE49-F238E27FC236}">
                    <a16:creationId xmlns:a16="http://schemas.microsoft.com/office/drawing/2014/main" id="{1357D627-C824-8E47-143C-20DD952C5243}"/>
                  </a:ext>
                </a:extLst>
              </p14:cNvPr>
              <p14:cNvContentPartPr/>
              <p14:nvPr/>
            </p14:nvContentPartPr>
            <p14:xfrm>
              <a:off x="3800508" y="7651970"/>
              <a:ext cx="187920" cy="485640"/>
            </p14:xfrm>
          </p:contentPart>
        </mc:Choice>
        <mc:Fallback xmlns="">
          <p:pic>
            <p:nvPicPr>
              <p:cNvPr id="258" name="Encre 257">
                <a:extLst>
                  <a:ext uri="{FF2B5EF4-FFF2-40B4-BE49-F238E27FC236}">
                    <a16:creationId xmlns:a16="http://schemas.microsoft.com/office/drawing/2014/main" id="{1357D627-C824-8E47-143C-20DD952C524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85028" y="7636501"/>
                <a:ext cx="218520" cy="516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9" name="Encre 258">
                <a:extLst>
                  <a:ext uri="{FF2B5EF4-FFF2-40B4-BE49-F238E27FC236}">
                    <a16:creationId xmlns:a16="http://schemas.microsoft.com/office/drawing/2014/main" id="{78688357-7973-1C5A-BABE-6F2071E90BAA}"/>
                  </a:ext>
                </a:extLst>
              </p14:cNvPr>
              <p14:cNvContentPartPr/>
              <p14:nvPr/>
            </p14:nvContentPartPr>
            <p14:xfrm>
              <a:off x="5342748" y="7577810"/>
              <a:ext cx="70560" cy="512640"/>
            </p14:xfrm>
          </p:contentPart>
        </mc:Choice>
        <mc:Fallback xmlns="">
          <p:pic>
            <p:nvPicPr>
              <p:cNvPr id="259" name="Encre 258">
                <a:extLst>
                  <a:ext uri="{FF2B5EF4-FFF2-40B4-BE49-F238E27FC236}">
                    <a16:creationId xmlns:a16="http://schemas.microsoft.com/office/drawing/2014/main" id="{78688357-7973-1C5A-BABE-6F2071E90BA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327268" y="7562330"/>
                <a:ext cx="10116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60" name="Encre 104">
                <a:extLst>
                  <a:ext uri="{FF2B5EF4-FFF2-40B4-BE49-F238E27FC236}">
                    <a16:creationId xmlns:a16="http://schemas.microsoft.com/office/drawing/2014/main" id="{792DCE70-FC5F-7E48-47B6-C2717C78D252}"/>
                  </a:ext>
                </a:extLst>
              </p14:cNvPr>
              <p14:cNvContentPartPr/>
              <p14:nvPr/>
            </p14:nvContentPartPr>
            <p14:xfrm>
              <a:off x="5759268" y="7749890"/>
              <a:ext cx="115920" cy="145080"/>
            </p14:xfrm>
          </p:contentPart>
        </mc:Choice>
        <mc:Fallback xmlns="">
          <p:pic>
            <p:nvPicPr>
              <p:cNvPr id="260" name="Encre 104">
                <a:extLst>
                  <a:ext uri="{FF2B5EF4-FFF2-40B4-BE49-F238E27FC236}">
                    <a16:creationId xmlns:a16="http://schemas.microsoft.com/office/drawing/2014/main" id="{792DCE70-FC5F-7E48-47B6-C2717C78D25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43788" y="7734410"/>
                <a:ext cx="1465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61" name="Encre 110">
                <a:extLst>
                  <a:ext uri="{FF2B5EF4-FFF2-40B4-BE49-F238E27FC236}">
                    <a16:creationId xmlns:a16="http://schemas.microsoft.com/office/drawing/2014/main" id="{9674C9BE-67ED-6CC9-827A-FDA870FF0A47}"/>
                  </a:ext>
                </a:extLst>
              </p14:cNvPr>
              <p14:cNvContentPartPr/>
              <p14:nvPr/>
            </p14:nvContentPartPr>
            <p14:xfrm>
              <a:off x="6247428" y="7663490"/>
              <a:ext cx="277920" cy="262800"/>
            </p14:xfrm>
          </p:contentPart>
        </mc:Choice>
        <mc:Fallback xmlns="">
          <p:pic>
            <p:nvPicPr>
              <p:cNvPr id="261" name="Encre 110">
                <a:extLst>
                  <a:ext uri="{FF2B5EF4-FFF2-40B4-BE49-F238E27FC236}">
                    <a16:creationId xmlns:a16="http://schemas.microsoft.com/office/drawing/2014/main" id="{9674C9BE-67ED-6CC9-827A-FDA870FF0A4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31948" y="7647989"/>
                <a:ext cx="308520" cy="293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62" name="Encre 117">
                <a:extLst>
                  <a:ext uri="{FF2B5EF4-FFF2-40B4-BE49-F238E27FC236}">
                    <a16:creationId xmlns:a16="http://schemas.microsoft.com/office/drawing/2014/main" id="{89878B05-D0AC-25FC-618B-6E412AB42F12}"/>
                  </a:ext>
                </a:extLst>
              </p14:cNvPr>
              <p14:cNvContentPartPr/>
              <p14:nvPr/>
            </p14:nvContentPartPr>
            <p14:xfrm>
              <a:off x="6924588" y="7624610"/>
              <a:ext cx="571320" cy="262440"/>
            </p14:xfrm>
          </p:contentPart>
        </mc:Choice>
        <mc:Fallback xmlns="">
          <p:pic>
            <p:nvPicPr>
              <p:cNvPr id="262" name="Encre 117">
                <a:extLst>
                  <a:ext uri="{FF2B5EF4-FFF2-40B4-BE49-F238E27FC236}">
                    <a16:creationId xmlns:a16="http://schemas.microsoft.com/office/drawing/2014/main" id="{89878B05-D0AC-25FC-618B-6E412AB42F1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909118" y="7609151"/>
                <a:ext cx="601901" cy="292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63" name="Encre 262">
                <a:extLst>
                  <a:ext uri="{FF2B5EF4-FFF2-40B4-BE49-F238E27FC236}">
                    <a16:creationId xmlns:a16="http://schemas.microsoft.com/office/drawing/2014/main" id="{DCCF4DFA-B140-13E5-AF0A-355CBC196456}"/>
                  </a:ext>
                </a:extLst>
              </p14:cNvPr>
              <p14:cNvContentPartPr/>
              <p14:nvPr/>
            </p14:nvContentPartPr>
            <p14:xfrm>
              <a:off x="6137268" y="7542170"/>
              <a:ext cx="223560" cy="540720"/>
            </p14:xfrm>
          </p:contentPart>
        </mc:Choice>
        <mc:Fallback xmlns="">
          <p:pic>
            <p:nvPicPr>
              <p:cNvPr id="263" name="Encre 262">
                <a:extLst>
                  <a:ext uri="{FF2B5EF4-FFF2-40B4-BE49-F238E27FC236}">
                    <a16:creationId xmlns:a16="http://schemas.microsoft.com/office/drawing/2014/main" id="{DCCF4DFA-B140-13E5-AF0A-355CBC19645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21788" y="7526680"/>
                <a:ext cx="254160" cy="571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64" name="Encre 263">
                <a:extLst>
                  <a:ext uri="{FF2B5EF4-FFF2-40B4-BE49-F238E27FC236}">
                    <a16:creationId xmlns:a16="http://schemas.microsoft.com/office/drawing/2014/main" id="{D7A5E0E4-CF3A-C947-EF1F-3EDE4CAD8610}"/>
                  </a:ext>
                </a:extLst>
              </p14:cNvPr>
              <p14:cNvContentPartPr/>
              <p14:nvPr/>
            </p14:nvContentPartPr>
            <p14:xfrm>
              <a:off x="7495548" y="7487450"/>
              <a:ext cx="102240" cy="610920"/>
            </p14:xfrm>
          </p:contentPart>
        </mc:Choice>
        <mc:Fallback xmlns="">
          <p:pic>
            <p:nvPicPr>
              <p:cNvPr id="264" name="Encre 263">
                <a:extLst>
                  <a:ext uri="{FF2B5EF4-FFF2-40B4-BE49-F238E27FC236}">
                    <a16:creationId xmlns:a16="http://schemas.microsoft.com/office/drawing/2014/main" id="{D7A5E0E4-CF3A-C947-EF1F-3EDE4CAD861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480068" y="7471970"/>
                <a:ext cx="13284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65" name="Encre 125">
                <a:extLst>
                  <a:ext uri="{FF2B5EF4-FFF2-40B4-BE49-F238E27FC236}">
                    <a16:creationId xmlns:a16="http://schemas.microsoft.com/office/drawing/2014/main" id="{3972AB46-5406-6113-8068-B6D119998F39}"/>
                  </a:ext>
                </a:extLst>
              </p14:cNvPr>
              <p14:cNvContentPartPr/>
              <p14:nvPr/>
            </p14:nvContentPartPr>
            <p14:xfrm>
              <a:off x="3475428" y="8329130"/>
              <a:ext cx="90360" cy="66600"/>
            </p14:xfrm>
          </p:contentPart>
        </mc:Choice>
        <mc:Fallback xmlns="">
          <p:pic>
            <p:nvPicPr>
              <p:cNvPr id="265" name="Encre 125">
                <a:extLst>
                  <a:ext uri="{FF2B5EF4-FFF2-40B4-BE49-F238E27FC236}">
                    <a16:creationId xmlns:a16="http://schemas.microsoft.com/office/drawing/2014/main" id="{3972AB46-5406-6113-8068-B6D119998F3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459948" y="8313733"/>
                <a:ext cx="120960" cy="97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66" name="Encre 125">
                <a:extLst>
                  <a:ext uri="{FF2B5EF4-FFF2-40B4-BE49-F238E27FC236}">
                    <a16:creationId xmlns:a16="http://schemas.microsoft.com/office/drawing/2014/main" id="{851708BD-7EAC-F416-F453-51D266A33CF0}"/>
                  </a:ext>
                </a:extLst>
              </p14:cNvPr>
              <p14:cNvContentPartPr/>
              <p14:nvPr/>
            </p14:nvContentPartPr>
            <p14:xfrm>
              <a:off x="3510348" y="7867250"/>
              <a:ext cx="86760" cy="113760"/>
            </p14:xfrm>
          </p:contentPart>
        </mc:Choice>
        <mc:Fallback xmlns="">
          <p:pic>
            <p:nvPicPr>
              <p:cNvPr id="266" name="Encre 125">
                <a:extLst>
                  <a:ext uri="{FF2B5EF4-FFF2-40B4-BE49-F238E27FC236}">
                    <a16:creationId xmlns:a16="http://schemas.microsoft.com/office/drawing/2014/main" id="{851708BD-7EAC-F416-F453-51D266A33CF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494803" y="7851819"/>
                <a:ext cx="117488" cy="144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67" name="Encre 138">
                <a:extLst>
                  <a:ext uri="{FF2B5EF4-FFF2-40B4-BE49-F238E27FC236}">
                    <a16:creationId xmlns:a16="http://schemas.microsoft.com/office/drawing/2014/main" id="{D63B3A1A-8B21-1438-33CA-F420AAD265BA}"/>
                  </a:ext>
                </a:extLst>
              </p14:cNvPr>
              <p14:cNvContentPartPr/>
              <p14:nvPr/>
            </p14:nvContentPartPr>
            <p14:xfrm>
              <a:off x="4939188" y="8184410"/>
              <a:ext cx="227520" cy="211320"/>
            </p14:xfrm>
          </p:contentPart>
        </mc:Choice>
        <mc:Fallback xmlns="">
          <p:pic>
            <p:nvPicPr>
              <p:cNvPr id="267" name="Encre 138">
                <a:extLst>
                  <a:ext uri="{FF2B5EF4-FFF2-40B4-BE49-F238E27FC236}">
                    <a16:creationId xmlns:a16="http://schemas.microsoft.com/office/drawing/2014/main" id="{D63B3A1A-8B21-1438-33CA-F420AAD265B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923708" y="8168956"/>
                <a:ext cx="258120" cy="241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68" name="Encre 138">
                <a:extLst>
                  <a:ext uri="{FF2B5EF4-FFF2-40B4-BE49-F238E27FC236}">
                    <a16:creationId xmlns:a16="http://schemas.microsoft.com/office/drawing/2014/main" id="{80B7C77A-F279-4838-6227-3C68B9F4DEB1}"/>
                  </a:ext>
                </a:extLst>
              </p14:cNvPr>
              <p14:cNvContentPartPr/>
              <p14:nvPr/>
            </p14:nvContentPartPr>
            <p14:xfrm>
              <a:off x="4551828" y="8264330"/>
              <a:ext cx="102240" cy="127800"/>
            </p14:xfrm>
          </p:contentPart>
        </mc:Choice>
        <mc:Fallback xmlns="">
          <p:pic>
            <p:nvPicPr>
              <p:cNvPr id="268" name="Encre 138">
                <a:extLst>
                  <a:ext uri="{FF2B5EF4-FFF2-40B4-BE49-F238E27FC236}">
                    <a16:creationId xmlns:a16="http://schemas.microsoft.com/office/drawing/2014/main" id="{80B7C77A-F279-4838-6227-3C68B9F4DEB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536348" y="8248850"/>
                <a:ext cx="1328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69" name="Encre 138">
                <a:extLst>
                  <a:ext uri="{FF2B5EF4-FFF2-40B4-BE49-F238E27FC236}">
                    <a16:creationId xmlns:a16="http://schemas.microsoft.com/office/drawing/2014/main" id="{76813567-AE2F-6E8D-879A-8A5AF4D9D1BE}"/>
                  </a:ext>
                </a:extLst>
              </p14:cNvPr>
              <p14:cNvContentPartPr/>
              <p14:nvPr/>
            </p14:nvContentPartPr>
            <p14:xfrm>
              <a:off x="3976188" y="8227250"/>
              <a:ext cx="266760" cy="219600"/>
            </p14:xfrm>
          </p:contentPart>
        </mc:Choice>
        <mc:Fallback xmlns="">
          <p:pic>
            <p:nvPicPr>
              <p:cNvPr id="269" name="Encre 138">
                <a:extLst>
                  <a:ext uri="{FF2B5EF4-FFF2-40B4-BE49-F238E27FC236}">
                    <a16:creationId xmlns:a16="http://schemas.microsoft.com/office/drawing/2014/main" id="{76813567-AE2F-6E8D-879A-8A5AF4D9D1B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960687" y="8211770"/>
                <a:ext cx="297401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70" name="Encre 141">
                <a:extLst>
                  <a:ext uri="{FF2B5EF4-FFF2-40B4-BE49-F238E27FC236}">
                    <a16:creationId xmlns:a16="http://schemas.microsoft.com/office/drawing/2014/main" id="{0E4210F8-2C2A-EEA1-7068-EAEC33027F63}"/>
                  </a:ext>
                </a:extLst>
              </p14:cNvPr>
              <p14:cNvContentPartPr/>
              <p14:nvPr/>
            </p14:nvContentPartPr>
            <p14:xfrm>
              <a:off x="5723420" y="8239533"/>
              <a:ext cx="123120" cy="139680"/>
            </p14:xfrm>
          </p:contentPart>
        </mc:Choice>
        <mc:Fallback xmlns="">
          <p:pic>
            <p:nvPicPr>
              <p:cNvPr id="270" name="Encre 141">
                <a:extLst>
                  <a:ext uri="{FF2B5EF4-FFF2-40B4-BE49-F238E27FC236}">
                    <a16:creationId xmlns:a16="http://schemas.microsoft.com/office/drawing/2014/main" id="{0E4210F8-2C2A-EEA1-7068-EAEC33027F6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707940" y="8224053"/>
                <a:ext cx="1537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71" name="Encre 165">
                <a:extLst>
                  <a:ext uri="{FF2B5EF4-FFF2-40B4-BE49-F238E27FC236}">
                    <a16:creationId xmlns:a16="http://schemas.microsoft.com/office/drawing/2014/main" id="{4631626F-1FB4-0A5F-FA82-72000F38B868}"/>
                  </a:ext>
                </a:extLst>
              </p14:cNvPr>
              <p14:cNvContentPartPr/>
              <p14:nvPr/>
            </p14:nvContentPartPr>
            <p14:xfrm>
              <a:off x="7910420" y="8186613"/>
              <a:ext cx="154800" cy="139680"/>
            </p14:xfrm>
          </p:contentPart>
        </mc:Choice>
        <mc:Fallback xmlns="">
          <p:pic>
            <p:nvPicPr>
              <p:cNvPr id="271" name="Encre 165">
                <a:extLst>
                  <a:ext uri="{FF2B5EF4-FFF2-40B4-BE49-F238E27FC236}">
                    <a16:creationId xmlns:a16="http://schemas.microsoft.com/office/drawing/2014/main" id="{4631626F-1FB4-0A5F-FA82-72000F38B86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894940" y="8171133"/>
                <a:ext cx="1854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72" name="Encre 165">
                <a:extLst>
                  <a:ext uri="{FF2B5EF4-FFF2-40B4-BE49-F238E27FC236}">
                    <a16:creationId xmlns:a16="http://schemas.microsoft.com/office/drawing/2014/main" id="{3194B8D7-9181-23B8-452B-8FE1896A0F61}"/>
                  </a:ext>
                </a:extLst>
              </p14:cNvPr>
              <p14:cNvContentPartPr/>
              <p14:nvPr/>
            </p14:nvContentPartPr>
            <p14:xfrm>
              <a:off x="8339900" y="8077533"/>
              <a:ext cx="271440" cy="297720"/>
            </p14:xfrm>
          </p:contentPart>
        </mc:Choice>
        <mc:Fallback xmlns="">
          <p:pic>
            <p:nvPicPr>
              <p:cNvPr id="272" name="Encre 165">
                <a:extLst>
                  <a:ext uri="{FF2B5EF4-FFF2-40B4-BE49-F238E27FC236}">
                    <a16:creationId xmlns:a16="http://schemas.microsoft.com/office/drawing/2014/main" id="{3194B8D7-9181-23B8-452B-8FE1896A0F6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24441" y="8062072"/>
                <a:ext cx="301999" cy="328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73" name="Encre 165">
                <a:extLst>
                  <a:ext uri="{FF2B5EF4-FFF2-40B4-BE49-F238E27FC236}">
                    <a16:creationId xmlns:a16="http://schemas.microsoft.com/office/drawing/2014/main" id="{0EADD2B9-3CCB-7878-D7DD-A58C6C271CB0}"/>
                  </a:ext>
                </a:extLst>
              </p14:cNvPr>
              <p14:cNvContentPartPr/>
              <p14:nvPr/>
            </p14:nvContentPartPr>
            <p14:xfrm>
              <a:off x="7401740" y="8122533"/>
              <a:ext cx="218880" cy="218880"/>
            </p14:xfrm>
          </p:contentPart>
        </mc:Choice>
        <mc:Fallback xmlns="">
          <p:pic>
            <p:nvPicPr>
              <p:cNvPr id="273" name="Encre 165">
                <a:extLst>
                  <a:ext uri="{FF2B5EF4-FFF2-40B4-BE49-F238E27FC236}">
                    <a16:creationId xmlns:a16="http://schemas.microsoft.com/office/drawing/2014/main" id="{0EADD2B9-3CCB-7878-D7DD-A58C6C271CB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386260" y="8107053"/>
                <a:ext cx="2494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74" name="Encre 165">
                <a:extLst>
                  <a:ext uri="{FF2B5EF4-FFF2-40B4-BE49-F238E27FC236}">
                    <a16:creationId xmlns:a16="http://schemas.microsoft.com/office/drawing/2014/main" id="{FA50B791-EF20-C546-CFFE-6EB68B685910}"/>
                  </a:ext>
                </a:extLst>
              </p14:cNvPr>
              <p14:cNvContentPartPr/>
              <p14:nvPr/>
            </p14:nvContentPartPr>
            <p14:xfrm>
              <a:off x="6969020" y="8212893"/>
              <a:ext cx="131760" cy="158400"/>
            </p14:xfrm>
          </p:contentPart>
        </mc:Choice>
        <mc:Fallback xmlns="">
          <p:pic>
            <p:nvPicPr>
              <p:cNvPr id="274" name="Encre 165">
                <a:extLst>
                  <a:ext uri="{FF2B5EF4-FFF2-40B4-BE49-F238E27FC236}">
                    <a16:creationId xmlns:a16="http://schemas.microsoft.com/office/drawing/2014/main" id="{FA50B791-EF20-C546-CFFE-6EB68B68591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953540" y="8197413"/>
                <a:ext cx="1623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75" name="Encre 165">
                <a:extLst>
                  <a:ext uri="{FF2B5EF4-FFF2-40B4-BE49-F238E27FC236}">
                    <a16:creationId xmlns:a16="http://schemas.microsoft.com/office/drawing/2014/main" id="{94EAB055-60C4-7EC3-008D-EDDE2800768C}"/>
                  </a:ext>
                </a:extLst>
              </p14:cNvPr>
              <p14:cNvContentPartPr/>
              <p14:nvPr/>
            </p14:nvContentPartPr>
            <p14:xfrm>
              <a:off x="6283220" y="8179053"/>
              <a:ext cx="267840" cy="222840"/>
            </p14:xfrm>
          </p:contentPart>
        </mc:Choice>
        <mc:Fallback xmlns="">
          <p:pic>
            <p:nvPicPr>
              <p:cNvPr id="275" name="Encre 165">
                <a:extLst>
                  <a:ext uri="{FF2B5EF4-FFF2-40B4-BE49-F238E27FC236}">
                    <a16:creationId xmlns:a16="http://schemas.microsoft.com/office/drawing/2014/main" id="{94EAB055-60C4-7EC3-008D-EDDE2800768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267740" y="8163548"/>
                <a:ext cx="298440" cy="253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76" name="Encre 275">
                <a:extLst>
                  <a:ext uri="{FF2B5EF4-FFF2-40B4-BE49-F238E27FC236}">
                    <a16:creationId xmlns:a16="http://schemas.microsoft.com/office/drawing/2014/main" id="{64743F77-60FA-78DB-4483-FAA845C16DAD}"/>
                  </a:ext>
                </a:extLst>
              </p14:cNvPr>
              <p14:cNvContentPartPr/>
              <p14:nvPr/>
            </p14:nvContentPartPr>
            <p14:xfrm>
              <a:off x="4054481" y="8640812"/>
              <a:ext cx="139680" cy="124560"/>
            </p14:xfrm>
          </p:contentPart>
        </mc:Choice>
        <mc:Fallback xmlns="">
          <p:pic>
            <p:nvPicPr>
              <p:cNvPr id="276" name="Encre 275">
                <a:extLst>
                  <a:ext uri="{FF2B5EF4-FFF2-40B4-BE49-F238E27FC236}">
                    <a16:creationId xmlns:a16="http://schemas.microsoft.com/office/drawing/2014/main" id="{64743F77-60FA-78DB-4483-FAA845C16DA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039041" y="8625332"/>
                <a:ext cx="170201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77" name="Encre 276">
                <a:extLst>
                  <a:ext uri="{FF2B5EF4-FFF2-40B4-BE49-F238E27FC236}">
                    <a16:creationId xmlns:a16="http://schemas.microsoft.com/office/drawing/2014/main" id="{67A78B4F-2B1A-25EC-08D9-CA253F1FDDE8}"/>
                  </a:ext>
                </a:extLst>
              </p14:cNvPr>
              <p14:cNvContentPartPr/>
              <p14:nvPr/>
            </p14:nvContentPartPr>
            <p14:xfrm>
              <a:off x="5060321" y="8588252"/>
              <a:ext cx="102240" cy="147240"/>
            </p14:xfrm>
          </p:contentPart>
        </mc:Choice>
        <mc:Fallback xmlns="">
          <p:pic>
            <p:nvPicPr>
              <p:cNvPr id="277" name="Encre 276">
                <a:extLst>
                  <a:ext uri="{FF2B5EF4-FFF2-40B4-BE49-F238E27FC236}">
                    <a16:creationId xmlns:a16="http://schemas.microsoft.com/office/drawing/2014/main" id="{67A78B4F-2B1A-25EC-08D9-CA253F1FDDE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044841" y="8572772"/>
                <a:ext cx="1328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78" name="Encre 277">
                <a:extLst>
                  <a:ext uri="{FF2B5EF4-FFF2-40B4-BE49-F238E27FC236}">
                    <a16:creationId xmlns:a16="http://schemas.microsoft.com/office/drawing/2014/main" id="{51227158-8260-9F95-24EC-1689B8A5074E}"/>
                  </a:ext>
                </a:extLst>
              </p14:cNvPr>
              <p14:cNvContentPartPr/>
              <p14:nvPr/>
            </p14:nvContentPartPr>
            <p14:xfrm>
              <a:off x="6487721" y="8554772"/>
              <a:ext cx="109440" cy="177120"/>
            </p14:xfrm>
          </p:contentPart>
        </mc:Choice>
        <mc:Fallback xmlns="">
          <p:pic>
            <p:nvPicPr>
              <p:cNvPr id="278" name="Encre 277">
                <a:extLst>
                  <a:ext uri="{FF2B5EF4-FFF2-40B4-BE49-F238E27FC236}">
                    <a16:creationId xmlns:a16="http://schemas.microsoft.com/office/drawing/2014/main" id="{51227158-8260-9F95-24EC-1689B8A5074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72241" y="8539292"/>
                <a:ext cx="1400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79" name="Encre 278">
                <a:extLst>
                  <a:ext uri="{FF2B5EF4-FFF2-40B4-BE49-F238E27FC236}">
                    <a16:creationId xmlns:a16="http://schemas.microsoft.com/office/drawing/2014/main" id="{2A514F3B-0802-56B4-4878-B5B018874537}"/>
                  </a:ext>
                </a:extLst>
              </p14:cNvPr>
              <p14:cNvContentPartPr/>
              <p14:nvPr/>
            </p14:nvContentPartPr>
            <p14:xfrm>
              <a:off x="7588241" y="8588612"/>
              <a:ext cx="154080" cy="142560"/>
            </p14:xfrm>
          </p:contentPart>
        </mc:Choice>
        <mc:Fallback xmlns="">
          <p:pic>
            <p:nvPicPr>
              <p:cNvPr id="279" name="Encre 278">
                <a:extLst>
                  <a:ext uri="{FF2B5EF4-FFF2-40B4-BE49-F238E27FC236}">
                    <a16:creationId xmlns:a16="http://schemas.microsoft.com/office/drawing/2014/main" id="{2A514F3B-0802-56B4-4878-B5B01887453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572761" y="8573171"/>
                <a:ext cx="184680" cy="173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80" name="Encre 279">
                <a:extLst>
                  <a:ext uri="{FF2B5EF4-FFF2-40B4-BE49-F238E27FC236}">
                    <a16:creationId xmlns:a16="http://schemas.microsoft.com/office/drawing/2014/main" id="{EE3703D9-79B3-1CFF-D142-227D8AFAD815}"/>
                  </a:ext>
                </a:extLst>
              </p14:cNvPr>
              <p14:cNvContentPartPr/>
              <p14:nvPr/>
            </p14:nvContentPartPr>
            <p14:xfrm>
              <a:off x="8576441" y="8520212"/>
              <a:ext cx="119160" cy="196200"/>
            </p14:xfrm>
          </p:contentPart>
        </mc:Choice>
        <mc:Fallback xmlns="">
          <p:pic>
            <p:nvPicPr>
              <p:cNvPr id="280" name="Encre 279">
                <a:extLst>
                  <a:ext uri="{FF2B5EF4-FFF2-40B4-BE49-F238E27FC236}">
                    <a16:creationId xmlns:a16="http://schemas.microsoft.com/office/drawing/2014/main" id="{EE3703D9-79B3-1CFF-D142-227D8AFAD81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560961" y="8504732"/>
                <a:ext cx="1497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81" name="Encre 280">
                <a:extLst>
                  <a:ext uri="{FF2B5EF4-FFF2-40B4-BE49-F238E27FC236}">
                    <a16:creationId xmlns:a16="http://schemas.microsoft.com/office/drawing/2014/main" id="{AC4E75AB-C348-60A2-02B4-A3D32770DC26}"/>
                  </a:ext>
                </a:extLst>
              </p14:cNvPr>
              <p14:cNvContentPartPr/>
              <p14:nvPr/>
            </p14:nvContentPartPr>
            <p14:xfrm>
              <a:off x="9426041" y="8456132"/>
              <a:ext cx="169920" cy="244800"/>
            </p14:xfrm>
          </p:contentPart>
        </mc:Choice>
        <mc:Fallback xmlns="">
          <p:pic>
            <p:nvPicPr>
              <p:cNvPr id="281" name="Encre 280">
                <a:extLst>
                  <a:ext uri="{FF2B5EF4-FFF2-40B4-BE49-F238E27FC236}">
                    <a16:creationId xmlns:a16="http://schemas.microsoft.com/office/drawing/2014/main" id="{AC4E75AB-C348-60A2-02B4-A3D32770DC2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410561" y="8440652"/>
                <a:ext cx="2005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82" name="Encre 189">
                <a:extLst>
                  <a:ext uri="{FF2B5EF4-FFF2-40B4-BE49-F238E27FC236}">
                    <a16:creationId xmlns:a16="http://schemas.microsoft.com/office/drawing/2014/main" id="{68F96B3F-6A55-64B9-F4C3-5F0C0D9F83D5}"/>
                  </a:ext>
                </a:extLst>
              </p14:cNvPr>
              <p14:cNvContentPartPr/>
              <p14:nvPr/>
            </p14:nvContentPartPr>
            <p14:xfrm>
              <a:off x="9060641" y="8565572"/>
              <a:ext cx="98280" cy="64080"/>
            </p14:xfrm>
          </p:contentPart>
        </mc:Choice>
        <mc:Fallback xmlns="">
          <p:pic>
            <p:nvPicPr>
              <p:cNvPr id="282" name="Encre 189">
                <a:extLst>
                  <a:ext uri="{FF2B5EF4-FFF2-40B4-BE49-F238E27FC236}">
                    <a16:creationId xmlns:a16="http://schemas.microsoft.com/office/drawing/2014/main" id="{68F96B3F-6A55-64B9-F4C3-5F0C0D9F83D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045161" y="8550178"/>
                <a:ext cx="128880" cy="94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83" name="Encre 189">
                <a:extLst>
                  <a:ext uri="{FF2B5EF4-FFF2-40B4-BE49-F238E27FC236}">
                    <a16:creationId xmlns:a16="http://schemas.microsoft.com/office/drawing/2014/main" id="{C5FB0EA1-DDD2-67F9-6D59-0E591AD355F5}"/>
                  </a:ext>
                </a:extLst>
              </p14:cNvPr>
              <p14:cNvContentPartPr/>
              <p14:nvPr/>
            </p14:nvContentPartPr>
            <p14:xfrm>
              <a:off x="8239481" y="8554412"/>
              <a:ext cx="109440" cy="154800"/>
            </p14:xfrm>
          </p:contentPart>
        </mc:Choice>
        <mc:Fallback xmlns="">
          <p:pic>
            <p:nvPicPr>
              <p:cNvPr id="283" name="Encre 189">
                <a:extLst>
                  <a:ext uri="{FF2B5EF4-FFF2-40B4-BE49-F238E27FC236}">
                    <a16:creationId xmlns:a16="http://schemas.microsoft.com/office/drawing/2014/main" id="{C5FB0EA1-DDD2-67F9-6D59-0E591AD355F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224052" y="8538932"/>
                <a:ext cx="1399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84" name="Encre 189">
                <a:extLst>
                  <a:ext uri="{FF2B5EF4-FFF2-40B4-BE49-F238E27FC236}">
                    <a16:creationId xmlns:a16="http://schemas.microsoft.com/office/drawing/2014/main" id="{338E16A3-A8F7-B682-D618-1A172F0D6DC1}"/>
                  </a:ext>
                </a:extLst>
              </p14:cNvPr>
              <p14:cNvContentPartPr/>
              <p14:nvPr/>
            </p14:nvContentPartPr>
            <p14:xfrm>
              <a:off x="7150841" y="8573132"/>
              <a:ext cx="169920" cy="143640"/>
            </p14:xfrm>
          </p:contentPart>
        </mc:Choice>
        <mc:Fallback xmlns="">
          <p:pic>
            <p:nvPicPr>
              <p:cNvPr id="284" name="Encre 189">
                <a:extLst>
                  <a:ext uri="{FF2B5EF4-FFF2-40B4-BE49-F238E27FC236}">
                    <a16:creationId xmlns:a16="http://schemas.microsoft.com/office/drawing/2014/main" id="{338E16A3-A8F7-B682-D618-1A172F0D6DC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135361" y="8557652"/>
                <a:ext cx="2005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85" name="Encre 189">
                <a:extLst>
                  <a:ext uri="{FF2B5EF4-FFF2-40B4-BE49-F238E27FC236}">
                    <a16:creationId xmlns:a16="http://schemas.microsoft.com/office/drawing/2014/main" id="{6F93E159-FE6A-1D4F-E4CC-B7884E0CCDDF}"/>
                  </a:ext>
                </a:extLst>
              </p14:cNvPr>
              <p14:cNvContentPartPr/>
              <p14:nvPr/>
            </p14:nvContentPartPr>
            <p14:xfrm>
              <a:off x="5832881" y="8588252"/>
              <a:ext cx="131760" cy="136080"/>
            </p14:xfrm>
          </p:contentPart>
        </mc:Choice>
        <mc:Fallback xmlns="">
          <p:pic>
            <p:nvPicPr>
              <p:cNvPr id="285" name="Encre 189">
                <a:extLst>
                  <a:ext uri="{FF2B5EF4-FFF2-40B4-BE49-F238E27FC236}">
                    <a16:creationId xmlns:a16="http://schemas.microsoft.com/office/drawing/2014/main" id="{6F93E159-FE6A-1D4F-E4CC-B7884E0CCDD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817401" y="8572772"/>
                <a:ext cx="1623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86" name="Encre 189">
                <a:extLst>
                  <a:ext uri="{FF2B5EF4-FFF2-40B4-BE49-F238E27FC236}">
                    <a16:creationId xmlns:a16="http://schemas.microsoft.com/office/drawing/2014/main" id="{B239D279-0A2B-BF76-D4D6-947A6B6A5C4C}"/>
                  </a:ext>
                </a:extLst>
              </p14:cNvPr>
              <p14:cNvContentPartPr/>
              <p14:nvPr/>
            </p14:nvContentPartPr>
            <p14:xfrm>
              <a:off x="4642001" y="8606972"/>
              <a:ext cx="124560" cy="117000"/>
            </p14:xfrm>
          </p:contentPart>
        </mc:Choice>
        <mc:Fallback xmlns="">
          <p:pic>
            <p:nvPicPr>
              <p:cNvPr id="286" name="Encre 189">
                <a:extLst>
                  <a:ext uri="{FF2B5EF4-FFF2-40B4-BE49-F238E27FC236}">
                    <a16:creationId xmlns:a16="http://schemas.microsoft.com/office/drawing/2014/main" id="{B239D279-0A2B-BF76-D4D6-947A6B6A5C4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626521" y="8591492"/>
                <a:ext cx="1551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87" name="Encre 189">
                <a:extLst>
                  <a:ext uri="{FF2B5EF4-FFF2-40B4-BE49-F238E27FC236}">
                    <a16:creationId xmlns:a16="http://schemas.microsoft.com/office/drawing/2014/main" id="{A581A47B-B163-09A8-DCDE-F2D90162083D}"/>
                  </a:ext>
                </a:extLst>
              </p14:cNvPr>
              <p14:cNvContentPartPr/>
              <p14:nvPr/>
            </p14:nvContentPartPr>
            <p14:xfrm>
              <a:off x="3496841" y="8674652"/>
              <a:ext cx="75600" cy="75600"/>
            </p14:xfrm>
          </p:contentPart>
        </mc:Choice>
        <mc:Fallback xmlns="">
          <p:pic>
            <p:nvPicPr>
              <p:cNvPr id="287" name="Encre 189">
                <a:extLst>
                  <a:ext uri="{FF2B5EF4-FFF2-40B4-BE49-F238E27FC236}">
                    <a16:creationId xmlns:a16="http://schemas.microsoft.com/office/drawing/2014/main" id="{A581A47B-B163-09A8-DCDE-F2D90162083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481361" y="8659172"/>
                <a:ext cx="1062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2D23E7AE-A111-C8E6-6817-7D8C759F963D}"/>
                  </a:ext>
                </a:extLst>
              </p14:cNvPr>
              <p14:cNvContentPartPr/>
              <p14:nvPr/>
            </p14:nvContentPartPr>
            <p14:xfrm>
              <a:off x="7089281" y="3830394"/>
              <a:ext cx="2506680" cy="741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2D23E7AE-A111-C8E6-6817-7D8C759F963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035281" y="3722916"/>
                <a:ext cx="2614320" cy="288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93DE2D38-4736-9605-3064-EC61F45FD1A9}"/>
                  </a:ext>
                </a:extLst>
              </p14:cNvPr>
              <p14:cNvContentPartPr/>
              <p14:nvPr/>
            </p14:nvContentPartPr>
            <p14:xfrm>
              <a:off x="7056465" y="4121274"/>
              <a:ext cx="4517640" cy="6480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93DE2D38-4736-9605-3064-EC61F45FD1A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002461" y="4013871"/>
                <a:ext cx="4625289" cy="2792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42925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Arbre des appels récursifs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DE201C-B329-B7E7-E0CB-091E837CB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610"/>
            <a:ext cx="23758759" cy="5155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8B605BE3-5001-5100-379D-6B1CCA02F2B1}"/>
                  </a:ext>
                </a:extLst>
              </p14:cNvPr>
              <p14:cNvContentPartPr/>
              <p14:nvPr/>
            </p14:nvContentPartPr>
            <p14:xfrm>
              <a:off x="5249173" y="5859510"/>
              <a:ext cx="645480" cy="66420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8B605BE3-5001-5100-379D-6B1CCA02F2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3693" y="5844038"/>
                <a:ext cx="676080" cy="6947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228385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Arbre des appels récursifs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DE201C-B329-B7E7-E0CB-091E837CB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7073" y="1597432"/>
            <a:ext cx="23758759" cy="5155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DCCC56B5-6321-5101-A472-D55E8DA37A63}"/>
                  </a:ext>
                </a:extLst>
              </p14:cNvPr>
              <p14:cNvContentPartPr/>
              <p14:nvPr/>
            </p14:nvContentPartPr>
            <p14:xfrm>
              <a:off x="212053" y="5984790"/>
              <a:ext cx="449640" cy="47952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DCCC56B5-6321-5101-A472-D55E8DA37A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933" y="5969310"/>
                <a:ext cx="48024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6C118921-AEEE-2BC0-4737-7E13F280A414}"/>
                  </a:ext>
                </a:extLst>
              </p14:cNvPr>
              <p14:cNvContentPartPr/>
              <p14:nvPr/>
            </p14:nvContentPartPr>
            <p14:xfrm>
              <a:off x="6145573" y="6006030"/>
              <a:ext cx="473760" cy="42912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6C118921-AEEE-2BC0-4737-7E13F280A4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30453" y="5990550"/>
                <a:ext cx="50436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cre 10">
                <a:extLst>
                  <a:ext uri="{FF2B5EF4-FFF2-40B4-BE49-F238E27FC236}">
                    <a16:creationId xmlns:a16="http://schemas.microsoft.com/office/drawing/2014/main" id="{C7E2AE46-97F1-19C5-F030-377A64CF346D}"/>
                  </a:ext>
                </a:extLst>
              </p14:cNvPr>
              <p14:cNvContentPartPr/>
              <p14:nvPr/>
            </p14:nvContentPartPr>
            <p14:xfrm>
              <a:off x="12029413" y="5971110"/>
              <a:ext cx="437760" cy="488880"/>
            </p14:xfrm>
          </p:contentPart>
        </mc:Choice>
        <mc:Fallback xmlns="">
          <p:pic>
            <p:nvPicPr>
              <p:cNvPr id="9" name="Encre 10">
                <a:extLst>
                  <a:ext uri="{FF2B5EF4-FFF2-40B4-BE49-F238E27FC236}">
                    <a16:creationId xmlns:a16="http://schemas.microsoft.com/office/drawing/2014/main" id="{C7E2AE46-97F1-19C5-F030-377A64CF34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014293" y="5955990"/>
                <a:ext cx="468360" cy="51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056712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Arbre des appels récursifs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DE201C-B329-B7E7-E0CB-091E837CB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6763" y="1622745"/>
            <a:ext cx="23758759" cy="5155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D8AD004D-9344-DAAD-8AD3-142948C58CAE}"/>
                  </a:ext>
                </a:extLst>
              </p14:cNvPr>
              <p14:cNvContentPartPr/>
              <p14:nvPr/>
            </p14:nvContentPartPr>
            <p14:xfrm>
              <a:off x="5542573" y="6026910"/>
              <a:ext cx="502920" cy="40140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D8AD004D-9344-DAAD-8AD3-142948C58C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7453" y="6011790"/>
                <a:ext cx="5335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AD7E3ACF-622D-1794-FCD7-67ED49B1F0F7}"/>
                  </a:ext>
                </a:extLst>
              </p14:cNvPr>
              <p14:cNvContentPartPr/>
              <p14:nvPr/>
            </p14:nvContentPartPr>
            <p14:xfrm>
              <a:off x="8664133" y="6013590"/>
              <a:ext cx="458280" cy="47124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AD7E3ACF-622D-1794-FCD7-67ED49B1F0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48653" y="5998110"/>
                <a:ext cx="48888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1DE2BDF8-9397-DA5F-6BBC-3194DF838A9C}"/>
                  </a:ext>
                </a:extLst>
              </p14:cNvPr>
              <p14:cNvContentPartPr/>
              <p14:nvPr/>
            </p14:nvContentPartPr>
            <p14:xfrm>
              <a:off x="10154533" y="6011070"/>
              <a:ext cx="474120" cy="4467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1DE2BDF8-9397-DA5F-6BBC-3194DF838A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39413" y="5995950"/>
                <a:ext cx="5047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3F66A79D-7489-6960-A432-57A5F098846E}"/>
                  </a:ext>
                </a:extLst>
              </p14:cNvPr>
              <p14:cNvContentPartPr/>
              <p14:nvPr/>
            </p14:nvContentPartPr>
            <p14:xfrm>
              <a:off x="11727373" y="5953110"/>
              <a:ext cx="421920" cy="55260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3F66A79D-7489-6960-A432-57A5F09884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12253" y="5937630"/>
                <a:ext cx="452520" cy="5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61B78BF6-B963-4417-2575-EF94D3D792C9}"/>
                  </a:ext>
                </a:extLst>
              </p14:cNvPr>
              <p14:cNvContentPartPr/>
              <p14:nvPr/>
            </p14:nvContentPartPr>
            <p14:xfrm>
              <a:off x="10288093" y="4922790"/>
              <a:ext cx="458280" cy="42372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61B78BF6-B963-4417-2575-EF94D3D792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72613" y="4907670"/>
                <a:ext cx="488880" cy="45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122031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Arbre des appels récursifs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DE201C-B329-B7E7-E0CB-091E837CB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6763" y="1622745"/>
            <a:ext cx="23758759" cy="5155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D8AD004D-9344-DAAD-8AD3-142948C58CAE}"/>
                  </a:ext>
                </a:extLst>
              </p14:cNvPr>
              <p14:cNvContentPartPr/>
              <p14:nvPr/>
            </p14:nvContentPartPr>
            <p14:xfrm>
              <a:off x="5542573" y="6026910"/>
              <a:ext cx="502920" cy="40140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D8AD004D-9344-DAAD-8AD3-142948C58C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7104" y="6011430"/>
                <a:ext cx="533498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AD7E3ACF-622D-1794-FCD7-67ED49B1F0F7}"/>
                  </a:ext>
                </a:extLst>
              </p14:cNvPr>
              <p14:cNvContentPartPr/>
              <p14:nvPr/>
            </p14:nvContentPartPr>
            <p14:xfrm>
              <a:off x="8664133" y="6013590"/>
              <a:ext cx="458280" cy="47124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AD7E3ACF-622D-1794-FCD7-67ED49B1F0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48665" y="5998110"/>
                <a:ext cx="488856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1DE2BDF8-9397-DA5F-6BBC-3194DF838A9C}"/>
                  </a:ext>
                </a:extLst>
              </p14:cNvPr>
              <p14:cNvContentPartPr/>
              <p14:nvPr/>
            </p14:nvContentPartPr>
            <p14:xfrm>
              <a:off x="10154533" y="6011070"/>
              <a:ext cx="474120" cy="4467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1DE2BDF8-9397-DA5F-6BBC-3194DF838A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39065" y="5995578"/>
                <a:ext cx="504697" cy="47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3F66A79D-7489-6960-A432-57A5F098846E}"/>
                  </a:ext>
                </a:extLst>
              </p14:cNvPr>
              <p14:cNvContentPartPr/>
              <p14:nvPr/>
            </p14:nvContentPartPr>
            <p14:xfrm>
              <a:off x="11727373" y="5953110"/>
              <a:ext cx="421920" cy="55260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3F66A79D-7489-6960-A432-57A5F09884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11893" y="5937630"/>
                <a:ext cx="45252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61B78BF6-B963-4417-2575-EF94D3D792C9}"/>
                  </a:ext>
                </a:extLst>
              </p14:cNvPr>
              <p14:cNvContentPartPr/>
              <p14:nvPr/>
            </p14:nvContentPartPr>
            <p14:xfrm>
              <a:off x="10288093" y="4922790"/>
              <a:ext cx="458280" cy="42372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61B78BF6-B963-4417-2575-EF94D3D792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72625" y="4907310"/>
                <a:ext cx="488856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Encre 21">
                <a:extLst>
                  <a:ext uri="{FF2B5EF4-FFF2-40B4-BE49-F238E27FC236}">
                    <a16:creationId xmlns:a16="http://schemas.microsoft.com/office/drawing/2014/main" id="{DA30BBCA-77F6-2DEE-1A79-3C5764256358}"/>
                  </a:ext>
                </a:extLst>
              </p14:cNvPr>
              <p14:cNvContentPartPr/>
              <p14:nvPr/>
            </p14:nvContentPartPr>
            <p14:xfrm>
              <a:off x="6589093" y="2006070"/>
              <a:ext cx="533520" cy="195480"/>
            </p14:xfrm>
          </p:contentPart>
        </mc:Choice>
        <mc:Fallback xmlns="">
          <p:pic>
            <p:nvPicPr>
              <p:cNvPr id="20" name="Encre 21">
                <a:extLst>
                  <a:ext uri="{FF2B5EF4-FFF2-40B4-BE49-F238E27FC236}">
                    <a16:creationId xmlns:a16="http://schemas.microsoft.com/office/drawing/2014/main" id="{DA30BBCA-77F6-2DEE-1A79-3C576425635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73973" y="1990590"/>
                <a:ext cx="5641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Encre 21">
                <a:extLst>
                  <a:ext uri="{FF2B5EF4-FFF2-40B4-BE49-F238E27FC236}">
                    <a16:creationId xmlns:a16="http://schemas.microsoft.com/office/drawing/2014/main" id="{120E7439-99C4-7E1C-A3F9-B265E922FF9A}"/>
                  </a:ext>
                </a:extLst>
              </p14:cNvPr>
              <p14:cNvContentPartPr/>
              <p14:nvPr/>
            </p14:nvContentPartPr>
            <p14:xfrm>
              <a:off x="5646613" y="1761990"/>
              <a:ext cx="486000" cy="661320"/>
            </p14:xfrm>
          </p:contentPart>
        </mc:Choice>
        <mc:Fallback xmlns="">
          <p:pic>
            <p:nvPicPr>
              <p:cNvPr id="21" name="Encre 21">
                <a:extLst>
                  <a:ext uri="{FF2B5EF4-FFF2-40B4-BE49-F238E27FC236}">
                    <a16:creationId xmlns:a16="http://schemas.microsoft.com/office/drawing/2014/main" id="{120E7439-99C4-7E1C-A3F9-B265E922FF9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31493" y="1746870"/>
                <a:ext cx="51660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C20331BF-5606-2B9F-BABA-35DE4BD890A2}"/>
                  </a:ext>
                </a:extLst>
              </p14:cNvPr>
              <p14:cNvContentPartPr/>
              <p14:nvPr/>
            </p14:nvContentPartPr>
            <p14:xfrm>
              <a:off x="8916853" y="1867830"/>
              <a:ext cx="547200" cy="20628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C20331BF-5606-2B9F-BABA-35DE4BD890A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901733" y="1852350"/>
                <a:ext cx="5778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8" name="Encre 39">
                <a:extLst>
                  <a:ext uri="{FF2B5EF4-FFF2-40B4-BE49-F238E27FC236}">
                    <a16:creationId xmlns:a16="http://schemas.microsoft.com/office/drawing/2014/main" id="{199E07E8-098F-08EB-BEBC-35291A64D9AB}"/>
                  </a:ext>
                </a:extLst>
              </p14:cNvPr>
              <p14:cNvContentPartPr/>
              <p14:nvPr/>
            </p14:nvContentPartPr>
            <p14:xfrm>
              <a:off x="9810733" y="1736070"/>
              <a:ext cx="873360" cy="576360"/>
            </p14:xfrm>
          </p:contentPart>
        </mc:Choice>
        <mc:Fallback xmlns="">
          <p:pic>
            <p:nvPicPr>
              <p:cNvPr id="38" name="Encre 39">
                <a:extLst>
                  <a:ext uri="{FF2B5EF4-FFF2-40B4-BE49-F238E27FC236}">
                    <a16:creationId xmlns:a16="http://schemas.microsoft.com/office/drawing/2014/main" id="{199E07E8-098F-08EB-BEBC-35291A64D9A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795253" y="1720959"/>
                <a:ext cx="903960" cy="606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" name="Encre 39">
                <a:extLst>
                  <a:ext uri="{FF2B5EF4-FFF2-40B4-BE49-F238E27FC236}">
                    <a16:creationId xmlns:a16="http://schemas.microsoft.com/office/drawing/2014/main" id="{50FBDC64-C767-A1C5-33E3-02D1A8733D9E}"/>
                  </a:ext>
                </a:extLst>
              </p14:cNvPr>
              <p14:cNvContentPartPr/>
              <p14:nvPr/>
            </p14:nvContentPartPr>
            <p14:xfrm>
              <a:off x="7540573" y="1809510"/>
              <a:ext cx="973800" cy="592920"/>
            </p14:xfrm>
          </p:contentPart>
        </mc:Choice>
        <mc:Fallback xmlns="">
          <p:pic>
            <p:nvPicPr>
              <p:cNvPr id="39" name="Encre 39">
                <a:extLst>
                  <a:ext uri="{FF2B5EF4-FFF2-40B4-BE49-F238E27FC236}">
                    <a16:creationId xmlns:a16="http://schemas.microsoft.com/office/drawing/2014/main" id="{50FBDC64-C767-A1C5-33E3-02D1A8733D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25099" y="1794390"/>
                <a:ext cx="1004029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" name="Encre 39">
                <a:extLst>
                  <a:ext uri="{FF2B5EF4-FFF2-40B4-BE49-F238E27FC236}">
                    <a16:creationId xmlns:a16="http://schemas.microsoft.com/office/drawing/2014/main" id="{244F1159-BBCF-C7F8-64C7-1CD8679C2CFB}"/>
                  </a:ext>
                </a:extLst>
              </p14:cNvPr>
              <p14:cNvContentPartPr/>
              <p14:nvPr/>
            </p14:nvContentPartPr>
            <p14:xfrm>
              <a:off x="6556693" y="2434110"/>
              <a:ext cx="125640" cy="280800"/>
            </p14:xfrm>
          </p:contentPart>
        </mc:Choice>
        <mc:Fallback xmlns="">
          <p:pic>
            <p:nvPicPr>
              <p:cNvPr id="40" name="Encre 39">
                <a:extLst>
                  <a:ext uri="{FF2B5EF4-FFF2-40B4-BE49-F238E27FC236}">
                    <a16:creationId xmlns:a16="http://schemas.microsoft.com/office/drawing/2014/main" id="{244F1159-BBCF-C7F8-64C7-1CD8679C2CF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41573" y="2418630"/>
                <a:ext cx="1562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81364BE8-24C9-B127-D1DB-F3038C0078A6}"/>
                  </a:ext>
                </a:extLst>
              </p14:cNvPr>
              <p14:cNvContentPartPr/>
              <p14:nvPr/>
            </p14:nvContentPartPr>
            <p14:xfrm>
              <a:off x="6678013" y="2577030"/>
              <a:ext cx="122040" cy="12204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81364BE8-24C9-B127-D1DB-F3038C0078A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62533" y="2561550"/>
                <a:ext cx="1526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4FA4CD1F-D176-0A43-985C-480455376A05}"/>
                  </a:ext>
                </a:extLst>
              </p14:cNvPr>
              <p14:cNvContentPartPr/>
              <p14:nvPr/>
            </p14:nvContentPartPr>
            <p14:xfrm>
              <a:off x="6825973" y="2560830"/>
              <a:ext cx="116640" cy="13788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4FA4CD1F-D176-0A43-985C-480455376A0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10853" y="2545710"/>
                <a:ext cx="1472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02A3677E-D871-6793-7A48-CA885BF12335}"/>
                  </a:ext>
                </a:extLst>
              </p14:cNvPr>
              <p14:cNvContentPartPr/>
              <p14:nvPr/>
            </p14:nvContentPartPr>
            <p14:xfrm>
              <a:off x="6937213" y="2566230"/>
              <a:ext cx="116640" cy="13248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02A3677E-D871-6793-7A48-CA885BF1233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22093" y="2551110"/>
                <a:ext cx="1472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97E3CD2E-1B92-FF61-1484-0C8E7B0F3C4B}"/>
                  </a:ext>
                </a:extLst>
              </p14:cNvPr>
              <p14:cNvContentPartPr/>
              <p14:nvPr/>
            </p14:nvContentPartPr>
            <p14:xfrm>
              <a:off x="7175893" y="2566950"/>
              <a:ext cx="136800" cy="396720"/>
            </p14:xfrm>
          </p:contentPart>
        </mc:Choice>
        <mc:Fallback xmlns=""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97E3CD2E-1B92-FF61-1484-0C8E7B0F3C4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160773" y="2551470"/>
                <a:ext cx="16740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id="{95EEAC19-A4B8-BDC4-90C9-7CD3B5C93329}"/>
                  </a:ext>
                </a:extLst>
              </p14:cNvPr>
              <p14:cNvContentPartPr/>
              <p14:nvPr/>
            </p14:nvContentPartPr>
            <p14:xfrm>
              <a:off x="7302253" y="2566230"/>
              <a:ext cx="307440" cy="106200"/>
            </p14:xfrm>
          </p:contentPart>
        </mc:Choice>
        <mc:Fallback xmlns=""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95EEAC19-A4B8-BDC4-90C9-7CD3B5C9332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87133" y="2551110"/>
                <a:ext cx="3376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6" name="Encre 45">
                <a:extLst>
                  <a:ext uri="{FF2B5EF4-FFF2-40B4-BE49-F238E27FC236}">
                    <a16:creationId xmlns:a16="http://schemas.microsoft.com/office/drawing/2014/main" id="{AE6CFAA1-0F99-CA6D-DF4F-168D69792295}"/>
                  </a:ext>
                </a:extLst>
              </p14:cNvPr>
              <p14:cNvContentPartPr/>
              <p14:nvPr/>
            </p14:nvContentPartPr>
            <p14:xfrm>
              <a:off x="7619773" y="2423310"/>
              <a:ext cx="37440" cy="95760"/>
            </p14:xfrm>
          </p:contentPart>
        </mc:Choice>
        <mc:Fallback xmlns="">
          <p:pic>
            <p:nvPicPr>
              <p:cNvPr id="46" name="Encre 45">
                <a:extLst>
                  <a:ext uri="{FF2B5EF4-FFF2-40B4-BE49-F238E27FC236}">
                    <a16:creationId xmlns:a16="http://schemas.microsoft.com/office/drawing/2014/main" id="{AE6CFAA1-0F99-CA6D-DF4F-168D6979229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604653" y="2408190"/>
                <a:ext cx="680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7" name="Encre 46">
                <a:extLst>
                  <a:ext uri="{FF2B5EF4-FFF2-40B4-BE49-F238E27FC236}">
                    <a16:creationId xmlns:a16="http://schemas.microsoft.com/office/drawing/2014/main" id="{BEB58DF3-71A5-9369-2735-147D551A6182}"/>
                  </a:ext>
                </a:extLst>
              </p14:cNvPr>
              <p14:cNvContentPartPr/>
              <p14:nvPr/>
            </p14:nvContentPartPr>
            <p14:xfrm>
              <a:off x="7736413" y="2560830"/>
              <a:ext cx="37440" cy="111600"/>
            </p14:xfrm>
          </p:contentPart>
        </mc:Choice>
        <mc:Fallback xmlns="">
          <p:pic>
            <p:nvPicPr>
              <p:cNvPr id="47" name="Encre 46">
                <a:extLst>
                  <a:ext uri="{FF2B5EF4-FFF2-40B4-BE49-F238E27FC236}">
                    <a16:creationId xmlns:a16="http://schemas.microsoft.com/office/drawing/2014/main" id="{BEB58DF3-71A5-9369-2735-147D551A618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20933" y="2545710"/>
                <a:ext cx="680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8" name="Encre 47">
                <a:extLst>
                  <a:ext uri="{FF2B5EF4-FFF2-40B4-BE49-F238E27FC236}">
                    <a16:creationId xmlns:a16="http://schemas.microsoft.com/office/drawing/2014/main" id="{AFCE11DC-415A-6CFA-DE62-5D466FC9509B}"/>
                  </a:ext>
                </a:extLst>
              </p14:cNvPr>
              <p14:cNvContentPartPr/>
              <p14:nvPr/>
            </p14:nvContentPartPr>
            <p14:xfrm>
              <a:off x="7757293" y="2439150"/>
              <a:ext cx="32040" cy="37440"/>
            </p14:xfrm>
          </p:contentPart>
        </mc:Choice>
        <mc:Fallback xmlns="">
          <p:pic>
            <p:nvPicPr>
              <p:cNvPr id="48" name="Encre 47">
                <a:extLst>
                  <a:ext uri="{FF2B5EF4-FFF2-40B4-BE49-F238E27FC236}">
                    <a16:creationId xmlns:a16="http://schemas.microsoft.com/office/drawing/2014/main" id="{AFCE11DC-415A-6CFA-DE62-5D466FC9509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742173" y="2424030"/>
                <a:ext cx="626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9" name="Encre 48">
                <a:extLst>
                  <a:ext uri="{FF2B5EF4-FFF2-40B4-BE49-F238E27FC236}">
                    <a16:creationId xmlns:a16="http://schemas.microsoft.com/office/drawing/2014/main" id="{9272391B-C101-5994-584D-8BEC36378BF9}"/>
                  </a:ext>
                </a:extLst>
              </p14:cNvPr>
              <p14:cNvContentPartPr/>
              <p14:nvPr/>
            </p14:nvContentPartPr>
            <p14:xfrm>
              <a:off x="7852693" y="2397030"/>
              <a:ext cx="143280" cy="270360"/>
            </p14:xfrm>
          </p:contentPart>
        </mc:Choice>
        <mc:Fallback xmlns="">
          <p:pic>
            <p:nvPicPr>
              <p:cNvPr id="49" name="Encre 48">
                <a:extLst>
                  <a:ext uri="{FF2B5EF4-FFF2-40B4-BE49-F238E27FC236}">
                    <a16:creationId xmlns:a16="http://schemas.microsoft.com/office/drawing/2014/main" id="{9272391B-C101-5994-584D-8BEC36378B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37573" y="2381550"/>
                <a:ext cx="17388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0" name="Encre 49">
                <a:extLst>
                  <a:ext uri="{FF2B5EF4-FFF2-40B4-BE49-F238E27FC236}">
                    <a16:creationId xmlns:a16="http://schemas.microsoft.com/office/drawing/2014/main" id="{D0A440C2-00A8-30FF-861E-4F660384288E}"/>
                  </a:ext>
                </a:extLst>
              </p14:cNvPr>
              <p14:cNvContentPartPr/>
              <p14:nvPr/>
            </p14:nvContentPartPr>
            <p14:xfrm>
              <a:off x="8339413" y="2518710"/>
              <a:ext cx="206640" cy="122040"/>
            </p14:xfrm>
          </p:contentPart>
        </mc:Choice>
        <mc:Fallback xmlns="">
          <p:pic>
            <p:nvPicPr>
              <p:cNvPr id="50" name="Encre 49">
                <a:extLst>
                  <a:ext uri="{FF2B5EF4-FFF2-40B4-BE49-F238E27FC236}">
                    <a16:creationId xmlns:a16="http://schemas.microsoft.com/office/drawing/2014/main" id="{D0A440C2-00A8-30FF-861E-4F660384288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324293" y="2503230"/>
                <a:ext cx="2372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C7DF2A3A-DC1E-B7C2-91D6-99FC5E7D8BD6}"/>
                  </a:ext>
                </a:extLst>
              </p14:cNvPr>
              <p14:cNvContentPartPr/>
              <p14:nvPr/>
            </p14:nvContentPartPr>
            <p14:xfrm>
              <a:off x="8593573" y="2412870"/>
              <a:ext cx="16200" cy="74520"/>
            </p14:xfrm>
          </p:contentPart>
        </mc:Choice>
        <mc:Fallback xmlns=""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C7DF2A3A-DC1E-B7C2-91D6-99FC5E7D8BD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78093" y="2397750"/>
                <a:ext cx="468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2" name="Encre 51">
                <a:extLst>
                  <a:ext uri="{FF2B5EF4-FFF2-40B4-BE49-F238E27FC236}">
                    <a16:creationId xmlns:a16="http://schemas.microsoft.com/office/drawing/2014/main" id="{0D4AF0A3-7B3A-EB46-735E-6B582BFBA2E1}"/>
                  </a:ext>
                </a:extLst>
              </p14:cNvPr>
              <p14:cNvContentPartPr/>
              <p14:nvPr/>
            </p14:nvContentPartPr>
            <p14:xfrm>
              <a:off x="8641093" y="2513310"/>
              <a:ext cx="153720" cy="376200"/>
            </p14:xfrm>
          </p:contentPart>
        </mc:Choice>
        <mc:Fallback xmlns="">
          <p:pic>
            <p:nvPicPr>
              <p:cNvPr id="52" name="Encre 51">
                <a:extLst>
                  <a:ext uri="{FF2B5EF4-FFF2-40B4-BE49-F238E27FC236}">
                    <a16:creationId xmlns:a16="http://schemas.microsoft.com/office/drawing/2014/main" id="{0D4AF0A3-7B3A-EB46-735E-6B582BFBA2E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625973" y="2498190"/>
                <a:ext cx="18432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3" name="Encre 52">
                <a:extLst>
                  <a:ext uri="{FF2B5EF4-FFF2-40B4-BE49-F238E27FC236}">
                    <a16:creationId xmlns:a16="http://schemas.microsoft.com/office/drawing/2014/main" id="{1A230F01-3E46-CF32-BCB8-22F93CD829F3}"/>
                  </a:ext>
                </a:extLst>
              </p14:cNvPr>
              <p14:cNvContentPartPr/>
              <p14:nvPr/>
            </p14:nvContentPartPr>
            <p14:xfrm>
              <a:off x="9106933" y="2513310"/>
              <a:ext cx="164520" cy="111600"/>
            </p14:xfrm>
          </p:contentPart>
        </mc:Choice>
        <mc:Fallback xmlns="">
          <p:pic>
            <p:nvPicPr>
              <p:cNvPr id="53" name="Encre 52">
                <a:extLst>
                  <a:ext uri="{FF2B5EF4-FFF2-40B4-BE49-F238E27FC236}">
                    <a16:creationId xmlns:a16="http://schemas.microsoft.com/office/drawing/2014/main" id="{1A230F01-3E46-CF32-BCB8-22F93CD829F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091453" y="2498190"/>
                <a:ext cx="1947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4" name="Encre 53">
                <a:extLst>
                  <a:ext uri="{FF2B5EF4-FFF2-40B4-BE49-F238E27FC236}">
                    <a16:creationId xmlns:a16="http://schemas.microsoft.com/office/drawing/2014/main" id="{E7A0032D-21DD-008F-B9DB-34681C562764}"/>
                  </a:ext>
                </a:extLst>
              </p14:cNvPr>
              <p14:cNvContentPartPr/>
              <p14:nvPr/>
            </p14:nvContentPartPr>
            <p14:xfrm>
              <a:off x="9683653" y="2503230"/>
              <a:ext cx="174960" cy="495000"/>
            </p14:xfrm>
          </p:contentPart>
        </mc:Choice>
        <mc:Fallback xmlns="">
          <p:pic>
            <p:nvPicPr>
              <p:cNvPr id="54" name="Encre 53">
                <a:extLst>
                  <a:ext uri="{FF2B5EF4-FFF2-40B4-BE49-F238E27FC236}">
                    <a16:creationId xmlns:a16="http://schemas.microsoft.com/office/drawing/2014/main" id="{E7A0032D-21DD-008F-B9DB-34681C56276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668173" y="2488110"/>
                <a:ext cx="20556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5" name="Encre 54">
                <a:extLst>
                  <a:ext uri="{FF2B5EF4-FFF2-40B4-BE49-F238E27FC236}">
                    <a16:creationId xmlns:a16="http://schemas.microsoft.com/office/drawing/2014/main" id="{B83EC400-01D7-1524-FF22-B156FBDD2986}"/>
                  </a:ext>
                </a:extLst>
              </p14:cNvPr>
              <p14:cNvContentPartPr/>
              <p14:nvPr/>
            </p14:nvContentPartPr>
            <p14:xfrm>
              <a:off x="9916933" y="2365350"/>
              <a:ext cx="385920" cy="227880"/>
            </p14:xfrm>
          </p:contentPart>
        </mc:Choice>
        <mc:Fallback xmlns="">
          <p:pic>
            <p:nvPicPr>
              <p:cNvPr id="55" name="Encre 54">
                <a:extLst>
                  <a:ext uri="{FF2B5EF4-FFF2-40B4-BE49-F238E27FC236}">
                    <a16:creationId xmlns:a16="http://schemas.microsoft.com/office/drawing/2014/main" id="{B83EC400-01D7-1524-FF22-B156FBDD298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901813" y="2349870"/>
                <a:ext cx="4165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Encre 55">
                <a:extLst>
                  <a:ext uri="{FF2B5EF4-FFF2-40B4-BE49-F238E27FC236}">
                    <a16:creationId xmlns:a16="http://schemas.microsoft.com/office/drawing/2014/main" id="{025AC50F-912F-A070-20ED-6C428978FDB7}"/>
                  </a:ext>
                </a:extLst>
              </p14:cNvPr>
              <p14:cNvContentPartPr/>
              <p14:nvPr/>
            </p14:nvContentPartPr>
            <p14:xfrm>
              <a:off x="10302853" y="2476230"/>
              <a:ext cx="89640" cy="153720"/>
            </p14:xfrm>
          </p:contentPart>
        </mc:Choice>
        <mc:Fallback xmlns="">
          <p:pic>
            <p:nvPicPr>
              <p:cNvPr id="56" name="Encre 55">
                <a:extLst>
                  <a:ext uri="{FF2B5EF4-FFF2-40B4-BE49-F238E27FC236}">
                    <a16:creationId xmlns:a16="http://schemas.microsoft.com/office/drawing/2014/main" id="{025AC50F-912F-A070-20ED-6C428978FDB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287373" y="2461110"/>
                <a:ext cx="1202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Encre 56">
                <a:extLst>
                  <a:ext uri="{FF2B5EF4-FFF2-40B4-BE49-F238E27FC236}">
                    <a16:creationId xmlns:a16="http://schemas.microsoft.com/office/drawing/2014/main" id="{FAF82D89-48B0-9276-DC7C-55D5B7D36BCA}"/>
                  </a:ext>
                </a:extLst>
              </p14:cNvPr>
              <p14:cNvContentPartPr/>
              <p14:nvPr/>
            </p14:nvContentPartPr>
            <p14:xfrm>
              <a:off x="6466693" y="3105870"/>
              <a:ext cx="211320" cy="143280"/>
            </p14:xfrm>
          </p:contentPart>
        </mc:Choice>
        <mc:Fallback xmlns="">
          <p:pic>
            <p:nvPicPr>
              <p:cNvPr id="57" name="Encre 56">
                <a:extLst>
                  <a:ext uri="{FF2B5EF4-FFF2-40B4-BE49-F238E27FC236}">
                    <a16:creationId xmlns:a16="http://schemas.microsoft.com/office/drawing/2014/main" id="{FAF82D89-48B0-9276-DC7C-55D5B7D36BC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51573" y="3090750"/>
                <a:ext cx="2419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Encre 57">
                <a:extLst>
                  <a:ext uri="{FF2B5EF4-FFF2-40B4-BE49-F238E27FC236}">
                    <a16:creationId xmlns:a16="http://schemas.microsoft.com/office/drawing/2014/main" id="{A561E2F4-3D26-51D1-800A-7DB098BF69B9}"/>
                  </a:ext>
                </a:extLst>
              </p14:cNvPr>
              <p14:cNvContentPartPr/>
              <p14:nvPr/>
            </p14:nvContentPartPr>
            <p14:xfrm>
              <a:off x="6741373" y="3058350"/>
              <a:ext cx="79200" cy="143280"/>
            </p14:xfrm>
          </p:contentPart>
        </mc:Choice>
        <mc:Fallback xmlns="">
          <p:pic>
            <p:nvPicPr>
              <p:cNvPr id="58" name="Encre 57">
                <a:extLst>
                  <a:ext uri="{FF2B5EF4-FFF2-40B4-BE49-F238E27FC236}">
                    <a16:creationId xmlns:a16="http://schemas.microsoft.com/office/drawing/2014/main" id="{A561E2F4-3D26-51D1-800A-7DB098BF69B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726253" y="3043230"/>
                <a:ext cx="1098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9" name="Encre 58">
                <a:extLst>
                  <a:ext uri="{FF2B5EF4-FFF2-40B4-BE49-F238E27FC236}">
                    <a16:creationId xmlns:a16="http://schemas.microsoft.com/office/drawing/2014/main" id="{5D5D53A2-0E24-7418-88F3-FDDF64DD4976}"/>
                  </a:ext>
                </a:extLst>
              </p14:cNvPr>
              <p14:cNvContentPartPr/>
              <p14:nvPr/>
            </p14:nvContentPartPr>
            <p14:xfrm>
              <a:off x="6863053" y="3047910"/>
              <a:ext cx="254520" cy="466200"/>
            </p14:xfrm>
          </p:contentPart>
        </mc:Choice>
        <mc:Fallback xmlns="">
          <p:pic>
            <p:nvPicPr>
              <p:cNvPr id="59" name="Encre 58">
                <a:extLst>
                  <a:ext uri="{FF2B5EF4-FFF2-40B4-BE49-F238E27FC236}">
                    <a16:creationId xmlns:a16="http://schemas.microsoft.com/office/drawing/2014/main" id="{5D5D53A2-0E24-7418-88F3-FDDF64DD49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847933" y="3032430"/>
                <a:ext cx="28476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0" name="Encre 59">
                <a:extLst>
                  <a:ext uri="{FF2B5EF4-FFF2-40B4-BE49-F238E27FC236}">
                    <a16:creationId xmlns:a16="http://schemas.microsoft.com/office/drawing/2014/main" id="{FA3F0B0A-60A9-02D0-BFEB-0E6715059D64}"/>
                  </a:ext>
                </a:extLst>
              </p14:cNvPr>
              <p14:cNvContentPartPr/>
              <p14:nvPr/>
            </p14:nvContentPartPr>
            <p14:xfrm>
              <a:off x="7392253" y="2968350"/>
              <a:ext cx="413280" cy="174960"/>
            </p14:xfrm>
          </p:contentPart>
        </mc:Choice>
        <mc:Fallback xmlns="">
          <p:pic>
            <p:nvPicPr>
              <p:cNvPr id="60" name="Encre 59">
                <a:extLst>
                  <a:ext uri="{FF2B5EF4-FFF2-40B4-BE49-F238E27FC236}">
                    <a16:creationId xmlns:a16="http://schemas.microsoft.com/office/drawing/2014/main" id="{FA3F0B0A-60A9-02D0-BFEB-0E6715059D6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377133" y="2953230"/>
                <a:ext cx="4435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" name="Encre 70">
                <a:extLst>
                  <a:ext uri="{FF2B5EF4-FFF2-40B4-BE49-F238E27FC236}">
                    <a16:creationId xmlns:a16="http://schemas.microsoft.com/office/drawing/2014/main" id="{0A0A3541-0774-08B8-A25C-1FD6E7623A70}"/>
                  </a:ext>
                </a:extLst>
              </p14:cNvPr>
              <p14:cNvContentPartPr/>
              <p14:nvPr/>
            </p14:nvContentPartPr>
            <p14:xfrm>
              <a:off x="8069773" y="2809590"/>
              <a:ext cx="1074600" cy="664200"/>
            </p14:xfrm>
          </p:contentPart>
        </mc:Choice>
        <mc:Fallback xmlns="">
          <p:pic>
            <p:nvPicPr>
              <p:cNvPr id="70" name="Encre 70">
                <a:extLst>
                  <a:ext uri="{FF2B5EF4-FFF2-40B4-BE49-F238E27FC236}">
                    <a16:creationId xmlns:a16="http://schemas.microsoft.com/office/drawing/2014/main" id="{0A0A3541-0774-08B8-A25C-1FD6E7623A7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54293" y="2794470"/>
                <a:ext cx="110520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1" name="Encre 70">
                <a:extLst>
                  <a:ext uri="{FF2B5EF4-FFF2-40B4-BE49-F238E27FC236}">
                    <a16:creationId xmlns:a16="http://schemas.microsoft.com/office/drawing/2014/main" id="{4B536F7C-AACE-FA01-F645-CA93CFAABE6B}"/>
                  </a:ext>
                </a:extLst>
              </p14:cNvPr>
              <p14:cNvContentPartPr/>
              <p14:nvPr/>
            </p14:nvContentPartPr>
            <p14:xfrm>
              <a:off x="7704373" y="3963390"/>
              <a:ext cx="106200" cy="98640"/>
            </p14:xfrm>
          </p:contentPart>
        </mc:Choice>
        <mc:Fallback xmlns="">
          <p:pic>
            <p:nvPicPr>
              <p:cNvPr id="71" name="Encre 70">
                <a:extLst>
                  <a:ext uri="{FF2B5EF4-FFF2-40B4-BE49-F238E27FC236}">
                    <a16:creationId xmlns:a16="http://schemas.microsoft.com/office/drawing/2014/main" id="{4B536F7C-AACE-FA01-F645-CA93CFAABE6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650373" y="3855390"/>
                <a:ext cx="2138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2" name="Encre 71">
                <a:extLst>
                  <a:ext uri="{FF2B5EF4-FFF2-40B4-BE49-F238E27FC236}">
                    <a16:creationId xmlns:a16="http://schemas.microsoft.com/office/drawing/2014/main" id="{55AA4B5F-3A27-FBCE-2376-A3F67C30AAF4}"/>
                  </a:ext>
                </a:extLst>
              </p14:cNvPr>
              <p14:cNvContentPartPr/>
              <p14:nvPr/>
            </p14:nvContentPartPr>
            <p14:xfrm>
              <a:off x="7088413" y="3979230"/>
              <a:ext cx="71640" cy="108720"/>
            </p14:xfrm>
          </p:contentPart>
        </mc:Choice>
        <mc:Fallback xmlns="">
          <p:pic>
            <p:nvPicPr>
              <p:cNvPr id="72" name="Encre 71">
                <a:extLst>
                  <a:ext uri="{FF2B5EF4-FFF2-40B4-BE49-F238E27FC236}">
                    <a16:creationId xmlns:a16="http://schemas.microsoft.com/office/drawing/2014/main" id="{55AA4B5F-3A27-FBCE-2376-A3F67C30AAF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34413" y="3871230"/>
                <a:ext cx="1792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3" name="Encre 72">
                <a:extLst>
                  <a:ext uri="{FF2B5EF4-FFF2-40B4-BE49-F238E27FC236}">
                    <a16:creationId xmlns:a16="http://schemas.microsoft.com/office/drawing/2014/main" id="{5DF56E25-A5A3-CA07-A852-DE147069DB5C}"/>
                  </a:ext>
                </a:extLst>
              </p14:cNvPr>
              <p14:cNvContentPartPr/>
              <p14:nvPr/>
            </p14:nvContentPartPr>
            <p14:xfrm>
              <a:off x="8170213" y="4349670"/>
              <a:ext cx="1328400" cy="781200"/>
            </p14:xfrm>
          </p:contentPart>
        </mc:Choice>
        <mc:Fallback xmlns="">
          <p:pic>
            <p:nvPicPr>
              <p:cNvPr id="73" name="Encre 72">
                <a:extLst>
                  <a:ext uri="{FF2B5EF4-FFF2-40B4-BE49-F238E27FC236}">
                    <a16:creationId xmlns:a16="http://schemas.microsoft.com/office/drawing/2014/main" id="{5DF56E25-A5A3-CA07-A852-DE147069DB5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116228" y="4241670"/>
                <a:ext cx="1436011" cy="99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026905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Problème du sac à dos : formulation récursive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B4CB354D-FAF7-D3AD-D493-A7A1594151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9136" y="2002676"/>
              <a:ext cx="3112028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778007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240330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B4CB354D-FAF7-D3AD-D493-A7A1594151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9136" y="2002676"/>
              <a:ext cx="3112028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778007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240330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3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r="-2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r="-1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r="-781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0000" r="-3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0000" r="-2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0000" r="-1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0000" r="-3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0000" r="-2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0000" r="-1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0000" r="-3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00000" r="-2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00000" r="-1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0000" r="-3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00" r="-2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00000" r="-1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ZoneTexte 38">
            <a:extLst>
              <a:ext uri="{FF2B5EF4-FFF2-40B4-BE49-F238E27FC236}">
                <a16:creationId xmlns:a16="http://schemas.microsoft.com/office/drawing/2014/main" id="{4BA22B15-8D60-1C15-4CF7-493BC088B03C}"/>
              </a:ext>
            </a:extLst>
          </p:cNvPr>
          <p:cNvSpPr txBox="1"/>
          <p:nvPr/>
        </p:nvSpPr>
        <p:spPr>
          <a:xfrm>
            <a:off x="242183" y="4742249"/>
            <a:ext cx="30475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profits = [1, 2, 5, 6]</a:t>
            </a:r>
          </a:p>
          <a:p>
            <a:r>
              <a:rPr lang="en-US">
                <a:latin typeface="Consolas" panose="020B0609020204030204" pitchFamily="49" charset="0"/>
              </a:rPr>
              <a:t>Weights = [2, 3, 4, 5]</a:t>
            </a:r>
          </a:p>
          <a:p>
            <a:r>
              <a:rPr lang="en-US">
                <a:latin typeface="Consolas" panose="020B0609020204030204" pitchFamily="49" charset="0"/>
              </a:rPr>
              <a:t>C = 8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258CCBF-065A-F690-EDC6-B3217E2C7D15}"/>
              </a:ext>
            </a:extLst>
          </p:cNvPr>
          <p:cNvSpPr txBox="1"/>
          <p:nvPr/>
        </p:nvSpPr>
        <p:spPr>
          <a:xfrm>
            <a:off x="251997" y="4332139"/>
            <a:ext cx="1119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/>
              <a:t>Capacité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DACDECDF-5960-C279-44C2-1E2D48EEB5D4}"/>
                  </a:ext>
                </a:extLst>
              </p:cNvPr>
              <p:cNvSpPr txBox="1"/>
              <p:nvPr/>
            </p:nvSpPr>
            <p:spPr>
              <a:xfrm>
                <a:off x="1252756" y="4338828"/>
                <a:ext cx="8151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DACDECDF-5960-C279-44C2-1E2D48EEB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56" y="4338828"/>
                <a:ext cx="8151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BF231E1D-6165-9F36-DC78-747E246D9A8D}"/>
              </a:ext>
            </a:extLst>
          </p:cNvPr>
          <p:cNvSpPr txBox="1"/>
          <p:nvPr/>
        </p:nvSpPr>
        <p:spPr>
          <a:xfrm>
            <a:off x="3797941" y="2033815"/>
            <a:ext cx="815187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:],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:],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:],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:],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 +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3087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Problème du sac à dos : formulation récursive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B4CB354D-FAF7-D3AD-D493-A7A1594151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9136" y="2002676"/>
              <a:ext cx="3112028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778007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240330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B4CB354D-FAF7-D3AD-D493-A7A1594151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9136" y="2002676"/>
              <a:ext cx="3112028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778007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240330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3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r="-2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r="-1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r="-781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0000" r="-3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0000" r="-2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0000" r="-1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0000" r="-3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0000" r="-2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0000" r="-1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0000" r="-3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00000" r="-2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00000" r="-1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0000" r="-3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00" r="-2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00000" r="-1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ZoneTexte 38">
            <a:extLst>
              <a:ext uri="{FF2B5EF4-FFF2-40B4-BE49-F238E27FC236}">
                <a16:creationId xmlns:a16="http://schemas.microsoft.com/office/drawing/2014/main" id="{4BA22B15-8D60-1C15-4CF7-493BC088B03C}"/>
              </a:ext>
            </a:extLst>
          </p:cNvPr>
          <p:cNvSpPr txBox="1"/>
          <p:nvPr/>
        </p:nvSpPr>
        <p:spPr>
          <a:xfrm>
            <a:off x="242183" y="4742249"/>
            <a:ext cx="30475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profits = [1, 2, 5, 6]</a:t>
            </a:r>
          </a:p>
          <a:p>
            <a:r>
              <a:rPr lang="en-US">
                <a:latin typeface="Consolas" panose="020B0609020204030204" pitchFamily="49" charset="0"/>
              </a:rPr>
              <a:t>Weights = [2, 3, 4, 5]</a:t>
            </a:r>
          </a:p>
          <a:p>
            <a:r>
              <a:rPr lang="en-US">
                <a:latin typeface="Consolas" panose="020B0609020204030204" pitchFamily="49" charset="0"/>
              </a:rPr>
              <a:t>C = 8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258CCBF-065A-F690-EDC6-B3217E2C7D15}"/>
              </a:ext>
            </a:extLst>
          </p:cNvPr>
          <p:cNvSpPr txBox="1"/>
          <p:nvPr/>
        </p:nvSpPr>
        <p:spPr>
          <a:xfrm>
            <a:off x="251997" y="4332139"/>
            <a:ext cx="1119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/>
              <a:t>Capacité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DACDECDF-5960-C279-44C2-1E2D48EEB5D4}"/>
                  </a:ext>
                </a:extLst>
              </p:cNvPr>
              <p:cNvSpPr txBox="1"/>
              <p:nvPr/>
            </p:nvSpPr>
            <p:spPr>
              <a:xfrm>
                <a:off x="1252756" y="4338828"/>
                <a:ext cx="8151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DACDECDF-5960-C279-44C2-1E2D48EEB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56" y="4338828"/>
                <a:ext cx="8151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BF231E1D-6165-9F36-DC78-747E246D9A8D}"/>
              </a:ext>
            </a:extLst>
          </p:cNvPr>
          <p:cNvSpPr txBox="1"/>
          <p:nvPr/>
        </p:nvSpPr>
        <p:spPr>
          <a:xfrm>
            <a:off x="3797941" y="2033815"/>
            <a:ext cx="815187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:],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:],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&lt;=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:],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:],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 +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358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Formulation correcte : appels récursifs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C4E4ED-06DA-DAC5-BD83-FFF4B1F45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2108509"/>
            <a:ext cx="12192000" cy="4225032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4570E367-8C84-F307-FB62-D2CBCE1B20E2}"/>
              </a:ext>
            </a:extLst>
          </p:cNvPr>
          <p:cNvGrpSpPr/>
          <p:nvPr/>
        </p:nvGrpSpPr>
        <p:grpSpPr>
          <a:xfrm>
            <a:off x="1497253" y="2211630"/>
            <a:ext cx="10017360" cy="2807640"/>
            <a:chOff x="1497253" y="2211630"/>
            <a:chExt cx="10017360" cy="28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AE75269E-3FF9-9820-4E33-16D726C8CA7F}"/>
                    </a:ext>
                  </a:extLst>
                </p14:cNvPr>
                <p14:cNvContentPartPr/>
                <p14:nvPr/>
              </p14:nvContentPartPr>
              <p14:xfrm>
                <a:off x="6817693" y="2211630"/>
                <a:ext cx="778320" cy="5868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AE75269E-3FF9-9820-4E33-16D726C8CA7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63693" y="2102963"/>
                  <a:ext cx="885960" cy="2756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Encre 4">
                  <a:extLst>
                    <a:ext uri="{FF2B5EF4-FFF2-40B4-BE49-F238E27FC236}">
                      <a16:creationId xmlns:a16="http://schemas.microsoft.com/office/drawing/2014/main" id="{208AB672-13CB-0AAE-3407-8C020C73C3E3}"/>
                    </a:ext>
                  </a:extLst>
                </p14:cNvPr>
                <p14:cNvContentPartPr/>
                <p14:nvPr/>
              </p14:nvContentPartPr>
              <p14:xfrm>
                <a:off x="5290933" y="3116670"/>
                <a:ext cx="619920" cy="61920"/>
              </p14:xfrm>
            </p:contentPart>
          </mc:Choice>
          <mc:Fallback xmlns="">
            <p:pic>
              <p:nvPicPr>
                <p:cNvPr id="5" name="Encre 4">
                  <a:extLst>
                    <a:ext uri="{FF2B5EF4-FFF2-40B4-BE49-F238E27FC236}">
                      <a16:creationId xmlns:a16="http://schemas.microsoft.com/office/drawing/2014/main" id="{208AB672-13CB-0AAE-3407-8C020C73C3E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36964" y="3009294"/>
                  <a:ext cx="727498" cy="276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F749CDEC-965C-2AA4-909D-528D63C7E7A6}"/>
                    </a:ext>
                  </a:extLst>
                </p14:cNvPr>
                <p14:cNvContentPartPr/>
                <p14:nvPr/>
              </p14:nvContentPartPr>
              <p14:xfrm>
                <a:off x="5445013" y="4069230"/>
                <a:ext cx="402480" cy="31680"/>
              </p14:xfrm>
            </p:contentPart>
          </mc:Choice>
          <mc:Fallback xmlns=""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F749CDEC-965C-2AA4-909D-528D63C7E7A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91013" y="3961230"/>
                  <a:ext cx="510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Encre 6">
                  <a:extLst>
                    <a:ext uri="{FF2B5EF4-FFF2-40B4-BE49-F238E27FC236}">
                      <a16:creationId xmlns:a16="http://schemas.microsoft.com/office/drawing/2014/main" id="{AAC6C8CA-7DCD-2578-D7C3-BAF5E4046A3F}"/>
                    </a:ext>
                  </a:extLst>
                </p14:cNvPr>
                <p14:cNvContentPartPr/>
                <p14:nvPr/>
              </p14:nvContentPartPr>
              <p14:xfrm>
                <a:off x="2703973" y="4063830"/>
                <a:ext cx="432000" cy="28440"/>
              </p14:xfrm>
            </p:contentPart>
          </mc:Choice>
          <mc:Fallback xmlns="">
            <p:pic>
              <p:nvPicPr>
                <p:cNvPr id="7" name="Encre 6">
                  <a:extLst>
                    <a:ext uri="{FF2B5EF4-FFF2-40B4-BE49-F238E27FC236}">
                      <a16:creationId xmlns:a16="http://schemas.microsoft.com/office/drawing/2014/main" id="{AAC6C8CA-7DCD-2578-D7C3-BAF5E4046A3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49973" y="3957180"/>
                  <a:ext cx="539640" cy="241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18404675-DAE7-F790-212F-A2F93318D392}"/>
                    </a:ext>
                  </a:extLst>
                </p14:cNvPr>
                <p14:cNvContentPartPr/>
                <p14:nvPr/>
              </p14:nvContentPartPr>
              <p14:xfrm>
                <a:off x="1497253" y="4994070"/>
                <a:ext cx="148680" cy="2520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18404675-DAE7-F790-212F-A2F93318D39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43122" y="4886070"/>
                  <a:ext cx="256581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05B48B70-9EC9-76E8-C4F8-E5DD965ACC62}"/>
                    </a:ext>
                  </a:extLst>
                </p14:cNvPr>
                <p14:cNvContentPartPr/>
                <p14:nvPr/>
              </p14:nvContentPartPr>
              <p14:xfrm>
                <a:off x="2836093" y="4989750"/>
                <a:ext cx="264960" cy="1656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05B48B70-9EC9-76E8-C4F8-E5DD965ACC6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82093" y="4881750"/>
                  <a:ext cx="372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3B92EBCE-BC56-0D94-CFCD-F162E4F5AE57}"/>
                    </a:ext>
                  </a:extLst>
                </p14:cNvPr>
                <p14:cNvContentPartPr/>
                <p14:nvPr/>
              </p14:nvContentPartPr>
              <p14:xfrm>
                <a:off x="5016253" y="5000550"/>
                <a:ext cx="196200" cy="57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3B92EBCE-BC56-0D94-CFCD-F162E4F5AE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62253" y="4892550"/>
                  <a:ext cx="303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017C05AE-7DD3-931D-3B2B-7D1F7E0DF772}"/>
                    </a:ext>
                  </a:extLst>
                </p14:cNvPr>
                <p14:cNvContentPartPr/>
                <p14:nvPr/>
              </p14:nvContentPartPr>
              <p14:xfrm>
                <a:off x="8609413" y="3164190"/>
                <a:ext cx="685800" cy="4788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017C05AE-7DD3-931D-3B2B-7D1F7E0DF77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55441" y="3056190"/>
                  <a:ext cx="793384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C3C502BB-FDBA-3E3F-6E6C-5577A673A591}"/>
                    </a:ext>
                  </a:extLst>
                </p14:cNvPr>
                <p14:cNvContentPartPr/>
                <p14:nvPr/>
              </p14:nvContentPartPr>
              <p14:xfrm>
                <a:off x="8789413" y="4084710"/>
                <a:ext cx="553680" cy="3240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C3C502BB-FDBA-3E3F-6E6C-5577A673A5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35413" y="3975497"/>
                  <a:ext cx="661320" cy="250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D4945F63-0C66-1C3B-9774-61E2E46C0651}"/>
                    </a:ext>
                  </a:extLst>
                </p14:cNvPr>
                <p14:cNvContentPartPr/>
                <p14:nvPr/>
              </p14:nvContentPartPr>
              <p14:xfrm>
                <a:off x="8450653" y="4936830"/>
                <a:ext cx="307440" cy="4788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D4945F63-0C66-1C3B-9774-61E2E46C065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96653" y="4828830"/>
                  <a:ext cx="415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80160AE7-5266-8EC2-9BC5-DA4B1FE186B6}"/>
                    </a:ext>
                  </a:extLst>
                </p14:cNvPr>
                <p14:cNvContentPartPr/>
                <p14:nvPr/>
              </p14:nvContentPartPr>
              <p14:xfrm>
                <a:off x="10800013" y="4132590"/>
                <a:ext cx="403200" cy="576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80160AE7-5266-8EC2-9BC5-DA4B1FE186B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46013" y="4017390"/>
                  <a:ext cx="510840" cy="2357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0DEFA819-AB89-BF50-8C8D-983405BF733B}"/>
                    </a:ext>
                  </a:extLst>
                </p14:cNvPr>
                <p14:cNvContentPartPr/>
                <p14:nvPr/>
              </p14:nvContentPartPr>
              <p14:xfrm>
                <a:off x="11252173" y="4973910"/>
                <a:ext cx="262440" cy="2664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0DEFA819-AB89-BF50-8C8D-983405BF733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198173" y="4865910"/>
                  <a:ext cx="37008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6" name="Encre 45">
                <a:extLst>
                  <a:ext uri="{FF2B5EF4-FFF2-40B4-BE49-F238E27FC236}">
                    <a16:creationId xmlns:a16="http://schemas.microsoft.com/office/drawing/2014/main" id="{A1DBF372-8E41-8674-DCF0-663A6FC6BBAE}"/>
                  </a:ext>
                </a:extLst>
              </p14:cNvPr>
              <p14:cNvContentPartPr/>
              <p14:nvPr/>
            </p14:nvContentPartPr>
            <p14:xfrm>
              <a:off x="8868613" y="2312430"/>
              <a:ext cx="407880" cy="345960"/>
            </p14:xfrm>
          </p:contentPart>
        </mc:Choice>
        <mc:Fallback xmlns="">
          <p:pic>
            <p:nvPicPr>
              <p:cNvPr id="46" name="Encre 45">
                <a:extLst>
                  <a:ext uri="{FF2B5EF4-FFF2-40B4-BE49-F238E27FC236}">
                    <a16:creationId xmlns:a16="http://schemas.microsoft.com/office/drawing/2014/main" id="{A1DBF372-8E41-8674-DCF0-663A6FC6BBA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853493" y="2296950"/>
                <a:ext cx="43848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8" name="Encre 128">
                <a:extLst>
                  <a:ext uri="{FF2B5EF4-FFF2-40B4-BE49-F238E27FC236}">
                    <a16:creationId xmlns:a16="http://schemas.microsoft.com/office/drawing/2014/main" id="{C6CD41D0-30C5-1F19-A74E-EB8EBCBE371D}"/>
                  </a:ext>
                </a:extLst>
              </p14:cNvPr>
              <p14:cNvContentPartPr/>
              <p14:nvPr/>
            </p14:nvContentPartPr>
            <p14:xfrm>
              <a:off x="973453" y="3074190"/>
              <a:ext cx="1762560" cy="619560"/>
            </p14:xfrm>
          </p:contentPart>
        </mc:Choice>
        <mc:Fallback xmlns="">
          <p:pic>
            <p:nvPicPr>
              <p:cNvPr id="128" name="Encre 128">
                <a:extLst>
                  <a:ext uri="{FF2B5EF4-FFF2-40B4-BE49-F238E27FC236}">
                    <a16:creationId xmlns:a16="http://schemas.microsoft.com/office/drawing/2014/main" id="{C6CD41D0-30C5-1F19-A74E-EB8EBCBE371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58333" y="3059070"/>
                <a:ext cx="179316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9" name="Encre 128">
                <a:extLst>
                  <a:ext uri="{FF2B5EF4-FFF2-40B4-BE49-F238E27FC236}">
                    <a16:creationId xmlns:a16="http://schemas.microsoft.com/office/drawing/2014/main" id="{8CC9FD52-F2B3-7778-69BE-414E53984DA5}"/>
                  </a:ext>
                </a:extLst>
              </p14:cNvPr>
              <p14:cNvContentPartPr/>
              <p14:nvPr/>
            </p14:nvContentPartPr>
            <p14:xfrm>
              <a:off x="867613" y="1825350"/>
              <a:ext cx="4101480" cy="1003320"/>
            </p14:xfrm>
          </p:contentPart>
        </mc:Choice>
        <mc:Fallback xmlns="">
          <p:pic>
            <p:nvPicPr>
              <p:cNvPr id="129" name="Encre 128">
                <a:extLst>
                  <a:ext uri="{FF2B5EF4-FFF2-40B4-BE49-F238E27FC236}">
                    <a16:creationId xmlns:a16="http://schemas.microsoft.com/office/drawing/2014/main" id="{8CC9FD52-F2B3-7778-69BE-414E53984DA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2493" y="1810230"/>
                <a:ext cx="4131720" cy="10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94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Solution : ne pas changer les listes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0BE88B5-1369-5299-DCDA-3B89DC49C032}"/>
              </a:ext>
            </a:extLst>
          </p:cNvPr>
          <p:cNvSpPr txBox="1"/>
          <p:nvPr/>
        </p:nvSpPr>
        <p:spPr>
          <a:xfrm>
            <a:off x="27970" y="1854500"/>
            <a:ext cx="620258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:],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:],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&lt;=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:],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:],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 +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C43D90B-26EE-43DD-1190-339B307D46B9}"/>
              </a:ext>
            </a:extLst>
          </p:cNvPr>
          <p:cNvSpPr txBox="1"/>
          <p:nvPr/>
        </p:nvSpPr>
        <p:spPr>
          <a:xfrm>
            <a:off x="6162796" y="1861189"/>
            <a:ext cx="60969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fr-CH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fr-CH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sz="16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fr-CH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&lt;=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endParaRPr lang="fr-CH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8AEB491-2D67-B3CD-25A9-850CB7E009A1}"/>
              </a:ext>
            </a:extLst>
          </p:cNvPr>
          <p:cNvSpPr/>
          <p:nvPr/>
        </p:nvSpPr>
        <p:spPr>
          <a:xfrm>
            <a:off x="544455" y="2112571"/>
            <a:ext cx="1712607" cy="289176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FBEF498A-6A9F-376D-0020-9245986627A1}"/>
              </a:ext>
            </a:extLst>
          </p:cNvPr>
          <p:cNvSpPr/>
          <p:nvPr/>
        </p:nvSpPr>
        <p:spPr>
          <a:xfrm>
            <a:off x="6679281" y="2112571"/>
            <a:ext cx="1712607" cy="289176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12FDC74A-C292-1551-7BDA-D4CE708A0C3E}"/>
              </a:ext>
            </a:extLst>
          </p:cNvPr>
          <p:cNvSpPr/>
          <p:nvPr/>
        </p:nvSpPr>
        <p:spPr>
          <a:xfrm>
            <a:off x="2345043" y="2849285"/>
            <a:ext cx="2134360" cy="287454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4347301F-B906-948E-C406-5DB1925D578F}"/>
              </a:ext>
            </a:extLst>
          </p:cNvPr>
          <p:cNvSpPr/>
          <p:nvPr/>
        </p:nvSpPr>
        <p:spPr>
          <a:xfrm>
            <a:off x="8434051" y="2849285"/>
            <a:ext cx="960734" cy="287454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E311A713-55CD-DD8D-B728-252A63253FF4}"/>
              </a:ext>
            </a:extLst>
          </p:cNvPr>
          <p:cNvSpPr/>
          <p:nvPr/>
        </p:nvSpPr>
        <p:spPr>
          <a:xfrm>
            <a:off x="9755494" y="2849285"/>
            <a:ext cx="742744" cy="287454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2F2B36AD-D4AF-9AF3-843C-A443871B0580}"/>
              </a:ext>
            </a:extLst>
          </p:cNvPr>
          <p:cNvSpPr/>
          <p:nvPr/>
        </p:nvSpPr>
        <p:spPr>
          <a:xfrm>
            <a:off x="2433782" y="3577535"/>
            <a:ext cx="1721529" cy="287454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75A0D17B-81A4-AA5D-23DC-C043FEAE3A61}"/>
              </a:ext>
            </a:extLst>
          </p:cNvPr>
          <p:cNvSpPr/>
          <p:nvPr/>
        </p:nvSpPr>
        <p:spPr>
          <a:xfrm>
            <a:off x="8522790" y="3577535"/>
            <a:ext cx="960734" cy="287454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745E98B-839F-8EA4-3CCA-E35F44E76B8A}"/>
              </a:ext>
            </a:extLst>
          </p:cNvPr>
          <p:cNvSpPr/>
          <p:nvPr/>
        </p:nvSpPr>
        <p:spPr>
          <a:xfrm>
            <a:off x="9994739" y="3577535"/>
            <a:ext cx="592238" cy="287454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A381BF70-3254-FA8E-5FD9-202761BAA054}"/>
              </a:ext>
            </a:extLst>
          </p:cNvPr>
          <p:cNvSpPr/>
          <p:nvPr/>
        </p:nvSpPr>
        <p:spPr>
          <a:xfrm>
            <a:off x="10675312" y="3577535"/>
            <a:ext cx="592238" cy="287454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8D4BB118-A586-CB97-7606-4F6B3A60EDF4}"/>
              </a:ext>
            </a:extLst>
          </p:cNvPr>
          <p:cNvSpPr/>
          <p:nvPr/>
        </p:nvSpPr>
        <p:spPr>
          <a:xfrm>
            <a:off x="11571792" y="3577535"/>
            <a:ext cx="592238" cy="287454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2ED2DE58-9F55-1101-D481-3D9EE8E413F3}"/>
              </a:ext>
            </a:extLst>
          </p:cNvPr>
          <p:cNvSpPr/>
          <p:nvPr/>
        </p:nvSpPr>
        <p:spPr>
          <a:xfrm>
            <a:off x="1268776" y="3335699"/>
            <a:ext cx="554238" cy="287454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au 32">
                <a:extLst>
                  <a:ext uri="{FF2B5EF4-FFF2-40B4-BE49-F238E27FC236}">
                    <a16:creationId xmlns:a16="http://schemas.microsoft.com/office/drawing/2014/main" id="{FECC0C18-F2A9-46A9-D511-0051E77F8A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8874317"/>
                  </p:ext>
                </p:extLst>
              </p:nvPr>
            </p:nvGraphicFramePr>
            <p:xfrm>
              <a:off x="219177" y="4557105"/>
              <a:ext cx="3112028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778007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240330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au 32">
                <a:extLst>
                  <a:ext uri="{FF2B5EF4-FFF2-40B4-BE49-F238E27FC236}">
                    <a16:creationId xmlns:a16="http://schemas.microsoft.com/office/drawing/2014/main" id="{FECC0C18-F2A9-46A9-D511-0051E77F8A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8874317"/>
                  </p:ext>
                </p:extLst>
              </p:nvPr>
            </p:nvGraphicFramePr>
            <p:xfrm>
              <a:off x="219177" y="4557105"/>
              <a:ext cx="3112028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778007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240330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3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r="-2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r="-1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r="-781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0000" r="-3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0000" r="-2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0000" r="-1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0000" r="-3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0000" r="-2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0000" r="-1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0000" r="-3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00000" r="-2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00000" r="-1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0000" r="-3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00" r="-2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00000" r="-1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ZoneTexte 33">
            <a:extLst>
              <a:ext uri="{FF2B5EF4-FFF2-40B4-BE49-F238E27FC236}">
                <a16:creationId xmlns:a16="http://schemas.microsoft.com/office/drawing/2014/main" id="{04160D9C-B4C7-EE94-F16C-F9EE01E04087}"/>
              </a:ext>
            </a:extLst>
          </p:cNvPr>
          <p:cNvSpPr txBox="1"/>
          <p:nvPr/>
        </p:nvSpPr>
        <p:spPr>
          <a:xfrm>
            <a:off x="3459945" y="5896932"/>
            <a:ext cx="30475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profits = [1, 2, 5, 6]</a:t>
            </a:r>
          </a:p>
          <a:p>
            <a:r>
              <a:rPr lang="en-US">
                <a:latin typeface="Consolas" panose="020B0609020204030204" pitchFamily="49" charset="0"/>
              </a:rPr>
              <a:t>Weights = [2, 3, 4, 5]</a:t>
            </a:r>
          </a:p>
          <a:p>
            <a:r>
              <a:rPr lang="en-US">
                <a:latin typeface="Consolas" panose="020B0609020204030204" pitchFamily="49" charset="0"/>
              </a:rPr>
              <a:t>C = 8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A785665-AFEA-F6A5-2B09-3A29852243B5}"/>
              </a:ext>
            </a:extLst>
          </p:cNvPr>
          <p:cNvSpPr txBox="1"/>
          <p:nvPr/>
        </p:nvSpPr>
        <p:spPr>
          <a:xfrm>
            <a:off x="3469759" y="5486822"/>
            <a:ext cx="1119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/>
              <a:t>Capacité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6FED1660-922A-ACEF-2900-DCA67F131F6C}"/>
                  </a:ext>
                </a:extLst>
              </p:cNvPr>
              <p:cNvSpPr txBox="1"/>
              <p:nvPr/>
            </p:nvSpPr>
            <p:spPr>
              <a:xfrm>
                <a:off x="4470518" y="5493511"/>
                <a:ext cx="8151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6FED1660-922A-ACEF-2900-DCA67F131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518" y="5493511"/>
                <a:ext cx="8151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8DE0E7CB-5395-929F-17CE-14672BE2D9EA}"/>
              </a:ext>
            </a:extLst>
          </p:cNvPr>
          <p:cNvSpPr/>
          <p:nvPr/>
        </p:nvSpPr>
        <p:spPr>
          <a:xfrm>
            <a:off x="7145100" y="3335699"/>
            <a:ext cx="812495" cy="287454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D6239FCF-B0A1-35E5-7916-B81C3B9AE945}"/>
              </a:ext>
            </a:extLst>
          </p:cNvPr>
          <p:cNvSpPr/>
          <p:nvPr/>
        </p:nvSpPr>
        <p:spPr>
          <a:xfrm>
            <a:off x="4720506" y="3577535"/>
            <a:ext cx="592238" cy="287454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6A63D27A-15BB-CFA4-BF62-FE56D57C471F}"/>
              </a:ext>
            </a:extLst>
          </p:cNvPr>
          <p:cNvSpPr/>
          <p:nvPr/>
        </p:nvSpPr>
        <p:spPr>
          <a:xfrm>
            <a:off x="5647583" y="3582367"/>
            <a:ext cx="592238" cy="287454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2871058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Solution : ne pas changer les listes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4E6440-5B35-2693-EF2F-B6611C2F8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" y="1724137"/>
            <a:ext cx="28748099" cy="439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061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Solution : ne pas changer les listes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4E6440-5B35-2693-EF2F-B6611C2F8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0835" y="1712562"/>
            <a:ext cx="28748099" cy="439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8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90108" y="3218923"/>
            <a:ext cx="4505995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966" y="2592705"/>
            <a:ext cx="1654194" cy="55181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616" y="1764030"/>
            <a:ext cx="6471167" cy="49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0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Solution : ne pas changer les listes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4E6440-5B35-2693-EF2F-B6611C2F8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4971" y="1712562"/>
            <a:ext cx="28748099" cy="43978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08CA8C51-0121-E099-E4FA-060CB2840481}"/>
                  </a:ext>
                </a:extLst>
              </p14:cNvPr>
              <p14:cNvContentPartPr/>
              <p14:nvPr/>
            </p14:nvContentPartPr>
            <p14:xfrm>
              <a:off x="1158853" y="1894110"/>
              <a:ext cx="704160" cy="3744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08CA8C51-0121-E099-E4FA-060CB28404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4853" y="1786110"/>
                <a:ext cx="8118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12BAFE4D-2BA9-D4DF-B908-69DF76AEE221}"/>
                  </a:ext>
                </a:extLst>
              </p14:cNvPr>
              <p14:cNvContentPartPr/>
              <p14:nvPr/>
            </p14:nvContentPartPr>
            <p14:xfrm>
              <a:off x="5407933" y="2798790"/>
              <a:ext cx="794160" cy="5652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12BAFE4D-2BA9-D4DF-B908-69DF76AEE2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53933" y="2690790"/>
                <a:ext cx="9018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97D5F4B8-A37A-9750-3294-50401BDBDC26}"/>
                  </a:ext>
                </a:extLst>
              </p14:cNvPr>
              <p14:cNvContentPartPr/>
              <p14:nvPr/>
            </p14:nvContentPartPr>
            <p14:xfrm>
              <a:off x="5460853" y="3693390"/>
              <a:ext cx="857520" cy="7452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97D5F4B8-A37A-9750-3294-50401BDBDC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06876" y="3584866"/>
                <a:ext cx="965115" cy="291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885D6871-9D35-7D4E-94C4-21A6CC979FA4}"/>
                  </a:ext>
                </a:extLst>
              </p14:cNvPr>
              <p14:cNvContentPartPr/>
              <p14:nvPr/>
            </p14:nvContentPartPr>
            <p14:xfrm>
              <a:off x="3931573" y="4656390"/>
              <a:ext cx="847080" cy="4788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885D6871-9D35-7D4E-94C4-21A6CC979FA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77573" y="4548390"/>
                <a:ext cx="9547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C9D3C6DD-5E24-587B-703F-6D22CB2CF036}"/>
                  </a:ext>
                </a:extLst>
              </p14:cNvPr>
              <p14:cNvContentPartPr/>
              <p14:nvPr/>
            </p14:nvContentPartPr>
            <p14:xfrm>
              <a:off x="1105933" y="5577270"/>
              <a:ext cx="958320" cy="9504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C9D3C6DD-5E24-587B-703F-6D22CB2CF03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1933" y="5469270"/>
                <a:ext cx="106596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D0088593-5A13-F5B8-73DB-9BE44580232B}"/>
                  </a:ext>
                </a:extLst>
              </p14:cNvPr>
              <p14:cNvContentPartPr/>
              <p14:nvPr/>
            </p14:nvContentPartPr>
            <p14:xfrm>
              <a:off x="3936973" y="5608950"/>
              <a:ext cx="844560" cy="6372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D0088593-5A13-F5B8-73DB-9BE44580232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82973" y="5500950"/>
                <a:ext cx="95220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5CF39348-CACE-3052-BD6C-AF9ACC5CBF43}"/>
                  </a:ext>
                </a:extLst>
              </p14:cNvPr>
              <p14:cNvContentPartPr/>
              <p14:nvPr/>
            </p14:nvContentPartPr>
            <p14:xfrm>
              <a:off x="6897253" y="5693550"/>
              <a:ext cx="810720" cy="4824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5CF39348-CACE-3052-BD6C-AF9ACC5CBF4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43253" y="5585550"/>
                <a:ext cx="9183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F424AE28-D654-E529-B1E6-7FDC22C1E0B0}"/>
                  </a:ext>
                </a:extLst>
              </p14:cNvPr>
              <p14:cNvContentPartPr/>
              <p14:nvPr/>
            </p14:nvContentPartPr>
            <p14:xfrm>
              <a:off x="6730933" y="4751790"/>
              <a:ext cx="892440" cy="7452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F424AE28-D654-E529-B1E6-7FDC22C1E0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76933" y="4643790"/>
                <a:ext cx="10000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94196731-4C5E-7119-A772-37D2297C5E32}"/>
                  </a:ext>
                </a:extLst>
              </p14:cNvPr>
              <p14:cNvContentPartPr/>
              <p14:nvPr/>
            </p14:nvContentPartPr>
            <p14:xfrm>
              <a:off x="9016933" y="3709230"/>
              <a:ext cx="884520" cy="4284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94196731-4C5E-7119-A772-37D2297C5E3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962955" y="3601230"/>
                <a:ext cx="992116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E385A793-F86E-36D6-BFC0-408C23BBFDF4}"/>
                  </a:ext>
                </a:extLst>
              </p14:cNvPr>
              <p14:cNvContentPartPr/>
              <p14:nvPr/>
            </p14:nvContentPartPr>
            <p14:xfrm>
              <a:off x="9529933" y="4650990"/>
              <a:ext cx="992160" cy="5868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E385A793-F86E-36D6-BFC0-408C23BBFDF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475933" y="4542990"/>
                <a:ext cx="10998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096EF8B1-A0E0-1A7F-C9D5-0308AA2E97A1}"/>
                  </a:ext>
                </a:extLst>
              </p14:cNvPr>
              <p14:cNvContentPartPr/>
              <p14:nvPr/>
            </p14:nvContentPartPr>
            <p14:xfrm>
              <a:off x="9646573" y="5608950"/>
              <a:ext cx="924120" cy="13248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096EF8B1-A0E0-1A7F-C9D5-0308AA2E97A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592573" y="5500950"/>
                <a:ext cx="103176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D862B5DB-1CFB-EC72-0BF5-9121B29C8E18}"/>
                  </a:ext>
                </a:extLst>
              </p14:cNvPr>
              <p14:cNvContentPartPr/>
              <p14:nvPr/>
            </p14:nvContentPartPr>
            <p14:xfrm>
              <a:off x="2079373" y="1862430"/>
              <a:ext cx="927000" cy="2664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D862B5DB-1CFB-EC72-0BF5-9121B29C8E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25373" y="1754430"/>
                <a:ext cx="10346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2376037B-2D5F-055D-A647-C3908E7EEDB6}"/>
                  </a:ext>
                </a:extLst>
              </p14:cNvPr>
              <p14:cNvContentPartPr/>
              <p14:nvPr/>
            </p14:nvContentPartPr>
            <p14:xfrm>
              <a:off x="2113573" y="5630190"/>
              <a:ext cx="701640" cy="2160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2376037B-2D5F-055D-A647-C3908E7EEDB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59601" y="5522190"/>
                <a:ext cx="809225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227CA216-5B6B-3A89-2835-3FCF04C645B1}"/>
                  </a:ext>
                </a:extLst>
              </p14:cNvPr>
              <p14:cNvContentPartPr/>
              <p14:nvPr/>
            </p14:nvContentPartPr>
            <p14:xfrm>
              <a:off x="4984573" y="4672230"/>
              <a:ext cx="868320" cy="2988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227CA216-5B6B-3A89-2835-3FCF04C645B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30573" y="4564230"/>
                <a:ext cx="9759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EE2620DF-13B6-EEA6-10D8-ACB34C209269}"/>
                  </a:ext>
                </a:extLst>
              </p14:cNvPr>
              <p14:cNvContentPartPr/>
              <p14:nvPr/>
            </p14:nvContentPartPr>
            <p14:xfrm>
              <a:off x="5069173" y="5598510"/>
              <a:ext cx="683640" cy="7452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EE2620DF-13B6-EEA6-10D8-ACB34C20926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15145" y="5490510"/>
                <a:ext cx="791337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EFEED4C3-DE3B-2485-3F39-8A7619CBF240}"/>
                  </a:ext>
                </a:extLst>
              </p14:cNvPr>
              <p14:cNvContentPartPr/>
              <p14:nvPr/>
            </p14:nvContentPartPr>
            <p14:xfrm>
              <a:off x="6349693" y="3700950"/>
              <a:ext cx="821160" cy="6696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EFEED4C3-DE3B-2485-3F39-8A7619CBF24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95693" y="3592366"/>
                <a:ext cx="928800" cy="283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887DCAFB-7696-9428-B418-CEF160D24E0B}"/>
                  </a:ext>
                </a:extLst>
              </p14:cNvPr>
              <p14:cNvContentPartPr/>
              <p14:nvPr/>
            </p14:nvContentPartPr>
            <p14:xfrm>
              <a:off x="6298573" y="2820390"/>
              <a:ext cx="885240" cy="6372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887DCAFB-7696-9428-B418-CEF160D24E0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44573" y="2712997"/>
                <a:ext cx="992880" cy="278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81FB7CE1-9D36-7BFD-274A-72FDF7419E44}"/>
                  </a:ext>
                </a:extLst>
              </p14:cNvPr>
              <p14:cNvContentPartPr/>
              <p14:nvPr/>
            </p14:nvContentPartPr>
            <p14:xfrm>
              <a:off x="7757293" y="4666830"/>
              <a:ext cx="849960" cy="4284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81FB7CE1-9D36-7BFD-274A-72FDF7419E4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03293" y="4558830"/>
                <a:ext cx="9576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2F2E4EA1-E627-69A1-CDA8-798CA16273D4}"/>
                  </a:ext>
                </a:extLst>
              </p14:cNvPr>
              <p14:cNvContentPartPr/>
              <p14:nvPr/>
            </p14:nvContentPartPr>
            <p14:xfrm>
              <a:off x="7765213" y="5566830"/>
              <a:ext cx="860400" cy="84960"/>
            </p14:xfrm>
          </p:contentPart>
        </mc:Choice>
        <mc:Fallback xmlns=""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2F2E4EA1-E627-69A1-CDA8-798CA16273D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711213" y="5458830"/>
                <a:ext cx="968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650F6E96-E6BF-6597-F41D-0C6E14968C19}"/>
                  </a:ext>
                </a:extLst>
              </p14:cNvPr>
              <p14:cNvContentPartPr/>
              <p14:nvPr/>
            </p14:nvContentPartPr>
            <p14:xfrm>
              <a:off x="9948253" y="3762150"/>
              <a:ext cx="802440" cy="3744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650F6E96-E6BF-6597-F41D-0C6E14968C1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894253" y="3655179"/>
                <a:ext cx="910080" cy="251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62B4942E-C4C2-8FCE-8A8A-250D595E3F36}"/>
                  </a:ext>
                </a:extLst>
              </p14:cNvPr>
              <p14:cNvContentPartPr/>
              <p14:nvPr/>
            </p14:nvContentPartPr>
            <p14:xfrm>
              <a:off x="10752493" y="4693470"/>
              <a:ext cx="747000" cy="5328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62B4942E-C4C2-8FCE-8A8A-250D595E3F3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698519" y="4586195"/>
                <a:ext cx="854588" cy="26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AB76E46D-71DF-F510-D6CA-1D839A94B90A}"/>
                  </a:ext>
                </a:extLst>
              </p14:cNvPr>
              <p14:cNvContentPartPr/>
              <p14:nvPr/>
            </p14:nvContentPartPr>
            <p14:xfrm>
              <a:off x="10715413" y="5677710"/>
              <a:ext cx="831600" cy="3204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AB76E46D-71DF-F510-D6CA-1D839A94B90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661413" y="5569710"/>
                <a:ext cx="9392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AFCA9D6B-AF8A-A3E3-2AAD-45BAD5DDD9A6}"/>
                  </a:ext>
                </a:extLst>
              </p14:cNvPr>
              <p14:cNvContentPartPr/>
              <p14:nvPr/>
            </p14:nvContentPartPr>
            <p14:xfrm>
              <a:off x="7201813" y="2561550"/>
              <a:ext cx="523800" cy="42300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AFCA9D6B-AF8A-A3E3-2AAD-45BAD5DDD9A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86693" y="2546430"/>
                <a:ext cx="5540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7" name="Encre 37">
                <a:extLst>
                  <a:ext uri="{FF2B5EF4-FFF2-40B4-BE49-F238E27FC236}">
                    <a16:creationId xmlns:a16="http://schemas.microsoft.com/office/drawing/2014/main" id="{427230DB-D94A-FE6D-0A60-C6A8C34E45B7}"/>
                  </a:ext>
                </a:extLst>
              </p14:cNvPr>
              <p14:cNvContentPartPr/>
              <p14:nvPr/>
            </p14:nvContentPartPr>
            <p14:xfrm>
              <a:off x="3391933" y="1772430"/>
              <a:ext cx="10800" cy="10800"/>
            </p14:xfrm>
          </p:contentPart>
        </mc:Choice>
        <mc:Fallback xmlns="">
          <p:pic>
            <p:nvPicPr>
              <p:cNvPr id="37" name="Encre 37">
                <a:extLst>
                  <a:ext uri="{FF2B5EF4-FFF2-40B4-BE49-F238E27FC236}">
                    <a16:creationId xmlns:a16="http://schemas.microsoft.com/office/drawing/2014/main" id="{427230DB-D94A-FE6D-0A60-C6A8C34E45B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376453" y="1757310"/>
                <a:ext cx="414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1" name="Encre 41">
                <a:extLst>
                  <a:ext uri="{FF2B5EF4-FFF2-40B4-BE49-F238E27FC236}">
                    <a16:creationId xmlns:a16="http://schemas.microsoft.com/office/drawing/2014/main" id="{68356D89-F2C3-D5E7-D5B1-4D86CF88C7CB}"/>
                  </a:ext>
                </a:extLst>
              </p14:cNvPr>
              <p14:cNvContentPartPr/>
              <p14:nvPr/>
            </p14:nvContentPartPr>
            <p14:xfrm>
              <a:off x="3148213" y="1767390"/>
              <a:ext cx="281160" cy="254160"/>
            </p14:xfrm>
          </p:contentPart>
        </mc:Choice>
        <mc:Fallback xmlns="">
          <p:pic>
            <p:nvPicPr>
              <p:cNvPr id="41" name="Encre 41">
                <a:extLst>
                  <a:ext uri="{FF2B5EF4-FFF2-40B4-BE49-F238E27FC236}">
                    <a16:creationId xmlns:a16="http://schemas.microsoft.com/office/drawing/2014/main" id="{68356D89-F2C3-D5E7-D5B1-4D86CF88C7C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33074" y="1751932"/>
                <a:ext cx="311799" cy="284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AD901669-EB22-2CB5-5621-00D57A58D5CD}"/>
                  </a:ext>
                </a:extLst>
              </p14:cNvPr>
              <p14:cNvContentPartPr/>
              <p14:nvPr/>
            </p14:nvContentPartPr>
            <p14:xfrm>
              <a:off x="2976853" y="1703670"/>
              <a:ext cx="471240" cy="38376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AD901669-EB22-2CB5-5621-00D57A58D5C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961373" y="1688550"/>
                <a:ext cx="50184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003D682C-3286-CF08-C7CD-97CF78088C8A}"/>
                  </a:ext>
                </a:extLst>
              </p14:cNvPr>
              <p14:cNvContentPartPr/>
              <p14:nvPr/>
            </p14:nvContentPartPr>
            <p14:xfrm>
              <a:off x="7197133" y="3513390"/>
              <a:ext cx="578880" cy="40716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003D682C-3286-CF08-C7CD-97CF78088C8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181653" y="3498270"/>
                <a:ext cx="60948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DFF0416A-A29F-6160-D850-7E5837CEC706}"/>
                  </a:ext>
                </a:extLst>
              </p14:cNvPr>
              <p14:cNvContentPartPr/>
              <p14:nvPr/>
            </p14:nvContentPartPr>
            <p14:xfrm>
              <a:off x="10752493" y="3539670"/>
              <a:ext cx="661320" cy="392400"/>
            </p14:xfrm>
          </p:contentPart>
        </mc:Choice>
        <mc:Fallback xmlns=""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DFF0416A-A29F-6160-D850-7E5837CEC70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737373" y="3524550"/>
                <a:ext cx="69156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id="{D7CB44F0-185F-56D5-3B0A-646D56BA6F6C}"/>
                  </a:ext>
                </a:extLst>
              </p14:cNvPr>
              <p14:cNvContentPartPr/>
              <p14:nvPr/>
            </p14:nvContentPartPr>
            <p14:xfrm>
              <a:off x="8647573" y="4503030"/>
              <a:ext cx="483840" cy="375480"/>
            </p14:xfrm>
          </p:contentPart>
        </mc:Choice>
        <mc:Fallback xmlns=""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D7CB44F0-185F-56D5-3B0A-646D56BA6F6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632453" y="4487910"/>
                <a:ext cx="5140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Encre 45">
                <a:extLst>
                  <a:ext uri="{FF2B5EF4-FFF2-40B4-BE49-F238E27FC236}">
                    <a16:creationId xmlns:a16="http://schemas.microsoft.com/office/drawing/2014/main" id="{1BB85C1E-DF1C-31A6-58BA-513F7A1F12CB}"/>
                  </a:ext>
                </a:extLst>
              </p14:cNvPr>
              <p14:cNvContentPartPr/>
              <p14:nvPr/>
            </p14:nvContentPartPr>
            <p14:xfrm>
              <a:off x="5754973" y="4500150"/>
              <a:ext cx="529560" cy="383760"/>
            </p14:xfrm>
          </p:contentPart>
        </mc:Choice>
        <mc:Fallback xmlns="">
          <p:pic>
            <p:nvPicPr>
              <p:cNvPr id="46" name="Encre 45">
                <a:extLst>
                  <a:ext uri="{FF2B5EF4-FFF2-40B4-BE49-F238E27FC236}">
                    <a16:creationId xmlns:a16="http://schemas.microsoft.com/office/drawing/2014/main" id="{1BB85C1E-DF1C-31A6-58BA-513F7A1F12C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39493" y="4484670"/>
                <a:ext cx="56016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" name="Encre 46">
                <a:extLst>
                  <a:ext uri="{FF2B5EF4-FFF2-40B4-BE49-F238E27FC236}">
                    <a16:creationId xmlns:a16="http://schemas.microsoft.com/office/drawing/2014/main" id="{C622DFD6-C638-972B-9298-035EFCD133DD}"/>
                  </a:ext>
                </a:extLst>
              </p14:cNvPr>
              <p14:cNvContentPartPr/>
              <p14:nvPr/>
            </p14:nvContentPartPr>
            <p14:xfrm>
              <a:off x="5772973" y="5439750"/>
              <a:ext cx="587880" cy="410040"/>
            </p14:xfrm>
          </p:contentPart>
        </mc:Choice>
        <mc:Fallback xmlns="">
          <p:pic>
            <p:nvPicPr>
              <p:cNvPr id="47" name="Encre 46">
                <a:extLst>
                  <a:ext uri="{FF2B5EF4-FFF2-40B4-BE49-F238E27FC236}">
                    <a16:creationId xmlns:a16="http://schemas.microsoft.com/office/drawing/2014/main" id="{C622DFD6-C638-972B-9298-035EFCD133D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757853" y="5424270"/>
                <a:ext cx="61812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Encre 47">
                <a:extLst>
                  <a:ext uri="{FF2B5EF4-FFF2-40B4-BE49-F238E27FC236}">
                    <a16:creationId xmlns:a16="http://schemas.microsoft.com/office/drawing/2014/main" id="{604FBD13-BACE-37C8-5A31-25450808D170}"/>
                  </a:ext>
                </a:extLst>
              </p14:cNvPr>
              <p14:cNvContentPartPr/>
              <p14:nvPr/>
            </p14:nvContentPartPr>
            <p14:xfrm>
              <a:off x="2789293" y="5444790"/>
              <a:ext cx="642960" cy="390600"/>
            </p14:xfrm>
          </p:contentPart>
        </mc:Choice>
        <mc:Fallback xmlns="">
          <p:pic>
            <p:nvPicPr>
              <p:cNvPr id="48" name="Encre 47">
                <a:extLst>
                  <a:ext uri="{FF2B5EF4-FFF2-40B4-BE49-F238E27FC236}">
                    <a16:creationId xmlns:a16="http://schemas.microsoft.com/office/drawing/2014/main" id="{604FBD13-BACE-37C8-5A31-25450808D17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773813" y="5429670"/>
                <a:ext cx="67356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9" name="Encre 48">
                <a:extLst>
                  <a:ext uri="{FF2B5EF4-FFF2-40B4-BE49-F238E27FC236}">
                    <a16:creationId xmlns:a16="http://schemas.microsoft.com/office/drawing/2014/main" id="{43D80D72-1EF9-62E4-39C2-F7C55EF728AD}"/>
                  </a:ext>
                </a:extLst>
              </p14:cNvPr>
              <p14:cNvContentPartPr/>
              <p14:nvPr/>
            </p14:nvContentPartPr>
            <p14:xfrm>
              <a:off x="11520373" y="5429670"/>
              <a:ext cx="478440" cy="411840"/>
            </p14:xfrm>
          </p:contentPart>
        </mc:Choice>
        <mc:Fallback xmlns="">
          <p:pic>
            <p:nvPicPr>
              <p:cNvPr id="49" name="Encre 48">
                <a:extLst>
                  <a:ext uri="{FF2B5EF4-FFF2-40B4-BE49-F238E27FC236}">
                    <a16:creationId xmlns:a16="http://schemas.microsoft.com/office/drawing/2014/main" id="{43D80D72-1EF9-62E4-39C2-F7C55EF728A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505253" y="5414550"/>
                <a:ext cx="50904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0" name="Encre 49">
                <a:extLst>
                  <a:ext uri="{FF2B5EF4-FFF2-40B4-BE49-F238E27FC236}">
                    <a16:creationId xmlns:a16="http://schemas.microsoft.com/office/drawing/2014/main" id="{A1567A03-E0D1-FF00-039A-8970A3C881AA}"/>
                  </a:ext>
                </a:extLst>
              </p14:cNvPr>
              <p14:cNvContentPartPr/>
              <p14:nvPr/>
            </p14:nvContentPartPr>
            <p14:xfrm>
              <a:off x="11554573" y="4413030"/>
              <a:ext cx="554760" cy="507600"/>
            </p14:xfrm>
          </p:contentPart>
        </mc:Choice>
        <mc:Fallback xmlns="">
          <p:pic>
            <p:nvPicPr>
              <p:cNvPr id="50" name="Encre 49">
                <a:extLst>
                  <a:ext uri="{FF2B5EF4-FFF2-40B4-BE49-F238E27FC236}">
                    <a16:creationId xmlns:a16="http://schemas.microsoft.com/office/drawing/2014/main" id="{A1567A03-E0D1-FF00-039A-8970A3C881A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1534053" y="4392510"/>
                <a:ext cx="59544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7A7AADAD-1242-4DDE-4736-7C43FB5372B5}"/>
                  </a:ext>
                </a:extLst>
              </p14:cNvPr>
              <p14:cNvContentPartPr/>
              <p14:nvPr/>
            </p14:nvContentPartPr>
            <p14:xfrm>
              <a:off x="8637133" y="5397270"/>
              <a:ext cx="594720" cy="470160"/>
            </p14:xfrm>
          </p:contentPart>
        </mc:Choice>
        <mc:Fallback xmlns=""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7A7AADAD-1242-4DDE-4736-7C43FB5372B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621653" y="5382150"/>
                <a:ext cx="62532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8" name="Encre 58">
                <a:extLst>
                  <a:ext uri="{FF2B5EF4-FFF2-40B4-BE49-F238E27FC236}">
                    <a16:creationId xmlns:a16="http://schemas.microsoft.com/office/drawing/2014/main" id="{224AFBAF-8C5C-9B97-2653-D0F70522031F}"/>
                  </a:ext>
                </a:extLst>
              </p14:cNvPr>
              <p14:cNvContentPartPr/>
              <p14:nvPr/>
            </p14:nvContentPartPr>
            <p14:xfrm>
              <a:off x="8096053" y="1894110"/>
              <a:ext cx="1789200" cy="417960"/>
            </p14:xfrm>
          </p:contentPart>
        </mc:Choice>
        <mc:Fallback xmlns="">
          <p:pic>
            <p:nvPicPr>
              <p:cNvPr id="58" name="Encre 58">
                <a:extLst>
                  <a:ext uri="{FF2B5EF4-FFF2-40B4-BE49-F238E27FC236}">
                    <a16:creationId xmlns:a16="http://schemas.microsoft.com/office/drawing/2014/main" id="{224AFBAF-8C5C-9B97-2653-D0F70522031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080930" y="1878990"/>
                <a:ext cx="1819806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9" name="Encre 69">
                <a:extLst>
                  <a:ext uri="{FF2B5EF4-FFF2-40B4-BE49-F238E27FC236}">
                    <a16:creationId xmlns:a16="http://schemas.microsoft.com/office/drawing/2014/main" id="{543A2699-7121-1C24-6D6D-064A8A46F782}"/>
                  </a:ext>
                </a:extLst>
              </p14:cNvPr>
              <p14:cNvContentPartPr/>
              <p14:nvPr/>
            </p14:nvContentPartPr>
            <p14:xfrm>
              <a:off x="7529773" y="2201190"/>
              <a:ext cx="1514160" cy="418320"/>
            </p14:xfrm>
          </p:contentPart>
        </mc:Choice>
        <mc:Fallback xmlns="">
          <p:pic>
            <p:nvPicPr>
              <p:cNvPr id="69" name="Encre 69">
                <a:extLst>
                  <a:ext uri="{FF2B5EF4-FFF2-40B4-BE49-F238E27FC236}">
                    <a16:creationId xmlns:a16="http://schemas.microsoft.com/office/drawing/2014/main" id="{543A2699-7121-1C24-6D6D-064A8A46F78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514649" y="2186070"/>
                <a:ext cx="1544767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2" name="Encre 72">
                <a:extLst>
                  <a:ext uri="{FF2B5EF4-FFF2-40B4-BE49-F238E27FC236}">
                    <a16:creationId xmlns:a16="http://schemas.microsoft.com/office/drawing/2014/main" id="{D38E6FC8-1659-A517-8B9A-D2050FF04FEC}"/>
                  </a:ext>
                </a:extLst>
              </p14:cNvPr>
              <p14:cNvContentPartPr/>
              <p14:nvPr/>
            </p14:nvContentPartPr>
            <p14:xfrm>
              <a:off x="7736413" y="2624550"/>
              <a:ext cx="545400" cy="1047600"/>
            </p14:xfrm>
          </p:contentPart>
        </mc:Choice>
        <mc:Fallback xmlns="">
          <p:pic>
            <p:nvPicPr>
              <p:cNvPr id="72" name="Encre 72">
                <a:extLst>
                  <a:ext uri="{FF2B5EF4-FFF2-40B4-BE49-F238E27FC236}">
                    <a16:creationId xmlns:a16="http://schemas.microsoft.com/office/drawing/2014/main" id="{D38E6FC8-1659-A517-8B9A-D2050FF04FE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720933" y="2609070"/>
                <a:ext cx="576000" cy="10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2" name="Encre 82">
                <a:extLst>
                  <a:ext uri="{FF2B5EF4-FFF2-40B4-BE49-F238E27FC236}">
                    <a16:creationId xmlns:a16="http://schemas.microsoft.com/office/drawing/2014/main" id="{32C93AAF-751A-44CE-6AAC-62BD30D13A1F}"/>
                  </a:ext>
                </a:extLst>
              </p14:cNvPr>
              <p14:cNvContentPartPr/>
              <p14:nvPr/>
            </p14:nvContentPartPr>
            <p14:xfrm>
              <a:off x="9276133" y="2177070"/>
              <a:ext cx="2418480" cy="577440"/>
            </p14:xfrm>
          </p:contentPart>
        </mc:Choice>
        <mc:Fallback xmlns="">
          <p:pic>
            <p:nvPicPr>
              <p:cNvPr id="82" name="Encre 82">
                <a:extLst>
                  <a:ext uri="{FF2B5EF4-FFF2-40B4-BE49-F238E27FC236}">
                    <a16:creationId xmlns:a16="http://schemas.microsoft.com/office/drawing/2014/main" id="{32C93AAF-751A-44CE-6AAC-62BD30D13A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261013" y="2161959"/>
                <a:ext cx="2449080" cy="608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" name="Encre 92">
                <a:extLst>
                  <a:ext uri="{FF2B5EF4-FFF2-40B4-BE49-F238E27FC236}">
                    <a16:creationId xmlns:a16="http://schemas.microsoft.com/office/drawing/2014/main" id="{2625A29D-B02B-563A-0143-4E77FD32589A}"/>
                  </a:ext>
                </a:extLst>
              </p14:cNvPr>
              <p14:cNvContentPartPr/>
              <p14:nvPr/>
            </p14:nvContentPartPr>
            <p14:xfrm>
              <a:off x="8440573" y="2524470"/>
              <a:ext cx="2709000" cy="707760"/>
            </p14:xfrm>
          </p:contentPart>
        </mc:Choice>
        <mc:Fallback xmlns="">
          <p:pic>
            <p:nvPicPr>
              <p:cNvPr id="92" name="Encre 92">
                <a:extLst>
                  <a:ext uri="{FF2B5EF4-FFF2-40B4-BE49-F238E27FC236}">
                    <a16:creationId xmlns:a16="http://schemas.microsoft.com/office/drawing/2014/main" id="{2625A29D-B02B-563A-0143-4E77FD32589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425453" y="2509350"/>
                <a:ext cx="2739600" cy="73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899405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Solution : ne pas changer les listes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4E6440-5B35-2693-EF2F-B6611C2F8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52534" y="1771792"/>
            <a:ext cx="38263720" cy="58535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" name="Encre 52">
                <a:extLst>
                  <a:ext uri="{FF2B5EF4-FFF2-40B4-BE49-F238E27FC236}">
                    <a16:creationId xmlns:a16="http://schemas.microsoft.com/office/drawing/2014/main" id="{8C27490E-5DD1-1D99-9D56-DFAD725DAA58}"/>
                  </a:ext>
                </a:extLst>
              </p14:cNvPr>
              <p14:cNvContentPartPr/>
              <p14:nvPr/>
            </p14:nvContentPartPr>
            <p14:xfrm>
              <a:off x="5371000" y="2647950"/>
              <a:ext cx="390600" cy="751680"/>
            </p14:xfrm>
          </p:contentPart>
        </mc:Choice>
        <mc:Fallback xmlns="">
          <p:pic>
            <p:nvPicPr>
              <p:cNvPr id="52" name="Encre 52">
                <a:extLst>
                  <a:ext uri="{FF2B5EF4-FFF2-40B4-BE49-F238E27FC236}">
                    <a16:creationId xmlns:a16="http://schemas.microsoft.com/office/drawing/2014/main" id="{8C27490E-5DD1-1D99-9D56-DFAD725DAA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5520" y="2632470"/>
                <a:ext cx="421200" cy="78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3" name="Encre 52">
                <a:extLst>
                  <a:ext uri="{FF2B5EF4-FFF2-40B4-BE49-F238E27FC236}">
                    <a16:creationId xmlns:a16="http://schemas.microsoft.com/office/drawing/2014/main" id="{3E40162B-E42B-01EF-84B6-2B3130296EBC}"/>
                  </a:ext>
                </a:extLst>
              </p14:cNvPr>
              <p14:cNvContentPartPr/>
              <p14:nvPr/>
            </p14:nvContentPartPr>
            <p14:xfrm>
              <a:off x="5413120" y="2356710"/>
              <a:ext cx="190800" cy="148680"/>
            </p14:xfrm>
          </p:contentPart>
        </mc:Choice>
        <mc:Fallback xmlns="">
          <p:pic>
            <p:nvPicPr>
              <p:cNvPr id="53" name="Encre 52">
                <a:extLst>
                  <a:ext uri="{FF2B5EF4-FFF2-40B4-BE49-F238E27FC236}">
                    <a16:creationId xmlns:a16="http://schemas.microsoft.com/office/drawing/2014/main" id="{3E40162B-E42B-01EF-84B6-2B3130296E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8000" y="2341590"/>
                <a:ext cx="2214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7" name="Encre 58">
                <a:extLst>
                  <a:ext uri="{FF2B5EF4-FFF2-40B4-BE49-F238E27FC236}">
                    <a16:creationId xmlns:a16="http://schemas.microsoft.com/office/drawing/2014/main" id="{989FC8B2-EDFE-379D-2BC7-6E05216018EE}"/>
                  </a:ext>
                </a:extLst>
              </p14:cNvPr>
              <p14:cNvContentPartPr/>
              <p14:nvPr/>
            </p14:nvContentPartPr>
            <p14:xfrm>
              <a:off x="5648920" y="2420070"/>
              <a:ext cx="796680" cy="958320"/>
            </p14:xfrm>
          </p:contentPart>
        </mc:Choice>
        <mc:Fallback xmlns="">
          <p:pic>
            <p:nvPicPr>
              <p:cNvPr id="57" name="Encre 58">
                <a:extLst>
                  <a:ext uri="{FF2B5EF4-FFF2-40B4-BE49-F238E27FC236}">
                    <a16:creationId xmlns:a16="http://schemas.microsoft.com/office/drawing/2014/main" id="{989FC8B2-EDFE-379D-2BC7-6E05216018E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33793" y="2404950"/>
                <a:ext cx="827294" cy="9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9" name="Encre 58">
                <a:extLst>
                  <a:ext uri="{FF2B5EF4-FFF2-40B4-BE49-F238E27FC236}">
                    <a16:creationId xmlns:a16="http://schemas.microsoft.com/office/drawing/2014/main" id="{3A0F24FA-670F-9E14-D6A7-483A7D1AD329}"/>
                  </a:ext>
                </a:extLst>
              </p14:cNvPr>
              <p14:cNvContentPartPr/>
              <p14:nvPr/>
            </p14:nvContentPartPr>
            <p14:xfrm>
              <a:off x="7312840" y="5611110"/>
              <a:ext cx="222480" cy="259200"/>
            </p14:xfrm>
          </p:contentPart>
        </mc:Choice>
        <mc:Fallback xmlns="">
          <p:pic>
            <p:nvPicPr>
              <p:cNvPr id="59" name="Encre 58">
                <a:extLst>
                  <a:ext uri="{FF2B5EF4-FFF2-40B4-BE49-F238E27FC236}">
                    <a16:creationId xmlns:a16="http://schemas.microsoft.com/office/drawing/2014/main" id="{3A0F24FA-670F-9E14-D6A7-483A7D1AD32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97720" y="5595990"/>
                <a:ext cx="2530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0" name="Encre 59">
                <a:extLst>
                  <a:ext uri="{FF2B5EF4-FFF2-40B4-BE49-F238E27FC236}">
                    <a16:creationId xmlns:a16="http://schemas.microsoft.com/office/drawing/2014/main" id="{CC9E2212-3CAE-6ADB-75E0-9CE1749996DF}"/>
                  </a:ext>
                </a:extLst>
              </p14:cNvPr>
              <p14:cNvContentPartPr/>
              <p14:nvPr/>
            </p14:nvContentPartPr>
            <p14:xfrm>
              <a:off x="7619920" y="5574030"/>
              <a:ext cx="302040" cy="339120"/>
            </p14:xfrm>
          </p:contentPart>
        </mc:Choice>
        <mc:Fallback xmlns="">
          <p:pic>
            <p:nvPicPr>
              <p:cNvPr id="60" name="Encre 59">
                <a:extLst>
                  <a:ext uri="{FF2B5EF4-FFF2-40B4-BE49-F238E27FC236}">
                    <a16:creationId xmlns:a16="http://schemas.microsoft.com/office/drawing/2014/main" id="{CC9E2212-3CAE-6ADB-75E0-9CE1749996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04440" y="5558910"/>
                <a:ext cx="33264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3" name="Encre 63">
                <a:extLst>
                  <a:ext uri="{FF2B5EF4-FFF2-40B4-BE49-F238E27FC236}">
                    <a16:creationId xmlns:a16="http://schemas.microsoft.com/office/drawing/2014/main" id="{75D5C89E-3377-1558-6210-EBE96BA444E3}"/>
                  </a:ext>
                </a:extLst>
              </p14:cNvPr>
              <p14:cNvContentPartPr/>
              <p14:nvPr/>
            </p14:nvContentPartPr>
            <p14:xfrm>
              <a:off x="7048240" y="5087310"/>
              <a:ext cx="349560" cy="502920"/>
            </p14:xfrm>
          </p:contentPart>
        </mc:Choice>
        <mc:Fallback xmlns="">
          <p:pic>
            <p:nvPicPr>
              <p:cNvPr id="63" name="Encre 63">
                <a:extLst>
                  <a:ext uri="{FF2B5EF4-FFF2-40B4-BE49-F238E27FC236}">
                    <a16:creationId xmlns:a16="http://schemas.microsoft.com/office/drawing/2014/main" id="{75D5C89E-3377-1558-6210-EBE96BA444E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33120" y="5071830"/>
                <a:ext cx="38016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6" name="Encre 66">
                <a:extLst>
                  <a:ext uri="{FF2B5EF4-FFF2-40B4-BE49-F238E27FC236}">
                    <a16:creationId xmlns:a16="http://schemas.microsoft.com/office/drawing/2014/main" id="{E845BF50-F3A1-11EA-5AE1-15F674EC9493}"/>
                  </a:ext>
                </a:extLst>
              </p14:cNvPr>
              <p14:cNvContentPartPr/>
              <p14:nvPr/>
            </p14:nvContentPartPr>
            <p14:xfrm>
              <a:off x="7799560" y="5084430"/>
              <a:ext cx="555480" cy="516240"/>
            </p14:xfrm>
          </p:contentPart>
        </mc:Choice>
        <mc:Fallback xmlns="">
          <p:pic>
            <p:nvPicPr>
              <p:cNvPr id="66" name="Encre 66">
                <a:extLst>
                  <a:ext uri="{FF2B5EF4-FFF2-40B4-BE49-F238E27FC236}">
                    <a16:creationId xmlns:a16="http://schemas.microsoft.com/office/drawing/2014/main" id="{E845BF50-F3A1-11EA-5AE1-15F674EC949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84440" y="5068961"/>
                <a:ext cx="585720" cy="5468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505436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Solution : ne pas changer les listes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FBEF498A-6A9F-376D-0020-9245986627A1}"/>
              </a:ext>
            </a:extLst>
          </p:cNvPr>
          <p:cNvSpPr/>
          <p:nvPr/>
        </p:nvSpPr>
        <p:spPr>
          <a:xfrm>
            <a:off x="2483459" y="6933853"/>
            <a:ext cx="1712607" cy="467789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4347301F-B906-948E-C406-5DB1925D578F}"/>
              </a:ext>
            </a:extLst>
          </p:cNvPr>
          <p:cNvSpPr/>
          <p:nvPr/>
        </p:nvSpPr>
        <p:spPr>
          <a:xfrm>
            <a:off x="6321672" y="7094437"/>
            <a:ext cx="960734" cy="46500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E311A713-55CD-DD8D-B728-252A63253FF4}"/>
              </a:ext>
            </a:extLst>
          </p:cNvPr>
          <p:cNvSpPr/>
          <p:nvPr/>
        </p:nvSpPr>
        <p:spPr>
          <a:xfrm>
            <a:off x="7643115" y="7094437"/>
            <a:ext cx="742744" cy="46500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75A0D17B-81A4-AA5D-23DC-C043FEAE3A61}"/>
              </a:ext>
            </a:extLst>
          </p:cNvPr>
          <p:cNvSpPr/>
          <p:nvPr/>
        </p:nvSpPr>
        <p:spPr>
          <a:xfrm>
            <a:off x="6410411" y="7822687"/>
            <a:ext cx="960734" cy="46500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745E98B-839F-8EA4-3CCA-E35F44E76B8A}"/>
              </a:ext>
            </a:extLst>
          </p:cNvPr>
          <p:cNvSpPr/>
          <p:nvPr/>
        </p:nvSpPr>
        <p:spPr>
          <a:xfrm>
            <a:off x="7882360" y="7822687"/>
            <a:ext cx="592238" cy="46500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A381BF70-3254-FA8E-5FD9-202761BAA054}"/>
              </a:ext>
            </a:extLst>
          </p:cNvPr>
          <p:cNvSpPr/>
          <p:nvPr/>
        </p:nvSpPr>
        <p:spPr>
          <a:xfrm>
            <a:off x="8562933" y="7822687"/>
            <a:ext cx="592238" cy="46500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8D4BB118-A586-CB97-7606-4F6B3A60EDF4}"/>
              </a:ext>
            </a:extLst>
          </p:cNvPr>
          <p:cNvSpPr/>
          <p:nvPr/>
        </p:nvSpPr>
        <p:spPr>
          <a:xfrm>
            <a:off x="9459413" y="7822687"/>
            <a:ext cx="592238" cy="46500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au 32">
                <a:extLst>
                  <a:ext uri="{FF2B5EF4-FFF2-40B4-BE49-F238E27FC236}">
                    <a16:creationId xmlns:a16="http://schemas.microsoft.com/office/drawing/2014/main" id="{FECC0C18-F2A9-46A9-D511-0051E77F8A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-3311102" y="1894927"/>
              <a:ext cx="3112028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778007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240330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au 32">
                <a:extLst>
                  <a:ext uri="{FF2B5EF4-FFF2-40B4-BE49-F238E27FC236}">
                    <a16:creationId xmlns:a16="http://schemas.microsoft.com/office/drawing/2014/main" id="{FECC0C18-F2A9-46A9-D511-0051E77F8A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-3311102" y="1894927"/>
              <a:ext cx="3112028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778007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240330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3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r="-2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r="-1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r="-781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0000" r="-3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0000" r="-2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0000" r="-1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0000" r="-3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0000" r="-2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0000" r="-1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0000" r="-3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00000" r="-2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00000" r="-1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0000" r="-3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00" r="-2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00000" r="-1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ZoneTexte 33">
            <a:extLst>
              <a:ext uri="{FF2B5EF4-FFF2-40B4-BE49-F238E27FC236}">
                <a16:creationId xmlns:a16="http://schemas.microsoft.com/office/drawing/2014/main" id="{04160D9C-B4C7-EE94-F16C-F9EE01E04087}"/>
              </a:ext>
            </a:extLst>
          </p:cNvPr>
          <p:cNvSpPr txBox="1"/>
          <p:nvPr/>
        </p:nvSpPr>
        <p:spPr>
          <a:xfrm>
            <a:off x="-3340182" y="4739463"/>
            <a:ext cx="30475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profits = [1, 2, 5, 6]</a:t>
            </a:r>
          </a:p>
          <a:p>
            <a:r>
              <a:rPr lang="en-US">
                <a:latin typeface="Consolas" panose="020B0609020204030204" pitchFamily="49" charset="0"/>
              </a:rPr>
              <a:t>Weights = [2, 3, 4, 5]</a:t>
            </a:r>
          </a:p>
          <a:p>
            <a:r>
              <a:rPr lang="en-US">
                <a:latin typeface="Consolas" panose="020B0609020204030204" pitchFamily="49" charset="0"/>
              </a:rPr>
              <a:t>C = 8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A785665-AFEA-F6A5-2B09-3A29852243B5}"/>
              </a:ext>
            </a:extLst>
          </p:cNvPr>
          <p:cNvSpPr txBox="1"/>
          <p:nvPr/>
        </p:nvSpPr>
        <p:spPr>
          <a:xfrm>
            <a:off x="-3330368" y="4329353"/>
            <a:ext cx="1119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/>
              <a:t>Capacité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6FED1660-922A-ACEF-2900-DCA67F131F6C}"/>
                  </a:ext>
                </a:extLst>
              </p:cNvPr>
              <p:cNvSpPr txBox="1"/>
              <p:nvPr/>
            </p:nvSpPr>
            <p:spPr>
              <a:xfrm>
                <a:off x="-2329609" y="4336042"/>
                <a:ext cx="8151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6FED1660-922A-ACEF-2900-DCA67F131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29609" y="4336042"/>
                <a:ext cx="8151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8DE0E7CB-5395-929F-17CE-14672BE2D9EA}"/>
              </a:ext>
            </a:extLst>
          </p:cNvPr>
          <p:cNvSpPr/>
          <p:nvPr/>
        </p:nvSpPr>
        <p:spPr>
          <a:xfrm>
            <a:off x="5032721" y="7580851"/>
            <a:ext cx="812495" cy="46500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43C3B2C-8AAF-50D2-BECD-12AD83165F16}"/>
              </a:ext>
            </a:extLst>
          </p:cNvPr>
          <p:cNvSpPr txBox="1"/>
          <p:nvPr/>
        </p:nvSpPr>
        <p:spPr>
          <a:xfrm>
            <a:off x="139485" y="130174"/>
            <a:ext cx="69219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&lt;=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3229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Solution : ne pas changer les listes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FBEF498A-6A9F-376D-0020-9245986627A1}"/>
              </a:ext>
            </a:extLst>
          </p:cNvPr>
          <p:cNvSpPr/>
          <p:nvPr/>
        </p:nvSpPr>
        <p:spPr>
          <a:xfrm>
            <a:off x="2483459" y="6933853"/>
            <a:ext cx="1712607" cy="467789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4347301F-B906-948E-C406-5DB1925D578F}"/>
              </a:ext>
            </a:extLst>
          </p:cNvPr>
          <p:cNvSpPr/>
          <p:nvPr/>
        </p:nvSpPr>
        <p:spPr>
          <a:xfrm>
            <a:off x="6321672" y="7094437"/>
            <a:ext cx="960734" cy="46500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E311A713-55CD-DD8D-B728-252A63253FF4}"/>
              </a:ext>
            </a:extLst>
          </p:cNvPr>
          <p:cNvSpPr/>
          <p:nvPr/>
        </p:nvSpPr>
        <p:spPr>
          <a:xfrm>
            <a:off x="7643115" y="7094437"/>
            <a:ext cx="742744" cy="46500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75A0D17B-81A4-AA5D-23DC-C043FEAE3A61}"/>
              </a:ext>
            </a:extLst>
          </p:cNvPr>
          <p:cNvSpPr/>
          <p:nvPr/>
        </p:nvSpPr>
        <p:spPr>
          <a:xfrm>
            <a:off x="6410411" y="7822687"/>
            <a:ext cx="960734" cy="46500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745E98B-839F-8EA4-3CCA-E35F44E76B8A}"/>
              </a:ext>
            </a:extLst>
          </p:cNvPr>
          <p:cNvSpPr/>
          <p:nvPr/>
        </p:nvSpPr>
        <p:spPr>
          <a:xfrm>
            <a:off x="7882360" y="7822687"/>
            <a:ext cx="592238" cy="46500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A381BF70-3254-FA8E-5FD9-202761BAA054}"/>
              </a:ext>
            </a:extLst>
          </p:cNvPr>
          <p:cNvSpPr/>
          <p:nvPr/>
        </p:nvSpPr>
        <p:spPr>
          <a:xfrm>
            <a:off x="8562933" y="7822687"/>
            <a:ext cx="592238" cy="46500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8D4BB118-A586-CB97-7606-4F6B3A60EDF4}"/>
              </a:ext>
            </a:extLst>
          </p:cNvPr>
          <p:cNvSpPr/>
          <p:nvPr/>
        </p:nvSpPr>
        <p:spPr>
          <a:xfrm>
            <a:off x="9459413" y="7822687"/>
            <a:ext cx="592238" cy="46500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au 32">
                <a:extLst>
                  <a:ext uri="{FF2B5EF4-FFF2-40B4-BE49-F238E27FC236}">
                    <a16:creationId xmlns:a16="http://schemas.microsoft.com/office/drawing/2014/main" id="{FECC0C18-F2A9-46A9-D511-0051E77F8A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-3311102" y="1894927"/>
              <a:ext cx="3112028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778007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240330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au 32">
                <a:extLst>
                  <a:ext uri="{FF2B5EF4-FFF2-40B4-BE49-F238E27FC236}">
                    <a16:creationId xmlns:a16="http://schemas.microsoft.com/office/drawing/2014/main" id="{FECC0C18-F2A9-46A9-D511-0051E77F8A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-3311102" y="1894927"/>
              <a:ext cx="3112028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778007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240330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3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r="-2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r="-1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r="-781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0000" r="-3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0000" r="-2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0000" r="-1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0000" r="-3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0000" r="-2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0000" r="-1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0000" r="-3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00000" r="-2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00000" r="-1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0000" r="-3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00" r="-2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00000" r="-1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ZoneTexte 33">
            <a:extLst>
              <a:ext uri="{FF2B5EF4-FFF2-40B4-BE49-F238E27FC236}">
                <a16:creationId xmlns:a16="http://schemas.microsoft.com/office/drawing/2014/main" id="{04160D9C-B4C7-EE94-F16C-F9EE01E04087}"/>
              </a:ext>
            </a:extLst>
          </p:cNvPr>
          <p:cNvSpPr txBox="1"/>
          <p:nvPr/>
        </p:nvSpPr>
        <p:spPr>
          <a:xfrm>
            <a:off x="-3340182" y="4739463"/>
            <a:ext cx="30475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profits = [1, 2, 5, 6]</a:t>
            </a:r>
          </a:p>
          <a:p>
            <a:r>
              <a:rPr lang="en-US">
                <a:latin typeface="Consolas" panose="020B0609020204030204" pitchFamily="49" charset="0"/>
              </a:rPr>
              <a:t>Weights = [2, 3, 4, 5]</a:t>
            </a:r>
          </a:p>
          <a:p>
            <a:r>
              <a:rPr lang="en-US">
                <a:latin typeface="Consolas" panose="020B0609020204030204" pitchFamily="49" charset="0"/>
              </a:rPr>
              <a:t>C = 8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A785665-AFEA-F6A5-2B09-3A29852243B5}"/>
              </a:ext>
            </a:extLst>
          </p:cNvPr>
          <p:cNvSpPr txBox="1"/>
          <p:nvPr/>
        </p:nvSpPr>
        <p:spPr>
          <a:xfrm>
            <a:off x="-3330368" y="4329353"/>
            <a:ext cx="1119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/>
              <a:t>Capacité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6FED1660-922A-ACEF-2900-DCA67F131F6C}"/>
                  </a:ext>
                </a:extLst>
              </p:cNvPr>
              <p:cNvSpPr txBox="1"/>
              <p:nvPr/>
            </p:nvSpPr>
            <p:spPr>
              <a:xfrm>
                <a:off x="-2329609" y="4336042"/>
                <a:ext cx="8151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6FED1660-922A-ACEF-2900-DCA67F131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29609" y="4336042"/>
                <a:ext cx="8151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8DE0E7CB-5395-929F-17CE-14672BE2D9EA}"/>
              </a:ext>
            </a:extLst>
          </p:cNvPr>
          <p:cNvSpPr/>
          <p:nvPr/>
        </p:nvSpPr>
        <p:spPr>
          <a:xfrm>
            <a:off x="5032721" y="7580851"/>
            <a:ext cx="812495" cy="46500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43C3B2C-8AAF-50D2-BECD-12AD83165F16}"/>
              </a:ext>
            </a:extLst>
          </p:cNvPr>
          <p:cNvSpPr txBox="1"/>
          <p:nvPr/>
        </p:nvSpPr>
        <p:spPr>
          <a:xfrm>
            <a:off x="139485" y="130174"/>
            <a:ext cx="69219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&lt;=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5E2E3AA-F9EF-08D9-E3C3-3A130953AF6A}"/>
              </a:ext>
            </a:extLst>
          </p:cNvPr>
          <p:cNvSpPr txBox="1"/>
          <p:nvPr/>
        </p:nvSpPr>
        <p:spPr>
          <a:xfrm>
            <a:off x="206174" y="3156860"/>
            <a:ext cx="77897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knapsack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&lt;=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761899-E4D5-42E9-64F7-3F38D788C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71" y="3481881"/>
            <a:ext cx="7082743" cy="275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1280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Solution : ne pas changer les listes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FBEF498A-6A9F-376D-0020-9245986627A1}"/>
              </a:ext>
            </a:extLst>
          </p:cNvPr>
          <p:cNvSpPr/>
          <p:nvPr/>
        </p:nvSpPr>
        <p:spPr>
          <a:xfrm>
            <a:off x="2483459" y="6933853"/>
            <a:ext cx="1712607" cy="467789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4347301F-B906-948E-C406-5DB1925D578F}"/>
              </a:ext>
            </a:extLst>
          </p:cNvPr>
          <p:cNvSpPr/>
          <p:nvPr/>
        </p:nvSpPr>
        <p:spPr>
          <a:xfrm>
            <a:off x="6321672" y="7094437"/>
            <a:ext cx="960734" cy="46500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E311A713-55CD-DD8D-B728-252A63253FF4}"/>
              </a:ext>
            </a:extLst>
          </p:cNvPr>
          <p:cNvSpPr/>
          <p:nvPr/>
        </p:nvSpPr>
        <p:spPr>
          <a:xfrm>
            <a:off x="7643115" y="7094437"/>
            <a:ext cx="742744" cy="46500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75A0D17B-81A4-AA5D-23DC-C043FEAE3A61}"/>
              </a:ext>
            </a:extLst>
          </p:cNvPr>
          <p:cNvSpPr/>
          <p:nvPr/>
        </p:nvSpPr>
        <p:spPr>
          <a:xfrm>
            <a:off x="6410411" y="7822687"/>
            <a:ext cx="960734" cy="46500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745E98B-839F-8EA4-3CCA-E35F44E76B8A}"/>
              </a:ext>
            </a:extLst>
          </p:cNvPr>
          <p:cNvSpPr/>
          <p:nvPr/>
        </p:nvSpPr>
        <p:spPr>
          <a:xfrm>
            <a:off x="7882360" y="7822687"/>
            <a:ext cx="592238" cy="46500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A381BF70-3254-FA8E-5FD9-202761BAA054}"/>
              </a:ext>
            </a:extLst>
          </p:cNvPr>
          <p:cNvSpPr/>
          <p:nvPr/>
        </p:nvSpPr>
        <p:spPr>
          <a:xfrm>
            <a:off x="8562933" y="7822687"/>
            <a:ext cx="592238" cy="46500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8D4BB118-A586-CB97-7606-4F6B3A60EDF4}"/>
              </a:ext>
            </a:extLst>
          </p:cNvPr>
          <p:cNvSpPr/>
          <p:nvPr/>
        </p:nvSpPr>
        <p:spPr>
          <a:xfrm>
            <a:off x="9459413" y="7822687"/>
            <a:ext cx="592238" cy="46500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au 32">
                <a:extLst>
                  <a:ext uri="{FF2B5EF4-FFF2-40B4-BE49-F238E27FC236}">
                    <a16:creationId xmlns:a16="http://schemas.microsoft.com/office/drawing/2014/main" id="{FECC0C18-F2A9-46A9-D511-0051E77F8A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-3311102" y="1894927"/>
              <a:ext cx="3112028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778007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240330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au 32">
                <a:extLst>
                  <a:ext uri="{FF2B5EF4-FFF2-40B4-BE49-F238E27FC236}">
                    <a16:creationId xmlns:a16="http://schemas.microsoft.com/office/drawing/2014/main" id="{FECC0C18-F2A9-46A9-D511-0051E77F8A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-3311102" y="1894927"/>
              <a:ext cx="3112028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778007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240330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3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r="-2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r="-1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r="-781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0000" r="-3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0000" r="-2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0000" r="-1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0000" r="-3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0000" r="-2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0000" r="-1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0000" r="-3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00000" r="-2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00000" r="-1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0000" r="-3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00" r="-2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00000" r="-1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ZoneTexte 33">
            <a:extLst>
              <a:ext uri="{FF2B5EF4-FFF2-40B4-BE49-F238E27FC236}">
                <a16:creationId xmlns:a16="http://schemas.microsoft.com/office/drawing/2014/main" id="{04160D9C-B4C7-EE94-F16C-F9EE01E04087}"/>
              </a:ext>
            </a:extLst>
          </p:cNvPr>
          <p:cNvSpPr txBox="1"/>
          <p:nvPr/>
        </p:nvSpPr>
        <p:spPr>
          <a:xfrm>
            <a:off x="-3340182" y="4739463"/>
            <a:ext cx="30475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profits = [1, 2, 5, 6]</a:t>
            </a:r>
          </a:p>
          <a:p>
            <a:r>
              <a:rPr lang="en-US">
                <a:latin typeface="Consolas" panose="020B0609020204030204" pitchFamily="49" charset="0"/>
              </a:rPr>
              <a:t>Weights = [2, 3, 4, 5]</a:t>
            </a:r>
          </a:p>
          <a:p>
            <a:r>
              <a:rPr lang="en-US">
                <a:latin typeface="Consolas" panose="020B0609020204030204" pitchFamily="49" charset="0"/>
              </a:rPr>
              <a:t>C = 8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A785665-AFEA-F6A5-2B09-3A29852243B5}"/>
              </a:ext>
            </a:extLst>
          </p:cNvPr>
          <p:cNvSpPr txBox="1"/>
          <p:nvPr/>
        </p:nvSpPr>
        <p:spPr>
          <a:xfrm>
            <a:off x="-3330368" y="4329353"/>
            <a:ext cx="1119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/>
              <a:t>Capacité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6FED1660-922A-ACEF-2900-DCA67F131F6C}"/>
                  </a:ext>
                </a:extLst>
              </p:cNvPr>
              <p:cNvSpPr txBox="1"/>
              <p:nvPr/>
            </p:nvSpPr>
            <p:spPr>
              <a:xfrm>
                <a:off x="-2329609" y="4336042"/>
                <a:ext cx="8151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6FED1660-922A-ACEF-2900-DCA67F131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29609" y="4336042"/>
                <a:ext cx="8151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8DE0E7CB-5395-929F-17CE-14672BE2D9EA}"/>
              </a:ext>
            </a:extLst>
          </p:cNvPr>
          <p:cNvSpPr/>
          <p:nvPr/>
        </p:nvSpPr>
        <p:spPr>
          <a:xfrm>
            <a:off x="5032721" y="7580851"/>
            <a:ext cx="812495" cy="46500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43C3B2C-8AAF-50D2-BECD-12AD83165F16}"/>
              </a:ext>
            </a:extLst>
          </p:cNvPr>
          <p:cNvSpPr txBox="1"/>
          <p:nvPr/>
        </p:nvSpPr>
        <p:spPr>
          <a:xfrm>
            <a:off x="139485" y="130174"/>
            <a:ext cx="69219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&lt;=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5E2E3AA-F9EF-08D9-E3C3-3A130953AF6A}"/>
              </a:ext>
            </a:extLst>
          </p:cNvPr>
          <p:cNvSpPr txBox="1"/>
          <p:nvPr/>
        </p:nvSpPr>
        <p:spPr>
          <a:xfrm>
            <a:off x="206174" y="3156860"/>
            <a:ext cx="77897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knapsack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&lt;=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761899-E4D5-42E9-64F7-3F38D788C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71" y="3481881"/>
            <a:ext cx="7082743" cy="275646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810267D-52E9-DB76-8A87-6044DBB65C2E}"/>
              </a:ext>
            </a:extLst>
          </p:cNvPr>
          <p:cNvSpPr txBox="1"/>
          <p:nvPr/>
        </p:nvSpPr>
        <p:spPr>
          <a:xfrm>
            <a:off x="139485" y="123770"/>
            <a:ext cx="69219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&lt;=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6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04883 0.48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id="{A5E2E3AA-F9EF-08D9-E3C3-3A130953AF6A}"/>
              </a:ext>
            </a:extLst>
          </p:cNvPr>
          <p:cNvSpPr txBox="1"/>
          <p:nvPr/>
        </p:nvSpPr>
        <p:spPr>
          <a:xfrm>
            <a:off x="206174" y="3156860"/>
            <a:ext cx="77897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knapsack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&lt;=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Solution : ne pas changer les listes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E311A713-55CD-DD8D-B728-252A63253FF4}"/>
              </a:ext>
            </a:extLst>
          </p:cNvPr>
          <p:cNvSpPr/>
          <p:nvPr/>
        </p:nvSpPr>
        <p:spPr>
          <a:xfrm>
            <a:off x="1780538" y="3209319"/>
            <a:ext cx="1171006" cy="274218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au 32">
                <a:extLst>
                  <a:ext uri="{FF2B5EF4-FFF2-40B4-BE49-F238E27FC236}">
                    <a16:creationId xmlns:a16="http://schemas.microsoft.com/office/drawing/2014/main" id="{FECC0C18-F2A9-46A9-D511-0051E77F8A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-3311102" y="1894927"/>
              <a:ext cx="3112028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778007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240330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au 32">
                <a:extLst>
                  <a:ext uri="{FF2B5EF4-FFF2-40B4-BE49-F238E27FC236}">
                    <a16:creationId xmlns:a16="http://schemas.microsoft.com/office/drawing/2014/main" id="{FECC0C18-F2A9-46A9-D511-0051E77F8A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-3311102" y="1894927"/>
              <a:ext cx="3112028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778007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240330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3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r="-2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r="-1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r="-781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0000" r="-3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0000" r="-2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0000" r="-1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0000" r="-3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0000" r="-2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0000" r="-1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0000" r="-3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00000" r="-2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00000" r="-1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0000" r="-3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00" r="-2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00000" r="-1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ZoneTexte 33">
            <a:extLst>
              <a:ext uri="{FF2B5EF4-FFF2-40B4-BE49-F238E27FC236}">
                <a16:creationId xmlns:a16="http://schemas.microsoft.com/office/drawing/2014/main" id="{04160D9C-B4C7-EE94-F16C-F9EE01E04087}"/>
              </a:ext>
            </a:extLst>
          </p:cNvPr>
          <p:cNvSpPr txBox="1"/>
          <p:nvPr/>
        </p:nvSpPr>
        <p:spPr>
          <a:xfrm>
            <a:off x="-3340182" y="4739463"/>
            <a:ext cx="30475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profits = [1, 2, 5, 6]</a:t>
            </a:r>
          </a:p>
          <a:p>
            <a:r>
              <a:rPr lang="en-US">
                <a:latin typeface="Consolas" panose="020B0609020204030204" pitchFamily="49" charset="0"/>
              </a:rPr>
              <a:t>Weights = [2, 3, 4, 5]</a:t>
            </a:r>
          </a:p>
          <a:p>
            <a:r>
              <a:rPr lang="en-US">
                <a:latin typeface="Consolas" panose="020B0609020204030204" pitchFamily="49" charset="0"/>
              </a:rPr>
              <a:t>C = 8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A785665-AFEA-F6A5-2B09-3A29852243B5}"/>
              </a:ext>
            </a:extLst>
          </p:cNvPr>
          <p:cNvSpPr txBox="1"/>
          <p:nvPr/>
        </p:nvSpPr>
        <p:spPr>
          <a:xfrm>
            <a:off x="-3330368" y="4329353"/>
            <a:ext cx="1119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/>
              <a:t>Capacité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6FED1660-922A-ACEF-2900-DCA67F131F6C}"/>
                  </a:ext>
                </a:extLst>
              </p:cNvPr>
              <p:cNvSpPr txBox="1"/>
              <p:nvPr/>
            </p:nvSpPr>
            <p:spPr>
              <a:xfrm>
                <a:off x="-2329609" y="4336042"/>
                <a:ext cx="8151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6FED1660-922A-ACEF-2900-DCA67F131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29609" y="4336042"/>
                <a:ext cx="8151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24DB49DB-5554-CB2C-B1E2-5C5AF65782F7}"/>
              </a:ext>
            </a:extLst>
          </p:cNvPr>
          <p:cNvSpPr/>
          <p:nvPr/>
        </p:nvSpPr>
        <p:spPr>
          <a:xfrm>
            <a:off x="1587661" y="3483536"/>
            <a:ext cx="686764" cy="298934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D98EB5B-CFB7-FE8A-089F-6F138AD9B398}"/>
              </a:ext>
            </a:extLst>
          </p:cNvPr>
          <p:cNvSpPr txBox="1"/>
          <p:nvPr/>
        </p:nvSpPr>
        <p:spPr>
          <a:xfrm>
            <a:off x="139485" y="130174"/>
            <a:ext cx="69219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&lt;=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FBEF498A-6A9F-376D-0020-9245986627A1}"/>
              </a:ext>
            </a:extLst>
          </p:cNvPr>
          <p:cNvSpPr/>
          <p:nvPr/>
        </p:nvSpPr>
        <p:spPr>
          <a:xfrm>
            <a:off x="1001210" y="168858"/>
            <a:ext cx="1724628" cy="319506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01FD45F1-5EDE-78B2-1992-A78D7334B2A1}"/>
              </a:ext>
            </a:extLst>
          </p:cNvPr>
          <p:cNvSpPr/>
          <p:nvPr/>
        </p:nvSpPr>
        <p:spPr>
          <a:xfrm>
            <a:off x="3257071" y="4524519"/>
            <a:ext cx="2130943" cy="361710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AC057ACA-0898-2FFE-60F8-16D46D874843}"/>
              </a:ext>
            </a:extLst>
          </p:cNvPr>
          <p:cNvSpPr/>
          <p:nvPr/>
        </p:nvSpPr>
        <p:spPr>
          <a:xfrm>
            <a:off x="3404410" y="5371552"/>
            <a:ext cx="2917262" cy="361710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68F2D221-110C-1E3C-ABE4-C0517153A1BF}"/>
              </a:ext>
            </a:extLst>
          </p:cNvPr>
          <p:cNvSpPr/>
          <p:nvPr/>
        </p:nvSpPr>
        <p:spPr>
          <a:xfrm>
            <a:off x="2725838" y="1247128"/>
            <a:ext cx="2306883" cy="361710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D523B01A-F3DC-7183-0943-2100E9C7CCE8}"/>
              </a:ext>
            </a:extLst>
          </p:cNvPr>
          <p:cNvSpPr/>
          <p:nvPr/>
        </p:nvSpPr>
        <p:spPr>
          <a:xfrm>
            <a:off x="2796488" y="2061678"/>
            <a:ext cx="3222347" cy="361710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7B5E94BB-4CFC-683D-FED0-5DA8DFEE85DA}"/>
              </a:ext>
            </a:extLst>
          </p:cNvPr>
          <p:cNvSpPr/>
          <p:nvPr/>
        </p:nvSpPr>
        <p:spPr>
          <a:xfrm>
            <a:off x="1625481" y="6220664"/>
            <a:ext cx="1545981" cy="29893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7247745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Appels récursifs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D618C9-A15C-89E3-E7D8-879851659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2048133"/>
            <a:ext cx="12192003" cy="427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2467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Autre instance avec des «</a:t>
            </a:r>
            <a:r>
              <a:rPr lang="fr-CH" sz="4000" dirty="0" err="1">
                <a:solidFill>
                  <a:srgbClr val="FFFFFF"/>
                </a:solidFill>
              </a:rPr>
              <a:t>overlapping</a:t>
            </a:r>
            <a:r>
              <a:rPr lang="fr-CH" sz="4000" dirty="0">
                <a:solidFill>
                  <a:srgbClr val="FFFFFF"/>
                </a:solidFill>
              </a:rPr>
              <a:t> </a:t>
            </a:r>
            <a:r>
              <a:rPr lang="fr-CH" sz="4000" dirty="0" err="1">
                <a:solidFill>
                  <a:srgbClr val="FFFFFF"/>
                </a:solidFill>
              </a:rPr>
              <a:t>subproblems</a:t>
            </a:r>
            <a:r>
              <a:rPr lang="fr-CH" sz="4000" dirty="0">
                <a:solidFill>
                  <a:srgbClr val="FFFFFF"/>
                </a:solidFill>
              </a:rPr>
              <a:t>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7EFDBA-57B0-8BDF-6E7B-2D0AE6649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1548972"/>
            <a:ext cx="12192000" cy="53574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5873A940-B9A8-4EB1-140D-2EC5D47113AF}"/>
                  </a:ext>
                </a:extLst>
              </p14:cNvPr>
              <p14:cNvContentPartPr/>
              <p14:nvPr/>
            </p14:nvContentPartPr>
            <p14:xfrm>
              <a:off x="5254573" y="4162110"/>
              <a:ext cx="1778400" cy="92124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5873A940-B9A8-4EB1-140D-2EC5D47113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9093" y="4146630"/>
                <a:ext cx="1809000" cy="9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Encre 10">
                <a:extLst>
                  <a:ext uri="{FF2B5EF4-FFF2-40B4-BE49-F238E27FC236}">
                    <a16:creationId xmlns:a16="http://schemas.microsoft.com/office/drawing/2014/main" id="{98A499E3-B6AC-453A-557F-74EAED2D2901}"/>
                  </a:ext>
                </a:extLst>
              </p14:cNvPr>
              <p14:cNvContentPartPr/>
              <p14:nvPr/>
            </p14:nvContentPartPr>
            <p14:xfrm>
              <a:off x="8334013" y="4157070"/>
              <a:ext cx="1593360" cy="984600"/>
            </p14:xfrm>
          </p:contentPart>
        </mc:Choice>
        <mc:Fallback xmlns="">
          <p:pic>
            <p:nvPicPr>
              <p:cNvPr id="9" name="Encre 10">
                <a:extLst>
                  <a:ext uri="{FF2B5EF4-FFF2-40B4-BE49-F238E27FC236}">
                    <a16:creationId xmlns:a16="http://schemas.microsoft.com/office/drawing/2014/main" id="{98A499E3-B6AC-453A-557F-74EAED2D29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8530" y="4141590"/>
                <a:ext cx="1623967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Encre 24">
                <a:extLst>
                  <a:ext uri="{FF2B5EF4-FFF2-40B4-BE49-F238E27FC236}">
                    <a16:creationId xmlns:a16="http://schemas.microsoft.com/office/drawing/2014/main" id="{E51470FE-683E-A681-614C-F3A82C7D913E}"/>
                  </a:ext>
                </a:extLst>
              </p14:cNvPr>
              <p14:cNvContentPartPr/>
              <p14:nvPr/>
            </p14:nvContentPartPr>
            <p14:xfrm>
              <a:off x="7874293" y="5179110"/>
              <a:ext cx="2709000" cy="2066400"/>
            </p14:xfrm>
          </p:contentPart>
        </mc:Choice>
        <mc:Fallback xmlns="">
          <p:pic>
            <p:nvPicPr>
              <p:cNvPr id="24" name="Encre 24">
                <a:extLst>
                  <a:ext uri="{FF2B5EF4-FFF2-40B4-BE49-F238E27FC236}">
                    <a16:creationId xmlns:a16="http://schemas.microsoft.com/office/drawing/2014/main" id="{E51470FE-683E-A681-614C-F3A82C7D91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8813" y="5163633"/>
                <a:ext cx="2739600" cy="2096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6CFF3D7B-0949-0EF6-CD11-E25FD3E5F255}"/>
                  </a:ext>
                </a:extLst>
              </p14:cNvPr>
              <p14:cNvContentPartPr/>
              <p14:nvPr/>
            </p14:nvContentPartPr>
            <p14:xfrm>
              <a:off x="1481413" y="6143550"/>
              <a:ext cx="1762560" cy="85248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6CFF3D7B-0949-0EF6-CD11-E25FD3E5F25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65930" y="6128070"/>
                <a:ext cx="1793166" cy="88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Encre 29">
                <a:extLst>
                  <a:ext uri="{FF2B5EF4-FFF2-40B4-BE49-F238E27FC236}">
                    <a16:creationId xmlns:a16="http://schemas.microsoft.com/office/drawing/2014/main" id="{05F221FB-12DE-2590-68BF-7E01ECE6ABE5}"/>
                  </a:ext>
                </a:extLst>
              </p14:cNvPr>
              <p14:cNvContentPartPr/>
              <p14:nvPr/>
            </p14:nvContentPartPr>
            <p14:xfrm>
              <a:off x="10678333" y="6090630"/>
              <a:ext cx="1477080" cy="963360"/>
            </p14:xfrm>
          </p:contentPart>
        </mc:Choice>
        <mc:Fallback xmlns="">
          <p:pic>
            <p:nvPicPr>
              <p:cNvPr id="29" name="Encre 29">
                <a:extLst>
                  <a:ext uri="{FF2B5EF4-FFF2-40B4-BE49-F238E27FC236}">
                    <a16:creationId xmlns:a16="http://schemas.microsoft.com/office/drawing/2014/main" id="{05F221FB-12DE-2590-68BF-7E01ECE6ABE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62849" y="6075150"/>
                <a:ext cx="1507687" cy="9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1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Mémoïsation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7EFDBA-57B0-8BDF-6E7B-2D0AE6649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1548972"/>
            <a:ext cx="12192000" cy="53574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5873A940-B9A8-4EB1-140D-2EC5D47113AF}"/>
                  </a:ext>
                </a:extLst>
              </p14:cNvPr>
              <p14:cNvContentPartPr/>
              <p14:nvPr/>
            </p14:nvContentPartPr>
            <p14:xfrm>
              <a:off x="5254573" y="4162110"/>
              <a:ext cx="1778400" cy="92124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5873A940-B9A8-4EB1-140D-2EC5D47113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9093" y="4146630"/>
                <a:ext cx="1809000" cy="9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Encre 10">
                <a:extLst>
                  <a:ext uri="{FF2B5EF4-FFF2-40B4-BE49-F238E27FC236}">
                    <a16:creationId xmlns:a16="http://schemas.microsoft.com/office/drawing/2014/main" id="{98A499E3-B6AC-453A-557F-74EAED2D2901}"/>
                  </a:ext>
                </a:extLst>
              </p14:cNvPr>
              <p14:cNvContentPartPr/>
              <p14:nvPr/>
            </p14:nvContentPartPr>
            <p14:xfrm>
              <a:off x="8334013" y="4157070"/>
              <a:ext cx="1593360" cy="984600"/>
            </p14:xfrm>
          </p:contentPart>
        </mc:Choice>
        <mc:Fallback xmlns="">
          <p:pic>
            <p:nvPicPr>
              <p:cNvPr id="9" name="Encre 10">
                <a:extLst>
                  <a:ext uri="{FF2B5EF4-FFF2-40B4-BE49-F238E27FC236}">
                    <a16:creationId xmlns:a16="http://schemas.microsoft.com/office/drawing/2014/main" id="{98A499E3-B6AC-453A-557F-74EAED2D29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8530" y="4141590"/>
                <a:ext cx="1623967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Encre 24">
                <a:extLst>
                  <a:ext uri="{FF2B5EF4-FFF2-40B4-BE49-F238E27FC236}">
                    <a16:creationId xmlns:a16="http://schemas.microsoft.com/office/drawing/2014/main" id="{E51470FE-683E-A681-614C-F3A82C7D913E}"/>
                  </a:ext>
                </a:extLst>
              </p14:cNvPr>
              <p14:cNvContentPartPr/>
              <p14:nvPr/>
            </p14:nvContentPartPr>
            <p14:xfrm>
              <a:off x="7874293" y="5179110"/>
              <a:ext cx="2709000" cy="2066400"/>
            </p14:xfrm>
          </p:contentPart>
        </mc:Choice>
        <mc:Fallback xmlns="">
          <p:pic>
            <p:nvPicPr>
              <p:cNvPr id="24" name="Encre 24">
                <a:extLst>
                  <a:ext uri="{FF2B5EF4-FFF2-40B4-BE49-F238E27FC236}">
                    <a16:creationId xmlns:a16="http://schemas.microsoft.com/office/drawing/2014/main" id="{E51470FE-683E-A681-614C-F3A82C7D91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8813" y="5163633"/>
                <a:ext cx="2739600" cy="2096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6CFF3D7B-0949-0EF6-CD11-E25FD3E5F255}"/>
                  </a:ext>
                </a:extLst>
              </p14:cNvPr>
              <p14:cNvContentPartPr/>
              <p14:nvPr/>
            </p14:nvContentPartPr>
            <p14:xfrm>
              <a:off x="1481413" y="6143550"/>
              <a:ext cx="1762560" cy="85248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6CFF3D7B-0949-0EF6-CD11-E25FD3E5F25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65930" y="6128070"/>
                <a:ext cx="1793166" cy="88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Encre 29">
                <a:extLst>
                  <a:ext uri="{FF2B5EF4-FFF2-40B4-BE49-F238E27FC236}">
                    <a16:creationId xmlns:a16="http://schemas.microsoft.com/office/drawing/2014/main" id="{05F221FB-12DE-2590-68BF-7E01ECE6ABE5}"/>
                  </a:ext>
                </a:extLst>
              </p14:cNvPr>
              <p14:cNvContentPartPr/>
              <p14:nvPr/>
            </p14:nvContentPartPr>
            <p14:xfrm>
              <a:off x="10678333" y="6090630"/>
              <a:ext cx="1477080" cy="963360"/>
            </p14:xfrm>
          </p:contentPart>
        </mc:Choice>
        <mc:Fallback xmlns="">
          <p:pic>
            <p:nvPicPr>
              <p:cNvPr id="29" name="Encre 29">
                <a:extLst>
                  <a:ext uri="{FF2B5EF4-FFF2-40B4-BE49-F238E27FC236}">
                    <a16:creationId xmlns:a16="http://schemas.microsoft.com/office/drawing/2014/main" id="{05F221FB-12DE-2590-68BF-7E01ECE6ABE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62849" y="6075150"/>
                <a:ext cx="1507687" cy="9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Encre 26">
                <a:extLst>
                  <a:ext uri="{FF2B5EF4-FFF2-40B4-BE49-F238E27FC236}">
                    <a16:creationId xmlns:a16="http://schemas.microsoft.com/office/drawing/2014/main" id="{1F9D5B31-D95E-B672-83A1-2A5D5635E6A2}"/>
                  </a:ext>
                </a:extLst>
              </p14:cNvPr>
              <p14:cNvContentPartPr/>
              <p14:nvPr/>
            </p14:nvContentPartPr>
            <p14:xfrm>
              <a:off x="2337853" y="1952430"/>
              <a:ext cx="32040" cy="90360"/>
            </p14:xfrm>
          </p:contentPart>
        </mc:Choice>
        <mc:Fallback xmlns="">
          <p:pic>
            <p:nvPicPr>
              <p:cNvPr id="23" name="Encre 26">
                <a:extLst>
                  <a:ext uri="{FF2B5EF4-FFF2-40B4-BE49-F238E27FC236}">
                    <a16:creationId xmlns:a16="http://schemas.microsoft.com/office/drawing/2014/main" id="{1F9D5B31-D95E-B672-83A1-2A5D5635E6A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22373" y="1936888"/>
                <a:ext cx="62640" cy="121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Encre 26">
                <a:extLst>
                  <a:ext uri="{FF2B5EF4-FFF2-40B4-BE49-F238E27FC236}">
                    <a16:creationId xmlns:a16="http://schemas.microsoft.com/office/drawing/2014/main" id="{7D195A05-5C74-3C71-DF15-D674EF95F2FA}"/>
                  </a:ext>
                </a:extLst>
              </p14:cNvPr>
              <p14:cNvContentPartPr/>
              <p14:nvPr/>
            </p14:nvContentPartPr>
            <p14:xfrm>
              <a:off x="464413" y="1772430"/>
              <a:ext cx="1566720" cy="397080"/>
            </p14:xfrm>
          </p:contentPart>
        </mc:Choice>
        <mc:Fallback xmlns="">
          <p:pic>
            <p:nvPicPr>
              <p:cNvPr id="26" name="Encre 26">
                <a:extLst>
                  <a:ext uri="{FF2B5EF4-FFF2-40B4-BE49-F238E27FC236}">
                    <a16:creationId xmlns:a16="http://schemas.microsoft.com/office/drawing/2014/main" id="{7D195A05-5C74-3C71-DF15-D674EF95F2F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8929" y="1756950"/>
                <a:ext cx="1597327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2E044640-F2AB-2227-A094-386D49B7883C}"/>
                  </a:ext>
                </a:extLst>
              </p14:cNvPr>
              <p14:cNvContentPartPr/>
              <p14:nvPr/>
            </p14:nvContentPartPr>
            <p14:xfrm>
              <a:off x="3533773" y="1709070"/>
              <a:ext cx="217440" cy="28080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2E044640-F2AB-2227-A094-386D49B7883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18293" y="1693590"/>
                <a:ext cx="2480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Encre 31">
                <a:extLst>
                  <a:ext uri="{FF2B5EF4-FFF2-40B4-BE49-F238E27FC236}">
                    <a16:creationId xmlns:a16="http://schemas.microsoft.com/office/drawing/2014/main" id="{44FC0715-6549-E302-F62F-52FEF2256277}"/>
                  </a:ext>
                </a:extLst>
              </p14:cNvPr>
              <p14:cNvContentPartPr/>
              <p14:nvPr/>
            </p14:nvContentPartPr>
            <p14:xfrm>
              <a:off x="2804053" y="1825350"/>
              <a:ext cx="438840" cy="349560"/>
            </p14:xfrm>
          </p:contentPart>
        </mc:Choice>
        <mc:Fallback xmlns="">
          <p:pic>
            <p:nvPicPr>
              <p:cNvPr id="31" name="Encre 31">
                <a:extLst>
                  <a:ext uri="{FF2B5EF4-FFF2-40B4-BE49-F238E27FC236}">
                    <a16:creationId xmlns:a16="http://schemas.microsoft.com/office/drawing/2014/main" id="{44FC0715-6549-E302-F62F-52FEF225627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88586" y="1809870"/>
                <a:ext cx="469415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0" name="Encre 39">
                <a:extLst>
                  <a:ext uri="{FF2B5EF4-FFF2-40B4-BE49-F238E27FC236}">
                    <a16:creationId xmlns:a16="http://schemas.microsoft.com/office/drawing/2014/main" id="{85F72A7D-9B5F-1917-4E11-EBBE2409DD6B}"/>
                  </a:ext>
                </a:extLst>
              </p14:cNvPr>
              <p14:cNvContentPartPr/>
              <p14:nvPr/>
            </p14:nvContentPartPr>
            <p14:xfrm>
              <a:off x="2682373" y="2481630"/>
              <a:ext cx="169200" cy="100800"/>
            </p14:xfrm>
          </p:contentPart>
        </mc:Choice>
        <mc:Fallback xmlns="">
          <p:pic>
            <p:nvPicPr>
              <p:cNvPr id="40" name="Encre 39">
                <a:extLst>
                  <a:ext uri="{FF2B5EF4-FFF2-40B4-BE49-F238E27FC236}">
                    <a16:creationId xmlns:a16="http://schemas.microsoft.com/office/drawing/2014/main" id="{85F72A7D-9B5F-1917-4E11-EBBE2409DD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66893" y="2466205"/>
                <a:ext cx="199800" cy="131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A4B61D21-A04F-FA94-A6E5-0F1E77E16A06}"/>
                  </a:ext>
                </a:extLst>
              </p14:cNvPr>
              <p14:cNvContentPartPr/>
              <p14:nvPr/>
            </p14:nvContentPartPr>
            <p14:xfrm>
              <a:off x="2782093" y="2227470"/>
              <a:ext cx="32040" cy="7452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A4B61D21-A04F-FA94-A6E5-0F1E77E16A0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66613" y="2211990"/>
                <a:ext cx="626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2" name="Encre 43">
                <a:extLst>
                  <a:ext uri="{FF2B5EF4-FFF2-40B4-BE49-F238E27FC236}">
                    <a16:creationId xmlns:a16="http://schemas.microsoft.com/office/drawing/2014/main" id="{D331B0CC-AC46-7FC6-F4B3-C7433B98A0E1}"/>
                  </a:ext>
                </a:extLst>
              </p14:cNvPr>
              <p14:cNvContentPartPr/>
              <p14:nvPr/>
            </p14:nvContentPartPr>
            <p14:xfrm>
              <a:off x="1152373" y="2328630"/>
              <a:ext cx="1254240" cy="325440"/>
            </p14:xfrm>
          </p:contentPart>
        </mc:Choice>
        <mc:Fallback xmlns="">
          <p:pic>
            <p:nvPicPr>
              <p:cNvPr id="42" name="Encre 43">
                <a:extLst>
                  <a:ext uri="{FF2B5EF4-FFF2-40B4-BE49-F238E27FC236}">
                    <a16:creationId xmlns:a16="http://schemas.microsoft.com/office/drawing/2014/main" id="{D331B0CC-AC46-7FC6-F4B3-C7433B98A0E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36897" y="2313150"/>
                <a:ext cx="1284831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3" name="Encre 43">
                <a:extLst>
                  <a:ext uri="{FF2B5EF4-FFF2-40B4-BE49-F238E27FC236}">
                    <a16:creationId xmlns:a16="http://schemas.microsoft.com/office/drawing/2014/main" id="{BAEEC171-5B04-0443-DD6E-4165BBADA171}"/>
                  </a:ext>
                </a:extLst>
              </p14:cNvPr>
              <p14:cNvContentPartPr/>
              <p14:nvPr/>
            </p14:nvContentPartPr>
            <p14:xfrm>
              <a:off x="623893" y="2487030"/>
              <a:ext cx="285120" cy="182520"/>
            </p14:xfrm>
          </p:contentPart>
        </mc:Choice>
        <mc:Fallback xmlns="">
          <p:pic>
            <p:nvPicPr>
              <p:cNvPr id="43" name="Encre 43">
                <a:extLst>
                  <a:ext uri="{FF2B5EF4-FFF2-40B4-BE49-F238E27FC236}">
                    <a16:creationId xmlns:a16="http://schemas.microsoft.com/office/drawing/2014/main" id="{BAEEC171-5B04-0443-DD6E-4165BBADA17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8433" y="2471550"/>
                <a:ext cx="315681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3" name="Encre 53">
                <a:extLst>
                  <a:ext uri="{FF2B5EF4-FFF2-40B4-BE49-F238E27FC236}">
                    <a16:creationId xmlns:a16="http://schemas.microsoft.com/office/drawing/2014/main" id="{44B5D16D-B9D4-0892-01A0-A9E9D07449C6}"/>
                  </a:ext>
                </a:extLst>
              </p14:cNvPr>
              <p14:cNvContentPartPr/>
              <p14:nvPr/>
            </p14:nvContentPartPr>
            <p14:xfrm>
              <a:off x="3142093" y="2232870"/>
              <a:ext cx="2100960" cy="333720"/>
            </p14:xfrm>
          </p:contentPart>
        </mc:Choice>
        <mc:Fallback xmlns="">
          <p:pic>
            <p:nvPicPr>
              <p:cNvPr id="53" name="Encre 53">
                <a:extLst>
                  <a:ext uri="{FF2B5EF4-FFF2-40B4-BE49-F238E27FC236}">
                    <a16:creationId xmlns:a16="http://schemas.microsoft.com/office/drawing/2014/main" id="{44B5D16D-B9D4-0892-01A0-A9E9D07449C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26616" y="2217390"/>
                <a:ext cx="2131555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6" name="Encre 56">
                <a:extLst>
                  <a:ext uri="{FF2B5EF4-FFF2-40B4-BE49-F238E27FC236}">
                    <a16:creationId xmlns:a16="http://schemas.microsoft.com/office/drawing/2014/main" id="{AD736236-04BA-ECC6-2566-F25A0DEB28A7}"/>
                  </a:ext>
                </a:extLst>
              </p14:cNvPr>
              <p14:cNvContentPartPr/>
              <p14:nvPr/>
            </p14:nvContentPartPr>
            <p14:xfrm>
              <a:off x="1538653" y="2830830"/>
              <a:ext cx="217440" cy="243720"/>
            </p14:xfrm>
          </p:contentPart>
        </mc:Choice>
        <mc:Fallback xmlns="">
          <p:pic>
            <p:nvPicPr>
              <p:cNvPr id="56" name="Encre 56">
                <a:extLst>
                  <a:ext uri="{FF2B5EF4-FFF2-40B4-BE49-F238E27FC236}">
                    <a16:creationId xmlns:a16="http://schemas.microsoft.com/office/drawing/2014/main" id="{AD736236-04BA-ECC6-2566-F25A0DEB28A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23173" y="2815350"/>
                <a:ext cx="24804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6" name="Encre 66">
                <a:extLst>
                  <a:ext uri="{FF2B5EF4-FFF2-40B4-BE49-F238E27FC236}">
                    <a16:creationId xmlns:a16="http://schemas.microsoft.com/office/drawing/2014/main" id="{492B1840-7BCD-3755-4A4F-E2D38418588C}"/>
                  </a:ext>
                </a:extLst>
              </p14:cNvPr>
              <p14:cNvContentPartPr/>
              <p14:nvPr/>
            </p14:nvContentPartPr>
            <p14:xfrm>
              <a:off x="2104933" y="2737950"/>
              <a:ext cx="2106360" cy="331200"/>
            </p14:xfrm>
          </p:contentPart>
        </mc:Choice>
        <mc:Fallback xmlns="">
          <p:pic>
            <p:nvPicPr>
              <p:cNvPr id="66" name="Encre 66">
                <a:extLst>
                  <a:ext uri="{FF2B5EF4-FFF2-40B4-BE49-F238E27FC236}">
                    <a16:creationId xmlns:a16="http://schemas.microsoft.com/office/drawing/2014/main" id="{492B1840-7BCD-3755-4A4F-E2D38418588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89453" y="2722470"/>
                <a:ext cx="213696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7" name="Encre 66">
                <a:extLst>
                  <a:ext uri="{FF2B5EF4-FFF2-40B4-BE49-F238E27FC236}">
                    <a16:creationId xmlns:a16="http://schemas.microsoft.com/office/drawing/2014/main" id="{5287F29D-7615-5CB2-6E8C-96BBC2B4918C}"/>
                  </a:ext>
                </a:extLst>
              </p14:cNvPr>
              <p14:cNvContentPartPr/>
              <p14:nvPr/>
            </p14:nvContentPartPr>
            <p14:xfrm>
              <a:off x="2009533" y="3375870"/>
              <a:ext cx="180360" cy="291240"/>
            </p14:xfrm>
          </p:contentPart>
        </mc:Choice>
        <mc:Fallback xmlns="">
          <p:pic>
            <p:nvPicPr>
              <p:cNvPr id="67" name="Encre 66">
                <a:extLst>
                  <a:ext uri="{FF2B5EF4-FFF2-40B4-BE49-F238E27FC236}">
                    <a16:creationId xmlns:a16="http://schemas.microsoft.com/office/drawing/2014/main" id="{5287F29D-7615-5CB2-6E8C-96BBC2B4918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94022" y="3360390"/>
                <a:ext cx="211021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0" name="Encre 70">
                <a:extLst>
                  <a:ext uri="{FF2B5EF4-FFF2-40B4-BE49-F238E27FC236}">
                    <a16:creationId xmlns:a16="http://schemas.microsoft.com/office/drawing/2014/main" id="{00869464-3CDD-1CAC-0BD5-5E490E0A25FB}"/>
                  </a:ext>
                </a:extLst>
              </p14:cNvPr>
              <p14:cNvContentPartPr/>
              <p14:nvPr/>
            </p14:nvContentPartPr>
            <p14:xfrm>
              <a:off x="2464573" y="3487110"/>
              <a:ext cx="16200" cy="122040"/>
            </p14:xfrm>
          </p:contentPart>
        </mc:Choice>
        <mc:Fallback xmlns="">
          <p:pic>
            <p:nvPicPr>
              <p:cNvPr id="70" name="Encre 70">
                <a:extLst>
                  <a:ext uri="{FF2B5EF4-FFF2-40B4-BE49-F238E27FC236}">
                    <a16:creationId xmlns:a16="http://schemas.microsoft.com/office/drawing/2014/main" id="{00869464-3CDD-1CAC-0BD5-5E490E0A25F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49093" y="3471630"/>
                <a:ext cx="468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4" name="Encre 73">
                <a:extLst>
                  <a:ext uri="{FF2B5EF4-FFF2-40B4-BE49-F238E27FC236}">
                    <a16:creationId xmlns:a16="http://schemas.microsoft.com/office/drawing/2014/main" id="{538BFB11-5AC7-6EA3-A80B-99205E343099}"/>
                  </a:ext>
                </a:extLst>
              </p14:cNvPr>
              <p14:cNvContentPartPr/>
              <p14:nvPr/>
            </p14:nvContentPartPr>
            <p14:xfrm>
              <a:off x="3774613" y="3561270"/>
              <a:ext cx="34560" cy="5760"/>
            </p14:xfrm>
          </p:contentPart>
        </mc:Choice>
        <mc:Fallback xmlns="">
          <p:pic>
            <p:nvPicPr>
              <p:cNvPr id="74" name="Encre 73">
                <a:extLst>
                  <a:ext uri="{FF2B5EF4-FFF2-40B4-BE49-F238E27FC236}">
                    <a16:creationId xmlns:a16="http://schemas.microsoft.com/office/drawing/2014/main" id="{538BFB11-5AC7-6EA3-A80B-99205E34309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58970" y="3545790"/>
                <a:ext cx="65482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5" name="Encre 75">
                <a:extLst>
                  <a:ext uri="{FF2B5EF4-FFF2-40B4-BE49-F238E27FC236}">
                    <a16:creationId xmlns:a16="http://schemas.microsoft.com/office/drawing/2014/main" id="{ED328EE9-FBFB-2CBB-4301-A3D91CE96176}"/>
                  </a:ext>
                </a:extLst>
              </p14:cNvPr>
              <p14:cNvContentPartPr/>
              <p14:nvPr/>
            </p14:nvContentPartPr>
            <p14:xfrm>
              <a:off x="2936173" y="3428790"/>
              <a:ext cx="655920" cy="211320"/>
            </p14:xfrm>
          </p:contentPart>
        </mc:Choice>
        <mc:Fallback xmlns="">
          <p:pic>
            <p:nvPicPr>
              <p:cNvPr id="75" name="Encre 75">
                <a:extLst>
                  <a:ext uri="{FF2B5EF4-FFF2-40B4-BE49-F238E27FC236}">
                    <a16:creationId xmlns:a16="http://schemas.microsoft.com/office/drawing/2014/main" id="{ED328EE9-FBFB-2CBB-4301-A3D91CE9617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20693" y="3413310"/>
                <a:ext cx="6865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8" name="Encre 78">
                <a:extLst>
                  <a:ext uri="{FF2B5EF4-FFF2-40B4-BE49-F238E27FC236}">
                    <a16:creationId xmlns:a16="http://schemas.microsoft.com/office/drawing/2014/main" id="{912A17A4-8396-E39E-6C21-782F2B96BFB9}"/>
                  </a:ext>
                </a:extLst>
              </p14:cNvPr>
              <p14:cNvContentPartPr/>
              <p14:nvPr/>
            </p14:nvContentPartPr>
            <p14:xfrm>
              <a:off x="4062613" y="3328350"/>
              <a:ext cx="222840" cy="227880"/>
            </p14:xfrm>
          </p:contentPart>
        </mc:Choice>
        <mc:Fallback xmlns="">
          <p:pic>
            <p:nvPicPr>
              <p:cNvPr id="78" name="Encre 78">
                <a:extLst>
                  <a:ext uri="{FF2B5EF4-FFF2-40B4-BE49-F238E27FC236}">
                    <a16:creationId xmlns:a16="http://schemas.microsoft.com/office/drawing/2014/main" id="{912A17A4-8396-E39E-6C21-782F2B96BFB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47108" y="3312870"/>
                <a:ext cx="25349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9" name="Encre 78">
                <a:extLst>
                  <a:ext uri="{FF2B5EF4-FFF2-40B4-BE49-F238E27FC236}">
                    <a16:creationId xmlns:a16="http://schemas.microsoft.com/office/drawing/2014/main" id="{D758F597-CD09-55AB-AAC0-9A72B4E0F3A2}"/>
                  </a:ext>
                </a:extLst>
              </p14:cNvPr>
              <p14:cNvContentPartPr/>
              <p14:nvPr/>
            </p14:nvContentPartPr>
            <p14:xfrm>
              <a:off x="1956613" y="3952590"/>
              <a:ext cx="206640" cy="212040"/>
            </p14:xfrm>
          </p:contentPart>
        </mc:Choice>
        <mc:Fallback xmlns="">
          <p:pic>
            <p:nvPicPr>
              <p:cNvPr id="79" name="Encre 78">
                <a:extLst>
                  <a:ext uri="{FF2B5EF4-FFF2-40B4-BE49-F238E27FC236}">
                    <a16:creationId xmlns:a16="http://schemas.microsoft.com/office/drawing/2014/main" id="{D758F597-CD09-55AB-AAC0-9A72B4E0F3A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41133" y="3937110"/>
                <a:ext cx="2372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2" name="Encre 81">
                <a:extLst>
                  <a:ext uri="{FF2B5EF4-FFF2-40B4-BE49-F238E27FC236}">
                    <a16:creationId xmlns:a16="http://schemas.microsoft.com/office/drawing/2014/main" id="{C061C4E8-B6EA-D296-3D9F-84D587EAFC38}"/>
                  </a:ext>
                </a:extLst>
              </p14:cNvPr>
              <p14:cNvContentPartPr/>
              <p14:nvPr/>
            </p14:nvContentPartPr>
            <p14:xfrm>
              <a:off x="2893333" y="3931350"/>
              <a:ext cx="227160" cy="206280"/>
            </p14:xfrm>
          </p:contentPart>
        </mc:Choice>
        <mc:Fallback xmlns="">
          <p:pic>
            <p:nvPicPr>
              <p:cNvPr id="82" name="Encre 81">
                <a:extLst>
                  <a:ext uri="{FF2B5EF4-FFF2-40B4-BE49-F238E27FC236}">
                    <a16:creationId xmlns:a16="http://schemas.microsoft.com/office/drawing/2014/main" id="{C061C4E8-B6EA-D296-3D9F-84D587EAFC3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77877" y="3915870"/>
                <a:ext cx="257712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3" name="Encre 83">
                <a:extLst>
                  <a:ext uri="{FF2B5EF4-FFF2-40B4-BE49-F238E27FC236}">
                    <a16:creationId xmlns:a16="http://schemas.microsoft.com/office/drawing/2014/main" id="{71C87CCE-C473-A718-3352-A3E1DB6E1611}"/>
                  </a:ext>
                </a:extLst>
              </p14:cNvPr>
              <p14:cNvContentPartPr/>
              <p14:nvPr/>
            </p14:nvContentPartPr>
            <p14:xfrm>
              <a:off x="2448733" y="3995070"/>
              <a:ext cx="21600" cy="100800"/>
            </p14:xfrm>
          </p:contentPart>
        </mc:Choice>
        <mc:Fallback xmlns="">
          <p:pic>
            <p:nvPicPr>
              <p:cNvPr id="83" name="Encre 83">
                <a:extLst>
                  <a:ext uri="{FF2B5EF4-FFF2-40B4-BE49-F238E27FC236}">
                    <a16:creationId xmlns:a16="http://schemas.microsoft.com/office/drawing/2014/main" id="{71C87CCE-C473-A718-3352-A3E1DB6E161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432991" y="3979645"/>
                <a:ext cx="52719" cy="131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7" name="Encre 86">
                <a:extLst>
                  <a:ext uri="{FF2B5EF4-FFF2-40B4-BE49-F238E27FC236}">
                    <a16:creationId xmlns:a16="http://schemas.microsoft.com/office/drawing/2014/main" id="{5E2CE289-C357-40C9-A3EF-F8A581A78FA2}"/>
                  </a:ext>
                </a:extLst>
              </p14:cNvPr>
              <p14:cNvContentPartPr/>
              <p14:nvPr/>
            </p14:nvContentPartPr>
            <p14:xfrm>
              <a:off x="4022293" y="3820470"/>
              <a:ext cx="247320" cy="227880"/>
            </p14:xfrm>
          </p:contentPart>
        </mc:Choice>
        <mc:Fallback xmlns="">
          <p:pic>
            <p:nvPicPr>
              <p:cNvPr id="87" name="Encre 86">
                <a:extLst>
                  <a:ext uri="{FF2B5EF4-FFF2-40B4-BE49-F238E27FC236}">
                    <a16:creationId xmlns:a16="http://schemas.microsoft.com/office/drawing/2014/main" id="{5E2CE289-C357-40C9-A3EF-F8A581A78FA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006813" y="3804990"/>
                <a:ext cx="2779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8" name="Encre 88">
                <a:extLst>
                  <a:ext uri="{FF2B5EF4-FFF2-40B4-BE49-F238E27FC236}">
                    <a16:creationId xmlns:a16="http://schemas.microsoft.com/office/drawing/2014/main" id="{0BC92A3A-B70F-C9D2-0977-DB6C25180639}"/>
                  </a:ext>
                </a:extLst>
              </p14:cNvPr>
              <p14:cNvContentPartPr/>
              <p14:nvPr/>
            </p14:nvContentPartPr>
            <p14:xfrm>
              <a:off x="3375013" y="4058430"/>
              <a:ext cx="360000" cy="27000"/>
            </p14:xfrm>
          </p:contentPart>
        </mc:Choice>
        <mc:Fallback xmlns="">
          <p:pic>
            <p:nvPicPr>
              <p:cNvPr id="88" name="Encre 88">
                <a:extLst>
                  <a:ext uri="{FF2B5EF4-FFF2-40B4-BE49-F238E27FC236}">
                    <a16:creationId xmlns:a16="http://schemas.microsoft.com/office/drawing/2014/main" id="{0BC92A3A-B70F-C9D2-0977-DB6C2518063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59548" y="4042741"/>
                <a:ext cx="390569" cy="58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4" name="Encre 104">
                <a:extLst>
                  <a:ext uri="{FF2B5EF4-FFF2-40B4-BE49-F238E27FC236}">
                    <a16:creationId xmlns:a16="http://schemas.microsoft.com/office/drawing/2014/main" id="{8093B628-06F3-6442-03EE-B9CFF7D02AFF}"/>
                  </a:ext>
                </a:extLst>
              </p14:cNvPr>
              <p14:cNvContentPartPr/>
              <p14:nvPr/>
            </p14:nvContentPartPr>
            <p14:xfrm>
              <a:off x="507973" y="3438887"/>
              <a:ext cx="1069200" cy="402480"/>
            </p14:xfrm>
          </p:contentPart>
        </mc:Choice>
        <mc:Fallback xmlns="">
          <p:pic>
            <p:nvPicPr>
              <p:cNvPr id="104" name="Encre 104">
                <a:extLst>
                  <a:ext uri="{FF2B5EF4-FFF2-40B4-BE49-F238E27FC236}">
                    <a16:creationId xmlns:a16="http://schemas.microsoft.com/office/drawing/2014/main" id="{8093B628-06F3-6442-03EE-B9CFF7D02AF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92493" y="3423407"/>
                <a:ext cx="109980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5" name="Encre 116">
                <a:extLst>
                  <a:ext uri="{FF2B5EF4-FFF2-40B4-BE49-F238E27FC236}">
                    <a16:creationId xmlns:a16="http://schemas.microsoft.com/office/drawing/2014/main" id="{CE602243-31DD-7893-B688-1A8396259784}"/>
                  </a:ext>
                </a:extLst>
              </p14:cNvPr>
              <p14:cNvContentPartPr/>
              <p14:nvPr/>
            </p14:nvContentPartPr>
            <p14:xfrm>
              <a:off x="866173" y="3957597"/>
              <a:ext cx="857520" cy="264960"/>
            </p14:xfrm>
          </p:contentPart>
        </mc:Choice>
        <mc:Fallback xmlns="">
          <p:pic>
            <p:nvPicPr>
              <p:cNvPr id="115" name="Encre 116">
                <a:extLst>
                  <a:ext uri="{FF2B5EF4-FFF2-40B4-BE49-F238E27FC236}">
                    <a16:creationId xmlns:a16="http://schemas.microsoft.com/office/drawing/2014/main" id="{CE602243-31DD-7893-B688-1A839625978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50693" y="3942117"/>
                <a:ext cx="8881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6" name="Encre 116">
                <a:extLst>
                  <a:ext uri="{FF2B5EF4-FFF2-40B4-BE49-F238E27FC236}">
                    <a16:creationId xmlns:a16="http://schemas.microsoft.com/office/drawing/2014/main" id="{6DDB136C-11BA-8E08-F480-87F0F243A0E3}"/>
                  </a:ext>
                </a:extLst>
              </p14:cNvPr>
              <p14:cNvContentPartPr/>
              <p14:nvPr/>
            </p14:nvContentPartPr>
            <p14:xfrm>
              <a:off x="114493" y="4095837"/>
              <a:ext cx="566640" cy="185040"/>
            </p14:xfrm>
          </p:contentPart>
        </mc:Choice>
        <mc:Fallback xmlns="">
          <p:pic>
            <p:nvPicPr>
              <p:cNvPr id="116" name="Encre 116">
                <a:extLst>
                  <a:ext uri="{FF2B5EF4-FFF2-40B4-BE49-F238E27FC236}">
                    <a16:creationId xmlns:a16="http://schemas.microsoft.com/office/drawing/2014/main" id="{6DDB136C-11BA-8E08-F480-87F0F243A0E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013" y="4080357"/>
                <a:ext cx="5972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" name="Encre 10">
                <a:extLst>
                  <a:ext uri="{FF2B5EF4-FFF2-40B4-BE49-F238E27FC236}">
                    <a16:creationId xmlns:a16="http://schemas.microsoft.com/office/drawing/2014/main" id="{10213B4E-578C-37A7-68B9-CE4D3BA57316}"/>
                  </a:ext>
                </a:extLst>
              </p14:cNvPr>
              <p14:cNvContentPartPr/>
              <p14:nvPr/>
            </p14:nvContentPartPr>
            <p14:xfrm>
              <a:off x="210253" y="3434190"/>
              <a:ext cx="228240" cy="322560"/>
            </p14:xfrm>
          </p:contentPart>
        </mc:Choice>
        <mc:Fallback xmlns="">
          <p:pic>
            <p:nvPicPr>
              <p:cNvPr id="7" name="Encre 10">
                <a:extLst>
                  <a:ext uri="{FF2B5EF4-FFF2-40B4-BE49-F238E27FC236}">
                    <a16:creationId xmlns:a16="http://schemas.microsoft.com/office/drawing/2014/main" id="{10213B4E-578C-37A7-68B9-CE4D3BA5731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95109" y="3418710"/>
                <a:ext cx="258888" cy="3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252128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Mémoïsation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6F5C301-1DDC-DA7D-E4ED-633987615F30}"/>
              </a:ext>
            </a:extLst>
          </p:cNvPr>
          <p:cNvSpPr txBox="1"/>
          <p:nvPr/>
        </p:nvSpPr>
        <p:spPr>
          <a:xfrm>
            <a:off x="191074" y="1771767"/>
            <a:ext cx="905863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knapsack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[[</a:t>
            </a:r>
            <a:r>
              <a:rPr lang="fr-CH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fr-CH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fr-CH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fr-CH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&lt;=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4D95DA5-9D0A-B89C-4958-650C6A454E00}"/>
              </a:ext>
            </a:extLst>
          </p:cNvPr>
          <p:cNvGrpSpPr/>
          <p:nvPr/>
        </p:nvGrpSpPr>
        <p:grpSpPr>
          <a:xfrm>
            <a:off x="7626468" y="4256631"/>
            <a:ext cx="4393850" cy="2203365"/>
            <a:chOff x="7481779" y="3527570"/>
            <a:chExt cx="5128560" cy="257180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1" name="Encre 26">
                  <a:extLst>
                    <a:ext uri="{FF2B5EF4-FFF2-40B4-BE49-F238E27FC236}">
                      <a16:creationId xmlns:a16="http://schemas.microsoft.com/office/drawing/2014/main" id="{A616C413-D347-17A4-5308-93CB916DCE0A}"/>
                    </a:ext>
                  </a:extLst>
                </p14:cNvPr>
                <p14:cNvContentPartPr/>
                <p14:nvPr/>
              </p14:nvContentPartPr>
              <p14:xfrm>
                <a:off x="9705139" y="3770930"/>
                <a:ext cx="32040" cy="90360"/>
              </p14:xfrm>
            </p:contentPart>
          </mc:Choice>
          <mc:Fallback xmlns="">
            <p:pic>
              <p:nvPicPr>
                <p:cNvPr id="21" name="Encre 26">
                  <a:extLst>
                    <a:ext uri="{FF2B5EF4-FFF2-40B4-BE49-F238E27FC236}">
                      <a16:creationId xmlns:a16="http://schemas.microsoft.com/office/drawing/2014/main" id="{A616C413-D347-17A4-5308-93CB916DCE0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87011" y="3752774"/>
                  <a:ext cx="67874" cy="126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" name="Encre 26">
                  <a:extLst>
                    <a:ext uri="{FF2B5EF4-FFF2-40B4-BE49-F238E27FC236}">
                      <a16:creationId xmlns:a16="http://schemas.microsoft.com/office/drawing/2014/main" id="{6AE7CF1D-F300-50FD-2880-608DA8FE9FEF}"/>
                    </a:ext>
                  </a:extLst>
                </p14:cNvPr>
                <p14:cNvContentPartPr/>
                <p14:nvPr/>
              </p14:nvContentPartPr>
              <p14:xfrm>
                <a:off x="7831699" y="3590930"/>
                <a:ext cx="1566720" cy="397080"/>
              </p14:xfrm>
            </p:contentPart>
          </mc:Choice>
          <mc:Fallback xmlns="">
            <p:pic>
              <p:nvPicPr>
                <p:cNvPr id="22" name="Encre 26">
                  <a:extLst>
                    <a:ext uri="{FF2B5EF4-FFF2-40B4-BE49-F238E27FC236}">
                      <a16:creationId xmlns:a16="http://schemas.microsoft.com/office/drawing/2014/main" id="{6AE7CF1D-F300-50FD-2880-608DA8FE9F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13628" y="3572862"/>
                  <a:ext cx="1602442" cy="4327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4D6455A7-A446-C8B8-FF3D-BD94BF95E17F}"/>
                    </a:ext>
                  </a:extLst>
                </p14:cNvPr>
                <p14:cNvContentPartPr/>
                <p14:nvPr/>
              </p14:nvContentPartPr>
              <p14:xfrm>
                <a:off x="10901059" y="3527570"/>
                <a:ext cx="217440" cy="28080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4D6455A7-A446-C8B8-FF3D-BD94BF95E17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83009" y="3509495"/>
                  <a:ext cx="253120" cy="316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Encre 31">
                  <a:extLst>
                    <a:ext uri="{FF2B5EF4-FFF2-40B4-BE49-F238E27FC236}">
                      <a16:creationId xmlns:a16="http://schemas.microsoft.com/office/drawing/2014/main" id="{E27E986F-D590-6790-37D9-821E1E10D5F8}"/>
                    </a:ext>
                  </a:extLst>
                </p14:cNvPr>
                <p14:cNvContentPartPr/>
                <p14:nvPr/>
              </p14:nvContentPartPr>
              <p14:xfrm>
                <a:off x="10171339" y="3643850"/>
                <a:ext cx="438840" cy="349560"/>
              </p14:xfrm>
            </p:contentPart>
          </mc:Choice>
          <mc:Fallback xmlns="">
            <p:pic>
              <p:nvPicPr>
                <p:cNvPr id="30" name="Encre 31">
                  <a:extLst>
                    <a:ext uri="{FF2B5EF4-FFF2-40B4-BE49-F238E27FC236}">
                      <a16:creationId xmlns:a16="http://schemas.microsoft.com/office/drawing/2014/main" id="{E27E986F-D590-6790-37D9-821E1E10D5F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53281" y="3625784"/>
                  <a:ext cx="474535" cy="385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F552EF55-99CA-31D9-1310-3031C32E24ED}"/>
                    </a:ext>
                  </a:extLst>
                </p14:cNvPr>
                <p14:cNvContentPartPr/>
                <p14:nvPr/>
              </p14:nvContentPartPr>
              <p14:xfrm>
                <a:off x="10049659" y="4300130"/>
                <a:ext cx="169200" cy="10080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F552EF55-99CA-31D9-1310-3031C32E24E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31605" y="4282145"/>
                  <a:ext cx="204887" cy="136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9E73101F-4ADA-D00E-B4CC-6A01ED2C64DC}"/>
                    </a:ext>
                  </a:extLst>
                </p14:cNvPr>
                <p14:cNvContentPartPr/>
                <p14:nvPr/>
              </p14:nvContentPartPr>
              <p14:xfrm>
                <a:off x="10149379" y="4045970"/>
                <a:ext cx="32040" cy="7452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9E73101F-4ADA-D00E-B4CC-6A01ED2C64D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31251" y="4027866"/>
                  <a:ext cx="67874" cy="1103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3" name="Encre 43">
                  <a:extLst>
                    <a:ext uri="{FF2B5EF4-FFF2-40B4-BE49-F238E27FC236}">
                      <a16:creationId xmlns:a16="http://schemas.microsoft.com/office/drawing/2014/main" id="{C6AE2198-1406-2675-E846-FA519FBF3029}"/>
                    </a:ext>
                  </a:extLst>
                </p14:cNvPr>
                <p14:cNvContentPartPr/>
                <p14:nvPr/>
              </p14:nvContentPartPr>
              <p14:xfrm>
                <a:off x="8519659" y="4147130"/>
                <a:ext cx="1254240" cy="325440"/>
              </p14:xfrm>
            </p:contentPart>
          </mc:Choice>
          <mc:Fallback xmlns="">
            <p:pic>
              <p:nvPicPr>
                <p:cNvPr id="33" name="Encre 43">
                  <a:extLst>
                    <a:ext uri="{FF2B5EF4-FFF2-40B4-BE49-F238E27FC236}">
                      <a16:creationId xmlns:a16="http://schemas.microsoft.com/office/drawing/2014/main" id="{C6AE2198-1406-2675-E846-FA519FBF302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501597" y="4129073"/>
                  <a:ext cx="1289943" cy="361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Encre 43">
                  <a:extLst>
                    <a:ext uri="{FF2B5EF4-FFF2-40B4-BE49-F238E27FC236}">
                      <a16:creationId xmlns:a16="http://schemas.microsoft.com/office/drawing/2014/main" id="{B2C4FBE9-345D-1906-1EB0-D955EF0AF566}"/>
                    </a:ext>
                  </a:extLst>
                </p14:cNvPr>
                <p14:cNvContentPartPr/>
                <p14:nvPr/>
              </p14:nvContentPartPr>
              <p14:xfrm>
                <a:off x="7991179" y="4305530"/>
                <a:ext cx="285120" cy="182520"/>
              </p14:xfrm>
            </p:contentPart>
          </mc:Choice>
          <mc:Fallback xmlns="">
            <p:pic>
              <p:nvPicPr>
                <p:cNvPr id="34" name="Encre 43">
                  <a:extLst>
                    <a:ext uri="{FF2B5EF4-FFF2-40B4-BE49-F238E27FC236}">
                      <a16:creationId xmlns:a16="http://schemas.microsoft.com/office/drawing/2014/main" id="{B2C4FBE9-345D-1906-1EB0-D955EF0AF56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73149" y="4287488"/>
                  <a:ext cx="320760" cy="218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Encre 53">
                  <a:extLst>
                    <a:ext uri="{FF2B5EF4-FFF2-40B4-BE49-F238E27FC236}">
                      <a16:creationId xmlns:a16="http://schemas.microsoft.com/office/drawing/2014/main" id="{8FE8B23E-2959-6F72-AA3A-D9EDA404FC03}"/>
                    </a:ext>
                  </a:extLst>
                </p14:cNvPr>
                <p14:cNvContentPartPr/>
                <p14:nvPr/>
              </p14:nvContentPartPr>
              <p14:xfrm>
                <a:off x="10509379" y="4051370"/>
                <a:ext cx="2100960" cy="333720"/>
              </p14:xfrm>
            </p:contentPart>
          </mc:Choice>
          <mc:Fallback xmlns="">
            <p:pic>
              <p:nvPicPr>
                <p:cNvPr id="35" name="Encre 53">
                  <a:extLst>
                    <a:ext uri="{FF2B5EF4-FFF2-40B4-BE49-F238E27FC236}">
                      <a16:creationId xmlns:a16="http://schemas.microsoft.com/office/drawing/2014/main" id="{8FE8B23E-2959-6F72-AA3A-D9EDA404FC0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91314" y="4033297"/>
                  <a:ext cx="2136669" cy="369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6" name="Encre 56">
                  <a:extLst>
                    <a:ext uri="{FF2B5EF4-FFF2-40B4-BE49-F238E27FC236}">
                      <a16:creationId xmlns:a16="http://schemas.microsoft.com/office/drawing/2014/main" id="{31B2CCDF-7F69-ACCD-3F07-A1AEBB595C1E}"/>
                    </a:ext>
                  </a:extLst>
                </p14:cNvPr>
                <p14:cNvContentPartPr/>
                <p14:nvPr/>
              </p14:nvContentPartPr>
              <p14:xfrm>
                <a:off x="8905939" y="4649330"/>
                <a:ext cx="217440" cy="243720"/>
              </p14:xfrm>
            </p:contentPart>
          </mc:Choice>
          <mc:Fallback xmlns="">
            <p:pic>
              <p:nvPicPr>
                <p:cNvPr id="36" name="Encre 56">
                  <a:extLst>
                    <a:ext uri="{FF2B5EF4-FFF2-40B4-BE49-F238E27FC236}">
                      <a16:creationId xmlns:a16="http://schemas.microsoft.com/office/drawing/2014/main" id="{31B2CCDF-7F69-ACCD-3F07-A1AEBB595C1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887889" y="4631261"/>
                  <a:ext cx="253120" cy="279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7" name="Encre 66">
                  <a:extLst>
                    <a:ext uri="{FF2B5EF4-FFF2-40B4-BE49-F238E27FC236}">
                      <a16:creationId xmlns:a16="http://schemas.microsoft.com/office/drawing/2014/main" id="{6EB386CB-1D7B-4FFD-B5DD-421F4358D6C8}"/>
                    </a:ext>
                  </a:extLst>
                </p14:cNvPr>
                <p14:cNvContentPartPr/>
                <p14:nvPr/>
              </p14:nvContentPartPr>
              <p14:xfrm>
                <a:off x="9472219" y="4556450"/>
                <a:ext cx="2106360" cy="331200"/>
              </p14:xfrm>
            </p:contentPart>
          </mc:Choice>
          <mc:Fallback xmlns="">
            <p:pic>
              <p:nvPicPr>
                <p:cNvPr id="37" name="Encre 66">
                  <a:extLst>
                    <a:ext uri="{FF2B5EF4-FFF2-40B4-BE49-F238E27FC236}">
                      <a16:creationId xmlns:a16="http://schemas.microsoft.com/office/drawing/2014/main" id="{6EB386CB-1D7B-4FFD-B5DD-421F4358D6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54151" y="4538377"/>
                  <a:ext cx="2142075" cy="366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563FF44C-D255-2203-F7CC-A13B71E5C84A}"/>
                    </a:ext>
                  </a:extLst>
                </p14:cNvPr>
                <p14:cNvContentPartPr/>
                <p14:nvPr/>
              </p14:nvContentPartPr>
              <p14:xfrm>
                <a:off x="9376819" y="5194370"/>
                <a:ext cx="180360" cy="29124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563FF44C-D255-2203-F7CC-A13B71E5C84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58741" y="5176299"/>
                  <a:ext cx="216096" cy="326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Encre 70">
                  <a:extLst>
                    <a:ext uri="{FF2B5EF4-FFF2-40B4-BE49-F238E27FC236}">
                      <a16:creationId xmlns:a16="http://schemas.microsoft.com/office/drawing/2014/main" id="{F6B11A41-C96B-7FBE-08C2-8A6E26A6E2D4}"/>
                    </a:ext>
                  </a:extLst>
                </p14:cNvPr>
                <p14:cNvContentPartPr/>
                <p14:nvPr/>
              </p14:nvContentPartPr>
              <p14:xfrm>
                <a:off x="9831859" y="5305610"/>
                <a:ext cx="16200" cy="122040"/>
              </p14:xfrm>
            </p:contentPart>
          </mc:Choice>
          <mc:Fallback xmlns="">
            <p:pic>
              <p:nvPicPr>
                <p:cNvPr id="39" name="Encre 70">
                  <a:extLst>
                    <a:ext uri="{FF2B5EF4-FFF2-40B4-BE49-F238E27FC236}">
                      <a16:creationId xmlns:a16="http://schemas.microsoft.com/office/drawing/2014/main" id="{F6B11A41-C96B-7FBE-08C2-8A6E26A6E2D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13997" y="5287577"/>
                  <a:ext cx="51508" cy="157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0F17725C-B7C8-23A5-41DD-AE4D5C438959}"/>
                    </a:ext>
                  </a:extLst>
                </p14:cNvPr>
                <p14:cNvContentPartPr/>
                <p14:nvPr/>
              </p14:nvContentPartPr>
              <p14:xfrm>
                <a:off x="11141899" y="5379770"/>
                <a:ext cx="34560" cy="5760"/>
              </p14:xfrm>
            </p:contentPart>
          </mc:Choice>
          <mc:Fallback xmlns=""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0F17725C-B7C8-23A5-41DD-AE4D5C43895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23776" y="5362079"/>
                  <a:ext cx="70384" cy="40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Encre 75">
                  <a:extLst>
                    <a:ext uri="{FF2B5EF4-FFF2-40B4-BE49-F238E27FC236}">
                      <a16:creationId xmlns:a16="http://schemas.microsoft.com/office/drawing/2014/main" id="{9F16A802-BB0C-1963-102B-9BE4E4CE3FEB}"/>
                    </a:ext>
                  </a:extLst>
                </p14:cNvPr>
                <p14:cNvContentPartPr/>
                <p14:nvPr/>
              </p14:nvContentPartPr>
              <p14:xfrm>
                <a:off x="10303459" y="5247290"/>
                <a:ext cx="655920" cy="211320"/>
              </p14:xfrm>
            </p:contentPart>
          </mc:Choice>
          <mc:Fallback xmlns="">
            <p:pic>
              <p:nvPicPr>
                <p:cNvPr id="41" name="Encre 75">
                  <a:extLst>
                    <a:ext uri="{FF2B5EF4-FFF2-40B4-BE49-F238E27FC236}">
                      <a16:creationId xmlns:a16="http://schemas.microsoft.com/office/drawing/2014/main" id="{9F16A802-BB0C-1963-102B-9BE4E4CE3FE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85391" y="5229225"/>
                  <a:ext cx="691636" cy="247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Encre 78">
                  <a:extLst>
                    <a:ext uri="{FF2B5EF4-FFF2-40B4-BE49-F238E27FC236}">
                      <a16:creationId xmlns:a16="http://schemas.microsoft.com/office/drawing/2014/main" id="{724D90B8-45CF-1AF3-38CB-6D3A4BF922FE}"/>
                    </a:ext>
                  </a:extLst>
                </p14:cNvPr>
                <p14:cNvContentPartPr/>
                <p14:nvPr/>
              </p14:nvContentPartPr>
              <p14:xfrm>
                <a:off x="11429899" y="5146850"/>
                <a:ext cx="222840" cy="227880"/>
              </p14:xfrm>
            </p:contentPart>
          </mc:Choice>
          <mc:Fallback xmlns="">
            <p:pic>
              <p:nvPicPr>
                <p:cNvPr id="42" name="Encre 78">
                  <a:extLst>
                    <a:ext uri="{FF2B5EF4-FFF2-40B4-BE49-F238E27FC236}">
                      <a16:creationId xmlns:a16="http://schemas.microsoft.com/office/drawing/2014/main" id="{724D90B8-45CF-1AF3-38CB-6D3A4BF922F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411820" y="5128771"/>
                  <a:ext cx="258578" cy="263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14BDDDA7-AF9D-50E2-2297-42015FB87B67}"/>
                    </a:ext>
                  </a:extLst>
                </p14:cNvPr>
                <p14:cNvContentPartPr/>
                <p14:nvPr/>
              </p14:nvContentPartPr>
              <p14:xfrm>
                <a:off x="9323899" y="5771090"/>
                <a:ext cx="206640" cy="212040"/>
              </p14:xfrm>
            </p:contentPart>
          </mc:Choice>
          <mc:Fallback xmlns=""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14BDDDA7-AF9D-50E2-2297-42015FB87B6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05839" y="5753035"/>
                  <a:ext cx="242340" cy="247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Encre 43">
                  <a:extLst>
                    <a:ext uri="{FF2B5EF4-FFF2-40B4-BE49-F238E27FC236}">
                      <a16:creationId xmlns:a16="http://schemas.microsoft.com/office/drawing/2014/main" id="{D1F51B76-9C0D-38F7-0A4B-956846D66095}"/>
                    </a:ext>
                  </a:extLst>
                </p14:cNvPr>
                <p14:cNvContentPartPr/>
                <p14:nvPr/>
              </p14:nvContentPartPr>
              <p14:xfrm>
                <a:off x="10260619" y="5749850"/>
                <a:ext cx="227160" cy="206280"/>
              </p14:xfrm>
            </p:contentPart>
          </mc:Choice>
          <mc:Fallback xmlns="">
            <p:pic>
              <p:nvPicPr>
                <p:cNvPr id="44" name="Encre 43">
                  <a:extLst>
                    <a:ext uri="{FF2B5EF4-FFF2-40B4-BE49-F238E27FC236}">
                      <a16:creationId xmlns:a16="http://schemas.microsoft.com/office/drawing/2014/main" id="{D1F51B76-9C0D-38F7-0A4B-956846D6609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42597" y="5731785"/>
                  <a:ext cx="262785" cy="2419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Encre 83">
                  <a:extLst>
                    <a:ext uri="{FF2B5EF4-FFF2-40B4-BE49-F238E27FC236}">
                      <a16:creationId xmlns:a16="http://schemas.microsoft.com/office/drawing/2014/main" id="{B559E480-05CC-525D-8512-3B80B0BF075D}"/>
                    </a:ext>
                  </a:extLst>
                </p14:cNvPr>
                <p14:cNvContentPartPr/>
                <p14:nvPr/>
              </p14:nvContentPartPr>
              <p14:xfrm>
                <a:off x="9816019" y="5813570"/>
                <a:ext cx="21600" cy="100800"/>
              </p14:xfrm>
            </p:contentPart>
          </mc:Choice>
          <mc:Fallback xmlns="">
            <p:pic>
              <p:nvPicPr>
                <p:cNvPr id="45" name="Encre 83">
                  <a:extLst>
                    <a:ext uri="{FF2B5EF4-FFF2-40B4-BE49-F238E27FC236}">
                      <a16:creationId xmlns:a16="http://schemas.microsoft.com/office/drawing/2014/main" id="{B559E480-05CC-525D-8512-3B80B0BF075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97807" y="5795585"/>
                  <a:ext cx="57600" cy="136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7655147A-CD56-7C32-80B1-D80C749A2C3F}"/>
                    </a:ext>
                  </a:extLst>
                </p14:cNvPr>
                <p14:cNvContentPartPr/>
                <p14:nvPr/>
              </p14:nvContentPartPr>
              <p14:xfrm>
                <a:off x="11389579" y="5638970"/>
                <a:ext cx="247320" cy="22788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7655147A-CD56-7C32-80B1-D80C749A2C3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371523" y="5620891"/>
                  <a:ext cx="283011" cy="263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Encre 88">
                  <a:extLst>
                    <a:ext uri="{FF2B5EF4-FFF2-40B4-BE49-F238E27FC236}">
                      <a16:creationId xmlns:a16="http://schemas.microsoft.com/office/drawing/2014/main" id="{E7A325E0-1FBB-CDE8-C390-975005C2CCEF}"/>
                    </a:ext>
                  </a:extLst>
                </p14:cNvPr>
                <p14:cNvContentPartPr/>
                <p14:nvPr/>
              </p14:nvContentPartPr>
              <p14:xfrm>
                <a:off x="10742299" y="5876930"/>
                <a:ext cx="360000" cy="27000"/>
              </p14:xfrm>
            </p:contentPart>
          </mc:Choice>
          <mc:Fallback xmlns="">
            <p:pic>
              <p:nvPicPr>
                <p:cNvPr id="47" name="Encre 88">
                  <a:extLst>
                    <a:ext uri="{FF2B5EF4-FFF2-40B4-BE49-F238E27FC236}">
                      <a16:creationId xmlns:a16="http://schemas.microsoft.com/office/drawing/2014/main" id="{E7A325E0-1FBB-CDE8-C390-975005C2CCE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24257" y="5858789"/>
                  <a:ext cx="395664" cy="628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Encre 104">
                  <a:extLst>
                    <a:ext uri="{FF2B5EF4-FFF2-40B4-BE49-F238E27FC236}">
                      <a16:creationId xmlns:a16="http://schemas.microsoft.com/office/drawing/2014/main" id="{A9C8143F-FC56-3E17-A839-DB31A0E78744}"/>
                    </a:ext>
                  </a:extLst>
                </p14:cNvPr>
                <p14:cNvContentPartPr/>
                <p14:nvPr/>
              </p14:nvContentPartPr>
              <p14:xfrm>
                <a:off x="7875178" y="5257387"/>
                <a:ext cx="1069401" cy="402550"/>
              </p14:xfrm>
            </p:contentPart>
          </mc:Choice>
          <mc:Fallback xmlns="">
            <p:pic>
              <p:nvPicPr>
                <p:cNvPr id="48" name="Encre 104">
                  <a:extLst>
                    <a:ext uri="{FF2B5EF4-FFF2-40B4-BE49-F238E27FC236}">
                      <a16:creationId xmlns:a16="http://schemas.microsoft.com/office/drawing/2014/main" id="{A9C8143F-FC56-3E17-A839-DB31A0E7874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57110" y="5239318"/>
                  <a:ext cx="1105118" cy="4382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Encre 116">
                  <a:extLst>
                    <a:ext uri="{FF2B5EF4-FFF2-40B4-BE49-F238E27FC236}">
                      <a16:creationId xmlns:a16="http://schemas.microsoft.com/office/drawing/2014/main" id="{90587F83-B7CD-6368-661B-7E7359EAA4DF}"/>
                    </a:ext>
                  </a:extLst>
                </p14:cNvPr>
                <p14:cNvContentPartPr/>
                <p14:nvPr/>
              </p14:nvContentPartPr>
              <p14:xfrm>
                <a:off x="8233459" y="5776097"/>
                <a:ext cx="857520" cy="264960"/>
              </p14:xfrm>
            </p:contentPart>
          </mc:Choice>
          <mc:Fallback xmlns="">
            <p:pic>
              <p:nvPicPr>
                <p:cNvPr id="49" name="Encre 116">
                  <a:extLst>
                    <a:ext uri="{FF2B5EF4-FFF2-40B4-BE49-F238E27FC236}">
                      <a16:creationId xmlns:a16="http://schemas.microsoft.com/office/drawing/2014/main" id="{90587F83-B7CD-6368-661B-7E7359EAA4D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15393" y="5758041"/>
                  <a:ext cx="893232" cy="300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Encre 116">
                  <a:extLst>
                    <a:ext uri="{FF2B5EF4-FFF2-40B4-BE49-F238E27FC236}">
                      <a16:creationId xmlns:a16="http://schemas.microsoft.com/office/drawing/2014/main" id="{90672C71-66D7-160F-DA34-7656DBC4AFDE}"/>
                    </a:ext>
                  </a:extLst>
                </p14:cNvPr>
                <p14:cNvContentPartPr/>
                <p14:nvPr/>
              </p14:nvContentPartPr>
              <p14:xfrm>
                <a:off x="7481779" y="5914337"/>
                <a:ext cx="566640" cy="185040"/>
              </p14:xfrm>
            </p:contentPart>
          </mc:Choice>
          <mc:Fallback xmlns="">
            <p:pic>
              <p:nvPicPr>
                <p:cNvPr id="50" name="Encre 116">
                  <a:extLst>
                    <a:ext uri="{FF2B5EF4-FFF2-40B4-BE49-F238E27FC236}">
                      <a16:creationId xmlns:a16="http://schemas.microsoft.com/office/drawing/2014/main" id="{90672C71-66D7-160F-DA34-7656DBC4AF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63717" y="5896295"/>
                  <a:ext cx="602344" cy="22070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D5EBF605-E48E-81C6-5993-295A7D3A7A34}"/>
              </a:ext>
            </a:extLst>
          </p:cNvPr>
          <p:cNvSpPr/>
          <p:nvPr/>
        </p:nvSpPr>
        <p:spPr>
          <a:xfrm>
            <a:off x="719599" y="2370322"/>
            <a:ext cx="7503810" cy="289821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0DE8A14A-89A7-90E6-AD3D-2ABF32D3AADD}"/>
              </a:ext>
            </a:extLst>
          </p:cNvPr>
          <p:cNvSpPr/>
          <p:nvPr/>
        </p:nvSpPr>
        <p:spPr>
          <a:xfrm>
            <a:off x="1273761" y="2922287"/>
            <a:ext cx="5608912" cy="289821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AA62CCC9-300F-7582-37C7-991A065ED81B}"/>
              </a:ext>
            </a:extLst>
          </p:cNvPr>
          <p:cNvSpPr/>
          <p:nvPr/>
        </p:nvSpPr>
        <p:spPr>
          <a:xfrm>
            <a:off x="1226800" y="5393068"/>
            <a:ext cx="3008010" cy="289821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" name="Encre 6">
                <a:extLst>
                  <a:ext uri="{FF2B5EF4-FFF2-40B4-BE49-F238E27FC236}">
                    <a16:creationId xmlns:a16="http://schemas.microsoft.com/office/drawing/2014/main" id="{A25540DC-DF44-0424-E26F-767F8ECBA0E7}"/>
                  </a:ext>
                </a:extLst>
              </p14:cNvPr>
              <p14:cNvContentPartPr/>
              <p14:nvPr/>
            </p14:nvContentPartPr>
            <p14:xfrm>
              <a:off x="7683493" y="5804790"/>
              <a:ext cx="142920" cy="179640"/>
            </p14:xfrm>
          </p:contentPart>
        </mc:Choice>
        <mc:Fallback xmlns="">
          <p:pic>
            <p:nvPicPr>
              <p:cNvPr id="5" name="Encre 6">
                <a:extLst>
                  <a:ext uri="{FF2B5EF4-FFF2-40B4-BE49-F238E27FC236}">
                    <a16:creationId xmlns:a16="http://schemas.microsoft.com/office/drawing/2014/main" id="{A25540DC-DF44-0424-E26F-767F8ECBA0E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68052" y="5789670"/>
                <a:ext cx="173443" cy="21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410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966" y="2592705"/>
            <a:ext cx="1654194" cy="55181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616" y="2820767"/>
            <a:ext cx="6471167" cy="3869374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720" y="4344963"/>
            <a:ext cx="1724168" cy="1646003"/>
          </a:xfrm>
          <a:prstGeom prst="rect">
            <a:avLst/>
          </a:prstGeom>
        </p:spPr>
      </p:pic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>
            <a:off x="894303" y="2121635"/>
            <a:ext cx="1339381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0" name="Graphique 49" descr="Badge croix avec un remplissage uni">
            <a:extLst>
              <a:ext uri="{FF2B5EF4-FFF2-40B4-BE49-F238E27FC236}">
                <a16:creationId xmlns:a16="http://schemas.microsoft.com/office/drawing/2014/main" id="{69CFC033-630A-7B13-CECD-582963CFA3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8610" y="2009310"/>
            <a:ext cx="507845" cy="507845"/>
          </a:xfrm>
          <a:prstGeom prst="rect">
            <a:avLst/>
          </a:prstGeom>
        </p:spPr>
      </p:pic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D84E0DF1-D9D8-E3D4-9195-3727CB0DD353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C782F903-E66F-708E-EA3A-97AD134F8C6F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4463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Sans mémoïsation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7EFDBA-57B0-8BDF-6E7B-2D0AE6649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1548972"/>
            <a:ext cx="12192000" cy="53574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5873A940-B9A8-4EB1-140D-2EC5D47113AF}"/>
                  </a:ext>
                </a:extLst>
              </p14:cNvPr>
              <p14:cNvContentPartPr/>
              <p14:nvPr/>
            </p14:nvContentPartPr>
            <p14:xfrm>
              <a:off x="5254573" y="4162110"/>
              <a:ext cx="1778400" cy="92124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5873A940-B9A8-4EB1-140D-2EC5D47113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9093" y="4146630"/>
                <a:ext cx="1809000" cy="9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Encre 10">
                <a:extLst>
                  <a:ext uri="{FF2B5EF4-FFF2-40B4-BE49-F238E27FC236}">
                    <a16:creationId xmlns:a16="http://schemas.microsoft.com/office/drawing/2014/main" id="{98A499E3-B6AC-453A-557F-74EAED2D2901}"/>
                  </a:ext>
                </a:extLst>
              </p14:cNvPr>
              <p14:cNvContentPartPr/>
              <p14:nvPr/>
            </p14:nvContentPartPr>
            <p14:xfrm>
              <a:off x="8334013" y="4157070"/>
              <a:ext cx="1593360" cy="984600"/>
            </p14:xfrm>
          </p:contentPart>
        </mc:Choice>
        <mc:Fallback xmlns="">
          <p:pic>
            <p:nvPicPr>
              <p:cNvPr id="9" name="Encre 10">
                <a:extLst>
                  <a:ext uri="{FF2B5EF4-FFF2-40B4-BE49-F238E27FC236}">
                    <a16:creationId xmlns:a16="http://schemas.microsoft.com/office/drawing/2014/main" id="{98A499E3-B6AC-453A-557F-74EAED2D29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8530" y="4141590"/>
                <a:ext cx="1623967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Encre 24">
                <a:extLst>
                  <a:ext uri="{FF2B5EF4-FFF2-40B4-BE49-F238E27FC236}">
                    <a16:creationId xmlns:a16="http://schemas.microsoft.com/office/drawing/2014/main" id="{E51470FE-683E-A681-614C-F3A82C7D913E}"/>
                  </a:ext>
                </a:extLst>
              </p14:cNvPr>
              <p14:cNvContentPartPr/>
              <p14:nvPr/>
            </p14:nvContentPartPr>
            <p14:xfrm>
              <a:off x="7874293" y="5179110"/>
              <a:ext cx="2709000" cy="2066400"/>
            </p14:xfrm>
          </p:contentPart>
        </mc:Choice>
        <mc:Fallback xmlns="">
          <p:pic>
            <p:nvPicPr>
              <p:cNvPr id="24" name="Encre 24">
                <a:extLst>
                  <a:ext uri="{FF2B5EF4-FFF2-40B4-BE49-F238E27FC236}">
                    <a16:creationId xmlns:a16="http://schemas.microsoft.com/office/drawing/2014/main" id="{E51470FE-683E-A681-614C-F3A82C7D91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8813" y="5163633"/>
                <a:ext cx="2739600" cy="2096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6CFF3D7B-0949-0EF6-CD11-E25FD3E5F255}"/>
                  </a:ext>
                </a:extLst>
              </p14:cNvPr>
              <p14:cNvContentPartPr/>
              <p14:nvPr/>
            </p14:nvContentPartPr>
            <p14:xfrm>
              <a:off x="1481413" y="6143550"/>
              <a:ext cx="1762560" cy="85248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6CFF3D7B-0949-0EF6-CD11-E25FD3E5F25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65930" y="6128070"/>
                <a:ext cx="1793166" cy="88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Encre 29">
                <a:extLst>
                  <a:ext uri="{FF2B5EF4-FFF2-40B4-BE49-F238E27FC236}">
                    <a16:creationId xmlns:a16="http://schemas.microsoft.com/office/drawing/2014/main" id="{05F221FB-12DE-2590-68BF-7E01ECE6ABE5}"/>
                  </a:ext>
                </a:extLst>
              </p14:cNvPr>
              <p14:cNvContentPartPr/>
              <p14:nvPr/>
            </p14:nvContentPartPr>
            <p14:xfrm>
              <a:off x="10678333" y="6090630"/>
              <a:ext cx="1477080" cy="963360"/>
            </p14:xfrm>
          </p:contentPart>
        </mc:Choice>
        <mc:Fallback xmlns="">
          <p:pic>
            <p:nvPicPr>
              <p:cNvPr id="29" name="Encre 29">
                <a:extLst>
                  <a:ext uri="{FF2B5EF4-FFF2-40B4-BE49-F238E27FC236}">
                    <a16:creationId xmlns:a16="http://schemas.microsoft.com/office/drawing/2014/main" id="{05F221FB-12DE-2590-68BF-7E01ECE6ABE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62849" y="6075150"/>
                <a:ext cx="1507687" cy="9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278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Avec mémoïsation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17DEA4-EA9D-643D-C76B-4ED8E9C35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64" y="1590741"/>
            <a:ext cx="8806512" cy="529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1257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Solution ascendante : dans quel ordre ?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0CC4AEA6-FCA3-9DD8-6651-526882EC5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49" y="2085520"/>
            <a:ext cx="7540391" cy="4477942"/>
          </a:xfrm>
          <a:prstGeom prst="rect">
            <a:avLst/>
          </a:prstGeom>
        </p:spPr>
      </p:pic>
      <p:sp>
        <p:nvSpPr>
          <p:cNvPr id="102" name="ZoneTexte 101">
            <a:extLst>
              <a:ext uri="{FF2B5EF4-FFF2-40B4-BE49-F238E27FC236}">
                <a16:creationId xmlns:a16="http://schemas.microsoft.com/office/drawing/2014/main" id="{2F505841-A93B-8718-0C68-33C54917D7EE}"/>
              </a:ext>
            </a:extLst>
          </p:cNvPr>
          <p:cNvSpPr txBox="1"/>
          <p:nvPr/>
        </p:nvSpPr>
        <p:spPr>
          <a:xfrm>
            <a:off x="320681" y="1854687"/>
            <a:ext cx="3409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/>
              <a:t>Récursion + mémoïsation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91953C2-3425-2CF6-A1E4-D6B00584D88F}"/>
              </a:ext>
            </a:extLst>
          </p:cNvPr>
          <p:cNvSpPr txBox="1"/>
          <p:nvPr/>
        </p:nvSpPr>
        <p:spPr>
          <a:xfrm>
            <a:off x="598696" y="2398701"/>
            <a:ext cx="4553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fr-CH" sz="2400" dirty="0"/>
              <a:t>Approche </a:t>
            </a:r>
            <a:r>
              <a:rPr lang="fr-CH" sz="2400" b="1" dirty="0">
                <a:solidFill>
                  <a:srgbClr val="00B050"/>
                </a:solidFill>
              </a:rPr>
              <a:t>descendante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CH" sz="2400" dirty="0"/>
              <a:t>Partir du problème pour «descendre au cas de base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17D1791-7B28-AAAF-4B55-16EE4313FD15}"/>
              </a:ext>
            </a:extLst>
          </p:cNvPr>
          <p:cNvSpPr txBox="1"/>
          <p:nvPr/>
        </p:nvSpPr>
        <p:spPr>
          <a:xfrm>
            <a:off x="320681" y="3681379"/>
            <a:ext cx="2385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/>
              <a:t>Solution itérative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3A18C0C-6BB6-0B26-7987-DF46F5E79087}"/>
              </a:ext>
            </a:extLst>
          </p:cNvPr>
          <p:cNvSpPr txBox="1"/>
          <p:nvPr/>
        </p:nvSpPr>
        <p:spPr>
          <a:xfrm>
            <a:off x="598696" y="4225393"/>
            <a:ext cx="4553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fr-CH" sz="2400" dirty="0"/>
              <a:t>Approche </a:t>
            </a:r>
            <a:r>
              <a:rPr lang="fr-CH" sz="2400" b="1" dirty="0">
                <a:solidFill>
                  <a:srgbClr val="00B050"/>
                </a:solidFill>
              </a:rPr>
              <a:t>ascendante</a:t>
            </a:r>
            <a:endParaRPr lang="fr-CH" sz="2400" dirty="0"/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CH" sz="2400" dirty="0"/>
              <a:t>Partir des cas de base pour «remonter / construire» la solution au problème initial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CAAFBEA-0B12-0F35-4955-7D47CE24B461}"/>
              </a:ext>
            </a:extLst>
          </p:cNvPr>
          <p:cNvSpPr txBox="1"/>
          <p:nvPr/>
        </p:nvSpPr>
        <p:spPr>
          <a:xfrm>
            <a:off x="598696" y="5717592"/>
            <a:ext cx="4553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fr-CH" sz="2400" b="1" dirty="0">
                <a:solidFill>
                  <a:schemeClr val="accent2"/>
                </a:solidFill>
              </a:rPr>
              <a:t>Dans quel ordre ???</a:t>
            </a:r>
            <a:endParaRPr lang="fr-CH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31" grpId="0"/>
      <p:bldP spid="32" grpId="0"/>
      <p:bldP spid="34" grpId="0"/>
      <p:bldP spid="35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Solution ascendante : dans quel ordre ?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0CC4AEA6-FCA3-9DD8-6651-526882EC5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49" y="2085520"/>
            <a:ext cx="7540391" cy="4477942"/>
          </a:xfrm>
          <a:prstGeom prst="rect">
            <a:avLst/>
          </a:prstGeom>
        </p:spPr>
      </p:pic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D0A1D179-34C5-F4B9-995D-ACC1531C27AF}"/>
              </a:ext>
            </a:extLst>
          </p:cNvPr>
          <p:cNvGrpSpPr/>
          <p:nvPr/>
        </p:nvGrpSpPr>
        <p:grpSpPr>
          <a:xfrm>
            <a:off x="238763" y="1825418"/>
            <a:ext cx="4694896" cy="4095175"/>
            <a:chOff x="238763" y="1825418"/>
            <a:chExt cx="4694896" cy="4095175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C8B7A2D0-4C3C-CEC7-C2A7-6C8E718A45CA}"/>
                </a:ext>
              </a:extLst>
            </p:cNvPr>
            <p:cNvSpPr/>
            <p:nvPr/>
          </p:nvSpPr>
          <p:spPr>
            <a:xfrm>
              <a:off x="2189537" y="2494664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6,0</a:t>
              </a:r>
            </a:p>
          </p:txBody>
        </p:sp>
        <p:cxnSp>
          <p:nvCxnSpPr>
            <p:cNvPr id="78" name="Connecteur droit avec flèche 77">
              <a:extLst>
                <a:ext uri="{FF2B5EF4-FFF2-40B4-BE49-F238E27FC236}">
                  <a16:creationId xmlns:a16="http://schemas.microsoft.com/office/drawing/2014/main" id="{B355E1DE-0D78-C380-E28E-ACACD374C38B}"/>
                </a:ext>
              </a:extLst>
            </p:cNvPr>
            <p:cNvCxnSpPr>
              <a:cxnSpLocks/>
              <a:stCxn id="77" idx="4"/>
              <a:endCxn id="79" idx="0"/>
            </p:cNvCxnSpPr>
            <p:nvPr/>
          </p:nvCxnSpPr>
          <p:spPr>
            <a:xfrm flipH="1">
              <a:off x="1988931" y="3004493"/>
              <a:ext cx="614626" cy="4408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39D07290-9E18-9D17-C95C-A9206D1B9A7A}"/>
                </a:ext>
              </a:extLst>
            </p:cNvPr>
            <p:cNvSpPr/>
            <p:nvPr/>
          </p:nvSpPr>
          <p:spPr>
            <a:xfrm>
              <a:off x="1574911" y="3445340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6,1</a:t>
              </a:r>
            </a:p>
          </p:txBody>
        </p:sp>
        <p:cxnSp>
          <p:nvCxnSpPr>
            <p:cNvPr id="80" name="Connecteur droit avec flèche 79">
              <a:extLst>
                <a:ext uri="{FF2B5EF4-FFF2-40B4-BE49-F238E27FC236}">
                  <a16:creationId xmlns:a16="http://schemas.microsoft.com/office/drawing/2014/main" id="{66D449EB-05BC-8D68-9BAD-C93F69786D4F}"/>
                </a:ext>
              </a:extLst>
            </p:cNvPr>
            <p:cNvCxnSpPr>
              <a:cxnSpLocks/>
              <a:endCxn id="81" idx="0"/>
            </p:cNvCxnSpPr>
            <p:nvPr/>
          </p:nvCxnSpPr>
          <p:spPr>
            <a:xfrm flipH="1">
              <a:off x="1320857" y="3960438"/>
              <a:ext cx="614626" cy="4408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923FCA79-1DD5-7987-0B2F-174BFE0045AE}"/>
                </a:ext>
              </a:extLst>
            </p:cNvPr>
            <p:cNvSpPr/>
            <p:nvPr/>
          </p:nvSpPr>
          <p:spPr>
            <a:xfrm>
              <a:off x="906837" y="4401285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6,2</a:t>
              </a:r>
            </a:p>
          </p:txBody>
        </p:sp>
        <p:cxnSp>
          <p:nvCxnSpPr>
            <p:cNvPr id="82" name="Connecteur droit avec flèche 81">
              <a:extLst>
                <a:ext uri="{FF2B5EF4-FFF2-40B4-BE49-F238E27FC236}">
                  <a16:creationId xmlns:a16="http://schemas.microsoft.com/office/drawing/2014/main" id="{C1D9F715-61D1-C6B3-D334-9756B61A4C0B}"/>
                </a:ext>
              </a:extLst>
            </p:cNvPr>
            <p:cNvCxnSpPr>
              <a:cxnSpLocks/>
              <a:endCxn id="83" idx="0"/>
            </p:cNvCxnSpPr>
            <p:nvPr/>
          </p:nvCxnSpPr>
          <p:spPr>
            <a:xfrm flipH="1">
              <a:off x="652783" y="4916383"/>
              <a:ext cx="614626" cy="4408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F5624EE5-E006-C6A6-D1B9-3B10DB628F46}"/>
                </a:ext>
              </a:extLst>
            </p:cNvPr>
            <p:cNvSpPr/>
            <p:nvPr/>
          </p:nvSpPr>
          <p:spPr>
            <a:xfrm>
              <a:off x="238763" y="5357230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6,3</a:t>
              </a:r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9AB9584F-6996-4D38-7A9C-430BE01A2EFB}"/>
                </a:ext>
              </a:extLst>
            </p:cNvPr>
            <p:cNvSpPr/>
            <p:nvPr/>
          </p:nvSpPr>
          <p:spPr>
            <a:xfrm>
              <a:off x="1574911" y="5323435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1,3</a:t>
              </a:r>
            </a:p>
          </p:txBody>
        </p:sp>
        <p:cxnSp>
          <p:nvCxnSpPr>
            <p:cNvPr id="85" name="Connecteur droit avec flèche 84">
              <a:extLst>
                <a:ext uri="{FF2B5EF4-FFF2-40B4-BE49-F238E27FC236}">
                  <a16:creationId xmlns:a16="http://schemas.microsoft.com/office/drawing/2014/main" id="{9975F0D8-6B9F-E294-9A0C-E940FDBDE7A4}"/>
                </a:ext>
              </a:extLst>
            </p:cNvPr>
            <p:cNvCxnSpPr>
              <a:cxnSpLocks/>
              <a:stCxn id="81" idx="4"/>
              <a:endCxn id="84" idx="0"/>
            </p:cNvCxnSpPr>
            <p:nvPr/>
          </p:nvCxnSpPr>
          <p:spPr>
            <a:xfrm>
              <a:off x="1320857" y="4911114"/>
              <a:ext cx="668074" cy="4123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C80FF49D-A3F1-F6FE-7A6C-3F71C42C3A54}"/>
                </a:ext>
              </a:extLst>
            </p:cNvPr>
            <p:cNvSpPr/>
            <p:nvPr/>
          </p:nvSpPr>
          <p:spPr>
            <a:xfrm>
              <a:off x="2189537" y="4365894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3,2</a:t>
              </a:r>
            </a:p>
          </p:txBody>
        </p:sp>
        <p:cxnSp>
          <p:nvCxnSpPr>
            <p:cNvPr id="87" name="Connecteur droit avec flèche 86">
              <a:extLst>
                <a:ext uri="{FF2B5EF4-FFF2-40B4-BE49-F238E27FC236}">
                  <a16:creationId xmlns:a16="http://schemas.microsoft.com/office/drawing/2014/main" id="{7706173A-7992-F2AE-04AE-BF09F0CEAC9B}"/>
                </a:ext>
              </a:extLst>
            </p:cNvPr>
            <p:cNvCxnSpPr>
              <a:cxnSpLocks/>
              <a:endCxn id="86" idx="0"/>
            </p:cNvCxnSpPr>
            <p:nvPr/>
          </p:nvCxnSpPr>
          <p:spPr>
            <a:xfrm>
              <a:off x="1935483" y="3953573"/>
              <a:ext cx="668074" cy="4123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C9A2C7E3-C0E9-4D99-236A-50317F40A918}"/>
                </a:ext>
              </a:extLst>
            </p:cNvPr>
            <p:cNvSpPr/>
            <p:nvPr/>
          </p:nvSpPr>
          <p:spPr>
            <a:xfrm>
              <a:off x="3079639" y="3404196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3,1</a:t>
              </a:r>
            </a:p>
          </p:txBody>
        </p:sp>
        <p:cxnSp>
          <p:nvCxnSpPr>
            <p:cNvPr id="89" name="Connecteur droit avec flèche 88">
              <a:extLst>
                <a:ext uri="{FF2B5EF4-FFF2-40B4-BE49-F238E27FC236}">
                  <a16:creationId xmlns:a16="http://schemas.microsoft.com/office/drawing/2014/main" id="{31545085-326E-D1D1-3875-756C4924D542}"/>
                </a:ext>
              </a:extLst>
            </p:cNvPr>
            <p:cNvCxnSpPr>
              <a:cxnSpLocks/>
              <a:endCxn id="88" idx="0"/>
            </p:cNvCxnSpPr>
            <p:nvPr/>
          </p:nvCxnSpPr>
          <p:spPr>
            <a:xfrm>
              <a:off x="2825585" y="2991875"/>
              <a:ext cx="668074" cy="4123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B14AE930-9FDE-B275-8DBD-8C062C8FF20B}"/>
                </a:ext>
              </a:extLst>
            </p:cNvPr>
            <p:cNvSpPr/>
            <p:nvPr/>
          </p:nvSpPr>
          <p:spPr>
            <a:xfrm>
              <a:off x="2783179" y="5410764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3,3</a:t>
              </a:r>
            </a:p>
          </p:txBody>
        </p:sp>
        <p:cxnSp>
          <p:nvCxnSpPr>
            <p:cNvPr id="104" name="Connecteur droit avec flèche 103">
              <a:extLst>
                <a:ext uri="{FF2B5EF4-FFF2-40B4-BE49-F238E27FC236}">
                  <a16:creationId xmlns:a16="http://schemas.microsoft.com/office/drawing/2014/main" id="{5E6E2A54-3A71-0CE7-00A8-ACDD64312504}"/>
                </a:ext>
              </a:extLst>
            </p:cNvPr>
            <p:cNvCxnSpPr>
              <a:cxnSpLocks/>
              <a:stCxn id="86" idx="4"/>
              <a:endCxn id="103" idx="0"/>
            </p:cNvCxnSpPr>
            <p:nvPr/>
          </p:nvCxnSpPr>
          <p:spPr>
            <a:xfrm>
              <a:off x="2603557" y="4875723"/>
              <a:ext cx="593642" cy="53504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DE2AE13A-2C24-6DBC-1DF5-B340A4198E63}"/>
                </a:ext>
              </a:extLst>
            </p:cNvPr>
            <p:cNvSpPr/>
            <p:nvPr/>
          </p:nvSpPr>
          <p:spPr>
            <a:xfrm>
              <a:off x="3075802" y="4378500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3,2</a:t>
              </a:r>
            </a:p>
          </p:txBody>
        </p:sp>
        <p:cxnSp>
          <p:nvCxnSpPr>
            <p:cNvPr id="107" name="Connecteur droit avec flèche 106">
              <a:extLst>
                <a:ext uri="{FF2B5EF4-FFF2-40B4-BE49-F238E27FC236}">
                  <a16:creationId xmlns:a16="http://schemas.microsoft.com/office/drawing/2014/main" id="{B9046362-D2FE-5CF9-0560-333422296123}"/>
                </a:ext>
              </a:extLst>
            </p:cNvPr>
            <p:cNvCxnSpPr>
              <a:cxnSpLocks/>
              <a:stCxn id="88" idx="4"/>
              <a:endCxn id="106" idx="0"/>
            </p:cNvCxnSpPr>
            <p:nvPr/>
          </p:nvCxnSpPr>
          <p:spPr>
            <a:xfrm flipH="1">
              <a:off x="3489822" y="3914025"/>
              <a:ext cx="3837" cy="46447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2F505841-A93B-8718-0C68-33C54917D7EE}"/>
                </a:ext>
              </a:extLst>
            </p:cNvPr>
            <p:cNvSpPr txBox="1"/>
            <p:nvPr/>
          </p:nvSpPr>
          <p:spPr>
            <a:xfrm>
              <a:off x="886791" y="1825418"/>
              <a:ext cx="3469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2400" b="1"/>
                <a:t>Arbre des appels récursifs</a:t>
              </a:r>
            </a:p>
          </p:txBody>
        </p:sp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CDB385B5-4A3C-AC0A-F33E-584FA8219779}"/>
                </a:ext>
              </a:extLst>
            </p:cNvPr>
            <p:cNvSpPr/>
            <p:nvPr/>
          </p:nvSpPr>
          <p:spPr>
            <a:xfrm>
              <a:off x="4105619" y="4274276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0,2</a:t>
              </a:r>
            </a:p>
          </p:txBody>
        </p:sp>
        <p:cxnSp>
          <p:nvCxnSpPr>
            <p:cNvPr id="111" name="Connecteur droit avec flèche 110">
              <a:extLst>
                <a:ext uri="{FF2B5EF4-FFF2-40B4-BE49-F238E27FC236}">
                  <a16:creationId xmlns:a16="http://schemas.microsoft.com/office/drawing/2014/main" id="{39913057-B6FC-48E4-4714-BF52B8997C57}"/>
                </a:ext>
              </a:extLst>
            </p:cNvPr>
            <p:cNvCxnSpPr>
              <a:cxnSpLocks/>
              <a:stCxn id="88" idx="5"/>
              <a:endCxn id="110" idx="1"/>
            </p:cNvCxnSpPr>
            <p:nvPr/>
          </p:nvCxnSpPr>
          <p:spPr>
            <a:xfrm>
              <a:off x="3786415" y="3839362"/>
              <a:ext cx="440468" cy="5095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Ellipse 115">
              <a:extLst>
                <a:ext uri="{FF2B5EF4-FFF2-40B4-BE49-F238E27FC236}">
                  <a16:creationId xmlns:a16="http://schemas.microsoft.com/office/drawing/2014/main" id="{06FA6BA0-A909-816F-B4E1-6ED67DBE067E}"/>
                </a:ext>
              </a:extLst>
            </p:cNvPr>
            <p:cNvSpPr/>
            <p:nvPr/>
          </p:nvSpPr>
          <p:spPr>
            <a:xfrm>
              <a:off x="4072529" y="5171410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0,3</a:t>
              </a:r>
            </a:p>
          </p:txBody>
        </p:sp>
        <p:cxnSp>
          <p:nvCxnSpPr>
            <p:cNvPr id="117" name="Connecteur droit avec flèche 116">
              <a:extLst>
                <a:ext uri="{FF2B5EF4-FFF2-40B4-BE49-F238E27FC236}">
                  <a16:creationId xmlns:a16="http://schemas.microsoft.com/office/drawing/2014/main" id="{D571A664-5AD6-9CA4-8833-CCAA619BEEB5}"/>
                </a:ext>
              </a:extLst>
            </p:cNvPr>
            <p:cNvCxnSpPr>
              <a:cxnSpLocks/>
              <a:stCxn id="110" idx="4"/>
              <a:endCxn id="116" idx="0"/>
            </p:cNvCxnSpPr>
            <p:nvPr/>
          </p:nvCxnSpPr>
          <p:spPr>
            <a:xfrm flipH="1">
              <a:off x="4486549" y="4784105"/>
              <a:ext cx="33090" cy="3873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76402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Solution ascendante : dans quel ordre ?</a:t>
            </a: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C8B7A2D0-4C3C-CEC7-C2A7-6C8E718A45CA}"/>
              </a:ext>
            </a:extLst>
          </p:cNvPr>
          <p:cNvSpPr/>
          <p:nvPr/>
        </p:nvSpPr>
        <p:spPr>
          <a:xfrm>
            <a:off x="2189537" y="2494664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solidFill>
                  <a:schemeClr val="dk1"/>
                </a:solidFill>
                <a:latin typeface="Consolas" panose="020B0609020204030204" pitchFamily="49" charset="0"/>
              </a:rPr>
              <a:t>6,0</a:t>
            </a:r>
          </a:p>
        </p:txBody>
      </p: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B355E1DE-0D78-C380-E28E-ACACD374C38B}"/>
              </a:ext>
            </a:extLst>
          </p:cNvPr>
          <p:cNvCxnSpPr>
            <a:cxnSpLocks/>
            <a:stCxn id="77" idx="4"/>
            <a:endCxn id="79" idx="0"/>
          </p:cNvCxnSpPr>
          <p:nvPr/>
        </p:nvCxnSpPr>
        <p:spPr>
          <a:xfrm flipH="1">
            <a:off x="1988931" y="3004493"/>
            <a:ext cx="614626" cy="440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Ellipse 78">
            <a:extLst>
              <a:ext uri="{FF2B5EF4-FFF2-40B4-BE49-F238E27FC236}">
                <a16:creationId xmlns:a16="http://schemas.microsoft.com/office/drawing/2014/main" id="{39D07290-9E18-9D17-C95C-A9206D1B9A7A}"/>
              </a:ext>
            </a:extLst>
          </p:cNvPr>
          <p:cNvSpPr/>
          <p:nvPr/>
        </p:nvSpPr>
        <p:spPr>
          <a:xfrm>
            <a:off x="1574911" y="3445340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solidFill>
                  <a:schemeClr val="dk1"/>
                </a:solidFill>
                <a:latin typeface="Consolas" panose="020B0609020204030204" pitchFamily="49" charset="0"/>
              </a:rPr>
              <a:t>6,1</a:t>
            </a:r>
          </a:p>
        </p:txBody>
      </p: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66D449EB-05BC-8D68-9BAD-C93F69786D4F}"/>
              </a:ext>
            </a:extLst>
          </p:cNvPr>
          <p:cNvCxnSpPr>
            <a:cxnSpLocks/>
            <a:endCxn id="81" idx="0"/>
          </p:cNvCxnSpPr>
          <p:nvPr/>
        </p:nvCxnSpPr>
        <p:spPr>
          <a:xfrm flipH="1">
            <a:off x="1320857" y="3960438"/>
            <a:ext cx="614626" cy="440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Ellipse 80">
            <a:extLst>
              <a:ext uri="{FF2B5EF4-FFF2-40B4-BE49-F238E27FC236}">
                <a16:creationId xmlns:a16="http://schemas.microsoft.com/office/drawing/2014/main" id="{923FCA79-1DD5-7987-0B2F-174BFE0045AE}"/>
              </a:ext>
            </a:extLst>
          </p:cNvPr>
          <p:cNvSpPr/>
          <p:nvPr/>
        </p:nvSpPr>
        <p:spPr>
          <a:xfrm>
            <a:off x="906837" y="4401285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6,2</a:t>
            </a:r>
          </a:p>
        </p:txBody>
      </p: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C1D9F715-61D1-C6B3-D334-9756B61A4C0B}"/>
              </a:ext>
            </a:extLst>
          </p:cNvPr>
          <p:cNvCxnSpPr>
            <a:cxnSpLocks/>
            <a:endCxn id="83" idx="0"/>
          </p:cNvCxnSpPr>
          <p:nvPr/>
        </p:nvCxnSpPr>
        <p:spPr>
          <a:xfrm flipH="1">
            <a:off x="652783" y="4916383"/>
            <a:ext cx="614626" cy="440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Ellipse 82">
            <a:extLst>
              <a:ext uri="{FF2B5EF4-FFF2-40B4-BE49-F238E27FC236}">
                <a16:creationId xmlns:a16="http://schemas.microsoft.com/office/drawing/2014/main" id="{F5624EE5-E006-C6A6-D1B9-3B10DB628F46}"/>
              </a:ext>
            </a:extLst>
          </p:cNvPr>
          <p:cNvSpPr/>
          <p:nvPr/>
        </p:nvSpPr>
        <p:spPr>
          <a:xfrm>
            <a:off x="238763" y="5357230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6,3</a:t>
            </a: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9AB9584F-6996-4D38-7A9C-430BE01A2EFB}"/>
              </a:ext>
            </a:extLst>
          </p:cNvPr>
          <p:cNvSpPr/>
          <p:nvPr/>
        </p:nvSpPr>
        <p:spPr>
          <a:xfrm>
            <a:off x="1574911" y="5323435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solidFill>
                  <a:schemeClr val="dk1"/>
                </a:solidFill>
                <a:latin typeface="Consolas" panose="020B0609020204030204" pitchFamily="49" charset="0"/>
              </a:rPr>
              <a:t>1,3</a:t>
            </a:r>
          </a:p>
        </p:txBody>
      </p: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9975F0D8-6B9F-E294-9A0C-E940FDBDE7A4}"/>
              </a:ext>
            </a:extLst>
          </p:cNvPr>
          <p:cNvCxnSpPr>
            <a:cxnSpLocks/>
            <a:stCxn id="81" idx="4"/>
            <a:endCxn id="84" idx="0"/>
          </p:cNvCxnSpPr>
          <p:nvPr/>
        </p:nvCxnSpPr>
        <p:spPr>
          <a:xfrm>
            <a:off x="1320857" y="4911114"/>
            <a:ext cx="668074" cy="412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Ellipse 85">
            <a:extLst>
              <a:ext uri="{FF2B5EF4-FFF2-40B4-BE49-F238E27FC236}">
                <a16:creationId xmlns:a16="http://schemas.microsoft.com/office/drawing/2014/main" id="{C80FF49D-A3F1-F6FE-7A6C-3F71C42C3A54}"/>
              </a:ext>
            </a:extLst>
          </p:cNvPr>
          <p:cNvSpPr/>
          <p:nvPr/>
        </p:nvSpPr>
        <p:spPr>
          <a:xfrm>
            <a:off x="2189537" y="4365894"/>
            <a:ext cx="828040" cy="50982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3,2</a:t>
            </a:r>
          </a:p>
        </p:txBody>
      </p: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7706173A-7992-F2AE-04AE-BF09F0CEAC9B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1935483" y="3953573"/>
            <a:ext cx="668074" cy="412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Ellipse 87">
            <a:extLst>
              <a:ext uri="{FF2B5EF4-FFF2-40B4-BE49-F238E27FC236}">
                <a16:creationId xmlns:a16="http://schemas.microsoft.com/office/drawing/2014/main" id="{C9A2C7E3-C0E9-4D99-236A-50317F40A918}"/>
              </a:ext>
            </a:extLst>
          </p:cNvPr>
          <p:cNvSpPr/>
          <p:nvPr/>
        </p:nvSpPr>
        <p:spPr>
          <a:xfrm>
            <a:off x="3079639" y="3404196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3,1</a:t>
            </a:r>
          </a:p>
        </p:txBody>
      </p: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31545085-326E-D1D1-3875-756C4924D542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2825585" y="2991875"/>
            <a:ext cx="668074" cy="412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B14AE930-9FDE-B275-8DBD-8C062C8FF20B}"/>
              </a:ext>
            </a:extLst>
          </p:cNvPr>
          <p:cNvSpPr/>
          <p:nvPr/>
        </p:nvSpPr>
        <p:spPr>
          <a:xfrm>
            <a:off x="2783179" y="5410764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3,3</a:t>
            </a:r>
          </a:p>
        </p:txBody>
      </p: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5E6E2A54-3A71-0CE7-00A8-ACDD64312504}"/>
              </a:ext>
            </a:extLst>
          </p:cNvPr>
          <p:cNvCxnSpPr>
            <a:cxnSpLocks/>
            <a:stCxn id="86" idx="4"/>
            <a:endCxn id="103" idx="0"/>
          </p:cNvCxnSpPr>
          <p:nvPr/>
        </p:nvCxnSpPr>
        <p:spPr>
          <a:xfrm>
            <a:off x="2603557" y="4875723"/>
            <a:ext cx="593642" cy="5350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Ellipse 105">
            <a:extLst>
              <a:ext uri="{FF2B5EF4-FFF2-40B4-BE49-F238E27FC236}">
                <a16:creationId xmlns:a16="http://schemas.microsoft.com/office/drawing/2014/main" id="{DE2AE13A-2C24-6DBC-1DF5-B340A4198E63}"/>
              </a:ext>
            </a:extLst>
          </p:cNvPr>
          <p:cNvSpPr/>
          <p:nvPr/>
        </p:nvSpPr>
        <p:spPr>
          <a:xfrm>
            <a:off x="3075802" y="4378500"/>
            <a:ext cx="828040" cy="50982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3,2</a:t>
            </a:r>
          </a:p>
        </p:txBody>
      </p: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B9046362-D2FE-5CF9-0560-333422296123}"/>
              </a:ext>
            </a:extLst>
          </p:cNvPr>
          <p:cNvCxnSpPr>
            <a:cxnSpLocks/>
            <a:stCxn id="88" idx="4"/>
            <a:endCxn id="106" idx="0"/>
          </p:cNvCxnSpPr>
          <p:nvPr/>
        </p:nvCxnSpPr>
        <p:spPr>
          <a:xfrm flipH="1">
            <a:off x="3489822" y="3914025"/>
            <a:ext cx="3837" cy="464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ZoneTexte 101">
            <a:extLst>
              <a:ext uri="{FF2B5EF4-FFF2-40B4-BE49-F238E27FC236}">
                <a16:creationId xmlns:a16="http://schemas.microsoft.com/office/drawing/2014/main" id="{2F505841-A93B-8718-0C68-33C54917D7EE}"/>
              </a:ext>
            </a:extLst>
          </p:cNvPr>
          <p:cNvSpPr txBox="1"/>
          <p:nvPr/>
        </p:nvSpPr>
        <p:spPr>
          <a:xfrm>
            <a:off x="886791" y="1825418"/>
            <a:ext cx="3469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/>
              <a:t>Arbre des appels récursifs</a:t>
            </a: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CDB385B5-4A3C-AC0A-F33E-584FA8219779}"/>
              </a:ext>
            </a:extLst>
          </p:cNvPr>
          <p:cNvSpPr/>
          <p:nvPr/>
        </p:nvSpPr>
        <p:spPr>
          <a:xfrm>
            <a:off x="4105619" y="4274276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0,2</a:t>
            </a:r>
          </a:p>
        </p:txBody>
      </p: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39913057-B6FC-48E4-4714-BF52B8997C57}"/>
              </a:ext>
            </a:extLst>
          </p:cNvPr>
          <p:cNvCxnSpPr>
            <a:cxnSpLocks/>
            <a:stCxn id="88" idx="5"/>
            <a:endCxn id="110" idx="1"/>
          </p:cNvCxnSpPr>
          <p:nvPr/>
        </p:nvCxnSpPr>
        <p:spPr>
          <a:xfrm>
            <a:off x="3786415" y="3839362"/>
            <a:ext cx="440468" cy="5095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6" name="Ellipse 115">
            <a:extLst>
              <a:ext uri="{FF2B5EF4-FFF2-40B4-BE49-F238E27FC236}">
                <a16:creationId xmlns:a16="http://schemas.microsoft.com/office/drawing/2014/main" id="{06FA6BA0-A909-816F-B4E1-6ED67DBE067E}"/>
              </a:ext>
            </a:extLst>
          </p:cNvPr>
          <p:cNvSpPr/>
          <p:nvPr/>
        </p:nvSpPr>
        <p:spPr>
          <a:xfrm>
            <a:off x="4072529" y="5171410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0,3</a:t>
            </a:r>
          </a:p>
        </p:txBody>
      </p: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D571A664-5AD6-9CA4-8833-CCAA619BEEB5}"/>
              </a:ext>
            </a:extLst>
          </p:cNvPr>
          <p:cNvCxnSpPr>
            <a:cxnSpLocks/>
            <a:stCxn id="110" idx="4"/>
            <a:endCxn id="116" idx="0"/>
          </p:cNvCxnSpPr>
          <p:nvPr/>
        </p:nvCxnSpPr>
        <p:spPr>
          <a:xfrm flipH="1">
            <a:off x="4486549" y="4784105"/>
            <a:ext cx="33090" cy="3873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2F60C05F-72A8-7EF0-AE1B-2D73A73203CA}"/>
              </a:ext>
            </a:extLst>
          </p:cNvPr>
          <p:cNvSpPr txBox="1"/>
          <p:nvPr/>
        </p:nvSpPr>
        <p:spPr>
          <a:xfrm>
            <a:off x="6259496" y="1830103"/>
            <a:ext cx="3398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/>
              <a:t>Graphe des dépendances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FA531195-A779-36AE-FF41-29AF16F6ECB9}"/>
              </a:ext>
            </a:extLst>
          </p:cNvPr>
          <p:cNvSpPr/>
          <p:nvPr/>
        </p:nvSpPr>
        <p:spPr>
          <a:xfrm>
            <a:off x="7774870" y="2406687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solidFill>
                  <a:schemeClr val="dk1"/>
                </a:solidFill>
                <a:latin typeface="Consolas" panose="020B0609020204030204" pitchFamily="49" charset="0"/>
              </a:rPr>
              <a:t>6,0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FDF5256C-2E9B-2795-F9CE-7F0EA4879EC4}"/>
              </a:ext>
            </a:extLst>
          </p:cNvPr>
          <p:cNvCxnSpPr>
            <a:cxnSpLocks/>
            <a:stCxn id="31" idx="4"/>
            <a:endCxn id="33" idx="0"/>
          </p:cNvCxnSpPr>
          <p:nvPr/>
        </p:nvCxnSpPr>
        <p:spPr>
          <a:xfrm flipH="1">
            <a:off x="7574264" y="2916516"/>
            <a:ext cx="614626" cy="440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FE27CF64-A851-7D96-C02D-11C98E601675}"/>
              </a:ext>
            </a:extLst>
          </p:cNvPr>
          <p:cNvSpPr/>
          <p:nvPr/>
        </p:nvSpPr>
        <p:spPr>
          <a:xfrm>
            <a:off x="7160244" y="3357363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solidFill>
                  <a:schemeClr val="dk1"/>
                </a:solidFill>
                <a:latin typeface="Consolas" panose="020B0609020204030204" pitchFamily="49" charset="0"/>
              </a:rPr>
              <a:t>6,1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B452B6D1-C416-7544-7AAF-3D69190BC76B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6906190" y="3872461"/>
            <a:ext cx="614626" cy="440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5D7E00CC-2932-C5AB-7E31-D63A717AA475}"/>
              </a:ext>
            </a:extLst>
          </p:cNvPr>
          <p:cNvSpPr/>
          <p:nvPr/>
        </p:nvSpPr>
        <p:spPr>
          <a:xfrm>
            <a:off x="6492170" y="4313308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6,2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0A8DD0A3-BED1-5959-90DC-6236FA58BA9E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6238116" y="4828406"/>
            <a:ext cx="614626" cy="440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55C1F0EA-2DAA-0C6E-6867-EDACA312568D}"/>
              </a:ext>
            </a:extLst>
          </p:cNvPr>
          <p:cNvSpPr/>
          <p:nvPr/>
        </p:nvSpPr>
        <p:spPr>
          <a:xfrm>
            <a:off x="5824096" y="5269253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6,3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961A867-5482-307F-2ECC-2145BD06660C}"/>
              </a:ext>
            </a:extLst>
          </p:cNvPr>
          <p:cNvSpPr/>
          <p:nvPr/>
        </p:nvSpPr>
        <p:spPr>
          <a:xfrm>
            <a:off x="7160244" y="5235458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solidFill>
                  <a:schemeClr val="dk1"/>
                </a:solidFill>
                <a:latin typeface="Consolas" panose="020B0609020204030204" pitchFamily="49" charset="0"/>
              </a:rPr>
              <a:t>1,3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FA31F614-9BC0-1D60-BCBC-BCA032BBDC43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>
            <a:off x="6906190" y="4823137"/>
            <a:ext cx="668074" cy="412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EDA17E26-9FD8-261C-BEF4-476C3B0363E8}"/>
              </a:ext>
            </a:extLst>
          </p:cNvPr>
          <p:cNvSpPr/>
          <p:nvPr/>
        </p:nvSpPr>
        <p:spPr>
          <a:xfrm>
            <a:off x="7774870" y="4277917"/>
            <a:ext cx="828040" cy="50982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3,2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36B8D194-43B4-DE37-F23E-AEBB7DD47118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7520816" y="3865596"/>
            <a:ext cx="668074" cy="412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F564991A-3D52-9320-6C36-3EC2DFEAB895}"/>
              </a:ext>
            </a:extLst>
          </p:cNvPr>
          <p:cNvSpPr/>
          <p:nvPr/>
        </p:nvSpPr>
        <p:spPr>
          <a:xfrm>
            <a:off x="8664972" y="3316219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3,1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B1A3FCAB-0A64-EE1E-D39F-257BB2F2E73F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8410918" y="2903898"/>
            <a:ext cx="668074" cy="412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Ellipse 43">
            <a:extLst>
              <a:ext uri="{FF2B5EF4-FFF2-40B4-BE49-F238E27FC236}">
                <a16:creationId xmlns:a16="http://schemas.microsoft.com/office/drawing/2014/main" id="{FC9F071E-8805-AFF2-9704-E97D8F134A67}"/>
              </a:ext>
            </a:extLst>
          </p:cNvPr>
          <p:cNvSpPr/>
          <p:nvPr/>
        </p:nvSpPr>
        <p:spPr>
          <a:xfrm>
            <a:off x="8368512" y="5322787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3,3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E1ED0878-5411-D502-C3AC-A33DCDE7F878}"/>
              </a:ext>
            </a:extLst>
          </p:cNvPr>
          <p:cNvCxnSpPr>
            <a:cxnSpLocks/>
            <a:stCxn id="40" idx="4"/>
            <a:endCxn id="44" idx="0"/>
          </p:cNvCxnSpPr>
          <p:nvPr/>
        </p:nvCxnSpPr>
        <p:spPr>
          <a:xfrm>
            <a:off x="8188890" y="4787746"/>
            <a:ext cx="593642" cy="5350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A90A81EB-9194-EF88-8F98-392E68595368}"/>
              </a:ext>
            </a:extLst>
          </p:cNvPr>
          <p:cNvCxnSpPr>
            <a:cxnSpLocks/>
            <a:stCxn id="42" idx="4"/>
            <a:endCxn id="40" idx="0"/>
          </p:cNvCxnSpPr>
          <p:nvPr/>
        </p:nvCxnSpPr>
        <p:spPr>
          <a:xfrm flipH="1">
            <a:off x="8188890" y="3826048"/>
            <a:ext cx="890102" cy="4518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Ellipse 47">
            <a:extLst>
              <a:ext uri="{FF2B5EF4-FFF2-40B4-BE49-F238E27FC236}">
                <a16:creationId xmlns:a16="http://schemas.microsoft.com/office/drawing/2014/main" id="{CFE395A8-B84C-CFD1-16F3-5F17CE67853E}"/>
              </a:ext>
            </a:extLst>
          </p:cNvPr>
          <p:cNvSpPr/>
          <p:nvPr/>
        </p:nvSpPr>
        <p:spPr>
          <a:xfrm>
            <a:off x="9690952" y="4186299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0,2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01455F4B-6595-6C1E-D6C6-085AF6C5E81A}"/>
              </a:ext>
            </a:extLst>
          </p:cNvPr>
          <p:cNvCxnSpPr>
            <a:cxnSpLocks/>
            <a:stCxn id="42" idx="5"/>
            <a:endCxn id="48" idx="1"/>
          </p:cNvCxnSpPr>
          <p:nvPr/>
        </p:nvCxnSpPr>
        <p:spPr>
          <a:xfrm>
            <a:off x="9371748" y="3751385"/>
            <a:ext cx="440468" cy="5095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Ellipse 49">
            <a:extLst>
              <a:ext uri="{FF2B5EF4-FFF2-40B4-BE49-F238E27FC236}">
                <a16:creationId xmlns:a16="http://schemas.microsoft.com/office/drawing/2014/main" id="{000F19CF-02B8-4641-D997-3B4F65A67FB7}"/>
              </a:ext>
            </a:extLst>
          </p:cNvPr>
          <p:cNvSpPr/>
          <p:nvPr/>
        </p:nvSpPr>
        <p:spPr>
          <a:xfrm>
            <a:off x="9657862" y="5083433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0,3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79F38147-1E42-C50D-87EF-FED95428A391}"/>
              </a:ext>
            </a:extLst>
          </p:cNvPr>
          <p:cNvCxnSpPr>
            <a:cxnSpLocks/>
            <a:stCxn id="48" idx="4"/>
            <a:endCxn id="50" idx="0"/>
          </p:cNvCxnSpPr>
          <p:nvPr/>
        </p:nvCxnSpPr>
        <p:spPr>
          <a:xfrm flipH="1">
            <a:off x="10071882" y="4696128"/>
            <a:ext cx="33090" cy="3873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 : coins arrondis 54">
                <a:extLst>
                  <a:ext uri="{FF2B5EF4-FFF2-40B4-BE49-F238E27FC236}">
                    <a16:creationId xmlns:a16="http://schemas.microsoft.com/office/drawing/2014/main" id="{44B3ECE1-96AF-2720-2D27-64ACBC900371}"/>
                  </a:ext>
                </a:extLst>
              </p:cNvPr>
              <p:cNvSpPr/>
              <p:nvPr/>
            </p:nvSpPr>
            <p:spPr>
              <a:xfrm>
                <a:off x="5660020" y="5984654"/>
                <a:ext cx="5862577" cy="747543"/>
              </a:xfrm>
              <a:prstGeom prst="roundRect">
                <a:avLst>
                  <a:gd name="adj" fmla="val 39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sz="2000" dirty="0"/>
                  <a:t>La récursion fonctionne 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⇔ </m:t>
                    </m:r>
                  </m:oMath>
                </a14:m>
                <a:r>
                  <a:rPr lang="fr-CH" sz="2000" dirty="0"/>
                  <a:t>Le graphe des dépendances est un DAG (Graphe orienté </a:t>
                </a:r>
                <a:r>
                  <a:rPr lang="fr-CH" sz="2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acyclique</a:t>
                </a:r>
                <a:r>
                  <a:rPr lang="fr-CH" sz="2000" dirty="0"/>
                  <a:t>)</a:t>
                </a:r>
              </a:p>
            </p:txBody>
          </p:sp>
        </mc:Choice>
        <mc:Fallback xmlns="">
          <p:sp>
            <p:nvSpPr>
              <p:cNvPr id="55" name="Rectangle : coins arrondis 54">
                <a:extLst>
                  <a:ext uri="{FF2B5EF4-FFF2-40B4-BE49-F238E27FC236}">
                    <a16:creationId xmlns:a16="http://schemas.microsoft.com/office/drawing/2014/main" id="{44B3ECE1-96AF-2720-2D27-64ACBC900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020" y="5984654"/>
                <a:ext cx="5862577" cy="747543"/>
              </a:xfrm>
              <a:prstGeom prst="roundRect">
                <a:avLst>
                  <a:gd name="adj" fmla="val 3972"/>
                </a:avLst>
              </a:prstGeom>
              <a:blipFill>
                <a:blip r:embed="rId2"/>
                <a:stretch>
                  <a:fillRect t="-806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0" name="Encre 59">
                <a:extLst>
                  <a:ext uri="{FF2B5EF4-FFF2-40B4-BE49-F238E27FC236}">
                    <a16:creationId xmlns:a16="http://schemas.microsoft.com/office/drawing/2014/main" id="{60F7FC23-577F-0FF9-AC40-6234085290D0}"/>
                  </a:ext>
                </a:extLst>
              </p14:cNvPr>
              <p14:cNvContentPartPr/>
              <p14:nvPr/>
            </p14:nvContentPartPr>
            <p14:xfrm>
              <a:off x="8353882" y="2914459"/>
              <a:ext cx="698760" cy="444960"/>
            </p14:xfrm>
          </p:contentPart>
        </mc:Choice>
        <mc:Fallback xmlns="">
          <p:pic>
            <p:nvPicPr>
              <p:cNvPr id="60" name="Encre 59">
                <a:extLst>
                  <a:ext uri="{FF2B5EF4-FFF2-40B4-BE49-F238E27FC236}">
                    <a16:creationId xmlns:a16="http://schemas.microsoft.com/office/drawing/2014/main" id="{60F7FC23-577F-0FF9-AC40-6234085290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9910" y="2806459"/>
                <a:ext cx="806345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" name="Encre 60">
                <a:extLst>
                  <a:ext uri="{FF2B5EF4-FFF2-40B4-BE49-F238E27FC236}">
                    <a16:creationId xmlns:a16="http://schemas.microsoft.com/office/drawing/2014/main" id="{3DC32799-B8D4-FA68-6C59-A06E5238FA34}"/>
                  </a:ext>
                </a:extLst>
              </p14:cNvPr>
              <p14:cNvContentPartPr/>
              <p14:nvPr/>
            </p14:nvContentPartPr>
            <p14:xfrm>
              <a:off x="9555074" y="2443806"/>
              <a:ext cx="2255400" cy="941040"/>
            </p14:xfrm>
          </p:contentPart>
        </mc:Choice>
        <mc:Fallback xmlns="">
          <p:pic>
            <p:nvPicPr>
              <p:cNvPr id="61" name="Encre 60">
                <a:extLst>
                  <a:ext uri="{FF2B5EF4-FFF2-40B4-BE49-F238E27FC236}">
                    <a16:creationId xmlns:a16="http://schemas.microsoft.com/office/drawing/2014/main" id="{3DC32799-B8D4-FA68-6C59-A06E5238FA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39594" y="2428320"/>
                <a:ext cx="2286000" cy="9716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1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3" grpId="0" animBg="1"/>
      <p:bldP spid="35" grpId="0" animBg="1"/>
      <p:bldP spid="37" grpId="0" animBg="1"/>
      <p:bldP spid="38" grpId="0" animBg="1"/>
      <p:bldP spid="40" grpId="0" animBg="1"/>
      <p:bldP spid="42" grpId="0" animBg="1"/>
      <p:bldP spid="44" grpId="0" animBg="1"/>
      <p:bldP spid="48" grpId="0" animBg="1"/>
      <p:bldP spid="50" grpId="0" animBg="1"/>
      <p:bldP spid="55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Solution ascendante : dans quel ordre ?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F60C05F-72A8-7EF0-AE1B-2D73A73203CA}"/>
              </a:ext>
            </a:extLst>
          </p:cNvPr>
          <p:cNvSpPr txBox="1"/>
          <p:nvPr/>
        </p:nvSpPr>
        <p:spPr>
          <a:xfrm>
            <a:off x="807820" y="1995626"/>
            <a:ext cx="3398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/>
              <a:t>Graphe des dépendances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FA531195-A779-36AE-FF41-29AF16F6ECB9}"/>
              </a:ext>
            </a:extLst>
          </p:cNvPr>
          <p:cNvSpPr/>
          <p:nvPr/>
        </p:nvSpPr>
        <p:spPr>
          <a:xfrm>
            <a:off x="2323194" y="2572210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solidFill>
                  <a:schemeClr val="dk1"/>
                </a:solidFill>
                <a:latin typeface="Consolas" panose="020B0609020204030204" pitchFamily="49" charset="0"/>
              </a:rPr>
              <a:t>6,0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FDF5256C-2E9B-2795-F9CE-7F0EA4879EC4}"/>
              </a:ext>
            </a:extLst>
          </p:cNvPr>
          <p:cNvCxnSpPr>
            <a:cxnSpLocks/>
            <a:stCxn id="31" idx="4"/>
            <a:endCxn id="33" idx="0"/>
          </p:cNvCxnSpPr>
          <p:nvPr/>
        </p:nvCxnSpPr>
        <p:spPr>
          <a:xfrm flipH="1">
            <a:off x="2122588" y="3082039"/>
            <a:ext cx="614626" cy="440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FE27CF64-A851-7D96-C02D-11C98E601675}"/>
              </a:ext>
            </a:extLst>
          </p:cNvPr>
          <p:cNvSpPr/>
          <p:nvPr/>
        </p:nvSpPr>
        <p:spPr>
          <a:xfrm>
            <a:off x="1708568" y="3522886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solidFill>
                  <a:schemeClr val="dk1"/>
                </a:solidFill>
                <a:latin typeface="Consolas" panose="020B0609020204030204" pitchFamily="49" charset="0"/>
              </a:rPr>
              <a:t>6,1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B452B6D1-C416-7544-7AAF-3D69190BC76B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1454514" y="4037984"/>
            <a:ext cx="614626" cy="440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5D7E00CC-2932-C5AB-7E31-D63A717AA475}"/>
              </a:ext>
            </a:extLst>
          </p:cNvPr>
          <p:cNvSpPr/>
          <p:nvPr/>
        </p:nvSpPr>
        <p:spPr>
          <a:xfrm>
            <a:off x="1040494" y="4478831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6,2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0A8DD0A3-BED1-5959-90DC-6236FA58BA9E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786440" y="4993929"/>
            <a:ext cx="614626" cy="440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55C1F0EA-2DAA-0C6E-6867-EDACA312568D}"/>
              </a:ext>
            </a:extLst>
          </p:cNvPr>
          <p:cNvSpPr/>
          <p:nvPr/>
        </p:nvSpPr>
        <p:spPr>
          <a:xfrm>
            <a:off x="372420" y="5434776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6,3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961A867-5482-307F-2ECC-2145BD06660C}"/>
              </a:ext>
            </a:extLst>
          </p:cNvPr>
          <p:cNvSpPr/>
          <p:nvPr/>
        </p:nvSpPr>
        <p:spPr>
          <a:xfrm>
            <a:off x="1708568" y="5400981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solidFill>
                  <a:schemeClr val="dk1"/>
                </a:solidFill>
                <a:latin typeface="Consolas" panose="020B0609020204030204" pitchFamily="49" charset="0"/>
              </a:rPr>
              <a:t>1,3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FA31F614-9BC0-1D60-BCBC-BCA032BBDC43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>
            <a:off x="1454514" y="4988660"/>
            <a:ext cx="668074" cy="412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EDA17E26-9FD8-261C-BEF4-476C3B0363E8}"/>
              </a:ext>
            </a:extLst>
          </p:cNvPr>
          <p:cNvSpPr/>
          <p:nvPr/>
        </p:nvSpPr>
        <p:spPr>
          <a:xfrm>
            <a:off x="2323194" y="4443440"/>
            <a:ext cx="828040" cy="50982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3,2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36B8D194-43B4-DE37-F23E-AEBB7DD47118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2069140" y="4031119"/>
            <a:ext cx="668074" cy="412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F564991A-3D52-9320-6C36-3EC2DFEAB895}"/>
              </a:ext>
            </a:extLst>
          </p:cNvPr>
          <p:cNvSpPr/>
          <p:nvPr/>
        </p:nvSpPr>
        <p:spPr>
          <a:xfrm>
            <a:off x="3213296" y="3481742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3,1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B1A3FCAB-0A64-EE1E-D39F-257BB2F2E73F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2959242" y="3069421"/>
            <a:ext cx="668074" cy="412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Ellipse 43">
            <a:extLst>
              <a:ext uri="{FF2B5EF4-FFF2-40B4-BE49-F238E27FC236}">
                <a16:creationId xmlns:a16="http://schemas.microsoft.com/office/drawing/2014/main" id="{FC9F071E-8805-AFF2-9704-E97D8F134A67}"/>
              </a:ext>
            </a:extLst>
          </p:cNvPr>
          <p:cNvSpPr/>
          <p:nvPr/>
        </p:nvSpPr>
        <p:spPr>
          <a:xfrm>
            <a:off x="2916836" y="5488310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3,3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E1ED0878-5411-D502-C3AC-A33DCDE7F878}"/>
              </a:ext>
            </a:extLst>
          </p:cNvPr>
          <p:cNvCxnSpPr>
            <a:cxnSpLocks/>
            <a:stCxn id="40" idx="4"/>
            <a:endCxn id="44" idx="0"/>
          </p:cNvCxnSpPr>
          <p:nvPr/>
        </p:nvCxnSpPr>
        <p:spPr>
          <a:xfrm>
            <a:off x="2737214" y="4953269"/>
            <a:ext cx="593642" cy="5350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A90A81EB-9194-EF88-8F98-392E68595368}"/>
              </a:ext>
            </a:extLst>
          </p:cNvPr>
          <p:cNvCxnSpPr>
            <a:cxnSpLocks/>
            <a:stCxn id="42" idx="4"/>
            <a:endCxn id="40" idx="0"/>
          </p:cNvCxnSpPr>
          <p:nvPr/>
        </p:nvCxnSpPr>
        <p:spPr>
          <a:xfrm flipH="1">
            <a:off x="2737214" y="3991571"/>
            <a:ext cx="890102" cy="4518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Ellipse 47">
            <a:extLst>
              <a:ext uri="{FF2B5EF4-FFF2-40B4-BE49-F238E27FC236}">
                <a16:creationId xmlns:a16="http://schemas.microsoft.com/office/drawing/2014/main" id="{CFE395A8-B84C-CFD1-16F3-5F17CE67853E}"/>
              </a:ext>
            </a:extLst>
          </p:cNvPr>
          <p:cNvSpPr/>
          <p:nvPr/>
        </p:nvSpPr>
        <p:spPr>
          <a:xfrm>
            <a:off x="4239276" y="4351822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0,2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01455F4B-6595-6C1E-D6C6-085AF6C5E81A}"/>
              </a:ext>
            </a:extLst>
          </p:cNvPr>
          <p:cNvCxnSpPr>
            <a:cxnSpLocks/>
            <a:stCxn id="42" idx="5"/>
            <a:endCxn id="48" idx="1"/>
          </p:cNvCxnSpPr>
          <p:nvPr/>
        </p:nvCxnSpPr>
        <p:spPr>
          <a:xfrm>
            <a:off x="3920072" y="3916908"/>
            <a:ext cx="440468" cy="5095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Ellipse 49">
            <a:extLst>
              <a:ext uri="{FF2B5EF4-FFF2-40B4-BE49-F238E27FC236}">
                <a16:creationId xmlns:a16="http://schemas.microsoft.com/office/drawing/2014/main" id="{000F19CF-02B8-4641-D997-3B4F65A67FB7}"/>
              </a:ext>
            </a:extLst>
          </p:cNvPr>
          <p:cNvSpPr/>
          <p:nvPr/>
        </p:nvSpPr>
        <p:spPr>
          <a:xfrm>
            <a:off x="4206186" y="5248956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0,3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79F38147-1E42-C50D-87EF-FED95428A391}"/>
              </a:ext>
            </a:extLst>
          </p:cNvPr>
          <p:cNvCxnSpPr>
            <a:cxnSpLocks/>
            <a:stCxn id="48" idx="4"/>
            <a:endCxn id="50" idx="0"/>
          </p:cNvCxnSpPr>
          <p:nvPr/>
        </p:nvCxnSpPr>
        <p:spPr>
          <a:xfrm flipH="1">
            <a:off x="4620206" y="4861651"/>
            <a:ext cx="33090" cy="3873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497E3095-C854-FED2-8A35-9E7AC2F547EB}"/>
              </a:ext>
            </a:extLst>
          </p:cNvPr>
          <p:cNvSpPr txBox="1"/>
          <p:nvPr/>
        </p:nvSpPr>
        <p:spPr>
          <a:xfrm>
            <a:off x="6630865" y="1995626"/>
            <a:ext cx="4386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/>
              <a:t>Graphe des dépendances inversé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C64B6EC-BF8D-1276-FD67-0377D661541E}"/>
              </a:ext>
            </a:extLst>
          </p:cNvPr>
          <p:cNvGrpSpPr/>
          <p:nvPr/>
        </p:nvGrpSpPr>
        <p:grpSpPr>
          <a:xfrm>
            <a:off x="6689284" y="2572210"/>
            <a:ext cx="4694896" cy="3425929"/>
            <a:chOff x="6689284" y="2572210"/>
            <a:chExt cx="4694896" cy="3425929"/>
          </a:xfrm>
        </p:grpSpPr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8CCDAA36-720C-B1FC-3338-D7359FD26AB4}"/>
                </a:ext>
              </a:extLst>
            </p:cNvPr>
            <p:cNvSpPr/>
            <p:nvPr/>
          </p:nvSpPr>
          <p:spPr>
            <a:xfrm>
              <a:off x="8640058" y="2572210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6,0</a:t>
              </a:r>
            </a:p>
          </p:txBody>
        </p:sp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780388EE-3269-8F3E-0195-9513FE21A712}"/>
                </a:ext>
              </a:extLst>
            </p:cNvPr>
            <p:cNvCxnSpPr>
              <a:cxnSpLocks/>
              <a:stCxn id="53" idx="4"/>
              <a:endCxn id="56" idx="0"/>
            </p:cNvCxnSpPr>
            <p:nvPr/>
          </p:nvCxnSpPr>
          <p:spPr>
            <a:xfrm flipH="1">
              <a:off x="8439452" y="3082039"/>
              <a:ext cx="614626" cy="440847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5715A7AE-7638-2BF4-A523-87E8391F3E3D}"/>
                </a:ext>
              </a:extLst>
            </p:cNvPr>
            <p:cNvSpPr/>
            <p:nvPr/>
          </p:nvSpPr>
          <p:spPr>
            <a:xfrm>
              <a:off x="8025432" y="3522886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6,1</a:t>
              </a:r>
            </a:p>
          </p:txBody>
        </p:sp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8E5429DA-497C-DA22-3A7A-F3B9AD876709}"/>
                </a:ext>
              </a:extLst>
            </p:cNvPr>
            <p:cNvCxnSpPr>
              <a:cxnSpLocks/>
              <a:endCxn id="58" idx="0"/>
            </p:cNvCxnSpPr>
            <p:nvPr/>
          </p:nvCxnSpPr>
          <p:spPr>
            <a:xfrm flipH="1">
              <a:off x="7771378" y="4037984"/>
              <a:ext cx="614626" cy="440847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7BCBBE27-0044-0755-02AA-3B7C5EA1B8AD}"/>
                </a:ext>
              </a:extLst>
            </p:cNvPr>
            <p:cNvSpPr/>
            <p:nvPr/>
          </p:nvSpPr>
          <p:spPr>
            <a:xfrm>
              <a:off x="7357358" y="4478831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6,2</a:t>
              </a:r>
            </a:p>
          </p:txBody>
        </p:sp>
        <p:cxnSp>
          <p:nvCxnSpPr>
            <p:cNvPr id="59" name="Connecteur droit avec flèche 58">
              <a:extLst>
                <a:ext uri="{FF2B5EF4-FFF2-40B4-BE49-F238E27FC236}">
                  <a16:creationId xmlns:a16="http://schemas.microsoft.com/office/drawing/2014/main" id="{83430A9A-A7F2-68DA-69D4-81D6C914FECE}"/>
                </a:ext>
              </a:extLst>
            </p:cNvPr>
            <p:cNvCxnSpPr>
              <a:cxnSpLocks/>
              <a:endCxn id="60" idx="0"/>
            </p:cNvCxnSpPr>
            <p:nvPr/>
          </p:nvCxnSpPr>
          <p:spPr>
            <a:xfrm flipH="1">
              <a:off x="7103304" y="4993929"/>
              <a:ext cx="614626" cy="440847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BE39EC83-1E8F-9A1F-DDA6-6B7C275AF2B4}"/>
                </a:ext>
              </a:extLst>
            </p:cNvPr>
            <p:cNvSpPr/>
            <p:nvPr/>
          </p:nvSpPr>
          <p:spPr>
            <a:xfrm>
              <a:off x="6689284" y="5434776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6,3</a:t>
              </a: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092CB957-D1D9-5225-26F5-DD78D94063D1}"/>
                </a:ext>
              </a:extLst>
            </p:cNvPr>
            <p:cNvSpPr/>
            <p:nvPr/>
          </p:nvSpPr>
          <p:spPr>
            <a:xfrm>
              <a:off x="8025432" y="5400981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1,3</a:t>
              </a:r>
            </a:p>
          </p:txBody>
        </p: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27111CD4-8490-493B-75B4-F83E5A188054}"/>
                </a:ext>
              </a:extLst>
            </p:cNvPr>
            <p:cNvCxnSpPr>
              <a:cxnSpLocks/>
              <a:stCxn id="58" idx="4"/>
              <a:endCxn id="61" idx="0"/>
            </p:cNvCxnSpPr>
            <p:nvPr/>
          </p:nvCxnSpPr>
          <p:spPr>
            <a:xfrm>
              <a:off x="7771378" y="4988660"/>
              <a:ext cx="668074" cy="412321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1EF90DD7-A5B1-411A-3F8D-C375D31A5E7A}"/>
                </a:ext>
              </a:extLst>
            </p:cNvPr>
            <p:cNvSpPr/>
            <p:nvPr/>
          </p:nvSpPr>
          <p:spPr>
            <a:xfrm>
              <a:off x="8640058" y="4443440"/>
              <a:ext cx="828040" cy="50982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3,2</a:t>
              </a:r>
            </a:p>
          </p:txBody>
        </p:sp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5587080F-CDAB-8BD8-5D6F-D2621C21F168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8386004" y="4031119"/>
              <a:ext cx="668074" cy="412321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F561A675-E47A-CE42-B7D5-AFF3C5AB93C9}"/>
                </a:ext>
              </a:extLst>
            </p:cNvPr>
            <p:cNvSpPr/>
            <p:nvPr/>
          </p:nvSpPr>
          <p:spPr>
            <a:xfrm>
              <a:off x="9530160" y="3481742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3,1</a:t>
              </a:r>
            </a:p>
          </p:txBody>
        </p:sp>
        <p:cxnSp>
          <p:nvCxnSpPr>
            <p:cNvPr id="66" name="Connecteur droit avec flèche 65">
              <a:extLst>
                <a:ext uri="{FF2B5EF4-FFF2-40B4-BE49-F238E27FC236}">
                  <a16:creationId xmlns:a16="http://schemas.microsoft.com/office/drawing/2014/main" id="{A6224B30-D9B2-59C7-8FC5-F761E00CDE25}"/>
                </a:ext>
              </a:extLst>
            </p:cNvPr>
            <p:cNvCxnSpPr>
              <a:cxnSpLocks/>
              <a:endCxn id="65" idx="0"/>
            </p:cNvCxnSpPr>
            <p:nvPr/>
          </p:nvCxnSpPr>
          <p:spPr>
            <a:xfrm>
              <a:off x="9276106" y="3069421"/>
              <a:ext cx="668074" cy="412321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3A64DA6A-DF4A-DC58-7F8A-51767F76BAB2}"/>
                </a:ext>
              </a:extLst>
            </p:cNvPr>
            <p:cNvSpPr/>
            <p:nvPr/>
          </p:nvSpPr>
          <p:spPr>
            <a:xfrm>
              <a:off x="9233700" y="5488310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3,3</a:t>
              </a:r>
            </a:p>
          </p:txBody>
        </p: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id="{3A5832AC-BEDF-F8E7-9E63-EA3F67E55E05}"/>
                </a:ext>
              </a:extLst>
            </p:cNvPr>
            <p:cNvCxnSpPr>
              <a:cxnSpLocks/>
              <a:stCxn id="63" idx="4"/>
              <a:endCxn id="67" idx="0"/>
            </p:cNvCxnSpPr>
            <p:nvPr/>
          </p:nvCxnSpPr>
          <p:spPr>
            <a:xfrm>
              <a:off x="9054078" y="4953269"/>
              <a:ext cx="593642" cy="535041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>
              <a:extLst>
                <a:ext uri="{FF2B5EF4-FFF2-40B4-BE49-F238E27FC236}">
                  <a16:creationId xmlns:a16="http://schemas.microsoft.com/office/drawing/2014/main" id="{2F1CD174-D51E-E4BA-FBFD-88CB7071C37E}"/>
                </a:ext>
              </a:extLst>
            </p:cNvPr>
            <p:cNvCxnSpPr>
              <a:cxnSpLocks/>
              <a:stCxn id="65" idx="4"/>
              <a:endCxn id="63" idx="0"/>
            </p:cNvCxnSpPr>
            <p:nvPr/>
          </p:nvCxnSpPr>
          <p:spPr>
            <a:xfrm flipH="1">
              <a:off x="9054078" y="3991571"/>
              <a:ext cx="890102" cy="451869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9AF720DD-6C90-C526-60EF-C6E242F72DD8}"/>
                </a:ext>
              </a:extLst>
            </p:cNvPr>
            <p:cNvSpPr/>
            <p:nvPr/>
          </p:nvSpPr>
          <p:spPr>
            <a:xfrm>
              <a:off x="10556140" y="4351822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0,2</a:t>
              </a:r>
            </a:p>
          </p:txBody>
        </p:sp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99598C75-426A-81CE-29B7-8AAED7EC4A88}"/>
                </a:ext>
              </a:extLst>
            </p:cNvPr>
            <p:cNvCxnSpPr>
              <a:cxnSpLocks/>
              <a:stCxn id="65" idx="5"/>
              <a:endCxn id="70" idx="1"/>
            </p:cNvCxnSpPr>
            <p:nvPr/>
          </p:nvCxnSpPr>
          <p:spPr>
            <a:xfrm>
              <a:off x="10236936" y="3916908"/>
              <a:ext cx="440468" cy="509577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8E5BF47B-879A-17DC-5143-BE1223CC43C9}"/>
                </a:ext>
              </a:extLst>
            </p:cNvPr>
            <p:cNvSpPr/>
            <p:nvPr/>
          </p:nvSpPr>
          <p:spPr>
            <a:xfrm>
              <a:off x="10523050" y="5248956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0,3</a:t>
              </a:r>
            </a:p>
          </p:txBody>
        </p:sp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id="{8953FEE3-35A4-4F92-E3A3-F7BDD4391B86}"/>
                </a:ext>
              </a:extLst>
            </p:cNvPr>
            <p:cNvCxnSpPr>
              <a:cxnSpLocks/>
              <a:stCxn id="70" idx="4"/>
              <a:endCxn id="72" idx="0"/>
            </p:cNvCxnSpPr>
            <p:nvPr/>
          </p:nvCxnSpPr>
          <p:spPr>
            <a:xfrm flipH="1">
              <a:off x="10937070" y="4861651"/>
              <a:ext cx="33090" cy="387305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233303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Solution ascendante : dans quel ordre ?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497E3095-C854-FED2-8A35-9E7AC2F547EB}"/>
              </a:ext>
            </a:extLst>
          </p:cNvPr>
          <p:cNvSpPr txBox="1"/>
          <p:nvPr/>
        </p:nvSpPr>
        <p:spPr>
          <a:xfrm>
            <a:off x="397898" y="2059286"/>
            <a:ext cx="4386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/>
              <a:t>Graphe des dépendances inversé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C64B6EC-BF8D-1276-FD67-0377D661541E}"/>
              </a:ext>
            </a:extLst>
          </p:cNvPr>
          <p:cNvGrpSpPr/>
          <p:nvPr/>
        </p:nvGrpSpPr>
        <p:grpSpPr>
          <a:xfrm>
            <a:off x="456317" y="2635870"/>
            <a:ext cx="4694896" cy="3425929"/>
            <a:chOff x="6689284" y="2572210"/>
            <a:chExt cx="4694896" cy="3425929"/>
          </a:xfrm>
        </p:grpSpPr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8CCDAA36-720C-B1FC-3338-D7359FD26AB4}"/>
                </a:ext>
              </a:extLst>
            </p:cNvPr>
            <p:cNvSpPr/>
            <p:nvPr/>
          </p:nvSpPr>
          <p:spPr>
            <a:xfrm>
              <a:off x="8640058" y="2572210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6,0</a:t>
              </a:r>
            </a:p>
          </p:txBody>
        </p:sp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780388EE-3269-8F3E-0195-9513FE21A712}"/>
                </a:ext>
              </a:extLst>
            </p:cNvPr>
            <p:cNvCxnSpPr>
              <a:cxnSpLocks/>
              <a:stCxn id="53" idx="4"/>
              <a:endCxn id="56" idx="0"/>
            </p:cNvCxnSpPr>
            <p:nvPr/>
          </p:nvCxnSpPr>
          <p:spPr>
            <a:xfrm flipH="1">
              <a:off x="8439452" y="3082039"/>
              <a:ext cx="614626" cy="440847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5715A7AE-7638-2BF4-A523-87E8391F3E3D}"/>
                </a:ext>
              </a:extLst>
            </p:cNvPr>
            <p:cNvSpPr/>
            <p:nvPr/>
          </p:nvSpPr>
          <p:spPr>
            <a:xfrm>
              <a:off x="8025432" y="3522886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6,1</a:t>
              </a:r>
            </a:p>
          </p:txBody>
        </p:sp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8E5429DA-497C-DA22-3A7A-F3B9AD876709}"/>
                </a:ext>
              </a:extLst>
            </p:cNvPr>
            <p:cNvCxnSpPr>
              <a:cxnSpLocks/>
              <a:endCxn id="58" idx="0"/>
            </p:cNvCxnSpPr>
            <p:nvPr/>
          </p:nvCxnSpPr>
          <p:spPr>
            <a:xfrm flipH="1">
              <a:off x="7771378" y="4037984"/>
              <a:ext cx="614626" cy="440847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7BCBBE27-0044-0755-02AA-3B7C5EA1B8AD}"/>
                </a:ext>
              </a:extLst>
            </p:cNvPr>
            <p:cNvSpPr/>
            <p:nvPr/>
          </p:nvSpPr>
          <p:spPr>
            <a:xfrm>
              <a:off x="7357358" y="4478831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6,2</a:t>
              </a:r>
            </a:p>
          </p:txBody>
        </p:sp>
        <p:cxnSp>
          <p:nvCxnSpPr>
            <p:cNvPr id="59" name="Connecteur droit avec flèche 58">
              <a:extLst>
                <a:ext uri="{FF2B5EF4-FFF2-40B4-BE49-F238E27FC236}">
                  <a16:creationId xmlns:a16="http://schemas.microsoft.com/office/drawing/2014/main" id="{83430A9A-A7F2-68DA-69D4-81D6C914FECE}"/>
                </a:ext>
              </a:extLst>
            </p:cNvPr>
            <p:cNvCxnSpPr>
              <a:cxnSpLocks/>
              <a:endCxn id="60" idx="0"/>
            </p:cNvCxnSpPr>
            <p:nvPr/>
          </p:nvCxnSpPr>
          <p:spPr>
            <a:xfrm flipH="1">
              <a:off x="7103304" y="4993929"/>
              <a:ext cx="614626" cy="440847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BE39EC83-1E8F-9A1F-DDA6-6B7C275AF2B4}"/>
                </a:ext>
              </a:extLst>
            </p:cNvPr>
            <p:cNvSpPr/>
            <p:nvPr/>
          </p:nvSpPr>
          <p:spPr>
            <a:xfrm>
              <a:off x="6689284" y="5434776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6,3</a:t>
              </a: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092CB957-D1D9-5225-26F5-DD78D94063D1}"/>
                </a:ext>
              </a:extLst>
            </p:cNvPr>
            <p:cNvSpPr/>
            <p:nvPr/>
          </p:nvSpPr>
          <p:spPr>
            <a:xfrm>
              <a:off x="8025432" y="5400981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1,3</a:t>
              </a:r>
            </a:p>
          </p:txBody>
        </p: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27111CD4-8490-493B-75B4-F83E5A188054}"/>
                </a:ext>
              </a:extLst>
            </p:cNvPr>
            <p:cNvCxnSpPr>
              <a:cxnSpLocks/>
              <a:stCxn id="58" idx="4"/>
              <a:endCxn id="61" idx="0"/>
            </p:cNvCxnSpPr>
            <p:nvPr/>
          </p:nvCxnSpPr>
          <p:spPr>
            <a:xfrm>
              <a:off x="7771378" y="4988660"/>
              <a:ext cx="668074" cy="412321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1EF90DD7-A5B1-411A-3F8D-C375D31A5E7A}"/>
                </a:ext>
              </a:extLst>
            </p:cNvPr>
            <p:cNvSpPr/>
            <p:nvPr/>
          </p:nvSpPr>
          <p:spPr>
            <a:xfrm>
              <a:off x="8640058" y="4443440"/>
              <a:ext cx="828040" cy="50982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3,2</a:t>
              </a:r>
            </a:p>
          </p:txBody>
        </p:sp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5587080F-CDAB-8BD8-5D6F-D2621C21F168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8386004" y="4031119"/>
              <a:ext cx="668074" cy="412321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F561A675-E47A-CE42-B7D5-AFF3C5AB93C9}"/>
                </a:ext>
              </a:extLst>
            </p:cNvPr>
            <p:cNvSpPr/>
            <p:nvPr/>
          </p:nvSpPr>
          <p:spPr>
            <a:xfrm>
              <a:off x="9530160" y="3481742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3,1</a:t>
              </a:r>
            </a:p>
          </p:txBody>
        </p:sp>
        <p:cxnSp>
          <p:nvCxnSpPr>
            <p:cNvPr id="66" name="Connecteur droit avec flèche 65">
              <a:extLst>
                <a:ext uri="{FF2B5EF4-FFF2-40B4-BE49-F238E27FC236}">
                  <a16:creationId xmlns:a16="http://schemas.microsoft.com/office/drawing/2014/main" id="{A6224B30-D9B2-59C7-8FC5-F761E00CDE25}"/>
                </a:ext>
              </a:extLst>
            </p:cNvPr>
            <p:cNvCxnSpPr>
              <a:cxnSpLocks/>
              <a:endCxn id="65" idx="0"/>
            </p:cNvCxnSpPr>
            <p:nvPr/>
          </p:nvCxnSpPr>
          <p:spPr>
            <a:xfrm>
              <a:off x="9276106" y="3069421"/>
              <a:ext cx="668074" cy="412321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3A64DA6A-DF4A-DC58-7F8A-51767F76BAB2}"/>
                </a:ext>
              </a:extLst>
            </p:cNvPr>
            <p:cNvSpPr/>
            <p:nvPr/>
          </p:nvSpPr>
          <p:spPr>
            <a:xfrm>
              <a:off x="9233700" y="5488310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3,3</a:t>
              </a:r>
            </a:p>
          </p:txBody>
        </p: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id="{3A5832AC-BEDF-F8E7-9E63-EA3F67E55E05}"/>
                </a:ext>
              </a:extLst>
            </p:cNvPr>
            <p:cNvCxnSpPr>
              <a:cxnSpLocks/>
              <a:stCxn id="63" idx="4"/>
              <a:endCxn id="67" idx="0"/>
            </p:cNvCxnSpPr>
            <p:nvPr/>
          </p:nvCxnSpPr>
          <p:spPr>
            <a:xfrm>
              <a:off x="9054078" y="4953269"/>
              <a:ext cx="593642" cy="535041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>
              <a:extLst>
                <a:ext uri="{FF2B5EF4-FFF2-40B4-BE49-F238E27FC236}">
                  <a16:creationId xmlns:a16="http://schemas.microsoft.com/office/drawing/2014/main" id="{2F1CD174-D51E-E4BA-FBFD-88CB7071C37E}"/>
                </a:ext>
              </a:extLst>
            </p:cNvPr>
            <p:cNvCxnSpPr>
              <a:cxnSpLocks/>
              <a:stCxn id="65" idx="4"/>
              <a:endCxn id="63" idx="0"/>
            </p:cNvCxnSpPr>
            <p:nvPr/>
          </p:nvCxnSpPr>
          <p:spPr>
            <a:xfrm flipH="1">
              <a:off x="9054078" y="3991571"/>
              <a:ext cx="890102" cy="451869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9AF720DD-6C90-C526-60EF-C6E242F72DD8}"/>
                </a:ext>
              </a:extLst>
            </p:cNvPr>
            <p:cNvSpPr/>
            <p:nvPr/>
          </p:nvSpPr>
          <p:spPr>
            <a:xfrm>
              <a:off x="10556140" y="4351822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0,2</a:t>
              </a:r>
            </a:p>
          </p:txBody>
        </p:sp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99598C75-426A-81CE-29B7-8AAED7EC4A88}"/>
                </a:ext>
              </a:extLst>
            </p:cNvPr>
            <p:cNvCxnSpPr>
              <a:cxnSpLocks/>
              <a:stCxn id="65" idx="5"/>
              <a:endCxn id="70" idx="1"/>
            </p:cNvCxnSpPr>
            <p:nvPr/>
          </p:nvCxnSpPr>
          <p:spPr>
            <a:xfrm>
              <a:off x="10236936" y="3916908"/>
              <a:ext cx="440468" cy="509577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8E5BF47B-879A-17DC-5143-BE1223CC43C9}"/>
                </a:ext>
              </a:extLst>
            </p:cNvPr>
            <p:cNvSpPr/>
            <p:nvPr/>
          </p:nvSpPr>
          <p:spPr>
            <a:xfrm>
              <a:off x="10523050" y="5248956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0,3</a:t>
              </a:r>
            </a:p>
          </p:txBody>
        </p:sp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id="{8953FEE3-35A4-4F92-E3A3-F7BDD4391B86}"/>
                </a:ext>
              </a:extLst>
            </p:cNvPr>
            <p:cNvCxnSpPr>
              <a:cxnSpLocks/>
              <a:stCxn id="70" idx="4"/>
              <a:endCxn id="72" idx="0"/>
            </p:cNvCxnSpPr>
            <p:nvPr/>
          </p:nvCxnSpPr>
          <p:spPr>
            <a:xfrm flipH="1">
              <a:off x="10937070" y="4861651"/>
              <a:ext cx="33090" cy="387305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9437F8DA-177C-F187-D16F-5278180CE431}"/>
              </a:ext>
            </a:extLst>
          </p:cNvPr>
          <p:cNvSpPr/>
          <p:nvPr/>
        </p:nvSpPr>
        <p:spPr>
          <a:xfrm>
            <a:off x="4460485" y="3384650"/>
            <a:ext cx="2193403" cy="1042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Tri topologique</a:t>
            </a:r>
          </a:p>
        </p:txBody>
      </p:sp>
    </p:spTree>
    <p:extLst>
      <p:ext uri="{BB962C8B-B14F-4D97-AF65-F5344CB8AC3E}">
        <p14:creationId xmlns:p14="http://schemas.microsoft.com/office/powerpoint/2010/main" val="385212637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Solution ascendante : dans quel ordre ?</a:t>
            </a: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C8B7A2D0-4C3C-CEC7-C2A7-6C8E718A45CA}"/>
              </a:ext>
            </a:extLst>
          </p:cNvPr>
          <p:cNvSpPr/>
          <p:nvPr/>
        </p:nvSpPr>
        <p:spPr>
          <a:xfrm>
            <a:off x="2189537" y="2494664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solidFill>
                  <a:schemeClr val="dk1"/>
                </a:solidFill>
                <a:latin typeface="Consolas" panose="020B0609020204030204" pitchFamily="49" charset="0"/>
              </a:rPr>
              <a:t>6,0</a:t>
            </a:r>
          </a:p>
        </p:txBody>
      </p: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B355E1DE-0D78-C380-E28E-ACACD374C38B}"/>
              </a:ext>
            </a:extLst>
          </p:cNvPr>
          <p:cNvCxnSpPr>
            <a:cxnSpLocks/>
            <a:stCxn id="77" idx="4"/>
            <a:endCxn id="79" idx="0"/>
          </p:cNvCxnSpPr>
          <p:nvPr/>
        </p:nvCxnSpPr>
        <p:spPr>
          <a:xfrm flipH="1">
            <a:off x="1988931" y="3004493"/>
            <a:ext cx="614626" cy="440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Ellipse 78">
            <a:extLst>
              <a:ext uri="{FF2B5EF4-FFF2-40B4-BE49-F238E27FC236}">
                <a16:creationId xmlns:a16="http://schemas.microsoft.com/office/drawing/2014/main" id="{39D07290-9E18-9D17-C95C-A9206D1B9A7A}"/>
              </a:ext>
            </a:extLst>
          </p:cNvPr>
          <p:cNvSpPr/>
          <p:nvPr/>
        </p:nvSpPr>
        <p:spPr>
          <a:xfrm>
            <a:off x="1574911" y="3445340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solidFill>
                  <a:schemeClr val="dk1"/>
                </a:solidFill>
                <a:latin typeface="Consolas" panose="020B0609020204030204" pitchFamily="49" charset="0"/>
              </a:rPr>
              <a:t>6,1</a:t>
            </a:r>
          </a:p>
        </p:txBody>
      </p: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66D449EB-05BC-8D68-9BAD-C93F69786D4F}"/>
              </a:ext>
            </a:extLst>
          </p:cNvPr>
          <p:cNvCxnSpPr>
            <a:cxnSpLocks/>
            <a:endCxn id="81" idx="0"/>
          </p:cNvCxnSpPr>
          <p:nvPr/>
        </p:nvCxnSpPr>
        <p:spPr>
          <a:xfrm flipH="1">
            <a:off x="1320857" y="3960438"/>
            <a:ext cx="614626" cy="440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Ellipse 80">
            <a:extLst>
              <a:ext uri="{FF2B5EF4-FFF2-40B4-BE49-F238E27FC236}">
                <a16:creationId xmlns:a16="http://schemas.microsoft.com/office/drawing/2014/main" id="{923FCA79-1DD5-7987-0B2F-174BFE0045AE}"/>
              </a:ext>
            </a:extLst>
          </p:cNvPr>
          <p:cNvSpPr/>
          <p:nvPr/>
        </p:nvSpPr>
        <p:spPr>
          <a:xfrm>
            <a:off x="906837" y="4401285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6,2</a:t>
            </a:r>
          </a:p>
        </p:txBody>
      </p: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C1D9F715-61D1-C6B3-D334-9756B61A4C0B}"/>
              </a:ext>
            </a:extLst>
          </p:cNvPr>
          <p:cNvCxnSpPr>
            <a:cxnSpLocks/>
            <a:endCxn id="83" idx="0"/>
          </p:cNvCxnSpPr>
          <p:nvPr/>
        </p:nvCxnSpPr>
        <p:spPr>
          <a:xfrm flipH="1">
            <a:off x="652783" y="4916383"/>
            <a:ext cx="614626" cy="440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Ellipse 82">
            <a:extLst>
              <a:ext uri="{FF2B5EF4-FFF2-40B4-BE49-F238E27FC236}">
                <a16:creationId xmlns:a16="http://schemas.microsoft.com/office/drawing/2014/main" id="{F5624EE5-E006-C6A6-D1B9-3B10DB628F46}"/>
              </a:ext>
            </a:extLst>
          </p:cNvPr>
          <p:cNvSpPr/>
          <p:nvPr/>
        </p:nvSpPr>
        <p:spPr>
          <a:xfrm>
            <a:off x="238763" y="5357230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6,3</a:t>
            </a: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9AB9584F-6996-4D38-7A9C-430BE01A2EFB}"/>
              </a:ext>
            </a:extLst>
          </p:cNvPr>
          <p:cNvSpPr/>
          <p:nvPr/>
        </p:nvSpPr>
        <p:spPr>
          <a:xfrm>
            <a:off x="1574911" y="5323435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solidFill>
                  <a:schemeClr val="dk1"/>
                </a:solidFill>
                <a:latin typeface="Consolas" panose="020B0609020204030204" pitchFamily="49" charset="0"/>
              </a:rPr>
              <a:t>1,3</a:t>
            </a:r>
          </a:p>
        </p:txBody>
      </p: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9975F0D8-6B9F-E294-9A0C-E940FDBDE7A4}"/>
              </a:ext>
            </a:extLst>
          </p:cNvPr>
          <p:cNvCxnSpPr>
            <a:cxnSpLocks/>
            <a:stCxn id="81" idx="4"/>
            <a:endCxn id="84" idx="0"/>
          </p:cNvCxnSpPr>
          <p:nvPr/>
        </p:nvCxnSpPr>
        <p:spPr>
          <a:xfrm>
            <a:off x="1320857" y="4911114"/>
            <a:ext cx="668074" cy="412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Ellipse 85">
            <a:extLst>
              <a:ext uri="{FF2B5EF4-FFF2-40B4-BE49-F238E27FC236}">
                <a16:creationId xmlns:a16="http://schemas.microsoft.com/office/drawing/2014/main" id="{C80FF49D-A3F1-F6FE-7A6C-3F71C42C3A54}"/>
              </a:ext>
            </a:extLst>
          </p:cNvPr>
          <p:cNvSpPr/>
          <p:nvPr/>
        </p:nvSpPr>
        <p:spPr>
          <a:xfrm>
            <a:off x="2189537" y="4365894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3,2</a:t>
            </a:r>
          </a:p>
        </p:txBody>
      </p: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7706173A-7992-F2AE-04AE-BF09F0CEAC9B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1935483" y="3953573"/>
            <a:ext cx="668074" cy="412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Ellipse 87">
            <a:extLst>
              <a:ext uri="{FF2B5EF4-FFF2-40B4-BE49-F238E27FC236}">
                <a16:creationId xmlns:a16="http://schemas.microsoft.com/office/drawing/2014/main" id="{C9A2C7E3-C0E9-4D99-236A-50317F40A918}"/>
              </a:ext>
            </a:extLst>
          </p:cNvPr>
          <p:cNvSpPr/>
          <p:nvPr/>
        </p:nvSpPr>
        <p:spPr>
          <a:xfrm>
            <a:off x="3079639" y="3404196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3,1</a:t>
            </a:r>
          </a:p>
        </p:txBody>
      </p: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31545085-326E-D1D1-3875-756C4924D542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2825585" y="2991875"/>
            <a:ext cx="668074" cy="412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B14AE930-9FDE-B275-8DBD-8C062C8FF20B}"/>
              </a:ext>
            </a:extLst>
          </p:cNvPr>
          <p:cNvSpPr/>
          <p:nvPr/>
        </p:nvSpPr>
        <p:spPr>
          <a:xfrm>
            <a:off x="2783179" y="5410764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3,3</a:t>
            </a:r>
          </a:p>
        </p:txBody>
      </p: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5E6E2A54-3A71-0CE7-00A8-ACDD64312504}"/>
              </a:ext>
            </a:extLst>
          </p:cNvPr>
          <p:cNvCxnSpPr>
            <a:cxnSpLocks/>
            <a:stCxn id="86" idx="4"/>
            <a:endCxn id="103" idx="0"/>
          </p:cNvCxnSpPr>
          <p:nvPr/>
        </p:nvCxnSpPr>
        <p:spPr>
          <a:xfrm>
            <a:off x="2603557" y="4875723"/>
            <a:ext cx="593642" cy="5350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Ellipse 105">
            <a:extLst>
              <a:ext uri="{FF2B5EF4-FFF2-40B4-BE49-F238E27FC236}">
                <a16:creationId xmlns:a16="http://schemas.microsoft.com/office/drawing/2014/main" id="{DE2AE13A-2C24-6DBC-1DF5-B340A4198E63}"/>
              </a:ext>
            </a:extLst>
          </p:cNvPr>
          <p:cNvSpPr/>
          <p:nvPr/>
        </p:nvSpPr>
        <p:spPr>
          <a:xfrm>
            <a:off x="3075802" y="4378500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3,2</a:t>
            </a:r>
          </a:p>
        </p:txBody>
      </p: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B9046362-D2FE-5CF9-0560-333422296123}"/>
              </a:ext>
            </a:extLst>
          </p:cNvPr>
          <p:cNvCxnSpPr>
            <a:cxnSpLocks/>
            <a:stCxn id="88" idx="4"/>
            <a:endCxn id="106" idx="0"/>
          </p:cNvCxnSpPr>
          <p:nvPr/>
        </p:nvCxnSpPr>
        <p:spPr>
          <a:xfrm flipH="1">
            <a:off x="3489822" y="3914025"/>
            <a:ext cx="3837" cy="464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ZoneTexte 101">
            <a:extLst>
              <a:ext uri="{FF2B5EF4-FFF2-40B4-BE49-F238E27FC236}">
                <a16:creationId xmlns:a16="http://schemas.microsoft.com/office/drawing/2014/main" id="{2F505841-A93B-8718-0C68-33C54917D7EE}"/>
              </a:ext>
            </a:extLst>
          </p:cNvPr>
          <p:cNvSpPr txBox="1"/>
          <p:nvPr/>
        </p:nvSpPr>
        <p:spPr>
          <a:xfrm>
            <a:off x="886791" y="1825418"/>
            <a:ext cx="3469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/>
              <a:t>Arbre des appels récursifs</a:t>
            </a: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CDB385B5-4A3C-AC0A-F33E-584FA8219779}"/>
              </a:ext>
            </a:extLst>
          </p:cNvPr>
          <p:cNvSpPr/>
          <p:nvPr/>
        </p:nvSpPr>
        <p:spPr>
          <a:xfrm>
            <a:off x="4105619" y="4274276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0,2</a:t>
            </a:r>
          </a:p>
        </p:txBody>
      </p: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39913057-B6FC-48E4-4714-BF52B8997C57}"/>
              </a:ext>
            </a:extLst>
          </p:cNvPr>
          <p:cNvCxnSpPr>
            <a:cxnSpLocks/>
            <a:stCxn id="88" idx="5"/>
            <a:endCxn id="110" idx="1"/>
          </p:cNvCxnSpPr>
          <p:nvPr/>
        </p:nvCxnSpPr>
        <p:spPr>
          <a:xfrm>
            <a:off x="3786415" y="3839362"/>
            <a:ext cx="440468" cy="5095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6" name="Ellipse 115">
            <a:extLst>
              <a:ext uri="{FF2B5EF4-FFF2-40B4-BE49-F238E27FC236}">
                <a16:creationId xmlns:a16="http://schemas.microsoft.com/office/drawing/2014/main" id="{06FA6BA0-A909-816F-B4E1-6ED67DBE067E}"/>
              </a:ext>
            </a:extLst>
          </p:cNvPr>
          <p:cNvSpPr/>
          <p:nvPr/>
        </p:nvSpPr>
        <p:spPr>
          <a:xfrm>
            <a:off x="4072529" y="5171410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0,3</a:t>
            </a:r>
          </a:p>
        </p:txBody>
      </p: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D571A664-5AD6-9CA4-8833-CCAA619BEEB5}"/>
              </a:ext>
            </a:extLst>
          </p:cNvPr>
          <p:cNvCxnSpPr>
            <a:cxnSpLocks/>
            <a:stCxn id="110" idx="4"/>
            <a:endCxn id="116" idx="0"/>
          </p:cNvCxnSpPr>
          <p:nvPr/>
        </p:nvCxnSpPr>
        <p:spPr>
          <a:xfrm flipH="1">
            <a:off x="4486549" y="4784105"/>
            <a:ext cx="33090" cy="3873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6" name="Encre 75">
                <a:extLst>
                  <a:ext uri="{FF2B5EF4-FFF2-40B4-BE49-F238E27FC236}">
                    <a16:creationId xmlns:a16="http://schemas.microsoft.com/office/drawing/2014/main" id="{70A66038-386E-3161-519B-F8FE572557FD}"/>
                  </a:ext>
                </a:extLst>
              </p14:cNvPr>
              <p14:cNvContentPartPr/>
              <p14:nvPr/>
            </p14:nvContentPartPr>
            <p14:xfrm>
              <a:off x="2492293" y="2709150"/>
              <a:ext cx="16200" cy="127440"/>
            </p14:xfrm>
          </p:contentPart>
        </mc:Choice>
        <mc:Fallback xmlns="">
          <p:pic>
            <p:nvPicPr>
              <p:cNvPr id="76" name="Encre 75">
                <a:extLst>
                  <a:ext uri="{FF2B5EF4-FFF2-40B4-BE49-F238E27FC236}">
                    <a16:creationId xmlns:a16="http://schemas.microsoft.com/office/drawing/2014/main" id="{70A66038-386E-3161-519B-F8FE572557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8293" y="2600844"/>
                <a:ext cx="123840" cy="343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" name="Encre 92">
                <a:extLst>
                  <a:ext uri="{FF2B5EF4-FFF2-40B4-BE49-F238E27FC236}">
                    <a16:creationId xmlns:a16="http://schemas.microsoft.com/office/drawing/2014/main" id="{6DCE8C2D-FB02-D8CF-98A7-2F05FFD84A63}"/>
                  </a:ext>
                </a:extLst>
              </p14:cNvPr>
              <p14:cNvContentPartPr/>
              <p14:nvPr/>
            </p14:nvContentPartPr>
            <p14:xfrm>
              <a:off x="2048413" y="2397030"/>
              <a:ext cx="401760" cy="291240"/>
            </p14:xfrm>
          </p:contentPart>
        </mc:Choice>
        <mc:Fallback xmlns="">
          <p:pic>
            <p:nvPicPr>
              <p:cNvPr id="92" name="Encre 92">
                <a:extLst>
                  <a:ext uri="{FF2B5EF4-FFF2-40B4-BE49-F238E27FC236}">
                    <a16:creationId xmlns:a16="http://schemas.microsoft.com/office/drawing/2014/main" id="{6DCE8C2D-FB02-D8CF-98A7-2F05FFD84A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2947" y="2381569"/>
                <a:ext cx="432333" cy="321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3" name="Encre 92">
                <a:extLst>
                  <a:ext uri="{FF2B5EF4-FFF2-40B4-BE49-F238E27FC236}">
                    <a16:creationId xmlns:a16="http://schemas.microsoft.com/office/drawing/2014/main" id="{D251C77C-1019-28DB-95C0-BF3935589D45}"/>
                  </a:ext>
                </a:extLst>
              </p14:cNvPr>
              <p14:cNvContentPartPr/>
              <p14:nvPr/>
            </p14:nvContentPartPr>
            <p14:xfrm>
              <a:off x="2693173" y="2722110"/>
              <a:ext cx="69120" cy="106920"/>
            </p14:xfrm>
          </p:contentPart>
        </mc:Choice>
        <mc:Fallback xmlns="">
          <p:pic>
            <p:nvPicPr>
              <p:cNvPr id="93" name="Encre 92">
                <a:extLst>
                  <a:ext uri="{FF2B5EF4-FFF2-40B4-BE49-F238E27FC236}">
                    <a16:creationId xmlns:a16="http://schemas.microsoft.com/office/drawing/2014/main" id="{D251C77C-1019-28DB-95C0-BF3935589D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9173" y="2614110"/>
                <a:ext cx="17676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6" name="Encre 96">
                <a:extLst>
                  <a:ext uri="{FF2B5EF4-FFF2-40B4-BE49-F238E27FC236}">
                    <a16:creationId xmlns:a16="http://schemas.microsoft.com/office/drawing/2014/main" id="{55BDFB20-2738-D1B7-4635-E1203103A0E7}"/>
                  </a:ext>
                </a:extLst>
              </p14:cNvPr>
              <p14:cNvContentPartPr/>
              <p14:nvPr/>
            </p14:nvContentPartPr>
            <p14:xfrm>
              <a:off x="2809813" y="2317470"/>
              <a:ext cx="529200" cy="326160"/>
            </p14:xfrm>
          </p:contentPart>
        </mc:Choice>
        <mc:Fallback xmlns="">
          <p:pic>
            <p:nvPicPr>
              <p:cNvPr id="96" name="Encre 96">
                <a:extLst>
                  <a:ext uri="{FF2B5EF4-FFF2-40B4-BE49-F238E27FC236}">
                    <a16:creationId xmlns:a16="http://schemas.microsoft.com/office/drawing/2014/main" id="{55BDFB20-2738-D1B7-4635-E1203103A0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94344" y="2301990"/>
                <a:ext cx="559779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7" name="Encre 126">
                <a:extLst>
                  <a:ext uri="{FF2B5EF4-FFF2-40B4-BE49-F238E27FC236}">
                    <a16:creationId xmlns:a16="http://schemas.microsoft.com/office/drawing/2014/main" id="{D526DAD6-45EF-947E-884D-80963DDF5527}"/>
                  </a:ext>
                </a:extLst>
              </p14:cNvPr>
              <p14:cNvContentPartPr/>
              <p14:nvPr/>
            </p14:nvContentPartPr>
            <p14:xfrm>
              <a:off x="6457333" y="1867830"/>
              <a:ext cx="5136840" cy="1413360"/>
            </p14:xfrm>
          </p:contentPart>
        </mc:Choice>
        <mc:Fallback xmlns="">
          <p:pic>
            <p:nvPicPr>
              <p:cNvPr id="127" name="Encre 126">
                <a:extLst>
                  <a:ext uri="{FF2B5EF4-FFF2-40B4-BE49-F238E27FC236}">
                    <a16:creationId xmlns:a16="http://schemas.microsoft.com/office/drawing/2014/main" id="{D526DAD6-45EF-947E-884D-80963DDF552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41853" y="1852350"/>
                <a:ext cx="5167440" cy="144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e 2">
            <a:extLst>
              <a:ext uri="{FF2B5EF4-FFF2-40B4-BE49-F238E27FC236}">
                <a16:creationId xmlns:a16="http://schemas.microsoft.com/office/drawing/2014/main" id="{0D593F54-D0B3-ACD9-C891-18F93200163A}"/>
              </a:ext>
            </a:extLst>
          </p:cNvPr>
          <p:cNvGrpSpPr/>
          <p:nvPr/>
        </p:nvGrpSpPr>
        <p:grpSpPr>
          <a:xfrm>
            <a:off x="6506419" y="3624701"/>
            <a:ext cx="4496040" cy="2005200"/>
            <a:chOff x="6506419" y="3624701"/>
            <a:chExt cx="4496040" cy="20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9" name="Encre 128">
                  <a:extLst>
                    <a:ext uri="{FF2B5EF4-FFF2-40B4-BE49-F238E27FC236}">
                      <a16:creationId xmlns:a16="http://schemas.microsoft.com/office/drawing/2014/main" id="{76538EE3-7601-61A0-A82B-294AB20F988B}"/>
                    </a:ext>
                  </a:extLst>
                </p14:cNvPr>
                <p14:cNvContentPartPr/>
                <p14:nvPr/>
              </p14:nvContentPartPr>
              <p14:xfrm>
                <a:off x="6525859" y="3996941"/>
                <a:ext cx="111240" cy="69840"/>
              </p14:xfrm>
            </p:contentPart>
          </mc:Choice>
          <mc:Fallback xmlns="">
            <p:pic>
              <p:nvPicPr>
                <p:cNvPr id="129" name="Encre 128">
                  <a:extLst>
                    <a:ext uri="{FF2B5EF4-FFF2-40B4-BE49-F238E27FC236}">
                      <a16:creationId xmlns:a16="http://schemas.microsoft.com/office/drawing/2014/main" id="{76538EE3-7601-61A0-A82B-294AB20F98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10379" y="3981461"/>
                  <a:ext cx="141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9" name="Encre 150">
                  <a:extLst>
                    <a:ext uri="{FF2B5EF4-FFF2-40B4-BE49-F238E27FC236}">
                      <a16:creationId xmlns:a16="http://schemas.microsoft.com/office/drawing/2014/main" id="{9F2B4D85-0DBE-341B-2108-1DD39EF61490}"/>
                    </a:ext>
                  </a:extLst>
                </p14:cNvPr>
                <p14:cNvContentPartPr/>
                <p14:nvPr/>
              </p14:nvContentPartPr>
              <p14:xfrm>
                <a:off x="7599379" y="3624701"/>
                <a:ext cx="3150360" cy="718560"/>
              </p14:xfrm>
            </p:contentPart>
          </mc:Choice>
          <mc:Fallback xmlns="">
            <p:pic>
              <p:nvPicPr>
                <p:cNvPr id="149" name="Encre 150">
                  <a:extLst>
                    <a:ext uri="{FF2B5EF4-FFF2-40B4-BE49-F238E27FC236}">
                      <a16:creationId xmlns:a16="http://schemas.microsoft.com/office/drawing/2014/main" id="{9F2B4D85-0DBE-341B-2108-1DD39EF614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83901" y="3609229"/>
                  <a:ext cx="3180957" cy="749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0" name="Encre 150">
                  <a:extLst>
                    <a:ext uri="{FF2B5EF4-FFF2-40B4-BE49-F238E27FC236}">
                      <a16:creationId xmlns:a16="http://schemas.microsoft.com/office/drawing/2014/main" id="{D5DFE682-A0E8-002D-794F-EEEAB5556AC2}"/>
                    </a:ext>
                  </a:extLst>
                </p14:cNvPr>
                <p14:cNvContentPartPr/>
                <p14:nvPr/>
              </p14:nvContentPartPr>
              <p14:xfrm>
                <a:off x="6986299" y="3662501"/>
                <a:ext cx="297000" cy="452160"/>
              </p14:xfrm>
            </p:contentPart>
          </mc:Choice>
          <mc:Fallback xmlns="">
            <p:pic>
              <p:nvPicPr>
                <p:cNvPr id="150" name="Encre 150">
                  <a:extLst>
                    <a:ext uri="{FF2B5EF4-FFF2-40B4-BE49-F238E27FC236}">
                      <a16:creationId xmlns:a16="http://schemas.microsoft.com/office/drawing/2014/main" id="{D5DFE682-A0E8-002D-794F-EEEAB5556AC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70819" y="3647021"/>
                  <a:ext cx="32760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1" name="Encre 150">
                  <a:extLst>
                    <a:ext uri="{FF2B5EF4-FFF2-40B4-BE49-F238E27FC236}">
                      <a16:creationId xmlns:a16="http://schemas.microsoft.com/office/drawing/2014/main" id="{B194E6F2-2C2B-2400-CD4A-46D67454EFF1}"/>
                    </a:ext>
                  </a:extLst>
                </p14:cNvPr>
                <p14:cNvContentPartPr/>
                <p14:nvPr/>
              </p14:nvContentPartPr>
              <p14:xfrm>
                <a:off x="6506419" y="4723421"/>
                <a:ext cx="88920" cy="88920"/>
              </p14:xfrm>
            </p:contentPart>
          </mc:Choice>
          <mc:Fallback xmlns="">
            <p:pic>
              <p:nvPicPr>
                <p:cNvPr id="151" name="Encre 150">
                  <a:extLst>
                    <a:ext uri="{FF2B5EF4-FFF2-40B4-BE49-F238E27FC236}">
                      <a16:creationId xmlns:a16="http://schemas.microsoft.com/office/drawing/2014/main" id="{B194E6F2-2C2B-2400-CD4A-46D67454EFF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90939" y="4707941"/>
                  <a:ext cx="119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2" name="Encre 151">
                  <a:extLst>
                    <a:ext uri="{FF2B5EF4-FFF2-40B4-BE49-F238E27FC236}">
                      <a16:creationId xmlns:a16="http://schemas.microsoft.com/office/drawing/2014/main" id="{92464A51-8578-BCF3-2073-6FA55CD2376D}"/>
                    </a:ext>
                  </a:extLst>
                </p14:cNvPr>
                <p14:cNvContentPartPr/>
                <p14:nvPr/>
              </p14:nvContentPartPr>
              <p14:xfrm>
                <a:off x="7036699" y="4441901"/>
                <a:ext cx="246600" cy="360360"/>
              </p14:xfrm>
            </p:contentPart>
          </mc:Choice>
          <mc:Fallback xmlns="">
            <p:pic>
              <p:nvPicPr>
                <p:cNvPr id="152" name="Encre 151">
                  <a:extLst>
                    <a:ext uri="{FF2B5EF4-FFF2-40B4-BE49-F238E27FC236}">
                      <a16:creationId xmlns:a16="http://schemas.microsoft.com/office/drawing/2014/main" id="{92464A51-8578-BCF3-2073-6FA55CD2376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21219" y="4426406"/>
                  <a:ext cx="277200" cy="390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0" name="Encre 160">
                  <a:extLst>
                    <a:ext uri="{FF2B5EF4-FFF2-40B4-BE49-F238E27FC236}">
                      <a16:creationId xmlns:a16="http://schemas.microsoft.com/office/drawing/2014/main" id="{DF7D63EA-FAB1-CD0C-4925-BD8511F8DBE4}"/>
                    </a:ext>
                  </a:extLst>
                </p14:cNvPr>
                <p14:cNvContentPartPr/>
                <p14:nvPr/>
              </p14:nvContentPartPr>
              <p14:xfrm>
                <a:off x="7636459" y="4413821"/>
                <a:ext cx="2387520" cy="511920"/>
              </p14:xfrm>
            </p:contentPart>
          </mc:Choice>
          <mc:Fallback xmlns="">
            <p:pic>
              <p:nvPicPr>
                <p:cNvPr id="160" name="Encre 160">
                  <a:extLst>
                    <a:ext uri="{FF2B5EF4-FFF2-40B4-BE49-F238E27FC236}">
                      <a16:creationId xmlns:a16="http://schemas.microsoft.com/office/drawing/2014/main" id="{DF7D63EA-FAB1-CD0C-4925-BD8511F8DBE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20977" y="4398330"/>
                  <a:ext cx="2418125" cy="5425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1" name="Encre 160">
                  <a:extLst>
                    <a:ext uri="{FF2B5EF4-FFF2-40B4-BE49-F238E27FC236}">
                      <a16:creationId xmlns:a16="http://schemas.microsoft.com/office/drawing/2014/main" id="{256CD7D3-CC93-ACAF-2F4F-D07A15826B43}"/>
                    </a:ext>
                  </a:extLst>
                </p14:cNvPr>
                <p14:cNvContentPartPr/>
                <p14:nvPr/>
              </p14:nvContentPartPr>
              <p14:xfrm>
                <a:off x="10364179" y="4344341"/>
                <a:ext cx="202320" cy="297000"/>
              </p14:xfrm>
            </p:contentPart>
          </mc:Choice>
          <mc:Fallback xmlns="">
            <p:pic>
              <p:nvPicPr>
                <p:cNvPr id="161" name="Encre 160">
                  <a:extLst>
                    <a:ext uri="{FF2B5EF4-FFF2-40B4-BE49-F238E27FC236}">
                      <a16:creationId xmlns:a16="http://schemas.microsoft.com/office/drawing/2014/main" id="{256CD7D3-CC93-ACAF-2F4F-D07A15826B4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48699" y="4328861"/>
                  <a:ext cx="2329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2" name="Encre 161">
                  <a:extLst>
                    <a:ext uri="{FF2B5EF4-FFF2-40B4-BE49-F238E27FC236}">
                      <a16:creationId xmlns:a16="http://schemas.microsoft.com/office/drawing/2014/main" id="{E69FB4DB-0FA0-BD4F-CCBB-51B4BEDA119D}"/>
                    </a:ext>
                  </a:extLst>
                </p14:cNvPr>
                <p14:cNvContentPartPr/>
                <p14:nvPr/>
              </p14:nvContentPartPr>
              <p14:xfrm>
                <a:off x="10812739" y="4489781"/>
                <a:ext cx="189720" cy="107640"/>
              </p14:xfrm>
            </p:contentPart>
          </mc:Choice>
          <mc:Fallback xmlns="">
            <p:pic>
              <p:nvPicPr>
                <p:cNvPr id="162" name="Encre 161">
                  <a:extLst>
                    <a:ext uri="{FF2B5EF4-FFF2-40B4-BE49-F238E27FC236}">
                      <a16:creationId xmlns:a16="http://schemas.microsoft.com/office/drawing/2014/main" id="{E69FB4DB-0FA0-BD4F-CCBB-51B4BEDA11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797259" y="4474301"/>
                  <a:ext cx="220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3" name="Encre 162">
                  <a:extLst>
                    <a:ext uri="{FF2B5EF4-FFF2-40B4-BE49-F238E27FC236}">
                      <a16:creationId xmlns:a16="http://schemas.microsoft.com/office/drawing/2014/main" id="{8A811F91-08CF-8438-B614-74E533783D9D}"/>
                    </a:ext>
                  </a:extLst>
                </p14:cNvPr>
                <p14:cNvContentPartPr/>
                <p14:nvPr/>
              </p14:nvContentPartPr>
              <p14:xfrm>
                <a:off x="10958539" y="4262261"/>
                <a:ext cx="18720" cy="114120"/>
              </p14:xfrm>
            </p:contentPart>
          </mc:Choice>
          <mc:Fallback xmlns="">
            <p:pic>
              <p:nvPicPr>
                <p:cNvPr id="163" name="Encre 162">
                  <a:extLst>
                    <a:ext uri="{FF2B5EF4-FFF2-40B4-BE49-F238E27FC236}">
                      <a16:creationId xmlns:a16="http://schemas.microsoft.com/office/drawing/2014/main" id="{8A811F91-08CF-8438-B614-74E533783D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942755" y="4246732"/>
                  <a:ext cx="49920" cy="1448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7" name="Encre 178">
                  <a:extLst>
                    <a:ext uri="{FF2B5EF4-FFF2-40B4-BE49-F238E27FC236}">
                      <a16:creationId xmlns:a16="http://schemas.microsoft.com/office/drawing/2014/main" id="{41FF0ABD-5CEF-45DD-6979-B13FB8B1F8BD}"/>
                    </a:ext>
                  </a:extLst>
                </p14:cNvPr>
                <p14:cNvContentPartPr/>
                <p14:nvPr/>
              </p14:nvContentPartPr>
              <p14:xfrm>
                <a:off x="8583619" y="4824221"/>
                <a:ext cx="1130760" cy="568800"/>
              </p14:xfrm>
            </p:contentPart>
          </mc:Choice>
          <mc:Fallback xmlns="">
            <p:pic>
              <p:nvPicPr>
                <p:cNvPr id="177" name="Encre 178">
                  <a:extLst>
                    <a:ext uri="{FF2B5EF4-FFF2-40B4-BE49-F238E27FC236}">
                      <a16:creationId xmlns:a16="http://schemas.microsoft.com/office/drawing/2014/main" id="{41FF0ABD-5CEF-45DD-6979-B13FB8B1F8B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68134" y="4808731"/>
                  <a:ext cx="1161370" cy="599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8" name="Encre 178">
                  <a:extLst>
                    <a:ext uri="{FF2B5EF4-FFF2-40B4-BE49-F238E27FC236}">
                      <a16:creationId xmlns:a16="http://schemas.microsoft.com/office/drawing/2014/main" id="{0536C4AE-D363-8267-511F-85A85A8C5FF4}"/>
                    </a:ext>
                  </a:extLst>
                </p14:cNvPr>
                <p14:cNvContentPartPr/>
                <p14:nvPr/>
              </p14:nvContentPartPr>
              <p14:xfrm>
                <a:off x="7017619" y="4988381"/>
                <a:ext cx="1301400" cy="641520"/>
              </p14:xfrm>
            </p:contentPart>
          </mc:Choice>
          <mc:Fallback xmlns="">
            <p:pic>
              <p:nvPicPr>
                <p:cNvPr id="178" name="Encre 178">
                  <a:extLst>
                    <a:ext uri="{FF2B5EF4-FFF2-40B4-BE49-F238E27FC236}">
                      <a16:creationId xmlns:a16="http://schemas.microsoft.com/office/drawing/2014/main" id="{0536C4AE-D363-8267-511F-85A85A8C5FF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02135" y="4972901"/>
                  <a:ext cx="1332008" cy="67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374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Solution ascendante : dans quel ordre ?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497E3095-C854-FED2-8A35-9E7AC2F547EB}"/>
              </a:ext>
            </a:extLst>
          </p:cNvPr>
          <p:cNvSpPr txBox="1"/>
          <p:nvPr/>
        </p:nvSpPr>
        <p:spPr>
          <a:xfrm>
            <a:off x="166135" y="1862537"/>
            <a:ext cx="7325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/>
              <a:t>Graphe des dépendances inversé (avec tri topologique)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8CCDAA36-720C-B1FC-3338-D7359FD26AB4}"/>
              </a:ext>
            </a:extLst>
          </p:cNvPr>
          <p:cNvSpPr/>
          <p:nvPr/>
        </p:nvSpPr>
        <p:spPr>
          <a:xfrm>
            <a:off x="10848219" y="2733015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solidFill>
                  <a:schemeClr val="dk1"/>
                </a:solidFill>
                <a:latin typeface="Consolas" panose="020B0609020204030204" pitchFamily="49" charset="0"/>
              </a:rPr>
              <a:t>6,0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5715A7AE-7638-2BF4-A523-87E8391F3E3D}"/>
              </a:ext>
            </a:extLst>
          </p:cNvPr>
          <p:cNvSpPr/>
          <p:nvPr/>
        </p:nvSpPr>
        <p:spPr>
          <a:xfrm>
            <a:off x="9601656" y="2743309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solidFill>
                  <a:schemeClr val="dk1"/>
                </a:solidFill>
                <a:latin typeface="Consolas" panose="020B0609020204030204" pitchFamily="49" charset="0"/>
              </a:rPr>
              <a:t>6,1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7BCBBE27-0044-0755-02AA-3B7C5EA1B8AD}"/>
              </a:ext>
            </a:extLst>
          </p:cNvPr>
          <p:cNvSpPr/>
          <p:nvPr/>
        </p:nvSpPr>
        <p:spPr>
          <a:xfrm>
            <a:off x="7240347" y="2767281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6,2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BE39EC83-1E8F-9A1F-DDA6-6B7C275AF2B4}"/>
              </a:ext>
            </a:extLst>
          </p:cNvPr>
          <p:cNvSpPr/>
          <p:nvPr/>
        </p:nvSpPr>
        <p:spPr>
          <a:xfrm>
            <a:off x="4026012" y="2743310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6,3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092CB957-D1D9-5225-26F5-DD78D94063D1}"/>
              </a:ext>
            </a:extLst>
          </p:cNvPr>
          <p:cNvSpPr/>
          <p:nvPr/>
        </p:nvSpPr>
        <p:spPr>
          <a:xfrm>
            <a:off x="1906483" y="2733016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solidFill>
                  <a:schemeClr val="dk1"/>
                </a:solidFill>
                <a:latin typeface="Consolas" panose="020B0609020204030204" pitchFamily="49" charset="0"/>
              </a:rPr>
              <a:t>1,3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1EF90DD7-A5B1-411A-3F8D-C375D31A5E7A}"/>
              </a:ext>
            </a:extLst>
          </p:cNvPr>
          <p:cNvSpPr/>
          <p:nvPr/>
        </p:nvSpPr>
        <p:spPr>
          <a:xfrm>
            <a:off x="6173643" y="2767282"/>
            <a:ext cx="828040" cy="50982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3,2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F561A675-E47A-CE42-B7D5-AFF3C5AB93C9}"/>
              </a:ext>
            </a:extLst>
          </p:cNvPr>
          <p:cNvSpPr/>
          <p:nvPr/>
        </p:nvSpPr>
        <p:spPr>
          <a:xfrm>
            <a:off x="8397461" y="2767280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3,1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3A64DA6A-DF4A-DC58-7F8A-51767F76BAB2}"/>
              </a:ext>
            </a:extLst>
          </p:cNvPr>
          <p:cNvSpPr/>
          <p:nvPr/>
        </p:nvSpPr>
        <p:spPr>
          <a:xfrm>
            <a:off x="2969140" y="2733015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3,3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AF720DD-6C90-C526-60EF-C6E242F72DD8}"/>
              </a:ext>
            </a:extLst>
          </p:cNvPr>
          <p:cNvSpPr/>
          <p:nvPr/>
        </p:nvSpPr>
        <p:spPr>
          <a:xfrm>
            <a:off x="5106939" y="2767284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0,2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8E5BF47B-879A-17DC-5143-BE1223CC43C9}"/>
              </a:ext>
            </a:extLst>
          </p:cNvPr>
          <p:cNvSpPr/>
          <p:nvPr/>
        </p:nvSpPr>
        <p:spPr>
          <a:xfrm>
            <a:off x="875552" y="2743310"/>
            <a:ext cx="828040" cy="509829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>
                <a:latin typeface="Consolas" panose="020B0609020204030204" pitchFamily="49" charset="0"/>
              </a:rPr>
              <a:t>0,3</a:t>
            </a:r>
          </a:p>
        </p:txBody>
      </p:sp>
      <p:cxnSp>
        <p:nvCxnSpPr>
          <p:cNvPr id="51" name="Connecteur : en arc 50">
            <a:extLst>
              <a:ext uri="{FF2B5EF4-FFF2-40B4-BE49-F238E27FC236}">
                <a16:creationId xmlns:a16="http://schemas.microsoft.com/office/drawing/2014/main" id="{37521C11-F5CC-04EC-9C35-2782B333106B}"/>
              </a:ext>
            </a:extLst>
          </p:cNvPr>
          <p:cNvCxnSpPr>
            <a:stCxn id="72" idx="4"/>
            <a:endCxn id="70" idx="4"/>
          </p:cNvCxnSpPr>
          <p:nvPr/>
        </p:nvCxnSpPr>
        <p:spPr>
          <a:xfrm rot="16200000" flipH="1">
            <a:off x="3393278" y="1149432"/>
            <a:ext cx="23974" cy="4231387"/>
          </a:xfrm>
          <a:prstGeom prst="curvedConnector3">
            <a:avLst>
              <a:gd name="adj1" fmla="val 1053533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Connecteur : en arc 117">
            <a:extLst>
              <a:ext uri="{FF2B5EF4-FFF2-40B4-BE49-F238E27FC236}">
                <a16:creationId xmlns:a16="http://schemas.microsoft.com/office/drawing/2014/main" id="{8A47B6BD-F51C-99D2-B02E-F3BD2EBDB7B3}"/>
              </a:ext>
            </a:extLst>
          </p:cNvPr>
          <p:cNvCxnSpPr>
            <a:cxnSpLocks/>
            <a:stCxn id="61" idx="4"/>
            <a:endCxn id="58" idx="4"/>
          </p:cNvCxnSpPr>
          <p:nvPr/>
        </p:nvCxnSpPr>
        <p:spPr>
          <a:xfrm rot="16200000" flipH="1">
            <a:off x="4970303" y="593045"/>
            <a:ext cx="34265" cy="5333864"/>
          </a:xfrm>
          <a:prstGeom prst="curvedConnector3">
            <a:avLst>
              <a:gd name="adj1" fmla="val 767153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Connecteur : en arc 121">
            <a:extLst>
              <a:ext uri="{FF2B5EF4-FFF2-40B4-BE49-F238E27FC236}">
                <a16:creationId xmlns:a16="http://schemas.microsoft.com/office/drawing/2014/main" id="{6B36BDC6-AFAE-F509-04EF-8E60C695AF11}"/>
              </a:ext>
            </a:extLst>
          </p:cNvPr>
          <p:cNvCxnSpPr>
            <a:cxnSpLocks/>
            <a:stCxn id="67" idx="4"/>
            <a:endCxn id="63" idx="4"/>
          </p:cNvCxnSpPr>
          <p:nvPr/>
        </p:nvCxnSpPr>
        <p:spPr>
          <a:xfrm rot="16200000" flipH="1">
            <a:off x="4968278" y="1657725"/>
            <a:ext cx="34267" cy="3204503"/>
          </a:xfrm>
          <a:prstGeom prst="curvedConnector3">
            <a:avLst>
              <a:gd name="adj1" fmla="val 76711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Connecteur : en arc 125">
            <a:extLst>
              <a:ext uri="{FF2B5EF4-FFF2-40B4-BE49-F238E27FC236}">
                <a16:creationId xmlns:a16="http://schemas.microsoft.com/office/drawing/2014/main" id="{8F307CD3-58BB-D611-BDBE-0F9DF159A74C}"/>
              </a:ext>
            </a:extLst>
          </p:cNvPr>
          <p:cNvCxnSpPr>
            <a:cxnSpLocks/>
            <a:stCxn id="60" idx="0"/>
            <a:endCxn id="58" idx="0"/>
          </p:cNvCxnSpPr>
          <p:nvPr/>
        </p:nvCxnSpPr>
        <p:spPr>
          <a:xfrm rot="16200000" flipH="1">
            <a:off x="6035213" y="1148128"/>
            <a:ext cx="23971" cy="3214335"/>
          </a:xfrm>
          <a:prstGeom prst="curvedConnector3">
            <a:avLst>
              <a:gd name="adj1" fmla="val -953652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Connecteur : en arc 128">
            <a:extLst>
              <a:ext uri="{FF2B5EF4-FFF2-40B4-BE49-F238E27FC236}">
                <a16:creationId xmlns:a16="http://schemas.microsoft.com/office/drawing/2014/main" id="{02DDE71A-47BF-7AAC-5616-6301D341EB27}"/>
              </a:ext>
            </a:extLst>
          </p:cNvPr>
          <p:cNvCxnSpPr>
            <a:cxnSpLocks/>
            <a:stCxn id="70" idx="0"/>
            <a:endCxn id="65" idx="0"/>
          </p:cNvCxnSpPr>
          <p:nvPr/>
        </p:nvCxnSpPr>
        <p:spPr>
          <a:xfrm rot="5400000" flipH="1" flipV="1">
            <a:off x="7166218" y="1122021"/>
            <a:ext cx="4" cy="3290522"/>
          </a:xfrm>
          <a:prstGeom prst="curvedConnector3">
            <a:avLst>
              <a:gd name="adj1" fmla="val 57151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Connecteur : en arc 134">
            <a:extLst>
              <a:ext uri="{FF2B5EF4-FFF2-40B4-BE49-F238E27FC236}">
                <a16:creationId xmlns:a16="http://schemas.microsoft.com/office/drawing/2014/main" id="{3E904DA7-9E71-1532-6009-D7E033429765}"/>
              </a:ext>
            </a:extLst>
          </p:cNvPr>
          <p:cNvCxnSpPr>
            <a:cxnSpLocks/>
            <a:stCxn id="63" idx="5"/>
            <a:endCxn id="65" idx="3"/>
          </p:cNvCxnSpPr>
          <p:nvPr/>
        </p:nvCxnSpPr>
        <p:spPr>
          <a:xfrm rot="5400000" flipH="1" flipV="1">
            <a:off x="7699571" y="2383294"/>
            <a:ext cx="2" cy="1638306"/>
          </a:xfrm>
          <a:prstGeom prst="curvedConnector3">
            <a:avLst>
              <a:gd name="adj1" fmla="val -151631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Connecteur : en arc 137">
            <a:extLst>
              <a:ext uri="{FF2B5EF4-FFF2-40B4-BE49-F238E27FC236}">
                <a16:creationId xmlns:a16="http://schemas.microsoft.com/office/drawing/2014/main" id="{0240CBAA-9B0B-C64E-55DE-721703BE54D4}"/>
              </a:ext>
            </a:extLst>
          </p:cNvPr>
          <p:cNvCxnSpPr>
            <a:cxnSpLocks/>
            <a:stCxn id="63" idx="7"/>
            <a:endCxn id="56" idx="0"/>
          </p:cNvCxnSpPr>
          <p:nvPr/>
        </p:nvCxnSpPr>
        <p:spPr>
          <a:xfrm rot="5400000" flipH="1" flipV="1">
            <a:off x="8398729" y="1224999"/>
            <a:ext cx="98636" cy="3135257"/>
          </a:xfrm>
          <a:prstGeom prst="curvedConnector3">
            <a:avLst>
              <a:gd name="adj1" fmla="val 33176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Connecteur : en arc 140">
            <a:extLst>
              <a:ext uri="{FF2B5EF4-FFF2-40B4-BE49-F238E27FC236}">
                <a16:creationId xmlns:a16="http://schemas.microsoft.com/office/drawing/2014/main" id="{BA2826B7-D761-2019-2D70-7752650FDE0F}"/>
              </a:ext>
            </a:extLst>
          </p:cNvPr>
          <p:cNvCxnSpPr>
            <a:cxnSpLocks/>
            <a:stCxn id="58" idx="5"/>
            <a:endCxn id="56" idx="3"/>
          </p:cNvCxnSpPr>
          <p:nvPr/>
        </p:nvCxnSpPr>
        <p:spPr>
          <a:xfrm rot="5400000" flipH="1" flipV="1">
            <a:off x="8823035" y="2302562"/>
            <a:ext cx="23972" cy="1775797"/>
          </a:xfrm>
          <a:prstGeom prst="curvedConnector3">
            <a:avLst>
              <a:gd name="adj1" fmla="val -1265072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Connecteur : en arc 143">
            <a:extLst>
              <a:ext uri="{FF2B5EF4-FFF2-40B4-BE49-F238E27FC236}">
                <a16:creationId xmlns:a16="http://schemas.microsoft.com/office/drawing/2014/main" id="{52C0B1BD-8DA3-6C40-E615-DF50AA7F21B9}"/>
              </a:ext>
            </a:extLst>
          </p:cNvPr>
          <p:cNvCxnSpPr>
            <a:cxnSpLocks/>
            <a:stCxn id="65" idx="7"/>
            <a:endCxn id="53" idx="1"/>
          </p:cNvCxnSpPr>
          <p:nvPr/>
        </p:nvCxnSpPr>
        <p:spPr>
          <a:xfrm rot="5400000" flipH="1" flipV="1">
            <a:off x="10019728" y="1892188"/>
            <a:ext cx="34265" cy="1865246"/>
          </a:xfrm>
          <a:prstGeom prst="curvedConnector3">
            <a:avLst>
              <a:gd name="adj1" fmla="val 985052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Connecteur : en arc 146">
            <a:extLst>
              <a:ext uri="{FF2B5EF4-FFF2-40B4-BE49-F238E27FC236}">
                <a16:creationId xmlns:a16="http://schemas.microsoft.com/office/drawing/2014/main" id="{8ACED3DB-5B58-780E-18DA-7A6E8BE3EBAE}"/>
              </a:ext>
            </a:extLst>
          </p:cNvPr>
          <p:cNvCxnSpPr>
            <a:cxnSpLocks/>
            <a:stCxn id="56" idx="4"/>
            <a:endCxn id="53" idx="4"/>
          </p:cNvCxnSpPr>
          <p:nvPr/>
        </p:nvCxnSpPr>
        <p:spPr>
          <a:xfrm rot="5400000" flipH="1" flipV="1">
            <a:off x="10633810" y="2624709"/>
            <a:ext cx="10294" cy="1246563"/>
          </a:xfrm>
          <a:prstGeom prst="curvedConnector3">
            <a:avLst>
              <a:gd name="adj1" fmla="val -222071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0" name="Rectangle : coins arrondis 169">
            <a:extLst>
              <a:ext uri="{FF2B5EF4-FFF2-40B4-BE49-F238E27FC236}">
                <a16:creationId xmlns:a16="http://schemas.microsoft.com/office/drawing/2014/main" id="{7F96C94D-F9DD-876C-8CFE-9AF67A2F1AD0}"/>
              </a:ext>
            </a:extLst>
          </p:cNvPr>
          <p:cNvSpPr/>
          <p:nvPr/>
        </p:nvSpPr>
        <p:spPr>
          <a:xfrm>
            <a:off x="1942247" y="4492430"/>
            <a:ext cx="8021227" cy="751800"/>
          </a:xfrm>
          <a:prstGeom prst="roundRect">
            <a:avLst>
              <a:gd name="adj" fmla="val 3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/>
              <a:t>Tri topologique </a:t>
            </a:r>
            <a:r>
              <a:rPr lang="fr-CH" sz="3200" dirty="0">
                <a:sym typeface="Wingdings" panose="05000000000000000000" pitchFamily="2" charset="2"/>
              </a:rPr>
              <a:t> Aucune arête ne «recule»</a:t>
            </a:r>
            <a:endParaRPr lang="fr-CH" sz="3200" dirty="0"/>
          </a:p>
        </p:txBody>
      </p:sp>
      <p:sp>
        <p:nvSpPr>
          <p:cNvPr id="171" name="Rectangle : coins arrondis 170">
            <a:extLst>
              <a:ext uri="{FF2B5EF4-FFF2-40B4-BE49-F238E27FC236}">
                <a16:creationId xmlns:a16="http://schemas.microsoft.com/office/drawing/2014/main" id="{797CCCEE-E055-469F-C788-FEE544E168EA}"/>
              </a:ext>
            </a:extLst>
          </p:cNvPr>
          <p:cNvSpPr/>
          <p:nvPr/>
        </p:nvSpPr>
        <p:spPr>
          <a:xfrm>
            <a:off x="1924365" y="5522746"/>
            <a:ext cx="8021227" cy="1057875"/>
          </a:xfrm>
          <a:prstGeom prst="roundRect">
            <a:avLst>
              <a:gd name="adj" fmla="val 3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/>
              <a:t>Donc, en commençant à calculer depuis la gauche, il n’y a pas de souci de dépendance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D4DE1D8-B86D-4E73-B505-FFE307A4CAC2}"/>
              </a:ext>
            </a:extLst>
          </p:cNvPr>
          <p:cNvGrpSpPr/>
          <p:nvPr/>
        </p:nvGrpSpPr>
        <p:grpSpPr>
          <a:xfrm>
            <a:off x="1370533" y="2952510"/>
            <a:ext cx="10049040" cy="1058040"/>
            <a:chOff x="1370533" y="2952510"/>
            <a:chExt cx="10049040" cy="10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2B6EB854-A3DC-2A96-DC23-C13BA5C403CA}"/>
                    </a:ext>
                  </a:extLst>
                </p14:cNvPr>
                <p14:cNvContentPartPr/>
                <p14:nvPr/>
              </p14:nvContentPartPr>
              <p14:xfrm>
                <a:off x="1370533" y="2957910"/>
                <a:ext cx="69120" cy="10080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2B6EB854-A3DC-2A96-DC23-C13BA5C403C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16533" y="2850294"/>
                  <a:ext cx="176760" cy="315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2D03EC63-93D0-FE40-DF50-93757863B5C0}"/>
                    </a:ext>
                  </a:extLst>
                </p14:cNvPr>
                <p14:cNvContentPartPr/>
                <p14:nvPr/>
              </p14:nvContentPartPr>
              <p14:xfrm>
                <a:off x="2394013" y="2955030"/>
                <a:ext cx="114480" cy="6696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2D03EC63-93D0-FE40-DF50-93757863B5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40013" y="2847030"/>
                  <a:ext cx="222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F69F9DCA-DBCE-3B96-14CE-41E2E8F954B3}"/>
                    </a:ext>
                  </a:extLst>
                </p14:cNvPr>
                <p14:cNvContentPartPr/>
                <p14:nvPr/>
              </p14:nvContentPartPr>
              <p14:xfrm>
                <a:off x="3476533" y="2952510"/>
                <a:ext cx="53280" cy="8496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F69F9DCA-DBCE-3B96-14CE-41E2E8F954B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22533" y="2844510"/>
                  <a:ext cx="1609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446E2806-9158-BE84-DF8C-31157670639A}"/>
                    </a:ext>
                  </a:extLst>
                </p14:cNvPr>
                <p14:cNvContentPartPr/>
                <p14:nvPr/>
              </p14:nvContentPartPr>
              <p14:xfrm>
                <a:off x="4524133" y="2979150"/>
                <a:ext cx="42840" cy="53280"/>
              </p14:xfrm>
            </p:contentPart>
          </mc:Choice>
          <mc:Fallback xmlns=""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446E2806-9158-BE84-DF8C-3115767063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69675" y="2871150"/>
                  <a:ext cx="151392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7971B1A1-79C9-72EF-B788-F6D210ADFAC8}"/>
                    </a:ext>
                  </a:extLst>
                </p14:cNvPr>
                <p14:cNvContentPartPr/>
                <p14:nvPr/>
              </p14:nvContentPartPr>
              <p14:xfrm>
                <a:off x="5608813" y="3000030"/>
                <a:ext cx="40320" cy="6372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7971B1A1-79C9-72EF-B788-F6D210ADFA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54813" y="2892030"/>
                  <a:ext cx="1479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EC53BA13-80ED-6A07-8E4B-4F8EF3D77ED7}"/>
                    </a:ext>
                  </a:extLst>
                </p14:cNvPr>
                <p14:cNvContentPartPr/>
                <p14:nvPr/>
              </p14:nvContentPartPr>
              <p14:xfrm>
                <a:off x="6664333" y="3000030"/>
                <a:ext cx="82800" cy="5328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EC53BA13-80ED-6A07-8E4B-4F8EF3D77E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10097" y="2892030"/>
                  <a:ext cx="19091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89E62461-67C2-D086-72D8-F8012F4291F7}"/>
                    </a:ext>
                  </a:extLst>
                </p14:cNvPr>
                <p14:cNvContentPartPr/>
                <p14:nvPr/>
              </p14:nvContentPartPr>
              <p14:xfrm>
                <a:off x="7712653" y="2992110"/>
                <a:ext cx="76680" cy="4572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89E62461-67C2-D086-72D8-F8012F4291F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58653" y="2884110"/>
                  <a:ext cx="1843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5C7863C1-BF46-06AC-C77C-394F226636AD}"/>
                    </a:ext>
                  </a:extLst>
                </p14:cNvPr>
                <p14:cNvContentPartPr/>
                <p14:nvPr/>
              </p14:nvContentPartPr>
              <p14:xfrm>
                <a:off x="8895253" y="3002550"/>
                <a:ext cx="47880" cy="2988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5C7863C1-BF46-06AC-C77C-394F226636A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41253" y="2894550"/>
                  <a:ext cx="155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9D9AE69C-1875-5B4F-270D-59D4E7BE57E0}"/>
                    </a:ext>
                  </a:extLst>
                </p14:cNvPr>
                <p14:cNvContentPartPr/>
                <p14:nvPr/>
              </p14:nvContentPartPr>
              <p14:xfrm>
                <a:off x="10085773" y="2981310"/>
                <a:ext cx="58680" cy="50760"/>
              </p14:xfrm>
            </p:contentPart>
          </mc:Choice>
          <mc:Fallback xmlns=""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9D9AE69C-1875-5B4F-270D-59D4E7BE57E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031773" y="2873310"/>
                  <a:ext cx="166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0B9092F6-3316-AFA4-EBF6-0E51645243FF}"/>
                    </a:ext>
                  </a:extLst>
                </p14:cNvPr>
                <p14:cNvContentPartPr/>
                <p14:nvPr/>
              </p14:nvContentPartPr>
              <p14:xfrm>
                <a:off x="11316253" y="2984190"/>
                <a:ext cx="103320" cy="34920"/>
              </p14:xfrm>
            </p:contentPart>
          </mc:Choice>
          <mc:Fallback xmlns=""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0B9092F6-3316-AFA4-EBF6-0E51645243F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62253" y="2876190"/>
                  <a:ext cx="210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9" name="Encre 53">
                  <a:extLst>
                    <a:ext uri="{FF2B5EF4-FFF2-40B4-BE49-F238E27FC236}">
                      <a16:creationId xmlns:a16="http://schemas.microsoft.com/office/drawing/2014/main" id="{19140859-B9E9-AFF1-FF06-08946A1BFC17}"/>
                    </a:ext>
                  </a:extLst>
                </p14:cNvPr>
                <p14:cNvContentPartPr/>
                <p14:nvPr/>
              </p14:nvContentPartPr>
              <p14:xfrm>
                <a:off x="3952813" y="3751710"/>
                <a:ext cx="1137960" cy="232920"/>
              </p14:xfrm>
            </p:contentPart>
          </mc:Choice>
          <mc:Fallback xmlns="">
            <p:pic>
              <p:nvPicPr>
                <p:cNvPr id="49" name="Encre 53">
                  <a:extLst>
                    <a:ext uri="{FF2B5EF4-FFF2-40B4-BE49-F238E27FC236}">
                      <a16:creationId xmlns:a16="http://schemas.microsoft.com/office/drawing/2014/main" id="{19140859-B9E9-AFF1-FF06-08946A1BFC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37333" y="3736254"/>
                  <a:ext cx="1168560" cy="2634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0" name="Encre 53">
                  <a:extLst>
                    <a:ext uri="{FF2B5EF4-FFF2-40B4-BE49-F238E27FC236}">
                      <a16:creationId xmlns:a16="http://schemas.microsoft.com/office/drawing/2014/main" id="{CC2D84E7-3882-FA70-D80C-3C3EC95F25E6}"/>
                    </a:ext>
                  </a:extLst>
                </p14:cNvPr>
                <p14:cNvContentPartPr/>
                <p14:nvPr/>
              </p14:nvContentPartPr>
              <p14:xfrm>
                <a:off x="3344053" y="3127110"/>
                <a:ext cx="344520" cy="883440"/>
              </p14:xfrm>
            </p:contentPart>
          </mc:Choice>
          <mc:Fallback xmlns="">
            <p:pic>
              <p:nvPicPr>
                <p:cNvPr id="50" name="Encre 53">
                  <a:extLst>
                    <a:ext uri="{FF2B5EF4-FFF2-40B4-BE49-F238E27FC236}">
                      <a16:creationId xmlns:a16="http://schemas.microsoft.com/office/drawing/2014/main" id="{CC2D84E7-3882-FA70-D80C-3C3EC95F25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28557" y="3111630"/>
                  <a:ext cx="375152" cy="91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E44CC1C-65E2-B0B7-66C8-6B2907FC3437}"/>
              </a:ext>
            </a:extLst>
          </p:cNvPr>
          <p:cNvGrpSpPr/>
          <p:nvPr/>
        </p:nvGrpSpPr>
        <p:grpSpPr>
          <a:xfrm>
            <a:off x="873013" y="2968350"/>
            <a:ext cx="10313640" cy="1016280"/>
            <a:chOff x="873013" y="2968350"/>
            <a:chExt cx="10313640" cy="10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EBD93E04-8DB3-C2DE-478C-75FBAD8AFC05}"/>
                    </a:ext>
                  </a:extLst>
                </p14:cNvPr>
                <p14:cNvContentPartPr/>
                <p14:nvPr/>
              </p14:nvContentPartPr>
              <p14:xfrm>
                <a:off x="1142653" y="3010830"/>
                <a:ext cx="52560" cy="26640"/>
              </p14:xfrm>
            </p:contentPart>
          </mc:Choice>
          <mc:Fallback xmlns=""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EBD93E04-8DB3-C2DE-478C-75FBAD8AFC0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8653" y="2904270"/>
                  <a:ext cx="160200" cy="239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5A8E1D85-9E89-9341-720D-1CD435449091}"/>
                    </a:ext>
                  </a:extLst>
                </p14:cNvPr>
                <p14:cNvContentPartPr/>
                <p14:nvPr/>
              </p14:nvContentPartPr>
              <p14:xfrm>
                <a:off x="2183053" y="2979150"/>
                <a:ext cx="45000" cy="5328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5A8E1D85-9E89-9341-720D-1CD43544909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29053" y="2871150"/>
                  <a:ext cx="1526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D0815394-4767-9B0F-FF90-C3834FCDE187}"/>
                    </a:ext>
                  </a:extLst>
                </p14:cNvPr>
                <p14:cNvContentPartPr/>
                <p14:nvPr/>
              </p14:nvContentPartPr>
              <p14:xfrm>
                <a:off x="3254053" y="2984190"/>
                <a:ext cx="32040" cy="4032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D0815394-4767-9B0F-FF90-C3834FCDE18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00053" y="2876190"/>
                  <a:ext cx="139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91ACA86F-EDC7-3268-6D2B-A434EB38543B}"/>
                    </a:ext>
                  </a:extLst>
                </p14:cNvPr>
                <p14:cNvContentPartPr/>
                <p14:nvPr/>
              </p14:nvContentPartPr>
              <p14:xfrm>
                <a:off x="4312453" y="3010830"/>
                <a:ext cx="10800" cy="2160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91ACA86F-EDC7-3268-6D2B-A434EB38543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58453" y="2902830"/>
                  <a:ext cx="118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FBEB846D-9689-7346-6E15-6B824049D42D}"/>
                    </a:ext>
                  </a:extLst>
                </p14:cNvPr>
                <p14:cNvContentPartPr/>
                <p14:nvPr/>
              </p14:nvContentPartPr>
              <p14:xfrm>
                <a:off x="5376253" y="3021270"/>
                <a:ext cx="32040" cy="2160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FBEB846D-9689-7346-6E15-6B824049D42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22253" y="2913270"/>
                  <a:ext cx="139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5" name="Encre 54">
                  <a:extLst>
                    <a:ext uri="{FF2B5EF4-FFF2-40B4-BE49-F238E27FC236}">
                      <a16:creationId xmlns:a16="http://schemas.microsoft.com/office/drawing/2014/main" id="{AE156264-01D4-6C9B-A56B-E4FD325EA007}"/>
                    </a:ext>
                  </a:extLst>
                </p14:cNvPr>
                <p14:cNvContentPartPr/>
                <p14:nvPr/>
              </p14:nvContentPartPr>
              <p14:xfrm>
                <a:off x="6463453" y="3018390"/>
                <a:ext cx="54000" cy="50760"/>
              </p14:xfrm>
            </p:contentPart>
          </mc:Choice>
          <mc:Fallback xmlns="">
            <p:pic>
              <p:nvPicPr>
                <p:cNvPr id="55" name="Encre 54">
                  <a:extLst>
                    <a:ext uri="{FF2B5EF4-FFF2-40B4-BE49-F238E27FC236}">
                      <a16:creationId xmlns:a16="http://schemas.microsoft.com/office/drawing/2014/main" id="{AE156264-01D4-6C9B-A56B-E4FD325EA00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09453" y="2910390"/>
                  <a:ext cx="1616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220C401C-7872-61D5-24BD-D0C513B691B0}"/>
                    </a:ext>
                  </a:extLst>
                </p14:cNvPr>
                <p14:cNvContentPartPr/>
                <p14:nvPr/>
              </p14:nvContentPartPr>
              <p14:xfrm>
                <a:off x="7503493" y="3000030"/>
                <a:ext cx="40320" cy="5868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220C401C-7872-61D5-24BD-D0C513B691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49493" y="2892030"/>
                  <a:ext cx="1479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E3F97E8A-1840-B75D-647D-34397A9DA4D8}"/>
                    </a:ext>
                  </a:extLst>
                </p14:cNvPr>
                <p14:cNvContentPartPr/>
                <p14:nvPr/>
              </p14:nvContentPartPr>
              <p14:xfrm>
                <a:off x="8675293" y="3026670"/>
                <a:ext cx="34920" cy="3204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E3F97E8A-1840-B75D-647D-34397A9DA4D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21844" y="2919870"/>
                  <a:ext cx="141462" cy="245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86F66F67-7C5A-E382-C8E2-C879077F5451}"/>
                    </a:ext>
                  </a:extLst>
                </p14:cNvPr>
                <p14:cNvContentPartPr/>
                <p14:nvPr/>
              </p14:nvContentPartPr>
              <p14:xfrm>
                <a:off x="9852853" y="2984190"/>
                <a:ext cx="45720" cy="37440"/>
              </p14:xfrm>
            </p:contentPart>
          </mc:Choice>
          <mc:Fallback xmlns=""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86F66F67-7C5A-E382-C8E2-C879077F545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98424" y="2876190"/>
                  <a:ext cx="154214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CC2AC91C-65AC-443B-9E5F-0D14AD840F54}"/>
                    </a:ext>
                  </a:extLst>
                </p14:cNvPr>
                <p14:cNvContentPartPr/>
                <p14:nvPr/>
              </p14:nvContentPartPr>
              <p14:xfrm>
                <a:off x="11096293" y="2968350"/>
                <a:ext cx="90360" cy="42840"/>
              </p14:xfrm>
            </p:contentPart>
          </mc:Choice>
          <mc:Fallback xmlns=""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CC2AC91C-65AC-443B-9E5F-0D14AD840F5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42293" y="2859435"/>
                  <a:ext cx="198000" cy="260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6" name="Encre 29">
                  <a:extLst>
                    <a:ext uri="{FF2B5EF4-FFF2-40B4-BE49-F238E27FC236}">
                      <a16:creationId xmlns:a16="http://schemas.microsoft.com/office/drawing/2014/main" id="{C0CB3B9A-A55F-E2D9-CBAE-4AAA743D924A}"/>
                    </a:ext>
                  </a:extLst>
                </p14:cNvPr>
                <p14:cNvContentPartPr/>
                <p14:nvPr/>
              </p14:nvContentPartPr>
              <p14:xfrm>
                <a:off x="873013" y="3158790"/>
                <a:ext cx="1450080" cy="825840"/>
              </p14:xfrm>
            </p:contentPart>
          </mc:Choice>
          <mc:Fallback xmlns="">
            <p:pic>
              <p:nvPicPr>
                <p:cNvPr id="66" name="Encre 29">
                  <a:extLst>
                    <a:ext uri="{FF2B5EF4-FFF2-40B4-BE49-F238E27FC236}">
                      <a16:creationId xmlns:a16="http://schemas.microsoft.com/office/drawing/2014/main" id="{C0CB3B9A-A55F-E2D9-CBAE-4AAA743D924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7537" y="3143310"/>
                  <a:ext cx="1480672" cy="856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12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1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Solution ascendante : dans quel ordre ?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497E3095-C854-FED2-8A35-9E7AC2F547EB}"/>
              </a:ext>
            </a:extLst>
          </p:cNvPr>
          <p:cNvSpPr txBox="1"/>
          <p:nvPr/>
        </p:nvSpPr>
        <p:spPr>
          <a:xfrm>
            <a:off x="397898" y="2059286"/>
            <a:ext cx="4386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/>
              <a:t>Graphe des dépendances inversé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C64B6EC-BF8D-1276-FD67-0377D661541E}"/>
              </a:ext>
            </a:extLst>
          </p:cNvPr>
          <p:cNvGrpSpPr/>
          <p:nvPr/>
        </p:nvGrpSpPr>
        <p:grpSpPr>
          <a:xfrm>
            <a:off x="456317" y="2635870"/>
            <a:ext cx="4694896" cy="3425929"/>
            <a:chOff x="6689284" y="2572210"/>
            <a:chExt cx="4694896" cy="3425929"/>
          </a:xfrm>
        </p:grpSpPr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8CCDAA36-720C-B1FC-3338-D7359FD26AB4}"/>
                </a:ext>
              </a:extLst>
            </p:cNvPr>
            <p:cNvSpPr/>
            <p:nvPr/>
          </p:nvSpPr>
          <p:spPr>
            <a:xfrm>
              <a:off x="8640058" y="2572210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6,0</a:t>
              </a:r>
            </a:p>
          </p:txBody>
        </p:sp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780388EE-3269-8F3E-0195-9513FE21A712}"/>
                </a:ext>
              </a:extLst>
            </p:cNvPr>
            <p:cNvCxnSpPr>
              <a:cxnSpLocks/>
              <a:stCxn id="53" idx="4"/>
              <a:endCxn id="56" idx="0"/>
            </p:cNvCxnSpPr>
            <p:nvPr/>
          </p:nvCxnSpPr>
          <p:spPr>
            <a:xfrm flipH="1">
              <a:off x="8439452" y="3082039"/>
              <a:ext cx="614626" cy="440847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5715A7AE-7638-2BF4-A523-87E8391F3E3D}"/>
                </a:ext>
              </a:extLst>
            </p:cNvPr>
            <p:cNvSpPr/>
            <p:nvPr/>
          </p:nvSpPr>
          <p:spPr>
            <a:xfrm>
              <a:off x="8025432" y="3522886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6,1</a:t>
              </a:r>
            </a:p>
          </p:txBody>
        </p:sp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8E5429DA-497C-DA22-3A7A-F3B9AD876709}"/>
                </a:ext>
              </a:extLst>
            </p:cNvPr>
            <p:cNvCxnSpPr>
              <a:cxnSpLocks/>
              <a:endCxn id="58" idx="0"/>
            </p:cNvCxnSpPr>
            <p:nvPr/>
          </p:nvCxnSpPr>
          <p:spPr>
            <a:xfrm flipH="1">
              <a:off x="7771378" y="4037984"/>
              <a:ext cx="614626" cy="440847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7BCBBE27-0044-0755-02AA-3B7C5EA1B8AD}"/>
                </a:ext>
              </a:extLst>
            </p:cNvPr>
            <p:cNvSpPr/>
            <p:nvPr/>
          </p:nvSpPr>
          <p:spPr>
            <a:xfrm>
              <a:off x="7357358" y="4478831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6,2</a:t>
              </a:r>
            </a:p>
          </p:txBody>
        </p:sp>
        <p:cxnSp>
          <p:nvCxnSpPr>
            <p:cNvPr id="59" name="Connecteur droit avec flèche 58">
              <a:extLst>
                <a:ext uri="{FF2B5EF4-FFF2-40B4-BE49-F238E27FC236}">
                  <a16:creationId xmlns:a16="http://schemas.microsoft.com/office/drawing/2014/main" id="{83430A9A-A7F2-68DA-69D4-81D6C914FECE}"/>
                </a:ext>
              </a:extLst>
            </p:cNvPr>
            <p:cNvCxnSpPr>
              <a:cxnSpLocks/>
              <a:endCxn id="60" idx="0"/>
            </p:cNvCxnSpPr>
            <p:nvPr/>
          </p:nvCxnSpPr>
          <p:spPr>
            <a:xfrm flipH="1">
              <a:off x="7103304" y="4993929"/>
              <a:ext cx="614626" cy="440847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BE39EC83-1E8F-9A1F-DDA6-6B7C275AF2B4}"/>
                </a:ext>
              </a:extLst>
            </p:cNvPr>
            <p:cNvSpPr/>
            <p:nvPr/>
          </p:nvSpPr>
          <p:spPr>
            <a:xfrm>
              <a:off x="6689284" y="5434776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6,3</a:t>
              </a: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092CB957-D1D9-5225-26F5-DD78D94063D1}"/>
                </a:ext>
              </a:extLst>
            </p:cNvPr>
            <p:cNvSpPr/>
            <p:nvPr/>
          </p:nvSpPr>
          <p:spPr>
            <a:xfrm>
              <a:off x="8025432" y="5400981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1,3</a:t>
              </a:r>
            </a:p>
          </p:txBody>
        </p: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27111CD4-8490-493B-75B4-F83E5A188054}"/>
                </a:ext>
              </a:extLst>
            </p:cNvPr>
            <p:cNvCxnSpPr>
              <a:cxnSpLocks/>
              <a:stCxn id="58" idx="4"/>
              <a:endCxn id="61" idx="0"/>
            </p:cNvCxnSpPr>
            <p:nvPr/>
          </p:nvCxnSpPr>
          <p:spPr>
            <a:xfrm>
              <a:off x="7771378" y="4988660"/>
              <a:ext cx="668074" cy="412321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1EF90DD7-A5B1-411A-3F8D-C375D31A5E7A}"/>
                </a:ext>
              </a:extLst>
            </p:cNvPr>
            <p:cNvSpPr/>
            <p:nvPr/>
          </p:nvSpPr>
          <p:spPr>
            <a:xfrm>
              <a:off x="8640058" y="4443440"/>
              <a:ext cx="828040" cy="50982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3,2</a:t>
              </a:r>
            </a:p>
          </p:txBody>
        </p:sp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5587080F-CDAB-8BD8-5D6F-D2621C21F168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8386004" y="4031119"/>
              <a:ext cx="668074" cy="412321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F561A675-E47A-CE42-B7D5-AFF3C5AB93C9}"/>
                </a:ext>
              </a:extLst>
            </p:cNvPr>
            <p:cNvSpPr/>
            <p:nvPr/>
          </p:nvSpPr>
          <p:spPr>
            <a:xfrm>
              <a:off x="9530160" y="3481742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3,1</a:t>
              </a:r>
            </a:p>
          </p:txBody>
        </p:sp>
        <p:cxnSp>
          <p:nvCxnSpPr>
            <p:cNvPr id="66" name="Connecteur droit avec flèche 65">
              <a:extLst>
                <a:ext uri="{FF2B5EF4-FFF2-40B4-BE49-F238E27FC236}">
                  <a16:creationId xmlns:a16="http://schemas.microsoft.com/office/drawing/2014/main" id="{A6224B30-D9B2-59C7-8FC5-F761E00CDE25}"/>
                </a:ext>
              </a:extLst>
            </p:cNvPr>
            <p:cNvCxnSpPr>
              <a:cxnSpLocks/>
              <a:endCxn id="65" idx="0"/>
            </p:cNvCxnSpPr>
            <p:nvPr/>
          </p:nvCxnSpPr>
          <p:spPr>
            <a:xfrm>
              <a:off x="9276106" y="3069421"/>
              <a:ext cx="668074" cy="412321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3A64DA6A-DF4A-DC58-7F8A-51767F76BAB2}"/>
                </a:ext>
              </a:extLst>
            </p:cNvPr>
            <p:cNvSpPr/>
            <p:nvPr/>
          </p:nvSpPr>
          <p:spPr>
            <a:xfrm>
              <a:off x="9233700" y="5488310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3,3</a:t>
              </a:r>
            </a:p>
          </p:txBody>
        </p: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id="{3A5832AC-BEDF-F8E7-9E63-EA3F67E55E05}"/>
                </a:ext>
              </a:extLst>
            </p:cNvPr>
            <p:cNvCxnSpPr>
              <a:cxnSpLocks/>
              <a:stCxn id="63" idx="4"/>
              <a:endCxn id="67" idx="0"/>
            </p:cNvCxnSpPr>
            <p:nvPr/>
          </p:nvCxnSpPr>
          <p:spPr>
            <a:xfrm>
              <a:off x="9054078" y="4953269"/>
              <a:ext cx="593642" cy="535041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>
              <a:extLst>
                <a:ext uri="{FF2B5EF4-FFF2-40B4-BE49-F238E27FC236}">
                  <a16:creationId xmlns:a16="http://schemas.microsoft.com/office/drawing/2014/main" id="{2F1CD174-D51E-E4BA-FBFD-88CB7071C37E}"/>
                </a:ext>
              </a:extLst>
            </p:cNvPr>
            <p:cNvCxnSpPr>
              <a:cxnSpLocks/>
              <a:stCxn id="65" idx="4"/>
              <a:endCxn id="63" idx="0"/>
            </p:cNvCxnSpPr>
            <p:nvPr/>
          </p:nvCxnSpPr>
          <p:spPr>
            <a:xfrm flipH="1">
              <a:off x="9054078" y="3991571"/>
              <a:ext cx="890102" cy="451869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9AF720DD-6C90-C526-60EF-C6E242F72DD8}"/>
                </a:ext>
              </a:extLst>
            </p:cNvPr>
            <p:cNvSpPr/>
            <p:nvPr/>
          </p:nvSpPr>
          <p:spPr>
            <a:xfrm>
              <a:off x="10556140" y="4351822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0,2</a:t>
              </a:r>
            </a:p>
          </p:txBody>
        </p:sp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99598C75-426A-81CE-29B7-8AAED7EC4A88}"/>
                </a:ext>
              </a:extLst>
            </p:cNvPr>
            <p:cNvCxnSpPr>
              <a:cxnSpLocks/>
              <a:stCxn id="65" idx="5"/>
              <a:endCxn id="70" idx="1"/>
            </p:cNvCxnSpPr>
            <p:nvPr/>
          </p:nvCxnSpPr>
          <p:spPr>
            <a:xfrm>
              <a:off x="10236936" y="3916908"/>
              <a:ext cx="440468" cy="509577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8E5BF47B-879A-17DC-5143-BE1223CC43C9}"/>
                </a:ext>
              </a:extLst>
            </p:cNvPr>
            <p:cNvSpPr/>
            <p:nvPr/>
          </p:nvSpPr>
          <p:spPr>
            <a:xfrm>
              <a:off x="10523050" y="5248956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latin typeface="Consolas" panose="020B0609020204030204" pitchFamily="49" charset="0"/>
                </a:rPr>
                <a:t>0,3</a:t>
              </a:r>
            </a:p>
          </p:txBody>
        </p:sp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id="{8953FEE3-35A4-4F92-E3A3-F7BDD4391B86}"/>
                </a:ext>
              </a:extLst>
            </p:cNvPr>
            <p:cNvCxnSpPr>
              <a:cxnSpLocks/>
              <a:stCxn id="70" idx="4"/>
              <a:endCxn id="72" idx="0"/>
            </p:cNvCxnSpPr>
            <p:nvPr/>
          </p:nvCxnSpPr>
          <p:spPr>
            <a:xfrm flipH="1">
              <a:off x="10937070" y="4861651"/>
              <a:ext cx="33090" cy="387305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9437F8DA-177C-F187-D16F-5278180CE431}"/>
              </a:ext>
            </a:extLst>
          </p:cNvPr>
          <p:cNvSpPr/>
          <p:nvPr/>
        </p:nvSpPr>
        <p:spPr>
          <a:xfrm>
            <a:off x="4460485" y="3384650"/>
            <a:ext cx="2193403" cy="1042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Tri topologique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BD8A540B-DDA2-47FA-83CC-21759B4F0874}"/>
                  </a:ext>
                </a:extLst>
              </p14:cNvPr>
              <p14:cNvContentPartPr/>
              <p14:nvPr/>
            </p14:nvContentPartPr>
            <p14:xfrm>
              <a:off x="7296853" y="2227470"/>
              <a:ext cx="116640" cy="849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BD8A540B-DDA2-47FA-83CC-21759B4F08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1373" y="2211990"/>
                <a:ext cx="1472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917A003D-3F39-EC12-BF8F-1DC8D3D15E4D}"/>
                  </a:ext>
                </a:extLst>
              </p14:cNvPr>
              <p14:cNvContentPartPr/>
              <p14:nvPr/>
            </p14:nvContentPartPr>
            <p14:xfrm>
              <a:off x="9350293" y="1921830"/>
              <a:ext cx="201960" cy="32184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917A003D-3F39-EC12-BF8F-1DC8D3D15E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34813" y="1906350"/>
                <a:ext cx="2325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Encre 22">
                <a:extLst>
                  <a:ext uri="{FF2B5EF4-FFF2-40B4-BE49-F238E27FC236}">
                    <a16:creationId xmlns:a16="http://schemas.microsoft.com/office/drawing/2014/main" id="{B33C97F2-D437-E49D-FBF4-3E66561369A5}"/>
                  </a:ext>
                </a:extLst>
              </p14:cNvPr>
              <p14:cNvContentPartPr/>
              <p14:nvPr/>
            </p14:nvContentPartPr>
            <p14:xfrm>
              <a:off x="7704373" y="2005350"/>
              <a:ext cx="1260000" cy="381240"/>
            </p14:xfrm>
          </p:contentPart>
        </mc:Choice>
        <mc:Fallback xmlns="">
          <p:pic>
            <p:nvPicPr>
              <p:cNvPr id="22" name="Encre 22">
                <a:extLst>
                  <a:ext uri="{FF2B5EF4-FFF2-40B4-BE49-F238E27FC236}">
                    <a16:creationId xmlns:a16="http://schemas.microsoft.com/office/drawing/2014/main" id="{B33C97F2-D437-E49D-FBF4-3E66561369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88889" y="1989870"/>
                <a:ext cx="1290609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Encre 34">
                <a:extLst>
                  <a:ext uri="{FF2B5EF4-FFF2-40B4-BE49-F238E27FC236}">
                    <a16:creationId xmlns:a16="http://schemas.microsoft.com/office/drawing/2014/main" id="{56B2F713-49F6-9149-0273-39BC03A32F05}"/>
                  </a:ext>
                </a:extLst>
              </p14:cNvPr>
              <p14:cNvContentPartPr/>
              <p14:nvPr/>
            </p14:nvContentPartPr>
            <p14:xfrm>
              <a:off x="9818293" y="2006070"/>
              <a:ext cx="1368720" cy="264240"/>
            </p14:xfrm>
          </p:contentPart>
        </mc:Choice>
        <mc:Fallback xmlns="">
          <p:pic>
            <p:nvPicPr>
              <p:cNvPr id="34" name="Encre 34">
                <a:extLst>
                  <a:ext uri="{FF2B5EF4-FFF2-40B4-BE49-F238E27FC236}">
                    <a16:creationId xmlns:a16="http://schemas.microsoft.com/office/drawing/2014/main" id="{56B2F713-49F6-9149-0273-39BC03A32F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02813" y="1990590"/>
                <a:ext cx="139932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Encre 34">
                <a:extLst>
                  <a:ext uri="{FF2B5EF4-FFF2-40B4-BE49-F238E27FC236}">
                    <a16:creationId xmlns:a16="http://schemas.microsoft.com/office/drawing/2014/main" id="{99E8D2D6-57BA-A389-0652-B687144588F6}"/>
                  </a:ext>
                </a:extLst>
              </p14:cNvPr>
              <p14:cNvContentPartPr/>
              <p14:nvPr/>
            </p14:nvContentPartPr>
            <p14:xfrm>
              <a:off x="7208906" y="2966301"/>
              <a:ext cx="145440" cy="86400"/>
            </p14:xfrm>
          </p:contentPart>
        </mc:Choice>
        <mc:Fallback xmlns="">
          <p:pic>
            <p:nvPicPr>
              <p:cNvPr id="35" name="Encre 34">
                <a:extLst>
                  <a:ext uri="{FF2B5EF4-FFF2-40B4-BE49-F238E27FC236}">
                    <a16:creationId xmlns:a16="http://schemas.microsoft.com/office/drawing/2014/main" id="{99E8D2D6-57BA-A389-0652-B687144588F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93426" y="2950821"/>
                <a:ext cx="1760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6" name="Encre 45">
                <a:extLst>
                  <a:ext uri="{FF2B5EF4-FFF2-40B4-BE49-F238E27FC236}">
                    <a16:creationId xmlns:a16="http://schemas.microsoft.com/office/drawing/2014/main" id="{EC91EE73-3953-277B-B237-F03041F4BDBD}"/>
                  </a:ext>
                </a:extLst>
              </p14:cNvPr>
              <p14:cNvContentPartPr/>
              <p14:nvPr/>
            </p14:nvContentPartPr>
            <p14:xfrm>
              <a:off x="9570146" y="2832021"/>
              <a:ext cx="257760" cy="150840"/>
            </p14:xfrm>
          </p:contentPart>
        </mc:Choice>
        <mc:Fallback xmlns="">
          <p:pic>
            <p:nvPicPr>
              <p:cNvPr id="46" name="Encre 45">
                <a:extLst>
                  <a:ext uri="{FF2B5EF4-FFF2-40B4-BE49-F238E27FC236}">
                    <a16:creationId xmlns:a16="http://schemas.microsoft.com/office/drawing/2014/main" id="{EC91EE73-3953-277B-B237-F03041F4BDB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54666" y="2816578"/>
                <a:ext cx="288360" cy="181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Encre 47">
                <a:extLst>
                  <a:ext uri="{FF2B5EF4-FFF2-40B4-BE49-F238E27FC236}">
                    <a16:creationId xmlns:a16="http://schemas.microsoft.com/office/drawing/2014/main" id="{0D54F4C5-1743-A0A0-1535-F52F1AB2B77D}"/>
                  </a:ext>
                </a:extLst>
              </p14:cNvPr>
              <p14:cNvContentPartPr/>
              <p14:nvPr/>
            </p14:nvContentPartPr>
            <p14:xfrm>
              <a:off x="7735946" y="2654541"/>
              <a:ext cx="1532880" cy="537840"/>
            </p14:xfrm>
          </p:contentPart>
        </mc:Choice>
        <mc:Fallback xmlns="">
          <p:pic>
            <p:nvPicPr>
              <p:cNvPr id="47" name="Encre 47">
                <a:extLst>
                  <a:ext uri="{FF2B5EF4-FFF2-40B4-BE49-F238E27FC236}">
                    <a16:creationId xmlns:a16="http://schemas.microsoft.com/office/drawing/2014/main" id="{0D54F4C5-1743-A0A0-1535-F52F1AB2B77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20466" y="2639071"/>
                <a:ext cx="1563480" cy="568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0" name="Encre 90">
                <a:extLst>
                  <a:ext uri="{FF2B5EF4-FFF2-40B4-BE49-F238E27FC236}">
                    <a16:creationId xmlns:a16="http://schemas.microsoft.com/office/drawing/2014/main" id="{E6C23267-9529-80E1-8483-21A71991ECFF}"/>
                  </a:ext>
                </a:extLst>
              </p14:cNvPr>
              <p14:cNvContentPartPr/>
              <p14:nvPr/>
            </p14:nvContentPartPr>
            <p14:xfrm>
              <a:off x="7160666" y="3617181"/>
              <a:ext cx="430200" cy="247680"/>
            </p14:xfrm>
          </p:contentPart>
        </mc:Choice>
        <mc:Fallback xmlns="">
          <p:pic>
            <p:nvPicPr>
              <p:cNvPr id="90" name="Encre 90">
                <a:extLst>
                  <a:ext uri="{FF2B5EF4-FFF2-40B4-BE49-F238E27FC236}">
                    <a16:creationId xmlns:a16="http://schemas.microsoft.com/office/drawing/2014/main" id="{E6C23267-9529-80E1-8483-21A71991EC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45199" y="3601701"/>
                <a:ext cx="460774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" name="Encre 91">
                <a:extLst>
                  <a:ext uri="{FF2B5EF4-FFF2-40B4-BE49-F238E27FC236}">
                    <a16:creationId xmlns:a16="http://schemas.microsoft.com/office/drawing/2014/main" id="{63DE3CA7-00B3-DAE9-A857-C54FB821935A}"/>
                  </a:ext>
                </a:extLst>
              </p14:cNvPr>
              <p14:cNvContentPartPr/>
              <p14:nvPr/>
            </p14:nvContentPartPr>
            <p14:xfrm>
              <a:off x="6994346" y="3493341"/>
              <a:ext cx="134280" cy="430560"/>
            </p14:xfrm>
          </p:contentPart>
        </mc:Choice>
        <mc:Fallback xmlns="">
          <p:pic>
            <p:nvPicPr>
              <p:cNvPr id="92" name="Encre 91">
                <a:extLst>
                  <a:ext uri="{FF2B5EF4-FFF2-40B4-BE49-F238E27FC236}">
                    <a16:creationId xmlns:a16="http://schemas.microsoft.com/office/drawing/2014/main" id="{63DE3CA7-00B3-DAE9-A857-C54FB821935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78824" y="3477848"/>
                <a:ext cx="164962" cy="461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7" name="Encre 97">
                <a:extLst>
                  <a:ext uri="{FF2B5EF4-FFF2-40B4-BE49-F238E27FC236}">
                    <a16:creationId xmlns:a16="http://schemas.microsoft.com/office/drawing/2014/main" id="{3E4B1510-2F13-F466-8230-11BD2949597D}"/>
                  </a:ext>
                </a:extLst>
              </p14:cNvPr>
              <p14:cNvContentPartPr/>
              <p14:nvPr/>
            </p14:nvContentPartPr>
            <p14:xfrm>
              <a:off x="7719746" y="3477141"/>
              <a:ext cx="468000" cy="430560"/>
            </p14:xfrm>
          </p:contentPart>
        </mc:Choice>
        <mc:Fallback xmlns="">
          <p:pic>
            <p:nvPicPr>
              <p:cNvPr id="97" name="Encre 97">
                <a:extLst>
                  <a:ext uri="{FF2B5EF4-FFF2-40B4-BE49-F238E27FC236}">
                    <a16:creationId xmlns:a16="http://schemas.microsoft.com/office/drawing/2014/main" id="{3E4B1510-2F13-F466-8230-11BD2949597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04266" y="3461661"/>
                <a:ext cx="49860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9" name="Encre 110">
                <a:extLst>
                  <a:ext uri="{FF2B5EF4-FFF2-40B4-BE49-F238E27FC236}">
                    <a16:creationId xmlns:a16="http://schemas.microsoft.com/office/drawing/2014/main" id="{C83147F8-4D68-FCD2-B4B9-FDD3FD693B82}"/>
                  </a:ext>
                </a:extLst>
              </p14:cNvPr>
              <p14:cNvContentPartPr/>
              <p14:nvPr/>
            </p14:nvContentPartPr>
            <p14:xfrm>
              <a:off x="9908186" y="3337461"/>
              <a:ext cx="920160" cy="500400"/>
            </p14:xfrm>
          </p:contentPart>
        </mc:Choice>
        <mc:Fallback xmlns="">
          <p:pic>
            <p:nvPicPr>
              <p:cNvPr id="109" name="Encre 110">
                <a:extLst>
                  <a:ext uri="{FF2B5EF4-FFF2-40B4-BE49-F238E27FC236}">
                    <a16:creationId xmlns:a16="http://schemas.microsoft.com/office/drawing/2014/main" id="{C83147F8-4D68-FCD2-B4B9-FDD3FD693B8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92700" y="3321981"/>
                <a:ext cx="950772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0" name="Encre 110">
                <a:extLst>
                  <a:ext uri="{FF2B5EF4-FFF2-40B4-BE49-F238E27FC236}">
                    <a16:creationId xmlns:a16="http://schemas.microsoft.com/office/drawing/2014/main" id="{7810B8E6-D55D-EE61-D89A-D11CBC372442}"/>
                  </a:ext>
                </a:extLst>
              </p14:cNvPr>
              <p14:cNvContentPartPr/>
              <p14:nvPr/>
            </p14:nvContentPartPr>
            <p14:xfrm>
              <a:off x="8424626" y="3445101"/>
              <a:ext cx="1215000" cy="414360"/>
            </p14:xfrm>
          </p:contentPart>
        </mc:Choice>
        <mc:Fallback xmlns="">
          <p:pic>
            <p:nvPicPr>
              <p:cNvPr id="110" name="Encre 110">
                <a:extLst>
                  <a:ext uri="{FF2B5EF4-FFF2-40B4-BE49-F238E27FC236}">
                    <a16:creationId xmlns:a16="http://schemas.microsoft.com/office/drawing/2014/main" id="{7810B8E6-D55D-EE61-D89A-D11CBC3724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09146" y="3429621"/>
                <a:ext cx="124560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3" name="Encre 113">
                <a:extLst>
                  <a:ext uri="{FF2B5EF4-FFF2-40B4-BE49-F238E27FC236}">
                    <a16:creationId xmlns:a16="http://schemas.microsoft.com/office/drawing/2014/main" id="{B4445255-A64F-B3AE-6213-385392BA4BF5}"/>
                  </a:ext>
                </a:extLst>
              </p14:cNvPr>
              <p14:cNvContentPartPr/>
              <p14:nvPr/>
            </p14:nvContentPartPr>
            <p14:xfrm>
              <a:off x="10983866" y="3525741"/>
              <a:ext cx="247680" cy="113400"/>
            </p14:xfrm>
          </p:contentPart>
        </mc:Choice>
        <mc:Fallback xmlns="">
          <p:pic>
            <p:nvPicPr>
              <p:cNvPr id="113" name="Encre 113">
                <a:extLst>
                  <a:ext uri="{FF2B5EF4-FFF2-40B4-BE49-F238E27FC236}">
                    <a16:creationId xmlns:a16="http://schemas.microsoft.com/office/drawing/2014/main" id="{B4445255-A64F-B3AE-6213-385392BA4B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68386" y="3510261"/>
                <a:ext cx="2782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7" name="Encre 117">
                <a:extLst>
                  <a:ext uri="{FF2B5EF4-FFF2-40B4-BE49-F238E27FC236}">
                    <a16:creationId xmlns:a16="http://schemas.microsoft.com/office/drawing/2014/main" id="{29DF4A2D-5FBE-8A32-D7A9-8194DB47A1D2}"/>
                  </a:ext>
                </a:extLst>
              </p14:cNvPr>
              <p14:cNvContentPartPr/>
              <p14:nvPr/>
            </p14:nvContentPartPr>
            <p14:xfrm>
              <a:off x="11456906" y="3536541"/>
              <a:ext cx="269280" cy="32400"/>
            </p14:xfrm>
          </p:contentPart>
        </mc:Choice>
        <mc:Fallback xmlns="">
          <p:pic>
            <p:nvPicPr>
              <p:cNvPr id="117" name="Encre 117">
                <a:extLst>
                  <a:ext uri="{FF2B5EF4-FFF2-40B4-BE49-F238E27FC236}">
                    <a16:creationId xmlns:a16="http://schemas.microsoft.com/office/drawing/2014/main" id="{29DF4A2D-5FBE-8A32-D7A9-8194DB47A1D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441426" y="3521231"/>
                <a:ext cx="299880" cy="62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1" name="Encre 121">
                <a:extLst>
                  <a:ext uri="{FF2B5EF4-FFF2-40B4-BE49-F238E27FC236}">
                    <a16:creationId xmlns:a16="http://schemas.microsoft.com/office/drawing/2014/main" id="{2FD1267D-A39E-89F9-6BF1-2EF22C0B2B1A}"/>
                  </a:ext>
                </a:extLst>
              </p14:cNvPr>
              <p14:cNvContentPartPr/>
              <p14:nvPr/>
            </p14:nvContentPartPr>
            <p14:xfrm>
              <a:off x="7128266" y="4294701"/>
              <a:ext cx="280080" cy="32400"/>
            </p14:xfrm>
          </p:contentPart>
        </mc:Choice>
        <mc:Fallback xmlns="">
          <p:pic>
            <p:nvPicPr>
              <p:cNvPr id="121" name="Encre 121">
                <a:extLst>
                  <a:ext uri="{FF2B5EF4-FFF2-40B4-BE49-F238E27FC236}">
                    <a16:creationId xmlns:a16="http://schemas.microsoft.com/office/drawing/2014/main" id="{2FD1267D-A39E-89F9-6BF1-2EF22C0B2B1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12786" y="4279391"/>
                <a:ext cx="310680" cy="62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4" name="Encre 124">
                <a:extLst>
                  <a:ext uri="{FF2B5EF4-FFF2-40B4-BE49-F238E27FC236}">
                    <a16:creationId xmlns:a16="http://schemas.microsoft.com/office/drawing/2014/main" id="{56FEBAC9-7CF2-6517-9FED-AEED2C48E606}"/>
                  </a:ext>
                </a:extLst>
              </p14:cNvPr>
              <p14:cNvContentPartPr/>
              <p14:nvPr/>
            </p14:nvContentPartPr>
            <p14:xfrm>
              <a:off x="7666106" y="4170861"/>
              <a:ext cx="408240" cy="129240"/>
            </p14:xfrm>
          </p:contentPart>
        </mc:Choice>
        <mc:Fallback xmlns="">
          <p:pic>
            <p:nvPicPr>
              <p:cNvPr id="124" name="Encre 124">
                <a:extLst>
                  <a:ext uri="{FF2B5EF4-FFF2-40B4-BE49-F238E27FC236}">
                    <a16:creationId xmlns:a16="http://schemas.microsoft.com/office/drawing/2014/main" id="{56FEBAC9-7CF2-6517-9FED-AEED2C48E60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50640" y="4155381"/>
                <a:ext cx="438813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5" name="Encre 124">
                <a:extLst>
                  <a:ext uri="{FF2B5EF4-FFF2-40B4-BE49-F238E27FC236}">
                    <a16:creationId xmlns:a16="http://schemas.microsoft.com/office/drawing/2014/main" id="{570FABDF-6598-5E4E-93C1-C328E7F90A89}"/>
                  </a:ext>
                </a:extLst>
              </p14:cNvPr>
              <p14:cNvContentPartPr/>
              <p14:nvPr/>
            </p14:nvContentPartPr>
            <p14:xfrm>
              <a:off x="8316626" y="4026141"/>
              <a:ext cx="145440" cy="413640"/>
            </p14:xfrm>
          </p:contentPart>
        </mc:Choice>
        <mc:Fallback xmlns="">
          <p:pic>
            <p:nvPicPr>
              <p:cNvPr id="125" name="Encre 124">
                <a:extLst>
                  <a:ext uri="{FF2B5EF4-FFF2-40B4-BE49-F238E27FC236}">
                    <a16:creationId xmlns:a16="http://schemas.microsoft.com/office/drawing/2014/main" id="{570FABDF-6598-5E4E-93C1-C328E7F90A8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301146" y="4010661"/>
                <a:ext cx="17604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0" name="Encre 130">
                <a:extLst>
                  <a:ext uri="{FF2B5EF4-FFF2-40B4-BE49-F238E27FC236}">
                    <a16:creationId xmlns:a16="http://schemas.microsoft.com/office/drawing/2014/main" id="{7C998274-D039-C4AE-CBFA-3A738184B524}"/>
                  </a:ext>
                </a:extLst>
              </p14:cNvPr>
              <p14:cNvContentPartPr/>
              <p14:nvPr/>
            </p14:nvContentPartPr>
            <p14:xfrm>
              <a:off x="8891906" y="4025781"/>
              <a:ext cx="441360" cy="425160"/>
            </p14:xfrm>
          </p:contentPart>
        </mc:Choice>
        <mc:Fallback xmlns="">
          <p:pic>
            <p:nvPicPr>
              <p:cNvPr id="130" name="Encre 130">
                <a:extLst>
                  <a:ext uri="{FF2B5EF4-FFF2-40B4-BE49-F238E27FC236}">
                    <a16:creationId xmlns:a16="http://schemas.microsoft.com/office/drawing/2014/main" id="{7C998274-D039-C4AE-CBFA-3A738184B52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876426" y="4010301"/>
                <a:ext cx="47196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3" name="Encre 133">
                <a:extLst>
                  <a:ext uri="{FF2B5EF4-FFF2-40B4-BE49-F238E27FC236}">
                    <a16:creationId xmlns:a16="http://schemas.microsoft.com/office/drawing/2014/main" id="{A798AF40-AE65-7E13-268B-FE32EEA6638B}"/>
                  </a:ext>
                </a:extLst>
              </p14:cNvPr>
              <p14:cNvContentPartPr/>
              <p14:nvPr/>
            </p14:nvContentPartPr>
            <p14:xfrm>
              <a:off x="9558626" y="4170861"/>
              <a:ext cx="274680" cy="167040"/>
            </p14:xfrm>
          </p:contentPart>
        </mc:Choice>
        <mc:Fallback xmlns="">
          <p:pic>
            <p:nvPicPr>
              <p:cNvPr id="133" name="Encre 133">
                <a:extLst>
                  <a:ext uri="{FF2B5EF4-FFF2-40B4-BE49-F238E27FC236}">
                    <a16:creationId xmlns:a16="http://schemas.microsoft.com/office/drawing/2014/main" id="{A798AF40-AE65-7E13-268B-FE32EEA6638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543146" y="4155381"/>
                <a:ext cx="3052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9" name="Encre 139">
                <a:extLst>
                  <a:ext uri="{FF2B5EF4-FFF2-40B4-BE49-F238E27FC236}">
                    <a16:creationId xmlns:a16="http://schemas.microsoft.com/office/drawing/2014/main" id="{224DBDAD-66E8-9654-2990-BA4EA15C2B69}"/>
                  </a:ext>
                </a:extLst>
              </p14:cNvPr>
              <p14:cNvContentPartPr/>
              <p14:nvPr/>
            </p14:nvContentPartPr>
            <p14:xfrm>
              <a:off x="10074866" y="3966381"/>
              <a:ext cx="828720" cy="495000"/>
            </p14:xfrm>
          </p:contentPart>
        </mc:Choice>
        <mc:Fallback xmlns="">
          <p:pic>
            <p:nvPicPr>
              <p:cNvPr id="139" name="Encre 139">
                <a:extLst>
                  <a:ext uri="{FF2B5EF4-FFF2-40B4-BE49-F238E27FC236}">
                    <a16:creationId xmlns:a16="http://schemas.microsoft.com/office/drawing/2014/main" id="{224DBDAD-66E8-9654-2990-BA4EA15C2B6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059379" y="3950901"/>
                <a:ext cx="859333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2" name="Encre 142">
                <a:extLst>
                  <a:ext uri="{FF2B5EF4-FFF2-40B4-BE49-F238E27FC236}">
                    <a16:creationId xmlns:a16="http://schemas.microsoft.com/office/drawing/2014/main" id="{AFCFD3C7-16DE-FB2C-9351-9C499E7BEE41}"/>
                  </a:ext>
                </a:extLst>
              </p14:cNvPr>
              <p14:cNvContentPartPr/>
              <p14:nvPr/>
            </p14:nvContentPartPr>
            <p14:xfrm>
              <a:off x="11086106" y="4052421"/>
              <a:ext cx="295200" cy="183240"/>
            </p14:xfrm>
          </p:contentPart>
        </mc:Choice>
        <mc:Fallback xmlns="">
          <p:pic>
            <p:nvPicPr>
              <p:cNvPr id="142" name="Encre 142">
                <a:extLst>
                  <a:ext uri="{FF2B5EF4-FFF2-40B4-BE49-F238E27FC236}">
                    <a16:creationId xmlns:a16="http://schemas.microsoft.com/office/drawing/2014/main" id="{AFCFD3C7-16DE-FB2C-9351-9C499E7BEE4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070645" y="4036941"/>
                <a:ext cx="325763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6" name="Encre 146">
                <a:extLst>
                  <a:ext uri="{FF2B5EF4-FFF2-40B4-BE49-F238E27FC236}">
                    <a16:creationId xmlns:a16="http://schemas.microsoft.com/office/drawing/2014/main" id="{F4378A61-F3F9-5097-D11F-6088C0248C05}"/>
                  </a:ext>
                </a:extLst>
              </p14:cNvPr>
              <p14:cNvContentPartPr/>
              <p14:nvPr/>
            </p14:nvContentPartPr>
            <p14:xfrm>
              <a:off x="7262546" y="4918221"/>
              <a:ext cx="371520" cy="32760"/>
            </p14:xfrm>
          </p:contentPart>
        </mc:Choice>
        <mc:Fallback xmlns="">
          <p:pic>
            <p:nvPicPr>
              <p:cNvPr id="146" name="Encre 146">
                <a:extLst>
                  <a:ext uri="{FF2B5EF4-FFF2-40B4-BE49-F238E27FC236}">
                    <a16:creationId xmlns:a16="http://schemas.microsoft.com/office/drawing/2014/main" id="{F4378A61-F3F9-5097-D11F-6088C0248C0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47066" y="4902569"/>
                <a:ext cx="402120" cy="63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0" name="Encre 150">
                <a:extLst>
                  <a:ext uri="{FF2B5EF4-FFF2-40B4-BE49-F238E27FC236}">
                    <a16:creationId xmlns:a16="http://schemas.microsoft.com/office/drawing/2014/main" id="{31CDB36D-F0D7-47BA-8A8A-538FD5746FA0}"/>
                  </a:ext>
                </a:extLst>
              </p14:cNvPr>
              <p14:cNvContentPartPr/>
              <p14:nvPr/>
            </p14:nvContentPartPr>
            <p14:xfrm>
              <a:off x="11553746" y="4170861"/>
              <a:ext cx="344520" cy="38160"/>
            </p14:xfrm>
          </p:contentPart>
        </mc:Choice>
        <mc:Fallback xmlns="">
          <p:pic>
            <p:nvPicPr>
              <p:cNvPr id="150" name="Encre 150">
                <a:extLst>
                  <a:ext uri="{FF2B5EF4-FFF2-40B4-BE49-F238E27FC236}">
                    <a16:creationId xmlns:a16="http://schemas.microsoft.com/office/drawing/2014/main" id="{31CDB36D-F0D7-47BA-8A8A-538FD5746FA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538266" y="4155234"/>
                <a:ext cx="375120" cy="69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3" name="Encre 153">
                <a:extLst>
                  <a:ext uri="{FF2B5EF4-FFF2-40B4-BE49-F238E27FC236}">
                    <a16:creationId xmlns:a16="http://schemas.microsoft.com/office/drawing/2014/main" id="{794DEF42-85FD-453F-A096-69EC7C1A13F8}"/>
                  </a:ext>
                </a:extLst>
              </p14:cNvPr>
              <p14:cNvContentPartPr/>
              <p14:nvPr/>
            </p14:nvContentPartPr>
            <p14:xfrm>
              <a:off x="7821986" y="4800141"/>
              <a:ext cx="381960" cy="156240"/>
            </p14:xfrm>
          </p:contentPart>
        </mc:Choice>
        <mc:Fallback xmlns="">
          <p:pic>
            <p:nvPicPr>
              <p:cNvPr id="153" name="Encre 153">
                <a:extLst>
                  <a:ext uri="{FF2B5EF4-FFF2-40B4-BE49-F238E27FC236}">
                    <a16:creationId xmlns:a16="http://schemas.microsoft.com/office/drawing/2014/main" id="{794DEF42-85FD-453F-A096-69EC7C1A13F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06521" y="4784661"/>
                <a:ext cx="412531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7" name="Encre 157">
                <a:extLst>
                  <a:ext uri="{FF2B5EF4-FFF2-40B4-BE49-F238E27FC236}">
                    <a16:creationId xmlns:a16="http://schemas.microsoft.com/office/drawing/2014/main" id="{321A676A-3034-641E-F9FD-6442AB26D589}"/>
                  </a:ext>
                </a:extLst>
              </p14:cNvPr>
              <p14:cNvContentPartPr/>
              <p14:nvPr/>
            </p14:nvContentPartPr>
            <p14:xfrm>
              <a:off x="8387186" y="4611861"/>
              <a:ext cx="160920" cy="516600"/>
            </p14:xfrm>
          </p:contentPart>
        </mc:Choice>
        <mc:Fallback xmlns="">
          <p:pic>
            <p:nvPicPr>
              <p:cNvPr id="157" name="Encre 157">
                <a:extLst>
                  <a:ext uri="{FF2B5EF4-FFF2-40B4-BE49-F238E27FC236}">
                    <a16:creationId xmlns:a16="http://schemas.microsoft.com/office/drawing/2014/main" id="{321A676A-3034-641E-F9FD-6442AB26D58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371741" y="4596381"/>
                <a:ext cx="191452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1" name="Encre 161">
                <a:extLst>
                  <a:ext uri="{FF2B5EF4-FFF2-40B4-BE49-F238E27FC236}">
                    <a16:creationId xmlns:a16="http://schemas.microsoft.com/office/drawing/2014/main" id="{E66A0EEB-33D8-6B13-DDA5-16135CDE9331}"/>
                  </a:ext>
                </a:extLst>
              </p14:cNvPr>
              <p14:cNvContentPartPr/>
              <p14:nvPr/>
            </p14:nvContentPartPr>
            <p14:xfrm>
              <a:off x="8607930" y="4764966"/>
              <a:ext cx="498600" cy="277200"/>
            </p14:xfrm>
          </p:contentPart>
        </mc:Choice>
        <mc:Fallback xmlns="">
          <p:pic>
            <p:nvPicPr>
              <p:cNvPr id="161" name="Encre 161">
                <a:extLst>
                  <a:ext uri="{FF2B5EF4-FFF2-40B4-BE49-F238E27FC236}">
                    <a16:creationId xmlns:a16="http://schemas.microsoft.com/office/drawing/2014/main" id="{E66A0EEB-33D8-6B13-DDA5-16135CDE933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592450" y="4749486"/>
                <a:ext cx="52920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2" name="Encre 161">
                <a:extLst>
                  <a:ext uri="{FF2B5EF4-FFF2-40B4-BE49-F238E27FC236}">
                    <a16:creationId xmlns:a16="http://schemas.microsoft.com/office/drawing/2014/main" id="{926CFF80-588A-DA0E-088A-CCBA9B1E5E4E}"/>
                  </a:ext>
                </a:extLst>
              </p14:cNvPr>
              <p14:cNvContentPartPr/>
              <p14:nvPr/>
            </p14:nvContentPartPr>
            <p14:xfrm>
              <a:off x="9188250" y="4631046"/>
              <a:ext cx="118440" cy="488520"/>
            </p14:xfrm>
          </p:contentPart>
        </mc:Choice>
        <mc:Fallback xmlns="">
          <p:pic>
            <p:nvPicPr>
              <p:cNvPr id="162" name="Encre 161">
                <a:extLst>
                  <a:ext uri="{FF2B5EF4-FFF2-40B4-BE49-F238E27FC236}">
                    <a16:creationId xmlns:a16="http://schemas.microsoft.com/office/drawing/2014/main" id="{926CFF80-588A-DA0E-088A-CCBA9B1E5E4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72770" y="4615566"/>
                <a:ext cx="14904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5" name="Encre 165">
                <a:extLst>
                  <a:ext uri="{FF2B5EF4-FFF2-40B4-BE49-F238E27FC236}">
                    <a16:creationId xmlns:a16="http://schemas.microsoft.com/office/drawing/2014/main" id="{16E501F0-354F-1F76-A8D5-5790660B0455}"/>
                  </a:ext>
                </a:extLst>
              </p14:cNvPr>
              <p14:cNvContentPartPr/>
              <p14:nvPr/>
            </p14:nvContentPartPr>
            <p14:xfrm>
              <a:off x="9547890" y="4728606"/>
              <a:ext cx="313920" cy="148680"/>
            </p14:xfrm>
          </p:contentPart>
        </mc:Choice>
        <mc:Fallback xmlns="">
          <p:pic>
            <p:nvPicPr>
              <p:cNvPr id="165" name="Encre 165">
                <a:extLst>
                  <a:ext uri="{FF2B5EF4-FFF2-40B4-BE49-F238E27FC236}">
                    <a16:creationId xmlns:a16="http://schemas.microsoft.com/office/drawing/2014/main" id="{16E501F0-354F-1F76-A8D5-5790660B045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532392" y="4713126"/>
                <a:ext cx="344555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4" name="Encre 175">
                <a:extLst>
                  <a:ext uri="{FF2B5EF4-FFF2-40B4-BE49-F238E27FC236}">
                    <a16:creationId xmlns:a16="http://schemas.microsoft.com/office/drawing/2014/main" id="{4615D3CB-AC28-D097-228E-7B550D52152C}"/>
                  </a:ext>
                </a:extLst>
              </p14:cNvPr>
              <p14:cNvContentPartPr/>
              <p14:nvPr/>
            </p14:nvContentPartPr>
            <p14:xfrm>
              <a:off x="11114610" y="4764606"/>
              <a:ext cx="411480" cy="66960"/>
            </p14:xfrm>
          </p:contentPart>
        </mc:Choice>
        <mc:Fallback xmlns="">
          <p:pic>
            <p:nvPicPr>
              <p:cNvPr id="174" name="Encre 175">
                <a:extLst>
                  <a:ext uri="{FF2B5EF4-FFF2-40B4-BE49-F238E27FC236}">
                    <a16:creationId xmlns:a16="http://schemas.microsoft.com/office/drawing/2014/main" id="{4615D3CB-AC28-D097-228E-7B550D52152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099116" y="4749209"/>
                <a:ext cx="442107" cy="97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5" name="Encre 175">
                <a:extLst>
                  <a:ext uri="{FF2B5EF4-FFF2-40B4-BE49-F238E27FC236}">
                    <a16:creationId xmlns:a16="http://schemas.microsoft.com/office/drawing/2014/main" id="{A3A6F05E-BC49-6F8A-F3A6-E1FBD8B73449}"/>
                  </a:ext>
                </a:extLst>
              </p14:cNvPr>
              <p14:cNvContentPartPr/>
              <p14:nvPr/>
            </p14:nvContentPartPr>
            <p14:xfrm>
              <a:off x="10092570" y="4631046"/>
              <a:ext cx="832320" cy="380520"/>
            </p14:xfrm>
          </p:contentPart>
        </mc:Choice>
        <mc:Fallback xmlns="">
          <p:pic>
            <p:nvPicPr>
              <p:cNvPr id="175" name="Encre 175">
                <a:extLst>
                  <a:ext uri="{FF2B5EF4-FFF2-40B4-BE49-F238E27FC236}">
                    <a16:creationId xmlns:a16="http://schemas.microsoft.com/office/drawing/2014/main" id="{A3A6F05E-BC49-6F8A-F3A6-E1FBD8B7344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077097" y="4615566"/>
                <a:ext cx="862907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76" name="Encre 175">
                <a:extLst>
                  <a:ext uri="{FF2B5EF4-FFF2-40B4-BE49-F238E27FC236}">
                    <a16:creationId xmlns:a16="http://schemas.microsoft.com/office/drawing/2014/main" id="{9935A3C8-B6B2-1EF4-5C49-F672D3C1EA50}"/>
                  </a:ext>
                </a:extLst>
              </p14:cNvPr>
              <p14:cNvContentPartPr/>
              <p14:nvPr/>
            </p14:nvContentPartPr>
            <p14:xfrm>
              <a:off x="11068530" y="4795206"/>
              <a:ext cx="318960" cy="51840"/>
            </p14:xfrm>
          </p:contentPart>
        </mc:Choice>
        <mc:Fallback xmlns="">
          <p:pic>
            <p:nvPicPr>
              <p:cNvPr id="176" name="Encre 175">
                <a:extLst>
                  <a:ext uri="{FF2B5EF4-FFF2-40B4-BE49-F238E27FC236}">
                    <a16:creationId xmlns:a16="http://schemas.microsoft.com/office/drawing/2014/main" id="{9935A3C8-B6B2-1EF4-5C49-F672D3C1EA5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053050" y="4779618"/>
                <a:ext cx="349560" cy="82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7" name="Encre 176">
                <a:extLst>
                  <a:ext uri="{FF2B5EF4-FFF2-40B4-BE49-F238E27FC236}">
                    <a16:creationId xmlns:a16="http://schemas.microsoft.com/office/drawing/2014/main" id="{D3A7457B-FB1F-8CFC-F43E-B2CE147C8E72}"/>
                  </a:ext>
                </a:extLst>
              </p14:cNvPr>
              <p14:cNvContentPartPr/>
              <p14:nvPr/>
            </p14:nvContentPartPr>
            <p14:xfrm>
              <a:off x="11388210" y="4733646"/>
              <a:ext cx="137880" cy="128880"/>
            </p14:xfrm>
          </p:contentPart>
        </mc:Choice>
        <mc:Fallback xmlns="">
          <p:pic>
            <p:nvPicPr>
              <p:cNvPr id="177" name="Encre 176">
                <a:extLst>
                  <a:ext uri="{FF2B5EF4-FFF2-40B4-BE49-F238E27FC236}">
                    <a16:creationId xmlns:a16="http://schemas.microsoft.com/office/drawing/2014/main" id="{D3A7457B-FB1F-8CFC-F43E-B2CE147C8E7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372730" y="4718166"/>
                <a:ext cx="1684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8" name="Encre 177">
                <a:extLst>
                  <a:ext uri="{FF2B5EF4-FFF2-40B4-BE49-F238E27FC236}">
                    <a16:creationId xmlns:a16="http://schemas.microsoft.com/office/drawing/2014/main" id="{5D826D69-71F7-C45F-AAE6-6682CEA3D120}"/>
                  </a:ext>
                </a:extLst>
              </p14:cNvPr>
              <p14:cNvContentPartPr/>
              <p14:nvPr/>
            </p14:nvContentPartPr>
            <p14:xfrm>
              <a:off x="11710770" y="4754166"/>
              <a:ext cx="46440" cy="10800"/>
            </p14:xfrm>
          </p:contentPart>
        </mc:Choice>
        <mc:Fallback xmlns="">
          <p:pic>
            <p:nvPicPr>
              <p:cNvPr id="178" name="Encre 177">
                <a:extLst>
                  <a:ext uri="{FF2B5EF4-FFF2-40B4-BE49-F238E27FC236}">
                    <a16:creationId xmlns:a16="http://schemas.microsoft.com/office/drawing/2014/main" id="{5D826D69-71F7-C45F-AAE6-6682CEA3D12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695409" y="4738152"/>
                <a:ext cx="76805" cy="42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9" name="Encre 178">
                <a:extLst>
                  <a:ext uri="{FF2B5EF4-FFF2-40B4-BE49-F238E27FC236}">
                    <a16:creationId xmlns:a16="http://schemas.microsoft.com/office/drawing/2014/main" id="{B04569EB-9008-E759-B3D9-6AF74F962B33}"/>
                  </a:ext>
                </a:extLst>
              </p14:cNvPr>
              <p14:cNvContentPartPr/>
              <p14:nvPr/>
            </p14:nvContentPartPr>
            <p14:xfrm>
              <a:off x="11823810" y="4749126"/>
              <a:ext cx="41400" cy="10800"/>
            </p14:xfrm>
          </p:contentPart>
        </mc:Choice>
        <mc:Fallback xmlns="">
          <p:pic>
            <p:nvPicPr>
              <p:cNvPr id="179" name="Encre 178">
                <a:extLst>
                  <a:ext uri="{FF2B5EF4-FFF2-40B4-BE49-F238E27FC236}">
                    <a16:creationId xmlns:a16="http://schemas.microsoft.com/office/drawing/2014/main" id="{B04569EB-9008-E759-B3D9-6AF74F962B3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808330" y="4733646"/>
                <a:ext cx="720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0" name="Encre 179">
                <a:extLst>
                  <a:ext uri="{FF2B5EF4-FFF2-40B4-BE49-F238E27FC236}">
                    <a16:creationId xmlns:a16="http://schemas.microsoft.com/office/drawing/2014/main" id="{FF93CD9A-C90C-F964-8340-A41F49752883}"/>
                  </a:ext>
                </a:extLst>
              </p14:cNvPr>
              <p14:cNvContentPartPr/>
              <p14:nvPr/>
            </p14:nvContentPartPr>
            <p14:xfrm>
              <a:off x="11977890" y="4759206"/>
              <a:ext cx="15840" cy="5400"/>
            </p14:xfrm>
          </p:contentPart>
        </mc:Choice>
        <mc:Fallback xmlns="">
          <p:pic>
            <p:nvPicPr>
              <p:cNvPr id="180" name="Encre 179">
                <a:extLst>
                  <a:ext uri="{FF2B5EF4-FFF2-40B4-BE49-F238E27FC236}">
                    <a16:creationId xmlns:a16="http://schemas.microsoft.com/office/drawing/2014/main" id="{FF93CD9A-C90C-F964-8340-A41F4975288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1962410" y="4743726"/>
                <a:ext cx="46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81" name="Encre 180">
                <a:extLst>
                  <a:ext uri="{FF2B5EF4-FFF2-40B4-BE49-F238E27FC236}">
                    <a16:creationId xmlns:a16="http://schemas.microsoft.com/office/drawing/2014/main" id="{267E539F-6090-6451-D2D7-B5031D165652}"/>
                  </a:ext>
                </a:extLst>
              </p14:cNvPr>
              <p14:cNvContentPartPr/>
              <p14:nvPr/>
            </p14:nvContentPartPr>
            <p14:xfrm>
              <a:off x="7410930" y="5632566"/>
              <a:ext cx="56880" cy="5400"/>
            </p14:xfrm>
          </p:contentPart>
        </mc:Choice>
        <mc:Fallback xmlns="">
          <p:pic>
            <p:nvPicPr>
              <p:cNvPr id="181" name="Encre 180">
                <a:extLst>
                  <a:ext uri="{FF2B5EF4-FFF2-40B4-BE49-F238E27FC236}">
                    <a16:creationId xmlns:a16="http://schemas.microsoft.com/office/drawing/2014/main" id="{267E539F-6090-6451-D2D7-B5031D16565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395450" y="5617086"/>
                <a:ext cx="8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2" name="Encre 181">
                <a:extLst>
                  <a:ext uri="{FF2B5EF4-FFF2-40B4-BE49-F238E27FC236}">
                    <a16:creationId xmlns:a16="http://schemas.microsoft.com/office/drawing/2014/main" id="{09FAA0C7-0062-14A6-B414-53B7DB6F9CC1}"/>
                  </a:ext>
                </a:extLst>
              </p14:cNvPr>
              <p14:cNvContentPartPr/>
              <p14:nvPr/>
            </p14:nvContentPartPr>
            <p14:xfrm>
              <a:off x="7626570" y="5632566"/>
              <a:ext cx="36360" cy="5400"/>
            </p14:xfrm>
          </p:contentPart>
        </mc:Choice>
        <mc:Fallback xmlns="">
          <p:pic>
            <p:nvPicPr>
              <p:cNvPr id="182" name="Encre 181">
                <a:extLst>
                  <a:ext uri="{FF2B5EF4-FFF2-40B4-BE49-F238E27FC236}">
                    <a16:creationId xmlns:a16="http://schemas.microsoft.com/office/drawing/2014/main" id="{09FAA0C7-0062-14A6-B414-53B7DB6F9CC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611090" y="5617086"/>
                <a:ext cx="6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3" name="Encre 182">
                <a:extLst>
                  <a:ext uri="{FF2B5EF4-FFF2-40B4-BE49-F238E27FC236}">
                    <a16:creationId xmlns:a16="http://schemas.microsoft.com/office/drawing/2014/main" id="{8911DF23-4D4A-8DDF-9DD0-A3AC9A913C69}"/>
                  </a:ext>
                </a:extLst>
              </p14:cNvPr>
              <p14:cNvContentPartPr/>
              <p14:nvPr/>
            </p14:nvContentPartPr>
            <p14:xfrm>
              <a:off x="7816650" y="5637606"/>
              <a:ext cx="10800" cy="5400"/>
            </p14:xfrm>
          </p:contentPart>
        </mc:Choice>
        <mc:Fallback xmlns="">
          <p:pic>
            <p:nvPicPr>
              <p:cNvPr id="183" name="Encre 182">
                <a:extLst>
                  <a:ext uri="{FF2B5EF4-FFF2-40B4-BE49-F238E27FC236}">
                    <a16:creationId xmlns:a16="http://schemas.microsoft.com/office/drawing/2014/main" id="{8911DF23-4D4A-8DDF-9DD0-A3AC9A913C6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800636" y="5622126"/>
                <a:ext cx="42455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84" name="Encre 183">
                <a:extLst>
                  <a:ext uri="{FF2B5EF4-FFF2-40B4-BE49-F238E27FC236}">
                    <a16:creationId xmlns:a16="http://schemas.microsoft.com/office/drawing/2014/main" id="{DF1560EB-236A-83B9-451E-20D7C9F479C9}"/>
                  </a:ext>
                </a:extLst>
              </p14:cNvPr>
              <p14:cNvContentPartPr/>
              <p14:nvPr/>
            </p14:nvContentPartPr>
            <p14:xfrm>
              <a:off x="8243250" y="5571006"/>
              <a:ext cx="416520" cy="46440"/>
            </p14:xfrm>
          </p:contentPart>
        </mc:Choice>
        <mc:Fallback xmlns="">
          <p:pic>
            <p:nvPicPr>
              <p:cNvPr id="184" name="Encre 183">
                <a:extLst>
                  <a:ext uri="{FF2B5EF4-FFF2-40B4-BE49-F238E27FC236}">
                    <a16:creationId xmlns:a16="http://schemas.microsoft.com/office/drawing/2014/main" id="{DF1560EB-236A-83B9-451E-20D7C9F479C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227770" y="5555645"/>
                <a:ext cx="447120" cy="76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5" name="Encre 184">
                <a:extLst>
                  <a:ext uri="{FF2B5EF4-FFF2-40B4-BE49-F238E27FC236}">
                    <a16:creationId xmlns:a16="http://schemas.microsoft.com/office/drawing/2014/main" id="{A5EAB54F-9D31-459A-1C1F-237A8D2DB800}"/>
                  </a:ext>
                </a:extLst>
              </p14:cNvPr>
              <p14:cNvContentPartPr/>
              <p14:nvPr/>
            </p14:nvContentPartPr>
            <p14:xfrm>
              <a:off x="8654010" y="5519526"/>
              <a:ext cx="87120" cy="159480"/>
            </p14:xfrm>
          </p:contentPart>
        </mc:Choice>
        <mc:Fallback xmlns="">
          <p:pic>
            <p:nvPicPr>
              <p:cNvPr id="185" name="Encre 184">
                <a:extLst>
                  <a:ext uri="{FF2B5EF4-FFF2-40B4-BE49-F238E27FC236}">
                    <a16:creationId xmlns:a16="http://schemas.microsoft.com/office/drawing/2014/main" id="{A5EAB54F-9D31-459A-1C1F-237A8D2DB80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638530" y="5504046"/>
                <a:ext cx="1177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03" name="Encre 202">
                <a:extLst>
                  <a:ext uri="{FF2B5EF4-FFF2-40B4-BE49-F238E27FC236}">
                    <a16:creationId xmlns:a16="http://schemas.microsoft.com/office/drawing/2014/main" id="{3E98F77A-3D6A-89BF-9D3B-8617DBB61D93}"/>
                  </a:ext>
                </a:extLst>
              </p14:cNvPr>
              <p14:cNvContentPartPr/>
              <p14:nvPr/>
            </p14:nvContentPartPr>
            <p14:xfrm>
              <a:off x="8556450" y="4065846"/>
              <a:ext cx="144360" cy="210960"/>
            </p14:xfrm>
          </p:contentPart>
        </mc:Choice>
        <mc:Fallback xmlns="">
          <p:pic>
            <p:nvPicPr>
              <p:cNvPr id="203" name="Encre 202">
                <a:extLst>
                  <a:ext uri="{FF2B5EF4-FFF2-40B4-BE49-F238E27FC236}">
                    <a16:creationId xmlns:a16="http://schemas.microsoft.com/office/drawing/2014/main" id="{3E98F77A-3D6A-89BF-9D3B-8617DBB61D9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540931" y="4050366"/>
                <a:ext cx="175037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04" name="Encre 203">
                <a:extLst>
                  <a:ext uri="{FF2B5EF4-FFF2-40B4-BE49-F238E27FC236}">
                    <a16:creationId xmlns:a16="http://schemas.microsoft.com/office/drawing/2014/main" id="{507D49E2-31DD-4BF0-7E5D-F538D989B43F}"/>
                  </a:ext>
                </a:extLst>
              </p14:cNvPr>
              <p14:cNvContentPartPr/>
              <p14:nvPr/>
            </p14:nvContentPartPr>
            <p14:xfrm>
              <a:off x="9054690" y="5278326"/>
              <a:ext cx="123480" cy="473040"/>
            </p14:xfrm>
          </p:contentPart>
        </mc:Choice>
        <mc:Fallback xmlns="">
          <p:pic>
            <p:nvPicPr>
              <p:cNvPr id="204" name="Encre 203">
                <a:extLst>
                  <a:ext uri="{FF2B5EF4-FFF2-40B4-BE49-F238E27FC236}">
                    <a16:creationId xmlns:a16="http://schemas.microsoft.com/office/drawing/2014/main" id="{507D49E2-31DD-4BF0-7E5D-F538D989B43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039210" y="5262846"/>
                <a:ext cx="15408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1" name="Encre 212">
                <a:extLst>
                  <a:ext uri="{FF2B5EF4-FFF2-40B4-BE49-F238E27FC236}">
                    <a16:creationId xmlns:a16="http://schemas.microsoft.com/office/drawing/2014/main" id="{309B37E0-658E-9572-F9B4-03AFD4445D3D}"/>
                  </a:ext>
                </a:extLst>
              </p14:cNvPr>
              <p14:cNvContentPartPr/>
              <p14:nvPr/>
            </p14:nvContentPartPr>
            <p14:xfrm>
              <a:off x="10179690" y="5391006"/>
              <a:ext cx="344880" cy="192600"/>
            </p14:xfrm>
          </p:contentPart>
        </mc:Choice>
        <mc:Fallback xmlns="">
          <p:pic>
            <p:nvPicPr>
              <p:cNvPr id="211" name="Encre 212">
                <a:extLst>
                  <a:ext uri="{FF2B5EF4-FFF2-40B4-BE49-F238E27FC236}">
                    <a16:creationId xmlns:a16="http://schemas.microsoft.com/office/drawing/2014/main" id="{309B37E0-658E-9572-F9B4-03AFD4445D3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164194" y="5375526"/>
                <a:ext cx="375512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12" name="Encre 212">
                <a:extLst>
                  <a:ext uri="{FF2B5EF4-FFF2-40B4-BE49-F238E27FC236}">
                    <a16:creationId xmlns:a16="http://schemas.microsoft.com/office/drawing/2014/main" id="{A06DDA1D-1509-28BC-C784-AD2EFAE4A45D}"/>
                  </a:ext>
                </a:extLst>
              </p14:cNvPr>
              <p14:cNvContentPartPr/>
              <p14:nvPr/>
            </p14:nvContentPartPr>
            <p14:xfrm>
              <a:off x="9359610" y="5272926"/>
              <a:ext cx="619920" cy="483480"/>
            </p14:xfrm>
          </p:contentPart>
        </mc:Choice>
        <mc:Fallback xmlns="">
          <p:pic>
            <p:nvPicPr>
              <p:cNvPr id="212" name="Encre 212">
                <a:extLst>
                  <a:ext uri="{FF2B5EF4-FFF2-40B4-BE49-F238E27FC236}">
                    <a16:creationId xmlns:a16="http://schemas.microsoft.com/office/drawing/2014/main" id="{A06DDA1D-1509-28BC-C784-AD2EFAE4A45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344139" y="5257434"/>
                <a:ext cx="650502" cy="514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6" name="Encre 216">
                <a:extLst>
                  <a:ext uri="{FF2B5EF4-FFF2-40B4-BE49-F238E27FC236}">
                    <a16:creationId xmlns:a16="http://schemas.microsoft.com/office/drawing/2014/main" id="{E39EF841-E7CE-FDE7-AB14-D4E5B6311FC2}"/>
                  </a:ext>
                </a:extLst>
              </p14:cNvPr>
              <p14:cNvContentPartPr/>
              <p14:nvPr/>
            </p14:nvContentPartPr>
            <p14:xfrm>
              <a:off x="10719330" y="5278326"/>
              <a:ext cx="380520" cy="411480"/>
            </p14:xfrm>
          </p:contentPart>
        </mc:Choice>
        <mc:Fallback xmlns="">
          <p:pic>
            <p:nvPicPr>
              <p:cNvPr id="216" name="Encre 216">
                <a:extLst>
                  <a:ext uri="{FF2B5EF4-FFF2-40B4-BE49-F238E27FC236}">
                    <a16:creationId xmlns:a16="http://schemas.microsoft.com/office/drawing/2014/main" id="{E39EF841-E7CE-FDE7-AB14-D4E5B6311FC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703850" y="5262846"/>
                <a:ext cx="41112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19" name="Encre 219">
                <a:extLst>
                  <a:ext uri="{FF2B5EF4-FFF2-40B4-BE49-F238E27FC236}">
                    <a16:creationId xmlns:a16="http://schemas.microsoft.com/office/drawing/2014/main" id="{37DB4D68-EFFF-2B3A-6FAA-B9B6E92F44DD}"/>
                  </a:ext>
                </a:extLst>
              </p14:cNvPr>
              <p14:cNvContentPartPr/>
              <p14:nvPr/>
            </p14:nvContentPartPr>
            <p14:xfrm>
              <a:off x="11191650" y="5268606"/>
              <a:ext cx="303480" cy="415800"/>
            </p14:xfrm>
          </p:contentPart>
        </mc:Choice>
        <mc:Fallback xmlns="">
          <p:pic>
            <p:nvPicPr>
              <p:cNvPr id="219" name="Encre 219">
                <a:extLst>
                  <a:ext uri="{FF2B5EF4-FFF2-40B4-BE49-F238E27FC236}">
                    <a16:creationId xmlns:a16="http://schemas.microsoft.com/office/drawing/2014/main" id="{37DB4D68-EFFF-2B3A-6FAA-B9B6E92F44D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176170" y="5253126"/>
                <a:ext cx="33408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30" name="Encre 232">
                <a:extLst>
                  <a:ext uri="{FF2B5EF4-FFF2-40B4-BE49-F238E27FC236}">
                    <a16:creationId xmlns:a16="http://schemas.microsoft.com/office/drawing/2014/main" id="{54FEDABA-2808-204C-83A9-0E08D388DE90}"/>
                  </a:ext>
                </a:extLst>
              </p14:cNvPr>
              <p14:cNvContentPartPr/>
              <p14:nvPr/>
            </p14:nvContentPartPr>
            <p14:xfrm>
              <a:off x="8187090" y="6038286"/>
              <a:ext cx="344160" cy="149400"/>
            </p14:xfrm>
          </p:contentPart>
        </mc:Choice>
        <mc:Fallback xmlns="">
          <p:pic>
            <p:nvPicPr>
              <p:cNvPr id="230" name="Encre 232">
                <a:extLst>
                  <a:ext uri="{FF2B5EF4-FFF2-40B4-BE49-F238E27FC236}">
                    <a16:creationId xmlns:a16="http://schemas.microsoft.com/office/drawing/2014/main" id="{54FEDABA-2808-204C-83A9-0E08D388DE9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171594" y="6022806"/>
                <a:ext cx="374792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31" name="Encre 232">
                <a:extLst>
                  <a:ext uri="{FF2B5EF4-FFF2-40B4-BE49-F238E27FC236}">
                    <a16:creationId xmlns:a16="http://schemas.microsoft.com/office/drawing/2014/main" id="{B40501E0-DE26-786B-69FF-6832533E89A4}"/>
                  </a:ext>
                </a:extLst>
              </p14:cNvPr>
              <p14:cNvContentPartPr/>
              <p14:nvPr/>
            </p14:nvContentPartPr>
            <p14:xfrm>
              <a:off x="7493010" y="6115326"/>
              <a:ext cx="360000" cy="36720"/>
            </p14:xfrm>
          </p:contentPart>
        </mc:Choice>
        <mc:Fallback xmlns="">
          <p:pic>
            <p:nvPicPr>
              <p:cNvPr id="231" name="Encre 232">
                <a:extLst>
                  <a:ext uri="{FF2B5EF4-FFF2-40B4-BE49-F238E27FC236}">
                    <a16:creationId xmlns:a16="http://schemas.microsoft.com/office/drawing/2014/main" id="{B40501E0-DE26-786B-69FF-6832533E89A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77530" y="6099693"/>
                <a:ext cx="390600" cy="67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32" name="Encre 232">
                <a:extLst>
                  <a:ext uri="{FF2B5EF4-FFF2-40B4-BE49-F238E27FC236}">
                    <a16:creationId xmlns:a16="http://schemas.microsoft.com/office/drawing/2014/main" id="{76DA4361-F5B8-0C9E-7624-7EB4EB4EE8C4}"/>
                  </a:ext>
                </a:extLst>
              </p14:cNvPr>
              <p14:cNvContentPartPr/>
              <p14:nvPr/>
            </p14:nvContentPartPr>
            <p14:xfrm>
              <a:off x="11566770" y="5391726"/>
              <a:ext cx="493560" cy="184680"/>
            </p14:xfrm>
          </p:contentPart>
        </mc:Choice>
        <mc:Fallback xmlns="">
          <p:pic>
            <p:nvPicPr>
              <p:cNvPr id="232" name="Encre 232">
                <a:extLst>
                  <a:ext uri="{FF2B5EF4-FFF2-40B4-BE49-F238E27FC236}">
                    <a16:creationId xmlns:a16="http://schemas.microsoft.com/office/drawing/2014/main" id="{76DA4361-F5B8-0C9E-7624-7EB4EB4EE8C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1551279" y="5376246"/>
                <a:ext cx="524182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33" name="Encre 232">
                <a:extLst>
                  <a:ext uri="{FF2B5EF4-FFF2-40B4-BE49-F238E27FC236}">
                    <a16:creationId xmlns:a16="http://schemas.microsoft.com/office/drawing/2014/main" id="{2B700F82-8BF5-BC91-361E-FE6CFEDB4D08}"/>
                  </a:ext>
                </a:extLst>
              </p14:cNvPr>
              <p14:cNvContentPartPr/>
              <p14:nvPr/>
            </p14:nvContentPartPr>
            <p14:xfrm>
              <a:off x="8947050" y="5869086"/>
              <a:ext cx="97920" cy="360000"/>
            </p14:xfrm>
          </p:contentPart>
        </mc:Choice>
        <mc:Fallback xmlns="">
          <p:pic>
            <p:nvPicPr>
              <p:cNvPr id="233" name="Encre 232">
                <a:extLst>
                  <a:ext uri="{FF2B5EF4-FFF2-40B4-BE49-F238E27FC236}">
                    <a16:creationId xmlns:a16="http://schemas.microsoft.com/office/drawing/2014/main" id="{2B700F82-8BF5-BC91-361E-FE6CFEDB4D0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931570" y="5853606"/>
                <a:ext cx="1285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41" name="Encre 241">
                <a:extLst>
                  <a:ext uri="{FF2B5EF4-FFF2-40B4-BE49-F238E27FC236}">
                    <a16:creationId xmlns:a16="http://schemas.microsoft.com/office/drawing/2014/main" id="{0DD74042-47C2-D665-B3AC-6D046255C4BA}"/>
                  </a:ext>
                </a:extLst>
              </p14:cNvPr>
              <p14:cNvContentPartPr/>
              <p14:nvPr/>
            </p14:nvContentPartPr>
            <p14:xfrm>
              <a:off x="9265290" y="5838126"/>
              <a:ext cx="1166760" cy="375480"/>
            </p14:xfrm>
          </p:contentPart>
        </mc:Choice>
        <mc:Fallback xmlns="">
          <p:pic>
            <p:nvPicPr>
              <p:cNvPr id="241" name="Encre 241">
                <a:extLst>
                  <a:ext uri="{FF2B5EF4-FFF2-40B4-BE49-F238E27FC236}">
                    <a16:creationId xmlns:a16="http://schemas.microsoft.com/office/drawing/2014/main" id="{0DD74042-47C2-D665-B3AC-6D046255C4B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249805" y="5822646"/>
                <a:ext cx="1197369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48" name="Encre 248">
                <a:extLst>
                  <a:ext uri="{FF2B5EF4-FFF2-40B4-BE49-F238E27FC236}">
                    <a16:creationId xmlns:a16="http://schemas.microsoft.com/office/drawing/2014/main" id="{38090D14-3818-C301-5203-A314CF40F324}"/>
                  </a:ext>
                </a:extLst>
              </p14:cNvPr>
              <p14:cNvContentPartPr/>
              <p14:nvPr/>
            </p14:nvContentPartPr>
            <p14:xfrm>
              <a:off x="10694130" y="5812566"/>
              <a:ext cx="713880" cy="390600"/>
            </p14:xfrm>
          </p:contentPart>
        </mc:Choice>
        <mc:Fallback xmlns="">
          <p:pic>
            <p:nvPicPr>
              <p:cNvPr id="248" name="Encre 248">
                <a:extLst>
                  <a:ext uri="{FF2B5EF4-FFF2-40B4-BE49-F238E27FC236}">
                    <a16:creationId xmlns:a16="http://schemas.microsoft.com/office/drawing/2014/main" id="{38090D14-3818-C301-5203-A314CF40F32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678650" y="5797100"/>
                <a:ext cx="744480" cy="4211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711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966" y="2592705"/>
            <a:ext cx="1654194" cy="55181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616" y="2820767"/>
            <a:ext cx="6471167" cy="3869374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720" y="4344963"/>
            <a:ext cx="1724168" cy="1646003"/>
          </a:xfrm>
          <a:prstGeom prst="rect">
            <a:avLst/>
          </a:prstGeom>
        </p:spPr>
      </p:pic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>
            <a:off x="876106" y="2682489"/>
            <a:ext cx="3877864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021F25B2-52D5-C93E-028E-23CB6DC746AB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4DA787DB-5858-8685-9132-2279675FF4CC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3549839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Remplissage du tableau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5">
                <a:extLst>
                  <a:ext uri="{FF2B5EF4-FFF2-40B4-BE49-F238E27FC236}">
                    <a16:creationId xmlns:a16="http://schemas.microsoft.com/office/drawing/2014/main" id="{B902EBDD-93FE-8A26-3E7A-3F9FEB9152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5800526"/>
                  </p:ext>
                </p:extLst>
              </p:nvPr>
            </p:nvGraphicFramePr>
            <p:xfrm>
              <a:off x="1165675" y="2170508"/>
              <a:ext cx="9773460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14455">
                      <a:extLst>
                        <a:ext uri="{9D8B030D-6E8A-4147-A177-3AD203B41FA5}">
                          <a16:colId xmlns:a16="http://schemas.microsoft.com/office/drawing/2014/main" val="122932724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8498413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3894763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6437538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82949775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402425659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3957076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74235775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59241437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360961098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764831053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470844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53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256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668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5664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87475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5">
                <a:extLst>
                  <a:ext uri="{FF2B5EF4-FFF2-40B4-BE49-F238E27FC236}">
                    <a16:creationId xmlns:a16="http://schemas.microsoft.com/office/drawing/2014/main" id="{B902EBDD-93FE-8A26-3E7A-3F9FEB9152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5800526"/>
                  </p:ext>
                </p:extLst>
              </p:nvPr>
            </p:nvGraphicFramePr>
            <p:xfrm>
              <a:off x="1165675" y="2170508"/>
              <a:ext cx="9773460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14455">
                      <a:extLst>
                        <a:ext uri="{9D8B030D-6E8A-4147-A177-3AD203B41FA5}">
                          <a16:colId xmlns:a16="http://schemas.microsoft.com/office/drawing/2014/main" val="122932724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8498413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3894763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6437538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82949775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402425659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3957076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74235775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59241437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360961098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764831053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470844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6" t="-1639" r="-109776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504" t="-1639" r="-1006015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639" r="-898507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639" r="-798507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3008" t="-1639" r="-70451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254" t="-1639" r="-59925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254" t="-1639" r="-49925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4511" t="-1639" r="-403008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507" t="-1639" r="-3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8507" t="-1639" r="-2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015" t="-1639" r="-10150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97761" t="-1639" r="-746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353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1639" r="-898507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256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6" t="-201639" r="-109776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504" t="-201639" r="-1006015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1639" r="-898507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6" t="-301639" r="-109776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504" t="-301639" r="-1006015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1639" r="-898507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668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6" t="-401639" r="-109776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504" t="-401639" r="-1006015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01639" r="-898507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5664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6" t="-501639" r="-109776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504" t="-501639" r="-1006015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01639" r="-898507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87475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Encre 22">
                <a:extLst>
                  <a:ext uri="{FF2B5EF4-FFF2-40B4-BE49-F238E27FC236}">
                    <a16:creationId xmlns:a16="http://schemas.microsoft.com/office/drawing/2014/main" id="{FDD33D4E-DD73-B16B-2909-B0FCDE534080}"/>
                  </a:ext>
                </a:extLst>
              </p14:cNvPr>
              <p14:cNvContentPartPr/>
              <p14:nvPr/>
            </p14:nvContentPartPr>
            <p14:xfrm>
              <a:off x="4502893" y="1783230"/>
              <a:ext cx="915840" cy="212040"/>
            </p14:xfrm>
          </p:contentPart>
        </mc:Choice>
        <mc:Fallback xmlns="">
          <p:pic>
            <p:nvPicPr>
              <p:cNvPr id="21" name="Encre 22">
                <a:extLst>
                  <a:ext uri="{FF2B5EF4-FFF2-40B4-BE49-F238E27FC236}">
                    <a16:creationId xmlns:a16="http://schemas.microsoft.com/office/drawing/2014/main" id="{FDD33D4E-DD73-B16B-2909-B0FCDE5340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7773" y="1767750"/>
                <a:ext cx="9464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Encre 25">
                <a:extLst>
                  <a:ext uri="{FF2B5EF4-FFF2-40B4-BE49-F238E27FC236}">
                    <a16:creationId xmlns:a16="http://schemas.microsoft.com/office/drawing/2014/main" id="{72750085-8987-8A5C-8B58-48D95F40F687}"/>
                  </a:ext>
                </a:extLst>
              </p14:cNvPr>
              <p14:cNvContentPartPr/>
              <p14:nvPr/>
            </p14:nvContentPartPr>
            <p14:xfrm>
              <a:off x="3862813" y="1926150"/>
              <a:ext cx="550800" cy="1227960"/>
            </p14:xfrm>
          </p:contentPart>
        </mc:Choice>
        <mc:Fallback xmlns="">
          <p:pic>
            <p:nvPicPr>
              <p:cNvPr id="25" name="Encre 25">
                <a:extLst>
                  <a:ext uri="{FF2B5EF4-FFF2-40B4-BE49-F238E27FC236}">
                    <a16:creationId xmlns:a16="http://schemas.microsoft.com/office/drawing/2014/main" id="{72750085-8987-8A5C-8B58-48D95F40F6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47333" y="1910670"/>
                <a:ext cx="581040" cy="12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Encre 28">
                <a:extLst>
                  <a:ext uri="{FF2B5EF4-FFF2-40B4-BE49-F238E27FC236}">
                    <a16:creationId xmlns:a16="http://schemas.microsoft.com/office/drawing/2014/main" id="{76BF9C8C-2D27-F85F-8060-B18935EA4775}"/>
                  </a:ext>
                </a:extLst>
              </p14:cNvPr>
              <p14:cNvContentPartPr/>
              <p14:nvPr/>
            </p14:nvContentPartPr>
            <p14:xfrm>
              <a:off x="4201573" y="2968350"/>
              <a:ext cx="6355440" cy="222480"/>
            </p14:xfrm>
          </p:contentPart>
        </mc:Choice>
        <mc:Fallback xmlns="">
          <p:pic>
            <p:nvPicPr>
              <p:cNvPr id="28" name="Encre 28">
                <a:extLst>
                  <a:ext uri="{FF2B5EF4-FFF2-40B4-BE49-F238E27FC236}">
                    <a16:creationId xmlns:a16="http://schemas.microsoft.com/office/drawing/2014/main" id="{76BF9C8C-2D27-F85F-8060-B18935EA47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86094" y="2953230"/>
                <a:ext cx="6385678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Encre 37">
                <a:extLst>
                  <a:ext uri="{FF2B5EF4-FFF2-40B4-BE49-F238E27FC236}">
                    <a16:creationId xmlns:a16="http://schemas.microsoft.com/office/drawing/2014/main" id="{22724708-8ECF-6000-C164-16D98BA2B02B}"/>
                  </a:ext>
                </a:extLst>
              </p14:cNvPr>
              <p14:cNvContentPartPr/>
              <p14:nvPr/>
            </p14:nvContentPartPr>
            <p14:xfrm>
              <a:off x="4238293" y="4153830"/>
              <a:ext cx="6260400" cy="143280"/>
            </p14:xfrm>
          </p:contentPart>
        </mc:Choice>
        <mc:Fallback xmlns="">
          <p:pic>
            <p:nvPicPr>
              <p:cNvPr id="35" name="Encre 37">
                <a:extLst>
                  <a:ext uri="{FF2B5EF4-FFF2-40B4-BE49-F238E27FC236}">
                    <a16:creationId xmlns:a16="http://schemas.microsoft.com/office/drawing/2014/main" id="{22724708-8ECF-6000-C164-16D98BA2B02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23173" y="4138350"/>
                <a:ext cx="62910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" name="Encre 37">
                <a:extLst>
                  <a:ext uri="{FF2B5EF4-FFF2-40B4-BE49-F238E27FC236}">
                    <a16:creationId xmlns:a16="http://schemas.microsoft.com/office/drawing/2014/main" id="{D02E0280-6979-79EF-0C4C-7DF7DCA05A5D}"/>
                  </a:ext>
                </a:extLst>
              </p14:cNvPr>
              <p14:cNvContentPartPr/>
              <p14:nvPr/>
            </p14:nvContentPartPr>
            <p14:xfrm>
              <a:off x="4190773" y="3730470"/>
              <a:ext cx="6408000" cy="233280"/>
            </p14:xfrm>
          </p:contentPart>
        </mc:Choice>
        <mc:Fallback xmlns="">
          <p:pic>
            <p:nvPicPr>
              <p:cNvPr id="36" name="Encre 37">
                <a:extLst>
                  <a:ext uri="{FF2B5EF4-FFF2-40B4-BE49-F238E27FC236}">
                    <a16:creationId xmlns:a16="http://schemas.microsoft.com/office/drawing/2014/main" id="{D02E0280-6979-79EF-0C4C-7DF7DCA05A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75653" y="3715350"/>
                <a:ext cx="64386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" name="Encre 37">
                <a:extLst>
                  <a:ext uri="{FF2B5EF4-FFF2-40B4-BE49-F238E27FC236}">
                    <a16:creationId xmlns:a16="http://schemas.microsoft.com/office/drawing/2014/main" id="{7481B30E-6132-C1F6-369D-01077E21E83F}"/>
                  </a:ext>
                </a:extLst>
              </p14:cNvPr>
              <p14:cNvContentPartPr/>
              <p14:nvPr/>
            </p14:nvContentPartPr>
            <p14:xfrm>
              <a:off x="4212013" y="3370470"/>
              <a:ext cx="6366240" cy="180720"/>
            </p14:xfrm>
          </p:contentPart>
        </mc:Choice>
        <mc:Fallback xmlns="">
          <p:pic>
            <p:nvPicPr>
              <p:cNvPr id="37" name="Encre 37">
                <a:extLst>
                  <a:ext uri="{FF2B5EF4-FFF2-40B4-BE49-F238E27FC236}">
                    <a16:creationId xmlns:a16="http://schemas.microsoft.com/office/drawing/2014/main" id="{7481B30E-6132-C1F6-369D-01077E21E83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96893" y="3355320"/>
                <a:ext cx="6396840" cy="211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0" name="Encre 40">
                <a:extLst>
                  <a:ext uri="{FF2B5EF4-FFF2-40B4-BE49-F238E27FC236}">
                    <a16:creationId xmlns:a16="http://schemas.microsoft.com/office/drawing/2014/main" id="{3D6F665A-70E3-2749-DD2B-1F3E8245737A}"/>
                  </a:ext>
                </a:extLst>
              </p14:cNvPr>
              <p14:cNvContentPartPr/>
              <p14:nvPr/>
            </p14:nvContentPartPr>
            <p14:xfrm>
              <a:off x="10170373" y="4259670"/>
              <a:ext cx="466200" cy="799560"/>
            </p14:xfrm>
          </p:contentPart>
        </mc:Choice>
        <mc:Fallback xmlns="">
          <p:pic>
            <p:nvPicPr>
              <p:cNvPr id="40" name="Encre 40">
                <a:extLst>
                  <a:ext uri="{FF2B5EF4-FFF2-40B4-BE49-F238E27FC236}">
                    <a16:creationId xmlns:a16="http://schemas.microsoft.com/office/drawing/2014/main" id="{3D6F665A-70E3-2749-DD2B-1F3E8245737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155253" y="4244190"/>
                <a:ext cx="496440" cy="8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8" name="Encre 48">
                <a:extLst>
                  <a:ext uri="{FF2B5EF4-FFF2-40B4-BE49-F238E27FC236}">
                    <a16:creationId xmlns:a16="http://schemas.microsoft.com/office/drawing/2014/main" id="{29940D6A-59A7-2D90-4C61-D1714EBE4DB9}"/>
                  </a:ext>
                </a:extLst>
              </p14:cNvPr>
              <p14:cNvContentPartPr/>
              <p14:nvPr/>
            </p14:nvContentPartPr>
            <p14:xfrm>
              <a:off x="9604093" y="4899750"/>
              <a:ext cx="466200" cy="289440"/>
            </p14:xfrm>
          </p:contentPart>
        </mc:Choice>
        <mc:Fallback xmlns="">
          <p:pic>
            <p:nvPicPr>
              <p:cNvPr id="48" name="Encre 48">
                <a:extLst>
                  <a:ext uri="{FF2B5EF4-FFF2-40B4-BE49-F238E27FC236}">
                    <a16:creationId xmlns:a16="http://schemas.microsoft.com/office/drawing/2014/main" id="{29940D6A-59A7-2D90-4C61-D1714EBE4D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88973" y="4884611"/>
                <a:ext cx="496440" cy="320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6" name="Encre 66">
                <a:extLst>
                  <a:ext uri="{FF2B5EF4-FFF2-40B4-BE49-F238E27FC236}">
                    <a16:creationId xmlns:a16="http://schemas.microsoft.com/office/drawing/2014/main" id="{1CBF379D-CC3D-DE8D-4D19-8BFECBA6A64A}"/>
                  </a:ext>
                </a:extLst>
              </p14:cNvPr>
              <p14:cNvContentPartPr/>
              <p14:nvPr/>
            </p14:nvContentPartPr>
            <p14:xfrm>
              <a:off x="8987413" y="5603550"/>
              <a:ext cx="124920" cy="69480"/>
            </p14:xfrm>
          </p:contentPart>
        </mc:Choice>
        <mc:Fallback xmlns="">
          <p:pic>
            <p:nvPicPr>
              <p:cNvPr id="66" name="Encre 66">
                <a:extLst>
                  <a:ext uri="{FF2B5EF4-FFF2-40B4-BE49-F238E27FC236}">
                    <a16:creationId xmlns:a16="http://schemas.microsoft.com/office/drawing/2014/main" id="{1CBF379D-CC3D-DE8D-4D19-8BFECBA6A64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972293" y="5588351"/>
                <a:ext cx="155520" cy="10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3" name="Encre 72">
                <a:extLst>
                  <a:ext uri="{FF2B5EF4-FFF2-40B4-BE49-F238E27FC236}">
                    <a16:creationId xmlns:a16="http://schemas.microsoft.com/office/drawing/2014/main" id="{44B861E6-DE65-B7B5-ABED-0D4AEE946228}"/>
                  </a:ext>
                </a:extLst>
              </p14:cNvPr>
              <p14:cNvContentPartPr/>
              <p14:nvPr/>
            </p14:nvContentPartPr>
            <p14:xfrm>
              <a:off x="10837093" y="5397990"/>
              <a:ext cx="450000" cy="185040"/>
            </p14:xfrm>
          </p:contentPart>
        </mc:Choice>
        <mc:Fallback xmlns="">
          <p:pic>
            <p:nvPicPr>
              <p:cNvPr id="73" name="Encre 72">
                <a:extLst>
                  <a:ext uri="{FF2B5EF4-FFF2-40B4-BE49-F238E27FC236}">
                    <a16:creationId xmlns:a16="http://schemas.microsoft.com/office/drawing/2014/main" id="{44B861E6-DE65-B7B5-ABED-0D4AEE94622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821973" y="5382510"/>
                <a:ext cx="4806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2" name="Encre 83">
                <a:extLst>
                  <a:ext uri="{FF2B5EF4-FFF2-40B4-BE49-F238E27FC236}">
                    <a16:creationId xmlns:a16="http://schemas.microsoft.com/office/drawing/2014/main" id="{C39DA12E-743B-C49B-EFF3-9383DF41F207}"/>
                  </a:ext>
                </a:extLst>
              </p14:cNvPr>
              <p14:cNvContentPartPr/>
              <p14:nvPr/>
            </p14:nvContentPartPr>
            <p14:xfrm>
              <a:off x="9482413" y="5778150"/>
              <a:ext cx="1302480" cy="318240"/>
            </p14:xfrm>
          </p:contentPart>
        </mc:Choice>
        <mc:Fallback xmlns="">
          <p:pic>
            <p:nvPicPr>
              <p:cNvPr id="82" name="Encre 83">
                <a:extLst>
                  <a:ext uri="{FF2B5EF4-FFF2-40B4-BE49-F238E27FC236}">
                    <a16:creationId xmlns:a16="http://schemas.microsoft.com/office/drawing/2014/main" id="{C39DA12E-743B-C49B-EFF3-9383DF41F20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467289" y="5763013"/>
                <a:ext cx="1333088" cy="348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3" name="Encre 83">
                <a:extLst>
                  <a:ext uri="{FF2B5EF4-FFF2-40B4-BE49-F238E27FC236}">
                    <a16:creationId xmlns:a16="http://schemas.microsoft.com/office/drawing/2014/main" id="{9A9FFA7D-257B-6B38-EE85-741D61DB8090}"/>
                  </a:ext>
                </a:extLst>
              </p14:cNvPr>
              <p14:cNvContentPartPr/>
              <p14:nvPr/>
            </p14:nvContentPartPr>
            <p14:xfrm>
              <a:off x="9543613" y="5355510"/>
              <a:ext cx="1045080" cy="290880"/>
            </p14:xfrm>
          </p:contentPart>
        </mc:Choice>
        <mc:Fallback xmlns="">
          <p:pic>
            <p:nvPicPr>
              <p:cNvPr id="83" name="Encre 83">
                <a:extLst>
                  <a:ext uri="{FF2B5EF4-FFF2-40B4-BE49-F238E27FC236}">
                    <a16:creationId xmlns:a16="http://schemas.microsoft.com/office/drawing/2014/main" id="{9A9FFA7D-257B-6B38-EE85-741D61DB809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528493" y="5340390"/>
                <a:ext cx="10756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1" name="Encre 150">
                <a:extLst>
                  <a:ext uri="{FF2B5EF4-FFF2-40B4-BE49-F238E27FC236}">
                    <a16:creationId xmlns:a16="http://schemas.microsoft.com/office/drawing/2014/main" id="{A93FE909-850C-A10F-C4DF-463FF1C45331}"/>
                  </a:ext>
                </a:extLst>
              </p14:cNvPr>
              <p14:cNvContentPartPr/>
              <p14:nvPr/>
            </p14:nvContentPartPr>
            <p14:xfrm>
              <a:off x="2319853" y="4508430"/>
              <a:ext cx="5686560" cy="2190960"/>
            </p14:xfrm>
          </p:contentPart>
        </mc:Choice>
        <mc:Fallback xmlns="">
          <p:pic>
            <p:nvPicPr>
              <p:cNvPr id="151" name="Encre 150">
                <a:extLst>
                  <a:ext uri="{FF2B5EF4-FFF2-40B4-BE49-F238E27FC236}">
                    <a16:creationId xmlns:a16="http://schemas.microsoft.com/office/drawing/2014/main" id="{A93FE909-850C-A10F-C4DF-463FF1C4533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04733" y="4492950"/>
                <a:ext cx="5717160" cy="222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84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Remplissage du tableau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80BA99F-8CD8-E0C3-A770-3ABAC59A3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18" y="1560265"/>
            <a:ext cx="8806512" cy="5297735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1C5D1DC5-E324-0641-DF46-ADE6D5C7D1CA}"/>
              </a:ext>
            </a:extLst>
          </p:cNvPr>
          <p:cNvGrpSpPr/>
          <p:nvPr/>
        </p:nvGrpSpPr>
        <p:grpSpPr>
          <a:xfrm>
            <a:off x="937150" y="5565310"/>
            <a:ext cx="10237320" cy="1137600"/>
            <a:chOff x="937150" y="5565310"/>
            <a:chExt cx="10237320" cy="11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53D06D5F-8AA4-ADCD-2D9E-072D6BBDD696}"/>
                    </a:ext>
                  </a:extLst>
                </p14:cNvPr>
                <p14:cNvContentPartPr/>
                <p14:nvPr/>
              </p14:nvContentPartPr>
              <p14:xfrm>
                <a:off x="1163950" y="6385030"/>
                <a:ext cx="467280" cy="5328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53D06D5F-8AA4-ADCD-2D9E-072D6BBDD69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09908" y="6276295"/>
                  <a:ext cx="575003" cy="270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B5B854D1-9AED-B664-B86A-D19BA5B203BE}"/>
                    </a:ext>
                  </a:extLst>
                </p14:cNvPr>
                <p14:cNvContentPartPr/>
                <p14:nvPr/>
              </p14:nvContentPartPr>
              <p14:xfrm>
                <a:off x="2654350" y="6358390"/>
                <a:ext cx="545400" cy="27000"/>
              </p14:xfrm>
            </p:contentPart>
          </mc:Choice>
          <mc:Fallback xmlns=""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B5B854D1-9AED-B664-B86A-D19BA5B203B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00350" y="6250390"/>
                  <a:ext cx="653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840E8369-F762-654A-5D3A-1AD7529E7BA4}"/>
                    </a:ext>
                  </a:extLst>
                </p14:cNvPr>
                <p14:cNvContentPartPr/>
                <p14:nvPr/>
              </p14:nvContentPartPr>
              <p14:xfrm>
                <a:off x="4159510" y="6374590"/>
                <a:ext cx="357840" cy="21600"/>
              </p14:xfrm>
            </p:contentPart>
          </mc:Choice>
          <mc:Fallback xmlns=""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840E8369-F762-654A-5D3A-1AD7529E7BA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05510" y="6266590"/>
                  <a:ext cx="4654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4" name="Encre 43">
                  <a:extLst>
                    <a:ext uri="{FF2B5EF4-FFF2-40B4-BE49-F238E27FC236}">
                      <a16:creationId xmlns:a16="http://schemas.microsoft.com/office/drawing/2014/main" id="{D5BC21A6-9CC6-8AFD-D942-9F30F7562A91}"/>
                    </a:ext>
                  </a:extLst>
                </p14:cNvPr>
                <p14:cNvContentPartPr/>
                <p14:nvPr/>
              </p14:nvContentPartPr>
              <p14:xfrm>
                <a:off x="5609590" y="6347950"/>
                <a:ext cx="421200" cy="37440"/>
              </p14:xfrm>
            </p:contentPart>
          </mc:Choice>
          <mc:Fallback xmlns="">
            <p:pic>
              <p:nvPicPr>
                <p:cNvPr id="44" name="Encre 43">
                  <a:extLst>
                    <a:ext uri="{FF2B5EF4-FFF2-40B4-BE49-F238E27FC236}">
                      <a16:creationId xmlns:a16="http://schemas.microsoft.com/office/drawing/2014/main" id="{D5BC21A6-9CC6-8AFD-D942-9F30F7562A9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55636" y="6239950"/>
                  <a:ext cx="528748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C5731609-FE8A-C929-D7BA-5E0B2829CEEC}"/>
                    </a:ext>
                  </a:extLst>
                </p14:cNvPr>
                <p14:cNvContentPartPr/>
                <p14:nvPr/>
              </p14:nvContentPartPr>
              <p14:xfrm>
                <a:off x="7104670" y="6385030"/>
                <a:ext cx="397080" cy="4284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C5731609-FE8A-C929-D7BA-5E0B2829CEE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50670" y="6276115"/>
                  <a:ext cx="504720" cy="260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05912BB3-7BED-6796-E13C-A1537137B0DB}"/>
                    </a:ext>
                  </a:extLst>
                </p14:cNvPr>
                <p14:cNvContentPartPr/>
                <p14:nvPr/>
              </p14:nvContentPartPr>
              <p14:xfrm>
                <a:off x="8665630" y="6371350"/>
                <a:ext cx="429120" cy="5076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05912BB3-7BED-6796-E13C-A1537137B0D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11630" y="6263350"/>
                  <a:ext cx="536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0" name="Encre 49">
                  <a:extLst>
                    <a:ext uri="{FF2B5EF4-FFF2-40B4-BE49-F238E27FC236}">
                      <a16:creationId xmlns:a16="http://schemas.microsoft.com/office/drawing/2014/main" id="{AD265399-D388-EA96-DCAC-8EB25149C7E5}"/>
                    </a:ext>
                  </a:extLst>
                </p14:cNvPr>
                <p14:cNvContentPartPr/>
                <p14:nvPr/>
              </p14:nvContentPartPr>
              <p14:xfrm>
                <a:off x="9263590" y="5808310"/>
                <a:ext cx="375480" cy="555480"/>
              </p14:xfrm>
            </p:contentPart>
          </mc:Choice>
          <mc:Fallback xmlns="">
            <p:pic>
              <p:nvPicPr>
                <p:cNvPr id="50" name="Encre 49">
                  <a:extLst>
                    <a:ext uri="{FF2B5EF4-FFF2-40B4-BE49-F238E27FC236}">
                      <a16:creationId xmlns:a16="http://schemas.microsoft.com/office/drawing/2014/main" id="{AD265399-D388-EA96-DCAC-8EB25149C7E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48110" y="5792830"/>
                  <a:ext cx="40608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1033BC13-4A3A-6D99-159B-AF3EE776763B}"/>
                    </a:ext>
                  </a:extLst>
                </p14:cNvPr>
                <p14:cNvContentPartPr/>
                <p14:nvPr/>
              </p14:nvContentPartPr>
              <p14:xfrm>
                <a:off x="9819430" y="5565310"/>
                <a:ext cx="201600" cy="327240"/>
              </p14:xfrm>
            </p:contentPart>
          </mc:Choice>
          <mc:Fallback xmlns=""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1033BC13-4A3A-6D99-159B-AF3EE776763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03950" y="5549830"/>
                  <a:ext cx="2322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7357A1EF-2BF9-07AC-5C4C-44662A480E38}"/>
                    </a:ext>
                  </a:extLst>
                </p14:cNvPr>
                <p14:cNvContentPartPr/>
                <p14:nvPr/>
              </p14:nvContentPartPr>
              <p14:xfrm>
                <a:off x="10163230" y="5723710"/>
                <a:ext cx="111600" cy="576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7357A1EF-2BF9-07AC-5C4C-44662A480E3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47700" y="5708230"/>
                  <a:ext cx="142299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7BC167C8-6E7D-4442-FC4A-36F488AC0A1B}"/>
                    </a:ext>
                  </a:extLst>
                </p14:cNvPr>
                <p14:cNvContentPartPr/>
                <p14:nvPr/>
              </p14:nvContentPartPr>
              <p14:xfrm>
                <a:off x="10205710" y="5760790"/>
                <a:ext cx="100800" cy="2664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7BC167C8-6E7D-4442-FC4A-36F488AC0A1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90285" y="5745516"/>
                  <a:ext cx="131291" cy="568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72C39214-5B44-A7B4-4157-172FD2F332D1}"/>
                    </a:ext>
                  </a:extLst>
                </p14:cNvPr>
                <p14:cNvContentPartPr/>
                <p14:nvPr/>
              </p14:nvContentPartPr>
              <p14:xfrm>
                <a:off x="10449070" y="5612470"/>
                <a:ext cx="127440" cy="13788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72C39214-5B44-A7B4-4157-172FD2F332D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33590" y="5597030"/>
                  <a:ext cx="158040" cy="1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0" name="Encre 59">
                  <a:extLst>
                    <a:ext uri="{FF2B5EF4-FFF2-40B4-BE49-F238E27FC236}">
                      <a16:creationId xmlns:a16="http://schemas.microsoft.com/office/drawing/2014/main" id="{F0A36361-471B-153D-0FDF-0AB951EBE9D4}"/>
                    </a:ext>
                  </a:extLst>
                </p14:cNvPr>
                <p14:cNvContentPartPr/>
                <p14:nvPr/>
              </p14:nvContentPartPr>
              <p14:xfrm>
                <a:off x="10539070" y="5665390"/>
                <a:ext cx="53280" cy="217440"/>
              </p14:xfrm>
            </p:contentPart>
          </mc:Choice>
          <mc:Fallback xmlns="">
            <p:pic>
              <p:nvPicPr>
                <p:cNvPr id="60" name="Encre 59">
                  <a:extLst>
                    <a:ext uri="{FF2B5EF4-FFF2-40B4-BE49-F238E27FC236}">
                      <a16:creationId xmlns:a16="http://schemas.microsoft.com/office/drawing/2014/main" id="{F0A36361-471B-153D-0FDF-0AB951EBE9D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23590" y="5649910"/>
                  <a:ext cx="83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9243BA7B-B7A8-34D4-559B-205313713F7E}"/>
                    </a:ext>
                  </a:extLst>
                </p14:cNvPr>
                <p14:cNvContentPartPr/>
                <p14:nvPr/>
              </p14:nvContentPartPr>
              <p14:xfrm>
                <a:off x="9840670" y="6099190"/>
                <a:ext cx="143280" cy="16200"/>
              </p14:xfrm>
            </p:contentPart>
          </mc:Choice>
          <mc:Fallback xmlns=""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9243BA7B-B7A8-34D4-559B-205313713F7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25190" y="6083710"/>
                  <a:ext cx="173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5C66F5A7-646A-49DA-B6CA-5A13F88F7092}"/>
                    </a:ext>
                  </a:extLst>
                </p14:cNvPr>
                <p14:cNvContentPartPr/>
                <p14:nvPr/>
              </p14:nvContentPartPr>
              <p14:xfrm>
                <a:off x="9866950" y="6189190"/>
                <a:ext cx="111600" cy="5760"/>
              </p14:xfrm>
            </p:contentPart>
          </mc:Choice>
          <mc:Fallback xmlns=""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5C66F5A7-646A-49DA-B6CA-5A13F88F709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51420" y="6172678"/>
                  <a:ext cx="142299" cy="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E1D489E8-B12A-9E71-0173-521F57B9F17E}"/>
                    </a:ext>
                  </a:extLst>
                </p14:cNvPr>
                <p14:cNvContentPartPr/>
                <p14:nvPr/>
              </p14:nvContentPartPr>
              <p14:xfrm>
                <a:off x="10222270" y="5972830"/>
                <a:ext cx="169200" cy="227160"/>
              </p14:xfrm>
            </p:contentPart>
          </mc:Choice>
          <mc:Fallback xmlns=""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E1D489E8-B12A-9E71-0173-521F57B9F17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06790" y="5957350"/>
                  <a:ext cx="1998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8" name="Encre 67">
                  <a:extLst>
                    <a:ext uri="{FF2B5EF4-FFF2-40B4-BE49-F238E27FC236}">
                      <a16:creationId xmlns:a16="http://schemas.microsoft.com/office/drawing/2014/main" id="{CBDC3BB9-CD53-02D7-DE07-C21DDBF4376C}"/>
                    </a:ext>
                  </a:extLst>
                </p14:cNvPr>
                <p14:cNvContentPartPr/>
                <p14:nvPr/>
              </p14:nvContentPartPr>
              <p14:xfrm>
                <a:off x="10390750" y="6099190"/>
                <a:ext cx="164520" cy="100440"/>
              </p14:xfrm>
            </p:contentPart>
          </mc:Choice>
          <mc:Fallback xmlns="">
            <p:pic>
              <p:nvPicPr>
                <p:cNvPr id="68" name="Encre 67">
                  <a:extLst>
                    <a:ext uri="{FF2B5EF4-FFF2-40B4-BE49-F238E27FC236}">
                      <a16:creationId xmlns:a16="http://schemas.microsoft.com/office/drawing/2014/main" id="{CBDC3BB9-CD53-02D7-DE07-C21DDBF4376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375236" y="6083654"/>
                  <a:ext cx="195187" cy="131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5D6DFC13-015D-B9D4-4068-3CF67321FC59}"/>
                    </a:ext>
                  </a:extLst>
                </p14:cNvPr>
                <p14:cNvContentPartPr/>
                <p14:nvPr/>
              </p14:nvContentPartPr>
              <p14:xfrm>
                <a:off x="10586590" y="6083350"/>
                <a:ext cx="95760" cy="10620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5D6DFC13-015D-B9D4-4068-3CF67321FC5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71052" y="6067870"/>
                  <a:ext cx="126475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25348A9F-9687-F9F1-4D17-7210C91DECC3}"/>
                    </a:ext>
                  </a:extLst>
                </p14:cNvPr>
                <p14:cNvContentPartPr/>
                <p14:nvPr/>
              </p14:nvContentPartPr>
              <p14:xfrm>
                <a:off x="10835350" y="5999470"/>
                <a:ext cx="339120" cy="15840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25348A9F-9687-F9F1-4D17-7210C91DECC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19854" y="5983990"/>
                  <a:ext cx="369753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4" name="Encre 73">
                  <a:extLst>
                    <a:ext uri="{FF2B5EF4-FFF2-40B4-BE49-F238E27FC236}">
                      <a16:creationId xmlns:a16="http://schemas.microsoft.com/office/drawing/2014/main" id="{9ED74EFD-B765-0F00-B672-A4C206BFD85A}"/>
                    </a:ext>
                  </a:extLst>
                </p14:cNvPr>
                <p14:cNvContentPartPr/>
                <p14:nvPr/>
              </p14:nvContentPartPr>
              <p14:xfrm>
                <a:off x="10205710" y="6374590"/>
                <a:ext cx="137520" cy="222480"/>
              </p14:xfrm>
            </p:contentPart>
          </mc:Choice>
          <mc:Fallback xmlns="">
            <p:pic>
              <p:nvPicPr>
                <p:cNvPr id="74" name="Encre 73">
                  <a:extLst>
                    <a:ext uri="{FF2B5EF4-FFF2-40B4-BE49-F238E27FC236}">
                      <a16:creationId xmlns:a16="http://schemas.microsoft.com/office/drawing/2014/main" id="{9ED74EFD-B765-0F00-B672-A4C206BFD85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90230" y="6359110"/>
                  <a:ext cx="168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0C4806B9-5BC5-8B29-2673-B907558A26F3}"/>
                    </a:ext>
                  </a:extLst>
                </p14:cNvPr>
                <p14:cNvContentPartPr/>
                <p14:nvPr/>
              </p14:nvContentPartPr>
              <p14:xfrm>
                <a:off x="10390750" y="6469630"/>
                <a:ext cx="148680" cy="10620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0C4806B9-5BC5-8B29-2673-B907558A26F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75232" y="6454150"/>
                  <a:ext cx="179354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2460D687-0740-3BCE-F570-C8AC93BEDCCC}"/>
                    </a:ext>
                  </a:extLst>
                </p14:cNvPr>
                <p14:cNvContentPartPr/>
                <p14:nvPr/>
              </p14:nvContentPartPr>
              <p14:xfrm>
                <a:off x="10581190" y="6443350"/>
                <a:ext cx="270360" cy="14328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2460D687-0740-3BCE-F570-C8AC93BEDCC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565710" y="6427870"/>
                  <a:ext cx="300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0" name="Encre 79">
                  <a:extLst>
                    <a:ext uri="{FF2B5EF4-FFF2-40B4-BE49-F238E27FC236}">
                      <a16:creationId xmlns:a16="http://schemas.microsoft.com/office/drawing/2014/main" id="{A3FF8F80-154D-117C-0CB6-9EA58493663F}"/>
                    </a:ext>
                  </a:extLst>
                </p14:cNvPr>
                <p14:cNvContentPartPr/>
                <p14:nvPr/>
              </p14:nvContentPartPr>
              <p14:xfrm>
                <a:off x="937150" y="6639190"/>
                <a:ext cx="214920" cy="32040"/>
              </p14:xfrm>
            </p:contentPart>
          </mc:Choice>
          <mc:Fallback xmlns="">
            <p:pic>
              <p:nvPicPr>
                <p:cNvPr id="80" name="Encre 79">
                  <a:extLst>
                    <a:ext uri="{FF2B5EF4-FFF2-40B4-BE49-F238E27FC236}">
                      <a16:creationId xmlns:a16="http://schemas.microsoft.com/office/drawing/2014/main" id="{A3FF8F80-154D-117C-0CB6-9EA58493663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3150" y="6531190"/>
                  <a:ext cx="322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432A4DC6-540E-E69C-287C-54A4A5BDCB96}"/>
                    </a:ext>
                  </a:extLst>
                </p14:cNvPr>
                <p14:cNvContentPartPr/>
                <p14:nvPr/>
              </p14:nvContentPartPr>
              <p14:xfrm>
                <a:off x="2442670" y="6633790"/>
                <a:ext cx="227880" cy="576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432A4DC6-540E-E69C-287C-54A4A5BDCB9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88670" y="6525790"/>
                  <a:ext cx="335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4" name="Encre 83">
                  <a:extLst>
                    <a:ext uri="{FF2B5EF4-FFF2-40B4-BE49-F238E27FC236}">
                      <a16:creationId xmlns:a16="http://schemas.microsoft.com/office/drawing/2014/main" id="{88D81C51-1C92-44A4-DC46-D3D67AA6B60C}"/>
                    </a:ext>
                  </a:extLst>
                </p14:cNvPr>
                <p14:cNvContentPartPr/>
                <p14:nvPr/>
              </p14:nvContentPartPr>
              <p14:xfrm>
                <a:off x="3898150" y="6633790"/>
                <a:ext cx="259560" cy="16200"/>
              </p14:xfrm>
            </p:contentPart>
          </mc:Choice>
          <mc:Fallback xmlns="">
            <p:pic>
              <p:nvPicPr>
                <p:cNvPr id="84" name="Encre 83">
                  <a:extLst>
                    <a:ext uri="{FF2B5EF4-FFF2-40B4-BE49-F238E27FC236}">
                      <a16:creationId xmlns:a16="http://schemas.microsoft.com/office/drawing/2014/main" id="{88D81C51-1C92-44A4-DC46-D3D67AA6B60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44150" y="6525790"/>
                  <a:ext cx="367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6" name="Encre 85">
                  <a:extLst>
                    <a:ext uri="{FF2B5EF4-FFF2-40B4-BE49-F238E27FC236}">
                      <a16:creationId xmlns:a16="http://schemas.microsoft.com/office/drawing/2014/main" id="{28C94C8E-3E78-AF36-451F-BFC5AB798E1B}"/>
                    </a:ext>
                  </a:extLst>
                </p14:cNvPr>
                <p14:cNvContentPartPr/>
                <p14:nvPr/>
              </p14:nvContentPartPr>
              <p14:xfrm>
                <a:off x="5427430" y="6665470"/>
                <a:ext cx="291240" cy="24840"/>
              </p14:xfrm>
            </p:contentPart>
          </mc:Choice>
          <mc:Fallback xmlns="">
            <p:pic>
              <p:nvPicPr>
                <p:cNvPr id="86" name="Encre 85">
                  <a:extLst>
                    <a:ext uri="{FF2B5EF4-FFF2-40B4-BE49-F238E27FC236}">
                      <a16:creationId xmlns:a16="http://schemas.microsoft.com/office/drawing/2014/main" id="{28C94C8E-3E78-AF36-451F-BFC5AB798E1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73497" y="6557470"/>
                  <a:ext cx="398747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734CB629-B880-38F5-39EA-B3AECDC5E6A6}"/>
                    </a:ext>
                  </a:extLst>
                </p14:cNvPr>
                <p14:cNvContentPartPr/>
                <p14:nvPr/>
              </p14:nvContentPartPr>
              <p14:xfrm>
                <a:off x="6824230" y="6651790"/>
                <a:ext cx="370800" cy="24480"/>
              </p14:xfrm>
            </p:contentPart>
          </mc:Choice>
          <mc:Fallback xmlns=""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734CB629-B880-38F5-39EA-B3AECDC5E6A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70230" y="6543790"/>
                  <a:ext cx="478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0" name="Encre 89">
                  <a:extLst>
                    <a:ext uri="{FF2B5EF4-FFF2-40B4-BE49-F238E27FC236}">
                      <a16:creationId xmlns:a16="http://schemas.microsoft.com/office/drawing/2014/main" id="{FFA584BD-0D55-05EC-29DD-370ECD568C43}"/>
                    </a:ext>
                  </a:extLst>
                </p14:cNvPr>
                <p14:cNvContentPartPr/>
                <p14:nvPr/>
              </p14:nvContentPartPr>
              <p14:xfrm>
                <a:off x="8345230" y="6670870"/>
                <a:ext cx="331560" cy="32040"/>
              </p14:xfrm>
            </p:contentPart>
          </mc:Choice>
          <mc:Fallback xmlns="">
            <p:pic>
              <p:nvPicPr>
                <p:cNvPr id="90" name="Encre 89">
                  <a:extLst>
                    <a:ext uri="{FF2B5EF4-FFF2-40B4-BE49-F238E27FC236}">
                      <a16:creationId xmlns:a16="http://schemas.microsoft.com/office/drawing/2014/main" id="{FFA584BD-0D55-05EC-29DD-370ECD568C4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91171" y="6562870"/>
                  <a:ext cx="439317" cy="24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1658010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Remplissage du tableau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5">
                <a:extLst>
                  <a:ext uri="{FF2B5EF4-FFF2-40B4-BE49-F238E27FC236}">
                    <a16:creationId xmlns:a16="http://schemas.microsoft.com/office/drawing/2014/main" id="{B902EBDD-93FE-8A26-3E7A-3F9FEB9152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65675" y="2170508"/>
              <a:ext cx="9773460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14455">
                      <a:extLst>
                        <a:ext uri="{9D8B030D-6E8A-4147-A177-3AD203B41FA5}">
                          <a16:colId xmlns:a16="http://schemas.microsoft.com/office/drawing/2014/main" val="122932724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8498413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3894763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6437538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82949775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402425659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3957076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74235775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59241437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360961098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764831053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470844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53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256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668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5664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87475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5">
                <a:extLst>
                  <a:ext uri="{FF2B5EF4-FFF2-40B4-BE49-F238E27FC236}">
                    <a16:creationId xmlns:a16="http://schemas.microsoft.com/office/drawing/2014/main" id="{B902EBDD-93FE-8A26-3E7A-3F9FEB9152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65675" y="2170508"/>
              <a:ext cx="9773460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14455">
                      <a:extLst>
                        <a:ext uri="{9D8B030D-6E8A-4147-A177-3AD203B41FA5}">
                          <a16:colId xmlns:a16="http://schemas.microsoft.com/office/drawing/2014/main" val="122932724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8498413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3894763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6437538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82949775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402425659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3957076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74235775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59241437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360961098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764831053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470844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6" t="-1639" r="-109776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504" t="-1639" r="-1006015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639" r="-898507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639" r="-798507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3008" t="-1639" r="-70451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254" t="-1639" r="-59925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254" t="-1639" r="-49925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4511" t="-1639" r="-403008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507" t="-1639" r="-3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8507" t="-1639" r="-2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015" t="-1639" r="-10150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97761" t="-1639" r="-746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353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1639" r="-898507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256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6" t="-201639" r="-109776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504" t="-201639" r="-1006015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1639" r="-898507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6" t="-301639" r="-109776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504" t="-301639" r="-1006015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1639" r="-898507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668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6" t="-401639" r="-109776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504" t="-401639" r="-1006015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01639" r="-898507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5664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6" t="-501639" r="-109776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504" t="-501639" r="-1006015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01639" r="-898507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87475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Encre 22">
                <a:extLst>
                  <a:ext uri="{FF2B5EF4-FFF2-40B4-BE49-F238E27FC236}">
                    <a16:creationId xmlns:a16="http://schemas.microsoft.com/office/drawing/2014/main" id="{FDD33D4E-DD73-B16B-2909-B0FCDE534080}"/>
                  </a:ext>
                </a:extLst>
              </p14:cNvPr>
              <p14:cNvContentPartPr/>
              <p14:nvPr/>
            </p14:nvContentPartPr>
            <p14:xfrm>
              <a:off x="4502893" y="1783230"/>
              <a:ext cx="915840" cy="212040"/>
            </p14:xfrm>
          </p:contentPart>
        </mc:Choice>
        <mc:Fallback xmlns="">
          <p:pic>
            <p:nvPicPr>
              <p:cNvPr id="21" name="Encre 22">
                <a:extLst>
                  <a:ext uri="{FF2B5EF4-FFF2-40B4-BE49-F238E27FC236}">
                    <a16:creationId xmlns:a16="http://schemas.microsoft.com/office/drawing/2014/main" id="{FDD33D4E-DD73-B16B-2909-B0FCDE5340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7413" y="1767750"/>
                <a:ext cx="9464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Encre 25">
                <a:extLst>
                  <a:ext uri="{FF2B5EF4-FFF2-40B4-BE49-F238E27FC236}">
                    <a16:creationId xmlns:a16="http://schemas.microsoft.com/office/drawing/2014/main" id="{72750085-8987-8A5C-8B58-48D95F40F687}"/>
                  </a:ext>
                </a:extLst>
              </p14:cNvPr>
              <p14:cNvContentPartPr/>
              <p14:nvPr/>
            </p14:nvContentPartPr>
            <p14:xfrm>
              <a:off x="3862813" y="1926150"/>
              <a:ext cx="550800" cy="1227960"/>
            </p14:xfrm>
          </p:contentPart>
        </mc:Choice>
        <mc:Fallback xmlns="">
          <p:pic>
            <p:nvPicPr>
              <p:cNvPr id="25" name="Encre 25">
                <a:extLst>
                  <a:ext uri="{FF2B5EF4-FFF2-40B4-BE49-F238E27FC236}">
                    <a16:creationId xmlns:a16="http://schemas.microsoft.com/office/drawing/2014/main" id="{72750085-8987-8A5C-8B58-48D95F40F6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47333" y="1910670"/>
                <a:ext cx="581400" cy="12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Encre 28">
                <a:extLst>
                  <a:ext uri="{FF2B5EF4-FFF2-40B4-BE49-F238E27FC236}">
                    <a16:creationId xmlns:a16="http://schemas.microsoft.com/office/drawing/2014/main" id="{76BF9C8C-2D27-F85F-8060-B18935EA4775}"/>
                  </a:ext>
                </a:extLst>
              </p14:cNvPr>
              <p14:cNvContentPartPr/>
              <p14:nvPr/>
            </p14:nvContentPartPr>
            <p14:xfrm>
              <a:off x="4201573" y="2968350"/>
              <a:ext cx="6355440" cy="222480"/>
            </p14:xfrm>
          </p:contentPart>
        </mc:Choice>
        <mc:Fallback xmlns="">
          <p:pic>
            <p:nvPicPr>
              <p:cNvPr id="28" name="Encre 28">
                <a:extLst>
                  <a:ext uri="{FF2B5EF4-FFF2-40B4-BE49-F238E27FC236}">
                    <a16:creationId xmlns:a16="http://schemas.microsoft.com/office/drawing/2014/main" id="{76BF9C8C-2D27-F85F-8060-B18935EA47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86094" y="2952870"/>
                <a:ext cx="6386038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Encre 37">
                <a:extLst>
                  <a:ext uri="{FF2B5EF4-FFF2-40B4-BE49-F238E27FC236}">
                    <a16:creationId xmlns:a16="http://schemas.microsoft.com/office/drawing/2014/main" id="{22724708-8ECF-6000-C164-16D98BA2B02B}"/>
                  </a:ext>
                </a:extLst>
              </p14:cNvPr>
              <p14:cNvContentPartPr/>
              <p14:nvPr/>
            </p14:nvContentPartPr>
            <p14:xfrm>
              <a:off x="4238293" y="4153830"/>
              <a:ext cx="6260400" cy="143280"/>
            </p14:xfrm>
          </p:contentPart>
        </mc:Choice>
        <mc:Fallback xmlns="">
          <p:pic>
            <p:nvPicPr>
              <p:cNvPr id="35" name="Encre 37">
                <a:extLst>
                  <a:ext uri="{FF2B5EF4-FFF2-40B4-BE49-F238E27FC236}">
                    <a16:creationId xmlns:a16="http://schemas.microsoft.com/office/drawing/2014/main" id="{22724708-8ECF-6000-C164-16D98BA2B02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22813" y="4138350"/>
                <a:ext cx="62910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" name="Encre 37">
                <a:extLst>
                  <a:ext uri="{FF2B5EF4-FFF2-40B4-BE49-F238E27FC236}">
                    <a16:creationId xmlns:a16="http://schemas.microsoft.com/office/drawing/2014/main" id="{D02E0280-6979-79EF-0C4C-7DF7DCA05A5D}"/>
                  </a:ext>
                </a:extLst>
              </p14:cNvPr>
              <p14:cNvContentPartPr/>
              <p14:nvPr/>
            </p14:nvContentPartPr>
            <p14:xfrm>
              <a:off x="4190773" y="3730470"/>
              <a:ext cx="6408000" cy="233280"/>
            </p14:xfrm>
          </p:contentPart>
        </mc:Choice>
        <mc:Fallback xmlns="">
          <p:pic>
            <p:nvPicPr>
              <p:cNvPr id="36" name="Encre 37">
                <a:extLst>
                  <a:ext uri="{FF2B5EF4-FFF2-40B4-BE49-F238E27FC236}">
                    <a16:creationId xmlns:a16="http://schemas.microsoft.com/office/drawing/2014/main" id="{D02E0280-6979-79EF-0C4C-7DF7DCA05A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75293" y="3714990"/>
                <a:ext cx="64386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" name="Encre 37">
                <a:extLst>
                  <a:ext uri="{FF2B5EF4-FFF2-40B4-BE49-F238E27FC236}">
                    <a16:creationId xmlns:a16="http://schemas.microsoft.com/office/drawing/2014/main" id="{7481B30E-6132-C1F6-369D-01077E21E83F}"/>
                  </a:ext>
                </a:extLst>
              </p14:cNvPr>
              <p14:cNvContentPartPr/>
              <p14:nvPr/>
            </p14:nvContentPartPr>
            <p14:xfrm>
              <a:off x="4212013" y="3370470"/>
              <a:ext cx="6366240" cy="180720"/>
            </p14:xfrm>
          </p:contentPart>
        </mc:Choice>
        <mc:Fallback xmlns="">
          <p:pic>
            <p:nvPicPr>
              <p:cNvPr id="37" name="Encre 37">
                <a:extLst>
                  <a:ext uri="{FF2B5EF4-FFF2-40B4-BE49-F238E27FC236}">
                    <a16:creationId xmlns:a16="http://schemas.microsoft.com/office/drawing/2014/main" id="{7481B30E-6132-C1F6-369D-01077E21E83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96533" y="3354959"/>
                <a:ext cx="6396840" cy="211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0" name="Encre 40">
                <a:extLst>
                  <a:ext uri="{FF2B5EF4-FFF2-40B4-BE49-F238E27FC236}">
                    <a16:creationId xmlns:a16="http://schemas.microsoft.com/office/drawing/2014/main" id="{3D6F665A-70E3-2749-DD2B-1F3E8245737A}"/>
                  </a:ext>
                </a:extLst>
              </p14:cNvPr>
              <p14:cNvContentPartPr/>
              <p14:nvPr/>
            </p14:nvContentPartPr>
            <p14:xfrm>
              <a:off x="10170373" y="4259670"/>
              <a:ext cx="466200" cy="799560"/>
            </p14:xfrm>
          </p:contentPart>
        </mc:Choice>
        <mc:Fallback xmlns="">
          <p:pic>
            <p:nvPicPr>
              <p:cNvPr id="40" name="Encre 40">
                <a:extLst>
                  <a:ext uri="{FF2B5EF4-FFF2-40B4-BE49-F238E27FC236}">
                    <a16:creationId xmlns:a16="http://schemas.microsoft.com/office/drawing/2014/main" id="{3D6F665A-70E3-2749-DD2B-1F3E8245737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154881" y="4244190"/>
                <a:ext cx="496824" cy="8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8" name="Encre 48">
                <a:extLst>
                  <a:ext uri="{FF2B5EF4-FFF2-40B4-BE49-F238E27FC236}">
                    <a16:creationId xmlns:a16="http://schemas.microsoft.com/office/drawing/2014/main" id="{29940D6A-59A7-2D90-4C61-D1714EBE4DB9}"/>
                  </a:ext>
                </a:extLst>
              </p14:cNvPr>
              <p14:cNvContentPartPr/>
              <p14:nvPr/>
            </p14:nvContentPartPr>
            <p14:xfrm>
              <a:off x="9604093" y="4899750"/>
              <a:ext cx="466200" cy="289440"/>
            </p14:xfrm>
          </p:contentPart>
        </mc:Choice>
        <mc:Fallback xmlns="">
          <p:pic>
            <p:nvPicPr>
              <p:cNvPr id="48" name="Encre 48">
                <a:extLst>
                  <a:ext uri="{FF2B5EF4-FFF2-40B4-BE49-F238E27FC236}">
                    <a16:creationId xmlns:a16="http://schemas.microsoft.com/office/drawing/2014/main" id="{29940D6A-59A7-2D90-4C61-D1714EBE4D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88601" y="4884251"/>
                <a:ext cx="496824" cy="320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6" name="Encre 66">
                <a:extLst>
                  <a:ext uri="{FF2B5EF4-FFF2-40B4-BE49-F238E27FC236}">
                    <a16:creationId xmlns:a16="http://schemas.microsoft.com/office/drawing/2014/main" id="{1CBF379D-CC3D-DE8D-4D19-8BFECBA6A64A}"/>
                  </a:ext>
                </a:extLst>
              </p14:cNvPr>
              <p14:cNvContentPartPr/>
              <p14:nvPr/>
            </p14:nvContentPartPr>
            <p14:xfrm>
              <a:off x="8987413" y="5603550"/>
              <a:ext cx="124920" cy="69480"/>
            </p14:xfrm>
          </p:contentPart>
        </mc:Choice>
        <mc:Fallback xmlns="">
          <p:pic>
            <p:nvPicPr>
              <p:cNvPr id="66" name="Encre 66">
                <a:extLst>
                  <a:ext uri="{FF2B5EF4-FFF2-40B4-BE49-F238E27FC236}">
                    <a16:creationId xmlns:a16="http://schemas.microsoft.com/office/drawing/2014/main" id="{1CBF379D-CC3D-DE8D-4D19-8BFECBA6A64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971933" y="5587989"/>
                <a:ext cx="155520" cy="10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3" name="Encre 72">
                <a:extLst>
                  <a:ext uri="{FF2B5EF4-FFF2-40B4-BE49-F238E27FC236}">
                    <a16:creationId xmlns:a16="http://schemas.microsoft.com/office/drawing/2014/main" id="{44B861E6-DE65-B7B5-ABED-0D4AEE946228}"/>
                  </a:ext>
                </a:extLst>
              </p14:cNvPr>
              <p14:cNvContentPartPr/>
              <p14:nvPr/>
            </p14:nvContentPartPr>
            <p14:xfrm>
              <a:off x="10837093" y="5397990"/>
              <a:ext cx="450000" cy="185040"/>
            </p14:xfrm>
          </p:contentPart>
        </mc:Choice>
        <mc:Fallback xmlns="">
          <p:pic>
            <p:nvPicPr>
              <p:cNvPr id="73" name="Encre 72">
                <a:extLst>
                  <a:ext uri="{FF2B5EF4-FFF2-40B4-BE49-F238E27FC236}">
                    <a16:creationId xmlns:a16="http://schemas.microsoft.com/office/drawing/2014/main" id="{44B861E6-DE65-B7B5-ABED-0D4AEE94622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821613" y="5382510"/>
                <a:ext cx="4806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2" name="Encre 83">
                <a:extLst>
                  <a:ext uri="{FF2B5EF4-FFF2-40B4-BE49-F238E27FC236}">
                    <a16:creationId xmlns:a16="http://schemas.microsoft.com/office/drawing/2014/main" id="{C39DA12E-743B-C49B-EFF3-9383DF41F207}"/>
                  </a:ext>
                </a:extLst>
              </p14:cNvPr>
              <p14:cNvContentPartPr/>
              <p14:nvPr/>
            </p14:nvContentPartPr>
            <p14:xfrm>
              <a:off x="9482413" y="5778150"/>
              <a:ext cx="1302480" cy="318240"/>
            </p14:xfrm>
          </p:contentPart>
        </mc:Choice>
        <mc:Fallback xmlns="">
          <p:pic>
            <p:nvPicPr>
              <p:cNvPr id="82" name="Encre 83">
                <a:extLst>
                  <a:ext uri="{FF2B5EF4-FFF2-40B4-BE49-F238E27FC236}">
                    <a16:creationId xmlns:a16="http://schemas.microsoft.com/office/drawing/2014/main" id="{C39DA12E-743B-C49B-EFF3-9383DF41F20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466929" y="5762652"/>
                <a:ext cx="1333088" cy="348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3" name="Encre 83">
                <a:extLst>
                  <a:ext uri="{FF2B5EF4-FFF2-40B4-BE49-F238E27FC236}">
                    <a16:creationId xmlns:a16="http://schemas.microsoft.com/office/drawing/2014/main" id="{9A9FFA7D-257B-6B38-EE85-741D61DB8090}"/>
                  </a:ext>
                </a:extLst>
              </p14:cNvPr>
              <p14:cNvContentPartPr/>
              <p14:nvPr/>
            </p14:nvContentPartPr>
            <p14:xfrm>
              <a:off x="9543613" y="5355510"/>
              <a:ext cx="1045080" cy="290880"/>
            </p14:xfrm>
          </p:contentPart>
        </mc:Choice>
        <mc:Fallback xmlns="">
          <p:pic>
            <p:nvPicPr>
              <p:cNvPr id="83" name="Encre 83">
                <a:extLst>
                  <a:ext uri="{FF2B5EF4-FFF2-40B4-BE49-F238E27FC236}">
                    <a16:creationId xmlns:a16="http://schemas.microsoft.com/office/drawing/2014/main" id="{9A9FFA7D-257B-6B38-EE85-741D61DB809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528133" y="5340011"/>
                <a:ext cx="1075680" cy="321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1" name="Encre 150">
                <a:extLst>
                  <a:ext uri="{FF2B5EF4-FFF2-40B4-BE49-F238E27FC236}">
                    <a16:creationId xmlns:a16="http://schemas.microsoft.com/office/drawing/2014/main" id="{A93FE909-850C-A10F-C4DF-463FF1C45331}"/>
                  </a:ext>
                </a:extLst>
              </p14:cNvPr>
              <p14:cNvContentPartPr/>
              <p14:nvPr/>
            </p14:nvContentPartPr>
            <p14:xfrm>
              <a:off x="2307252" y="5355510"/>
              <a:ext cx="5686560" cy="2190960"/>
            </p14:xfrm>
          </p:contentPart>
        </mc:Choice>
        <mc:Fallback xmlns="">
          <p:pic>
            <p:nvPicPr>
              <p:cNvPr id="151" name="Encre 150">
                <a:extLst>
                  <a:ext uri="{FF2B5EF4-FFF2-40B4-BE49-F238E27FC236}">
                    <a16:creationId xmlns:a16="http://schemas.microsoft.com/office/drawing/2014/main" id="{A93FE909-850C-A10F-C4DF-463FF1C4533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91772" y="5340033"/>
                <a:ext cx="5717160" cy="2221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8B5B718D-F48A-AC9B-A800-0FD9CE35F270}"/>
                  </a:ext>
                </a:extLst>
              </p14:cNvPr>
              <p14:cNvContentPartPr/>
              <p14:nvPr/>
            </p14:nvContentPartPr>
            <p14:xfrm>
              <a:off x="4063693" y="2672070"/>
              <a:ext cx="196200" cy="20160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8B5B718D-F48A-AC9B-A800-0FD9CE35F27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48213" y="2656562"/>
                <a:ext cx="226800" cy="232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6ED8656F-459D-F4C8-7587-81CAE27FB5CC}"/>
                  </a:ext>
                </a:extLst>
              </p14:cNvPr>
              <p14:cNvContentPartPr/>
              <p14:nvPr/>
            </p14:nvContentPartPr>
            <p14:xfrm>
              <a:off x="4789453" y="2687910"/>
              <a:ext cx="190440" cy="19548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6ED8656F-459D-F4C8-7587-81CAE27FB5C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73973" y="2672430"/>
                <a:ext cx="2210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B4F925B1-61F5-2EEE-F066-34D6362B60C8}"/>
                  </a:ext>
                </a:extLst>
              </p14:cNvPr>
              <p14:cNvContentPartPr/>
              <p14:nvPr/>
            </p14:nvContentPartPr>
            <p14:xfrm>
              <a:off x="5630053" y="2656230"/>
              <a:ext cx="206640" cy="20160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B4F925B1-61F5-2EEE-F066-34D6362B60C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14573" y="2640722"/>
                <a:ext cx="237240" cy="232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E439396D-09E6-108F-B76F-D823351A932F}"/>
                  </a:ext>
                </a:extLst>
              </p14:cNvPr>
              <p14:cNvContentPartPr/>
              <p14:nvPr/>
            </p14:nvContentPartPr>
            <p14:xfrm>
              <a:off x="6471373" y="2682870"/>
              <a:ext cx="222480" cy="180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E439396D-09E6-108F-B76F-D823351A93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455893" y="2667390"/>
                <a:ext cx="2530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316304DD-E5BD-B8A2-4978-6503C073DBC3}"/>
                  </a:ext>
                </a:extLst>
              </p14:cNvPr>
              <p14:cNvContentPartPr/>
              <p14:nvPr/>
            </p14:nvContentPartPr>
            <p14:xfrm>
              <a:off x="4063693" y="2656230"/>
              <a:ext cx="6572520" cy="12204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316304DD-E5BD-B8A2-4978-6503C073DBC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009693" y="2548548"/>
                <a:ext cx="6680160" cy="337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E712B97A-BD98-DA6D-C49B-996CE91304D8}"/>
                  </a:ext>
                </a:extLst>
              </p14:cNvPr>
              <p14:cNvContentPartPr/>
              <p14:nvPr/>
            </p14:nvContentPartPr>
            <p14:xfrm>
              <a:off x="7841893" y="1830750"/>
              <a:ext cx="434160" cy="180360"/>
            </p14:xfrm>
          </p:contentPart>
        </mc:Choice>
        <mc:Fallback xmlns=""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E712B97A-BD98-DA6D-C49B-996CE91304D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826413" y="1815270"/>
                <a:ext cx="4647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3" name="Encre 38">
                <a:extLst>
                  <a:ext uri="{FF2B5EF4-FFF2-40B4-BE49-F238E27FC236}">
                    <a16:creationId xmlns:a16="http://schemas.microsoft.com/office/drawing/2014/main" id="{C02D7EF6-0B74-7F9D-441C-C13758BD8AEA}"/>
                  </a:ext>
                </a:extLst>
              </p14:cNvPr>
              <p14:cNvContentPartPr/>
              <p14:nvPr/>
            </p14:nvContentPartPr>
            <p14:xfrm>
              <a:off x="8683573" y="1719510"/>
              <a:ext cx="720000" cy="270360"/>
            </p14:xfrm>
          </p:contentPart>
        </mc:Choice>
        <mc:Fallback xmlns="">
          <p:pic>
            <p:nvPicPr>
              <p:cNvPr id="33" name="Encre 38">
                <a:extLst>
                  <a:ext uri="{FF2B5EF4-FFF2-40B4-BE49-F238E27FC236}">
                    <a16:creationId xmlns:a16="http://schemas.microsoft.com/office/drawing/2014/main" id="{C02D7EF6-0B74-7F9D-441C-C13758BD8AE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668093" y="1704009"/>
                <a:ext cx="750600" cy="301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4" name="Encre 38">
                <a:extLst>
                  <a:ext uri="{FF2B5EF4-FFF2-40B4-BE49-F238E27FC236}">
                    <a16:creationId xmlns:a16="http://schemas.microsoft.com/office/drawing/2014/main" id="{7F19D126-725D-EFD8-C8F0-375AE6717684}"/>
                  </a:ext>
                </a:extLst>
              </p14:cNvPr>
              <p14:cNvContentPartPr/>
              <p14:nvPr/>
            </p14:nvContentPartPr>
            <p14:xfrm>
              <a:off x="7095973" y="1740750"/>
              <a:ext cx="471240" cy="270360"/>
            </p14:xfrm>
          </p:contentPart>
        </mc:Choice>
        <mc:Fallback xmlns="">
          <p:pic>
            <p:nvPicPr>
              <p:cNvPr id="34" name="Encre 38">
                <a:extLst>
                  <a:ext uri="{FF2B5EF4-FFF2-40B4-BE49-F238E27FC236}">
                    <a16:creationId xmlns:a16="http://schemas.microsoft.com/office/drawing/2014/main" id="{7F19D126-725D-EFD8-C8F0-375AE671768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80505" y="1725249"/>
                <a:ext cx="501817" cy="301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8" name="Encre 38">
                <a:extLst>
                  <a:ext uri="{FF2B5EF4-FFF2-40B4-BE49-F238E27FC236}">
                    <a16:creationId xmlns:a16="http://schemas.microsoft.com/office/drawing/2014/main" id="{0269C480-E871-755C-0992-1AD0F40B2A2E}"/>
                  </a:ext>
                </a:extLst>
              </p14:cNvPr>
              <p14:cNvContentPartPr/>
              <p14:nvPr/>
            </p14:nvContentPartPr>
            <p14:xfrm>
              <a:off x="6323413" y="1846590"/>
              <a:ext cx="528480" cy="878760"/>
            </p14:xfrm>
          </p:contentPart>
        </mc:Choice>
        <mc:Fallback xmlns="">
          <p:pic>
            <p:nvPicPr>
              <p:cNvPr id="38" name="Encre 38">
                <a:extLst>
                  <a:ext uri="{FF2B5EF4-FFF2-40B4-BE49-F238E27FC236}">
                    <a16:creationId xmlns:a16="http://schemas.microsoft.com/office/drawing/2014/main" id="{0269C480-E871-755C-0992-1AD0F40B2A2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307933" y="1831110"/>
                <a:ext cx="559080" cy="90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7" name="Encre 97">
                <a:extLst>
                  <a:ext uri="{FF2B5EF4-FFF2-40B4-BE49-F238E27FC236}">
                    <a16:creationId xmlns:a16="http://schemas.microsoft.com/office/drawing/2014/main" id="{5693E071-9022-DE15-B952-A2CDF58ACCC0}"/>
                  </a:ext>
                </a:extLst>
              </p14:cNvPr>
              <p14:cNvContentPartPr/>
              <p14:nvPr/>
            </p14:nvContentPartPr>
            <p14:xfrm>
              <a:off x="7302253" y="2666670"/>
              <a:ext cx="3321720" cy="233280"/>
            </p14:xfrm>
          </p:contentPart>
        </mc:Choice>
        <mc:Fallback xmlns="">
          <p:pic>
            <p:nvPicPr>
              <p:cNvPr id="97" name="Encre 97">
                <a:extLst>
                  <a:ext uri="{FF2B5EF4-FFF2-40B4-BE49-F238E27FC236}">
                    <a16:creationId xmlns:a16="http://schemas.microsoft.com/office/drawing/2014/main" id="{5693E071-9022-DE15-B952-A2CDF58ACCC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286773" y="2651190"/>
                <a:ext cx="33523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9" name="Encre 98">
                <a:extLst>
                  <a:ext uri="{FF2B5EF4-FFF2-40B4-BE49-F238E27FC236}">
                    <a16:creationId xmlns:a16="http://schemas.microsoft.com/office/drawing/2014/main" id="{06F0DB4C-AA4C-CC18-B64E-9887D80BD728}"/>
                  </a:ext>
                </a:extLst>
              </p14:cNvPr>
              <p14:cNvContentPartPr/>
              <p14:nvPr/>
            </p14:nvContentPartPr>
            <p14:xfrm>
              <a:off x="2349373" y="4448670"/>
              <a:ext cx="4556520" cy="867240"/>
            </p14:xfrm>
          </p:contentPart>
        </mc:Choice>
        <mc:Fallback xmlns="">
          <p:pic>
            <p:nvPicPr>
              <p:cNvPr id="99" name="Encre 98">
                <a:extLst>
                  <a:ext uri="{FF2B5EF4-FFF2-40B4-BE49-F238E27FC236}">
                    <a16:creationId xmlns:a16="http://schemas.microsoft.com/office/drawing/2014/main" id="{06F0DB4C-AA4C-CC18-B64E-9887D80BD72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333893" y="4433196"/>
                <a:ext cx="4587120" cy="8978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52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Récursion </a:t>
            </a:r>
            <a:r>
              <a:rPr lang="fr-CH" sz="4000" dirty="0">
                <a:solidFill>
                  <a:srgbClr val="FFFFFF"/>
                </a:solidFill>
                <a:sym typeface="Wingdings" panose="05000000000000000000" pitchFamily="2" charset="2"/>
              </a:rPr>
              <a:t> itération</a:t>
            </a:r>
            <a:endParaRPr lang="fr-CH" sz="4000" dirty="0">
              <a:solidFill>
                <a:srgbClr val="FFFFFF"/>
              </a:solidFill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40718D3-950C-EB9B-2932-9E2C61BD7000}"/>
              </a:ext>
            </a:extLst>
          </p:cNvPr>
          <p:cNvSpPr txBox="1"/>
          <p:nvPr/>
        </p:nvSpPr>
        <p:spPr>
          <a:xfrm>
            <a:off x="110052" y="1771767"/>
            <a:ext cx="634862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knapsack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sz="16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[[</a:t>
            </a:r>
            <a:r>
              <a:rPr lang="fr-CH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</a:p>
          <a:p>
            <a:r>
              <a:rPr lang="fr-CH" sz="16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fr-CH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fr-CH" sz="16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fr-CH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fr-CH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sz="16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fr-CH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&lt;=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endParaRPr lang="fr-CH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endParaRPr lang="fr-CH" sz="1600" b="0" dirty="0">
              <a:solidFill>
                <a:srgbClr val="001080"/>
              </a:solidFill>
              <a:effectLst/>
              <a:latin typeface="Consolas" panose="020B0609020204030204" pitchFamily="49" charset="0"/>
            </a:endParaRPr>
          </a:p>
          <a:p>
            <a:endParaRPr lang="fr-CH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fr-CH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FB575EB-A1FF-F197-15A1-DEBBDF46CE66}"/>
              </a:ext>
            </a:extLst>
          </p:cNvPr>
          <p:cNvSpPr txBox="1"/>
          <p:nvPr/>
        </p:nvSpPr>
        <p:spPr>
          <a:xfrm>
            <a:off x="6319574" y="1770502"/>
            <a:ext cx="587242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knapsack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sz="16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[[</a:t>
            </a:r>
            <a:r>
              <a:rPr lang="fr-CH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</a:p>
          <a:p>
            <a:r>
              <a:rPr lang="fr-CH" sz="16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</a:p>
          <a:p>
            <a:endParaRPr lang="fr-CH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6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fr-CH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k allant de N-1 à 0</a:t>
            </a:r>
            <a:endParaRPr lang="fr-CH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    </a:t>
            </a:r>
            <a:r>
              <a:rPr lang="fr-CH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c allant de 0 à C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 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 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fr-CH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&lt;=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]] +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fr-CH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endParaRPr lang="fr-CH" sz="1600" b="0" dirty="0">
              <a:solidFill>
                <a:srgbClr val="001080"/>
              </a:solidFill>
              <a:effectLst/>
              <a:latin typeface="Consolas" panose="020B0609020204030204" pitchFamily="49" charset="0"/>
            </a:endParaRPr>
          </a:p>
          <a:p>
            <a:endParaRPr lang="fr-CH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fr-CH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br>
              <a:rPr lang="fr-CH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fr-CH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506D33F9-8DF5-3A5E-0097-278E0B3A00C7}"/>
              </a:ext>
            </a:extLst>
          </p:cNvPr>
          <p:cNvSpPr/>
          <p:nvPr/>
        </p:nvSpPr>
        <p:spPr>
          <a:xfrm>
            <a:off x="1075262" y="3300235"/>
            <a:ext cx="2096201" cy="484688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C1B63731-BA07-9DB6-1A3A-EFB129FE4CA6}"/>
              </a:ext>
            </a:extLst>
          </p:cNvPr>
          <p:cNvSpPr/>
          <p:nvPr/>
        </p:nvSpPr>
        <p:spPr>
          <a:xfrm>
            <a:off x="6835597" y="3028956"/>
            <a:ext cx="4281141" cy="271279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D4CFA0B8-C897-AF98-B32B-A1A0267D8FC4}"/>
              </a:ext>
            </a:extLst>
          </p:cNvPr>
          <p:cNvSpPr/>
          <p:nvPr/>
        </p:nvSpPr>
        <p:spPr>
          <a:xfrm>
            <a:off x="2836544" y="3982025"/>
            <a:ext cx="1833842" cy="306395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C4820CFB-823A-2AC8-D045-C342AD261838}"/>
              </a:ext>
            </a:extLst>
          </p:cNvPr>
          <p:cNvSpPr/>
          <p:nvPr/>
        </p:nvSpPr>
        <p:spPr>
          <a:xfrm>
            <a:off x="2911677" y="4704021"/>
            <a:ext cx="2638384" cy="306395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4DD97CB3-01CD-49E8-3D3B-26DF769667A1}"/>
              </a:ext>
            </a:extLst>
          </p:cNvPr>
          <p:cNvSpPr/>
          <p:nvPr/>
        </p:nvSpPr>
        <p:spPr>
          <a:xfrm>
            <a:off x="1371599" y="5942815"/>
            <a:ext cx="1417900" cy="301113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19AE66A2-4C23-04DE-1817-0ECE6C7C55A5}"/>
              </a:ext>
            </a:extLst>
          </p:cNvPr>
          <p:cNvSpPr/>
          <p:nvPr/>
        </p:nvSpPr>
        <p:spPr>
          <a:xfrm>
            <a:off x="9016475" y="4493062"/>
            <a:ext cx="1429677" cy="306395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648031CD-5CA0-0988-03BB-D02E41AB4E0A}"/>
              </a:ext>
            </a:extLst>
          </p:cNvPr>
          <p:cNvSpPr/>
          <p:nvPr/>
        </p:nvSpPr>
        <p:spPr>
          <a:xfrm>
            <a:off x="9126960" y="5212693"/>
            <a:ext cx="2181506" cy="2712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503D76DB-29E7-5DAF-D5C8-3E623C488339}"/>
              </a:ext>
            </a:extLst>
          </p:cNvPr>
          <p:cNvSpPr/>
          <p:nvPr/>
        </p:nvSpPr>
        <p:spPr>
          <a:xfrm>
            <a:off x="7568570" y="6174309"/>
            <a:ext cx="1186610" cy="31908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3811C9E6-54A1-8F4B-5754-04C078B6BB78}"/>
              </a:ext>
            </a:extLst>
          </p:cNvPr>
          <p:cNvSpPr/>
          <p:nvPr/>
        </p:nvSpPr>
        <p:spPr>
          <a:xfrm>
            <a:off x="6835596" y="3509891"/>
            <a:ext cx="3488967" cy="983172"/>
          </a:xfrm>
          <a:prstGeom prst="roundRect">
            <a:avLst>
              <a:gd name="adj" fmla="val 0"/>
            </a:avLst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F5B61107-2A1C-05B4-5934-0889233E5815}"/>
              </a:ext>
            </a:extLst>
          </p:cNvPr>
          <p:cNvSpPr/>
          <p:nvPr/>
        </p:nvSpPr>
        <p:spPr>
          <a:xfrm>
            <a:off x="586023" y="2772152"/>
            <a:ext cx="5428411" cy="528083"/>
          </a:xfrm>
          <a:prstGeom prst="roundRect">
            <a:avLst>
              <a:gd name="adj" fmla="val 0"/>
            </a:avLst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5FDCE001-4416-E063-60E8-FD332429B7E7}"/>
              </a:ext>
            </a:extLst>
          </p:cNvPr>
          <p:cNvSpPr/>
          <p:nvPr/>
        </p:nvSpPr>
        <p:spPr>
          <a:xfrm>
            <a:off x="1039259" y="5483973"/>
            <a:ext cx="2034499" cy="283362"/>
          </a:xfrm>
          <a:prstGeom prst="roundRect">
            <a:avLst>
              <a:gd name="adj" fmla="val 0"/>
            </a:avLst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4" name="Graphique 53" descr="Badge croix avec un remplissage uni">
            <a:extLst>
              <a:ext uri="{FF2B5EF4-FFF2-40B4-BE49-F238E27FC236}">
                <a16:creationId xmlns:a16="http://schemas.microsoft.com/office/drawing/2014/main" id="{CFC2E01C-C0FD-BDA2-5BF3-7E7DF4A4C7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1779" y="3103607"/>
            <a:ext cx="419706" cy="419706"/>
          </a:xfrm>
          <a:prstGeom prst="rect">
            <a:avLst/>
          </a:prstGeom>
        </p:spPr>
      </p:pic>
      <p:pic>
        <p:nvPicPr>
          <p:cNvPr id="55" name="Graphique 54" descr="Badge Tick1 avec un remplissage uni">
            <a:extLst>
              <a:ext uri="{FF2B5EF4-FFF2-40B4-BE49-F238E27FC236}">
                <a16:creationId xmlns:a16="http://schemas.microsoft.com/office/drawing/2014/main" id="{EDFF1D73-5D66-460F-AF33-E699C6EED1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341" y="3305185"/>
            <a:ext cx="473605" cy="473605"/>
          </a:xfrm>
          <a:prstGeom prst="rect">
            <a:avLst/>
          </a:prstGeom>
        </p:spPr>
      </p:pic>
      <p:pic>
        <p:nvPicPr>
          <p:cNvPr id="56" name="Graphique 55" descr="Badge croix avec un remplissage uni">
            <a:extLst>
              <a:ext uri="{FF2B5EF4-FFF2-40B4-BE49-F238E27FC236}">
                <a16:creationId xmlns:a16="http://schemas.microsoft.com/office/drawing/2014/main" id="{F3855F7C-405C-F464-F902-43CBC1111C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4823" y="5628546"/>
            <a:ext cx="419706" cy="41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8412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>
            <a:extLst>
              <a:ext uri="{FF2B5EF4-FFF2-40B4-BE49-F238E27FC236}">
                <a16:creationId xmlns:a16="http://schemas.microsoft.com/office/drawing/2014/main" id="{D5917A0A-E18D-3F82-00DC-6ED62680860A}"/>
              </a:ext>
            </a:extLst>
          </p:cNvPr>
          <p:cNvSpPr txBox="1"/>
          <p:nvPr/>
        </p:nvSpPr>
        <p:spPr>
          <a:xfrm>
            <a:off x="821599" y="3049504"/>
            <a:ext cx="60969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knapsack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sz="20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[[</a:t>
            </a:r>
            <a:r>
              <a:rPr lang="fr-CH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</a:p>
          <a:p>
            <a:r>
              <a:rPr lang="fr-CH" sz="20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fr-CH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20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</a:p>
          <a:p>
            <a:endParaRPr lang="fr-CH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fr-CH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</a:t>
            </a:r>
            <a:r>
              <a:rPr lang="fr-CH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20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fr-CH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fr-CH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fr-CH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br>
              <a:rPr lang="fr-CH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fr-CH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5">
                <a:extLst>
                  <a:ext uri="{FF2B5EF4-FFF2-40B4-BE49-F238E27FC236}">
                    <a16:creationId xmlns:a16="http://schemas.microsoft.com/office/drawing/2014/main" id="{E6574022-8FD4-95A9-C778-E4A21AB406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3456598"/>
                  </p:ext>
                </p:extLst>
              </p:nvPr>
            </p:nvGraphicFramePr>
            <p:xfrm>
              <a:off x="2103119" y="233483"/>
              <a:ext cx="9773460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14455">
                      <a:extLst>
                        <a:ext uri="{9D8B030D-6E8A-4147-A177-3AD203B41FA5}">
                          <a16:colId xmlns:a16="http://schemas.microsoft.com/office/drawing/2014/main" val="122932724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8498413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3894763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6437538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82949775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402425659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3957076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74235775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59241437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360961098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764831053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470844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53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256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668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5664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87475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5">
                <a:extLst>
                  <a:ext uri="{FF2B5EF4-FFF2-40B4-BE49-F238E27FC236}">
                    <a16:creationId xmlns:a16="http://schemas.microsoft.com/office/drawing/2014/main" id="{E6574022-8FD4-95A9-C778-E4A21AB406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3456598"/>
                  </p:ext>
                </p:extLst>
              </p:nvPr>
            </p:nvGraphicFramePr>
            <p:xfrm>
              <a:off x="2103119" y="233483"/>
              <a:ext cx="9773460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14455">
                      <a:extLst>
                        <a:ext uri="{9D8B030D-6E8A-4147-A177-3AD203B41FA5}">
                          <a16:colId xmlns:a16="http://schemas.microsoft.com/office/drawing/2014/main" val="122932724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8498413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3894763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6437538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82949775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402425659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3957076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74235775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59241437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360961098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764831053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470844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639" r="-1098507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39" r="-998507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1639" r="-906015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254" t="-1639" r="-79925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9254" t="-1639" r="-69925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254" t="-1639" r="-59925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3759" t="-1639" r="-503759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8507" t="-1639" r="-4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507" t="-1639" r="-3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8507" t="-1639" r="-2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015" t="-1639" r="-10150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97761" t="-1639" r="-746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353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101639" r="-906015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256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1639" r="-1098507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1639" r="-998507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201639" r="-906015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1639" r="-1098507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1639" r="-998507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301639" r="-906015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668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1639" r="-1098507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01639" r="-998507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401639" r="-906015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5664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1639" r="-1098507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1639" r="-998507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501639" r="-906015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87475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42C57D0-B26F-0A97-7E5E-5E8D39BB7D26}"/>
              </a:ext>
            </a:extLst>
          </p:cNvPr>
          <p:cNvSpPr/>
          <p:nvPr/>
        </p:nvSpPr>
        <p:spPr>
          <a:xfrm>
            <a:off x="1375191" y="4593628"/>
            <a:ext cx="5494384" cy="423998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3659DC0-2A12-2E4D-0D1C-B180205F033B}"/>
              </a:ext>
            </a:extLst>
          </p:cNvPr>
          <p:cNvSpPr/>
          <p:nvPr/>
        </p:nvSpPr>
        <p:spPr>
          <a:xfrm>
            <a:off x="3732419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E6014C71-267E-2609-531D-53D63EF7CFEB}"/>
                  </a:ext>
                </a:extLst>
              </p:cNvPr>
              <p:cNvSpPr txBox="1"/>
              <p:nvPr/>
            </p:nvSpPr>
            <p:spPr>
              <a:xfrm>
                <a:off x="1221906" y="602271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E6014C71-267E-2609-531D-53D63EF7C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906" y="602271"/>
                <a:ext cx="41152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9996E472-C4F4-2F43-412C-99894E1CA9C5}"/>
              </a:ext>
            </a:extLst>
          </p:cNvPr>
          <p:cNvSpPr/>
          <p:nvPr/>
        </p:nvSpPr>
        <p:spPr>
          <a:xfrm>
            <a:off x="1575262" y="631767"/>
            <a:ext cx="2198716" cy="282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52C9552-1E96-48F1-B47C-52ACD461C85D}"/>
              </a:ext>
            </a:extLst>
          </p:cNvPr>
          <p:cNvSpPr/>
          <p:nvPr/>
        </p:nvSpPr>
        <p:spPr>
          <a:xfrm>
            <a:off x="1375191" y="3404238"/>
            <a:ext cx="1605290" cy="295190"/>
          </a:xfrm>
          <a:prstGeom prst="roundRect">
            <a:avLst>
              <a:gd name="adj" fmla="val 0"/>
            </a:avLst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FA272D0-4B7B-0346-20D4-085655E2682A}"/>
              </a:ext>
            </a:extLst>
          </p:cNvPr>
          <p:cNvSpPr txBox="1"/>
          <p:nvPr/>
        </p:nvSpPr>
        <p:spPr>
          <a:xfrm>
            <a:off x="7303243" y="4593628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memo[4][0..8] = 0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63B57F3-2E0F-A48D-C08C-77D166B2AB07}"/>
              </a:ext>
            </a:extLst>
          </p:cNvPr>
          <p:cNvSpPr/>
          <p:nvPr/>
        </p:nvSpPr>
        <p:spPr>
          <a:xfrm>
            <a:off x="4556253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6639BC84-B34E-1753-E57C-0CFAFE732602}"/>
              </a:ext>
            </a:extLst>
          </p:cNvPr>
          <p:cNvSpPr/>
          <p:nvPr/>
        </p:nvSpPr>
        <p:spPr>
          <a:xfrm>
            <a:off x="5361431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D616C445-6A02-EC33-3BBE-44E4DC0F78BF}"/>
              </a:ext>
            </a:extLst>
          </p:cNvPr>
          <p:cNvSpPr/>
          <p:nvPr/>
        </p:nvSpPr>
        <p:spPr>
          <a:xfrm>
            <a:off x="6184671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24CE9E3-D42D-B733-6A4C-A172C6FD5041}"/>
              </a:ext>
            </a:extLst>
          </p:cNvPr>
          <p:cNvSpPr/>
          <p:nvPr/>
        </p:nvSpPr>
        <p:spPr>
          <a:xfrm>
            <a:off x="6999618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DF982181-5D02-A810-1443-CD4EED3FD96F}"/>
              </a:ext>
            </a:extLst>
          </p:cNvPr>
          <p:cNvSpPr/>
          <p:nvPr/>
        </p:nvSpPr>
        <p:spPr>
          <a:xfrm>
            <a:off x="7814565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CEF3D673-F42D-57CF-37A6-8A4591EB3CFA}"/>
              </a:ext>
            </a:extLst>
          </p:cNvPr>
          <p:cNvSpPr/>
          <p:nvPr/>
        </p:nvSpPr>
        <p:spPr>
          <a:xfrm>
            <a:off x="8629512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854428DF-B069-0AE4-4D96-22469829B689}"/>
              </a:ext>
            </a:extLst>
          </p:cNvPr>
          <p:cNvSpPr/>
          <p:nvPr/>
        </p:nvSpPr>
        <p:spPr>
          <a:xfrm>
            <a:off x="9444459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F508255C-79B6-259A-B69F-953CE1D6767E}"/>
              </a:ext>
            </a:extLst>
          </p:cNvPr>
          <p:cNvSpPr/>
          <p:nvPr/>
        </p:nvSpPr>
        <p:spPr>
          <a:xfrm>
            <a:off x="10259406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87FCD294-41BF-F217-4D5D-93EC29FF0D9F}"/>
              </a:ext>
            </a:extLst>
          </p:cNvPr>
          <p:cNvSpPr/>
          <p:nvPr/>
        </p:nvSpPr>
        <p:spPr>
          <a:xfrm>
            <a:off x="11074353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618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oneTexte 41">
            <a:extLst>
              <a:ext uri="{FF2B5EF4-FFF2-40B4-BE49-F238E27FC236}">
                <a16:creationId xmlns:a16="http://schemas.microsoft.com/office/drawing/2014/main" id="{7E22B43B-56DE-AFF9-5192-9F6A06540785}"/>
              </a:ext>
            </a:extLst>
          </p:cNvPr>
          <p:cNvSpPr txBox="1"/>
          <p:nvPr/>
        </p:nvSpPr>
        <p:spPr>
          <a:xfrm>
            <a:off x="-184337" y="2714176"/>
            <a:ext cx="68220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8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fr-CH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fr-CH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endParaRPr lang="fr-CH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 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 </a:t>
            </a:r>
            <a:r>
              <a:rPr lang="fr-CH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fr-CH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fr-CH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fr-CH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&lt;=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H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fr-CH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]] +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endParaRPr lang="fr-CH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sz="1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fr-CH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endParaRPr lang="fr-CH" sz="1800" b="0" dirty="0">
              <a:solidFill>
                <a:srgbClr val="001080"/>
              </a:solidFill>
              <a:effectLst/>
              <a:latin typeface="Consolas" panose="020B0609020204030204" pitchFamily="49" charset="0"/>
            </a:endParaRPr>
          </a:p>
          <a:p>
            <a:endParaRPr lang="fr-CH" sz="1800" b="0" dirty="0">
              <a:solidFill>
                <a:srgbClr val="001080"/>
              </a:solidFill>
              <a:effectLst/>
              <a:latin typeface="Consolas" panose="020B0609020204030204" pitchFamily="49" charset="0"/>
            </a:endParaRPr>
          </a:p>
          <a:p>
            <a:endParaRPr lang="fr-CH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  <a:b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fr-CH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5">
                <a:extLst>
                  <a:ext uri="{FF2B5EF4-FFF2-40B4-BE49-F238E27FC236}">
                    <a16:creationId xmlns:a16="http://schemas.microsoft.com/office/drawing/2014/main" id="{E6574022-8FD4-95A9-C778-E4A21AB406D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19" y="233483"/>
              <a:ext cx="9773460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14455">
                      <a:extLst>
                        <a:ext uri="{9D8B030D-6E8A-4147-A177-3AD203B41FA5}">
                          <a16:colId xmlns:a16="http://schemas.microsoft.com/office/drawing/2014/main" val="122932724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8498413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3894763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6437538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82949775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402425659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3957076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74235775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59241437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360961098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764831053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470844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53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256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668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5664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87475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5">
                <a:extLst>
                  <a:ext uri="{FF2B5EF4-FFF2-40B4-BE49-F238E27FC236}">
                    <a16:creationId xmlns:a16="http://schemas.microsoft.com/office/drawing/2014/main" id="{E6574022-8FD4-95A9-C778-E4A21AB406D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19" y="233483"/>
              <a:ext cx="9773460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14455">
                      <a:extLst>
                        <a:ext uri="{9D8B030D-6E8A-4147-A177-3AD203B41FA5}">
                          <a16:colId xmlns:a16="http://schemas.microsoft.com/office/drawing/2014/main" val="122932724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8498413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3894763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6437538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82949775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402425659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3957076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74235775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59241437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360961098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764831053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470844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639" r="-1098507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39" r="-998507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1639" r="-906015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254" t="-1639" r="-79925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9254" t="-1639" r="-69925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254" t="-1639" r="-59925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3759" t="-1639" r="-503759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8507" t="-1639" r="-4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507" t="-1639" r="-3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8507" t="-1639" r="-2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015" t="-1639" r="-10150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97761" t="-1639" r="-746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353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101639" r="-906015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256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1639" r="-1098507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1639" r="-998507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201639" r="-906015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1639" r="-1098507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1639" r="-998507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301639" r="-906015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668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1639" r="-1098507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01639" r="-998507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401639" r="-906015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5664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1639" r="-1098507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1639" r="-998507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501639" r="-906015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87475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1FA272D0-4B7B-0346-20D4-085655E2682A}"/>
              </a:ext>
            </a:extLst>
          </p:cNvPr>
          <p:cNvSpPr txBox="1"/>
          <p:nvPr/>
        </p:nvSpPr>
        <p:spPr>
          <a:xfrm>
            <a:off x="6991436" y="2640586"/>
            <a:ext cx="5250155" cy="3975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fr-CH" b="1" dirty="0">
                <a:latin typeface="Consolas" panose="020B0609020204030204" pitchFamily="49" charset="0"/>
              </a:rPr>
              <a:t>POUR</a:t>
            </a:r>
            <a:r>
              <a:rPr lang="fr-CH" dirty="0">
                <a:latin typeface="Consolas" panose="020B0609020204030204" pitchFamily="49" charset="0"/>
              </a:rPr>
              <a:t> k </a:t>
            </a:r>
            <a:r>
              <a:rPr lang="fr-CH" b="1" dirty="0">
                <a:latin typeface="Consolas" panose="020B0609020204030204" pitchFamily="49" charset="0"/>
              </a:rPr>
              <a:t>dans</a:t>
            </a:r>
            <a:r>
              <a:rPr lang="fr-CH" dirty="0">
                <a:latin typeface="Consolas" panose="020B0609020204030204" pitchFamily="49" charset="0"/>
              </a:rPr>
              <a:t> [3, 2, 1, 0]</a:t>
            </a:r>
          </a:p>
          <a:p>
            <a:pPr>
              <a:spcBef>
                <a:spcPts val="200"/>
              </a:spcBef>
            </a:pPr>
            <a:endParaRPr lang="fr-CH" dirty="0"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</a:pPr>
            <a:r>
              <a:rPr lang="fr-CH" dirty="0">
                <a:latin typeface="Consolas" panose="020B0609020204030204" pitchFamily="49" charset="0"/>
              </a:rPr>
              <a:t>  </a:t>
            </a:r>
            <a:r>
              <a:rPr lang="fr-CH" b="1" dirty="0">
                <a:latin typeface="Consolas" panose="020B0609020204030204" pitchFamily="49" charset="0"/>
              </a:rPr>
              <a:t>POUR</a:t>
            </a:r>
            <a:r>
              <a:rPr lang="fr-CH" dirty="0">
                <a:latin typeface="Consolas" panose="020B0609020204030204" pitchFamily="49" charset="0"/>
              </a:rPr>
              <a:t> c </a:t>
            </a:r>
            <a:r>
              <a:rPr lang="fr-CH" b="1" dirty="0">
                <a:latin typeface="Consolas" panose="020B0609020204030204" pitchFamily="49" charset="0"/>
              </a:rPr>
              <a:t>allant</a:t>
            </a:r>
            <a:r>
              <a:rPr lang="fr-CH" dirty="0">
                <a:latin typeface="Consolas" panose="020B0609020204030204" pitchFamily="49" charset="0"/>
              </a:rPr>
              <a:t> de 0 à 8</a:t>
            </a:r>
          </a:p>
          <a:p>
            <a:pPr>
              <a:spcBef>
                <a:spcPts val="200"/>
              </a:spcBef>
            </a:pPr>
            <a:r>
              <a:rPr lang="fr-CH" dirty="0">
                <a:latin typeface="Consolas" panose="020B0609020204030204" pitchFamily="49" charset="0"/>
              </a:rPr>
              <a:t>    </a:t>
            </a:r>
            <a:r>
              <a:rPr lang="fr-CH" dirty="0" err="1">
                <a:latin typeface="Consolas" panose="020B0609020204030204" pitchFamily="49" charset="0"/>
              </a:rPr>
              <a:t>profit_sans</a:t>
            </a:r>
            <a:r>
              <a:rPr lang="fr-CH" dirty="0">
                <a:latin typeface="Consolas" panose="020B0609020204030204" pitchFamily="49" charset="0"/>
              </a:rPr>
              <a:t> </a:t>
            </a:r>
            <a:r>
              <a:rPr lang="fr-CH" dirty="0">
                <a:latin typeface="Consolas" panose="020B0609020204030204" pitchFamily="49" charset="0"/>
                <a:sym typeface="Wingdings" panose="05000000000000000000" pitchFamily="2" charset="2"/>
              </a:rPr>
              <a:t></a:t>
            </a:r>
            <a:r>
              <a:rPr lang="fr-CH" dirty="0">
                <a:latin typeface="Consolas" panose="020B0609020204030204" pitchFamily="49" charset="0"/>
              </a:rPr>
              <a:t> «case du dessus»</a:t>
            </a:r>
          </a:p>
          <a:p>
            <a:pPr>
              <a:spcBef>
                <a:spcPts val="200"/>
              </a:spcBef>
            </a:pPr>
            <a:r>
              <a:rPr lang="fr-CH" dirty="0">
                <a:latin typeface="Consolas" panose="020B0609020204030204" pitchFamily="49" charset="0"/>
              </a:rPr>
              <a:t>    SI il reste de la place dans le sac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      </a:t>
            </a:r>
            <a:r>
              <a:rPr lang="fr-CH" dirty="0" err="1">
                <a:latin typeface="Consolas" panose="020B0609020204030204" pitchFamily="49" charset="0"/>
              </a:rPr>
              <a:t>profit_avec</a:t>
            </a:r>
            <a:r>
              <a:rPr lang="fr-CH" dirty="0">
                <a:latin typeface="Consolas" panose="020B0609020204030204" pitchFamily="49" charset="0"/>
              </a:rPr>
              <a:t> </a:t>
            </a:r>
            <a:r>
              <a:rPr lang="fr-CH" dirty="0">
                <a:latin typeface="Consolas" panose="020B0609020204030204" pitchFamily="49" charset="0"/>
                <a:sym typeface="Wingdings" panose="05000000000000000000" pitchFamily="2" charset="2"/>
              </a:rPr>
              <a:t> 1 ligne au-dessus</a:t>
            </a:r>
          </a:p>
          <a:p>
            <a:pPr>
              <a:spcBef>
                <a:spcPts val="200"/>
              </a:spcBef>
            </a:pPr>
            <a:r>
              <a:rPr lang="fr-CH" dirty="0">
                <a:latin typeface="Consolas" panose="020B0609020204030204" pitchFamily="49" charset="0"/>
                <a:sym typeface="Wingdings" panose="05000000000000000000" pitchFamily="2" charset="2"/>
              </a:rPr>
              <a:t>                  W[k] colonnes à gauche</a:t>
            </a:r>
          </a:p>
          <a:p>
            <a:pPr>
              <a:spcBef>
                <a:spcPts val="200"/>
              </a:spcBef>
            </a:pPr>
            <a:endParaRPr lang="fr-CH" dirty="0">
              <a:latin typeface="Consolas" panose="020B0609020204030204" pitchFamily="49" charset="0"/>
              <a:sym typeface="Wingdings" panose="05000000000000000000" pitchFamily="2" charset="2"/>
            </a:endParaRPr>
          </a:p>
          <a:p>
            <a:pPr>
              <a:spcBef>
                <a:spcPts val="200"/>
              </a:spcBef>
            </a:pPr>
            <a:r>
              <a:rPr lang="fr-CH" dirty="0">
                <a:latin typeface="Consolas" panose="020B0609020204030204" pitchFamily="49" charset="0"/>
                <a:sym typeface="Wingdings" panose="05000000000000000000" pitchFamily="2" charset="2"/>
              </a:rPr>
              <a:t>    prendre le profit maximal des deux</a:t>
            </a:r>
          </a:p>
          <a:p>
            <a:pPr>
              <a:spcBef>
                <a:spcPts val="200"/>
              </a:spcBef>
            </a:pPr>
            <a:r>
              <a:rPr lang="fr-CH" dirty="0">
                <a:latin typeface="Consolas" panose="020B0609020204030204" pitchFamily="49" charset="0"/>
                <a:sym typeface="Wingdings" panose="05000000000000000000" pitchFamily="2" charset="2"/>
              </a:rPr>
              <a:t>    noter dans la case [k][c]</a:t>
            </a:r>
          </a:p>
          <a:p>
            <a:pPr>
              <a:spcBef>
                <a:spcPts val="200"/>
              </a:spcBef>
            </a:pPr>
            <a:endParaRPr lang="fr-CH" dirty="0">
              <a:latin typeface="Consolas" panose="020B0609020204030204" pitchFamily="49" charset="0"/>
              <a:sym typeface="Wingdings" panose="05000000000000000000" pitchFamily="2" charset="2"/>
            </a:endParaRPr>
          </a:p>
          <a:p>
            <a:pPr>
              <a:spcBef>
                <a:spcPts val="200"/>
              </a:spcBef>
            </a:pPr>
            <a:r>
              <a:rPr lang="fr-CH" dirty="0">
                <a:latin typeface="Consolas" panose="020B0609020204030204" pitchFamily="49" charset="0"/>
                <a:sym typeface="Wingdings" panose="05000000000000000000" pitchFamily="2" charset="2"/>
              </a:rPr>
              <a:t>La réponse se trouve dans la case [0][8]</a:t>
            </a:r>
          </a:p>
          <a:p>
            <a:pPr>
              <a:spcBef>
                <a:spcPts val="200"/>
              </a:spcBef>
            </a:pPr>
            <a:r>
              <a:rPr lang="fr-CH" dirty="0">
                <a:latin typeface="Consolas" panose="020B0609020204030204" pitchFamily="49" charset="0"/>
                <a:sym typeface="Wingdings" panose="05000000000000000000" pitchFamily="2" charset="2"/>
              </a:rPr>
              <a:t>(= tout en bas à droite)</a:t>
            </a:r>
            <a:endParaRPr lang="fr-CH" dirty="0">
              <a:latin typeface="Consolas" panose="020B0609020204030204" pitchFamily="49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63B57F3-2E0F-A48D-C08C-77D166B2AB07}"/>
              </a:ext>
            </a:extLst>
          </p:cNvPr>
          <p:cNvSpPr/>
          <p:nvPr/>
        </p:nvSpPr>
        <p:spPr>
          <a:xfrm>
            <a:off x="4556253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6639BC84-B34E-1753-E57C-0CFAFE732602}"/>
              </a:ext>
            </a:extLst>
          </p:cNvPr>
          <p:cNvSpPr/>
          <p:nvPr/>
        </p:nvSpPr>
        <p:spPr>
          <a:xfrm>
            <a:off x="5361431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D616C445-6A02-EC33-3BBE-44E4DC0F78BF}"/>
              </a:ext>
            </a:extLst>
          </p:cNvPr>
          <p:cNvSpPr/>
          <p:nvPr/>
        </p:nvSpPr>
        <p:spPr>
          <a:xfrm>
            <a:off x="6184671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24CE9E3-D42D-B733-6A4C-A172C6FD5041}"/>
              </a:ext>
            </a:extLst>
          </p:cNvPr>
          <p:cNvSpPr/>
          <p:nvPr/>
        </p:nvSpPr>
        <p:spPr>
          <a:xfrm>
            <a:off x="6999618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DF982181-5D02-A810-1443-CD4EED3FD96F}"/>
              </a:ext>
            </a:extLst>
          </p:cNvPr>
          <p:cNvSpPr/>
          <p:nvPr/>
        </p:nvSpPr>
        <p:spPr>
          <a:xfrm>
            <a:off x="7814565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CEF3D673-F42D-57CF-37A6-8A4591EB3CFA}"/>
              </a:ext>
            </a:extLst>
          </p:cNvPr>
          <p:cNvSpPr/>
          <p:nvPr/>
        </p:nvSpPr>
        <p:spPr>
          <a:xfrm>
            <a:off x="8629512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854428DF-B069-0AE4-4D96-22469829B689}"/>
              </a:ext>
            </a:extLst>
          </p:cNvPr>
          <p:cNvSpPr/>
          <p:nvPr/>
        </p:nvSpPr>
        <p:spPr>
          <a:xfrm>
            <a:off x="9444459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F508255C-79B6-259A-B69F-953CE1D6767E}"/>
              </a:ext>
            </a:extLst>
          </p:cNvPr>
          <p:cNvSpPr/>
          <p:nvPr/>
        </p:nvSpPr>
        <p:spPr>
          <a:xfrm>
            <a:off x="10259406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87FCD294-41BF-F217-4D5D-93EC29FF0D9F}"/>
              </a:ext>
            </a:extLst>
          </p:cNvPr>
          <p:cNvSpPr/>
          <p:nvPr/>
        </p:nvSpPr>
        <p:spPr>
          <a:xfrm>
            <a:off x="11074353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5D16A8A-98F2-2D94-5588-A5018ED86D40}"/>
              </a:ext>
            </a:extLst>
          </p:cNvPr>
          <p:cNvSpPr/>
          <p:nvPr/>
        </p:nvSpPr>
        <p:spPr>
          <a:xfrm>
            <a:off x="344702" y="2699218"/>
            <a:ext cx="3891300" cy="364065"/>
          </a:xfrm>
          <a:prstGeom prst="roundRect">
            <a:avLst>
              <a:gd name="adj" fmla="val 0"/>
            </a:avLst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EA01CC9-B1D8-D765-ABB8-4F1821773E4D}"/>
              </a:ext>
            </a:extLst>
          </p:cNvPr>
          <p:cNvSpPr/>
          <p:nvPr/>
        </p:nvSpPr>
        <p:spPr>
          <a:xfrm>
            <a:off x="6967466" y="2644673"/>
            <a:ext cx="3282171" cy="365274"/>
          </a:xfrm>
          <a:prstGeom prst="roundRect">
            <a:avLst>
              <a:gd name="adj" fmla="val 0"/>
            </a:avLst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3E0DAF82-38E6-9F8A-4847-1EE7BDA2C47D}"/>
              </a:ext>
            </a:extLst>
          </p:cNvPr>
          <p:cNvSpPr/>
          <p:nvPr/>
        </p:nvSpPr>
        <p:spPr>
          <a:xfrm>
            <a:off x="729498" y="3292403"/>
            <a:ext cx="3402332" cy="272863"/>
          </a:xfrm>
          <a:prstGeom prst="roundRect">
            <a:avLst>
              <a:gd name="adj" fmla="val 0"/>
            </a:avLst>
          </a:prstGeom>
          <a:solidFill>
            <a:srgbClr val="00206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17AF2B52-DCA5-C18F-695C-FF62FD446542}"/>
              </a:ext>
            </a:extLst>
          </p:cNvPr>
          <p:cNvSpPr/>
          <p:nvPr/>
        </p:nvSpPr>
        <p:spPr>
          <a:xfrm>
            <a:off x="7259663" y="3220668"/>
            <a:ext cx="3282171" cy="301056"/>
          </a:xfrm>
          <a:prstGeom prst="roundRect">
            <a:avLst>
              <a:gd name="adj" fmla="val 0"/>
            </a:avLst>
          </a:prstGeom>
          <a:solidFill>
            <a:srgbClr val="00206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7AB2CB9C-4409-5969-2492-2258C35C72F1}"/>
              </a:ext>
            </a:extLst>
          </p:cNvPr>
          <p:cNvSpPr/>
          <p:nvPr/>
        </p:nvSpPr>
        <p:spPr>
          <a:xfrm>
            <a:off x="1268583" y="3581189"/>
            <a:ext cx="3694529" cy="300060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4EAE750-F479-9524-B5B3-DE075B588BF7}"/>
              </a:ext>
            </a:extLst>
          </p:cNvPr>
          <p:cNvSpPr/>
          <p:nvPr/>
        </p:nvSpPr>
        <p:spPr>
          <a:xfrm>
            <a:off x="7540682" y="3557284"/>
            <a:ext cx="3987703" cy="271930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9A1363AD-9837-B75E-AD9A-BF35D43CCAD8}"/>
              </a:ext>
            </a:extLst>
          </p:cNvPr>
          <p:cNvSpPr/>
          <p:nvPr/>
        </p:nvSpPr>
        <p:spPr>
          <a:xfrm>
            <a:off x="1268584" y="4134308"/>
            <a:ext cx="1919910" cy="297316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D117EA07-ECB9-4428-23AC-BAE137D778A7}"/>
              </a:ext>
            </a:extLst>
          </p:cNvPr>
          <p:cNvSpPr/>
          <p:nvPr/>
        </p:nvSpPr>
        <p:spPr>
          <a:xfrm>
            <a:off x="7540682" y="3856230"/>
            <a:ext cx="4651318" cy="244914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E37F3733-52C6-E81A-A6B9-DC1722BAAB2C}"/>
              </a:ext>
            </a:extLst>
          </p:cNvPr>
          <p:cNvSpPr/>
          <p:nvPr/>
        </p:nvSpPr>
        <p:spPr>
          <a:xfrm>
            <a:off x="1746103" y="4431624"/>
            <a:ext cx="4635005" cy="299270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57E1E534-A431-55D9-F905-869CAC7BCE2C}"/>
              </a:ext>
            </a:extLst>
          </p:cNvPr>
          <p:cNvSpPr/>
          <p:nvPr/>
        </p:nvSpPr>
        <p:spPr>
          <a:xfrm>
            <a:off x="7814565" y="4141590"/>
            <a:ext cx="4377435" cy="5777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0A4BA48B-A155-F062-22D8-9E2A9ACBBE91}"/>
              </a:ext>
            </a:extLst>
          </p:cNvPr>
          <p:cNvSpPr/>
          <p:nvPr/>
        </p:nvSpPr>
        <p:spPr>
          <a:xfrm>
            <a:off x="1297323" y="4981998"/>
            <a:ext cx="4553347" cy="556487"/>
          </a:xfrm>
          <a:prstGeom prst="roundRect">
            <a:avLst>
              <a:gd name="adj" fmla="val 0"/>
            </a:avLst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472C8A7E-509C-EBC8-164C-6D69EB69C720}"/>
              </a:ext>
            </a:extLst>
          </p:cNvPr>
          <p:cNvSpPr/>
          <p:nvPr/>
        </p:nvSpPr>
        <p:spPr>
          <a:xfrm>
            <a:off x="7540683" y="5071843"/>
            <a:ext cx="4417638" cy="577729"/>
          </a:xfrm>
          <a:prstGeom prst="roundRect">
            <a:avLst>
              <a:gd name="adj" fmla="val 0"/>
            </a:avLst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ACECBCA4-37EB-E3C0-691C-ACBB60229A41}"/>
              </a:ext>
            </a:extLst>
          </p:cNvPr>
          <p:cNvSpPr/>
          <p:nvPr/>
        </p:nvSpPr>
        <p:spPr>
          <a:xfrm>
            <a:off x="344702" y="6003020"/>
            <a:ext cx="2334505" cy="420382"/>
          </a:xfrm>
          <a:prstGeom prst="roundRect">
            <a:avLst>
              <a:gd name="adj" fmla="val 0"/>
            </a:avLst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E2BE69C3-7FFA-0A5E-B4BB-A187A9310667}"/>
              </a:ext>
            </a:extLst>
          </p:cNvPr>
          <p:cNvSpPr/>
          <p:nvPr/>
        </p:nvSpPr>
        <p:spPr>
          <a:xfrm>
            <a:off x="6989848" y="5874098"/>
            <a:ext cx="5100551" cy="754433"/>
          </a:xfrm>
          <a:prstGeom prst="roundRect">
            <a:avLst>
              <a:gd name="adj" fmla="val 0"/>
            </a:avLst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2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ZoneTexte 82">
            <a:extLst>
              <a:ext uri="{FF2B5EF4-FFF2-40B4-BE49-F238E27FC236}">
                <a16:creationId xmlns:a16="http://schemas.microsoft.com/office/drawing/2014/main" id="{0DD2EF54-D802-607B-02BE-60E163B71459}"/>
              </a:ext>
            </a:extLst>
          </p:cNvPr>
          <p:cNvSpPr txBox="1"/>
          <p:nvPr/>
        </p:nvSpPr>
        <p:spPr>
          <a:xfrm>
            <a:off x="-184337" y="2714176"/>
            <a:ext cx="68220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8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fr-CH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fr-CH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endParaRPr lang="fr-CH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 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 </a:t>
            </a:r>
            <a:r>
              <a:rPr lang="fr-CH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fr-CH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fr-CH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fr-CH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&lt;=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H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fr-CH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]] +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endParaRPr lang="fr-CH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sz="1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fr-CH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endParaRPr lang="fr-CH" sz="1800" b="0" dirty="0">
              <a:solidFill>
                <a:srgbClr val="001080"/>
              </a:solidFill>
              <a:effectLst/>
              <a:latin typeface="Consolas" panose="020B0609020204030204" pitchFamily="49" charset="0"/>
            </a:endParaRPr>
          </a:p>
          <a:p>
            <a:endParaRPr lang="fr-CH" sz="1800" b="0" dirty="0">
              <a:solidFill>
                <a:srgbClr val="001080"/>
              </a:solidFill>
              <a:effectLst/>
              <a:latin typeface="Consolas" panose="020B0609020204030204" pitchFamily="49" charset="0"/>
            </a:endParaRPr>
          </a:p>
          <a:p>
            <a:endParaRPr lang="fr-CH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memo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fr-CH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  <a:br>
              <a:rPr lang="fr-CH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fr-CH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5">
                <a:extLst>
                  <a:ext uri="{FF2B5EF4-FFF2-40B4-BE49-F238E27FC236}">
                    <a16:creationId xmlns:a16="http://schemas.microsoft.com/office/drawing/2014/main" id="{E6574022-8FD4-95A9-C778-E4A21AB406D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19" y="233483"/>
              <a:ext cx="9773460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14455">
                      <a:extLst>
                        <a:ext uri="{9D8B030D-6E8A-4147-A177-3AD203B41FA5}">
                          <a16:colId xmlns:a16="http://schemas.microsoft.com/office/drawing/2014/main" val="122932724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8498413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3894763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6437538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82949775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402425659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3957076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74235775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59241437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360961098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764831053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470844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53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256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668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5664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87475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5">
                <a:extLst>
                  <a:ext uri="{FF2B5EF4-FFF2-40B4-BE49-F238E27FC236}">
                    <a16:creationId xmlns:a16="http://schemas.microsoft.com/office/drawing/2014/main" id="{E6574022-8FD4-95A9-C778-E4A21AB406D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19" y="233483"/>
              <a:ext cx="9773460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14455">
                      <a:extLst>
                        <a:ext uri="{9D8B030D-6E8A-4147-A177-3AD203B41FA5}">
                          <a16:colId xmlns:a16="http://schemas.microsoft.com/office/drawing/2014/main" val="122932724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8498413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3894763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6437538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82949775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402425659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3957076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74235775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59241437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360961098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764831053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470844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639" r="-1098507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39" r="-998507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1639" r="-906015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254" t="-1639" r="-79925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9254" t="-1639" r="-69925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254" t="-1639" r="-59925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3759" t="-1639" r="-503759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8507" t="-1639" r="-4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507" t="-1639" r="-3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8507" t="-1639" r="-2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015" t="-1639" r="-10150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97761" t="-1639" r="-746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353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101639" r="-906015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256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1639" r="-1098507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1639" r="-998507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201639" r="-906015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1639" r="-1098507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1639" r="-998507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301639" r="-906015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668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1639" r="-1098507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01639" r="-998507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401639" r="-906015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5664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1639" r="-1098507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1639" r="-998507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501639" r="-906015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87475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1FA272D0-4B7B-0346-20D4-085655E2682A}"/>
              </a:ext>
            </a:extLst>
          </p:cNvPr>
          <p:cNvSpPr txBox="1"/>
          <p:nvPr/>
        </p:nvSpPr>
        <p:spPr>
          <a:xfrm>
            <a:off x="6991436" y="2640586"/>
            <a:ext cx="5250155" cy="3975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fr-CH" b="1" dirty="0">
                <a:latin typeface="Consolas" panose="020B0609020204030204" pitchFamily="49" charset="0"/>
              </a:rPr>
              <a:t>POUR</a:t>
            </a:r>
            <a:r>
              <a:rPr lang="fr-CH" dirty="0">
                <a:latin typeface="Consolas" panose="020B0609020204030204" pitchFamily="49" charset="0"/>
              </a:rPr>
              <a:t> k </a:t>
            </a:r>
            <a:r>
              <a:rPr lang="fr-CH" b="1" dirty="0">
                <a:latin typeface="Consolas" panose="020B0609020204030204" pitchFamily="49" charset="0"/>
              </a:rPr>
              <a:t>dans</a:t>
            </a:r>
            <a:r>
              <a:rPr lang="fr-CH" dirty="0">
                <a:latin typeface="Consolas" panose="020B0609020204030204" pitchFamily="49" charset="0"/>
              </a:rPr>
              <a:t> [3, 2, 1, 0]</a:t>
            </a:r>
          </a:p>
          <a:p>
            <a:pPr>
              <a:spcBef>
                <a:spcPts val="200"/>
              </a:spcBef>
            </a:pPr>
            <a:endParaRPr lang="fr-CH" dirty="0"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</a:pPr>
            <a:r>
              <a:rPr lang="fr-CH" dirty="0">
                <a:latin typeface="Consolas" panose="020B0609020204030204" pitchFamily="49" charset="0"/>
              </a:rPr>
              <a:t>  </a:t>
            </a:r>
            <a:r>
              <a:rPr lang="fr-CH" b="1" dirty="0">
                <a:latin typeface="Consolas" panose="020B0609020204030204" pitchFamily="49" charset="0"/>
              </a:rPr>
              <a:t>POUR</a:t>
            </a:r>
            <a:r>
              <a:rPr lang="fr-CH" dirty="0">
                <a:latin typeface="Consolas" panose="020B0609020204030204" pitchFamily="49" charset="0"/>
              </a:rPr>
              <a:t> c </a:t>
            </a:r>
            <a:r>
              <a:rPr lang="fr-CH" b="1" dirty="0">
                <a:latin typeface="Consolas" panose="020B0609020204030204" pitchFamily="49" charset="0"/>
              </a:rPr>
              <a:t>allant</a:t>
            </a:r>
            <a:r>
              <a:rPr lang="fr-CH" dirty="0">
                <a:latin typeface="Consolas" panose="020B0609020204030204" pitchFamily="49" charset="0"/>
              </a:rPr>
              <a:t> de 0 à 8</a:t>
            </a:r>
          </a:p>
          <a:p>
            <a:pPr>
              <a:spcBef>
                <a:spcPts val="200"/>
              </a:spcBef>
            </a:pPr>
            <a:r>
              <a:rPr lang="fr-CH" dirty="0">
                <a:latin typeface="Consolas" panose="020B0609020204030204" pitchFamily="49" charset="0"/>
              </a:rPr>
              <a:t>    </a:t>
            </a:r>
            <a:r>
              <a:rPr lang="fr-CH" dirty="0" err="1">
                <a:latin typeface="Consolas" panose="020B0609020204030204" pitchFamily="49" charset="0"/>
              </a:rPr>
              <a:t>profit_sans</a:t>
            </a:r>
            <a:r>
              <a:rPr lang="fr-CH" dirty="0">
                <a:latin typeface="Consolas" panose="020B0609020204030204" pitchFamily="49" charset="0"/>
              </a:rPr>
              <a:t> </a:t>
            </a:r>
            <a:r>
              <a:rPr lang="fr-CH" dirty="0">
                <a:latin typeface="Consolas" panose="020B0609020204030204" pitchFamily="49" charset="0"/>
                <a:sym typeface="Wingdings" panose="05000000000000000000" pitchFamily="2" charset="2"/>
              </a:rPr>
              <a:t></a:t>
            </a:r>
            <a:r>
              <a:rPr lang="fr-CH" dirty="0">
                <a:latin typeface="Consolas" panose="020B0609020204030204" pitchFamily="49" charset="0"/>
              </a:rPr>
              <a:t> «case du dessus»</a:t>
            </a:r>
          </a:p>
          <a:p>
            <a:pPr>
              <a:spcBef>
                <a:spcPts val="200"/>
              </a:spcBef>
            </a:pPr>
            <a:r>
              <a:rPr lang="fr-CH" dirty="0">
                <a:latin typeface="Consolas" panose="020B0609020204030204" pitchFamily="49" charset="0"/>
              </a:rPr>
              <a:t>    SI il reste de la place dans le sac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      </a:t>
            </a:r>
            <a:r>
              <a:rPr lang="fr-CH" dirty="0" err="1">
                <a:latin typeface="Consolas" panose="020B0609020204030204" pitchFamily="49" charset="0"/>
              </a:rPr>
              <a:t>profit_avec</a:t>
            </a:r>
            <a:r>
              <a:rPr lang="fr-CH" dirty="0">
                <a:latin typeface="Consolas" panose="020B0609020204030204" pitchFamily="49" charset="0"/>
              </a:rPr>
              <a:t> </a:t>
            </a:r>
            <a:r>
              <a:rPr lang="fr-CH" dirty="0">
                <a:latin typeface="Consolas" panose="020B0609020204030204" pitchFamily="49" charset="0"/>
                <a:sym typeface="Wingdings" panose="05000000000000000000" pitchFamily="2" charset="2"/>
              </a:rPr>
              <a:t> 1 ligne au-dessus</a:t>
            </a:r>
          </a:p>
          <a:p>
            <a:pPr>
              <a:spcBef>
                <a:spcPts val="200"/>
              </a:spcBef>
            </a:pPr>
            <a:r>
              <a:rPr lang="fr-CH" dirty="0">
                <a:latin typeface="Consolas" panose="020B0609020204030204" pitchFamily="49" charset="0"/>
                <a:sym typeface="Wingdings" panose="05000000000000000000" pitchFamily="2" charset="2"/>
              </a:rPr>
              <a:t>                  W[k] colonnes à gauche</a:t>
            </a:r>
          </a:p>
          <a:p>
            <a:pPr>
              <a:spcBef>
                <a:spcPts val="200"/>
              </a:spcBef>
            </a:pPr>
            <a:r>
              <a:rPr lang="fr-CH" dirty="0">
                <a:latin typeface="Consolas" panose="020B0609020204030204" pitchFamily="49" charset="0"/>
                <a:sym typeface="Wingdings" panose="05000000000000000000" pitchFamily="2" charset="2"/>
              </a:rPr>
              <a:t>                  + profit P[k]</a:t>
            </a:r>
          </a:p>
          <a:p>
            <a:pPr>
              <a:spcBef>
                <a:spcPts val="200"/>
              </a:spcBef>
            </a:pPr>
            <a:r>
              <a:rPr lang="fr-CH" dirty="0">
                <a:latin typeface="Consolas" panose="020B0609020204030204" pitchFamily="49" charset="0"/>
                <a:sym typeface="Wingdings" panose="05000000000000000000" pitchFamily="2" charset="2"/>
              </a:rPr>
              <a:t>    prendre le profit maximal des deux</a:t>
            </a:r>
          </a:p>
          <a:p>
            <a:pPr>
              <a:spcBef>
                <a:spcPts val="200"/>
              </a:spcBef>
            </a:pPr>
            <a:r>
              <a:rPr lang="fr-CH" dirty="0">
                <a:latin typeface="Consolas" panose="020B0609020204030204" pitchFamily="49" charset="0"/>
                <a:sym typeface="Wingdings" panose="05000000000000000000" pitchFamily="2" charset="2"/>
              </a:rPr>
              <a:t>    noter dans la case memo[k][c]</a:t>
            </a:r>
          </a:p>
          <a:p>
            <a:pPr>
              <a:spcBef>
                <a:spcPts val="200"/>
              </a:spcBef>
            </a:pPr>
            <a:endParaRPr lang="fr-CH" dirty="0">
              <a:latin typeface="Consolas" panose="020B0609020204030204" pitchFamily="49" charset="0"/>
              <a:sym typeface="Wingdings" panose="05000000000000000000" pitchFamily="2" charset="2"/>
            </a:endParaRPr>
          </a:p>
          <a:p>
            <a:pPr>
              <a:spcBef>
                <a:spcPts val="200"/>
              </a:spcBef>
            </a:pPr>
            <a:r>
              <a:rPr lang="fr-CH" dirty="0">
                <a:latin typeface="Consolas" panose="020B0609020204030204" pitchFamily="49" charset="0"/>
                <a:sym typeface="Wingdings" panose="05000000000000000000" pitchFamily="2" charset="2"/>
              </a:rPr>
              <a:t>À la fin, le profit optimal se trouve </a:t>
            </a:r>
          </a:p>
          <a:p>
            <a:pPr>
              <a:spcBef>
                <a:spcPts val="200"/>
              </a:spcBef>
            </a:pPr>
            <a:r>
              <a:rPr lang="fr-CH" dirty="0">
                <a:latin typeface="Consolas" panose="020B0609020204030204" pitchFamily="49" charset="0"/>
                <a:sym typeface="Wingdings" panose="05000000000000000000" pitchFamily="2" charset="2"/>
              </a:rPr>
              <a:t>dans la case [0][8] (= en bas à droite)</a:t>
            </a:r>
            <a:endParaRPr lang="fr-CH" dirty="0">
              <a:latin typeface="Consolas" panose="020B0609020204030204" pitchFamily="49" charset="0"/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6639BC84-B34E-1753-E57C-0CFAFE732602}"/>
              </a:ext>
            </a:extLst>
          </p:cNvPr>
          <p:cNvSpPr/>
          <p:nvPr/>
        </p:nvSpPr>
        <p:spPr>
          <a:xfrm>
            <a:off x="5361431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D616C445-6A02-EC33-3BBE-44E4DC0F78BF}"/>
              </a:ext>
            </a:extLst>
          </p:cNvPr>
          <p:cNvSpPr/>
          <p:nvPr/>
        </p:nvSpPr>
        <p:spPr>
          <a:xfrm>
            <a:off x="6184671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24CE9E3-D42D-B733-6A4C-A172C6FD5041}"/>
              </a:ext>
            </a:extLst>
          </p:cNvPr>
          <p:cNvSpPr/>
          <p:nvPr/>
        </p:nvSpPr>
        <p:spPr>
          <a:xfrm>
            <a:off x="6999618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DF982181-5D02-A810-1443-CD4EED3FD96F}"/>
              </a:ext>
            </a:extLst>
          </p:cNvPr>
          <p:cNvSpPr/>
          <p:nvPr/>
        </p:nvSpPr>
        <p:spPr>
          <a:xfrm>
            <a:off x="7814565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CEF3D673-F42D-57CF-37A6-8A4591EB3CFA}"/>
              </a:ext>
            </a:extLst>
          </p:cNvPr>
          <p:cNvSpPr/>
          <p:nvPr/>
        </p:nvSpPr>
        <p:spPr>
          <a:xfrm>
            <a:off x="8629512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854428DF-B069-0AE4-4D96-22469829B689}"/>
              </a:ext>
            </a:extLst>
          </p:cNvPr>
          <p:cNvSpPr/>
          <p:nvPr/>
        </p:nvSpPr>
        <p:spPr>
          <a:xfrm>
            <a:off x="9444459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F508255C-79B6-259A-B69F-953CE1D6767E}"/>
              </a:ext>
            </a:extLst>
          </p:cNvPr>
          <p:cNvSpPr/>
          <p:nvPr/>
        </p:nvSpPr>
        <p:spPr>
          <a:xfrm>
            <a:off x="10259406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87FCD294-41BF-F217-4D5D-93EC29FF0D9F}"/>
              </a:ext>
            </a:extLst>
          </p:cNvPr>
          <p:cNvSpPr/>
          <p:nvPr/>
        </p:nvSpPr>
        <p:spPr>
          <a:xfrm>
            <a:off x="11074353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EA01CC9-B1D8-D765-ABB8-4F1821773E4D}"/>
              </a:ext>
            </a:extLst>
          </p:cNvPr>
          <p:cNvSpPr/>
          <p:nvPr/>
        </p:nvSpPr>
        <p:spPr>
          <a:xfrm>
            <a:off x="6967466" y="2644673"/>
            <a:ext cx="3282171" cy="365274"/>
          </a:xfrm>
          <a:prstGeom prst="roundRect">
            <a:avLst>
              <a:gd name="adj" fmla="val 0"/>
            </a:avLst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17AF2B52-DCA5-C18F-695C-FF62FD446542}"/>
              </a:ext>
            </a:extLst>
          </p:cNvPr>
          <p:cNvSpPr/>
          <p:nvPr/>
        </p:nvSpPr>
        <p:spPr>
          <a:xfrm>
            <a:off x="7259663" y="3220668"/>
            <a:ext cx="3282171" cy="324118"/>
          </a:xfrm>
          <a:prstGeom prst="roundRect">
            <a:avLst>
              <a:gd name="adj" fmla="val 0"/>
            </a:avLst>
          </a:prstGeom>
          <a:solidFill>
            <a:srgbClr val="00206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4EAE750-F479-9524-B5B3-DE075B588BF7}"/>
              </a:ext>
            </a:extLst>
          </p:cNvPr>
          <p:cNvSpPr/>
          <p:nvPr/>
        </p:nvSpPr>
        <p:spPr>
          <a:xfrm>
            <a:off x="7540682" y="3557284"/>
            <a:ext cx="3987703" cy="271930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D117EA07-ECB9-4428-23AC-BAE137D778A7}"/>
              </a:ext>
            </a:extLst>
          </p:cNvPr>
          <p:cNvSpPr/>
          <p:nvPr/>
        </p:nvSpPr>
        <p:spPr>
          <a:xfrm>
            <a:off x="7540682" y="3829214"/>
            <a:ext cx="4651318" cy="312376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57E1E534-A431-55D9-F905-869CAC7BCE2C}"/>
              </a:ext>
            </a:extLst>
          </p:cNvPr>
          <p:cNvSpPr/>
          <p:nvPr/>
        </p:nvSpPr>
        <p:spPr>
          <a:xfrm>
            <a:off x="7814565" y="4141590"/>
            <a:ext cx="4377435" cy="917755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E2BE69C3-7FFA-0A5E-B4BB-A187A9310667}"/>
              </a:ext>
            </a:extLst>
          </p:cNvPr>
          <p:cNvSpPr/>
          <p:nvPr/>
        </p:nvSpPr>
        <p:spPr>
          <a:xfrm>
            <a:off x="6989848" y="5874098"/>
            <a:ext cx="5100551" cy="754433"/>
          </a:xfrm>
          <a:prstGeom prst="roundRect">
            <a:avLst>
              <a:gd name="adj" fmla="val 0"/>
            </a:avLst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C3F8907-6A11-5DE7-7A06-05AD3AEDD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625871"/>
              </p:ext>
            </p:extLst>
          </p:nvPr>
        </p:nvGraphicFramePr>
        <p:xfrm>
          <a:off x="257691" y="247888"/>
          <a:ext cx="1628910" cy="1010920"/>
        </p:xfrm>
        <a:graphic>
          <a:graphicData uri="http://schemas.openxmlformats.org/drawingml/2006/table">
            <a:tbl>
              <a:tblPr firstRow="1" bandRow="1" bandCol="1">
                <a:tableStyleId>{7E9639D4-E3E2-4D34-9284-5A2195B3D0D7}</a:tableStyleId>
              </a:tblPr>
              <a:tblGrid>
                <a:gridCol w="814455">
                  <a:extLst>
                    <a:ext uri="{9D8B030D-6E8A-4147-A177-3AD203B41FA5}">
                      <a16:colId xmlns:a16="http://schemas.microsoft.com/office/drawing/2014/main" val="3137136181"/>
                    </a:ext>
                  </a:extLst>
                </a:gridCol>
                <a:gridCol w="814455">
                  <a:extLst>
                    <a:ext uri="{9D8B030D-6E8A-4147-A177-3AD203B41FA5}">
                      <a16:colId xmlns:a16="http://schemas.microsoft.com/office/drawing/2014/main" val="3010455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Profit sans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Profit avec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20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599099"/>
                  </a:ext>
                </a:extLst>
              </a:tr>
            </a:tbl>
          </a:graphicData>
        </a:graphic>
      </p:graphicFrame>
      <p:graphicFrame>
        <p:nvGraphicFramePr>
          <p:cNvPr id="50" name="Tableau 49">
            <a:extLst>
              <a:ext uri="{FF2B5EF4-FFF2-40B4-BE49-F238E27FC236}">
                <a16:creationId xmlns:a16="http://schemas.microsoft.com/office/drawing/2014/main" id="{2C9812A5-53A3-4662-5BAC-49D007D89A35}"/>
              </a:ext>
            </a:extLst>
          </p:cNvPr>
          <p:cNvGraphicFramePr>
            <a:graphicFrameLocks noGrp="1"/>
          </p:cNvGraphicFramePr>
          <p:nvPr/>
        </p:nvGraphicFramePr>
        <p:xfrm>
          <a:off x="630760" y="1576316"/>
          <a:ext cx="814455" cy="886039"/>
        </p:xfrm>
        <a:graphic>
          <a:graphicData uri="http://schemas.openxmlformats.org/drawingml/2006/table">
            <a:tbl>
              <a:tblPr firstRow="1" bandRow="1" bandCol="1">
                <a:tableStyleId>{7E9639D4-E3E2-4D34-9284-5A2195B3D0D7}</a:tableStyleId>
              </a:tblPr>
              <a:tblGrid>
                <a:gridCol w="814455">
                  <a:extLst>
                    <a:ext uri="{9D8B030D-6E8A-4147-A177-3AD203B41FA5}">
                      <a16:colId xmlns:a16="http://schemas.microsoft.com/office/drawing/2014/main" val="3137136181"/>
                    </a:ext>
                  </a:extLst>
                </a:gridCol>
              </a:tblGrid>
              <a:tr h="520279"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201743"/>
                  </a:ext>
                </a:extLst>
              </a:tr>
              <a:tr h="301431">
                <a:tc>
                  <a:txBody>
                    <a:bodyPr/>
                    <a:lstStyle/>
                    <a:p>
                      <a:pPr algn="ctr"/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599099"/>
                  </a:ext>
                </a:extLst>
              </a:tr>
            </a:tbl>
          </a:graphicData>
        </a:graphic>
      </p:graphicFrame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2D47B098-E0C9-067C-8E3B-E2E02031421E}"/>
              </a:ext>
            </a:extLst>
          </p:cNvPr>
          <p:cNvSpPr/>
          <p:nvPr/>
        </p:nvSpPr>
        <p:spPr>
          <a:xfrm>
            <a:off x="4551297" y="982780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FB4EA64B-72E8-06FB-97F9-1D56CC328670}"/>
              </a:ext>
            </a:extLst>
          </p:cNvPr>
          <p:cNvSpPr/>
          <p:nvPr/>
        </p:nvSpPr>
        <p:spPr>
          <a:xfrm>
            <a:off x="5363977" y="975850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ABB6972E-C1B5-6AFB-0B93-E1DE42A4846D}"/>
              </a:ext>
            </a:extLst>
          </p:cNvPr>
          <p:cNvSpPr/>
          <p:nvPr/>
        </p:nvSpPr>
        <p:spPr>
          <a:xfrm>
            <a:off x="6182261" y="971734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4CFB8F81-8863-877F-16F1-086978F0B7EF}"/>
              </a:ext>
            </a:extLst>
          </p:cNvPr>
          <p:cNvSpPr/>
          <p:nvPr/>
        </p:nvSpPr>
        <p:spPr>
          <a:xfrm>
            <a:off x="7000439" y="972586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516E0FA1-C65B-B56B-1343-612FE9536E7E}"/>
              </a:ext>
            </a:extLst>
          </p:cNvPr>
          <p:cNvSpPr/>
          <p:nvPr/>
        </p:nvSpPr>
        <p:spPr>
          <a:xfrm>
            <a:off x="7818384" y="968642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84" name="Rectangle : coins arrondis 83">
            <a:extLst>
              <a:ext uri="{FF2B5EF4-FFF2-40B4-BE49-F238E27FC236}">
                <a16:creationId xmlns:a16="http://schemas.microsoft.com/office/drawing/2014/main" id="{A42352CA-DA1E-A8A1-33DD-C3783CC7767F}"/>
              </a:ext>
            </a:extLst>
          </p:cNvPr>
          <p:cNvSpPr/>
          <p:nvPr/>
        </p:nvSpPr>
        <p:spPr>
          <a:xfrm>
            <a:off x="344702" y="2699218"/>
            <a:ext cx="3891300" cy="364065"/>
          </a:xfrm>
          <a:prstGeom prst="roundRect">
            <a:avLst>
              <a:gd name="adj" fmla="val 0"/>
            </a:avLst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5" name="Rectangle : coins arrondis 84">
            <a:extLst>
              <a:ext uri="{FF2B5EF4-FFF2-40B4-BE49-F238E27FC236}">
                <a16:creationId xmlns:a16="http://schemas.microsoft.com/office/drawing/2014/main" id="{71340AE3-3F2D-B2FC-A8D8-3DF48F9896B3}"/>
              </a:ext>
            </a:extLst>
          </p:cNvPr>
          <p:cNvSpPr/>
          <p:nvPr/>
        </p:nvSpPr>
        <p:spPr>
          <a:xfrm>
            <a:off x="729498" y="3292403"/>
            <a:ext cx="3402332" cy="272863"/>
          </a:xfrm>
          <a:prstGeom prst="roundRect">
            <a:avLst>
              <a:gd name="adj" fmla="val 0"/>
            </a:avLst>
          </a:prstGeom>
          <a:solidFill>
            <a:srgbClr val="00206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Rectangle : coins arrondis 85">
            <a:extLst>
              <a:ext uri="{FF2B5EF4-FFF2-40B4-BE49-F238E27FC236}">
                <a16:creationId xmlns:a16="http://schemas.microsoft.com/office/drawing/2014/main" id="{52F8F794-7DF0-FE6C-2B8E-DBD94D7C2572}"/>
              </a:ext>
            </a:extLst>
          </p:cNvPr>
          <p:cNvSpPr/>
          <p:nvPr/>
        </p:nvSpPr>
        <p:spPr>
          <a:xfrm>
            <a:off x="1268583" y="3581189"/>
            <a:ext cx="3694529" cy="300060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B9CD5DF9-8464-83BE-6967-DE6B2FA19F64}"/>
              </a:ext>
            </a:extLst>
          </p:cNvPr>
          <p:cNvSpPr/>
          <p:nvPr/>
        </p:nvSpPr>
        <p:spPr>
          <a:xfrm>
            <a:off x="1268584" y="4134308"/>
            <a:ext cx="1919910" cy="297316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Rectangle : coins arrondis 87">
            <a:extLst>
              <a:ext uri="{FF2B5EF4-FFF2-40B4-BE49-F238E27FC236}">
                <a16:creationId xmlns:a16="http://schemas.microsoft.com/office/drawing/2014/main" id="{0520BE7A-9957-1710-E7A6-81A68C3AE091}"/>
              </a:ext>
            </a:extLst>
          </p:cNvPr>
          <p:cNvSpPr/>
          <p:nvPr/>
        </p:nvSpPr>
        <p:spPr>
          <a:xfrm>
            <a:off x="1746103" y="4431624"/>
            <a:ext cx="4635005" cy="299270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9" name="Rectangle : coins arrondis 88">
            <a:extLst>
              <a:ext uri="{FF2B5EF4-FFF2-40B4-BE49-F238E27FC236}">
                <a16:creationId xmlns:a16="http://schemas.microsoft.com/office/drawing/2014/main" id="{180C9C5C-A06C-8B9D-D0F4-B9503B5B0C7E}"/>
              </a:ext>
            </a:extLst>
          </p:cNvPr>
          <p:cNvSpPr/>
          <p:nvPr/>
        </p:nvSpPr>
        <p:spPr>
          <a:xfrm>
            <a:off x="1297323" y="4981998"/>
            <a:ext cx="4553347" cy="556487"/>
          </a:xfrm>
          <a:prstGeom prst="roundRect">
            <a:avLst>
              <a:gd name="adj" fmla="val 0"/>
            </a:avLst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Rectangle : coins arrondis 89">
            <a:extLst>
              <a:ext uri="{FF2B5EF4-FFF2-40B4-BE49-F238E27FC236}">
                <a16:creationId xmlns:a16="http://schemas.microsoft.com/office/drawing/2014/main" id="{FF9C8302-ACA7-A483-D633-A6266EBA5C39}"/>
              </a:ext>
            </a:extLst>
          </p:cNvPr>
          <p:cNvSpPr/>
          <p:nvPr/>
        </p:nvSpPr>
        <p:spPr>
          <a:xfrm>
            <a:off x="344702" y="6003020"/>
            <a:ext cx="2334505" cy="420382"/>
          </a:xfrm>
          <a:prstGeom prst="roundRect">
            <a:avLst>
              <a:gd name="adj" fmla="val 0"/>
            </a:avLst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1" name="Rectangle : coins arrondis 90">
            <a:extLst>
              <a:ext uri="{FF2B5EF4-FFF2-40B4-BE49-F238E27FC236}">
                <a16:creationId xmlns:a16="http://schemas.microsoft.com/office/drawing/2014/main" id="{0794E00C-3C4D-6985-8B3B-D72260729135}"/>
              </a:ext>
            </a:extLst>
          </p:cNvPr>
          <p:cNvSpPr/>
          <p:nvPr/>
        </p:nvSpPr>
        <p:spPr>
          <a:xfrm>
            <a:off x="4553301" y="602271"/>
            <a:ext cx="805178" cy="36406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92" name="Rectangle : coins arrondis 91">
            <a:extLst>
              <a:ext uri="{FF2B5EF4-FFF2-40B4-BE49-F238E27FC236}">
                <a16:creationId xmlns:a16="http://schemas.microsoft.com/office/drawing/2014/main" id="{9E654524-2B53-4FC4-5129-5744373F49EA}"/>
              </a:ext>
            </a:extLst>
          </p:cNvPr>
          <p:cNvSpPr/>
          <p:nvPr/>
        </p:nvSpPr>
        <p:spPr>
          <a:xfrm>
            <a:off x="8636329" y="971729"/>
            <a:ext cx="805178" cy="364065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</a:p>
        </p:txBody>
      </p:sp>
      <p:sp>
        <p:nvSpPr>
          <p:cNvPr id="94" name="Rectangle : coins arrondis 93">
            <a:extLst>
              <a:ext uri="{FF2B5EF4-FFF2-40B4-BE49-F238E27FC236}">
                <a16:creationId xmlns:a16="http://schemas.microsoft.com/office/drawing/2014/main" id="{6C5FF4C5-ED53-71A2-B0E5-FA10B4421752}"/>
              </a:ext>
            </a:extLst>
          </p:cNvPr>
          <p:cNvSpPr/>
          <p:nvPr/>
        </p:nvSpPr>
        <p:spPr>
          <a:xfrm>
            <a:off x="9434690" y="969262"/>
            <a:ext cx="805178" cy="364065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</a:p>
        </p:txBody>
      </p:sp>
      <p:sp>
        <p:nvSpPr>
          <p:cNvPr id="95" name="Rectangle : coins arrondis 94">
            <a:extLst>
              <a:ext uri="{FF2B5EF4-FFF2-40B4-BE49-F238E27FC236}">
                <a16:creationId xmlns:a16="http://schemas.microsoft.com/office/drawing/2014/main" id="{C4A89BD0-274E-A6C9-1D53-551BF115F13D}"/>
              </a:ext>
            </a:extLst>
          </p:cNvPr>
          <p:cNvSpPr/>
          <p:nvPr/>
        </p:nvSpPr>
        <p:spPr>
          <a:xfrm>
            <a:off x="10256710" y="965089"/>
            <a:ext cx="805178" cy="364065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</a:p>
        </p:txBody>
      </p:sp>
      <p:sp>
        <p:nvSpPr>
          <p:cNvPr id="96" name="Rectangle : coins arrondis 95">
            <a:extLst>
              <a:ext uri="{FF2B5EF4-FFF2-40B4-BE49-F238E27FC236}">
                <a16:creationId xmlns:a16="http://schemas.microsoft.com/office/drawing/2014/main" id="{708F374C-F14D-A7E9-7544-C23747825BDA}"/>
              </a:ext>
            </a:extLst>
          </p:cNvPr>
          <p:cNvSpPr/>
          <p:nvPr/>
        </p:nvSpPr>
        <p:spPr>
          <a:xfrm>
            <a:off x="11077761" y="965089"/>
            <a:ext cx="805178" cy="364065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</a:p>
        </p:txBody>
      </p:sp>
      <p:sp>
        <p:nvSpPr>
          <p:cNvPr id="100" name="Rectangle : coins arrondis 99">
            <a:extLst>
              <a:ext uri="{FF2B5EF4-FFF2-40B4-BE49-F238E27FC236}">
                <a16:creationId xmlns:a16="http://schemas.microsoft.com/office/drawing/2014/main" id="{B9A72BD8-913C-2E0B-CAA0-07A52DEBC1E3}"/>
              </a:ext>
            </a:extLst>
          </p:cNvPr>
          <p:cNvSpPr/>
          <p:nvPr/>
        </p:nvSpPr>
        <p:spPr>
          <a:xfrm>
            <a:off x="4551297" y="1348364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B5E1197A-0E9E-66D9-0BA8-3E1650B6C663}"/>
              </a:ext>
            </a:extLst>
          </p:cNvPr>
          <p:cNvSpPr/>
          <p:nvPr/>
        </p:nvSpPr>
        <p:spPr>
          <a:xfrm>
            <a:off x="5370723" y="1348363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102" name="Rectangle : coins arrondis 101">
            <a:extLst>
              <a:ext uri="{FF2B5EF4-FFF2-40B4-BE49-F238E27FC236}">
                <a16:creationId xmlns:a16="http://schemas.microsoft.com/office/drawing/2014/main" id="{9D42AF8E-AE22-F55C-EB5A-BA1710895C74}"/>
              </a:ext>
            </a:extLst>
          </p:cNvPr>
          <p:cNvSpPr/>
          <p:nvPr/>
        </p:nvSpPr>
        <p:spPr>
          <a:xfrm>
            <a:off x="6182261" y="1345223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103" name="Rectangle : coins arrondis 102">
            <a:extLst>
              <a:ext uri="{FF2B5EF4-FFF2-40B4-BE49-F238E27FC236}">
                <a16:creationId xmlns:a16="http://schemas.microsoft.com/office/drawing/2014/main" id="{E3AAADE7-7C4A-450F-8C08-D467324CD473}"/>
              </a:ext>
            </a:extLst>
          </p:cNvPr>
          <p:cNvSpPr/>
          <p:nvPr/>
        </p:nvSpPr>
        <p:spPr>
          <a:xfrm>
            <a:off x="6995327" y="1348361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104" name="Rectangle : coins arrondis 103">
            <a:extLst>
              <a:ext uri="{FF2B5EF4-FFF2-40B4-BE49-F238E27FC236}">
                <a16:creationId xmlns:a16="http://schemas.microsoft.com/office/drawing/2014/main" id="{82FF94E5-EEBC-D0F2-DCF2-29763E0D0D12}"/>
              </a:ext>
            </a:extLst>
          </p:cNvPr>
          <p:cNvSpPr/>
          <p:nvPr/>
        </p:nvSpPr>
        <p:spPr>
          <a:xfrm>
            <a:off x="7800505" y="1342901"/>
            <a:ext cx="805178" cy="364065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</a:p>
        </p:txBody>
      </p:sp>
      <p:sp>
        <p:nvSpPr>
          <p:cNvPr id="105" name="Rectangle : coins arrondis 104">
            <a:extLst>
              <a:ext uri="{FF2B5EF4-FFF2-40B4-BE49-F238E27FC236}">
                <a16:creationId xmlns:a16="http://schemas.microsoft.com/office/drawing/2014/main" id="{C038A450-459F-4DE9-47D6-7481C62598EB}"/>
              </a:ext>
            </a:extLst>
          </p:cNvPr>
          <p:cNvSpPr/>
          <p:nvPr/>
        </p:nvSpPr>
        <p:spPr>
          <a:xfrm>
            <a:off x="8618632" y="1345223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</a:p>
        </p:txBody>
      </p:sp>
      <p:sp>
        <p:nvSpPr>
          <p:cNvPr id="106" name="Rectangle : coins arrondis 105">
            <a:extLst>
              <a:ext uri="{FF2B5EF4-FFF2-40B4-BE49-F238E27FC236}">
                <a16:creationId xmlns:a16="http://schemas.microsoft.com/office/drawing/2014/main" id="{9017E1FF-3644-0270-25FA-4D4E5094DF07}"/>
              </a:ext>
            </a:extLst>
          </p:cNvPr>
          <p:cNvSpPr/>
          <p:nvPr/>
        </p:nvSpPr>
        <p:spPr>
          <a:xfrm>
            <a:off x="9434690" y="1342756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</a:p>
        </p:txBody>
      </p:sp>
      <p:sp>
        <p:nvSpPr>
          <p:cNvPr id="107" name="Rectangle : coins arrondis 106">
            <a:extLst>
              <a:ext uri="{FF2B5EF4-FFF2-40B4-BE49-F238E27FC236}">
                <a16:creationId xmlns:a16="http://schemas.microsoft.com/office/drawing/2014/main" id="{29E99241-3E7B-0AD7-A7A6-5F208581D18C}"/>
              </a:ext>
            </a:extLst>
          </p:cNvPr>
          <p:cNvSpPr/>
          <p:nvPr/>
        </p:nvSpPr>
        <p:spPr>
          <a:xfrm>
            <a:off x="10250748" y="1340289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</a:p>
        </p:txBody>
      </p:sp>
      <p:sp>
        <p:nvSpPr>
          <p:cNvPr id="108" name="Rectangle : coins arrondis 107">
            <a:extLst>
              <a:ext uri="{FF2B5EF4-FFF2-40B4-BE49-F238E27FC236}">
                <a16:creationId xmlns:a16="http://schemas.microsoft.com/office/drawing/2014/main" id="{7B21E177-0607-E2A0-9C6A-FD5E12305E6D}"/>
              </a:ext>
            </a:extLst>
          </p:cNvPr>
          <p:cNvSpPr/>
          <p:nvPr/>
        </p:nvSpPr>
        <p:spPr>
          <a:xfrm>
            <a:off x="11066806" y="1337822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</a:p>
        </p:txBody>
      </p:sp>
      <p:sp>
        <p:nvSpPr>
          <p:cNvPr id="109" name="Rectangle : coins arrondis 108">
            <a:extLst>
              <a:ext uri="{FF2B5EF4-FFF2-40B4-BE49-F238E27FC236}">
                <a16:creationId xmlns:a16="http://schemas.microsoft.com/office/drawing/2014/main" id="{E06610ED-9F8B-AD77-B735-AA19998F4352}"/>
              </a:ext>
            </a:extLst>
          </p:cNvPr>
          <p:cNvSpPr/>
          <p:nvPr/>
        </p:nvSpPr>
        <p:spPr>
          <a:xfrm>
            <a:off x="4550145" y="1712957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110" name="Rectangle : coins arrondis 109">
            <a:extLst>
              <a:ext uri="{FF2B5EF4-FFF2-40B4-BE49-F238E27FC236}">
                <a16:creationId xmlns:a16="http://schemas.microsoft.com/office/drawing/2014/main" id="{56F64F4E-0B01-52F3-B602-AD39FCEA0D41}"/>
              </a:ext>
            </a:extLst>
          </p:cNvPr>
          <p:cNvSpPr/>
          <p:nvPr/>
        </p:nvSpPr>
        <p:spPr>
          <a:xfrm>
            <a:off x="5366203" y="1708703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111" name="Rectangle : coins arrondis 110">
            <a:extLst>
              <a:ext uri="{FF2B5EF4-FFF2-40B4-BE49-F238E27FC236}">
                <a16:creationId xmlns:a16="http://schemas.microsoft.com/office/drawing/2014/main" id="{58BDF6F4-92A6-F280-EEF3-04958C0056D8}"/>
              </a:ext>
            </a:extLst>
          </p:cNvPr>
          <p:cNvSpPr/>
          <p:nvPr/>
        </p:nvSpPr>
        <p:spPr>
          <a:xfrm>
            <a:off x="6182261" y="1704449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112" name="Rectangle : coins arrondis 111">
            <a:extLst>
              <a:ext uri="{FF2B5EF4-FFF2-40B4-BE49-F238E27FC236}">
                <a16:creationId xmlns:a16="http://schemas.microsoft.com/office/drawing/2014/main" id="{E6B177D7-9BE4-E2B9-4C9D-F8647BACF313}"/>
              </a:ext>
            </a:extLst>
          </p:cNvPr>
          <p:cNvSpPr/>
          <p:nvPr/>
        </p:nvSpPr>
        <p:spPr>
          <a:xfrm>
            <a:off x="6987439" y="1723002"/>
            <a:ext cx="805178" cy="364065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sp>
        <p:nvSpPr>
          <p:cNvPr id="114" name="Rectangle : coins arrondis 113">
            <a:extLst>
              <a:ext uri="{FF2B5EF4-FFF2-40B4-BE49-F238E27FC236}">
                <a16:creationId xmlns:a16="http://schemas.microsoft.com/office/drawing/2014/main" id="{7551C68C-D60E-A94D-5F5C-72EB79AA4DA4}"/>
              </a:ext>
            </a:extLst>
          </p:cNvPr>
          <p:cNvSpPr/>
          <p:nvPr/>
        </p:nvSpPr>
        <p:spPr>
          <a:xfrm>
            <a:off x="7805617" y="1716395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</a:p>
        </p:txBody>
      </p:sp>
      <p:sp>
        <p:nvSpPr>
          <p:cNvPr id="116" name="Rectangle : coins arrondis 115">
            <a:extLst>
              <a:ext uri="{FF2B5EF4-FFF2-40B4-BE49-F238E27FC236}">
                <a16:creationId xmlns:a16="http://schemas.microsoft.com/office/drawing/2014/main" id="{87351778-4F5A-86E7-C0DE-16EE51C06732}"/>
              </a:ext>
            </a:extLst>
          </p:cNvPr>
          <p:cNvSpPr/>
          <p:nvPr/>
        </p:nvSpPr>
        <p:spPr>
          <a:xfrm>
            <a:off x="8621032" y="1708482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</a:p>
        </p:txBody>
      </p:sp>
      <p:sp>
        <p:nvSpPr>
          <p:cNvPr id="117" name="Rectangle : coins arrondis 116">
            <a:extLst>
              <a:ext uri="{FF2B5EF4-FFF2-40B4-BE49-F238E27FC236}">
                <a16:creationId xmlns:a16="http://schemas.microsoft.com/office/drawing/2014/main" id="{C7F1ED17-71EF-E68D-1EA7-118B4C4CE566}"/>
              </a:ext>
            </a:extLst>
          </p:cNvPr>
          <p:cNvSpPr/>
          <p:nvPr/>
        </p:nvSpPr>
        <p:spPr>
          <a:xfrm>
            <a:off x="9437090" y="1706015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</a:p>
        </p:txBody>
      </p:sp>
      <p:sp>
        <p:nvSpPr>
          <p:cNvPr id="120" name="Rectangle : coins arrondis 119">
            <a:extLst>
              <a:ext uri="{FF2B5EF4-FFF2-40B4-BE49-F238E27FC236}">
                <a16:creationId xmlns:a16="http://schemas.microsoft.com/office/drawing/2014/main" id="{CD68E1A9-7A89-6368-3FC6-97DC67D88B20}"/>
              </a:ext>
            </a:extLst>
          </p:cNvPr>
          <p:cNvSpPr/>
          <p:nvPr/>
        </p:nvSpPr>
        <p:spPr>
          <a:xfrm>
            <a:off x="10250523" y="1715489"/>
            <a:ext cx="805178" cy="364065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</a:p>
        </p:txBody>
      </p:sp>
      <p:sp>
        <p:nvSpPr>
          <p:cNvPr id="121" name="Rectangle : coins arrondis 120">
            <a:extLst>
              <a:ext uri="{FF2B5EF4-FFF2-40B4-BE49-F238E27FC236}">
                <a16:creationId xmlns:a16="http://schemas.microsoft.com/office/drawing/2014/main" id="{CF220EA9-4FBC-2E9C-9608-DF7ADB4F793C}"/>
              </a:ext>
            </a:extLst>
          </p:cNvPr>
          <p:cNvSpPr/>
          <p:nvPr/>
        </p:nvSpPr>
        <p:spPr>
          <a:xfrm>
            <a:off x="11063551" y="1714245"/>
            <a:ext cx="805178" cy="364065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</a:p>
        </p:txBody>
      </p:sp>
      <p:sp>
        <p:nvSpPr>
          <p:cNvPr id="122" name="Rectangle : coins arrondis 121">
            <a:extLst>
              <a:ext uri="{FF2B5EF4-FFF2-40B4-BE49-F238E27FC236}">
                <a16:creationId xmlns:a16="http://schemas.microsoft.com/office/drawing/2014/main" id="{1A863EBB-D0FC-AEF7-36FE-86B45B169E37}"/>
              </a:ext>
            </a:extLst>
          </p:cNvPr>
          <p:cNvSpPr/>
          <p:nvPr/>
        </p:nvSpPr>
        <p:spPr>
          <a:xfrm>
            <a:off x="4543785" y="2080545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123" name="Rectangle : coins arrondis 122">
            <a:extLst>
              <a:ext uri="{FF2B5EF4-FFF2-40B4-BE49-F238E27FC236}">
                <a16:creationId xmlns:a16="http://schemas.microsoft.com/office/drawing/2014/main" id="{CD6775F3-DF95-E22C-B667-4CD7FBD960B0}"/>
              </a:ext>
            </a:extLst>
          </p:cNvPr>
          <p:cNvSpPr/>
          <p:nvPr/>
        </p:nvSpPr>
        <p:spPr>
          <a:xfrm>
            <a:off x="5354075" y="2083135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124" name="Rectangle : coins arrondis 123">
            <a:extLst>
              <a:ext uri="{FF2B5EF4-FFF2-40B4-BE49-F238E27FC236}">
                <a16:creationId xmlns:a16="http://schemas.microsoft.com/office/drawing/2014/main" id="{79E9C094-C44E-5D94-8025-11CE49CB3362}"/>
              </a:ext>
            </a:extLst>
          </p:cNvPr>
          <p:cNvSpPr/>
          <p:nvPr/>
        </p:nvSpPr>
        <p:spPr>
          <a:xfrm>
            <a:off x="6169261" y="2090762"/>
            <a:ext cx="805178" cy="364065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sp>
        <p:nvSpPr>
          <p:cNvPr id="125" name="Rectangle : coins arrondis 124">
            <a:extLst>
              <a:ext uri="{FF2B5EF4-FFF2-40B4-BE49-F238E27FC236}">
                <a16:creationId xmlns:a16="http://schemas.microsoft.com/office/drawing/2014/main" id="{01BDF268-8E0B-EF43-BF99-0D869F3DDAD8}"/>
              </a:ext>
            </a:extLst>
          </p:cNvPr>
          <p:cNvSpPr/>
          <p:nvPr/>
        </p:nvSpPr>
        <p:spPr>
          <a:xfrm>
            <a:off x="6996812" y="2090762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sp>
        <p:nvSpPr>
          <p:cNvPr id="126" name="Rectangle : coins arrondis 125">
            <a:extLst>
              <a:ext uri="{FF2B5EF4-FFF2-40B4-BE49-F238E27FC236}">
                <a16:creationId xmlns:a16="http://schemas.microsoft.com/office/drawing/2014/main" id="{3491B027-DBF5-7D4A-5BFD-21EF597AB1BB}"/>
              </a:ext>
            </a:extLst>
          </p:cNvPr>
          <p:cNvSpPr/>
          <p:nvPr/>
        </p:nvSpPr>
        <p:spPr>
          <a:xfrm>
            <a:off x="7802349" y="2080194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</a:p>
        </p:txBody>
      </p:sp>
      <p:sp>
        <p:nvSpPr>
          <p:cNvPr id="127" name="Rectangle : coins arrondis 126">
            <a:extLst>
              <a:ext uri="{FF2B5EF4-FFF2-40B4-BE49-F238E27FC236}">
                <a16:creationId xmlns:a16="http://schemas.microsoft.com/office/drawing/2014/main" id="{F9BF8BD4-B3C3-8F24-73CA-5B72C17AFF92}"/>
              </a:ext>
            </a:extLst>
          </p:cNvPr>
          <p:cNvSpPr/>
          <p:nvPr/>
        </p:nvSpPr>
        <p:spPr>
          <a:xfrm>
            <a:off x="8617764" y="2085160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</a:p>
        </p:txBody>
      </p:sp>
      <p:sp>
        <p:nvSpPr>
          <p:cNvPr id="128" name="Rectangle : coins arrondis 127">
            <a:extLst>
              <a:ext uri="{FF2B5EF4-FFF2-40B4-BE49-F238E27FC236}">
                <a16:creationId xmlns:a16="http://schemas.microsoft.com/office/drawing/2014/main" id="{2864BB4F-1056-E135-1EF3-FB5A68E08C50}"/>
              </a:ext>
            </a:extLst>
          </p:cNvPr>
          <p:cNvSpPr/>
          <p:nvPr/>
        </p:nvSpPr>
        <p:spPr>
          <a:xfrm>
            <a:off x="9433822" y="2082693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</a:p>
        </p:txBody>
      </p:sp>
      <p:sp>
        <p:nvSpPr>
          <p:cNvPr id="129" name="Rectangle : coins arrondis 128">
            <a:extLst>
              <a:ext uri="{FF2B5EF4-FFF2-40B4-BE49-F238E27FC236}">
                <a16:creationId xmlns:a16="http://schemas.microsoft.com/office/drawing/2014/main" id="{2455CC35-D02C-7016-3F3A-451E338F3FB9}"/>
              </a:ext>
            </a:extLst>
          </p:cNvPr>
          <p:cNvSpPr/>
          <p:nvPr/>
        </p:nvSpPr>
        <p:spPr>
          <a:xfrm>
            <a:off x="10247255" y="2079288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</a:p>
        </p:txBody>
      </p:sp>
      <p:sp>
        <p:nvSpPr>
          <p:cNvPr id="130" name="Rectangle : coins arrondis 129">
            <a:extLst>
              <a:ext uri="{FF2B5EF4-FFF2-40B4-BE49-F238E27FC236}">
                <a16:creationId xmlns:a16="http://schemas.microsoft.com/office/drawing/2014/main" id="{C724F228-359F-9295-B865-19B9452885AA}"/>
              </a:ext>
            </a:extLst>
          </p:cNvPr>
          <p:cNvSpPr/>
          <p:nvPr/>
        </p:nvSpPr>
        <p:spPr>
          <a:xfrm>
            <a:off x="11060283" y="2078044"/>
            <a:ext cx="805178" cy="364065"/>
          </a:xfrm>
          <a:prstGeom prst="roundRect">
            <a:avLst>
              <a:gd name="adj" fmla="val 0"/>
            </a:avLst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</a:p>
        </p:txBody>
      </p:sp>
      <p:sp>
        <p:nvSpPr>
          <p:cNvPr id="131" name="Rectangle : coins arrondis 130">
            <a:extLst>
              <a:ext uri="{FF2B5EF4-FFF2-40B4-BE49-F238E27FC236}">
                <a16:creationId xmlns:a16="http://schemas.microsoft.com/office/drawing/2014/main" id="{EA3592FE-E3DA-C6D9-BC57-AB949501177B}"/>
              </a:ext>
            </a:extLst>
          </p:cNvPr>
          <p:cNvSpPr/>
          <p:nvPr/>
        </p:nvSpPr>
        <p:spPr>
          <a:xfrm>
            <a:off x="7540683" y="5071843"/>
            <a:ext cx="4417638" cy="577729"/>
          </a:xfrm>
          <a:prstGeom prst="roundRect">
            <a:avLst>
              <a:gd name="adj" fmla="val 0"/>
            </a:avLst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1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1" grpId="0" animBg="1"/>
      <p:bldP spid="63" grpId="0" animBg="1"/>
      <p:bldP spid="70" grpId="0" animBg="1"/>
      <p:bldP spid="92" grpId="0" animBg="1"/>
      <p:bldP spid="94" grpId="0" animBg="1"/>
      <p:bldP spid="95" grpId="0" animBg="1"/>
      <p:bldP spid="96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4" grpId="0" animBg="1"/>
      <p:bldP spid="116" grpId="0" animBg="1"/>
      <p:bldP spid="117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Construction de la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5">
                <a:extLst>
                  <a:ext uri="{FF2B5EF4-FFF2-40B4-BE49-F238E27FC236}">
                    <a16:creationId xmlns:a16="http://schemas.microsoft.com/office/drawing/2014/main" id="{B902EBDD-93FE-8A26-3E7A-3F9FEB9152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6672026"/>
                  </p:ext>
                </p:extLst>
              </p:nvPr>
            </p:nvGraphicFramePr>
            <p:xfrm>
              <a:off x="459350" y="2124679"/>
              <a:ext cx="9773460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14455">
                      <a:extLst>
                        <a:ext uri="{9D8B030D-6E8A-4147-A177-3AD203B41FA5}">
                          <a16:colId xmlns:a16="http://schemas.microsoft.com/office/drawing/2014/main" val="122932724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8498413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3894763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6437538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82949775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402425659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3957076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74235775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59241437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360961098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764831053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470844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53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256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668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5664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87475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5">
                <a:extLst>
                  <a:ext uri="{FF2B5EF4-FFF2-40B4-BE49-F238E27FC236}">
                    <a16:creationId xmlns:a16="http://schemas.microsoft.com/office/drawing/2014/main" id="{B902EBDD-93FE-8A26-3E7A-3F9FEB9152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6672026"/>
                  </p:ext>
                </p:extLst>
              </p:nvPr>
            </p:nvGraphicFramePr>
            <p:xfrm>
              <a:off x="459350" y="2124679"/>
              <a:ext cx="9773460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14455">
                      <a:extLst>
                        <a:ext uri="{9D8B030D-6E8A-4147-A177-3AD203B41FA5}">
                          <a16:colId xmlns:a16="http://schemas.microsoft.com/office/drawing/2014/main" val="122932724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8498413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3894763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6437538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82949775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402425659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3957076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74235775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59241437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360961098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764831053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470844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46" r="-109776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1504" r="-1006015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000" r="-898507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00000" r="-798507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03008" r="-70451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99254" r="-59925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599254" r="-49925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04511" r="-403008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98507" r="-3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898507" r="-2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6015" r="-10150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97761" r="-746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353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0000" r="-898507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798507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03008" t="-100000" r="-704511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99254" t="-100000" r="-599254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599254" t="-100000" r="-499254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04511" t="-100000" r="-403008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98507" t="-100000" r="-300000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898507" t="-100000" r="-200000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6015" t="-100000" r="-101504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97761" t="-100000" r="-746" b="-4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256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46" t="-200000" r="-109776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1504" t="-200000" r="-1006015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0000" r="-898507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798507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03008" t="-200000" r="-70451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99254" t="-200000" r="-599254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599254" t="-200000" r="-499254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04511" t="-200000" r="-403008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98507" t="-200000" r="-300000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898507" t="-200000" r="-200000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46" t="-300000" r="-109776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1504" t="-300000" r="-1006015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0000" r="-898507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798507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03008" t="-300000" r="-70451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99254" t="-300000" r="-599254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599254" t="-300000" r="-499254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04511" t="-300000" r="-403008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98507" t="-300000" r="-300000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898507" t="-300000" r="-200000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6015" t="-300000" r="-101504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97761" t="-300000" r="-746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9668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46" t="-400000" r="-109776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1504" t="-400000" r="-1006015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00000" r="-898507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400000" r="-798507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03008" t="-400000" r="-70451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99254" t="-400000" r="-599254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599254" t="-400000" r="-499254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04511" t="-400000" r="-403008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98507" t="-400000" r="-300000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898507" t="-400000" r="-200000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6015" t="-400000" r="-101504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97761" t="-400000" r="-746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5664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46" t="-500000" r="-109776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1504" t="-500000" r="-1006015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00000" r="-898507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500000" r="-798507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03008" t="-500000" r="-70451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99254" t="-500000" r="-599254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599254" t="-500000" r="-499254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04511" t="-500000" r="-403008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98507" t="-500000" r="-30000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898507" t="-500000" r="-20000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6015" t="-500000" r="-101504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97761" t="-500000" r="-746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874751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F1A5BE1-818D-B102-F0B3-315A76C56A1F}"/>
              </a:ext>
            </a:extLst>
          </p:cNvPr>
          <p:cNvCxnSpPr>
            <a:cxnSpLocks/>
            <a:stCxn id="6" idx="0"/>
            <a:endCxn id="48" idx="3"/>
          </p:cNvCxnSpPr>
          <p:nvPr/>
        </p:nvCxnSpPr>
        <p:spPr>
          <a:xfrm flipH="1" flipV="1">
            <a:off x="10232810" y="4163441"/>
            <a:ext cx="881358" cy="502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D09915C4-1B81-E63A-E844-D020B3C662EB}"/>
              </a:ext>
            </a:extLst>
          </p:cNvPr>
          <p:cNvSpPr/>
          <p:nvPr/>
        </p:nvSpPr>
        <p:spPr>
          <a:xfrm>
            <a:off x="9419519" y="3977166"/>
            <a:ext cx="813291" cy="372549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A62CB452-4A51-98D0-7A56-D47FC69ED332}"/>
                  </a:ext>
                </a:extLst>
              </p:cNvPr>
              <p:cNvSpPr txBox="1"/>
              <p:nvPr/>
            </p:nvSpPr>
            <p:spPr>
              <a:xfrm>
                <a:off x="4985026" y="4806949"/>
                <a:ext cx="4827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1400" dirty="0"/>
                  <a:t>Le profit n’a pas augmenté par rapport à la ligne précédente. On n’a donc pas rajouté l’objet </a:t>
                </a:r>
                <a14:m>
                  <m:oMath xmlns:m="http://schemas.openxmlformats.org/officeDocument/2006/math"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CH" sz="14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A62CB452-4A51-98D0-7A56-D47FC69ED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026" y="4806949"/>
                <a:ext cx="4827270" cy="523220"/>
              </a:xfrm>
              <a:prstGeom prst="rect">
                <a:avLst/>
              </a:prstGeom>
              <a:blipFill>
                <a:blip r:embed="rId3"/>
                <a:stretch>
                  <a:fillRect l="-379" t="-2353" r="-884" b="-1176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05BB3DE9-D600-83AB-DEA3-A61B45AF6306}"/>
                  </a:ext>
                </a:extLst>
              </p:cNvPr>
              <p:cNvSpPr txBox="1"/>
              <p:nvPr/>
            </p:nvSpPr>
            <p:spPr>
              <a:xfrm>
                <a:off x="4992282" y="5505936"/>
                <a:ext cx="588218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1400" dirty="0"/>
                  <a:t>Le profit a augmenté en passant de la ligne </a:t>
                </a:r>
                <a14:m>
                  <m:oMath xmlns:m="http://schemas.openxmlformats.org/officeDocument/2006/math"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fr-CH" sz="1400" dirty="0"/>
                  <a:t> à la ligne </a:t>
                </a:r>
                <a14:m>
                  <m:oMath xmlns:m="http://schemas.openxmlformats.org/officeDocument/2006/math"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CH" sz="1400" dirty="0"/>
                  <a:t>. On a donc inclus l’objet n’a pas augmenté par rapport à la ligne précédente. On n’a donc pas rajouté l’objet </a:t>
                </a:r>
                <a14:m>
                  <m:oMath xmlns:m="http://schemas.openxmlformats.org/officeDocument/2006/math"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fr-CH" sz="1400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05BB3DE9-D600-83AB-DEA3-A61B45AF6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282" y="5505936"/>
                <a:ext cx="5882183" cy="738664"/>
              </a:xfrm>
              <a:prstGeom prst="rect">
                <a:avLst/>
              </a:prstGeom>
              <a:blipFill>
                <a:blip r:embed="rId4"/>
                <a:stretch>
                  <a:fillRect l="-311" t="-1653" b="-826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Ellipse 48">
            <a:extLst>
              <a:ext uri="{FF2B5EF4-FFF2-40B4-BE49-F238E27FC236}">
                <a16:creationId xmlns:a16="http://schemas.microsoft.com/office/drawing/2014/main" id="{F29F24B7-85A1-AD30-D767-C4DA9375388A}"/>
              </a:ext>
            </a:extLst>
          </p:cNvPr>
          <p:cNvSpPr/>
          <p:nvPr/>
        </p:nvSpPr>
        <p:spPr>
          <a:xfrm>
            <a:off x="4734197" y="4940012"/>
            <a:ext cx="250154" cy="2501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  <a:endParaRPr lang="fr-CH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3E8B5C6C-30CB-777C-C78A-E585A2EC25E4}"/>
              </a:ext>
            </a:extLst>
          </p:cNvPr>
          <p:cNvSpPr/>
          <p:nvPr/>
        </p:nvSpPr>
        <p:spPr>
          <a:xfrm>
            <a:off x="4704924" y="5606406"/>
            <a:ext cx="250154" cy="2501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  <a:endParaRPr lang="fr-CH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13EE8895-063C-8336-5377-488A4CE05276}"/>
              </a:ext>
            </a:extLst>
          </p:cNvPr>
          <p:cNvSpPr/>
          <p:nvPr/>
        </p:nvSpPr>
        <p:spPr>
          <a:xfrm>
            <a:off x="4709460" y="6520838"/>
            <a:ext cx="250154" cy="2501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10850E83-4F9E-ACC1-8BEB-BC6358CB72BC}"/>
                  </a:ext>
                </a:extLst>
              </p:cNvPr>
              <p:cNvSpPr txBox="1"/>
              <p:nvPr/>
            </p:nvSpPr>
            <p:spPr>
              <a:xfrm>
                <a:off x="4996818" y="6420368"/>
                <a:ext cx="58821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1400" dirty="0"/>
                  <a:t>Comme l’objet rajouté </a:t>
                </a:r>
                <a14:m>
                  <m:oMath xmlns:m="http://schemas.openxmlformats.org/officeDocument/2006/math"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CH" sz="1400" dirty="0"/>
                  <a:t> a un poids de </a:t>
                </a:r>
                <a14:m>
                  <m:oMath xmlns:m="http://schemas.openxmlformats.org/officeDocument/2006/math"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begChr m:val="["/>
                        <m:endChr m:val="]"/>
                        <m:ctrlPr>
                          <a:rPr lang="fr-CH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fr-CH" sz="1400" dirty="0"/>
                  <a:t>, il ne reste plus qu’une capacité de </a:t>
                </a:r>
                <a14:m>
                  <m:oMath xmlns:m="http://schemas.openxmlformats.org/officeDocument/2006/math"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fr-CH" sz="1400" dirty="0"/>
                  <a:t>. On se </a:t>
                </a:r>
                <a:r>
                  <a:rPr lang="fr-CH" sz="1400" dirty="0" err="1"/>
                  <a:t>dépace</a:t>
                </a:r>
                <a:r>
                  <a:rPr lang="fr-CH" sz="1400" dirty="0"/>
                  <a:t> donc de 3 colonnes vers la gauche.</a:t>
                </a:r>
              </a:p>
            </p:txBody>
          </p:sp>
        </mc:Choice>
        <mc:Fallback xmlns="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10850E83-4F9E-ACC1-8BEB-BC6358CB7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818" y="6420368"/>
                <a:ext cx="5882183" cy="523220"/>
              </a:xfrm>
              <a:prstGeom prst="rect">
                <a:avLst/>
              </a:prstGeom>
              <a:blipFill>
                <a:blip r:embed="rId5"/>
                <a:stretch>
                  <a:fillRect l="-311" t="-2326" b="-1162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e 30">
            <a:extLst>
              <a:ext uri="{FF2B5EF4-FFF2-40B4-BE49-F238E27FC236}">
                <a16:creationId xmlns:a16="http://schemas.microsoft.com/office/drawing/2014/main" id="{DFECD523-F311-2272-4875-57C20198D8CF}"/>
              </a:ext>
            </a:extLst>
          </p:cNvPr>
          <p:cNvGrpSpPr/>
          <p:nvPr/>
        </p:nvGrpSpPr>
        <p:grpSpPr>
          <a:xfrm>
            <a:off x="9386235" y="3608551"/>
            <a:ext cx="300936" cy="928588"/>
            <a:chOff x="9201204" y="3205334"/>
            <a:chExt cx="300936" cy="928588"/>
          </a:xfrm>
        </p:grpSpPr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6BF9E22A-8804-189C-0D3A-13AFB5DBA872}"/>
                </a:ext>
              </a:extLst>
            </p:cNvPr>
            <p:cNvSpPr/>
            <p:nvPr/>
          </p:nvSpPr>
          <p:spPr>
            <a:xfrm>
              <a:off x="9234487" y="3205334"/>
              <a:ext cx="267653" cy="719266"/>
            </a:xfrm>
            <a:prstGeom prst="roundRect">
              <a:avLst>
                <a:gd name="adj" fmla="val 0"/>
              </a:avLst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BB5DD3C6-1333-FFEF-6198-D0574FB0CCE6}"/>
                </a:ext>
              </a:extLst>
            </p:cNvPr>
            <p:cNvSpPr/>
            <p:nvPr/>
          </p:nvSpPr>
          <p:spPr>
            <a:xfrm>
              <a:off x="9201204" y="3883768"/>
              <a:ext cx="250154" cy="2501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1</a:t>
              </a:r>
              <a:endParaRPr lang="fr-CH" dirty="0"/>
            </a:p>
          </p:txBody>
        </p:sp>
        <p:sp>
          <p:nvSpPr>
            <p:cNvPr id="28" name="Flèche : haut 27">
              <a:extLst>
                <a:ext uri="{FF2B5EF4-FFF2-40B4-BE49-F238E27FC236}">
                  <a16:creationId xmlns:a16="http://schemas.microsoft.com/office/drawing/2014/main" id="{D29A671E-479E-7DD2-01EF-53D9BA25B0CB}"/>
                </a:ext>
              </a:extLst>
            </p:cNvPr>
            <p:cNvSpPr/>
            <p:nvPr/>
          </p:nvSpPr>
          <p:spPr>
            <a:xfrm>
              <a:off x="9292617" y="3399473"/>
              <a:ext cx="151391" cy="33547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0D616E5E-656C-269B-0BFC-632CBF1E6942}"/>
              </a:ext>
            </a:extLst>
          </p:cNvPr>
          <p:cNvGrpSpPr/>
          <p:nvPr/>
        </p:nvGrpSpPr>
        <p:grpSpPr>
          <a:xfrm>
            <a:off x="9984351" y="3230851"/>
            <a:ext cx="468475" cy="732842"/>
            <a:chOff x="9799320" y="2827634"/>
            <a:chExt cx="468475" cy="732842"/>
          </a:xfrm>
        </p:grpSpPr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52B104FF-C144-B935-6048-6F554CCFE4CB}"/>
                </a:ext>
              </a:extLst>
            </p:cNvPr>
            <p:cNvSpPr/>
            <p:nvPr/>
          </p:nvSpPr>
          <p:spPr>
            <a:xfrm>
              <a:off x="9799320" y="2827634"/>
              <a:ext cx="245658" cy="732842"/>
            </a:xfrm>
            <a:prstGeom prst="roundRect">
              <a:avLst>
                <a:gd name="adj" fmla="val 0"/>
              </a:avLst>
            </a:prstGeom>
            <a:solidFill>
              <a:srgbClr val="09FF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FA7CB055-51C2-3640-69A4-9EB4C26FAEF5}"/>
                </a:ext>
              </a:extLst>
            </p:cNvPr>
            <p:cNvSpPr/>
            <p:nvPr/>
          </p:nvSpPr>
          <p:spPr>
            <a:xfrm>
              <a:off x="10017641" y="3079789"/>
              <a:ext cx="250154" cy="2501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</a:t>
              </a:r>
              <a:endParaRPr lang="fr-CH" dirty="0"/>
            </a:p>
          </p:txBody>
        </p:sp>
        <p:sp>
          <p:nvSpPr>
            <p:cNvPr id="58" name="Flèche : haut 57">
              <a:extLst>
                <a:ext uri="{FF2B5EF4-FFF2-40B4-BE49-F238E27FC236}">
                  <a16:creationId xmlns:a16="http://schemas.microsoft.com/office/drawing/2014/main" id="{6332F0B4-69B4-922C-519C-D1793D2578DF}"/>
                </a:ext>
              </a:extLst>
            </p:cNvPr>
            <p:cNvSpPr/>
            <p:nvPr/>
          </p:nvSpPr>
          <p:spPr>
            <a:xfrm>
              <a:off x="9846453" y="3019839"/>
              <a:ext cx="151391" cy="33547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FCC612BE-D0BD-40BC-3132-47B9BE5F4D14}"/>
              </a:ext>
            </a:extLst>
          </p:cNvPr>
          <p:cNvGrpSpPr/>
          <p:nvPr/>
        </p:nvGrpSpPr>
        <p:grpSpPr>
          <a:xfrm>
            <a:off x="7538257" y="3230851"/>
            <a:ext cx="2443292" cy="664979"/>
            <a:chOff x="7353226" y="2827634"/>
            <a:chExt cx="2443292" cy="664979"/>
          </a:xfrm>
        </p:grpSpPr>
        <p:sp>
          <p:nvSpPr>
            <p:cNvPr id="61" name="Rectangle : coins arrondis 60">
              <a:extLst>
                <a:ext uri="{FF2B5EF4-FFF2-40B4-BE49-F238E27FC236}">
                  <a16:creationId xmlns:a16="http://schemas.microsoft.com/office/drawing/2014/main" id="{0A952D1B-E2BD-F757-22DB-D37C824DFB4B}"/>
                </a:ext>
              </a:extLst>
            </p:cNvPr>
            <p:cNvSpPr/>
            <p:nvPr/>
          </p:nvSpPr>
          <p:spPr>
            <a:xfrm>
              <a:off x="7353226" y="2827634"/>
              <a:ext cx="2443292" cy="372548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Flèche : gauche 61">
                  <a:extLst>
                    <a:ext uri="{FF2B5EF4-FFF2-40B4-BE49-F238E27FC236}">
                      <a16:creationId xmlns:a16="http://schemas.microsoft.com/office/drawing/2014/main" id="{E2CC5EFD-B9B9-F9C0-C1F0-88C6505DD738}"/>
                    </a:ext>
                  </a:extLst>
                </p:cNvPr>
                <p:cNvSpPr/>
                <p:nvPr/>
              </p:nvSpPr>
              <p:spPr>
                <a:xfrm>
                  <a:off x="7490749" y="2971977"/>
                  <a:ext cx="1872488" cy="422910"/>
                </a:xfrm>
                <a:prstGeom prst="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H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CH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fr-CH" sz="1200" b="0" i="1" smtClean="0">
                            <a:latin typeface="Cambria Math" panose="02040503050406030204" pitchFamily="18" charset="0"/>
                          </a:rPr>
                          <m:t>=−3</m:t>
                        </m:r>
                      </m:oMath>
                    </m:oMathPara>
                  </a14:m>
                  <a:endParaRPr lang="fr-CH" sz="1200" dirty="0"/>
                </a:p>
              </p:txBody>
            </p:sp>
          </mc:Choice>
          <mc:Fallback xmlns="">
            <p:sp>
              <p:nvSpPr>
                <p:cNvPr id="62" name="Flèche : gauche 61">
                  <a:extLst>
                    <a:ext uri="{FF2B5EF4-FFF2-40B4-BE49-F238E27FC236}">
                      <a16:creationId xmlns:a16="http://schemas.microsoft.com/office/drawing/2014/main" id="{E2CC5EFD-B9B9-F9C0-C1F0-88C6505DD7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0749" y="2971977"/>
                  <a:ext cx="1872488" cy="422910"/>
                </a:xfrm>
                <a:prstGeom prst="leftArrow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6B967AEB-982C-B5F0-AABB-9C32AB98EE3B}"/>
                </a:ext>
              </a:extLst>
            </p:cNvPr>
            <p:cNvSpPr/>
            <p:nvPr/>
          </p:nvSpPr>
          <p:spPr>
            <a:xfrm>
              <a:off x="7623266" y="3242459"/>
              <a:ext cx="250154" cy="2501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</a:t>
              </a:r>
              <a:endParaRPr lang="fr-CH" dirty="0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965657A-91FA-1FE3-6BC3-40B0D0F3AACD}"/>
              </a:ext>
            </a:extLst>
          </p:cNvPr>
          <p:cNvGrpSpPr/>
          <p:nvPr/>
        </p:nvGrpSpPr>
        <p:grpSpPr>
          <a:xfrm>
            <a:off x="6766530" y="2864430"/>
            <a:ext cx="458473" cy="732842"/>
            <a:chOff x="6581499" y="2461213"/>
            <a:chExt cx="458473" cy="732842"/>
          </a:xfrm>
        </p:grpSpPr>
        <p:sp>
          <p:nvSpPr>
            <p:cNvPr id="64" name="Rectangle : coins arrondis 63">
              <a:extLst>
                <a:ext uri="{FF2B5EF4-FFF2-40B4-BE49-F238E27FC236}">
                  <a16:creationId xmlns:a16="http://schemas.microsoft.com/office/drawing/2014/main" id="{168CB16E-A8FD-B9BD-3848-1F8585B07287}"/>
                </a:ext>
              </a:extLst>
            </p:cNvPr>
            <p:cNvSpPr/>
            <p:nvPr/>
          </p:nvSpPr>
          <p:spPr>
            <a:xfrm>
              <a:off x="6794314" y="2461213"/>
              <a:ext cx="245658" cy="732842"/>
            </a:xfrm>
            <a:prstGeom prst="roundRect">
              <a:avLst>
                <a:gd name="adj" fmla="val 0"/>
              </a:avLst>
            </a:prstGeom>
            <a:solidFill>
              <a:srgbClr val="FFCA09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65" name="Flèche : haut 64">
              <a:extLst>
                <a:ext uri="{FF2B5EF4-FFF2-40B4-BE49-F238E27FC236}">
                  <a16:creationId xmlns:a16="http://schemas.microsoft.com/office/drawing/2014/main" id="{3FDF5B77-E6F4-2292-783E-F7E1BD32D66A}"/>
                </a:ext>
              </a:extLst>
            </p:cNvPr>
            <p:cNvSpPr/>
            <p:nvPr/>
          </p:nvSpPr>
          <p:spPr>
            <a:xfrm>
              <a:off x="6845479" y="2670702"/>
              <a:ext cx="151391" cy="33547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B9C82134-0D21-114A-38AB-B85DEE16072E}"/>
                </a:ext>
              </a:extLst>
            </p:cNvPr>
            <p:cNvSpPr/>
            <p:nvPr/>
          </p:nvSpPr>
          <p:spPr>
            <a:xfrm>
              <a:off x="6581499" y="2780783"/>
              <a:ext cx="250154" cy="2501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4</a:t>
              </a:r>
              <a:endParaRPr lang="fr-CH" dirty="0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2490DA6B-7AF6-DE9B-85D4-6C3922491B86}"/>
              </a:ext>
            </a:extLst>
          </p:cNvPr>
          <p:cNvGrpSpPr/>
          <p:nvPr/>
        </p:nvGrpSpPr>
        <p:grpSpPr>
          <a:xfrm>
            <a:off x="7538257" y="2498009"/>
            <a:ext cx="454085" cy="732842"/>
            <a:chOff x="7353226" y="2094792"/>
            <a:chExt cx="454085" cy="732842"/>
          </a:xfrm>
        </p:grpSpPr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BEB5FB2B-51B0-D6BA-BAA7-3959DEAD48C1}"/>
                </a:ext>
              </a:extLst>
            </p:cNvPr>
            <p:cNvSpPr/>
            <p:nvPr/>
          </p:nvSpPr>
          <p:spPr>
            <a:xfrm>
              <a:off x="7353226" y="2094792"/>
              <a:ext cx="245658" cy="732842"/>
            </a:xfrm>
            <a:prstGeom prst="roundRect">
              <a:avLst>
                <a:gd name="adj" fmla="val 0"/>
              </a:avLst>
            </a:prstGeom>
            <a:solidFill>
              <a:srgbClr val="09FF2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68" name="Flèche : haut 67">
              <a:extLst>
                <a:ext uri="{FF2B5EF4-FFF2-40B4-BE49-F238E27FC236}">
                  <a16:creationId xmlns:a16="http://schemas.microsoft.com/office/drawing/2014/main" id="{74431C34-3A48-D61F-2659-615DABCA0C71}"/>
                </a:ext>
              </a:extLst>
            </p:cNvPr>
            <p:cNvSpPr/>
            <p:nvPr/>
          </p:nvSpPr>
          <p:spPr>
            <a:xfrm>
              <a:off x="7415053" y="2266845"/>
              <a:ext cx="151391" cy="33547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38E896ED-7F88-88C4-C5FF-EABFA08E6F58}"/>
                </a:ext>
              </a:extLst>
            </p:cNvPr>
            <p:cNvSpPr/>
            <p:nvPr/>
          </p:nvSpPr>
          <p:spPr>
            <a:xfrm>
              <a:off x="7557157" y="2369211"/>
              <a:ext cx="250154" cy="2501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5</a:t>
              </a:r>
              <a:endParaRPr lang="fr-CH" dirty="0"/>
            </a:p>
          </p:txBody>
        </p:sp>
      </p:grpSp>
      <p:pic>
        <p:nvPicPr>
          <p:cNvPr id="40" name="Image 39">
            <a:extLst>
              <a:ext uri="{FF2B5EF4-FFF2-40B4-BE49-F238E27FC236}">
                <a16:creationId xmlns:a16="http://schemas.microsoft.com/office/drawing/2014/main" id="{1E9E62AC-4658-C84B-1DDF-1B2900E603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3645" y="4659534"/>
            <a:ext cx="6517552" cy="249300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3B2A893-BC86-888B-88BD-2115C5147771}"/>
              </a:ext>
            </a:extLst>
          </p:cNvPr>
          <p:cNvSpPr txBox="1"/>
          <p:nvPr/>
        </p:nvSpPr>
        <p:spPr>
          <a:xfrm>
            <a:off x="10303677" y="4665849"/>
            <a:ext cx="1620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Réponse finale</a:t>
            </a:r>
          </a:p>
        </p:txBody>
      </p:sp>
      <p:pic>
        <p:nvPicPr>
          <p:cNvPr id="80" name="Graphique 79" descr="Badge Tick1 avec un remplissage uni">
            <a:extLst>
              <a:ext uri="{FF2B5EF4-FFF2-40B4-BE49-F238E27FC236}">
                <a16:creationId xmlns:a16="http://schemas.microsoft.com/office/drawing/2014/main" id="{C6D9506A-D86B-72BC-5669-9CBEDC228DC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34289" y="3603617"/>
            <a:ext cx="355826" cy="355826"/>
          </a:xfrm>
          <a:prstGeom prst="rect">
            <a:avLst/>
          </a:prstGeom>
        </p:spPr>
      </p:pic>
      <p:pic>
        <p:nvPicPr>
          <p:cNvPr id="81" name="Graphique 80" descr="Badge croix avec un remplissage uni">
            <a:extLst>
              <a:ext uri="{FF2B5EF4-FFF2-40B4-BE49-F238E27FC236}">
                <a16:creationId xmlns:a16="http://schemas.microsoft.com/office/drawing/2014/main" id="{F4DD1B2D-F798-A8AB-74D2-74110F6E1BB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21427" y="3959443"/>
            <a:ext cx="381551" cy="381551"/>
          </a:xfrm>
          <a:prstGeom prst="rect">
            <a:avLst/>
          </a:prstGeom>
        </p:spPr>
      </p:pic>
      <p:pic>
        <p:nvPicPr>
          <p:cNvPr id="82" name="Graphique 81" descr="Badge croix avec un remplissage uni">
            <a:extLst>
              <a:ext uri="{FF2B5EF4-FFF2-40B4-BE49-F238E27FC236}">
                <a16:creationId xmlns:a16="http://schemas.microsoft.com/office/drawing/2014/main" id="{A6F720E8-9807-4354-A01E-3571AA82CB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29404" y="3222082"/>
            <a:ext cx="381551" cy="381551"/>
          </a:xfrm>
          <a:prstGeom prst="rect">
            <a:avLst/>
          </a:prstGeom>
        </p:spPr>
      </p:pic>
      <p:pic>
        <p:nvPicPr>
          <p:cNvPr id="86" name="Graphique 85" descr="Badge Tick1 avec un remplissage uni">
            <a:extLst>
              <a:ext uri="{FF2B5EF4-FFF2-40B4-BE49-F238E27FC236}">
                <a16:creationId xmlns:a16="http://schemas.microsoft.com/office/drawing/2014/main" id="{A0E909CF-3BC9-D64F-C98B-13B2D2463B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47152" y="2864430"/>
            <a:ext cx="355826" cy="3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9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Complexité temporelle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5">
                <a:extLst>
                  <a:ext uri="{FF2B5EF4-FFF2-40B4-BE49-F238E27FC236}">
                    <a16:creationId xmlns:a16="http://schemas.microsoft.com/office/drawing/2014/main" id="{B902EBDD-93FE-8A26-3E7A-3F9FEB9152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9110237"/>
                  </p:ext>
                </p:extLst>
              </p:nvPr>
            </p:nvGraphicFramePr>
            <p:xfrm>
              <a:off x="988943" y="3837772"/>
              <a:ext cx="9773460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14455">
                      <a:extLst>
                        <a:ext uri="{9D8B030D-6E8A-4147-A177-3AD203B41FA5}">
                          <a16:colId xmlns:a16="http://schemas.microsoft.com/office/drawing/2014/main" val="122932724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8498413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3894763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6437538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82949775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402425659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3957076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74235775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59241437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360961098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764831053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470844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53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256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668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5664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87475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5">
                <a:extLst>
                  <a:ext uri="{FF2B5EF4-FFF2-40B4-BE49-F238E27FC236}">
                    <a16:creationId xmlns:a16="http://schemas.microsoft.com/office/drawing/2014/main" id="{B902EBDD-93FE-8A26-3E7A-3F9FEB9152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9110237"/>
                  </p:ext>
                </p:extLst>
              </p:nvPr>
            </p:nvGraphicFramePr>
            <p:xfrm>
              <a:off x="988943" y="3837772"/>
              <a:ext cx="9773460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14455">
                      <a:extLst>
                        <a:ext uri="{9D8B030D-6E8A-4147-A177-3AD203B41FA5}">
                          <a16:colId xmlns:a16="http://schemas.microsoft.com/office/drawing/2014/main" val="122932724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8498413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3894763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6437538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82949775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402425659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3957076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74235775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59241437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360961098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764831053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470844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46" r="-109776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1504" r="-1006015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000" r="-898507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00000" r="-798507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03008" r="-70451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99254" r="-59925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599254" r="-49925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04511" r="-403008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98507" r="-3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898507" r="-2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6015" r="-10150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97761" r="-746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353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0000" r="-898507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798507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03008" t="-100000" r="-704511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99254" t="-100000" r="-599254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599254" t="-100000" r="-499254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04511" t="-100000" r="-403008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98507" t="-100000" r="-300000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898507" t="-100000" r="-200000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6015" t="-100000" r="-101504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97761" t="-100000" r="-746" b="-4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256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46" t="-200000" r="-109776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1504" t="-200000" r="-1006015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0000" r="-898507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798507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03008" t="-200000" r="-70451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99254" t="-200000" r="-599254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599254" t="-200000" r="-499254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04511" t="-200000" r="-403008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98507" t="-200000" r="-300000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898507" t="-200000" r="-200000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46" t="-300000" r="-109776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1504" t="-300000" r="-1006015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0000" r="-898507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798507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03008" t="-300000" r="-70451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99254" t="-300000" r="-599254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599254" t="-300000" r="-499254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04511" t="-300000" r="-403008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98507" t="-300000" r="-300000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898507" t="-300000" r="-200000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6015" t="-300000" r="-101504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97761" t="-300000" r="-746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9668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46" t="-400000" r="-109776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1504" t="-400000" r="-1006015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00000" r="-898507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400000" r="-798507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03008" t="-400000" r="-70451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99254" t="-400000" r="-599254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599254" t="-400000" r="-499254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04511" t="-400000" r="-403008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98507" t="-400000" r="-300000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898507" t="-400000" r="-200000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6015" t="-400000" r="-101504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97761" t="-400000" r="-746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5664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46" t="-500000" r="-109776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1504" t="-500000" r="-1006015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00000" r="-898507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500000" r="-798507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03008" t="-500000" r="-70451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99254" t="-500000" r="-599254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599254" t="-500000" r="-499254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04511" t="-500000" r="-403008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98507" t="-500000" r="-30000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898507" t="-500000" r="-20000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6015" t="-500000" r="-101504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97761" t="-500000" r="-746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87475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2E1254E7-540E-42BF-349A-D20DE99F7E45}"/>
                  </a:ext>
                </a:extLst>
              </p:cNvPr>
              <p:cNvSpPr txBox="1"/>
              <p:nvPr/>
            </p:nvSpPr>
            <p:spPr>
              <a:xfrm>
                <a:off x="891044" y="2046679"/>
                <a:ext cx="8411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dirty="0"/>
                  <a:t>= Nombre de sous-problèmes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CH" sz="2400" dirty="0"/>
                  <a:t> Coût pour chaque sous-problème</a:t>
                </a: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2E1254E7-540E-42BF-349A-D20DE99F7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44" y="2046679"/>
                <a:ext cx="8411790" cy="461665"/>
              </a:xfrm>
              <a:prstGeom prst="rect">
                <a:avLst/>
              </a:prstGeom>
              <a:blipFill>
                <a:blip r:embed="rId3"/>
                <a:stretch>
                  <a:fillRect l="-1087" t="-10667" r="-72" b="-3066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DF821A03-6B65-D2FF-05D7-FE84A3CEB471}"/>
                  </a:ext>
                </a:extLst>
              </p:cNvPr>
              <p:cNvSpPr txBox="1"/>
              <p:nvPr/>
            </p:nvSpPr>
            <p:spPr>
              <a:xfrm>
                <a:off x="915186" y="2580919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H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CH" sz="240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fr-CH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fr-CH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H" sz="24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fr-CH" sz="2400" b="0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fr-CH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CH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CH" sz="24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DF821A03-6B65-D2FF-05D7-FE84A3CEB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86" y="2580919"/>
                <a:ext cx="6096000" cy="461665"/>
              </a:xfrm>
              <a:prstGeom prst="rect">
                <a:avLst/>
              </a:prstGeom>
              <a:blipFill>
                <a:blip r:embed="rId4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92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Complexité temporelle de la version itérative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DE39824-DFAC-BF63-9093-ACCB122C615E}"/>
              </a:ext>
            </a:extLst>
          </p:cNvPr>
          <p:cNvSpPr txBox="1"/>
          <p:nvPr/>
        </p:nvSpPr>
        <p:spPr>
          <a:xfrm>
            <a:off x="1018666" y="2094232"/>
            <a:ext cx="4498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/>
              <a:t>Identique à la récursion mémoïsée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EB2BE133-FB6F-C804-CBC8-D3D1A45F5BDF}"/>
                  </a:ext>
                </a:extLst>
              </p:cNvPr>
              <p:cNvSpPr txBox="1"/>
              <p:nvPr/>
            </p:nvSpPr>
            <p:spPr>
              <a:xfrm>
                <a:off x="965587" y="2782175"/>
                <a:ext cx="8411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dirty="0"/>
                  <a:t>= Nombre de sous-problèmes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CH" sz="2400" dirty="0"/>
                  <a:t> Coût pour chaque sous-problème</a:t>
                </a:r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EB2BE133-FB6F-C804-CBC8-D3D1A45F5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87" y="2782175"/>
                <a:ext cx="8411790" cy="461665"/>
              </a:xfrm>
              <a:prstGeom prst="rect">
                <a:avLst/>
              </a:prstGeom>
              <a:blipFill>
                <a:blip r:embed="rId2"/>
                <a:stretch>
                  <a:fillRect l="-1087" t="-10526" r="-7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70342DC3-4B76-BB70-9BA4-3C4BD5560EE1}"/>
                  </a:ext>
                </a:extLst>
              </p:cNvPr>
              <p:cNvSpPr txBox="1"/>
              <p:nvPr/>
            </p:nvSpPr>
            <p:spPr>
              <a:xfrm>
                <a:off x="989729" y="331641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H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CH" sz="240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fr-CH" sz="2400" b="0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fr-CH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CH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CH" sz="24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70342DC3-4B76-BB70-9BA4-3C4BD5560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29" y="3316415"/>
                <a:ext cx="6096000" cy="461665"/>
              </a:xfrm>
              <a:prstGeom prst="rect">
                <a:avLst/>
              </a:prstGeom>
              <a:blipFill>
                <a:blip r:embed="rId3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20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966" y="2592705"/>
            <a:ext cx="1654194" cy="55181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616" y="2820767"/>
            <a:ext cx="6471167" cy="3869374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720" y="4344963"/>
            <a:ext cx="1724168" cy="1646003"/>
          </a:xfrm>
          <a:prstGeom prst="rect">
            <a:avLst/>
          </a:prstGeom>
        </p:spPr>
      </p:pic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>
            <a:off x="1783307" y="2682489"/>
            <a:ext cx="1314736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BE952034-DEED-571D-702B-2B40FF4BB62C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BC930CC-BA60-C8C9-3E9D-6979260C2999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4493447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Complexité spatiale de la version itérative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DE39824-DFAC-BF63-9093-ACCB122C615E}"/>
              </a:ext>
            </a:extLst>
          </p:cNvPr>
          <p:cNvSpPr txBox="1"/>
          <p:nvPr/>
        </p:nvSpPr>
        <p:spPr>
          <a:xfrm>
            <a:off x="977162" y="2111594"/>
            <a:ext cx="8050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/>
              <a:t>Un peu meilleure que la version récursive (pas de pile d’appels)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C8BF725-5F49-22BA-79A9-891161AA1168}"/>
                  </a:ext>
                </a:extLst>
              </p:cNvPr>
              <p:cNvSpPr txBox="1"/>
              <p:nvPr/>
            </p:nvSpPr>
            <p:spPr>
              <a:xfrm>
                <a:off x="977162" y="2741792"/>
                <a:ext cx="106525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dirty="0"/>
                  <a:t>= Taille du tableau </a:t>
                </a:r>
                <a14:m>
                  <m:oMath xmlns:m="http://schemas.openxmlformats.org/officeDocument/2006/math"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CH" sz="2400" dirty="0"/>
                  <a:t> taille solution </a:t>
                </a:r>
                <a14:m>
                  <m:oMath xmlns:m="http://schemas.openxmlformats.org/officeDocument/2006/math">
                    <m:r>
                      <a:rPr lang="fr-CH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fr-CH" sz="2400" dirty="0"/>
                  <a:t> mémoire pour chaque résolution de problème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C8BF725-5F49-22BA-79A9-891161AA1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62" y="2741792"/>
                <a:ext cx="10652532" cy="461665"/>
              </a:xfrm>
              <a:prstGeom prst="rect">
                <a:avLst/>
              </a:prstGeom>
              <a:blipFill>
                <a:blip r:embed="rId2"/>
                <a:stretch>
                  <a:fillRect l="-85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4DCB8D0-6DC3-6208-622C-D3D12A454795}"/>
                  </a:ext>
                </a:extLst>
              </p:cNvPr>
              <p:cNvSpPr txBox="1"/>
              <p:nvPr/>
            </p:nvSpPr>
            <p:spPr>
              <a:xfrm>
                <a:off x="1001304" y="3276032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H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CH" sz="240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fr-CH" sz="2400" b="0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fr-CH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CH" sz="2400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fr-CH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CH" sz="24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fr-CH" sz="24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4DCB8D0-6DC3-6208-622C-D3D12A454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04" y="3276032"/>
                <a:ext cx="6096000" cy="461665"/>
              </a:xfrm>
              <a:prstGeom prst="rect">
                <a:avLst/>
              </a:prstGeom>
              <a:blipFill>
                <a:blip r:embed="rId3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0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3" grpId="0"/>
      <p:bldP spid="15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EF6D0B-96F8-324D-6DF9-0F1012CF4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Merci de votre attention</a:t>
            </a: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A8926B89-8C92-CB68-75FD-3276024695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0652499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EF6D0B-96F8-324D-6DF9-0F1012CF4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Merci de votre attention</a:t>
            </a: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A8926B89-8C92-CB68-75FD-3276024695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806306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EF6D0B-96F8-324D-6DF9-0F1012CF4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Merci de votre attention</a:t>
            </a: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A8926B89-8C92-CB68-75FD-3276024695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4437906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EF6D0B-96F8-324D-6DF9-0F1012CF4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Merci de votre attention</a:t>
            </a: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A8926B89-8C92-CB68-75FD-3276024695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449555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EF6D0B-96F8-324D-6DF9-0F1012CF4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E36C7D-B70A-1902-98F1-B1DF3A634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804139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Remplissage du tableau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5">
                <a:extLst>
                  <a:ext uri="{FF2B5EF4-FFF2-40B4-BE49-F238E27FC236}">
                    <a16:creationId xmlns:a16="http://schemas.microsoft.com/office/drawing/2014/main" id="{B902EBDD-93FE-8A26-3E7A-3F9FEB9152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4319" y="1721462"/>
              <a:ext cx="9773460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14455">
                      <a:extLst>
                        <a:ext uri="{9D8B030D-6E8A-4147-A177-3AD203B41FA5}">
                          <a16:colId xmlns:a16="http://schemas.microsoft.com/office/drawing/2014/main" val="122932724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8498413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3894763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6437538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82949775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402425659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3957076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74235775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59241437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360961098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764831053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470844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53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256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668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5664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87475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5">
                <a:extLst>
                  <a:ext uri="{FF2B5EF4-FFF2-40B4-BE49-F238E27FC236}">
                    <a16:creationId xmlns:a16="http://schemas.microsoft.com/office/drawing/2014/main" id="{B902EBDD-93FE-8A26-3E7A-3F9FEB9152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4319" y="1721462"/>
              <a:ext cx="9773460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14455">
                      <a:extLst>
                        <a:ext uri="{9D8B030D-6E8A-4147-A177-3AD203B41FA5}">
                          <a16:colId xmlns:a16="http://schemas.microsoft.com/office/drawing/2014/main" val="122932724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8498413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3894763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6437538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82949775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402425659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39570762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742357754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959241437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360961098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2764831053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3470844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639" r="-1098507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39" r="-998507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1639" r="-906015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254" t="-1639" r="-79925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9254" t="-1639" r="-69925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254" t="-1639" r="-59925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3759" t="-1639" r="-503759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8507" t="-1639" r="-4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507" t="-1639" r="-3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8507" t="-1639" r="-2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015" t="-1639" r="-10150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97761" t="-1639" r="-746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353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101639" r="-906015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254" t="-101639" r="-799254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9254" t="-101639" r="-699254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254" t="-101639" r="-599254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3759" t="-101639" r="-503759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8507" t="-101639" r="-400000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507" t="-101639" r="-300000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8507" t="-101639" r="-200000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015" t="-101639" r="-101504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97761" t="-101639" r="-746" b="-4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256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1639" r="-1098507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1639" r="-998507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201639" r="-906015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254" t="-201639" r="-799254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9254" t="-201639" r="-699254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254" t="-201639" r="-599254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3759" t="-201639" r="-503759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8507" t="-201639" r="-400000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507" t="-201639" r="-300000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8507" t="-201639" r="-200000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1639" r="-1098507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1639" r="-998507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301639" r="-906015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668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1639" r="-1098507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01639" r="-998507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401639" r="-906015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5664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1639" r="-1098507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1639" r="-998507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04" t="-501639" r="-906015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87475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91DE46DF-94AE-783D-62ED-9F754B568DD2}"/>
              </a:ext>
            </a:extLst>
          </p:cNvPr>
          <p:cNvSpPr/>
          <p:nvPr/>
        </p:nvSpPr>
        <p:spPr>
          <a:xfrm>
            <a:off x="2719993" y="2097000"/>
            <a:ext cx="7327786" cy="36406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3B2A893-BC86-888B-88BD-2115C5147771}"/>
              </a:ext>
            </a:extLst>
          </p:cNvPr>
          <p:cNvSpPr txBox="1"/>
          <p:nvPr/>
        </p:nvSpPr>
        <p:spPr>
          <a:xfrm>
            <a:off x="10693971" y="1955868"/>
            <a:ext cx="1620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Cas de base</a:t>
            </a:r>
          </a:p>
          <a:p>
            <a:r>
              <a:rPr lang="fr-CH" dirty="0"/>
              <a:t>(prérempli)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F1A5BE1-818D-B102-F0B3-315A76C56A1F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0047779" y="2279034"/>
            <a:ext cx="64619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39725A06-D13C-5D9D-D171-881A3D735286}"/>
              </a:ext>
            </a:extLst>
          </p:cNvPr>
          <p:cNvSpPr txBox="1"/>
          <p:nvPr/>
        </p:nvSpPr>
        <p:spPr>
          <a:xfrm>
            <a:off x="630030" y="6019771"/>
            <a:ext cx="238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Formule pour calculer </a:t>
            </a:r>
            <a:r>
              <a:rPr lang="fr-CH" dirty="0">
                <a:latin typeface="Consolas" panose="020B0609020204030204" pitchFamily="49" charset="0"/>
              </a:rPr>
              <a:t>memo[k][c]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BC245086-3C6F-7A38-7D6C-61704792CC48}"/>
                  </a:ext>
                </a:extLst>
              </p:cNvPr>
              <p:cNvSpPr txBox="1"/>
              <p:nvPr/>
            </p:nvSpPr>
            <p:spPr>
              <a:xfrm>
                <a:off x="2641883" y="6140444"/>
                <a:ext cx="6450512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fr-CH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fr-CH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CH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 b="0" i="0" dirty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CH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CH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H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fr-CH" i="1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CH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H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fr-CH" i="1" dirty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fr-CH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CH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H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fr-CH" i="1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CH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H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fr-CH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CH" i="1" dirty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CH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H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fr-CH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H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fr-CH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fr-CH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CH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BC245086-3C6F-7A38-7D6C-61704792C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883" y="6140444"/>
                <a:ext cx="6450512" cy="404983"/>
              </a:xfrm>
              <a:prstGeom prst="rect">
                <a:avLst/>
              </a:prstGeom>
              <a:blipFill>
                <a:blip r:embed="rId3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FF8B8A7F-2E62-27CC-4E7D-1A175F4C8AD9}"/>
                  </a:ext>
                </a:extLst>
              </p:cNvPr>
              <p:cNvSpPr txBox="1"/>
              <p:nvPr/>
            </p:nvSpPr>
            <p:spPr>
              <a:xfrm>
                <a:off x="456871" y="4085021"/>
                <a:ext cx="645051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CH" b="0" i="1" dirty="0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fr-CH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fr-CH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b="0" i="1" dirty="0" smtClean="0">
                            <a:latin typeface="Cambria Math" panose="02040503050406030204" pitchFamily="18" charset="0"/>
                          </a:rPr>
                          <m:t>0..4</m:t>
                        </m:r>
                      </m:e>
                    </m:d>
                    <m:r>
                      <a:rPr lang="fr-CH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CH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H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fr-CH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fr-CH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fr-CH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0..4</m:t>
                                </m:r>
                              </m:e>
                            </m:d>
                          </m:e>
                        </m:d>
                        <m:r>
                          <a:rPr lang="fr-CH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fr-CH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CH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CH" b="0" i="1" dirty="0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fr-CH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fr-CH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fr-CH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CH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H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fr-CH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fr-CH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fr-CH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  <m:r>
                              <a:rPr lang="fr-CH" i="1" dirty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fr-CH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fr-CH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fr-CH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fr-CH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  <m:r>
                              <a:rPr lang="fr-CH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CH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fr-CH" b="0" i="1" dirty="0" smtClean="0">
                            <a:latin typeface="Cambria Math" panose="02040503050406030204" pitchFamily="18" charset="0"/>
                          </a:rPr>
                          <m:t>=6</m:t>
                        </m:r>
                      </m:e>
                    </m:func>
                  </m:oMath>
                </a14:m>
                <a:endParaRPr lang="fr-CH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CH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CH" b="0" i="1" dirty="0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fr-CH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fr-CH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fr-CH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CH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H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fr-CH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fr-CH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fr-CH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d>
                            <m:r>
                              <a:rPr lang="fr-CH" i="1" dirty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fr-CH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fr-CH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fr-CH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fr-CH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  <m:r>
                              <a:rPr lang="fr-CH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CH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fr-CH" b="0" i="1" dirty="0" smtClean="0">
                            <a:latin typeface="Cambria Math" panose="02040503050406030204" pitchFamily="18" charset="0"/>
                          </a:rPr>
                          <m:t>=6</m:t>
                        </m:r>
                      </m:e>
                    </m:func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FF8B8A7F-2E62-27CC-4E7D-1A175F4C8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71" y="4085021"/>
                <a:ext cx="6450512" cy="1477328"/>
              </a:xfrm>
              <a:prstGeom prst="rect">
                <a:avLst/>
              </a:prstGeom>
              <a:blipFill>
                <a:blip r:embed="rId4"/>
                <a:stretch>
                  <a:fillRect l="-662" t="-413" b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519DA106-2161-5452-5E22-05BA9407B834}"/>
              </a:ext>
            </a:extLst>
          </p:cNvPr>
          <p:cNvSpPr/>
          <p:nvPr/>
        </p:nvSpPr>
        <p:spPr>
          <a:xfrm>
            <a:off x="2369040" y="4969907"/>
            <a:ext cx="776893" cy="218561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432E7993-0AD2-2242-55D4-92F49E179F90}"/>
              </a:ext>
            </a:extLst>
          </p:cNvPr>
          <p:cNvSpPr/>
          <p:nvPr/>
        </p:nvSpPr>
        <p:spPr>
          <a:xfrm>
            <a:off x="3476624" y="4951221"/>
            <a:ext cx="954060" cy="233243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70C9BAC8-3FD2-D3CC-BBE2-F00077242FCF}"/>
              </a:ext>
            </a:extLst>
          </p:cNvPr>
          <p:cNvSpPr/>
          <p:nvPr/>
        </p:nvSpPr>
        <p:spPr>
          <a:xfrm>
            <a:off x="5161049" y="4689440"/>
            <a:ext cx="275476" cy="270576"/>
          </a:xfrm>
          <a:prstGeom prst="roundRect">
            <a:avLst>
              <a:gd name="adj" fmla="val 0"/>
            </a:avLst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D09915C4-1B81-E63A-E844-D020B3C662EB}"/>
              </a:ext>
            </a:extLst>
          </p:cNvPr>
          <p:cNvSpPr/>
          <p:nvPr/>
        </p:nvSpPr>
        <p:spPr>
          <a:xfrm>
            <a:off x="6783185" y="2461065"/>
            <a:ext cx="805178" cy="364065"/>
          </a:xfrm>
          <a:prstGeom prst="roundRect">
            <a:avLst>
              <a:gd name="adj" fmla="val 0"/>
            </a:avLst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D5D01DB9-BC89-999D-0276-F05DF727D253}"/>
              </a:ext>
            </a:extLst>
          </p:cNvPr>
          <p:cNvSpPr/>
          <p:nvPr/>
        </p:nvSpPr>
        <p:spPr>
          <a:xfrm>
            <a:off x="752645" y="4091312"/>
            <a:ext cx="3578284" cy="329038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4EA269F3-977C-5B2E-1D7B-60A86DF51D18}"/>
              </a:ext>
            </a:extLst>
          </p:cNvPr>
          <p:cNvSpPr/>
          <p:nvPr/>
        </p:nvSpPr>
        <p:spPr>
          <a:xfrm>
            <a:off x="2721547" y="2468778"/>
            <a:ext cx="4061638" cy="364064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cxnSp>
        <p:nvCxnSpPr>
          <p:cNvPr id="23" name="Connecteur : en angle 22">
            <a:extLst>
              <a:ext uri="{FF2B5EF4-FFF2-40B4-BE49-F238E27FC236}">
                <a16:creationId xmlns:a16="http://schemas.microsoft.com/office/drawing/2014/main" id="{FAD88815-A5CB-3EBC-5C2B-1DA3914F50C3}"/>
              </a:ext>
            </a:extLst>
          </p:cNvPr>
          <p:cNvCxnSpPr>
            <a:stCxn id="47" idx="3"/>
            <a:endCxn id="48" idx="2"/>
          </p:cNvCxnSpPr>
          <p:nvPr/>
        </p:nvCxnSpPr>
        <p:spPr>
          <a:xfrm flipV="1">
            <a:off x="5436525" y="2825130"/>
            <a:ext cx="1749249" cy="199959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039819D2-7946-5BFF-FD73-FE574F9C6D9E}"/>
              </a:ext>
            </a:extLst>
          </p:cNvPr>
          <p:cNvSpPr/>
          <p:nvPr/>
        </p:nvSpPr>
        <p:spPr>
          <a:xfrm>
            <a:off x="2390596" y="5519464"/>
            <a:ext cx="776893" cy="218561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78B31CA0-AB4D-C7D6-EA2D-7D441E9C2DC8}"/>
              </a:ext>
            </a:extLst>
          </p:cNvPr>
          <p:cNvSpPr/>
          <p:nvPr/>
        </p:nvSpPr>
        <p:spPr>
          <a:xfrm>
            <a:off x="3485207" y="5519464"/>
            <a:ext cx="954060" cy="233243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0F15EA66-3F72-0CC6-8A89-7B6CDFA54AF5}"/>
              </a:ext>
            </a:extLst>
          </p:cNvPr>
          <p:cNvSpPr/>
          <p:nvPr/>
        </p:nvSpPr>
        <p:spPr>
          <a:xfrm>
            <a:off x="5161049" y="5244323"/>
            <a:ext cx="275476" cy="270576"/>
          </a:xfrm>
          <a:prstGeom prst="roundRect">
            <a:avLst>
              <a:gd name="adj" fmla="val 0"/>
            </a:avLst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3" name="Connecteur : en angle 82">
            <a:extLst>
              <a:ext uri="{FF2B5EF4-FFF2-40B4-BE49-F238E27FC236}">
                <a16:creationId xmlns:a16="http://schemas.microsoft.com/office/drawing/2014/main" id="{3B69A036-C7FE-3703-2EA3-3B32564571D9}"/>
              </a:ext>
            </a:extLst>
          </p:cNvPr>
          <p:cNvCxnSpPr>
            <a:cxnSpLocks/>
            <a:stCxn id="75" idx="3"/>
          </p:cNvCxnSpPr>
          <p:nvPr/>
        </p:nvCxnSpPr>
        <p:spPr>
          <a:xfrm flipV="1">
            <a:off x="5436525" y="2828387"/>
            <a:ext cx="2576370" cy="255122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Rectangle : coins arrondis 83">
            <a:extLst>
              <a:ext uri="{FF2B5EF4-FFF2-40B4-BE49-F238E27FC236}">
                <a16:creationId xmlns:a16="http://schemas.microsoft.com/office/drawing/2014/main" id="{DDA39661-A153-E0D9-69B3-C020BB4CB3A9}"/>
              </a:ext>
            </a:extLst>
          </p:cNvPr>
          <p:cNvSpPr/>
          <p:nvPr/>
        </p:nvSpPr>
        <p:spPr>
          <a:xfrm>
            <a:off x="7610306" y="2464322"/>
            <a:ext cx="805178" cy="364065"/>
          </a:xfrm>
          <a:prstGeom prst="roundRect">
            <a:avLst>
              <a:gd name="adj" fmla="val 0"/>
            </a:avLst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5" name="Connecteur : en angle 84">
            <a:extLst>
              <a:ext uri="{FF2B5EF4-FFF2-40B4-BE49-F238E27FC236}">
                <a16:creationId xmlns:a16="http://schemas.microsoft.com/office/drawing/2014/main" id="{136E9AC1-DF9B-FD01-9463-0DD38AB268FA}"/>
              </a:ext>
            </a:extLst>
          </p:cNvPr>
          <p:cNvCxnSpPr>
            <a:cxnSpLocks/>
            <a:stCxn id="51" idx="3"/>
            <a:endCxn id="52" idx="2"/>
          </p:cNvCxnSpPr>
          <p:nvPr/>
        </p:nvCxnSpPr>
        <p:spPr>
          <a:xfrm flipV="1">
            <a:off x="4330929" y="2832842"/>
            <a:ext cx="421437" cy="142298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96185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EF6D0B-96F8-324D-6DF9-0F1012CF4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E36C7D-B70A-1902-98F1-B1DF3A634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889061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Visualisation statique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205411-7222-CCB8-C755-9BB3322E6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06" y="2512602"/>
            <a:ext cx="4939944" cy="3031468"/>
          </a:xfrm>
          <a:prstGeom prst="rect">
            <a:avLst/>
          </a:prstGeom>
        </p:spPr>
      </p:pic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0E13D469-D255-5934-CE81-9485BD9D6991}"/>
              </a:ext>
            </a:extLst>
          </p:cNvPr>
          <p:cNvSpPr/>
          <p:nvPr/>
        </p:nvSpPr>
        <p:spPr>
          <a:xfrm>
            <a:off x="669005" y="2505911"/>
            <a:ext cx="4939943" cy="3038159"/>
          </a:xfrm>
          <a:prstGeom prst="roundRect">
            <a:avLst>
              <a:gd name="adj" fmla="val 0"/>
            </a:avLst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2D312B7-C134-C6DE-FB3D-C73F2DFB9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59" y="2123977"/>
            <a:ext cx="4879573" cy="3642671"/>
          </a:xfrm>
          <a:prstGeom prst="rect">
            <a:avLst/>
          </a:prstGeom>
        </p:spPr>
      </p:pic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83D2336B-E4AC-C283-47BC-A283BDC4082E}"/>
              </a:ext>
            </a:extLst>
          </p:cNvPr>
          <p:cNvSpPr/>
          <p:nvPr/>
        </p:nvSpPr>
        <p:spPr>
          <a:xfrm>
            <a:off x="6739605" y="2469189"/>
            <a:ext cx="4939943" cy="3038159"/>
          </a:xfrm>
          <a:prstGeom prst="roundRect">
            <a:avLst>
              <a:gd name="adj" fmla="val 0"/>
            </a:avLst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E9163329-74FB-8441-F05A-4DABB4E0B2D6}"/>
              </a:ext>
            </a:extLst>
          </p:cNvPr>
          <p:cNvSpPr/>
          <p:nvPr/>
        </p:nvSpPr>
        <p:spPr>
          <a:xfrm>
            <a:off x="1224087" y="2804182"/>
            <a:ext cx="417677" cy="308934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242BCB45-E653-860E-54E9-DC425C25C4F4}"/>
              </a:ext>
            </a:extLst>
          </p:cNvPr>
          <p:cNvSpPr/>
          <p:nvPr/>
        </p:nvSpPr>
        <p:spPr>
          <a:xfrm>
            <a:off x="2731462" y="4652378"/>
            <a:ext cx="435688" cy="308934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5B237079-85E1-0D76-D1A9-DF8B64B94D75}"/>
              </a:ext>
            </a:extLst>
          </p:cNvPr>
          <p:cNvSpPr/>
          <p:nvPr/>
        </p:nvSpPr>
        <p:spPr>
          <a:xfrm>
            <a:off x="4272087" y="4652378"/>
            <a:ext cx="435688" cy="308934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C24D9A42-11E5-7A65-A86B-5E673999D274}"/>
              </a:ext>
            </a:extLst>
          </p:cNvPr>
          <p:cNvSpPr/>
          <p:nvPr/>
        </p:nvSpPr>
        <p:spPr>
          <a:xfrm>
            <a:off x="7300690" y="2719669"/>
            <a:ext cx="126732" cy="308934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9ABDCFAC-0337-D202-A784-1F884AB4E8F7}"/>
              </a:ext>
            </a:extLst>
          </p:cNvPr>
          <p:cNvSpPr/>
          <p:nvPr/>
        </p:nvSpPr>
        <p:spPr>
          <a:xfrm>
            <a:off x="8841314" y="4652378"/>
            <a:ext cx="126732" cy="308934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E8039380-0FDC-079F-1E30-092CD27905BF}"/>
              </a:ext>
            </a:extLst>
          </p:cNvPr>
          <p:cNvSpPr/>
          <p:nvPr/>
        </p:nvSpPr>
        <p:spPr>
          <a:xfrm>
            <a:off x="10153648" y="4652378"/>
            <a:ext cx="126732" cy="308934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4517020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A7975232-5E7F-227F-E92B-E0F190DF3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785" y="2165541"/>
            <a:ext cx="5126133" cy="22647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Visualisation statique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A836BD2-FA15-43E0-89D3-A63B597A8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39" y="2165541"/>
            <a:ext cx="5050401" cy="3553077"/>
          </a:xfrm>
          <a:prstGeom prst="rect">
            <a:avLst/>
          </a:prstGeom>
        </p:spPr>
      </p:pic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F799DA3D-EEA3-529E-1BE4-C2ED1E9DC56F}"/>
              </a:ext>
            </a:extLst>
          </p:cNvPr>
          <p:cNvSpPr/>
          <p:nvPr/>
        </p:nvSpPr>
        <p:spPr>
          <a:xfrm>
            <a:off x="1063836" y="2485736"/>
            <a:ext cx="1140884" cy="29094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1A4305DF-8C13-7B08-F4F6-F1F01C3E658D}"/>
              </a:ext>
            </a:extLst>
          </p:cNvPr>
          <p:cNvSpPr/>
          <p:nvPr/>
        </p:nvSpPr>
        <p:spPr>
          <a:xfrm>
            <a:off x="6974414" y="2525917"/>
            <a:ext cx="3956821" cy="29094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8E1DF25-3EF7-96C9-6B27-EE79661E8B27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2204720" y="2631209"/>
            <a:ext cx="4769694" cy="40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A5F4A84-2B0B-A0B4-45ED-EC883F41846E}"/>
              </a:ext>
            </a:extLst>
          </p:cNvPr>
          <p:cNvSpPr/>
          <p:nvPr/>
        </p:nvSpPr>
        <p:spPr>
          <a:xfrm>
            <a:off x="3063816" y="4623378"/>
            <a:ext cx="1009420" cy="290945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1DF87080-EA27-48EB-E5C5-8938F15C8657}"/>
              </a:ext>
            </a:extLst>
          </p:cNvPr>
          <p:cNvSpPr/>
          <p:nvPr/>
        </p:nvSpPr>
        <p:spPr>
          <a:xfrm>
            <a:off x="4388310" y="4623377"/>
            <a:ext cx="1009420" cy="290945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168F2036-BAA6-B198-38A7-9BDEACBBB813}"/>
              </a:ext>
            </a:extLst>
          </p:cNvPr>
          <p:cNvSpPr/>
          <p:nvPr/>
        </p:nvSpPr>
        <p:spPr>
          <a:xfrm>
            <a:off x="1893105" y="5427673"/>
            <a:ext cx="530055" cy="290945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44DB9015-D74A-7C93-FED1-85D478E20AF6}"/>
              </a:ext>
            </a:extLst>
          </p:cNvPr>
          <p:cNvSpPr/>
          <p:nvPr/>
        </p:nvSpPr>
        <p:spPr>
          <a:xfrm>
            <a:off x="8515580" y="3607337"/>
            <a:ext cx="1372409" cy="290945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3C6BC0E1-0BED-AD8F-D176-21B7D0D62956}"/>
              </a:ext>
            </a:extLst>
          </p:cNvPr>
          <p:cNvSpPr/>
          <p:nvPr/>
        </p:nvSpPr>
        <p:spPr>
          <a:xfrm>
            <a:off x="10153648" y="3607336"/>
            <a:ext cx="1372409" cy="290945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A2F2D757-43C4-DC44-7217-6D4C90D04F69}"/>
              </a:ext>
            </a:extLst>
          </p:cNvPr>
          <p:cNvSpPr/>
          <p:nvPr/>
        </p:nvSpPr>
        <p:spPr>
          <a:xfrm>
            <a:off x="7780825" y="4139349"/>
            <a:ext cx="926757" cy="290945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98C179FE-7F0C-AC98-477C-76C28A11754A}"/>
              </a:ext>
            </a:extLst>
          </p:cNvPr>
          <p:cNvSpPr/>
          <p:nvPr/>
        </p:nvSpPr>
        <p:spPr>
          <a:xfrm>
            <a:off x="1524575" y="3833726"/>
            <a:ext cx="1750639" cy="511671"/>
          </a:xfrm>
          <a:prstGeom prst="roundRect">
            <a:avLst>
              <a:gd name="adj" fmla="val 0"/>
            </a:avLst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4D84109E-371C-27CE-15DC-92149EA30439}"/>
              </a:ext>
            </a:extLst>
          </p:cNvPr>
          <p:cNvSpPr/>
          <p:nvPr/>
        </p:nvSpPr>
        <p:spPr>
          <a:xfrm>
            <a:off x="6974414" y="2844039"/>
            <a:ext cx="2053208" cy="260765"/>
          </a:xfrm>
          <a:prstGeom prst="roundRect">
            <a:avLst>
              <a:gd name="adj" fmla="val 0"/>
            </a:avLst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D6A43312-3C9B-07BD-5333-D87D6E0096CB}"/>
              </a:ext>
            </a:extLst>
          </p:cNvPr>
          <p:cNvCxnSpPr>
            <a:cxnSpLocks/>
            <a:stCxn id="43" idx="3"/>
            <a:endCxn id="45" idx="1"/>
          </p:cNvCxnSpPr>
          <p:nvPr/>
        </p:nvCxnSpPr>
        <p:spPr>
          <a:xfrm flipV="1">
            <a:off x="3275214" y="2974422"/>
            <a:ext cx="3699200" cy="1115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54451EC7-400C-7536-6472-6F3F658480B4}"/>
              </a:ext>
            </a:extLst>
          </p:cNvPr>
          <p:cNvCxnSpPr>
            <a:cxnSpLocks/>
            <a:stCxn id="32" idx="3"/>
            <a:endCxn id="42" idx="2"/>
          </p:cNvCxnSpPr>
          <p:nvPr/>
        </p:nvCxnSpPr>
        <p:spPr>
          <a:xfrm flipV="1">
            <a:off x="2423160" y="4430294"/>
            <a:ext cx="5821044" cy="11428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99BFEEEF-63F9-5587-0845-B664749B6043}"/>
              </a:ext>
            </a:extLst>
          </p:cNvPr>
          <p:cNvSpPr/>
          <p:nvPr/>
        </p:nvSpPr>
        <p:spPr>
          <a:xfrm>
            <a:off x="1063836" y="2776681"/>
            <a:ext cx="2691874" cy="830655"/>
          </a:xfrm>
          <a:prstGeom prst="roundRect">
            <a:avLst>
              <a:gd name="adj" fmla="val 0"/>
            </a:avLst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A60D4A09-EA6F-03A7-299D-3875D7B597C7}"/>
              </a:ext>
            </a:extLst>
          </p:cNvPr>
          <p:cNvSpPr/>
          <p:nvPr/>
        </p:nvSpPr>
        <p:spPr>
          <a:xfrm>
            <a:off x="4517681" y="2534000"/>
            <a:ext cx="250154" cy="2501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  <a:endParaRPr lang="fr-CH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9495FCA8-0F09-4B82-9285-CF9CAA200373}"/>
              </a:ext>
            </a:extLst>
          </p:cNvPr>
          <p:cNvSpPr/>
          <p:nvPr/>
        </p:nvSpPr>
        <p:spPr>
          <a:xfrm>
            <a:off x="4845888" y="3455013"/>
            <a:ext cx="250154" cy="2501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  <a:endParaRPr lang="fr-CH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B6CD2F8-A898-19C3-6711-B65F08A79E6A}"/>
              </a:ext>
            </a:extLst>
          </p:cNvPr>
          <p:cNvSpPr/>
          <p:nvPr/>
        </p:nvSpPr>
        <p:spPr>
          <a:xfrm>
            <a:off x="5243514" y="5448068"/>
            <a:ext cx="250154" cy="2501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  <a:endParaRPr lang="fr-CH" dirty="0"/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39585504-E14B-14B1-AF93-5744329CDDCD}"/>
              </a:ext>
            </a:extLst>
          </p:cNvPr>
          <p:cNvSpPr/>
          <p:nvPr/>
        </p:nvSpPr>
        <p:spPr>
          <a:xfrm>
            <a:off x="1533626" y="5156958"/>
            <a:ext cx="2097007" cy="270716"/>
          </a:xfrm>
          <a:prstGeom prst="roundRect">
            <a:avLst>
              <a:gd name="adj" fmla="val 0"/>
            </a:avLst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CD3B489E-B9E5-839E-11C1-D03834F1C1AC}"/>
              </a:ext>
            </a:extLst>
          </p:cNvPr>
          <p:cNvSpPr/>
          <p:nvPr/>
        </p:nvSpPr>
        <p:spPr>
          <a:xfrm>
            <a:off x="3630633" y="2681820"/>
            <a:ext cx="250154" cy="2501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  <a:endParaRPr lang="fr-CH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53F58B58-023F-7A07-9043-6709457E09F4}"/>
              </a:ext>
            </a:extLst>
          </p:cNvPr>
          <p:cNvSpPr/>
          <p:nvPr/>
        </p:nvSpPr>
        <p:spPr>
          <a:xfrm>
            <a:off x="3568526" y="5031881"/>
            <a:ext cx="250154" cy="2501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  <a:endParaRPr lang="fr-CH" dirty="0"/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9659D4DF-2875-719C-3FB5-45494E745C24}"/>
              </a:ext>
            </a:extLst>
          </p:cNvPr>
          <p:cNvSpPr/>
          <p:nvPr/>
        </p:nvSpPr>
        <p:spPr>
          <a:xfrm>
            <a:off x="6974413" y="3297917"/>
            <a:ext cx="3956821" cy="290945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1C49A517-9DC5-64ED-1D28-C0C820004558}"/>
              </a:ext>
            </a:extLst>
          </p:cNvPr>
          <p:cNvSpPr/>
          <p:nvPr/>
        </p:nvSpPr>
        <p:spPr>
          <a:xfrm>
            <a:off x="9119095" y="3615745"/>
            <a:ext cx="182847" cy="217982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0E6EDF7B-2E49-D67F-8397-FFF6F6B3B9D5}"/>
              </a:ext>
            </a:extLst>
          </p:cNvPr>
          <p:cNvSpPr/>
          <p:nvPr/>
        </p:nvSpPr>
        <p:spPr>
          <a:xfrm>
            <a:off x="10769170" y="3619901"/>
            <a:ext cx="182847" cy="217982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09136EFD-F81F-31AB-382D-F7DE342677BA}"/>
              </a:ext>
            </a:extLst>
          </p:cNvPr>
          <p:cNvSpPr/>
          <p:nvPr/>
        </p:nvSpPr>
        <p:spPr>
          <a:xfrm>
            <a:off x="10826940" y="3172840"/>
            <a:ext cx="250154" cy="2501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  <a:endParaRPr lang="fr-CH" dirty="0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7C517024-E4D2-DBCB-2233-5D2D07D3AA0D}"/>
              </a:ext>
            </a:extLst>
          </p:cNvPr>
          <p:cNvSpPr/>
          <p:nvPr/>
        </p:nvSpPr>
        <p:spPr>
          <a:xfrm>
            <a:off x="9925596" y="4290658"/>
            <a:ext cx="250154" cy="2501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  <a:endParaRPr lang="fr-CH" dirty="0"/>
          </a:p>
        </p:txBody>
      </p: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C5803E36-FE3B-5F18-B97C-EACA4FBC1099}"/>
              </a:ext>
            </a:extLst>
          </p:cNvPr>
          <p:cNvCxnSpPr>
            <a:cxnSpLocks/>
            <a:stCxn id="66" idx="1"/>
            <a:endCxn id="63" idx="3"/>
          </p:cNvCxnSpPr>
          <p:nvPr/>
        </p:nvCxnSpPr>
        <p:spPr>
          <a:xfrm flipH="1" flipV="1">
            <a:off x="9301942" y="3724736"/>
            <a:ext cx="660288" cy="602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B8C30A87-A69C-B02D-088F-F2D3BE21B0A5}"/>
              </a:ext>
            </a:extLst>
          </p:cNvPr>
          <p:cNvCxnSpPr>
            <a:cxnSpLocks/>
            <a:stCxn id="66" idx="7"/>
            <a:endCxn id="64" idx="2"/>
          </p:cNvCxnSpPr>
          <p:nvPr/>
        </p:nvCxnSpPr>
        <p:spPr>
          <a:xfrm flipV="1">
            <a:off x="10139116" y="3837883"/>
            <a:ext cx="721478" cy="489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tangle : coins arrondis 73">
            <a:extLst>
              <a:ext uri="{FF2B5EF4-FFF2-40B4-BE49-F238E27FC236}">
                <a16:creationId xmlns:a16="http://schemas.microsoft.com/office/drawing/2014/main" id="{9B4622F6-7783-F6BD-EB63-4FB34A0275B5}"/>
              </a:ext>
            </a:extLst>
          </p:cNvPr>
          <p:cNvSpPr/>
          <p:nvPr/>
        </p:nvSpPr>
        <p:spPr>
          <a:xfrm>
            <a:off x="3314312" y="4677489"/>
            <a:ext cx="182847" cy="217982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10F6CEAE-3578-8AD3-3172-AED5AF5C5624}"/>
              </a:ext>
            </a:extLst>
          </p:cNvPr>
          <p:cNvSpPr/>
          <p:nvPr/>
        </p:nvSpPr>
        <p:spPr>
          <a:xfrm>
            <a:off x="4639661" y="4677489"/>
            <a:ext cx="182847" cy="217982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68041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616" y="3875967"/>
            <a:ext cx="6471167" cy="281417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720" y="4344963"/>
            <a:ext cx="1724168" cy="1145761"/>
          </a:xfrm>
          <a:prstGeom prst="rect">
            <a:avLst/>
          </a:prstGeom>
        </p:spPr>
      </p:pic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1FF29F76-443C-5DB6-3636-47D87DEAD129}"/>
              </a:ext>
            </a:extLst>
          </p:cNvPr>
          <p:cNvSpPr/>
          <p:nvPr/>
        </p:nvSpPr>
        <p:spPr>
          <a:xfrm>
            <a:off x="1234070" y="2134494"/>
            <a:ext cx="964630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8" name="Graphique 57" descr="Badge croix avec un remplissage uni">
            <a:extLst>
              <a:ext uri="{FF2B5EF4-FFF2-40B4-BE49-F238E27FC236}">
                <a16:creationId xmlns:a16="http://schemas.microsoft.com/office/drawing/2014/main" id="{C202E4C3-0275-E28D-AF07-EFF9E735D6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8610" y="2009310"/>
            <a:ext cx="507845" cy="5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6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0DC6A296-49B0-80EA-209B-57EBDE350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856"/>
            <a:ext cx="12192000" cy="3902713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478B052-53B2-FB11-D307-CF5D7EA8044C}"/>
              </a:ext>
            </a:extLst>
          </p:cNvPr>
          <p:cNvSpPr/>
          <p:nvPr/>
        </p:nvSpPr>
        <p:spPr>
          <a:xfrm>
            <a:off x="1648036" y="4109721"/>
            <a:ext cx="1592082" cy="1220808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2737E61-802A-6B44-6504-68D5CBFF3B45}"/>
              </a:ext>
            </a:extLst>
          </p:cNvPr>
          <p:cNvSpPr/>
          <p:nvPr/>
        </p:nvSpPr>
        <p:spPr>
          <a:xfrm>
            <a:off x="3313046" y="3408680"/>
            <a:ext cx="3223992" cy="1949807"/>
          </a:xfrm>
          <a:prstGeom prst="roundRect">
            <a:avLst>
              <a:gd name="adj" fmla="val 0"/>
            </a:avLst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63D80A5-1EDE-5173-C213-89AAAC8FCC9D}"/>
              </a:ext>
            </a:extLst>
          </p:cNvPr>
          <p:cNvSpPr/>
          <p:nvPr/>
        </p:nvSpPr>
        <p:spPr>
          <a:xfrm>
            <a:off x="4974219" y="4109720"/>
            <a:ext cx="1527259" cy="122080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2A434F32-7D57-6E6A-0684-9327214640F0}"/>
              </a:ext>
            </a:extLst>
          </p:cNvPr>
          <p:cNvSpPr/>
          <p:nvPr/>
        </p:nvSpPr>
        <p:spPr>
          <a:xfrm>
            <a:off x="6537038" y="3408680"/>
            <a:ext cx="3256280" cy="1949807"/>
          </a:xfrm>
          <a:prstGeom prst="roundRect">
            <a:avLst>
              <a:gd name="adj" fmla="val 0"/>
            </a:avLst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3F569CC6-E9C5-BDB0-2A38-5C31B013BCF4}"/>
              </a:ext>
            </a:extLst>
          </p:cNvPr>
          <p:cNvSpPr/>
          <p:nvPr/>
        </p:nvSpPr>
        <p:spPr>
          <a:xfrm>
            <a:off x="3332960" y="4109721"/>
            <a:ext cx="1592082" cy="1220808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BD9DD109-9C94-E750-02E3-09FB3078AFE4}"/>
              </a:ext>
            </a:extLst>
          </p:cNvPr>
          <p:cNvSpPr/>
          <p:nvPr/>
        </p:nvSpPr>
        <p:spPr>
          <a:xfrm>
            <a:off x="6591964" y="4109721"/>
            <a:ext cx="1592082" cy="1220808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1E83631A-9C6F-BBE4-8492-4EEC5FABE536}"/>
              </a:ext>
            </a:extLst>
          </p:cNvPr>
          <p:cNvSpPr/>
          <p:nvPr/>
        </p:nvSpPr>
        <p:spPr>
          <a:xfrm>
            <a:off x="8228813" y="4109719"/>
            <a:ext cx="1527259" cy="122080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2D81B04-0470-012E-4903-22CE2E7AF22E}"/>
              </a:ext>
            </a:extLst>
          </p:cNvPr>
          <p:cNvSpPr/>
          <p:nvPr/>
        </p:nvSpPr>
        <p:spPr>
          <a:xfrm>
            <a:off x="9848244" y="4109719"/>
            <a:ext cx="1527259" cy="122080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9244034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Approche tabulaire (itérative ascendante)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5">
                <a:extLst>
                  <a:ext uri="{FF2B5EF4-FFF2-40B4-BE49-F238E27FC236}">
                    <a16:creationId xmlns:a16="http://schemas.microsoft.com/office/drawing/2014/main" id="{8733CF65-41AB-2F26-FF9C-90392B2BD4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4307558"/>
                  </p:ext>
                </p:extLst>
              </p:nvPr>
            </p:nvGraphicFramePr>
            <p:xfrm>
              <a:off x="1209040" y="2456777"/>
              <a:ext cx="8128001" cy="2214880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{5940675A-B579-460E-94D1-54222C63F5DA}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1936940395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354820098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34351406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291610894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059732221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661149512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06698321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CH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CH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CH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fr-CH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𝟓𝟎</m:t>
                                </m:r>
                              </m:oMath>
                            </m:oMathPara>
                          </a14:m>
                          <a:endParaRPr lang="fr-CH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7170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CH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050749"/>
                      </a:ext>
                    </a:extLst>
                  </a:tr>
                  <a:tr h="36237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CH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28214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CH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9845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CH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578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H" b="1" i="1" dirty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CH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517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5">
                <a:extLst>
                  <a:ext uri="{FF2B5EF4-FFF2-40B4-BE49-F238E27FC236}">
                    <a16:creationId xmlns:a16="http://schemas.microsoft.com/office/drawing/2014/main" id="{8733CF65-41AB-2F26-FF9C-90392B2BD4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4307558"/>
                  </p:ext>
                </p:extLst>
              </p:nvPr>
            </p:nvGraphicFramePr>
            <p:xfrm>
              <a:off x="1209040" y="2456777"/>
              <a:ext cx="8128001" cy="2214880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{5940675A-B579-460E-94D1-54222C63F5DA}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1936940395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354820098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34351406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291610894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059732221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661149512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06698321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053" t="-3333" r="-502632" b="-5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333" r="-400000" b="-5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579" t="-3333" r="-302105" b="-5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9476" t="-3333" r="-200524" b="-5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2105" t="-3333" r="-101579" b="-5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8953" t="-3333" r="-1047" b="-53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170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4" t="-101639" r="-599476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05074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4" t="-205000" r="-599476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28214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4" t="-300000" r="-59947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9845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4" t="-400000" r="-59947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578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4" t="-500000" r="-59947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5170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èche : droite 5">
                <a:extLst>
                  <a:ext uri="{FF2B5EF4-FFF2-40B4-BE49-F238E27FC236}">
                    <a16:creationId xmlns:a16="http://schemas.microsoft.com/office/drawing/2014/main" id="{3B70BF55-47F9-6336-5BC8-38FB4C64373C}"/>
                  </a:ext>
                </a:extLst>
              </p:cNvPr>
              <p:cNvSpPr/>
              <p:nvPr/>
            </p:nvSpPr>
            <p:spPr>
              <a:xfrm>
                <a:off x="2362200" y="4803738"/>
                <a:ext cx="6311954" cy="61406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Ordre de remplissage dans l’ordre croissant de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6" name="Flèche : droite 5">
                <a:extLst>
                  <a:ext uri="{FF2B5EF4-FFF2-40B4-BE49-F238E27FC236}">
                    <a16:creationId xmlns:a16="http://schemas.microsoft.com/office/drawing/2014/main" id="{3B70BF55-47F9-6336-5BC8-38FB4C643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803738"/>
                <a:ext cx="6311954" cy="614060"/>
              </a:xfrm>
              <a:prstGeom prst="rightArrow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Flèche : droite 36">
                <a:extLst>
                  <a:ext uri="{FF2B5EF4-FFF2-40B4-BE49-F238E27FC236}">
                    <a16:creationId xmlns:a16="http://schemas.microsoft.com/office/drawing/2014/main" id="{C5B801B8-85E5-619F-EF26-86A3C906235E}"/>
                  </a:ext>
                </a:extLst>
              </p:cNvPr>
              <p:cNvSpPr/>
              <p:nvPr/>
            </p:nvSpPr>
            <p:spPr>
              <a:xfrm rot="16200000">
                <a:off x="-653996" y="3172098"/>
                <a:ext cx="2649219" cy="61406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Ordre décroissant de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37" name="Flèche : droite 36">
                <a:extLst>
                  <a:ext uri="{FF2B5EF4-FFF2-40B4-BE49-F238E27FC236}">
                    <a16:creationId xmlns:a16="http://schemas.microsoft.com/office/drawing/2014/main" id="{C5B801B8-85E5-619F-EF26-86A3C9062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53996" y="3172098"/>
                <a:ext cx="2649219" cy="614060"/>
              </a:xfrm>
              <a:prstGeom prst="rightArrow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77387886-EDF4-72D2-6F06-378123DE45EC}"/>
              </a:ext>
            </a:extLst>
          </p:cNvPr>
          <p:cNvSpPr/>
          <p:nvPr/>
        </p:nvSpPr>
        <p:spPr>
          <a:xfrm>
            <a:off x="2362200" y="4307592"/>
            <a:ext cx="1173480" cy="36406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64716B7-6FC1-9F21-5F90-DD3EAFE1FAB5}"/>
              </a:ext>
            </a:extLst>
          </p:cNvPr>
          <p:cNvCxnSpPr>
            <a:cxnSpLocks/>
          </p:cNvCxnSpPr>
          <p:nvPr/>
        </p:nvCxnSpPr>
        <p:spPr>
          <a:xfrm flipV="1">
            <a:off x="1488440" y="4556511"/>
            <a:ext cx="1173480" cy="1035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84A7E725-5F4B-7660-66EB-2108291A449C}"/>
              </a:ext>
            </a:extLst>
          </p:cNvPr>
          <p:cNvSpPr txBox="1"/>
          <p:nvPr/>
        </p:nvSpPr>
        <p:spPr>
          <a:xfrm>
            <a:off x="579120" y="5616990"/>
            <a:ext cx="461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memo[4][0] = solve(</a:t>
            </a:r>
            <a:r>
              <a:rPr lang="fr-CH" dirty="0" err="1">
                <a:latin typeface="Consolas" panose="020B0609020204030204" pitchFamily="49" charset="0"/>
              </a:rPr>
              <a:t>capacity</a:t>
            </a:r>
            <a:r>
              <a:rPr lang="fr-CH" dirty="0">
                <a:latin typeface="Consolas" panose="020B0609020204030204" pitchFamily="49" charset="0"/>
              </a:rPr>
              <a:t>=0, k=4)</a:t>
            </a:r>
          </a:p>
        </p:txBody>
      </p:sp>
    </p:spTree>
    <p:extLst>
      <p:ext uri="{BB962C8B-B14F-4D97-AF65-F5344CB8AC3E}">
        <p14:creationId xmlns:p14="http://schemas.microsoft.com/office/powerpoint/2010/main" val="400959057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Approche tabulaire (itérative ascendante)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03CD84F-968C-73E7-F760-528A8D7E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4" y="1937211"/>
            <a:ext cx="5551651" cy="401989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3C5A301-05BF-4B65-E000-E9F514195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967" y="2120228"/>
            <a:ext cx="5452583" cy="3753175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4B2FD48-E349-117B-A402-EECABF9AF592}"/>
              </a:ext>
            </a:extLst>
          </p:cNvPr>
          <p:cNvSpPr/>
          <p:nvPr/>
        </p:nvSpPr>
        <p:spPr>
          <a:xfrm>
            <a:off x="986790" y="3393192"/>
            <a:ext cx="1661160" cy="36406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263B598B-A5F0-6D06-6B16-AFC9BAA173AF}"/>
              </a:ext>
            </a:extLst>
          </p:cNvPr>
          <p:cNvSpPr/>
          <p:nvPr/>
        </p:nvSpPr>
        <p:spPr>
          <a:xfrm>
            <a:off x="6259236" y="2831007"/>
            <a:ext cx="2191343" cy="36406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30B3AAC0-567A-F33D-AD6B-44C96785761D}"/>
              </a:ext>
            </a:extLst>
          </p:cNvPr>
          <p:cNvSpPr/>
          <p:nvPr/>
        </p:nvSpPr>
        <p:spPr>
          <a:xfrm>
            <a:off x="3061290" y="3195072"/>
            <a:ext cx="2946783" cy="830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/>
              <a:t>préremplir la table de mémoïsation </a:t>
            </a:r>
          </a:p>
        </p:txBody>
      </p:sp>
    </p:spTree>
    <p:extLst>
      <p:ext uri="{BB962C8B-B14F-4D97-AF65-F5344CB8AC3E}">
        <p14:creationId xmlns:p14="http://schemas.microsoft.com/office/powerpoint/2010/main" val="47814001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Approche tabulaire (itérative ascendante)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03CD84F-968C-73E7-F760-528A8D7E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4" y="1937211"/>
            <a:ext cx="5551651" cy="401989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3C5A301-05BF-4B65-E000-E9F514195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967" y="2120228"/>
            <a:ext cx="5452583" cy="3753175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4B2FD48-E349-117B-A402-EECABF9AF592}"/>
              </a:ext>
            </a:extLst>
          </p:cNvPr>
          <p:cNvSpPr/>
          <p:nvPr/>
        </p:nvSpPr>
        <p:spPr>
          <a:xfrm>
            <a:off x="986790" y="3393192"/>
            <a:ext cx="1661160" cy="36406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D3FD0408-616B-9DF4-AF90-35AADEB9C3D8}"/>
              </a:ext>
            </a:extLst>
          </p:cNvPr>
          <p:cNvSpPr/>
          <p:nvPr/>
        </p:nvSpPr>
        <p:spPr>
          <a:xfrm>
            <a:off x="1204194" y="5726429"/>
            <a:ext cx="2167656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4387380-AA12-F7B0-0F57-652A278C276C}"/>
              </a:ext>
            </a:extLst>
          </p:cNvPr>
          <p:cNvSpPr/>
          <p:nvPr/>
        </p:nvSpPr>
        <p:spPr>
          <a:xfrm>
            <a:off x="6797846" y="5654997"/>
            <a:ext cx="1313644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403A1CC6-B0B0-8D48-0A9E-C7CD6A484ECE}"/>
              </a:ext>
            </a:extLst>
          </p:cNvPr>
          <p:cNvSpPr/>
          <p:nvPr/>
        </p:nvSpPr>
        <p:spPr>
          <a:xfrm>
            <a:off x="2240514" y="3861684"/>
            <a:ext cx="1695216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9F1059F-0EE3-B54B-BA7D-FA3EA4F77586}"/>
              </a:ext>
            </a:extLst>
          </p:cNvPr>
          <p:cNvSpPr/>
          <p:nvPr/>
        </p:nvSpPr>
        <p:spPr>
          <a:xfrm>
            <a:off x="8111490" y="3993379"/>
            <a:ext cx="948690" cy="190001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25FE73BD-5580-8488-5B27-938415FE0A57}"/>
              </a:ext>
            </a:extLst>
          </p:cNvPr>
          <p:cNvSpPr/>
          <p:nvPr/>
        </p:nvSpPr>
        <p:spPr>
          <a:xfrm>
            <a:off x="2288022" y="4390184"/>
            <a:ext cx="2741178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BAF9D627-22A9-D65E-F201-5547D3F6FCCA}"/>
              </a:ext>
            </a:extLst>
          </p:cNvPr>
          <p:cNvSpPr/>
          <p:nvPr/>
        </p:nvSpPr>
        <p:spPr>
          <a:xfrm>
            <a:off x="8174410" y="4499584"/>
            <a:ext cx="2527880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263B598B-A5F0-6D06-6B16-AFC9BAA173AF}"/>
              </a:ext>
            </a:extLst>
          </p:cNvPr>
          <p:cNvSpPr/>
          <p:nvPr/>
        </p:nvSpPr>
        <p:spPr>
          <a:xfrm>
            <a:off x="6259236" y="2831007"/>
            <a:ext cx="2191343" cy="36406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B9748C57-36BA-ED41-C5FE-B901E275ACD6}"/>
              </a:ext>
            </a:extLst>
          </p:cNvPr>
          <p:cNvSpPr/>
          <p:nvPr/>
        </p:nvSpPr>
        <p:spPr>
          <a:xfrm>
            <a:off x="3212107" y="3185145"/>
            <a:ext cx="2946783" cy="830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/>
              <a:t>Consulter la table de mémoïsation au lieu de faire des appels récursifs</a:t>
            </a:r>
          </a:p>
        </p:txBody>
      </p:sp>
    </p:spTree>
    <p:extLst>
      <p:ext uri="{BB962C8B-B14F-4D97-AF65-F5344CB8AC3E}">
        <p14:creationId xmlns:p14="http://schemas.microsoft.com/office/powerpoint/2010/main" val="300421346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Approche tabulaire (itérative ascendante)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03CD84F-968C-73E7-F760-528A8D7E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4" y="1937211"/>
            <a:ext cx="5551651" cy="401989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3C5A301-05BF-4B65-E000-E9F514195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967" y="2120228"/>
            <a:ext cx="5452583" cy="3753175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4B2FD48-E349-117B-A402-EECABF9AF592}"/>
              </a:ext>
            </a:extLst>
          </p:cNvPr>
          <p:cNvSpPr/>
          <p:nvPr/>
        </p:nvSpPr>
        <p:spPr>
          <a:xfrm>
            <a:off x="986790" y="3393192"/>
            <a:ext cx="1661160" cy="36406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D3FD0408-616B-9DF4-AF90-35AADEB9C3D8}"/>
              </a:ext>
            </a:extLst>
          </p:cNvPr>
          <p:cNvSpPr/>
          <p:nvPr/>
        </p:nvSpPr>
        <p:spPr>
          <a:xfrm>
            <a:off x="1204194" y="5726429"/>
            <a:ext cx="2167656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4387380-AA12-F7B0-0F57-652A278C276C}"/>
              </a:ext>
            </a:extLst>
          </p:cNvPr>
          <p:cNvSpPr/>
          <p:nvPr/>
        </p:nvSpPr>
        <p:spPr>
          <a:xfrm>
            <a:off x="6797846" y="5654997"/>
            <a:ext cx="1313644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403A1CC6-B0B0-8D48-0A9E-C7CD6A484ECE}"/>
              </a:ext>
            </a:extLst>
          </p:cNvPr>
          <p:cNvSpPr/>
          <p:nvPr/>
        </p:nvSpPr>
        <p:spPr>
          <a:xfrm>
            <a:off x="2240514" y="3861684"/>
            <a:ext cx="1695216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9F1059F-0EE3-B54B-BA7D-FA3EA4F77586}"/>
              </a:ext>
            </a:extLst>
          </p:cNvPr>
          <p:cNvSpPr/>
          <p:nvPr/>
        </p:nvSpPr>
        <p:spPr>
          <a:xfrm>
            <a:off x="8111490" y="3993379"/>
            <a:ext cx="948690" cy="190001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25FE73BD-5580-8488-5B27-938415FE0A57}"/>
              </a:ext>
            </a:extLst>
          </p:cNvPr>
          <p:cNvSpPr/>
          <p:nvPr/>
        </p:nvSpPr>
        <p:spPr>
          <a:xfrm>
            <a:off x="2288022" y="4390184"/>
            <a:ext cx="2741178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BAF9D627-22A9-D65E-F201-5547D3F6FCCA}"/>
              </a:ext>
            </a:extLst>
          </p:cNvPr>
          <p:cNvSpPr/>
          <p:nvPr/>
        </p:nvSpPr>
        <p:spPr>
          <a:xfrm>
            <a:off x="8174410" y="4499584"/>
            <a:ext cx="2527880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1769AF8C-C47D-BAE9-FD95-DF4DFE727BA7}"/>
              </a:ext>
            </a:extLst>
          </p:cNvPr>
          <p:cNvSpPr/>
          <p:nvPr/>
        </p:nvSpPr>
        <p:spPr>
          <a:xfrm>
            <a:off x="3436847" y="2781106"/>
            <a:ext cx="2741178" cy="1195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/>
              <a:t>Parcourir itérativement la table de mémoïsation dans le «bon ordre» au lieu de faire des appels récursifs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443A1220-F335-039F-A04F-3B660E6A7E72}"/>
              </a:ext>
            </a:extLst>
          </p:cNvPr>
          <p:cNvSpPr/>
          <p:nvPr/>
        </p:nvSpPr>
        <p:spPr>
          <a:xfrm>
            <a:off x="6301856" y="3335690"/>
            <a:ext cx="3950853" cy="666933"/>
          </a:xfrm>
          <a:prstGeom prst="roundRect">
            <a:avLst>
              <a:gd name="adj" fmla="val 0"/>
            </a:avLst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ACC30423-C7C9-8108-045D-7CE86C42E6FD}"/>
              </a:ext>
            </a:extLst>
          </p:cNvPr>
          <p:cNvSpPr/>
          <p:nvPr/>
        </p:nvSpPr>
        <p:spPr>
          <a:xfrm>
            <a:off x="2189320" y="3781180"/>
            <a:ext cx="2893338" cy="916550"/>
          </a:xfrm>
          <a:prstGeom prst="roundRect">
            <a:avLst>
              <a:gd name="adj" fmla="val 0"/>
            </a:avLst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263B598B-A5F0-6D06-6B16-AFC9BAA173AF}"/>
              </a:ext>
            </a:extLst>
          </p:cNvPr>
          <p:cNvSpPr/>
          <p:nvPr/>
        </p:nvSpPr>
        <p:spPr>
          <a:xfrm>
            <a:off x="6259236" y="2831007"/>
            <a:ext cx="2191343" cy="36406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557100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Approche tabulaire (itérative ascendante)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03CD84F-968C-73E7-F760-528A8D7E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4" y="1937211"/>
            <a:ext cx="5551651" cy="401989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7DD6257-C635-7665-3AAC-090AF469F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289" y="2087702"/>
            <a:ext cx="5395428" cy="4099915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4B2FD48-E349-117B-A402-EECABF9AF592}"/>
              </a:ext>
            </a:extLst>
          </p:cNvPr>
          <p:cNvSpPr/>
          <p:nvPr/>
        </p:nvSpPr>
        <p:spPr>
          <a:xfrm>
            <a:off x="986790" y="3393192"/>
            <a:ext cx="1661160" cy="36406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E5990A82-33D9-581F-0DDC-553BA930C034}"/>
              </a:ext>
            </a:extLst>
          </p:cNvPr>
          <p:cNvSpPr/>
          <p:nvPr/>
        </p:nvSpPr>
        <p:spPr>
          <a:xfrm>
            <a:off x="986790" y="3863650"/>
            <a:ext cx="4050030" cy="1561790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7CF043B1-231A-752D-88D3-1A375B51EF19}"/>
              </a:ext>
            </a:extLst>
          </p:cNvPr>
          <p:cNvSpPr/>
          <p:nvPr/>
        </p:nvSpPr>
        <p:spPr>
          <a:xfrm>
            <a:off x="6838950" y="4343710"/>
            <a:ext cx="3870960" cy="1561790"/>
          </a:xfrm>
          <a:prstGeom prst="roundRect">
            <a:avLst>
              <a:gd name="adj" fmla="val 0"/>
            </a:avLst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D3FD0408-616B-9DF4-AF90-35AADEB9C3D8}"/>
              </a:ext>
            </a:extLst>
          </p:cNvPr>
          <p:cNvSpPr/>
          <p:nvPr/>
        </p:nvSpPr>
        <p:spPr>
          <a:xfrm>
            <a:off x="1204194" y="5726429"/>
            <a:ext cx="2167656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4387380-AA12-F7B0-0F57-652A278C276C}"/>
              </a:ext>
            </a:extLst>
          </p:cNvPr>
          <p:cNvSpPr/>
          <p:nvPr/>
        </p:nvSpPr>
        <p:spPr>
          <a:xfrm>
            <a:off x="6771176" y="5982657"/>
            <a:ext cx="1313644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3DC0842-407D-28EE-DAD1-A9DA78AA6666}"/>
              </a:ext>
            </a:extLst>
          </p:cNvPr>
          <p:cNvSpPr/>
          <p:nvPr/>
        </p:nvSpPr>
        <p:spPr>
          <a:xfrm>
            <a:off x="6259236" y="2831007"/>
            <a:ext cx="2191343" cy="36406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20945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309E34E-A6ED-EFD4-2BC8-C997D4463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Récursion </a:t>
            </a:r>
            <a:r>
              <a:rPr lang="fr-CH" dirty="0">
                <a:sym typeface="Wingdings" panose="05000000000000000000" pitchFamily="2" charset="2"/>
              </a:rPr>
              <a:t> itération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7204571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Approche tabulaire (itérative ascendante)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03CD84F-968C-73E7-F760-528A8D7E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4" y="1937211"/>
            <a:ext cx="5551651" cy="401989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3C5A301-05BF-4B65-E000-E9F514195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967" y="2120228"/>
            <a:ext cx="5452583" cy="3753175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4B2FD48-E349-117B-A402-EECABF9AF592}"/>
              </a:ext>
            </a:extLst>
          </p:cNvPr>
          <p:cNvSpPr/>
          <p:nvPr/>
        </p:nvSpPr>
        <p:spPr>
          <a:xfrm>
            <a:off x="986790" y="3393192"/>
            <a:ext cx="1720938" cy="36406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263B598B-A5F0-6D06-6B16-AFC9BAA173AF}"/>
              </a:ext>
            </a:extLst>
          </p:cNvPr>
          <p:cNvSpPr/>
          <p:nvPr/>
        </p:nvSpPr>
        <p:spPr>
          <a:xfrm>
            <a:off x="6259236" y="2831007"/>
            <a:ext cx="2348555" cy="36406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30B3AAC0-567A-F33D-AD6B-44C96785761D}"/>
              </a:ext>
            </a:extLst>
          </p:cNvPr>
          <p:cNvSpPr/>
          <p:nvPr/>
        </p:nvSpPr>
        <p:spPr>
          <a:xfrm>
            <a:off x="2563538" y="355529"/>
            <a:ext cx="5839483" cy="1409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Préremplir la table de mémoïsation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845DE3E-6195-915E-7D23-E921EF76D495}"/>
              </a:ext>
            </a:extLst>
          </p:cNvPr>
          <p:cNvSpPr/>
          <p:nvPr/>
        </p:nvSpPr>
        <p:spPr>
          <a:xfrm>
            <a:off x="1627789" y="694660"/>
            <a:ext cx="689742" cy="689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/>
              <a:t>1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6B0F450-006C-6B51-FE47-92243D58695C}"/>
              </a:ext>
            </a:extLst>
          </p:cNvPr>
          <p:cNvSpPr/>
          <p:nvPr/>
        </p:nvSpPr>
        <p:spPr>
          <a:xfrm>
            <a:off x="2563538" y="3416780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CD9DE56-C804-0B09-2302-1E39AFCC1545}"/>
              </a:ext>
            </a:extLst>
          </p:cNvPr>
          <p:cNvSpPr/>
          <p:nvPr/>
        </p:nvSpPr>
        <p:spPr>
          <a:xfrm>
            <a:off x="8541258" y="2854595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2212936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Approche tabulaire (itérative ascendante)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03CD84F-968C-73E7-F760-528A8D7E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4" y="1937211"/>
            <a:ext cx="5551651" cy="401989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3C5A301-05BF-4B65-E000-E9F514195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967" y="2120228"/>
            <a:ext cx="5452583" cy="3753175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4B2FD48-E349-117B-A402-EECABF9AF592}"/>
              </a:ext>
            </a:extLst>
          </p:cNvPr>
          <p:cNvSpPr/>
          <p:nvPr/>
        </p:nvSpPr>
        <p:spPr>
          <a:xfrm>
            <a:off x="986790" y="3393192"/>
            <a:ext cx="1661160" cy="36406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D3FD0408-616B-9DF4-AF90-35AADEB9C3D8}"/>
              </a:ext>
            </a:extLst>
          </p:cNvPr>
          <p:cNvSpPr/>
          <p:nvPr/>
        </p:nvSpPr>
        <p:spPr>
          <a:xfrm>
            <a:off x="1204194" y="5726429"/>
            <a:ext cx="2315458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4387380-AA12-F7B0-0F57-652A278C276C}"/>
              </a:ext>
            </a:extLst>
          </p:cNvPr>
          <p:cNvSpPr/>
          <p:nvPr/>
        </p:nvSpPr>
        <p:spPr>
          <a:xfrm>
            <a:off x="6797846" y="5654997"/>
            <a:ext cx="1455402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403A1CC6-B0B0-8D48-0A9E-C7CD6A484ECE}"/>
              </a:ext>
            </a:extLst>
          </p:cNvPr>
          <p:cNvSpPr/>
          <p:nvPr/>
        </p:nvSpPr>
        <p:spPr>
          <a:xfrm>
            <a:off x="2240513" y="3861684"/>
            <a:ext cx="1893993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9F1059F-0EE3-B54B-BA7D-FA3EA4F77586}"/>
              </a:ext>
            </a:extLst>
          </p:cNvPr>
          <p:cNvSpPr/>
          <p:nvPr/>
        </p:nvSpPr>
        <p:spPr>
          <a:xfrm>
            <a:off x="8111490" y="3993379"/>
            <a:ext cx="1020686" cy="164195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25FE73BD-5580-8488-5B27-938415FE0A57}"/>
              </a:ext>
            </a:extLst>
          </p:cNvPr>
          <p:cNvSpPr/>
          <p:nvPr/>
        </p:nvSpPr>
        <p:spPr>
          <a:xfrm>
            <a:off x="2288021" y="4390184"/>
            <a:ext cx="2961685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BAF9D627-22A9-D65E-F201-5547D3F6FCCA}"/>
              </a:ext>
            </a:extLst>
          </p:cNvPr>
          <p:cNvSpPr/>
          <p:nvPr/>
        </p:nvSpPr>
        <p:spPr>
          <a:xfrm>
            <a:off x="8174410" y="4485291"/>
            <a:ext cx="2707738" cy="190002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263B598B-A5F0-6D06-6B16-AFC9BAA173AF}"/>
              </a:ext>
            </a:extLst>
          </p:cNvPr>
          <p:cNvSpPr/>
          <p:nvPr/>
        </p:nvSpPr>
        <p:spPr>
          <a:xfrm>
            <a:off x="6259236" y="2831007"/>
            <a:ext cx="2191343" cy="36406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3B009BC0-4A84-6E3A-B62D-E293CB07C152}"/>
              </a:ext>
            </a:extLst>
          </p:cNvPr>
          <p:cNvSpPr/>
          <p:nvPr/>
        </p:nvSpPr>
        <p:spPr>
          <a:xfrm>
            <a:off x="2563538" y="355529"/>
            <a:ext cx="5839483" cy="1409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dirty="0"/>
              <a:t>Consulter la table de mémoïsation au lieu de faire des appels récursifs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0A1CABC-68B5-A0A3-DB51-770A0E1581E4}"/>
              </a:ext>
            </a:extLst>
          </p:cNvPr>
          <p:cNvSpPr/>
          <p:nvPr/>
        </p:nvSpPr>
        <p:spPr>
          <a:xfrm>
            <a:off x="1627789" y="694660"/>
            <a:ext cx="689742" cy="689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/>
              <a:t>2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785C792-1583-5CA2-2DA3-53A490BF710D}"/>
              </a:ext>
            </a:extLst>
          </p:cNvPr>
          <p:cNvSpPr/>
          <p:nvPr/>
        </p:nvSpPr>
        <p:spPr>
          <a:xfrm>
            <a:off x="3992918" y="3822964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C10298A0-1C4A-FC42-7A4F-87F0188B62FE}"/>
              </a:ext>
            </a:extLst>
          </p:cNvPr>
          <p:cNvSpPr/>
          <p:nvPr/>
        </p:nvSpPr>
        <p:spPr>
          <a:xfrm>
            <a:off x="5086388" y="4345525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99DF0D5F-BBE8-E2ED-38BE-830E177263C3}"/>
              </a:ext>
            </a:extLst>
          </p:cNvPr>
          <p:cNvSpPr/>
          <p:nvPr/>
        </p:nvSpPr>
        <p:spPr>
          <a:xfrm>
            <a:off x="3387890" y="5685739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1A21444D-4C81-7A89-D58E-AB6DBAC3522A}"/>
              </a:ext>
            </a:extLst>
          </p:cNvPr>
          <p:cNvSpPr/>
          <p:nvPr/>
        </p:nvSpPr>
        <p:spPr>
          <a:xfrm>
            <a:off x="9080743" y="3905851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5AF23856-3050-4A73-71CB-31B7553B60C2}"/>
              </a:ext>
            </a:extLst>
          </p:cNvPr>
          <p:cNvSpPr/>
          <p:nvPr/>
        </p:nvSpPr>
        <p:spPr>
          <a:xfrm>
            <a:off x="10747946" y="4432395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94C0580-C58D-2E0A-BFB1-EFA78F740AC8}"/>
              </a:ext>
            </a:extLst>
          </p:cNvPr>
          <p:cNvSpPr/>
          <p:nvPr/>
        </p:nvSpPr>
        <p:spPr>
          <a:xfrm>
            <a:off x="8133691" y="5587808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6500715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Approche tabulaire (itérative ascendante)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03CD84F-968C-73E7-F760-528A8D7E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4" y="1937211"/>
            <a:ext cx="5551651" cy="401989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3C5A301-05BF-4B65-E000-E9F514195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967" y="2120228"/>
            <a:ext cx="5452583" cy="3753175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4B2FD48-E349-117B-A402-EECABF9AF592}"/>
              </a:ext>
            </a:extLst>
          </p:cNvPr>
          <p:cNvSpPr/>
          <p:nvPr/>
        </p:nvSpPr>
        <p:spPr>
          <a:xfrm>
            <a:off x="986790" y="3393192"/>
            <a:ext cx="1661160" cy="36406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D3FD0408-616B-9DF4-AF90-35AADEB9C3D8}"/>
              </a:ext>
            </a:extLst>
          </p:cNvPr>
          <p:cNvSpPr/>
          <p:nvPr/>
        </p:nvSpPr>
        <p:spPr>
          <a:xfrm>
            <a:off x="1204194" y="5726429"/>
            <a:ext cx="2167656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4387380-AA12-F7B0-0F57-652A278C276C}"/>
              </a:ext>
            </a:extLst>
          </p:cNvPr>
          <p:cNvSpPr/>
          <p:nvPr/>
        </p:nvSpPr>
        <p:spPr>
          <a:xfrm>
            <a:off x="6797846" y="5654997"/>
            <a:ext cx="1313644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403A1CC6-B0B0-8D48-0A9E-C7CD6A484ECE}"/>
              </a:ext>
            </a:extLst>
          </p:cNvPr>
          <p:cNvSpPr/>
          <p:nvPr/>
        </p:nvSpPr>
        <p:spPr>
          <a:xfrm>
            <a:off x="2240514" y="3861684"/>
            <a:ext cx="1695216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9F1059F-0EE3-B54B-BA7D-FA3EA4F77586}"/>
              </a:ext>
            </a:extLst>
          </p:cNvPr>
          <p:cNvSpPr/>
          <p:nvPr/>
        </p:nvSpPr>
        <p:spPr>
          <a:xfrm>
            <a:off x="8111490" y="3993379"/>
            <a:ext cx="948690" cy="190001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25FE73BD-5580-8488-5B27-938415FE0A57}"/>
              </a:ext>
            </a:extLst>
          </p:cNvPr>
          <p:cNvSpPr/>
          <p:nvPr/>
        </p:nvSpPr>
        <p:spPr>
          <a:xfrm>
            <a:off x="2288022" y="4390184"/>
            <a:ext cx="2741178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BAF9D627-22A9-D65E-F201-5547D3F6FCCA}"/>
              </a:ext>
            </a:extLst>
          </p:cNvPr>
          <p:cNvSpPr/>
          <p:nvPr/>
        </p:nvSpPr>
        <p:spPr>
          <a:xfrm>
            <a:off x="8174410" y="4499584"/>
            <a:ext cx="2527880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443A1220-F335-039F-A04F-3B660E6A7E72}"/>
              </a:ext>
            </a:extLst>
          </p:cNvPr>
          <p:cNvSpPr/>
          <p:nvPr/>
        </p:nvSpPr>
        <p:spPr>
          <a:xfrm>
            <a:off x="6301856" y="3335690"/>
            <a:ext cx="3950853" cy="666933"/>
          </a:xfrm>
          <a:prstGeom prst="roundRect">
            <a:avLst>
              <a:gd name="adj" fmla="val 0"/>
            </a:avLst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ACC30423-C7C9-8108-045D-7CE86C42E6FD}"/>
              </a:ext>
            </a:extLst>
          </p:cNvPr>
          <p:cNvSpPr/>
          <p:nvPr/>
        </p:nvSpPr>
        <p:spPr>
          <a:xfrm>
            <a:off x="2189320" y="3781180"/>
            <a:ext cx="2893338" cy="916550"/>
          </a:xfrm>
          <a:prstGeom prst="roundRect">
            <a:avLst>
              <a:gd name="adj" fmla="val 0"/>
            </a:avLst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263B598B-A5F0-6D06-6B16-AFC9BAA173AF}"/>
              </a:ext>
            </a:extLst>
          </p:cNvPr>
          <p:cNvSpPr/>
          <p:nvPr/>
        </p:nvSpPr>
        <p:spPr>
          <a:xfrm>
            <a:off x="6259236" y="2831007"/>
            <a:ext cx="2191343" cy="36406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2EFDAAE2-3A9E-D6C7-44F6-644AEE8E7C2A}"/>
              </a:ext>
            </a:extLst>
          </p:cNvPr>
          <p:cNvSpPr/>
          <p:nvPr/>
        </p:nvSpPr>
        <p:spPr>
          <a:xfrm>
            <a:off x="2563538" y="355529"/>
            <a:ext cx="5839483" cy="1409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dirty="0"/>
              <a:t>Parcourir itérativement la table de mémoïsation dans le «bon ordre» au lieu de faire des appels récursifs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4BCD5FFD-BE71-17E9-E1E3-B4A4DCCCE113}"/>
              </a:ext>
            </a:extLst>
          </p:cNvPr>
          <p:cNvSpPr/>
          <p:nvPr/>
        </p:nvSpPr>
        <p:spPr>
          <a:xfrm>
            <a:off x="1627789" y="694660"/>
            <a:ext cx="689742" cy="689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/>
              <a:t>3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E6839208-F249-D2EF-140D-7713299275B8}"/>
              </a:ext>
            </a:extLst>
          </p:cNvPr>
          <p:cNvSpPr/>
          <p:nvPr/>
        </p:nvSpPr>
        <p:spPr>
          <a:xfrm>
            <a:off x="4924214" y="3607016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A4C95AB9-903D-BDDE-5D0E-76EF860D3854}"/>
              </a:ext>
            </a:extLst>
          </p:cNvPr>
          <p:cNvSpPr/>
          <p:nvPr/>
        </p:nvSpPr>
        <p:spPr>
          <a:xfrm>
            <a:off x="10094265" y="3177246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26733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616" y="3875967"/>
            <a:ext cx="6471167" cy="281417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720" y="4344963"/>
            <a:ext cx="1724168" cy="1145761"/>
          </a:xfrm>
          <a:prstGeom prst="rect">
            <a:avLst/>
          </a:prstGeom>
        </p:spPr>
      </p:pic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1FF29F76-443C-5DB6-3636-47D87DEAD129}"/>
              </a:ext>
            </a:extLst>
          </p:cNvPr>
          <p:cNvSpPr/>
          <p:nvPr/>
        </p:nvSpPr>
        <p:spPr>
          <a:xfrm>
            <a:off x="855259" y="2666971"/>
            <a:ext cx="3903259" cy="310715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1124151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Approche tabulaire (itérative ascendante)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03CD84F-968C-73E7-F760-528A8D7E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4" y="1937211"/>
            <a:ext cx="5551651" cy="401989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3C5A301-05BF-4B65-E000-E9F514195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967" y="2120228"/>
            <a:ext cx="5452583" cy="3753175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4B2FD48-E349-117B-A402-EECABF9AF592}"/>
              </a:ext>
            </a:extLst>
          </p:cNvPr>
          <p:cNvSpPr/>
          <p:nvPr/>
        </p:nvSpPr>
        <p:spPr>
          <a:xfrm>
            <a:off x="986790" y="3393192"/>
            <a:ext cx="1661160" cy="36406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D3FD0408-616B-9DF4-AF90-35AADEB9C3D8}"/>
              </a:ext>
            </a:extLst>
          </p:cNvPr>
          <p:cNvSpPr/>
          <p:nvPr/>
        </p:nvSpPr>
        <p:spPr>
          <a:xfrm>
            <a:off x="1204194" y="5726429"/>
            <a:ext cx="2167656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4387380-AA12-F7B0-0F57-652A278C276C}"/>
              </a:ext>
            </a:extLst>
          </p:cNvPr>
          <p:cNvSpPr/>
          <p:nvPr/>
        </p:nvSpPr>
        <p:spPr>
          <a:xfrm>
            <a:off x="6797846" y="5654997"/>
            <a:ext cx="1313644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403A1CC6-B0B0-8D48-0A9E-C7CD6A484ECE}"/>
              </a:ext>
            </a:extLst>
          </p:cNvPr>
          <p:cNvSpPr/>
          <p:nvPr/>
        </p:nvSpPr>
        <p:spPr>
          <a:xfrm>
            <a:off x="2240514" y="3861684"/>
            <a:ext cx="1695216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9F1059F-0EE3-B54B-BA7D-FA3EA4F77586}"/>
              </a:ext>
            </a:extLst>
          </p:cNvPr>
          <p:cNvSpPr/>
          <p:nvPr/>
        </p:nvSpPr>
        <p:spPr>
          <a:xfrm>
            <a:off x="8111490" y="3993379"/>
            <a:ext cx="948690" cy="190001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25FE73BD-5580-8488-5B27-938415FE0A57}"/>
              </a:ext>
            </a:extLst>
          </p:cNvPr>
          <p:cNvSpPr/>
          <p:nvPr/>
        </p:nvSpPr>
        <p:spPr>
          <a:xfrm>
            <a:off x="2288022" y="4390184"/>
            <a:ext cx="2741178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BAF9D627-22A9-D65E-F201-5547D3F6FCCA}"/>
              </a:ext>
            </a:extLst>
          </p:cNvPr>
          <p:cNvSpPr/>
          <p:nvPr/>
        </p:nvSpPr>
        <p:spPr>
          <a:xfrm>
            <a:off x="8174410" y="4499584"/>
            <a:ext cx="2527880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443A1220-F335-039F-A04F-3B660E6A7E72}"/>
              </a:ext>
            </a:extLst>
          </p:cNvPr>
          <p:cNvSpPr/>
          <p:nvPr/>
        </p:nvSpPr>
        <p:spPr>
          <a:xfrm>
            <a:off x="6301856" y="3335690"/>
            <a:ext cx="3950853" cy="666933"/>
          </a:xfrm>
          <a:prstGeom prst="roundRect">
            <a:avLst>
              <a:gd name="adj" fmla="val 0"/>
            </a:avLst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ACC30423-C7C9-8108-045D-7CE86C42E6FD}"/>
              </a:ext>
            </a:extLst>
          </p:cNvPr>
          <p:cNvSpPr/>
          <p:nvPr/>
        </p:nvSpPr>
        <p:spPr>
          <a:xfrm>
            <a:off x="2189320" y="3781180"/>
            <a:ext cx="2893338" cy="916550"/>
          </a:xfrm>
          <a:prstGeom prst="roundRect">
            <a:avLst>
              <a:gd name="adj" fmla="val 0"/>
            </a:avLst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263B598B-A5F0-6D06-6B16-AFC9BAA173AF}"/>
              </a:ext>
            </a:extLst>
          </p:cNvPr>
          <p:cNvSpPr/>
          <p:nvPr/>
        </p:nvSpPr>
        <p:spPr>
          <a:xfrm>
            <a:off x="6259236" y="2831007"/>
            <a:ext cx="2191343" cy="36406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00BD5B4-4282-ABCD-8846-71F49F876DF4}"/>
              </a:ext>
            </a:extLst>
          </p:cNvPr>
          <p:cNvSpPr/>
          <p:nvPr/>
        </p:nvSpPr>
        <p:spPr>
          <a:xfrm>
            <a:off x="666633" y="2389399"/>
            <a:ext cx="4977422" cy="441608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7BE6734-CB42-BC4C-F41B-A9CD8D0C614D}"/>
              </a:ext>
            </a:extLst>
          </p:cNvPr>
          <p:cNvSpPr/>
          <p:nvPr/>
        </p:nvSpPr>
        <p:spPr>
          <a:xfrm>
            <a:off x="6288488" y="2319090"/>
            <a:ext cx="4979062" cy="37129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2D8A07F-C3EE-F202-83DF-96A565ED6EA5}"/>
              </a:ext>
            </a:extLst>
          </p:cNvPr>
          <p:cNvSpPr/>
          <p:nvPr/>
        </p:nvSpPr>
        <p:spPr>
          <a:xfrm flipH="1">
            <a:off x="737039" y="3829997"/>
            <a:ext cx="187412" cy="1601223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2ADC7F1C-001E-7DC9-7753-2030F576A6B0}"/>
              </a:ext>
            </a:extLst>
          </p:cNvPr>
          <p:cNvSpPr/>
          <p:nvPr/>
        </p:nvSpPr>
        <p:spPr>
          <a:xfrm>
            <a:off x="6723993" y="4002623"/>
            <a:ext cx="152905" cy="1523191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340397-6B58-56F2-6760-20244319D81D}"/>
              </a:ext>
            </a:extLst>
          </p:cNvPr>
          <p:cNvSpPr/>
          <p:nvPr/>
        </p:nvSpPr>
        <p:spPr>
          <a:xfrm>
            <a:off x="2838449" y="544018"/>
            <a:ext cx="4639003" cy="973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Tout le reste est identique !!!</a:t>
            </a:r>
          </a:p>
        </p:txBody>
      </p:sp>
      <p:pic>
        <p:nvPicPr>
          <p:cNvPr id="1028" name="Picture 4" descr="Vector image of green thumbs up hand">
            <a:extLst>
              <a:ext uri="{FF2B5EF4-FFF2-40B4-BE49-F238E27FC236}">
                <a16:creationId xmlns:a16="http://schemas.microsoft.com/office/drawing/2014/main" id="{A56AE9D5-9FC2-0E38-0D21-BA4E167CF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70" y="536100"/>
            <a:ext cx="853665" cy="94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F81FD2B8-E773-2619-56FA-611752AAF146}"/>
              </a:ext>
            </a:extLst>
          </p:cNvPr>
          <p:cNvSpPr/>
          <p:nvPr/>
        </p:nvSpPr>
        <p:spPr>
          <a:xfrm>
            <a:off x="5455831" y="2218040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DE5D836A-6854-86DF-3D4C-5E50B8B5B82B}"/>
              </a:ext>
            </a:extLst>
          </p:cNvPr>
          <p:cNvSpPr/>
          <p:nvPr/>
        </p:nvSpPr>
        <p:spPr>
          <a:xfrm>
            <a:off x="11135938" y="2148373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CAEA1579-B009-50FC-0551-08602E9B2A8D}"/>
              </a:ext>
            </a:extLst>
          </p:cNvPr>
          <p:cNvSpPr/>
          <p:nvPr/>
        </p:nvSpPr>
        <p:spPr>
          <a:xfrm>
            <a:off x="536347" y="5272776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B3E4C9F8-ADAD-F822-A361-2114B43AB738}"/>
              </a:ext>
            </a:extLst>
          </p:cNvPr>
          <p:cNvSpPr/>
          <p:nvPr/>
        </p:nvSpPr>
        <p:spPr>
          <a:xfrm>
            <a:off x="6480093" y="5315796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9175646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Approche tabulaire (itérative ascendante)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03CD84F-968C-73E7-F760-528A8D7E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4" y="1937211"/>
            <a:ext cx="5551651" cy="401989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3C5A301-05BF-4B65-E000-E9F514195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967" y="2120228"/>
            <a:ext cx="5452583" cy="3753175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4B2FD48-E349-117B-A402-EECABF9AF592}"/>
              </a:ext>
            </a:extLst>
          </p:cNvPr>
          <p:cNvSpPr/>
          <p:nvPr/>
        </p:nvSpPr>
        <p:spPr>
          <a:xfrm>
            <a:off x="986790" y="3393192"/>
            <a:ext cx="1693348" cy="36406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263B598B-A5F0-6D06-6B16-AFC9BAA173AF}"/>
              </a:ext>
            </a:extLst>
          </p:cNvPr>
          <p:cNvSpPr/>
          <p:nvPr/>
        </p:nvSpPr>
        <p:spPr>
          <a:xfrm>
            <a:off x="6259236" y="2831007"/>
            <a:ext cx="2439388" cy="36406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00BD5B4-4282-ABCD-8846-71F49F876DF4}"/>
              </a:ext>
            </a:extLst>
          </p:cNvPr>
          <p:cNvSpPr/>
          <p:nvPr/>
        </p:nvSpPr>
        <p:spPr>
          <a:xfrm>
            <a:off x="666633" y="2389399"/>
            <a:ext cx="4977422" cy="441608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7BE6734-CB42-BC4C-F41B-A9CD8D0C614D}"/>
              </a:ext>
            </a:extLst>
          </p:cNvPr>
          <p:cNvSpPr/>
          <p:nvPr/>
        </p:nvSpPr>
        <p:spPr>
          <a:xfrm>
            <a:off x="6288488" y="2319090"/>
            <a:ext cx="4979062" cy="37129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2D8A07F-C3EE-F202-83DF-96A565ED6EA5}"/>
              </a:ext>
            </a:extLst>
          </p:cNvPr>
          <p:cNvSpPr/>
          <p:nvPr/>
        </p:nvSpPr>
        <p:spPr>
          <a:xfrm flipH="1">
            <a:off x="737039" y="3829997"/>
            <a:ext cx="187412" cy="1601223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2ADC7F1C-001E-7DC9-7753-2030F576A6B0}"/>
              </a:ext>
            </a:extLst>
          </p:cNvPr>
          <p:cNvSpPr/>
          <p:nvPr/>
        </p:nvSpPr>
        <p:spPr>
          <a:xfrm>
            <a:off x="6723993" y="4002623"/>
            <a:ext cx="152905" cy="1523191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81FD2B8-E773-2619-56FA-611752AAF146}"/>
              </a:ext>
            </a:extLst>
          </p:cNvPr>
          <p:cNvSpPr/>
          <p:nvPr/>
        </p:nvSpPr>
        <p:spPr>
          <a:xfrm>
            <a:off x="5455831" y="2218040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DE5D836A-6854-86DF-3D4C-5E50B8B5B82B}"/>
              </a:ext>
            </a:extLst>
          </p:cNvPr>
          <p:cNvSpPr/>
          <p:nvPr/>
        </p:nvSpPr>
        <p:spPr>
          <a:xfrm>
            <a:off x="11135938" y="2148373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CAEA1579-B009-50FC-0551-08602E9B2A8D}"/>
              </a:ext>
            </a:extLst>
          </p:cNvPr>
          <p:cNvSpPr/>
          <p:nvPr/>
        </p:nvSpPr>
        <p:spPr>
          <a:xfrm>
            <a:off x="536347" y="5272776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B3E4C9F8-ADAD-F822-A361-2114B43AB738}"/>
              </a:ext>
            </a:extLst>
          </p:cNvPr>
          <p:cNvSpPr/>
          <p:nvPr/>
        </p:nvSpPr>
        <p:spPr>
          <a:xfrm>
            <a:off x="6480093" y="5315796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8FF82C2-76B3-7EDF-845C-AEB116540068}"/>
              </a:ext>
            </a:extLst>
          </p:cNvPr>
          <p:cNvSpPr/>
          <p:nvPr/>
        </p:nvSpPr>
        <p:spPr>
          <a:xfrm>
            <a:off x="2563538" y="3416780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6CBC159-9821-CC0E-7DF4-7FE31653DD95}"/>
              </a:ext>
            </a:extLst>
          </p:cNvPr>
          <p:cNvSpPr/>
          <p:nvPr/>
        </p:nvSpPr>
        <p:spPr>
          <a:xfrm>
            <a:off x="8541258" y="2854595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E7F5290D-0A59-21B2-4483-8E92BD403A78}"/>
              </a:ext>
            </a:extLst>
          </p:cNvPr>
          <p:cNvSpPr/>
          <p:nvPr/>
        </p:nvSpPr>
        <p:spPr>
          <a:xfrm>
            <a:off x="1204194" y="5726429"/>
            <a:ext cx="2315458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5FBAB3C3-E505-62A7-5B3B-C1BFD11A99C5}"/>
              </a:ext>
            </a:extLst>
          </p:cNvPr>
          <p:cNvSpPr/>
          <p:nvPr/>
        </p:nvSpPr>
        <p:spPr>
          <a:xfrm>
            <a:off x="6797846" y="5654997"/>
            <a:ext cx="1455402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AFE2B891-5959-5845-23E5-7845D3520868}"/>
              </a:ext>
            </a:extLst>
          </p:cNvPr>
          <p:cNvSpPr/>
          <p:nvPr/>
        </p:nvSpPr>
        <p:spPr>
          <a:xfrm>
            <a:off x="2240513" y="3861684"/>
            <a:ext cx="1893993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7509091B-7BC3-109D-C95C-FD2DDB4D4987}"/>
              </a:ext>
            </a:extLst>
          </p:cNvPr>
          <p:cNvSpPr/>
          <p:nvPr/>
        </p:nvSpPr>
        <p:spPr>
          <a:xfrm>
            <a:off x="8111490" y="3993379"/>
            <a:ext cx="1020686" cy="164195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C6802766-B4A1-E294-C613-EAA8EF687FAF}"/>
              </a:ext>
            </a:extLst>
          </p:cNvPr>
          <p:cNvSpPr/>
          <p:nvPr/>
        </p:nvSpPr>
        <p:spPr>
          <a:xfrm>
            <a:off x="2288021" y="4390184"/>
            <a:ext cx="2961685" cy="230679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570D7CF3-8650-82F4-3434-61A88ECD23D8}"/>
              </a:ext>
            </a:extLst>
          </p:cNvPr>
          <p:cNvSpPr/>
          <p:nvPr/>
        </p:nvSpPr>
        <p:spPr>
          <a:xfrm>
            <a:off x="8174410" y="4485291"/>
            <a:ext cx="2707738" cy="190002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ECC5A80-EB11-7E54-B76F-2599673DF2BA}"/>
              </a:ext>
            </a:extLst>
          </p:cNvPr>
          <p:cNvSpPr/>
          <p:nvPr/>
        </p:nvSpPr>
        <p:spPr>
          <a:xfrm>
            <a:off x="3992918" y="3822964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8485C808-B6F8-EB00-CE15-98DB7DE817E2}"/>
              </a:ext>
            </a:extLst>
          </p:cNvPr>
          <p:cNvSpPr/>
          <p:nvPr/>
        </p:nvSpPr>
        <p:spPr>
          <a:xfrm>
            <a:off x="5086388" y="4345525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DC5B283-A1F5-7415-AE87-B13413E19EE7}"/>
              </a:ext>
            </a:extLst>
          </p:cNvPr>
          <p:cNvSpPr/>
          <p:nvPr/>
        </p:nvSpPr>
        <p:spPr>
          <a:xfrm>
            <a:off x="3387890" y="5685739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7B4A3BBC-C673-E8E4-39D4-89CA184D7EFB}"/>
              </a:ext>
            </a:extLst>
          </p:cNvPr>
          <p:cNvSpPr/>
          <p:nvPr/>
        </p:nvSpPr>
        <p:spPr>
          <a:xfrm>
            <a:off x="9080743" y="3905851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E478B72C-E149-0721-A0F2-74B0FD6AB673}"/>
              </a:ext>
            </a:extLst>
          </p:cNvPr>
          <p:cNvSpPr/>
          <p:nvPr/>
        </p:nvSpPr>
        <p:spPr>
          <a:xfrm>
            <a:off x="10747946" y="4432395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ED63DFDD-3542-3D4E-9E94-EFCC20305AAB}"/>
              </a:ext>
            </a:extLst>
          </p:cNvPr>
          <p:cNvSpPr/>
          <p:nvPr/>
        </p:nvSpPr>
        <p:spPr>
          <a:xfrm>
            <a:off x="8133691" y="5587808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AF9F5022-ACD6-6202-19EE-E796DB74696E}"/>
              </a:ext>
            </a:extLst>
          </p:cNvPr>
          <p:cNvSpPr/>
          <p:nvPr/>
        </p:nvSpPr>
        <p:spPr>
          <a:xfrm>
            <a:off x="6301856" y="3335690"/>
            <a:ext cx="3950853" cy="666933"/>
          </a:xfrm>
          <a:prstGeom prst="roundRect">
            <a:avLst>
              <a:gd name="adj" fmla="val 0"/>
            </a:avLst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9D827705-B3C1-4B90-6738-EC957716B28D}"/>
              </a:ext>
            </a:extLst>
          </p:cNvPr>
          <p:cNvSpPr/>
          <p:nvPr/>
        </p:nvSpPr>
        <p:spPr>
          <a:xfrm>
            <a:off x="2189320" y="3781180"/>
            <a:ext cx="2893338" cy="916550"/>
          </a:xfrm>
          <a:prstGeom prst="roundRect">
            <a:avLst>
              <a:gd name="adj" fmla="val 0"/>
            </a:avLst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9C6B1844-BDEE-1536-DEBE-11C587FFFE14}"/>
              </a:ext>
            </a:extLst>
          </p:cNvPr>
          <p:cNvSpPr/>
          <p:nvPr/>
        </p:nvSpPr>
        <p:spPr>
          <a:xfrm>
            <a:off x="4924214" y="3607016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DF728B41-558D-3E2B-41F5-9BD9660144FD}"/>
              </a:ext>
            </a:extLst>
          </p:cNvPr>
          <p:cNvSpPr/>
          <p:nvPr/>
        </p:nvSpPr>
        <p:spPr>
          <a:xfrm>
            <a:off x="10094265" y="3177246"/>
            <a:ext cx="316888" cy="316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52" name="Flèche : droite 51">
            <a:extLst>
              <a:ext uri="{FF2B5EF4-FFF2-40B4-BE49-F238E27FC236}">
                <a16:creationId xmlns:a16="http://schemas.microsoft.com/office/drawing/2014/main" id="{2A7C7BEF-1E6E-84A2-7570-DD3E5C093184}"/>
              </a:ext>
            </a:extLst>
          </p:cNvPr>
          <p:cNvSpPr/>
          <p:nvPr/>
        </p:nvSpPr>
        <p:spPr>
          <a:xfrm>
            <a:off x="2938536" y="278189"/>
            <a:ext cx="5839483" cy="1409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dirty="0"/>
              <a:t>De la version récursive à la version itérative «tabulaire»</a:t>
            </a:r>
          </a:p>
        </p:txBody>
      </p:sp>
    </p:spTree>
    <p:extLst>
      <p:ext uri="{BB962C8B-B14F-4D97-AF65-F5344CB8AC3E}">
        <p14:creationId xmlns:p14="http://schemas.microsoft.com/office/powerpoint/2010/main" val="204263842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8F5286C3-BCE6-A5EB-EC14-DA928BEBA71F}"/>
              </a:ext>
            </a:extLst>
          </p:cNvPr>
          <p:cNvGrpSpPr/>
          <p:nvPr/>
        </p:nvGrpSpPr>
        <p:grpSpPr>
          <a:xfrm>
            <a:off x="2106054" y="76258"/>
            <a:ext cx="6613997" cy="6740231"/>
            <a:chOff x="2106054" y="-258360"/>
            <a:chExt cx="6942349" cy="707485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1B80D30-5A88-C64B-6436-D17EEF853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8004" y="-258360"/>
              <a:ext cx="4563195" cy="3287127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FE51254-1D11-DC38-406E-419867B7D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8004" y="3328370"/>
              <a:ext cx="5876027" cy="3283203"/>
            </a:xfrm>
            <a:prstGeom prst="rect">
              <a:avLst/>
            </a:prstGeom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C4B2FD48-E349-117B-A402-EECABF9AF592}"/>
                </a:ext>
              </a:extLst>
            </p:cNvPr>
            <p:cNvSpPr/>
            <p:nvPr/>
          </p:nvSpPr>
          <p:spPr>
            <a:xfrm>
              <a:off x="3473768" y="948732"/>
              <a:ext cx="1403108" cy="301664"/>
            </a:xfrm>
            <a:prstGeom prst="roundRect">
              <a:avLst>
                <a:gd name="adj" fmla="val 0"/>
              </a:avLst>
            </a:prstGeom>
            <a:solidFill>
              <a:srgbClr val="FF0909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200BD5B4-4282-ABCD-8846-71F49F876DF4}"/>
                </a:ext>
              </a:extLst>
            </p:cNvPr>
            <p:cNvSpPr/>
            <p:nvPr/>
          </p:nvSpPr>
          <p:spPr>
            <a:xfrm>
              <a:off x="3208486" y="116989"/>
              <a:ext cx="4124290" cy="365916"/>
            </a:xfrm>
            <a:prstGeom prst="roundRect">
              <a:avLst>
                <a:gd name="adj" fmla="val 0"/>
              </a:avLst>
            </a:prstGeom>
            <a:solidFill>
              <a:srgbClr val="00B0F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32D8A07F-C3EE-F202-83DF-96A565ED6EA5}"/>
                </a:ext>
              </a:extLst>
            </p:cNvPr>
            <p:cNvSpPr/>
            <p:nvPr/>
          </p:nvSpPr>
          <p:spPr>
            <a:xfrm flipH="1">
              <a:off x="3266824" y="1310668"/>
              <a:ext cx="155290" cy="1326773"/>
            </a:xfrm>
            <a:prstGeom prst="roundRect">
              <a:avLst>
                <a:gd name="adj" fmla="val 0"/>
              </a:avLst>
            </a:prstGeom>
            <a:solidFill>
              <a:srgbClr val="00B0F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F81FD2B8-E773-2619-56FA-611752AAF146}"/>
                </a:ext>
              </a:extLst>
            </p:cNvPr>
            <p:cNvSpPr/>
            <p:nvPr/>
          </p:nvSpPr>
          <p:spPr>
            <a:xfrm>
              <a:off x="7176814" y="-24999"/>
              <a:ext cx="262573" cy="2625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4</a:t>
              </a: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CAEA1579-B009-50FC-0551-08602E9B2A8D}"/>
                </a:ext>
              </a:extLst>
            </p:cNvPr>
            <p:cNvSpPr/>
            <p:nvPr/>
          </p:nvSpPr>
          <p:spPr>
            <a:xfrm>
              <a:off x="3100531" y="2506155"/>
              <a:ext cx="262573" cy="2625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4</a:t>
              </a: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A8FF82C2-76B3-7EDF-845C-AEB116540068}"/>
                </a:ext>
              </a:extLst>
            </p:cNvPr>
            <p:cNvSpPr/>
            <p:nvPr/>
          </p:nvSpPr>
          <p:spPr>
            <a:xfrm>
              <a:off x="4780261" y="968277"/>
              <a:ext cx="262573" cy="2625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E7F5290D-0A59-21B2-4483-8E92BD403A78}"/>
                </a:ext>
              </a:extLst>
            </p:cNvPr>
            <p:cNvSpPr/>
            <p:nvPr/>
          </p:nvSpPr>
          <p:spPr>
            <a:xfrm>
              <a:off x="3653909" y="2882051"/>
              <a:ext cx="1918588" cy="191141"/>
            </a:xfrm>
            <a:prstGeom prst="roundRect">
              <a:avLst>
                <a:gd name="adj" fmla="val 0"/>
              </a:avLst>
            </a:prstGeom>
            <a:solidFill>
              <a:srgbClr val="09FF2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AFE2B891-5959-5845-23E5-7845D3520868}"/>
                </a:ext>
              </a:extLst>
            </p:cNvPr>
            <p:cNvSpPr/>
            <p:nvPr/>
          </p:nvSpPr>
          <p:spPr>
            <a:xfrm>
              <a:off x="4512602" y="1336924"/>
              <a:ext cx="1569362" cy="191141"/>
            </a:xfrm>
            <a:prstGeom prst="roundRect">
              <a:avLst>
                <a:gd name="adj" fmla="val 0"/>
              </a:avLst>
            </a:prstGeom>
            <a:solidFill>
              <a:srgbClr val="09FF2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C6802766-B4A1-E294-C613-EAA8EF687FAF}"/>
                </a:ext>
              </a:extLst>
            </p:cNvPr>
            <p:cNvSpPr/>
            <p:nvPr/>
          </p:nvSpPr>
          <p:spPr>
            <a:xfrm>
              <a:off x="4551967" y="1774839"/>
              <a:ext cx="2454051" cy="191141"/>
            </a:xfrm>
            <a:prstGeom prst="roundRect">
              <a:avLst>
                <a:gd name="adj" fmla="val 0"/>
              </a:avLst>
            </a:prstGeom>
            <a:solidFill>
              <a:srgbClr val="09FF2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CECC5A80-EB11-7E54-B76F-2599673DF2BA}"/>
                </a:ext>
              </a:extLst>
            </p:cNvPr>
            <p:cNvSpPr/>
            <p:nvPr/>
          </p:nvSpPr>
          <p:spPr>
            <a:xfrm>
              <a:off x="5964644" y="1304841"/>
              <a:ext cx="262573" cy="2625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2</a:t>
              </a: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8485C808-B6F8-EB00-CE15-98DB7DE817E2}"/>
                </a:ext>
              </a:extLst>
            </p:cNvPr>
            <p:cNvSpPr/>
            <p:nvPr/>
          </p:nvSpPr>
          <p:spPr>
            <a:xfrm>
              <a:off x="6870693" y="1737835"/>
              <a:ext cx="262573" cy="2625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2</a:t>
              </a: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DDC5B283-A1F5-7415-AE87-B13413E19EE7}"/>
                </a:ext>
              </a:extLst>
            </p:cNvPr>
            <p:cNvSpPr/>
            <p:nvPr/>
          </p:nvSpPr>
          <p:spPr>
            <a:xfrm>
              <a:off x="5463318" y="2848336"/>
              <a:ext cx="262573" cy="2625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2</a:t>
              </a:r>
            </a:p>
          </p:txBody>
        </p:sp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9D827705-B3C1-4B90-6738-EC957716B28D}"/>
                </a:ext>
              </a:extLst>
            </p:cNvPr>
            <p:cNvSpPr/>
            <p:nvPr/>
          </p:nvSpPr>
          <p:spPr>
            <a:xfrm>
              <a:off x="4470184" y="1270218"/>
              <a:ext cx="2397419" cy="759453"/>
            </a:xfrm>
            <a:prstGeom prst="roundRect">
              <a:avLst>
                <a:gd name="adj" fmla="val 0"/>
              </a:avLst>
            </a:prstGeom>
            <a:solidFill>
              <a:srgbClr val="FFCA09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9C6B1844-BDEE-1536-DEBE-11C587FFFE14}"/>
                </a:ext>
              </a:extLst>
            </p:cNvPr>
            <p:cNvSpPr/>
            <p:nvPr/>
          </p:nvSpPr>
          <p:spPr>
            <a:xfrm>
              <a:off x="6736316" y="1125906"/>
              <a:ext cx="262573" cy="2625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3</a:t>
              </a: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3CD42E36-2AAC-F8E4-7ACF-0BCB7C85C17A}"/>
                </a:ext>
              </a:extLst>
            </p:cNvPr>
            <p:cNvGrpSpPr/>
            <p:nvPr/>
          </p:nvGrpSpPr>
          <p:grpSpPr>
            <a:xfrm>
              <a:off x="3203544" y="3555262"/>
              <a:ext cx="4303407" cy="3112488"/>
              <a:chOff x="6259236" y="2148373"/>
              <a:chExt cx="5193590" cy="3756323"/>
            </a:xfrm>
          </p:grpSpPr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263B598B-A5F0-6D06-6B16-AFC9BAA173AF}"/>
                  </a:ext>
                </a:extLst>
              </p:cNvPr>
              <p:cNvSpPr/>
              <p:nvPr/>
            </p:nvSpPr>
            <p:spPr>
              <a:xfrm>
                <a:off x="6259236" y="2831007"/>
                <a:ext cx="2439388" cy="364065"/>
              </a:xfrm>
              <a:prstGeom prst="roundRect">
                <a:avLst>
                  <a:gd name="adj" fmla="val 0"/>
                </a:avLst>
              </a:prstGeom>
              <a:solidFill>
                <a:srgbClr val="FF0909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D7BE6734-CB42-BC4C-F41B-A9CD8D0C614D}"/>
                  </a:ext>
                </a:extLst>
              </p:cNvPr>
              <p:cNvSpPr/>
              <p:nvPr/>
            </p:nvSpPr>
            <p:spPr>
              <a:xfrm>
                <a:off x="6288488" y="2319090"/>
                <a:ext cx="4979062" cy="371299"/>
              </a:xfrm>
              <a:prstGeom prst="roundRect">
                <a:avLst>
                  <a:gd name="adj" fmla="val 0"/>
                </a:avLst>
              </a:prstGeom>
              <a:solidFill>
                <a:srgbClr val="00B0F0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id="{2ADC7F1C-001E-7DC9-7753-2030F576A6B0}"/>
                  </a:ext>
                </a:extLst>
              </p:cNvPr>
              <p:cNvSpPr/>
              <p:nvPr/>
            </p:nvSpPr>
            <p:spPr>
              <a:xfrm>
                <a:off x="6723993" y="4002623"/>
                <a:ext cx="152905" cy="1523191"/>
              </a:xfrm>
              <a:prstGeom prst="roundRect">
                <a:avLst>
                  <a:gd name="adj" fmla="val 0"/>
                </a:avLst>
              </a:prstGeom>
              <a:solidFill>
                <a:srgbClr val="00B0F0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DE5D836A-6854-86DF-3D4C-5E50B8B5B82B}"/>
                  </a:ext>
                </a:extLst>
              </p:cNvPr>
              <p:cNvSpPr/>
              <p:nvPr/>
            </p:nvSpPr>
            <p:spPr>
              <a:xfrm>
                <a:off x="11135938" y="2148373"/>
                <a:ext cx="316888" cy="31688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B3E4C9F8-ADAD-F822-A361-2114B43AB738}"/>
                  </a:ext>
                </a:extLst>
              </p:cNvPr>
              <p:cNvSpPr/>
              <p:nvPr/>
            </p:nvSpPr>
            <p:spPr>
              <a:xfrm>
                <a:off x="6480093" y="5315796"/>
                <a:ext cx="316888" cy="31688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D6CBC159-9821-CC0E-7DF4-7FE31653DD95}"/>
                  </a:ext>
                </a:extLst>
              </p:cNvPr>
              <p:cNvSpPr/>
              <p:nvPr/>
            </p:nvSpPr>
            <p:spPr>
              <a:xfrm>
                <a:off x="8541258" y="2854595"/>
                <a:ext cx="316888" cy="31688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5FBAB3C3-E505-62A7-5B3B-C1BFD11A99C5}"/>
                  </a:ext>
                </a:extLst>
              </p:cNvPr>
              <p:cNvSpPr/>
              <p:nvPr/>
            </p:nvSpPr>
            <p:spPr>
              <a:xfrm>
                <a:off x="6797846" y="5654997"/>
                <a:ext cx="1455402" cy="230679"/>
              </a:xfrm>
              <a:prstGeom prst="roundRect">
                <a:avLst>
                  <a:gd name="adj" fmla="val 0"/>
                </a:avLst>
              </a:prstGeom>
              <a:solidFill>
                <a:srgbClr val="09FF20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9" name="Rectangle : coins arrondis 38">
                <a:extLst>
                  <a:ext uri="{FF2B5EF4-FFF2-40B4-BE49-F238E27FC236}">
                    <a16:creationId xmlns:a16="http://schemas.microsoft.com/office/drawing/2014/main" id="{7509091B-7BC3-109D-C95C-FD2DDB4D4987}"/>
                  </a:ext>
                </a:extLst>
              </p:cNvPr>
              <p:cNvSpPr/>
              <p:nvPr/>
            </p:nvSpPr>
            <p:spPr>
              <a:xfrm>
                <a:off x="8111490" y="3993379"/>
                <a:ext cx="1020686" cy="164195"/>
              </a:xfrm>
              <a:prstGeom prst="roundRect">
                <a:avLst>
                  <a:gd name="adj" fmla="val 0"/>
                </a:avLst>
              </a:prstGeom>
              <a:solidFill>
                <a:srgbClr val="09FF20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41" name="Rectangle : coins arrondis 40">
                <a:extLst>
                  <a:ext uri="{FF2B5EF4-FFF2-40B4-BE49-F238E27FC236}">
                    <a16:creationId xmlns:a16="http://schemas.microsoft.com/office/drawing/2014/main" id="{570D7CF3-8650-82F4-3434-61A88ECD23D8}"/>
                  </a:ext>
                </a:extLst>
              </p:cNvPr>
              <p:cNvSpPr/>
              <p:nvPr/>
            </p:nvSpPr>
            <p:spPr>
              <a:xfrm>
                <a:off x="8174410" y="4485291"/>
                <a:ext cx="2707738" cy="190002"/>
              </a:xfrm>
              <a:prstGeom prst="roundRect">
                <a:avLst>
                  <a:gd name="adj" fmla="val 0"/>
                </a:avLst>
              </a:prstGeom>
              <a:solidFill>
                <a:srgbClr val="09FF20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7B4A3BBC-C673-E8E4-39D4-89CA184D7EFB}"/>
                  </a:ext>
                </a:extLst>
              </p:cNvPr>
              <p:cNvSpPr/>
              <p:nvPr/>
            </p:nvSpPr>
            <p:spPr>
              <a:xfrm>
                <a:off x="9080743" y="3905851"/>
                <a:ext cx="316888" cy="31688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E478B72C-E149-0721-A0F2-74B0FD6AB673}"/>
                  </a:ext>
                </a:extLst>
              </p:cNvPr>
              <p:cNvSpPr/>
              <p:nvPr/>
            </p:nvSpPr>
            <p:spPr>
              <a:xfrm>
                <a:off x="10747946" y="4432395"/>
                <a:ext cx="316888" cy="31688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ED63DFDD-3542-3D4E-9E94-EFCC20305AAB}"/>
                  </a:ext>
                </a:extLst>
              </p:cNvPr>
              <p:cNvSpPr/>
              <p:nvPr/>
            </p:nvSpPr>
            <p:spPr>
              <a:xfrm>
                <a:off x="8133691" y="5587808"/>
                <a:ext cx="316888" cy="31688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  <p:sp>
            <p:nvSpPr>
              <p:cNvPr id="48" name="Rectangle : coins arrondis 47">
                <a:extLst>
                  <a:ext uri="{FF2B5EF4-FFF2-40B4-BE49-F238E27FC236}">
                    <a16:creationId xmlns:a16="http://schemas.microsoft.com/office/drawing/2014/main" id="{AF9F5022-ACD6-6202-19EE-E796DB74696E}"/>
                  </a:ext>
                </a:extLst>
              </p:cNvPr>
              <p:cNvSpPr/>
              <p:nvPr/>
            </p:nvSpPr>
            <p:spPr>
              <a:xfrm>
                <a:off x="6301856" y="3335690"/>
                <a:ext cx="3950853" cy="666933"/>
              </a:xfrm>
              <a:prstGeom prst="roundRect">
                <a:avLst>
                  <a:gd name="adj" fmla="val 0"/>
                </a:avLst>
              </a:prstGeom>
              <a:solidFill>
                <a:srgbClr val="FFCA09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DF728B41-558D-3E2B-41F5-9BD9660144FD}"/>
                  </a:ext>
                </a:extLst>
              </p:cNvPr>
              <p:cNvSpPr/>
              <p:nvPr/>
            </p:nvSpPr>
            <p:spPr>
              <a:xfrm>
                <a:off x="10094265" y="3177246"/>
                <a:ext cx="316888" cy="31688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sp>
          <p:nvSpPr>
            <p:cNvPr id="53" name="Flèche : droite 52">
              <a:extLst>
                <a:ext uri="{FF2B5EF4-FFF2-40B4-BE49-F238E27FC236}">
                  <a16:creationId xmlns:a16="http://schemas.microsoft.com/office/drawing/2014/main" id="{594EC463-F8D4-CF5C-4F6B-94CE13D73692}"/>
                </a:ext>
              </a:extLst>
            </p:cNvPr>
            <p:cNvSpPr/>
            <p:nvPr/>
          </p:nvSpPr>
          <p:spPr>
            <a:xfrm rot="5400000">
              <a:off x="6045230" y="2971385"/>
              <a:ext cx="4838594" cy="11677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800" dirty="0"/>
                <a:t>De la version récursive à la version itérative «tabulaire»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933DBBC-BB04-7535-7512-32004C8DE7E4}"/>
                </a:ext>
              </a:extLst>
            </p:cNvPr>
            <p:cNvSpPr/>
            <p:nvPr/>
          </p:nvSpPr>
          <p:spPr>
            <a:xfrm rot="5400000">
              <a:off x="836377" y="1581960"/>
              <a:ext cx="3191903" cy="65255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/>
                <a:t>Version récursive «descendante»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CCC59F7-9E8B-4B9C-570E-32AE4059B536}"/>
                </a:ext>
              </a:extLst>
            </p:cNvPr>
            <p:cNvSpPr/>
            <p:nvPr/>
          </p:nvSpPr>
          <p:spPr>
            <a:xfrm rot="5400000">
              <a:off x="839307" y="4894264"/>
              <a:ext cx="3191903" cy="65255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/>
                <a:t>Version itérative «ascendante»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43307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D7F3DB-BB9A-5D4E-8E26-F96C0CCE0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57C85B-E6A0-7DDC-0769-ECF1A2B92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111427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44D1B-F986-D030-FE88-269A6C400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8B190A-FB58-072C-78B7-778E51624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063423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45396"/>
            <a:ext cx="103388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sz="3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sz="3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sz="3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sz="3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3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430951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90108" y="3218923"/>
            <a:ext cx="4505995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B4C3222-05BB-21E8-7C1F-EF24E0EC28FE}"/>
              </a:ext>
            </a:extLst>
          </p:cNvPr>
          <p:cNvCxnSpPr>
            <a:stCxn id="15" idx="3"/>
          </p:cNvCxnSpPr>
          <p:nvPr/>
        </p:nvCxnSpPr>
        <p:spPr>
          <a:xfrm>
            <a:off x="1613716" y="6563462"/>
            <a:ext cx="5554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574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90108" y="2136883"/>
            <a:ext cx="4505995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CDC66B8-49FC-BE9F-AF3C-2392D408448F}"/>
              </a:ext>
            </a:extLst>
          </p:cNvPr>
          <p:cNvGrpSpPr/>
          <p:nvPr/>
        </p:nvGrpSpPr>
        <p:grpSpPr>
          <a:xfrm>
            <a:off x="8884920" y="1938370"/>
            <a:ext cx="1239520" cy="800087"/>
            <a:chOff x="8884920" y="1938370"/>
            <a:chExt cx="1391920" cy="8984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A10C4D-FBE8-4621-E277-1B38DA7811B5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err="1">
                  <a:latin typeface="Consolas" panose="020B0609020204030204" pitchFamily="49" charset="0"/>
                </a:rPr>
                <a:t>fib</a:t>
              </a:r>
              <a:r>
                <a:rPr lang="fr-CH" dirty="0">
                  <a:latin typeface="Consolas" panose="020B0609020204030204" pitchFamily="49" charset="0"/>
                </a:rPr>
                <a:t>(n=4)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854043-EB10-8970-A8F6-D98F578EB2FA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>
                <a:latin typeface="Consolas" panose="020B0609020204030204" pitchFamily="49" charset="0"/>
              </a:endParaRP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B4C3222-05BB-21E8-7C1F-EF24E0EC28FE}"/>
              </a:ext>
            </a:extLst>
          </p:cNvPr>
          <p:cNvCxnSpPr>
            <a:stCxn id="15" idx="3"/>
          </p:cNvCxnSpPr>
          <p:nvPr/>
        </p:nvCxnSpPr>
        <p:spPr>
          <a:xfrm>
            <a:off x="1613716" y="6563462"/>
            <a:ext cx="5554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43A0095-B166-2C74-D282-8FE74092BE5F}"/>
              </a:ext>
            </a:extLst>
          </p:cNvPr>
          <p:cNvSpPr/>
          <p:nvPr/>
        </p:nvSpPr>
        <p:spPr>
          <a:xfrm>
            <a:off x="2280920" y="6035040"/>
            <a:ext cx="1452880" cy="4658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A009E9-E6EA-8D0A-A137-7BBDF123A138}"/>
              </a:ext>
            </a:extLst>
          </p:cNvPr>
          <p:cNvSpPr txBox="1"/>
          <p:nvPr/>
        </p:nvSpPr>
        <p:spPr>
          <a:xfrm>
            <a:off x="2336881" y="608329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n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C22BAD1-1271-D012-8E62-B46C094D42CC}"/>
              </a:ext>
            </a:extLst>
          </p:cNvPr>
          <p:cNvCxnSpPr/>
          <p:nvPr/>
        </p:nvCxnSpPr>
        <p:spPr>
          <a:xfrm>
            <a:off x="2643105" y="6267965"/>
            <a:ext cx="5554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E9B973A-EDBC-EE0B-3168-775BEAA5B00C}"/>
              </a:ext>
            </a:extLst>
          </p:cNvPr>
          <p:cNvSpPr/>
          <p:nvPr/>
        </p:nvSpPr>
        <p:spPr>
          <a:xfrm>
            <a:off x="3249349" y="6120129"/>
            <a:ext cx="433651" cy="2956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751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90108" y="2700763"/>
            <a:ext cx="4505995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CDC66B8-49FC-BE9F-AF3C-2392D408448F}"/>
              </a:ext>
            </a:extLst>
          </p:cNvPr>
          <p:cNvGrpSpPr/>
          <p:nvPr/>
        </p:nvGrpSpPr>
        <p:grpSpPr>
          <a:xfrm>
            <a:off x="8884920" y="1938370"/>
            <a:ext cx="1239520" cy="800087"/>
            <a:chOff x="8884920" y="1938370"/>
            <a:chExt cx="1391920" cy="8984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A10C4D-FBE8-4621-E277-1B38DA7811B5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err="1">
                  <a:latin typeface="Consolas" panose="020B0609020204030204" pitchFamily="49" charset="0"/>
                </a:rPr>
                <a:t>fib</a:t>
              </a:r>
              <a:r>
                <a:rPr lang="fr-CH" dirty="0">
                  <a:latin typeface="Consolas" panose="020B0609020204030204" pitchFamily="49" charset="0"/>
                </a:rPr>
                <a:t>(n=4)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854043-EB10-8970-A8F6-D98F578EB2FA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>
                <a:latin typeface="Consolas" panose="020B0609020204030204" pitchFamily="49" charset="0"/>
              </a:endParaRP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B4C3222-05BB-21E8-7C1F-EF24E0EC28FE}"/>
              </a:ext>
            </a:extLst>
          </p:cNvPr>
          <p:cNvCxnSpPr>
            <a:stCxn id="15" idx="3"/>
          </p:cNvCxnSpPr>
          <p:nvPr/>
        </p:nvCxnSpPr>
        <p:spPr>
          <a:xfrm>
            <a:off x="1613716" y="6563462"/>
            <a:ext cx="5554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43A0095-B166-2C74-D282-8FE74092BE5F}"/>
              </a:ext>
            </a:extLst>
          </p:cNvPr>
          <p:cNvSpPr/>
          <p:nvPr/>
        </p:nvSpPr>
        <p:spPr>
          <a:xfrm>
            <a:off x="2280920" y="6035040"/>
            <a:ext cx="1452880" cy="4658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A009E9-E6EA-8D0A-A137-7BBDF123A138}"/>
              </a:ext>
            </a:extLst>
          </p:cNvPr>
          <p:cNvSpPr txBox="1"/>
          <p:nvPr/>
        </p:nvSpPr>
        <p:spPr>
          <a:xfrm>
            <a:off x="2336881" y="608329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n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C22BAD1-1271-D012-8E62-B46C094D42CC}"/>
              </a:ext>
            </a:extLst>
          </p:cNvPr>
          <p:cNvCxnSpPr/>
          <p:nvPr/>
        </p:nvCxnSpPr>
        <p:spPr>
          <a:xfrm>
            <a:off x="2643105" y="6267965"/>
            <a:ext cx="5554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E9B973A-EDBC-EE0B-3168-775BEAA5B00C}"/>
              </a:ext>
            </a:extLst>
          </p:cNvPr>
          <p:cNvSpPr/>
          <p:nvPr/>
        </p:nvSpPr>
        <p:spPr>
          <a:xfrm>
            <a:off x="3249349" y="6120129"/>
            <a:ext cx="433651" cy="2956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215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1798319" y="2641601"/>
            <a:ext cx="1330961" cy="340360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CDC66B8-49FC-BE9F-AF3C-2392D408448F}"/>
              </a:ext>
            </a:extLst>
          </p:cNvPr>
          <p:cNvGrpSpPr/>
          <p:nvPr/>
        </p:nvGrpSpPr>
        <p:grpSpPr>
          <a:xfrm>
            <a:off x="8884920" y="1938370"/>
            <a:ext cx="1239520" cy="800087"/>
            <a:chOff x="8884920" y="1938370"/>
            <a:chExt cx="1391920" cy="8984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A10C4D-FBE8-4621-E277-1B38DA7811B5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err="1">
                  <a:latin typeface="Consolas" panose="020B0609020204030204" pitchFamily="49" charset="0"/>
                </a:rPr>
                <a:t>fib</a:t>
              </a:r>
              <a:r>
                <a:rPr lang="fr-CH" dirty="0">
                  <a:latin typeface="Consolas" panose="020B0609020204030204" pitchFamily="49" charset="0"/>
                </a:rPr>
                <a:t>(n=4)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854043-EB10-8970-A8F6-D98F578EB2FA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>
                <a:latin typeface="Consolas" panose="020B0609020204030204" pitchFamily="49" charset="0"/>
              </a:endParaRP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B4C3222-05BB-21E8-7C1F-EF24E0EC28FE}"/>
              </a:ext>
            </a:extLst>
          </p:cNvPr>
          <p:cNvCxnSpPr>
            <a:stCxn id="15" idx="3"/>
          </p:cNvCxnSpPr>
          <p:nvPr/>
        </p:nvCxnSpPr>
        <p:spPr>
          <a:xfrm>
            <a:off x="1613716" y="6563462"/>
            <a:ext cx="5554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43A0095-B166-2C74-D282-8FE74092BE5F}"/>
              </a:ext>
            </a:extLst>
          </p:cNvPr>
          <p:cNvSpPr/>
          <p:nvPr/>
        </p:nvSpPr>
        <p:spPr>
          <a:xfrm>
            <a:off x="2280920" y="6035040"/>
            <a:ext cx="1452880" cy="4658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A009E9-E6EA-8D0A-A137-7BBDF123A138}"/>
              </a:ext>
            </a:extLst>
          </p:cNvPr>
          <p:cNvSpPr txBox="1"/>
          <p:nvPr/>
        </p:nvSpPr>
        <p:spPr>
          <a:xfrm>
            <a:off x="2336881" y="608329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n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C22BAD1-1271-D012-8E62-B46C094D42CC}"/>
              </a:ext>
            </a:extLst>
          </p:cNvPr>
          <p:cNvCxnSpPr/>
          <p:nvPr/>
        </p:nvCxnSpPr>
        <p:spPr>
          <a:xfrm>
            <a:off x="2643105" y="6267965"/>
            <a:ext cx="5554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E9B973A-EDBC-EE0B-3168-775BEAA5B00C}"/>
              </a:ext>
            </a:extLst>
          </p:cNvPr>
          <p:cNvSpPr/>
          <p:nvPr/>
        </p:nvSpPr>
        <p:spPr>
          <a:xfrm>
            <a:off x="3249349" y="6120129"/>
            <a:ext cx="433651" cy="2956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758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616" y="3875967"/>
            <a:ext cx="6471167" cy="281417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720" y="4344963"/>
            <a:ext cx="1724168" cy="1145761"/>
          </a:xfrm>
          <a:prstGeom prst="rect">
            <a:avLst/>
          </a:prstGeom>
        </p:spPr>
      </p:pic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389F1E3C-CC3B-A6B0-9686-68F29F1ADD47}"/>
              </a:ext>
            </a:extLst>
          </p:cNvPr>
          <p:cNvSpPr/>
          <p:nvPr/>
        </p:nvSpPr>
        <p:spPr>
          <a:xfrm>
            <a:off x="1783307" y="2682489"/>
            <a:ext cx="1314736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4164078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1798319" y="2641601"/>
            <a:ext cx="1330961" cy="340360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CDC66B8-49FC-BE9F-AF3C-2392D408448F}"/>
              </a:ext>
            </a:extLst>
          </p:cNvPr>
          <p:cNvGrpSpPr/>
          <p:nvPr/>
        </p:nvGrpSpPr>
        <p:grpSpPr>
          <a:xfrm>
            <a:off x="8219440" y="1841515"/>
            <a:ext cx="1093742" cy="705990"/>
            <a:chOff x="8884920" y="1938370"/>
            <a:chExt cx="1391920" cy="8984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A10C4D-FBE8-4621-E277-1B38DA7811B5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latin typeface="Consolas" panose="020B0609020204030204" pitchFamily="49" charset="0"/>
                </a:rPr>
                <a:t>fib</a:t>
              </a:r>
              <a:r>
                <a:rPr lang="fr-CH" sz="1600" dirty="0">
                  <a:latin typeface="Consolas" panose="020B0609020204030204" pitchFamily="49" charset="0"/>
                </a:rPr>
                <a:t>(n=4)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854043-EB10-8970-A8F6-D98F578EB2FA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6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B4C3222-05BB-21E8-7C1F-EF24E0EC28FE}"/>
              </a:ext>
            </a:extLst>
          </p:cNvPr>
          <p:cNvCxnSpPr>
            <a:stCxn id="15" idx="3"/>
          </p:cNvCxnSpPr>
          <p:nvPr/>
        </p:nvCxnSpPr>
        <p:spPr>
          <a:xfrm>
            <a:off x="1613716" y="6563462"/>
            <a:ext cx="5554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B774F07-F25E-6257-92F5-A711A21CF463}"/>
              </a:ext>
            </a:extLst>
          </p:cNvPr>
          <p:cNvGrpSpPr/>
          <p:nvPr/>
        </p:nvGrpSpPr>
        <p:grpSpPr>
          <a:xfrm>
            <a:off x="2280920" y="6035040"/>
            <a:ext cx="1452880" cy="465851"/>
            <a:chOff x="2280920" y="6035040"/>
            <a:chExt cx="1452880" cy="465851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243A0095-B166-2C74-D282-8FE74092BE5F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5A009E9-E6EA-8D0A-A137-7BBDF123A138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0C22BAD1-1271-D012-8E62-B46C094D42CC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9B973A-EDBC-EE0B-3168-775BEAA5B00C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4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2E01E987-08C5-A7DF-5B01-E07353F1896D}"/>
              </a:ext>
            </a:extLst>
          </p:cNvPr>
          <p:cNvGrpSpPr/>
          <p:nvPr/>
        </p:nvGrpSpPr>
        <p:grpSpPr>
          <a:xfrm>
            <a:off x="2280920" y="5506618"/>
            <a:ext cx="1452880" cy="465851"/>
            <a:chOff x="2280920" y="6035040"/>
            <a:chExt cx="1452880" cy="465851"/>
          </a:xfrm>
        </p:grpSpPr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DE3317C0-0598-21BB-3043-80BF2BE7A63E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82CAF397-3652-AA67-1485-3C4F675ED030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BA909E2B-45D6-B167-792E-0FBB4EEBEFE5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4AE4A79-0B60-EC88-AE1B-0C6EFD095CF9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3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A2B5F88F-0EF6-BA53-70BA-7639FBAD9D39}"/>
              </a:ext>
            </a:extLst>
          </p:cNvPr>
          <p:cNvGrpSpPr/>
          <p:nvPr/>
        </p:nvGrpSpPr>
        <p:grpSpPr>
          <a:xfrm>
            <a:off x="2280920" y="4978196"/>
            <a:ext cx="1452880" cy="465851"/>
            <a:chOff x="2280920" y="6035040"/>
            <a:chExt cx="1452880" cy="465851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9403AE8B-B2DD-3218-A021-6469568D4EE9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72D0487-E79B-33F0-4175-CEF776DAE5BB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43A25349-3F6C-2C0C-B3EC-B5BB2A1C44E6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62C3A50-6220-C1B3-D5BA-F3F4D007571F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4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C5128F07-5CC3-1ED3-59B6-5671A53A75CA}"/>
              </a:ext>
            </a:extLst>
          </p:cNvPr>
          <p:cNvGrpSpPr/>
          <p:nvPr/>
        </p:nvGrpSpPr>
        <p:grpSpPr>
          <a:xfrm>
            <a:off x="2280920" y="4449774"/>
            <a:ext cx="1452880" cy="465851"/>
            <a:chOff x="2280920" y="6035040"/>
            <a:chExt cx="1452880" cy="465851"/>
          </a:xfrm>
        </p:grpSpPr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44738549-4A5D-637C-AA04-C69E39CE39F2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4453AB90-9786-6B27-F839-C0E750DC0225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CD619BCB-B474-4438-4AFD-7A1CD32205DC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F6E1003-0740-71AC-0E0D-5AF4E8047176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4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8044CD00-E60C-69C9-7BBD-43B77086D782}"/>
              </a:ext>
            </a:extLst>
          </p:cNvPr>
          <p:cNvGrpSpPr/>
          <p:nvPr/>
        </p:nvGrpSpPr>
        <p:grpSpPr>
          <a:xfrm>
            <a:off x="2280920" y="3921352"/>
            <a:ext cx="1452880" cy="465851"/>
            <a:chOff x="2280920" y="6035040"/>
            <a:chExt cx="1452880" cy="465851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AFFFF1F0-08A1-4E6D-BCF2-8CB08489573C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71F4B850-31F7-3EBB-1E08-544F16A27C0E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97E05ADD-61C1-DE29-F075-1EDFBD4E937F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325A6A6-F946-3D85-E049-6D2AB6486581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4</a:t>
              </a:r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84F55235-18C7-52D7-F00A-DB4AC02A6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823" y="3776740"/>
            <a:ext cx="1568577" cy="1693046"/>
          </a:xfrm>
          <a:prstGeom prst="rect">
            <a:avLst/>
          </a:prstGeom>
        </p:spPr>
      </p:pic>
      <p:grpSp>
        <p:nvGrpSpPr>
          <p:cNvPr id="56" name="Groupe 55">
            <a:extLst>
              <a:ext uri="{FF2B5EF4-FFF2-40B4-BE49-F238E27FC236}">
                <a16:creationId xmlns:a16="http://schemas.microsoft.com/office/drawing/2014/main" id="{57BECC8A-D972-5629-3B07-3F9507143A55}"/>
              </a:ext>
            </a:extLst>
          </p:cNvPr>
          <p:cNvGrpSpPr/>
          <p:nvPr/>
        </p:nvGrpSpPr>
        <p:grpSpPr>
          <a:xfrm>
            <a:off x="7125698" y="3009661"/>
            <a:ext cx="1093742" cy="705990"/>
            <a:chOff x="8884920" y="1938370"/>
            <a:chExt cx="1391920" cy="89845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10C5C03-E669-8585-53E6-57F4BF743D84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latin typeface="Consolas" panose="020B0609020204030204" pitchFamily="49" charset="0"/>
                </a:rPr>
                <a:t>fib</a:t>
              </a:r>
              <a:r>
                <a:rPr lang="fr-CH" sz="1600" dirty="0">
                  <a:latin typeface="Consolas" panose="020B0609020204030204" pitchFamily="49" charset="0"/>
                </a:rPr>
                <a:t>(n=3)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29FBFDB-5A3E-2303-AAE7-C8EC5C24E12F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6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B649E6D8-D3BF-D045-7AFD-7330D74E6078}"/>
              </a:ext>
            </a:extLst>
          </p:cNvPr>
          <p:cNvCxnSpPr>
            <a:cxnSpLocks/>
            <a:stCxn id="13" idx="2"/>
            <a:endCxn id="57" idx="0"/>
          </p:cNvCxnSpPr>
          <p:nvPr/>
        </p:nvCxnSpPr>
        <p:spPr>
          <a:xfrm flipH="1">
            <a:off x="7672569" y="2547505"/>
            <a:ext cx="1093742" cy="46215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94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838199" y="2087881"/>
            <a:ext cx="1330961" cy="340360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CDC66B8-49FC-BE9F-AF3C-2392D408448F}"/>
              </a:ext>
            </a:extLst>
          </p:cNvPr>
          <p:cNvGrpSpPr/>
          <p:nvPr/>
        </p:nvGrpSpPr>
        <p:grpSpPr>
          <a:xfrm>
            <a:off x="8219440" y="1841515"/>
            <a:ext cx="1093742" cy="705990"/>
            <a:chOff x="8884920" y="1938370"/>
            <a:chExt cx="1391920" cy="8984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A10C4D-FBE8-4621-E277-1B38DA7811B5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latin typeface="Consolas" panose="020B0609020204030204" pitchFamily="49" charset="0"/>
                </a:rPr>
                <a:t>fib</a:t>
              </a:r>
              <a:r>
                <a:rPr lang="fr-CH" sz="1600" dirty="0">
                  <a:latin typeface="Consolas" panose="020B0609020204030204" pitchFamily="49" charset="0"/>
                </a:rPr>
                <a:t>(n=4)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854043-EB10-8970-A8F6-D98F578EB2FA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6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B4C3222-05BB-21E8-7C1F-EF24E0EC28FE}"/>
              </a:ext>
            </a:extLst>
          </p:cNvPr>
          <p:cNvCxnSpPr>
            <a:stCxn id="15" idx="3"/>
          </p:cNvCxnSpPr>
          <p:nvPr/>
        </p:nvCxnSpPr>
        <p:spPr>
          <a:xfrm>
            <a:off x="1613716" y="6563462"/>
            <a:ext cx="5554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B774F07-F25E-6257-92F5-A711A21CF463}"/>
              </a:ext>
            </a:extLst>
          </p:cNvPr>
          <p:cNvGrpSpPr/>
          <p:nvPr/>
        </p:nvGrpSpPr>
        <p:grpSpPr>
          <a:xfrm>
            <a:off x="2280920" y="6035040"/>
            <a:ext cx="1452880" cy="465851"/>
            <a:chOff x="2280920" y="6035040"/>
            <a:chExt cx="1452880" cy="465851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243A0095-B166-2C74-D282-8FE74092BE5F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5A009E9-E6EA-8D0A-A137-7BBDF123A138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0C22BAD1-1271-D012-8E62-B46C094D42CC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9B973A-EDBC-EE0B-3168-775BEAA5B00C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4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2E01E987-08C5-A7DF-5B01-E07353F1896D}"/>
              </a:ext>
            </a:extLst>
          </p:cNvPr>
          <p:cNvGrpSpPr/>
          <p:nvPr/>
        </p:nvGrpSpPr>
        <p:grpSpPr>
          <a:xfrm>
            <a:off x="2280920" y="5506618"/>
            <a:ext cx="1452880" cy="465851"/>
            <a:chOff x="2280920" y="6035040"/>
            <a:chExt cx="1452880" cy="465851"/>
          </a:xfrm>
        </p:grpSpPr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DE3317C0-0598-21BB-3043-80BF2BE7A63E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82CAF397-3652-AA67-1485-3C4F675ED030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BA909E2B-45D6-B167-792E-0FBB4EEBEFE5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4AE4A79-0B60-EC88-AE1B-0C6EFD095CF9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3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A2B5F88F-0EF6-BA53-70BA-7639FBAD9D39}"/>
              </a:ext>
            </a:extLst>
          </p:cNvPr>
          <p:cNvGrpSpPr/>
          <p:nvPr/>
        </p:nvGrpSpPr>
        <p:grpSpPr>
          <a:xfrm>
            <a:off x="2280920" y="4978196"/>
            <a:ext cx="1452880" cy="465851"/>
            <a:chOff x="2280920" y="6035040"/>
            <a:chExt cx="1452880" cy="465851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9403AE8B-B2DD-3218-A021-6469568D4EE9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72D0487-E79B-33F0-4175-CEF776DAE5BB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43A25349-3F6C-2C0C-B3EC-B5BB2A1C44E6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62C3A50-6220-C1B3-D5BA-F3F4D007571F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4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C5128F07-5CC3-1ED3-59B6-5671A53A75CA}"/>
              </a:ext>
            </a:extLst>
          </p:cNvPr>
          <p:cNvGrpSpPr/>
          <p:nvPr/>
        </p:nvGrpSpPr>
        <p:grpSpPr>
          <a:xfrm>
            <a:off x="2280920" y="4449774"/>
            <a:ext cx="1452880" cy="465851"/>
            <a:chOff x="2280920" y="6035040"/>
            <a:chExt cx="1452880" cy="465851"/>
          </a:xfrm>
        </p:grpSpPr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44738549-4A5D-637C-AA04-C69E39CE39F2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4453AB90-9786-6B27-F839-C0E750DC0225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CD619BCB-B474-4438-4AFD-7A1CD32205DC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F6E1003-0740-71AC-0E0D-5AF4E8047176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4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8044CD00-E60C-69C9-7BBD-43B77086D782}"/>
              </a:ext>
            </a:extLst>
          </p:cNvPr>
          <p:cNvGrpSpPr/>
          <p:nvPr/>
        </p:nvGrpSpPr>
        <p:grpSpPr>
          <a:xfrm>
            <a:off x="2280920" y="3921352"/>
            <a:ext cx="1452880" cy="465851"/>
            <a:chOff x="2280920" y="6035040"/>
            <a:chExt cx="1452880" cy="465851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AFFFF1F0-08A1-4E6D-BCF2-8CB08489573C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71F4B850-31F7-3EBB-1E08-544F16A27C0E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97E05ADD-61C1-DE29-F075-1EDFBD4E937F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325A6A6-F946-3D85-E049-6D2AB6486581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4</a:t>
              </a:r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84F55235-18C7-52D7-F00A-DB4AC02A6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823" y="3776740"/>
            <a:ext cx="1568577" cy="1693046"/>
          </a:xfrm>
          <a:prstGeom prst="rect">
            <a:avLst/>
          </a:prstGeom>
        </p:spPr>
      </p:pic>
      <p:grpSp>
        <p:nvGrpSpPr>
          <p:cNvPr id="56" name="Groupe 55">
            <a:extLst>
              <a:ext uri="{FF2B5EF4-FFF2-40B4-BE49-F238E27FC236}">
                <a16:creationId xmlns:a16="http://schemas.microsoft.com/office/drawing/2014/main" id="{57BECC8A-D972-5629-3B07-3F9507143A55}"/>
              </a:ext>
            </a:extLst>
          </p:cNvPr>
          <p:cNvGrpSpPr/>
          <p:nvPr/>
        </p:nvGrpSpPr>
        <p:grpSpPr>
          <a:xfrm>
            <a:off x="7125698" y="3009661"/>
            <a:ext cx="1093742" cy="705990"/>
            <a:chOff x="8884920" y="1938370"/>
            <a:chExt cx="1391920" cy="89845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10C5C03-E669-8585-53E6-57F4BF743D84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latin typeface="Consolas" panose="020B0609020204030204" pitchFamily="49" charset="0"/>
                </a:rPr>
                <a:t>fib</a:t>
              </a:r>
              <a:r>
                <a:rPr lang="fr-CH" sz="1600" dirty="0">
                  <a:latin typeface="Consolas" panose="020B0609020204030204" pitchFamily="49" charset="0"/>
                </a:rPr>
                <a:t>(n=3)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29FBFDB-5A3E-2303-AAE7-C8EC5C24E12F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6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B649E6D8-D3BF-D045-7AFD-7330D74E6078}"/>
              </a:ext>
            </a:extLst>
          </p:cNvPr>
          <p:cNvCxnSpPr>
            <a:cxnSpLocks/>
            <a:stCxn id="13" idx="2"/>
            <a:endCxn id="57" idx="0"/>
          </p:cNvCxnSpPr>
          <p:nvPr/>
        </p:nvCxnSpPr>
        <p:spPr>
          <a:xfrm flipH="1">
            <a:off x="7672569" y="2547505"/>
            <a:ext cx="1093742" cy="46215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F79E50F8-716E-25AE-EFBB-FD12C1789DAE}"/>
              </a:ext>
            </a:extLst>
          </p:cNvPr>
          <p:cNvSpPr/>
          <p:nvPr/>
        </p:nvSpPr>
        <p:spPr>
          <a:xfrm>
            <a:off x="838198" y="2655885"/>
            <a:ext cx="3942082" cy="340360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9F1D0558-A8EA-825B-A25B-5065E249B4DC}"/>
              </a:ext>
            </a:extLst>
          </p:cNvPr>
          <p:cNvSpPr/>
          <p:nvPr/>
        </p:nvSpPr>
        <p:spPr>
          <a:xfrm>
            <a:off x="1771937" y="2655885"/>
            <a:ext cx="1330961" cy="340360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5511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838199" y="2087881"/>
            <a:ext cx="1330961" cy="340360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CDC66B8-49FC-BE9F-AF3C-2392D408448F}"/>
              </a:ext>
            </a:extLst>
          </p:cNvPr>
          <p:cNvGrpSpPr/>
          <p:nvPr/>
        </p:nvGrpSpPr>
        <p:grpSpPr>
          <a:xfrm>
            <a:off x="8219440" y="1841515"/>
            <a:ext cx="1093742" cy="705990"/>
            <a:chOff x="8884920" y="1938370"/>
            <a:chExt cx="1391920" cy="8984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A10C4D-FBE8-4621-E277-1B38DA7811B5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latin typeface="Consolas" panose="020B0609020204030204" pitchFamily="49" charset="0"/>
                </a:rPr>
                <a:t>fib</a:t>
              </a:r>
              <a:r>
                <a:rPr lang="fr-CH" sz="1600" dirty="0">
                  <a:latin typeface="Consolas" panose="020B0609020204030204" pitchFamily="49" charset="0"/>
                </a:rPr>
                <a:t>(n=4)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854043-EB10-8970-A8F6-D98F578EB2FA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6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B4C3222-05BB-21E8-7C1F-EF24E0EC28FE}"/>
              </a:ext>
            </a:extLst>
          </p:cNvPr>
          <p:cNvCxnSpPr>
            <a:stCxn id="15" idx="3"/>
          </p:cNvCxnSpPr>
          <p:nvPr/>
        </p:nvCxnSpPr>
        <p:spPr>
          <a:xfrm>
            <a:off x="1613716" y="6563462"/>
            <a:ext cx="5554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B774F07-F25E-6257-92F5-A711A21CF463}"/>
              </a:ext>
            </a:extLst>
          </p:cNvPr>
          <p:cNvGrpSpPr/>
          <p:nvPr/>
        </p:nvGrpSpPr>
        <p:grpSpPr>
          <a:xfrm>
            <a:off x="2280920" y="6035040"/>
            <a:ext cx="1452880" cy="465851"/>
            <a:chOff x="2280920" y="6035040"/>
            <a:chExt cx="1452880" cy="465851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243A0095-B166-2C74-D282-8FE74092BE5F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5A009E9-E6EA-8D0A-A137-7BBDF123A138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0C22BAD1-1271-D012-8E62-B46C094D42CC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9B973A-EDBC-EE0B-3168-775BEAA5B00C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4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2E01E987-08C5-A7DF-5B01-E07353F1896D}"/>
              </a:ext>
            </a:extLst>
          </p:cNvPr>
          <p:cNvGrpSpPr/>
          <p:nvPr/>
        </p:nvGrpSpPr>
        <p:grpSpPr>
          <a:xfrm>
            <a:off x="2280920" y="5506618"/>
            <a:ext cx="1452880" cy="465851"/>
            <a:chOff x="2280920" y="6035040"/>
            <a:chExt cx="1452880" cy="465851"/>
          </a:xfrm>
        </p:grpSpPr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DE3317C0-0598-21BB-3043-80BF2BE7A63E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82CAF397-3652-AA67-1485-3C4F675ED030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BA909E2B-45D6-B167-792E-0FBB4EEBEFE5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4AE4A79-0B60-EC88-AE1B-0C6EFD095CF9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3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A2B5F88F-0EF6-BA53-70BA-7639FBAD9D39}"/>
              </a:ext>
            </a:extLst>
          </p:cNvPr>
          <p:cNvGrpSpPr/>
          <p:nvPr/>
        </p:nvGrpSpPr>
        <p:grpSpPr>
          <a:xfrm>
            <a:off x="2280920" y="4978196"/>
            <a:ext cx="1452880" cy="465851"/>
            <a:chOff x="2280920" y="6035040"/>
            <a:chExt cx="1452880" cy="465851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9403AE8B-B2DD-3218-A021-6469568D4EE9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72D0487-E79B-33F0-4175-CEF776DAE5BB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43A25349-3F6C-2C0C-B3EC-B5BB2A1C44E6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62C3A50-6220-C1B3-D5BA-F3F4D007571F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2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C5128F07-5CC3-1ED3-59B6-5671A53A75CA}"/>
              </a:ext>
            </a:extLst>
          </p:cNvPr>
          <p:cNvGrpSpPr/>
          <p:nvPr/>
        </p:nvGrpSpPr>
        <p:grpSpPr>
          <a:xfrm>
            <a:off x="2280920" y="4449774"/>
            <a:ext cx="1452880" cy="465851"/>
            <a:chOff x="2280920" y="6035040"/>
            <a:chExt cx="1452880" cy="465851"/>
          </a:xfrm>
        </p:grpSpPr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44738549-4A5D-637C-AA04-C69E39CE39F2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4453AB90-9786-6B27-F839-C0E750DC0225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CD619BCB-B474-4438-4AFD-7A1CD32205DC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F6E1003-0740-71AC-0E0D-5AF4E8047176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4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8044CD00-E60C-69C9-7BBD-43B77086D782}"/>
              </a:ext>
            </a:extLst>
          </p:cNvPr>
          <p:cNvGrpSpPr/>
          <p:nvPr/>
        </p:nvGrpSpPr>
        <p:grpSpPr>
          <a:xfrm>
            <a:off x="2280920" y="3921352"/>
            <a:ext cx="1452880" cy="465851"/>
            <a:chOff x="2280920" y="6035040"/>
            <a:chExt cx="1452880" cy="465851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AFFFF1F0-08A1-4E6D-BCF2-8CB08489573C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71F4B850-31F7-3EBB-1E08-544F16A27C0E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97E05ADD-61C1-DE29-F075-1EDFBD4E937F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325A6A6-F946-3D85-E049-6D2AB6486581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4</a:t>
              </a:r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84F55235-18C7-52D7-F00A-DB4AC02A6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823" y="3776740"/>
            <a:ext cx="1568577" cy="1164624"/>
          </a:xfrm>
          <a:prstGeom prst="rect">
            <a:avLst/>
          </a:prstGeom>
        </p:spPr>
      </p:pic>
      <p:grpSp>
        <p:nvGrpSpPr>
          <p:cNvPr id="56" name="Groupe 55">
            <a:extLst>
              <a:ext uri="{FF2B5EF4-FFF2-40B4-BE49-F238E27FC236}">
                <a16:creationId xmlns:a16="http://schemas.microsoft.com/office/drawing/2014/main" id="{57BECC8A-D972-5629-3B07-3F9507143A55}"/>
              </a:ext>
            </a:extLst>
          </p:cNvPr>
          <p:cNvGrpSpPr/>
          <p:nvPr/>
        </p:nvGrpSpPr>
        <p:grpSpPr>
          <a:xfrm>
            <a:off x="7125698" y="3009661"/>
            <a:ext cx="1093742" cy="705990"/>
            <a:chOff x="8884920" y="1938370"/>
            <a:chExt cx="1391920" cy="89845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10C5C03-E669-8585-53E6-57F4BF743D84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latin typeface="Consolas" panose="020B0609020204030204" pitchFamily="49" charset="0"/>
                </a:rPr>
                <a:t>fib</a:t>
              </a:r>
              <a:r>
                <a:rPr lang="fr-CH" sz="1600" dirty="0">
                  <a:latin typeface="Consolas" panose="020B0609020204030204" pitchFamily="49" charset="0"/>
                </a:rPr>
                <a:t>(n=3)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29FBFDB-5A3E-2303-AAE7-C8EC5C24E12F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6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B649E6D8-D3BF-D045-7AFD-7330D74E6078}"/>
              </a:ext>
            </a:extLst>
          </p:cNvPr>
          <p:cNvCxnSpPr>
            <a:cxnSpLocks/>
            <a:stCxn id="13" idx="2"/>
            <a:endCxn id="57" idx="0"/>
          </p:cNvCxnSpPr>
          <p:nvPr/>
        </p:nvCxnSpPr>
        <p:spPr>
          <a:xfrm flipH="1">
            <a:off x="7672569" y="2547505"/>
            <a:ext cx="1093742" cy="46215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F79E50F8-716E-25AE-EFBB-FD12C1789DAE}"/>
              </a:ext>
            </a:extLst>
          </p:cNvPr>
          <p:cNvSpPr/>
          <p:nvPr/>
        </p:nvSpPr>
        <p:spPr>
          <a:xfrm>
            <a:off x="838198" y="2655885"/>
            <a:ext cx="3942082" cy="340360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9F1D0558-A8EA-825B-A25B-5065E249B4DC}"/>
              </a:ext>
            </a:extLst>
          </p:cNvPr>
          <p:cNvSpPr/>
          <p:nvPr/>
        </p:nvSpPr>
        <p:spPr>
          <a:xfrm>
            <a:off x="1771937" y="2655885"/>
            <a:ext cx="1330961" cy="340360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38D298BF-848B-1016-F6F7-B0F267CC2FFB}"/>
              </a:ext>
            </a:extLst>
          </p:cNvPr>
          <p:cNvGrpSpPr/>
          <p:nvPr/>
        </p:nvGrpSpPr>
        <p:grpSpPr>
          <a:xfrm>
            <a:off x="6031956" y="4209635"/>
            <a:ext cx="1093742" cy="705990"/>
            <a:chOff x="8884920" y="1938370"/>
            <a:chExt cx="1391920" cy="89845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0873B51-CCA3-C538-2B98-AEF436FAD458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latin typeface="Consolas" panose="020B0609020204030204" pitchFamily="49" charset="0"/>
                </a:rPr>
                <a:t>fib</a:t>
              </a:r>
              <a:r>
                <a:rPr lang="fr-CH" sz="1600" dirty="0">
                  <a:latin typeface="Consolas" panose="020B0609020204030204" pitchFamily="49" charset="0"/>
                </a:rPr>
                <a:t>(n=2)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D40FCAE-4790-B517-6626-81EEED0D580B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6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55FCE170-7D21-BC7C-6419-2ABE2344B0DA}"/>
              </a:ext>
            </a:extLst>
          </p:cNvPr>
          <p:cNvCxnSpPr>
            <a:cxnSpLocks/>
            <a:stCxn id="58" idx="2"/>
            <a:endCxn id="51" idx="0"/>
          </p:cNvCxnSpPr>
          <p:nvPr/>
        </p:nvCxnSpPr>
        <p:spPr>
          <a:xfrm flipH="1">
            <a:off x="6578827" y="3715651"/>
            <a:ext cx="1093742" cy="49398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08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838199" y="2087881"/>
            <a:ext cx="1330961" cy="340360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CDC66B8-49FC-BE9F-AF3C-2392D408448F}"/>
              </a:ext>
            </a:extLst>
          </p:cNvPr>
          <p:cNvGrpSpPr/>
          <p:nvPr/>
        </p:nvGrpSpPr>
        <p:grpSpPr>
          <a:xfrm>
            <a:off x="8219440" y="1841515"/>
            <a:ext cx="1093742" cy="705990"/>
            <a:chOff x="8884920" y="1938370"/>
            <a:chExt cx="1391920" cy="8984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A10C4D-FBE8-4621-E277-1B38DA7811B5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latin typeface="Consolas" panose="020B0609020204030204" pitchFamily="49" charset="0"/>
                </a:rPr>
                <a:t>fib</a:t>
              </a:r>
              <a:r>
                <a:rPr lang="fr-CH" sz="1600" dirty="0">
                  <a:latin typeface="Consolas" panose="020B0609020204030204" pitchFamily="49" charset="0"/>
                </a:rPr>
                <a:t>(n=4)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854043-EB10-8970-A8F6-D98F578EB2FA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6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B4C3222-05BB-21E8-7C1F-EF24E0EC28FE}"/>
              </a:ext>
            </a:extLst>
          </p:cNvPr>
          <p:cNvCxnSpPr>
            <a:stCxn id="15" idx="3"/>
          </p:cNvCxnSpPr>
          <p:nvPr/>
        </p:nvCxnSpPr>
        <p:spPr>
          <a:xfrm>
            <a:off x="1613716" y="6563462"/>
            <a:ext cx="5554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B774F07-F25E-6257-92F5-A711A21CF463}"/>
              </a:ext>
            </a:extLst>
          </p:cNvPr>
          <p:cNvGrpSpPr/>
          <p:nvPr/>
        </p:nvGrpSpPr>
        <p:grpSpPr>
          <a:xfrm>
            <a:off x="2280920" y="6035040"/>
            <a:ext cx="1452880" cy="465851"/>
            <a:chOff x="2280920" y="6035040"/>
            <a:chExt cx="1452880" cy="465851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243A0095-B166-2C74-D282-8FE74092BE5F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5A009E9-E6EA-8D0A-A137-7BBDF123A138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0C22BAD1-1271-D012-8E62-B46C094D42CC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9B973A-EDBC-EE0B-3168-775BEAA5B00C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4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2E01E987-08C5-A7DF-5B01-E07353F1896D}"/>
              </a:ext>
            </a:extLst>
          </p:cNvPr>
          <p:cNvGrpSpPr/>
          <p:nvPr/>
        </p:nvGrpSpPr>
        <p:grpSpPr>
          <a:xfrm>
            <a:off x="2280920" y="5506618"/>
            <a:ext cx="1452880" cy="465851"/>
            <a:chOff x="2280920" y="6035040"/>
            <a:chExt cx="1452880" cy="465851"/>
          </a:xfrm>
        </p:grpSpPr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DE3317C0-0598-21BB-3043-80BF2BE7A63E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82CAF397-3652-AA67-1485-3C4F675ED030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BA909E2B-45D6-B167-792E-0FBB4EEBEFE5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4AE4A79-0B60-EC88-AE1B-0C6EFD095CF9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3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A2B5F88F-0EF6-BA53-70BA-7639FBAD9D39}"/>
              </a:ext>
            </a:extLst>
          </p:cNvPr>
          <p:cNvGrpSpPr/>
          <p:nvPr/>
        </p:nvGrpSpPr>
        <p:grpSpPr>
          <a:xfrm>
            <a:off x="2280920" y="4978196"/>
            <a:ext cx="1452880" cy="465851"/>
            <a:chOff x="2280920" y="6035040"/>
            <a:chExt cx="1452880" cy="465851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9403AE8B-B2DD-3218-A021-6469568D4EE9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72D0487-E79B-33F0-4175-CEF776DAE5BB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43A25349-3F6C-2C0C-B3EC-B5BB2A1C44E6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62C3A50-6220-C1B3-D5BA-F3F4D007571F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2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C5128F07-5CC3-1ED3-59B6-5671A53A75CA}"/>
              </a:ext>
            </a:extLst>
          </p:cNvPr>
          <p:cNvGrpSpPr/>
          <p:nvPr/>
        </p:nvGrpSpPr>
        <p:grpSpPr>
          <a:xfrm>
            <a:off x="2280920" y="4449774"/>
            <a:ext cx="1452880" cy="465851"/>
            <a:chOff x="2280920" y="6035040"/>
            <a:chExt cx="1452880" cy="465851"/>
          </a:xfrm>
        </p:grpSpPr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44738549-4A5D-637C-AA04-C69E39CE39F2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4453AB90-9786-6B27-F839-C0E750DC0225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CD619BCB-B474-4438-4AFD-7A1CD32205DC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F6E1003-0740-71AC-0E0D-5AF4E8047176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8044CD00-E60C-69C9-7BBD-43B77086D782}"/>
              </a:ext>
            </a:extLst>
          </p:cNvPr>
          <p:cNvGrpSpPr/>
          <p:nvPr/>
        </p:nvGrpSpPr>
        <p:grpSpPr>
          <a:xfrm>
            <a:off x="2280920" y="3921352"/>
            <a:ext cx="1452880" cy="465851"/>
            <a:chOff x="2280920" y="6035040"/>
            <a:chExt cx="1452880" cy="465851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AFFFF1F0-08A1-4E6D-BCF2-8CB08489573C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71F4B850-31F7-3EBB-1E08-544F16A27C0E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97E05ADD-61C1-DE29-F075-1EDFBD4E937F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325A6A6-F946-3D85-E049-6D2AB6486581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4</a:t>
              </a:r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84F55235-18C7-52D7-F00A-DB4AC02A6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823" y="3776740"/>
            <a:ext cx="1568577" cy="633471"/>
          </a:xfrm>
          <a:prstGeom prst="rect">
            <a:avLst/>
          </a:prstGeom>
        </p:spPr>
      </p:pic>
      <p:grpSp>
        <p:nvGrpSpPr>
          <p:cNvPr id="56" name="Groupe 55">
            <a:extLst>
              <a:ext uri="{FF2B5EF4-FFF2-40B4-BE49-F238E27FC236}">
                <a16:creationId xmlns:a16="http://schemas.microsoft.com/office/drawing/2014/main" id="{57BECC8A-D972-5629-3B07-3F9507143A55}"/>
              </a:ext>
            </a:extLst>
          </p:cNvPr>
          <p:cNvGrpSpPr/>
          <p:nvPr/>
        </p:nvGrpSpPr>
        <p:grpSpPr>
          <a:xfrm>
            <a:off x="7125698" y="3009661"/>
            <a:ext cx="1093742" cy="705990"/>
            <a:chOff x="8884920" y="1938370"/>
            <a:chExt cx="1391920" cy="89845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10C5C03-E669-8585-53E6-57F4BF743D84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latin typeface="Consolas" panose="020B0609020204030204" pitchFamily="49" charset="0"/>
                </a:rPr>
                <a:t>fib</a:t>
              </a:r>
              <a:r>
                <a:rPr lang="fr-CH" sz="1600" dirty="0">
                  <a:latin typeface="Consolas" panose="020B0609020204030204" pitchFamily="49" charset="0"/>
                </a:rPr>
                <a:t>(n=3)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29FBFDB-5A3E-2303-AAE7-C8EC5C24E12F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6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B649E6D8-D3BF-D045-7AFD-7330D74E6078}"/>
              </a:ext>
            </a:extLst>
          </p:cNvPr>
          <p:cNvCxnSpPr>
            <a:cxnSpLocks/>
            <a:stCxn id="13" idx="2"/>
            <a:endCxn id="57" idx="0"/>
          </p:cNvCxnSpPr>
          <p:nvPr/>
        </p:nvCxnSpPr>
        <p:spPr>
          <a:xfrm flipH="1">
            <a:off x="7672569" y="2547505"/>
            <a:ext cx="1093742" cy="46215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F79E50F8-716E-25AE-EFBB-FD12C1789DAE}"/>
              </a:ext>
            </a:extLst>
          </p:cNvPr>
          <p:cNvSpPr/>
          <p:nvPr/>
        </p:nvSpPr>
        <p:spPr>
          <a:xfrm>
            <a:off x="838199" y="2365839"/>
            <a:ext cx="3942082" cy="340360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38D298BF-848B-1016-F6F7-B0F267CC2FFB}"/>
              </a:ext>
            </a:extLst>
          </p:cNvPr>
          <p:cNvGrpSpPr/>
          <p:nvPr/>
        </p:nvGrpSpPr>
        <p:grpSpPr>
          <a:xfrm>
            <a:off x="6031956" y="4209635"/>
            <a:ext cx="1093742" cy="705990"/>
            <a:chOff x="8884920" y="1938370"/>
            <a:chExt cx="1391920" cy="89845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0873B51-CCA3-C538-2B98-AEF436FAD458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latin typeface="Consolas" panose="020B0609020204030204" pitchFamily="49" charset="0"/>
                </a:rPr>
                <a:t>fib</a:t>
              </a:r>
              <a:r>
                <a:rPr lang="fr-CH" sz="1600" dirty="0">
                  <a:latin typeface="Consolas" panose="020B0609020204030204" pitchFamily="49" charset="0"/>
                </a:rPr>
                <a:t>(n=2)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D40FCAE-4790-B517-6626-81EEED0D580B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6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55FCE170-7D21-BC7C-6419-2ABE2344B0DA}"/>
              </a:ext>
            </a:extLst>
          </p:cNvPr>
          <p:cNvCxnSpPr>
            <a:cxnSpLocks/>
            <a:stCxn id="58" idx="2"/>
            <a:endCxn id="51" idx="0"/>
          </p:cNvCxnSpPr>
          <p:nvPr/>
        </p:nvCxnSpPr>
        <p:spPr>
          <a:xfrm flipH="1">
            <a:off x="6578827" y="3715651"/>
            <a:ext cx="1093742" cy="49398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A54B1AB1-52DD-BDE4-C406-50974A9032EE}"/>
              </a:ext>
            </a:extLst>
          </p:cNvPr>
          <p:cNvGrpSpPr/>
          <p:nvPr/>
        </p:nvGrpSpPr>
        <p:grpSpPr>
          <a:xfrm>
            <a:off x="5002258" y="5414139"/>
            <a:ext cx="1093742" cy="705990"/>
            <a:chOff x="8884920" y="1938370"/>
            <a:chExt cx="1391920" cy="898458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26F481F-9818-90AF-0648-9B87E81E5A19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latin typeface="Consolas" panose="020B0609020204030204" pitchFamily="49" charset="0"/>
                </a:rPr>
                <a:t>fib</a:t>
              </a:r>
              <a:r>
                <a:rPr lang="fr-CH" sz="1600" dirty="0">
                  <a:latin typeface="Consolas" panose="020B0609020204030204" pitchFamily="49" charset="0"/>
                </a:rPr>
                <a:t>(n=1)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984A263-E13A-B917-4BB2-73AE17D17F20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6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B7A1BF0F-401E-6F87-FCF9-93D8341BD6BF}"/>
              </a:ext>
            </a:extLst>
          </p:cNvPr>
          <p:cNvCxnSpPr>
            <a:cxnSpLocks/>
            <a:stCxn id="52" idx="2"/>
            <a:endCxn id="59" idx="0"/>
          </p:cNvCxnSpPr>
          <p:nvPr/>
        </p:nvCxnSpPr>
        <p:spPr>
          <a:xfrm flipH="1">
            <a:off x="5549129" y="4915625"/>
            <a:ext cx="1029698" cy="49851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Graphique 23" descr="Badge Tick1 avec un remplissage uni">
            <a:extLst>
              <a:ext uri="{FF2B5EF4-FFF2-40B4-BE49-F238E27FC236}">
                <a16:creationId xmlns:a16="http://schemas.microsoft.com/office/drawing/2014/main" id="{E4650CE0-D85E-BF1F-8BC0-9EE39C1A14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4285" y="2026545"/>
            <a:ext cx="473605" cy="473605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5E1052A0-ED0A-1333-0F07-A8184D1F324F}"/>
              </a:ext>
            </a:extLst>
          </p:cNvPr>
          <p:cNvSpPr/>
          <p:nvPr/>
        </p:nvSpPr>
        <p:spPr>
          <a:xfrm>
            <a:off x="5332303" y="5795795"/>
            <a:ext cx="433651" cy="2956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15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8" grpId="0" animBg="1"/>
      <p:bldP spid="48" grpId="1" animBg="1"/>
      <p:bldP spid="63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392169" y="2651146"/>
            <a:ext cx="1330961" cy="340360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CDC66B8-49FC-BE9F-AF3C-2392D408448F}"/>
              </a:ext>
            </a:extLst>
          </p:cNvPr>
          <p:cNvGrpSpPr/>
          <p:nvPr/>
        </p:nvGrpSpPr>
        <p:grpSpPr>
          <a:xfrm>
            <a:off x="8219440" y="1841515"/>
            <a:ext cx="1093742" cy="705990"/>
            <a:chOff x="8884920" y="1938370"/>
            <a:chExt cx="1391920" cy="8984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A10C4D-FBE8-4621-E277-1B38DA7811B5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latin typeface="Consolas" panose="020B0609020204030204" pitchFamily="49" charset="0"/>
                </a:rPr>
                <a:t>fib</a:t>
              </a:r>
              <a:r>
                <a:rPr lang="fr-CH" sz="1600" dirty="0">
                  <a:latin typeface="Consolas" panose="020B0609020204030204" pitchFamily="49" charset="0"/>
                </a:rPr>
                <a:t>(n=4)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854043-EB10-8970-A8F6-D98F578EB2FA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6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B4C3222-05BB-21E8-7C1F-EF24E0EC28FE}"/>
              </a:ext>
            </a:extLst>
          </p:cNvPr>
          <p:cNvCxnSpPr>
            <a:stCxn id="15" idx="3"/>
          </p:cNvCxnSpPr>
          <p:nvPr/>
        </p:nvCxnSpPr>
        <p:spPr>
          <a:xfrm>
            <a:off x="1613716" y="6563462"/>
            <a:ext cx="5554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B774F07-F25E-6257-92F5-A711A21CF463}"/>
              </a:ext>
            </a:extLst>
          </p:cNvPr>
          <p:cNvGrpSpPr/>
          <p:nvPr/>
        </p:nvGrpSpPr>
        <p:grpSpPr>
          <a:xfrm>
            <a:off x="2280920" y="6035040"/>
            <a:ext cx="1452880" cy="465851"/>
            <a:chOff x="2280920" y="6035040"/>
            <a:chExt cx="1452880" cy="465851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243A0095-B166-2C74-D282-8FE74092BE5F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5A009E9-E6EA-8D0A-A137-7BBDF123A138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0C22BAD1-1271-D012-8E62-B46C094D42CC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9B973A-EDBC-EE0B-3168-775BEAA5B00C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4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2E01E987-08C5-A7DF-5B01-E07353F1896D}"/>
              </a:ext>
            </a:extLst>
          </p:cNvPr>
          <p:cNvGrpSpPr/>
          <p:nvPr/>
        </p:nvGrpSpPr>
        <p:grpSpPr>
          <a:xfrm>
            <a:off x="2280920" y="5506618"/>
            <a:ext cx="1452880" cy="465851"/>
            <a:chOff x="2280920" y="6035040"/>
            <a:chExt cx="1452880" cy="465851"/>
          </a:xfrm>
        </p:grpSpPr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DE3317C0-0598-21BB-3043-80BF2BE7A63E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82CAF397-3652-AA67-1485-3C4F675ED030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BA909E2B-45D6-B167-792E-0FBB4EEBEFE5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4AE4A79-0B60-EC88-AE1B-0C6EFD095CF9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3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A2B5F88F-0EF6-BA53-70BA-7639FBAD9D39}"/>
              </a:ext>
            </a:extLst>
          </p:cNvPr>
          <p:cNvGrpSpPr/>
          <p:nvPr/>
        </p:nvGrpSpPr>
        <p:grpSpPr>
          <a:xfrm>
            <a:off x="2280920" y="4978196"/>
            <a:ext cx="1452880" cy="465851"/>
            <a:chOff x="2280920" y="6035040"/>
            <a:chExt cx="1452880" cy="465851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9403AE8B-B2DD-3218-A021-6469568D4EE9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72D0487-E79B-33F0-4175-CEF776DAE5BB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43A25349-3F6C-2C0C-B3EC-B5BB2A1C44E6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62C3A50-6220-C1B3-D5BA-F3F4D007571F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2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C5128F07-5CC3-1ED3-59B6-5671A53A75CA}"/>
              </a:ext>
            </a:extLst>
          </p:cNvPr>
          <p:cNvGrpSpPr/>
          <p:nvPr/>
        </p:nvGrpSpPr>
        <p:grpSpPr>
          <a:xfrm>
            <a:off x="2280920" y="4449774"/>
            <a:ext cx="1452880" cy="465851"/>
            <a:chOff x="2280920" y="6035040"/>
            <a:chExt cx="1452880" cy="465851"/>
          </a:xfrm>
        </p:grpSpPr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44738549-4A5D-637C-AA04-C69E39CE39F2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4453AB90-9786-6B27-F839-C0E750DC0225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CD619BCB-B474-4438-4AFD-7A1CD32205DC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F6E1003-0740-71AC-0E0D-5AF4E8047176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8044CD00-E60C-69C9-7BBD-43B77086D782}"/>
              </a:ext>
            </a:extLst>
          </p:cNvPr>
          <p:cNvGrpSpPr/>
          <p:nvPr/>
        </p:nvGrpSpPr>
        <p:grpSpPr>
          <a:xfrm>
            <a:off x="2280920" y="3921352"/>
            <a:ext cx="1452880" cy="465851"/>
            <a:chOff x="2280920" y="6035040"/>
            <a:chExt cx="1452880" cy="465851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AFFFF1F0-08A1-4E6D-BCF2-8CB08489573C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71F4B850-31F7-3EBB-1E08-544F16A27C0E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97E05ADD-61C1-DE29-F075-1EDFBD4E937F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325A6A6-F946-3D85-E049-6D2AB6486581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4</a:t>
              </a:r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84F55235-18C7-52D7-F00A-DB4AC02A6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823" y="3776740"/>
            <a:ext cx="1568577" cy="1164624"/>
          </a:xfrm>
          <a:prstGeom prst="rect">
            <a:avLst/>
          </a:prstGeom>
        </p:spPr>
      </p:pic>
      <p:grpSp>
        <p:nvGrpSpPr>
          <p:cNvPr id="56" name="Groupe 55">
            <a:extLst>
              <a:ext uri="{FF2B5EF4-FFF2-40B4-BE49-F238E27FC236}">
                <a16:creationId xmlns:a16="http://schemas.microsoft.com/office/drawing/2014/main" id="{57BECC8A-D972-5629-3B07-3F9507143A55}"/>
              </a:ext>
            </a:extLst>
          </p:cNvPr>
          <p:cNvGrpSpPr/>
          <p:nvPr/>
        </p:nvGrpSpPr>
        <p:grpSpPr>
          <a:xfrm>
            <a:off x="7125698" y="3009661"/>
            <a:ext cx="1093742" cy="705990"/>
            <a:chOff x="8884920" y="1938370"/>
            <a:chExt cx="1391920" cy="89845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10C5C03-E669-8585-53E6-57F4BF743D84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latin typeface="Consolas" panose="020B0609020204030204" pitchFamily="49" charset="0"/>
                </a:rPr>
                <a:t>fib</a:t>
              </a:r>
              <a:r>
                <a:rPr lang="fr-CH" sz="1600" dirty="0">
                  <a:latin typeface="Consolas" panose="020B0609020204030204" pitchFamily="49" charset="0"/>
                </a:rPr>
                <a:t>(n=3)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29FBFDB-5A3E-2303-AAE7-C8EC5C24E12F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6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B649E6D8-D3BF-D045-7AFD-7330D74E6078}"/>
              </a:ext>
            </a:extLst>
          </p:cNvPr>
          <p:cNvCxnSpPr>
            <a:cxnSpLocks/>
            <a:stCxn id="13" idx="2"/>
            <a:endCxn id="57" idx="0"/>
          </p:cNvCxnSpPr>
          <p:nvPr/>
        </p:nvCxnSpPr>
        <p:spPr>
          <a:xfrm flipH="1">
            <a:off x="7672569" y="2547505"/>
            <a:ext cx="1093742" cy="46215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38D298BF-848B-1016-F6F7-B0F267CC2FFB}"/>
              </a:ext>
            </a:extLst>
          </p:cNvPr>
          <p:cNvGrpSpPr/>
          <p:nvPr/>
        </p:nvGrpSpPr>
        <p:grpSpPr>
          <a:xfrm>
            <a:off x="6031956" y="4209635"/>
            <a:ext cx="1093742" cy="705990"/>
            <a:chOff x="8884920" y="1938370"/>
            <a:chExt cx="1391920" cy="89845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0873B51-CCA3-C538-2B98-AEF436FAD458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latin typeface="Consolas" panose="020B0609020204030204" pitchFamily="49" charset="0"/>
                </a:rPr>
                <a:t>fib</a:t>
              </a:r>
              <a:r>
                <a:rPr lang="fr-CH" sz="1600" dirty="0">
                  <a:latin typeface="Consolas" panose="020B0609020204030204" pitchFamily="49" charset="0"/>
                </a:rPr>
                <a:t>(n=2)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D40FCAE-4790-B517-6626-81EEED0D580B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6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55FCE170-7D21-BC7C-6419-2ABE2344B0DA}"/>
              </a:ext>
            </a:extLst>
          </p:cNvPr>
          <p:cNvCxnSpPr>
            <a:cxnSpLocks/>
            <a:stCxn id="58" idx="2"/>
            <a:endCxn id="51" idx="0"/>
          </p:cNvCxnSpPr>
          <p:nvPr/>
        </p:nvCxnSpPr>
        <p:spPr>
          <a:xfrm flipH="1">
            <a:off x="6578827" y="3715651"/>
            <a:ext cx="1093742" cy="49398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A54B1AB1-52DD-BDE4-C406-50974A9032EE}"/>
              </a:ext>
            </a:extLst>
          </p:cNvPr>
          <p:cNvGrpSpPr/>
          <p:nvPr/>
        </p:nvGrpSpPr>
        <p:grpSpPr>
          <a:xfrm>
            <a:off x="5002258" y="5414139"/>
            <a:ext cx="1093742" cy="705990"/>
            <a:chOff x="8884920" y="1938370"/>
            <a:chExt cx="1391920" cy="898458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26F481F-9818-90AF-0648-9B87E81E5A19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latin typeface="Consolas" panose="020B0609020204030204" pitchFamily="49" charset="0"/>
                </a:rPr>
                <a:t>fib</a:t>
              </a:r>
              <a:r>
                <a:rPr lang="fr-CH" sz="1600" dirty="0">
                  <a:latin typeface="Consolas" panose="020B0609020204030204" pitchFamily="49" charset="0"/>
                </a:rPr>
                <a:t>(n=1)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984A263-E13A-B917-4BB2-73AE17D17F20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6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B7A1BF0F-401E-6F87-FCF9-93D8341BD6BF}"/>
              </a:ext>
            </a:extLst>
          </p:cNvPr>
          <p:cNvCxnSpPr>
            <a:cxnSpLocks/>
            <a:stCxn id="52" idx="2"/>
            <a:endCxn id="59" idx="0"/>
          </p:cNvCxnSpPr>
          <p:nvPr/>
        </p:nvCxnSpPr>
        <p:spPr>
          <a:xfrm flipH="1">
            <a:off x="5549129" y="4915625"/>
            <a:ext cx="1029698" cy="49851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5E1052A0-ED0A-1333-0F07-A8184D1F324F}"/>
              </a:ext>
            </a:extLst>
          </p:cNvPr>
          <p:cNvSpPr/>
          <p:nvPr/>
        </p:nvSpPr>
        <p:spPr>
          <a:xfrm>
            <a:off x="5332303" y="5795795"/>
            <a:ext cx="433651" cy="2956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483BBA3-9193-4C7E-75CD-486DC976294A}"/>
              </a:ext>
            </a:extLst>
          </p:cNvPr>
          <p:cNvGrpSpPr/>
          <p:nvPr/>
        </p:nvGrpSpPr>
        <p:grpSpPr>
          <a:xfrm>
            <a:off x="5362720" y="4684440"/>
            <a:ext cx="621000" cy="689760"/>
            <a:chOff x="5362720" y="4684440"/>
            <a:chExt cx="62100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B26358EF-1384-E335-8558-8CC9703A75AE}"/>
                    </a:ext>
                  </a:extLst>
                </p14:cNvPr>
                <p14:cNvContentPartPr/>
                <p14:nvPr/>
              </p14:nvContentPartPr>
              <p14:xfrm>
                <a:off x="5362720" y="4791720"/>
                <a:ext cx="560160" cy="58248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B26358EF-1384-E335-8558-8CC9703A75A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53720" y="4782726"/>
                  <a:ext cx="577800" cy="6001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8363974C-0137-6FE1-CFA6-B6C13B6DEC61}"/>
                    </a:ext>
                  </a:extLst>
                </p14:cNvPr>
                <p14:cNvContentPartPr/>
                <p14:nvPr/>
              </p14:nvContentPartPr>
              <p14:xfrm>
                <a:off x="5869600" y="4739880"/>
                <a:ext cx="114120" cy="15444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8363974C-0137-6FE1-CFA6-B6C13B6DEC6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60628" y="4730901"/>
                  <a:ext cx="131705" cy="172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512544F4-0218-4D9C-FD00-E81553C1DFB9}"/>
                    </a:ext>
                  </a:extLst>
                </p14:cNvPr>
                <p14:cNvContentPartPr/>
                <p14:nvPr/>
              </p14:nvContentPartPr>
              <p14:xfrm>
                <a:off x="5465680" y="4684440"/>
                <a:ext cx="133200" cy="229680"/>
              </p14:xfrm>
            </p:contentPart>
          </mc:Choice>
          <mc:Fallback xmlns=""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512544F4-0218-4D9C-FD00-E81553C1DFB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56680" y="4675454"/>
                  <a:ext cx="150840" cy="2472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4FA6665A-A08D-FCCC-EFB3-39CB1EEA0CA7}"/>
              </a:ext>
            </a:extLst>
          </p:cNvPr>
          <p:cNvGrpSpPr/>
          <p:nvPr/>
        </p:nvGrpSpPr>
        <p:grpSpPr>
          <a:xfrm>
            <a:off x="1858840" y="2930560"/>
            <a:ext cx="1035360" cy="418320"/>
            <a:chOff x="1858840" y="2930560"/>
            <a:chExt cx="103536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624F3F21-0918-C92E-B6BE-2C12D3C28395}"/>
                    </a:ext>
                  </a:extLst>
                </p14:cNvPr>
                <p14:cNvContentPartPr/>
                <p14:nvPr/>
              </p14:nvContentPartPr>
              <p14:xfrm>
                <a:off x="1858840" y="2930560"/>
                <a:ext cx="1035360" cy="13284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624F3F21-0918-C92E-B6BE-2C12D3C2839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49843" y="2921584"/>
                  <a:ext cx="1052994" cy="1504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9" name="Encre 48">
                  <a:extLst>
                    <a:ext uri="{FF2B5EF4-FFF2-40B4-BE49-F238E27FC236}">
                      <a16:creationId xmlns:a16="http://schemas.microsoft.com/office/drawing/2014/main" id="{3413C76C-7B8A-58D3-48D7-4A45F7DFAF9C}"/>
                    </a:ext>
                  </a:extLst>
                </p14:cNvPr>
                <p14:cNvContentPartPr/>
                <p14:nvPr/>
              </p14:nvContentPartPr>
              <p14:xfrm>
                <a:off x="2343040" y="3114160"/>
                <a:ext cx="143640" cy="234720"/>
              </p14:xfrm>
            </p:contentPart>
          </mc:Choice>
          <mc:Fallback xmlns="">
            <p:pic>
              <p:nvPicPr>
                <p:cNvPr id="49" name="Encre 48">
                  <a:extLst>
                    <a:ext uri="{FF2B5EF4-FFF2-40B4-BE49-F238E27FC236}">
                      <a16:creationId xmlns:a16="http://schemas.microsoft.com/office/drawing/2014/main" id="{3413C76C-7B8A-58D3-48D7-4A45F7DFAF9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34040" y="3105160"/>
                  <a:ext cx="161280" cy="252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297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897889" y="2096357"/>
            <a:ext cx="1330961" cy="340360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CDC66B8-49FC-BE9F-AF3C-2392D408448F}"/>
              </a:ext>
            </a:extLst>
          </p:cNvPr>
          <p:cNvGrpSpPr/>
          <p:nvPr/>
        </p:nvGrpSpPr>
        <p:grpSpPr>
          <a:xfrm>
            <a:off x="8219440" y="1841515"/>
            <a:ext cx="1093742" cy="705990"/>
            <a:chOff x="8884920" y="1938370"/>
            <a:chExt cx="1391920" cy="8984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A10C4D-FBE8-4621-E277-1B38DA7811B5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latin typeface="Consolas" panose="020B0609020204030204" pitchFamily="49" charset="0"/>
                </a:rPr>
                <a:t>fib</a:t>
              </a:r>
              <a:r>
                <a:rPr lang="fr-CH" sz="1600" dirty="0">
                  <a:latin typeface="Consolas" panose="020B0609020204030204" pitchFamily="49" charset="0"/>
                </a:rPr>
                <a:t>(n=4)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854043-EB10-8970-A8F6-D98F578EB2FA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6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B4C3222-05BB-21E8-7C1F-EF24E0EC28FE}"/>
              </a:ext>
            </a:extLst>
          </p:cNvPr>
          <p:cNvCxnSpPr>
            <a:stCxn id="15" idx="3"/>
          </p:cNvCxnSpPr>
          <p:nvPr/>
        </p:nvCxnSpPr>
        <p:spPr>
          <a:xfrm>
            <a:off x="1613716" y="6563462"/>
            <a:ext cx="5554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B774F07-F25E-6257-92F5-A711A21CF463}"/>
              </a:ext>
            </a:extLst>
          </p:cNvPr>
          <p:cNvGrpSpPr/>
          <p:nvPr/>
        </p:nvGrpSpPr>
        <p:grpSpPr>
          <a:xfrm>
            <a:off x="2280920" y="6035040"/>
            <a:ext cx="1452880" cy="465851"/>
            <a:chOff x="2280920" y="6035040"/>
            <a:chExt cx="1452880" cy="465851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243A0095-B166-2C74-D282-8FE74092BE5F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5A009E9-E6EA-8D0A-A137-7BBDF123A138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0C22BAD1-1271-D012-8E62-B46C094D42CC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9B973A-EDBC-EE0B-3168-775BEAA5B00C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4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2E01E987-08C5-A7DF-5B01-E07353F1896D}"/>
              </a:ext>
            </a:extLst>
          </p:cNvPr>
          <p:cNvGrpSpPr/>
          <p:nvPr/>
        </p:nvGrpSpPr>
        <p:grpSpPr>
          <a:xfrm>
            <a:off x="2280920" y="5506618"/>
            <a:ext cx="1452880" cy="465851"/>
            <a:chOff x="2280920" y="6035040"/>
            <a:chExt cx="1452880" cy="465851"/>
          </a:xfrm>
        </p:grpSpPr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DE3317C0-0598-21BB-3043-80BF2BE7A63E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82CAF397-3652-AA67-1485-3C4F675ED030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BA909E2B-45D6-B167-792E-0FBB4EEBEFE5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4AE4A79-0B60-EC88-AE1B-0C6EFD095CF9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3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A2B5F88F-0EF6-BA53-70BA-7639FBAD9D39}"/>
              </a:ext>
            </a:extLst>
          </p:cNvPr>
          <p:cNvGrpSpPr/>
          <p:nvPr/>
        </p:nvGrpSpPr>
        <p:grpSpPr>
          <a:xfrm>
            <a:off x="2280920" y="4978196"/>
            <a:ext cx="1452880" cy="465851"/>
            <a:chOff x="2280920" y="6035040"/>
            <a:chExt cx="1452880" cy="465851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9403AE8B-B2DD-3218-A021-6469568D4EE9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72D0487-E79B-33F0-4175-CEF776DAE5BB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43A25349-3F6C-2C0C-B3EC-B5BB2A1C44E6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62C3A50-6220-C1B3-D5BA-F3F4D007571F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2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C5128F07-5CC3-1ED3-59B6-5671A53A75CA}"/>
              </a:ext>
            </a:extLst>
          </p:cNvPr>
          <p:cNvGrpSpPr/>
          <p:nvPr/>
        </p:nvGrpSpPr>
        <p:grpSpPr>
          <a:xfrm>
            <a:off x="2280920" y="4449774"/>
            <a:ext cx="1452880" cy="465851"/>
            <a:chOff x="2280920" y="6035040"/>
            <a:chExt cx="1452880" cy="465851"/>
          </a:xfrm>
        </p:grpSpPr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44738549-4A5D-637C-AA04-C69E39CE39F2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4453AB90-9786-6B27-F839-C0E750DC0225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CD619BCB-B474-4438-4AFD-7A1CD32205DC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F6E1003-0740-71AC-0E0D-5AF4E8047176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0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8044CD00-E60C-69C9-7BBD-43B77086D782}"/>
              </a:ext>
            </a:extLst>
          </p:cNvPr>
          <p:cNvGrpSpPr/>
          <p:nvPr/>
        </p:nvGrpSpPr>
        <p:grpSpPr>
          <a:xfrm>
            <a:off x="2280920" y="3921352"/>
            <a:ext cx="1452880" cy="465851"/>
            <a:chOff x="2280920" y="6035040"/>
            <a:chExt cx="1452880" cy="465851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AFFFF1F0-08A1-4E6D-BCF2-8CB08489573C}"/>
                </a:ext>
              </a:extLst>
            </p:cNvPr>
            <p:cNvSpPr/>
            <p:nvPr/>
          </p:nvSpPr>
          <p:spPr>
            <a:xfrm>
              <a:off x="2280920" y="6035040"/>
              <a:ext cx="1452880" cy="46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71F4B850-31F7-3EBB-1E08-544F16A27C0E}"/>
                </a:ext>
              </a:extLst>
            </p:cNvPr>
            <p:cNvSpPr txBox="1"/>
            <p:nvPr/>
          </p:nvSpPr>
          <p:spPr>
            <a:xfrm>
              <a:off x="2336881" y="608329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n</a:t>
              </a:r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97E05ADD-61C1-DE29-F075-1EDFBD4E937F}"/>
                </a:ext>
              </a:extLst>
            </p:cNvPr>
            <p:cNvCxnSpPr/>
            <p:nvPr/>
          </p:nvCxnSpPr>
          <p:spPr>
            <a:xfrm>
              <a:off x="2643105" y="6267965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325A6A6-F946-3D85-E049-6D2AB6486581}"/>
                </a:ext>
              </a:extLst>
            </p:cNvPr>
            <p:cNvSpPr/>
            <p:nvPr/>
          </p:nvSpPr>
          <p:spPr>
            <a:xfrm>
              <a:off x="3249349" y="6120129"/>
              <a:ext cx="433651" cy="2956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4</a:t>
              </a:r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84F55235-18C7-52D7-F00A-DB4AC02A6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823" y="3776740"/>
            <a:ext cx="1568577" cy="636202"/>
          </a:xfrm>
          <a:prstGeom prst="rect">
            <a:avLst/>
          </a:prstGeom>
        </p:spPr>
      </p:pic>
      <p:grpSp>
        <p:nvGrpSpPr>
          <p:cNvPr id="56" name="Groupe 55">
            <a:extLst>
              <a:ext uri="{FF2B5EF4-FFF2-40B4-BE49-F238E27FC236}">
                <a16:creationId xmlns:a16="http://schemas.microsoft.com/office/drawing/2014/main" id="{57BECC8A-D972-5629-3B07-3F9507143A55}"/>
              </a:ext>
            </a:extLst>
          </p:cNvPr>
          <p:cNvGrpSpPr/>
          <p:nvPr/>
        </p:nvGrpSpPr>
        <p:grpSpPr>
          <a:xfrm>
            <a:off x="7125698" y="3009661"/>
            <a:ext cx="1093742" cy="705990"/>
            <a:chOff x="8884920" y="1938370"/>
            <a:chExt cx="1391920" cy="89845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10C5C03-E669-8585-53E6-57F4BF743D84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latin typeface="Consolas" panose="020B0609020204030204" pitchFamily="49" charset="0"/>
                </a:rPr>
                <a:t>fib</a:t>
              </a:r>
              <a:r>
                <a:rPr lang="fr-CH" sz="1600" dirty="0">
                  <a:latin typeface="Consolas" panose="020B0609020204030204" pitchFamily="49" charset="0"/>
                </a:rPr>
                <a:t>(n=3)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29FBFDB-5A3E-2303-AAE7-C8EC5C24E12F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6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B649E6D8-D3BF-D045-7AFD-7330D74E6078}"/>
              </a:ext>
            </a:extLst>
          </p:cNvPr>
          <p:cNvCxnSpPr>
            <a:cxnSpLocks/>
            <a:stCxn id="13" idx="2"/>
            <a:endCxn id="57" idx="0"/>
          </p:cNvCxnSpPr>
          <p:nvPr/>
        </p:nvCxnSpPr>
        <p:spPr>
          <a:xfrm flipH="1">
            <a:off x="7672569" y="2547505"/>
            <a:ext cx="1093742" cy="46215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38D298BF-848B-1016-F6F7-B0F267CC2FFB}"/>
              </a:ext>
            </a:extLst>
          </p:cNvPr>
          <p:cNvGrpSpPr/>
          <p:nvPr/>
        </p:nvGrpSpPr>
        <p:grpSpPr>
          <a:xfrm>
            <a:off x="6031956" y="4209635"/>
            <a:ext cx="1093742" cy="705990"/>
            <a:chOff x="8884920" y="1938370"/>
            <a:chExt cx="1391920" cy="89845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0873B51-CCA3-C538-2B98-AEF436FAD458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latin typeface="Consolas" panose="020B0609020204030204" pitchFamily="49" charset="0"/>
                </a:rPr>
                <a:t>fib</a:t>
              </a:r>
              <a:r>
                <a:rPr lang="fr-CH" sz="1600" dirty="0">
                  <a:latin typeface="Consolas" panose="020B0609020204030204" pitchFamily="49" charset="0"/>
                </a:rPr>
                <a:t>(n=2)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D40FCAE-4790-B517-6626-81EEED0D580B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6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55FCE170-7D21-BC7C-6419-2ABE2344B0DA}"/>
              </a:ext>
            </a:extLst>
          </p:cNvPr>
          <p:cNvCxnSpPr>
            <a:cxnSpLocks/>
            <a:stCxn id="58" idx="2"/>
            <a:endCxn id="51" idx="0"/>
          </p:cNvCxnSpPr>
          <p:nvPr/>
        </p:nvCxnSpPr>
        <p:spPr>
          <a:xfrm flipH="1">
            <a:off x="6578827" y="3715651"/>
            <a:ext cx="1093742" cy="49398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A54B1AB1-52DD-BDE4-C406-50974A9032EE}"/>
              </a:ext>
            </a:extLst>
          </p:cNvPr>
          <p:cNvGrpSpPr/>
          <p:nvPr/>
        </p:nvGrpSpPr>
        <p:grpSpPr>
          <a:xfrm>
            <a:off x="5002258" y="5414139"/>
            <a:ext cx="1093742" cy="705990"/>
            <a:chOff x="8884920" y="1938370"/>
            <a:chExt cx="1391920" cy="898458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26F481F-9818-90AF-0648-9B87E81E5A19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latin typeface="Consolas" panose="020B0609020204030204" pitchFamily="49" charset="0"/>
                </a:rPr>
                <a:t>fib</a:t>
              </a:r>
              <a:r>
                <a:rPr lang="fr-CH" sz="1600" dirty="0">
                  <a:latin typeface="Consolas" panose="020B0609020204030204" pitchFamily="49" charset="0"/>
                </a:rPr>
                <a:t>(n=1)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984A263-E13A-B917-4BB2-73AE17D17F20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6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B7A1BF0F-401E-6F87-FCF9-93D8341BD6BF}"/>
              </a:ext>
            </a:extLst>
          </p:cNvPr>
          <p:cNvCxnSpPr>
            <a:cxnSpLocks/>
            <a:stCxn id="52" idx="2"/>
            <a:endCxn id="59" idx="0"/>
          </p:cNvCxnSpPr>
          <p:nvPr/>
        </p:nvCxnSpPr>
        <p:spPr>
          <a:xfrm flipH="1">
            <a:off x="5549129" y="4915625"/>
            <a:ext cx="1029698" cy="49851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5E1052A0-ED0A-1333-0F07-A8184D1F324F}"/>
              </a:ext>
            </a:extLst>
          </p:cNvPr>
          <p:cNvSpPr/>
          <p:nvPr/>
        </p:nvSpPr>
        <p:spPr>
          <a:xfrm>
            <a:off x="5332303" y="5795795"/>
            <a:ext cx="433651" cy="2956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483BBA3-9193-4C7E-75CD-486DC976294A}"/>
              </a:ext>
            </a:extLst>
          </p:cNvPr>
          <p:cNvGrpSpPr/>
          <p:nvPr/>
        </p:nvGrpSpPr>
        <p:grpSpPr>
          <a:xfrm>
            <a:off x="5362720" y="4684440"/>
            <a:ext cx="621000" cy="689760"/>
            <a:chOff x="5362720" y="4684440"/>
            <a:chExt cx="62100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B26358EF-1384-E335-8558-8CC9703A75AE}"/>
                    </a:ext>
                  </a:extLst>
                </p14:cNvPr>
                <p14:cNvContentPartPr/>
                <p14:nvPr/>
              </p14:nvContentPartPr>
              <p14:xfrm>
                <a:off x="5362720" y="4791720"/>
                <a:ext cx="560160" cy="58248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B26358EF-1384-E335-8558-8CC9703A75A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53720" y="4782726"/>
                  <a:ext cx="577800" cy="6001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8363974C-0137-6FE1-CFA6-B6C13B6DEC61}"/>
                    </a:ext>
                  </a:extLst>
                </p14:cNvPr>
                <p14:cNvContentPartPr/>
                <p14:nvPr/>
              </p14:nvContentPartPr>
              <p14:xfrm>
                <a:off x="5869600" y="4739880"/>
                <a:ext cx="114120" cy="15444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8363974C-0137-6FE1-CFA6-B6C13B6DEC6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60628" y="4730901"/>
                  <a:ext cx="131705" cy="172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512544F4-0218-4D9C-FD00-E81553C1DFB9}"/>
                    </a:ext>
                  </a:extLst>
                </p14:cNvPr>
                <p14:cNvContentPartPr/>
                <p14:nvPr/>
              </p14:nvContentPartPr>
              <p14:xfrm>
                <a:off x="5465680" y="4684440"/>
                <a:ext cx="133200" cy="229680"/>
              </p14:xfrm>
            </p:contentPart>
          </mc:Choice>
          <mc:Fallback xmlns=""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512544F4-0218-4D9C-FD00-E81553C1DFB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56680" y="4675454"/>
                  <a:ext cx="150840" cy="2472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4FA6665A-A08D-FCCC-EFB3-39CB1EEA0CA7}"/>
              </a:ext>
            </a:extLst>
          </p:cNvPr>
          <p:cNvGrpSpPr/>
          <p:nvPr/>
        </p:nvGrpSpPr>
        <p:grpSpPr>
          <a:xfrm>
            <a:off x="1858840" y="2930560"/>
            <a:ext cx="1035360" cy="418320"/>
            <a:chOff x="1858840" y="2930560"/>
            <a:chExt cx="103536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624F3F21-0918-C92E-B6BE-2C12D3C28395}"/>
                    </a:ext>
                  </a:extLst>
                </p14:cNvPr>
                <p14:cNvContentPartPr/>
                <p14:nvPr/>
              </p14:nvContentPartPr>
              <p14:xfrm>
                <a:off x="1858840" y="2930560"/>
                <a:ext cx="1035360" cy="13284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624F3F21-0918-C92E-B6BE-2C12D3C2839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49843" y="2921584"/>
                  <a:ext cx="1052994" cy="1504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9" name="Encre 48">
                  <a:extLst>
                    <a:ext uri="{FF2B5EF4-FFF2-40B4-BE49-F238E27FC236}">
                      <a16:creationId xmlns:a16="http://schemas.microsoft.com/office/drawing/2014/main" id="{3413C76C-7B8A-58D3-48D7-4A45F7DFAF9C}"/>
                    </a:ext>
                  </a:extLst>
                </p14:cNvPr>
                <p14:cNvContentPartPr/>
                <p14:nvPr/>
              </p14:nvContentPartPr>
              <p14:xfrm>
                <a:off x="2343040" y="3114160"/>
                <a:ext cx="143640" cy="234720"/>
              </p14:xfrm>
            </p:contentPart>
          </mc:Choice>
          <mc:Fallback xmlns="">
            <p:pic>
              <p:nvPicPr>
                <p:cNvPr id="49" name="Encre 48">
                  <a:extLst>
                    <a:ext uri="{FF2B5EF4-FFF2-40B4-BE49-F238E27FC236}">
                      <a16:creationId xmlns:a16="http://schemas.microsoft.com/office/drawing/2014/main" id="{3413C76C-7B8A-58D3-48D7-4A45F7DFAF9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34040" y="3105160"/>
                  <a:ext cx="16128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6D984DC1-AC39-FACF-B073-8532244CDA14}"/>
              </a:ext>
            </a:extLst>
          </p:cNvPr>
          <p:cNvGrpSpPr/>
          <p:nvPr/>
        </p:nvGrpSpPr>
        <p:grpSpPr>
          <a:xfrm>
            <a:off x="6642871" y="5414139"/>
            <a:ext cx="1093742" cy="705990"/>
            <a:chOff x="8884920" y="1938370"/>
            <a:chExt cx="1391920" cy="898458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DDA2401-5F5A-DAE7-0ADF-B9ADCAC5A670}"/>
                </a:ext>
              </a:extLst>
            </p:cNvPr>
            <p:cNvSpPr/>
            <p:nvPr/>
          </p:nvSpPr>
          <p:spPr>
            <a:xfrm>
              <a:off x="8884920" y="1938370"/>
              <a:ext cx="1391920" cy="449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latin typeface="Consolas" panose="020B0609020204030204" pitchFamily="49" charset="0"/>
                </a:rPr>
                <a:t>fib</a:t>
              </a:r>
              <a:r>
                <a:rPr lang="fr-CH" sz="1600" dirty="0">
                  <a:latin typeface="Consolas" panose="020B0609020204030204" pitchFamily="49" charset="0"/>
                </a:rPr>
                <a:t>(n=0)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DA57309-F691-5DFC-DEEA-B939506E384F}"/>
                </a:ext>
              </a:extLst>
            </p:cNvPr>
            <p:cNvSpPr/>
            <p:nvPr/>
          </p:nvSpPr>
          <p:spPr>
            <a:xfrm>
              <a:off x="8884920" y="2387599"/>
              <a:ext cx="1391920" cy="449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6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F2DDF90F-AAAA-A793-28ED-1423386C5424}"/>
              </a:ext>
            </a:extLst>
          </p:cNvPr>
          <p:cNvCxnSpPr>
            <a:cxnSpLocks/>
            <a:stCxn id="52" idx="2"/>
            <a:endCxn id="65" idx="0"/>
          </p:cNvCxnSpPr>
          <p:nvPr/>
        </p:nvCxnSpPr>
        <p:spPr>
          <a:xfrm>
            <a:off x="6578827" y="4915625"/>
            <a:ext cx="610915" cy="49851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3" name="Graphique 72" descr="Badge Tick1 avec un remplissage uni">
            <a:extLst>
              <a:ext uri="{FF2B5EF4-FFF2-40B4-BE49-F238E27FC236}">
                <a16:creationId xmlns:a16="http://schemas.microsoft.com/office/drawing/2014/main" id="{9F025FFA-4BD7-0277-FE1B-F91CC8BA0D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25417" y="2016760"/>
            <a:ext cx="473605" cy="473605"/>
          </a:xfrm>
          <a:prstGeom prst="rect">
            <a:avLst/>
          </a:prstGeom>
        </p:spPr>
      </p:pic>
      <p:sp>
        <p:nvSpPr>
          <p:cNvPr id="74" name="Rectangle : coins arrondis 73">
            <a:extLst>
              <a:ext uri="{FF2B5EF4-FFF2-40B4-BE49-F238E27FC236}">
                <a16:creationId xmlns:a16="http://schemas.microsoft.com/office/drawing/2014/main" id="{7BA6B3D6-C14E-7F45-61F5-C466EEBC6969}"/>
              </a:ext>
            </a:extLst>
          </p:cNvPr>
          <p:cNvSpPr/>
          <p:nvPr/>
        </p:nvSpPr>
        <p:spPr>
          <a:xfrm>
            <a:off x="838199" y="2365839"/>
            <a:ext cx="3942082" cy="340360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B5A52D5-51CD-F08C-EA0D-81CD62784251}"/>
              </a:ext>
            </a:extLst>
          </p:cNvPr>
          <p:cNvSpPr/>
          <p:nvPr/>
        </p:nvSpPr>
        <p:spPr>
          <a:xfrm>
            <a:off x="6972916" y="5795795"/>
            <a:ext cx="433651" cy="2956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77" name="Flèche : courbe vers le haut 76">
            <a:extLst>
              <a:ext uri="{FF2B5EF4-FFF2-40B4-BE49-F238E27FC236}">
                <a16:creationId xmlns:a16="http://schemas.microsoft.com/office/drawing/2014/main" id="{E277A805-17D6-E67A-D1F4-ADA3A2F9492B}"/>
              </a:ext>
            </a:extLst>
          </p:cNvPr>
          <p:cNvSpPr/>
          <p:nvPr/>
        </p:nvSpPr>
        <p:spPr>
          <a:xfrm rot="14102405">
            <a:off x="6851555" y="4907319"/>
            <a:ext cx="907551" cy="261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7AB3297-AEBB-EBDA-29FE-E7F4796B44FC}"/>
              </a:ext>
            </a:extLst>
          </p:cNvPr>
          <p:cNvSpPr/>
          <p:nvPr/>
        </p:nvSpPr>
        <p:spPr>
          <a:xfrm>
            <a:off x="7409508" y="4843318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79" name="Accolade fermante 78">
            <a:extLst>
              <a:ext uri="{FF2B5EF4-FFF2-40B4-BE49-F238E27FC236}">
                <a16:creationId xmlns:a16="http://schemas.microsoft.com/office/drawing/2014/main" id="{2D468703-2441-F442-18DF-EBCD06C3ED69}"/>
              </a:ext>
            </a:extLst>
          </p:cNvPr>
          <p:cNvSpPr/>
          <p:nvPr/>
        </p:nvSpPr>
        <p:spPr>
          <a:xfrm rot="5400000">
            <a:off x="3939311" y="2369714"/>
            <a:ext cx="208517" cy="128038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8008F92-33B3-D16A-F719-6576536EDE1A}"/>
              </a:ext>
            </a:extLst>
          </p:cNvPr>
          <p:cNvSpPr/>
          <p:nvPr/>
        </p:nvSpPr>
        <p:spPr>
          <a:xfrm>
            <a:off x="3835400" y="3083684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C748B58-3819-752F-214D-9618D40C4021}"/>
              </a:ext>
            </a:extLst>
          </p:cNvPr>
          <p:cNvSpPr/>
          <p:nvPr/>
        </p:nvSpPr>
        <p:spPr>
          <a:xfrm>
            <a:off x="6362001" y="4588835"/>
            <a:ext cx="433651" cy="2956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175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4" grpId="0" animBg="1"/>
      <p:bldP spid="74" grpId="1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re 67">
            <a:extLst>
              <a:ext uri="{FF2B5EF4-FFF2-40B4-BE49-F238E27FC236}">
                <a16:creationId xmlns:a16="http://schemas.microsoft.com/office/drawing/2014/main" id="{026E6D44-A9A0-D644-5EDA-C4CF40EA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Formes</a:t>
            </a:r>
          </a:p>
        </p:txBody>
      </p:sp>
      <p:pic>
        <p:nvPicPr>
          <p:cNvPr id="78" name="Graphique 77" descr="Badge croix avec un remplissage uni">
            <a:extLst>
              <a:ext uri="{FF2B5EF4-FFF2-40B4-BE49-F238E27FC236}">
                <a16:creationId xmlns:a16="http://schemas.microsoft.com/office/drawing/2014/main" id="{E9C5FEDB-7848-C3C4-FBF4-620990AF5D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184285" y="3129093"/>
            <a:ext cx="507845" cy="507845"/>
          </a:xfrm>
          <a:prstGeom prst="rect">
            <a:avLst/>
          </a:prstGeom>
        </p:spPr>
      </p:pic>
      <p:pic>
        <p:nvPicPr>
          <p:cNvPr id="79" name="Graphique 78" descr="Badge Tick1 avec un remplissage uni">
            <a:extLst>
              <a:ext uri="{FF2B5EF4-FFF2-40B4-BE49-F238E27FC236}">
                <a16:creationId xmlns:a16="http://schemas.microsoft.com/office/drawing/2014/main" id="{443F6FF5-870C-1E9C-D620-02E618916A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4285" y="2026545"/>
            <a:ext cx="473605" cy="47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0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Visualisation statique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69" y="3218923"/>
            <a:ext cx="1022129" cy="299912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8877808" y="4000772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DE82948-28B9-9DF2-8CB4-A21CD9F17219}"/>
              </a:ext>
            </a:extLst>
          </p:cNvPr>
          <p:cNvSpPr/>
          <p:nvPr/>
        </p:nvSpPr>
        <p:spPr>
          <a:xfrm>
            <a:off x="9251680" y="398906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82" name="Flèche : courbe vers le haut 81">
            <a:extLst>
              <a:ext uri="{FF2B5EF4-FFF2-40B4-BE49-F238E27FC236}">
                <a16:creationId xmlns:a16="http://schemas.microsoft.com/office/drawing/2014/main" id="{D84C8B8A-2831-E61D-3C71-3245E20ADB80}"/>
              </a:ext>
            </a:extLst>
          </p:cNvPr>
          <p:cNvSpPr/>
          <p:nvPr/>
        </p:nvSpPr>
        <p:spPr>
          <a:xfrm rot="16741527" flipV="1">
            <a:off x="9056226" y="3958728"/>
            <a:ext cx="803857" cy="2904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5" name="Flèche : courbe vers le haut 64">
            <a:extLst>
              <a:ext uri="{FF2B5EF4-FFF2-40B4-BE49-F238E27FC236}">
                <a16:creationId xmlns:a16="http://schemas.microsoft.com/office/drawing/2014/main" id="{5144E8C0-161E-34E0-BB65-1B25738F2614}"/>
              </a:ext>
            </a:extLst>
          </p:cNvPr>
          <p:cNvSpPr/>
          <p:nvPr/>
        </p:nvSpPr>
        <p:spPr>
          <a:xfrm rot="13612732">
            <a:off x="10316247" y="3745219"/>
            <a:ext cx="1044185" cy="3496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58353E4-38D7-DFD7-A19D-38E0D4E4CB79}"/>
              </a:ext>
            </a:extLst>
          </p:cNvPr>
          <p:cNvSpPr/>
          <p:nvPr/>
        </p:nvSpPr>
        <p:spPr>
          <a:xfrm>
            <a:off x="10962642" y="3695397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76" name="Flèche : courbe vers le haut 75">
            <a:extLst>
              <a:ext uri="{FF2B5EF4-FFF2-40B4-BE49-F238E27FC236}">
                <a16:creationId xmlns:a16="http://schemas.microsoft.com/office/drawing/2014/main" id="{1F19F86B-4A47-E6DE-412E-0371F5841BA4}"/>
              </a:ext>
            </a:extLst>
          </p:cNvPr>
          <p:cNvSpPr/>
          <p:nvPr/>
        </p:nvSpPr>
        <p:spPr>
          <a:xfrm rot="13612732">
            <a:off x="9475440" y="2544515"/>
            <a:ext cx="1044185" cy="3496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EB51DC5-1134-B854-2787-4E635F35E3A1}"/>
              </a:ext>
            </a:extLst>
          </p:cNvPr>
          <p:cNvSpPr/>
          <p:nvPr/>
        </p:nvSpPr>
        <p:spPr>
          <a:xfrm>
            <a:off x="10121835" y="249469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2" name="Flèche : courbe vers le haut 61">
            <a:extLst>
              <a:ext uri="{FF2B5EF4-FFF2-40B4-BE49-F238E27FC236}">
                <a16:creationId xmlns:a16="http://schemas.microsoft.com/office/drawing/2014/main" id="{96D71953-4A06-3F8D-B0A9-AB0E9C9375AB}"/>
              </a:ext>
            </a:extLst>
          </p:cNvPr>
          <p:cNvSpPr/>
          <p:nvPr/>
        </p:nvSpPr>
        <p:spPr>
          <a:xfrm rot="13612732">
            <a:off x="8567255" y="1294849"/>
            <a:ext cx="1044185" cy="349691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971A467-4CD3-7DD8-DBED-D79ED45887E4}"/>
              </a:ext>
            </a:extLst>
          </p:cNvPr>
          <p:cNvSpPr/>
          <p:nvPr/>
        </p:nvSpPr>
        <p:spPr>
          <a:xfrm>
            <a:off x="9213650" y="1245027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C956E5CB-42AD-CCB3-F7E9-54FE1179EA66}"/>
              </a:ext>
            </a:extLst>
          </p:cNvPr>
          <p:cNvSpPr/>
          <p:nvPr/>
        </p:nvSpPr>
        <p:spPr>
          <a:xfrm>
            <a:off x="1447280" y="3231303"/>
            <a:ext cx="641077" cy="30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D0854BD-691D-C24A-D4BC-0FB3ACB308A3}"/>
              </a:ext>
            </a:extLst>
          </p:cNvPr>
          <p:cNvSpPr/>
          <p:nvPr/>
        </p:nvSpPr>
        <p:spPr>
          <a:xfrm>
            <a:off x="1988396" y="3237924"/>
            <a:ext cx="566261" cy="280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97322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616" y="5138427"/>
            <a:ext cx="6471167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720" y="4344964"/>
            <a:ext cx="1724168" cy="596400"/>
          </a:xfrm>
          <a:prstGeom prst="rect">
            <a:avLst/>
          </a:prstGeom>
        </p:spPr>
      </p:pic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389F1E3C-CC3B-A6B0-9686-68F29F1ADD47}"/>
              </a:ext>
            </a:extLst>
          </p:cNvPr>
          <p:cNvSpPr/>
          <p:nvPr/>
        </p:nvSpPr>
        <p:spPr>
          <a:xfrm>
            <a:off x="1783307" y="3062710"/>
            <a:ext cx="1314736" cy="7321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95" y="3860993"/>
            <a:ext cx="3846289" cy="155171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1073A98-2AFF-3FE9-5A19-1BBFF6B76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788" y="4233366"/>
            <a:ext cx="535845" cy="1331740"/>
          </a:xfrm>
          <a:prstGeom prst="rect">
            <a:avLst/>
          </a:prstGeom>
        </p:spPr>
      </p:pic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CC21101C-E1DC-E96F-C7D0-FA42FB96AC2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7DCDFEB9-7A60-9C28-E0A4-481743516E37}"/>
              </a:ext>
            </a:extLst>
          </p:cNvPr>
          <p:cNvSpPr/>
          <p:nvPr/>
        </p:nvSpPr>
        <p:spPr>
          <a:xfrm>
            <a:off x="894303" y="2121635"/>
            <a:ext cx="1339381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0" name="Graphique 59" descr="Badge croix avec un remplissage uni">
            <a:extLst>
              <a:ext uri="{FF2B5EF4-FFF2-40B4-BE49-F238E27FC236}">
                <a16:creationId xmlns:a16="http://schemas.microsoft.com/office/drawing/2014/main" id="{6D35398E-F007-575C-FBB6-27F33821E2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8610" y="2009310"/>
            <a:ext cx="507845" cy="507845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1CC91EE1-BE2D-4331-3CA9-895106B1A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31" y="4838006"/>
            <a:ext cx="275340" cy="22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6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616" y="5138427"/>
            <a:ext cx="6471167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720" y="4344964"/>
            <a:ext cx="1724168" cy="596400"/>
          </a:xfrm>
          <a:prstGeom prst="rect">
            <a:avLst/>
          </a:prstGeom>
        </p:spPr>
      </p:pic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389F1E3C-CC3B-A6B0-9686-68F29F1ADD47}"/>
              </a:ext>
            </a:extLst>
          </p:cNvPr>
          <p:cNvSpPr/>
          <p:nvPr/>
        </p:nvSpPr>
        <p:spPr>
          <a:xfrm>
            <a:off x="1783307" y="3062710"/>
            <a:ext cx="1314736" cy="7321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95" y="3860993"/>
            <a:ext cx="3846289" cy="155171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1073A98-2AFF-3FE9-5A19-1BBFF6B76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788" y="4233366"/>
            <a:ext cx="535845" cy="1331740"/>
          </a:xfrm>
          <a:prstGeom prst="rect">
            <a:avLst/>
          </a:prstGeom>
        </p:spPr>
      </p:pic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CC21101C-E1DC-E96F-C7D0-FA42FB96AC2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6CFC9726-C228-CF82-E341-36B5F8A54F4A}"/>
              </a:ext>
            </a:extLst>
          </p:cNvPr>
          <p:cNvSpPr/>
          <p:nvPr/>
        </p:nvSpPr>
        <p:spPr>
          <a:xfrm>
            <a:off x="876106" y="2682489"/>
            <a:ext cx="3877864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7270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2198757-1EF5-6E27-5ABB-E2575BAB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8" name="Encre 12">
                <a:extLst>
                  <a:ext uri="{FF2B5EF4-FFF2-40B4-BE49-F238E27FC236}">
                    <a16:creationId xmlns:a16="http://schemas.microsoft.com/office/drawing/2014/main" id="{15154C1C-D41C-125C-B222-381B05BF0E92}"/>
                  </a:ext>
                </a:extLst>
              </p14:cNvPr>
              <p14:cNvContentPartPr/>
              <p14:nvPr/>
            </p14:nvContentPartPr>
            <p14:xfrm>
              <a:off x="1301413" y="1832910"/>
              <a:ext cx="486000" cy="544680"/>
            </p14:xfrm>
          </p:contentPart>
        </mc:Choice>
        <mc:Fallback xmlns="">
          <p:pic>
            <p:nvPicPr>
              <p:cNvPr id="58" name="Encre 12">
                <a:extLst>
                  <a:ext uri="{FF2B5EF4-FFF2-40B4-BE49-F238E27FC236}">
                    <a16:creationId xmlns:a16="http://schemas.microsoft.com/office/drawing/2014/main" id="{15154C1C-D41C-125C-B222-381B05BF0E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933" y="1817430"/>
                <a:ext cx="51660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Encre 62">
                <a:extLst>
                  <a:ext uri="{FF2B5EF4-FFF2-40B4-BE49-F238E27FC236}">
                    <a16:creationId xmlns:a16="http://schemas.microsoft.com/office/drawing/2014/main" id="{25392A14-1665-778D-3D85-753096FBF12B}"/>
                  </a:ext>
                </a:extLst>
              </p14:cNvPr>
              <p14:cNvContentPartPr/>
              <p14:nvPr/>
            </p14:nvContentPartPr>
            <p14:xfrm>
              <a:off x="4037773" y="1751910"/>
              <a:ext cx="135000" cy="296280"/>
            </p14:xfrm>
          </p:contentPart>
        </mc:Choice>
        <mc:Fallback xmlns="">
          <p:pic>
            <p:nvPicPr>
              <p:cNvPr id="63" name="Encre 62">
                <a:extLst>
                  <a:ext uri="{FF2B5EF4-FFF2-40B4-BE49-F238E27FC236}">
                    <a16:creationId xmlns:a16="http://schemas.microsoft.com/office/drawing/2014/main" id="{25392A14-1665-778D-3D85-753096FBF1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2293" y="1736411"/>
                <a:ext cx="165600" cy="326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4" name="Encre 63">
                <a:extLst>
                  <a:ext uri="{FF2B5EF4-FFF2-40B4-BE49-F238E27FC236}">
                    <a16:creationId xmlns:a16="http://schemas.microsoft.com/office/drawing/2014/main" id="{4B7E8824-C7A0-3FC4-87D5-9059CA07099E}"/>
                  </a:ext>
                </a:extLst>
              </p14:cNvPr>
              <p14:cNvContentPartPr/>
              <p14:nvPr/>
            </p14:nvContentPartPr>
            <p14:xfrm>
              <a:off x="4106173" y="2190750"/>
              <a:ext cx="26640" cy="21600"/>
            </p14:xfrm>
          </p:contentPart>
        </mc:Choice>
        <mc:Fallback xmlns="">
          <p:pic>
            <p:nvPicPr>
              <p:cNvPr id="64" name="Encre 63">
                <a:extLst>
                  <a:ext uri="{FF2B5EF4-FFF2-40B4-BE49-F238E27FC236}">
                    <a16:creationId xmlns:a16="http://schemas.microsoft.com/office/drawing/2014/main" id="{4B7E8824-C7A0-3FC4-87D5-9059CA0709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90899" y="2175270"/>
                <a:ext cx="56832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5" name="Encre 22">
                <a:extLst>
                  <a:ext uri="{FF2B5EF4-FFF2-40B4-BE49-F238E27FC236}">
                    <a16:creationId xmlns:a16="http://schemas.microsoft.com/office/drawing/2014/main" id="{DB4ACF00-BE64-C705-9B46-2954CA4D22D8}"/>
                  </a:ext>
                </a:extLst>
              </p14:cNvPr>
              <p14:cNvContentPartPr/>
              <p14:nvPr/>
            </p14:nvContentPartPr>
            <p14:xfrm>
              <a:off x="3407773" y="2052870"/>
              <a:ext cx="143280" cy="90360"/>
            </p14:xfrm>
          </p:contentPart>
        </mc:Choice>
        <mc:Fallback xmlns="">
          <p:pic>
            <p:nvPicPr>
              <p:cNvPr id="65" name="Encre 22">
                <a:extLst>
                  <a:ext uri="{FF2B5EF4-FFF2-40B4-BE49-F238E27FC236}">
                    <a16:creationId xmlns:a16="http://schemas.microsoft.com/office/drawing/2014/main" id="{DB4ACF00-BE64-C705-9B46-2954CA4D22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92293" y="2037390"/>
                <a:ext cx="1738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6" name="Encre 22">
                <a:extLst>
                  <a:ext uri="{FF2B5EF4-FFF2-40B4-BE49-F238E27FC236}">
                    <a16:creationId xmlns:a16="http://schemas.microsoft.com/office/drawing/2014/main" id="{031683C9-FEC7-C726-36FF-F356725077D1}"/>
                  </a:ext>
                </a:extLst>
              </p14:cNvPr>
              <p14:cNvContentPartPr/>
              <p14:nvPr/>
            </p14:nvContentPartPr>
            <p14:xfrm>
              <a:off x="2523973" y="1873590"/>
              <a:ext cx="682560" cy="417960"/>
            </p14:xfrm>
          </p:contentPart>
        </mc:Choice>
        <mc:Fallback xmlns="">
          <p:pic>
            <p:nvPicPr>
              <p:cNvPr id="66" name="Encre 22">
                <a:extLst>
                  <a:ext uri="{FF2B5EF4-FFF2-40B4-BE49-F238E27FC236}">
                    <a16:creationId xmlns:a16="http://schemas.microsoft.com/office/drawing/2014/main" id="{031683C9-FEC7-C726-36FF-F356725077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08493" y="1858097"/>
                <a:ext cx="713160" cy="448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7" name="Encre 25">
                <a:extLst>
                  <a:ext uri="{FF2B5EF4-FFF2-40B4-BE49-F238E27FC236}">
                    <a16:creationId xmlns:a16="http://schemas.microsoft.com/office/drawing/2014/main" id="{08FA3D1F-37BF-15CE-4E86-26532694CA4E}"/>
                  </a:ext>
                </a:extLst>
              </p14:cNvPr>
              <p14:cNvContentPartPr/>
              <p14:nvPr/>
            </p14:nvContentPartPr>
            <p14:xfrm>
              <a:off x="1194853" y="3180390"/>
              <a:ext cx="714240" cy="658080"/>
            </p14:xfrm>
          </p:contentPart>
        </mc:Choice>
        <mc:Fallback xmlns="">
          <p:pic>
            <p:nvPicPr>
              <p:cNvPr id="67" name="Encre 25">
                <a:extLst>
                  <a:ext uri="{FF2B5EF4-FFF2-40B4-BE49-F238E27FC236}">
                    <a16:creationId xmlns:a16="http://schemas.microsoft.com/office/drawing/2014/main" id="{08FA3D1F-37BF-15CE-4E86-26532694CA4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79373" y="3164910"/>
                <a:ext cx="744840" cy="68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8" name="Encre 53">
                <a:extLst>
                  <a:ext uri="{FF2B5EF4-FFF2-40B4-BE49-F238E27FC236}">
                    <a16:creationId xmlns:a16="http://schemas.microsoft.com/office/drawing/2014/main" id="{847CBC44-0702-F92B-E461-CA546DE0CBDF}"/>
                  </a:ext>
                </a:extLst>
              </p14:cNvPr>
              <p14:cNvContentPartPr/>
              <p14:nvPr/>
            </p14:nvContentPartPr>
            <p14:xfrm>
              <a:off x="5984653" y="3206670"/>
              <a:ext cx="1238760" cy="365400"/>
            </p14:xfrm>
          </p:contentPart>
        </mc:Choice>
        <mc:Fallback xmlns="">
          <p:pic>
            <p:nvPicPr>
              <p:cNvPr id="68" name="Encre 53">
                <a:extLst>
                  <a:ext uri="{FF2B5EF4-FFF2-40B4-BE49-F238E27FC236}">
                    <a16:creationId xmlns:a16="http://schemas.microsoft.com/office/drawing/2014/main" id="{847CBC44-0702-F92B-E461-CA546DE0CBD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69168" y="3191190"/>
                <a:ext cx="1269369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2" name="Encre 53">
                <a:extLst>
                  <a:ext uri="{FF2B5EF4-FFF2-40B4-BE49-F238E27FC236}">
                    <a16:creationId xmlns:a16="http://schemas.microsoft.com/office/drawing/2014/main" id="{A2248504-D0E0-69EA-D0B4-A0720F8B6DDA}"/>
                  </a:ext>
                </a:extLst>
              </p14:cNvPr>
              <p14:cNvContentPartPr/>
              <p14:nvPr/>
            </p14:nvContentPartPr>
            <p14:xfrm>
              <a:off x="4847053" y="3148350"/>
              <a:ext cx="799200" cy="598320"/>
            </p14:xfrm>
          </p:contentPart>
        </mc:Choice>
        <mc:Fallback xmlns="">
          <p:pic>
            <p:nvPicPr>
              <p:cNvPr id="72" name="Encre 53">
                <a:extLst>
                  <a:ext uri="{FF2B5EF4-FFF2-40B4-BE49-F238E27FC236}">
                    <a16:creationId xmlns:a16="http://schemas.microsoft.com/office/drawing/2014/main" id="{A2248504-D0E0-69EA-D0B4-A0720F8B6D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31580" y="3132870"/>
                <a:ext cx="829786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3" name="Encre 53">
                <a:extLst>
                  <a:ext uri="{FF2B5EF4-FFF2-40B4-BE49-F238E27FC236}">
                    <a16:creationId xmlns:a16="http://schemas.microsoft.com/office/drawing/2014/main" id="{E8F2B3EE-EE62-CC0C-409A-DB36B1BE8F32}"/>
                  </a:ext>
                </a:extLst>
              </p14:cNvPr>
              <p14:cNvContentPartPr/>
              <p14:nvPr/>
            </p14:nvContentPartPr>
            <p14:xfrm>
              <a:off x="2677333" y="3211710"/>
              <a:ext cx="1640880" cy="626400"/>
            </p14:xfrm>
          </p:contentPart>
        </mc:Choice>
        <mc:Fallback xmlns="">
          <p:pic>
            <p:nvPicPr>
              <p:cNvPr id="73" name="Encre 53">
                <a:extLst>
                  <a:ext uri="{FF2B5EF4-FFF2-40B4-BE49-F238E27FC236}">
                    <a16:creationId xmlns:a16="http://schemas.microsoft.com/office/drawing/2014/main" id="{E8F2B3EE-EE62-CC0C-409A-DB36B1BE8F3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61850" y="3196230"/>
                <a:ext cx="1671487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6" name="Encre 60">
                <a:extLst>
                  <a:ext uri="{FF2B5EF4-FFF2-40B4-BE49-F238E27FC236}">
                    <a16:creationId xmlns:a16="http://schemas.microsoft.com/office/drawing/2014/main" id="{2A2E4CA4-7849-38EE-F9CA-795B83F9C66C}"/>
                  </a:ext>
                </a:extLst>
              </p14:cNvPr>
              <p14:cNvContentPartPr/>
              <p14:nvPr/>
            </p14:nvContentPartPr>
            <p14:xfrm>
              <a:off x="7138453" y="3047910"/>
              <a:ext cx="1101240" cy="783360"/>
            </p14:xfrm>
          </p:contentPart>
        </mc:Choice>
        <mc:Fallback xmlns="">
          <p:pic>
            <p:nvPicPr>
              <p:cNvPr id="76" name="Encre 60">
                <a:extLst>
                  <a:ext uri="{FF2B5EF4-FFF2-40B4-BE49-F238E27FC236}">
                    <a16:creationId xmlns:a16="http://schemas.microsoft.com/office/drawing/2014/main" id="{2A2E4CA4-7849-38EE-F9CA-795B83F9C66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22973" y="3032437"/>
                <a:ext cx="1131840" cy="813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7" name="Encre 63">
                <a:extLst>
                  <a:ext uri="{FF2B5EF4-FFF2-40B4-BE49-F238E27FC236}">
                    <a16:creationId xmlns:a16="http://schemas.microsoft.com/office/drawing/2014/main" id="{FEA12825-B0F5-8EC6-1FAF-CE1FC628A9E5}"/>
                  </a:ext>
                </a:extLst>
              </p14:cNvPr>
              <p14:cNvContentPartPr/>
              <p14:nvPr/>
            </p14:nvContentPartPr>
            <p14:xfrm>
              <a:off x="1137973" y="4638750"/>
              <a:ext cx="851040" cy="879480"/>
            </p14:xfrm>
          </p:contentPart>
        </mc:Choice>
        <mc:Fallback xmlns="">
          <p:pic>
            <p:nvPicPr>
              <p:cNvPr id="77" name="Encre 63">
                <a:extLst>
                  <a:ext uri="{FF2B5EF4-FFF2-40B4-BE49-F238E27FC236}">
                    <a16:creationId xmlns:a16="http://schemas.microsoft.com/office/drawing/2014/main" id="{FEA12825-B0F5-8EC6-1FAF-CE1FC628A9E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22493" y="4623264"/>
                <a:ext cx="881640" cy="91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8" name="Encre 70">
                <a:extLst>
                  <a:ext uri="{FF2B5EF4-FFF2-40B4-BE49-F238E27FC236}">
                    <a16:creationId xmlns:a16="http://schemas.microsoft.com/office/drawing/2014/main" id="{DDE0DC4C-0492-5556-E450-0231249CD40B}"/>
                  </a:ext>
                </a:extLst>
              </p14:cNvPr>
              <p14:cNvContentPartPr/>
              <p14:nvPr/>
            </p14:nvContentPartPr>
            <p14:xfrm>
              <a:off x="2714413" y="4836390"/>
              <a:ext cx="974160" cy="492120"/>
            </p14:xfrm>
          </p:contentPart>
        </mc:Choice>
        <mc:Fallback xmlns="">
          <p:pic>
            <p:nvPicPr>
              <p:cNvPr id="78" name="Encre 70">
                <a:extLst>
                  <a:ext uri="{FF2B5EF4-FFF2-40B4-BE49-F238E27FC236}">
                    <a16:creationId xmlns:a16="http://schemas.microsoft.com/office/drawing/2014/main" id="{DDE0DC4C-0492-5556-E450-0231249CD40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98927" y="4820899"/>
                <a:ext cx="1004771" cy="522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9" name="Encre 78">
                <a:extLst>
                  <a:ext uri="{FF2B5EF4-FFF2-40B4-BE49-F238E27FC236}">
                    <a16:creationId xmlns:a16="http://schemas.microsoft.com/office/drawing/2014/main" id="{7F3AAD45-41E0-ED36-48A4-9EC994719E78}"/>
                  </a:ext>
                </a:extLst>
              </p14:cNvPr>
              <p14:cNvContentPartPr/>
              <p14:nvPr/>
            </p14:nvContentPartPr>
            <p14:xfrm>
              <a:off x="4592893" y="4986870"/>
              <a:ext cx="587880" cy="320040"/>
            </p14:xfrm>
          </p:contentPart>
        </mc:Choice>
        <mc:Fallback xmlns="">
          <p:pic>
            <p:nvPicPr>
              <p:cNvPr id="79" name="Encre 78">
                <a:extLst>
                  <a:ext uri="{FF2B5EF4-FFF2-40B4-BE49-F238E27FC236}">
                    <a16:creationId xmlns:a16="http://schemas.microsoft.com/office/drawing/2014/main" id="{7F3AAD45-41E0-ED36-48A4-9EC994719E7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77404" y="4971390"/>
                <a:ext cx="618499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Encre 75">
                <a:extLst>
                  <a:ext uri="{FF2B5EF4-FFF2-40B4-BE49-F238E27FC236}">
                    <a16:creationId xmlns:a16="http://schemas.microsoft.com/office/drawing/2014/main" id="{497939B0-EC91-2D2D-5B31-E7DA2D5CBD70}"/>
                  </a:ext>
                </a:extLst>
              </p14:cNvPr>
              <p14:cNvContentPartPr/>
              <p14:nvPr/>
            </p14:nvContentPartPr>
            <p14:xfrm>
              <a:off x="3592813" y="5111430"/>
              <a:ext cx="630000" cy="217440"/>
            </p14:xfrm>
          </p:contentPart>
        </mc:Choice>
        <mc:Fallback xmlns="">
          <p:pic>
            <p:nvPicPr>
              <p:cNvPr id="84" name="Encre 75">
                <a:extLst>
                  <a:ext uri="{FF2B5EF4-FFF2-40B4-BE49-F238E27FC236}">
                    <a16:creationId xmlns:a16="http://schemas.microsoft.com/office/drawing/2014/main" id="{497939B0-EC91-2D2D-5B31-E7DA2D5CBD7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77333" y="5095950"/>
                <a:ext cx="6606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5" name="Encre 84">
                <a:extLst>
                  <a:ext uri="{FF2B5EF4-FFF2-40B4-BE49-F238E27FC236}">
                    <a16:creationId xmlns:a16="http://schemas.microsoft.com/office/drawing/2014/main" id="{594AADAF-716A-9D39-F452-1408467E5652}"/>
                  </a:ext>
                </a:extLst>
              </p14:cNvPr>
              <p14:cNvContentPartPr/>
              <p14:nvPr/>
            </p14:nvContentPartPr>
            <p14:xfrm>
              <a:off x="6937213" y="4973910"/>
              <a:ext cx="185400" cy="153360"/>
            </p14:xfrm>
          </p:contentPart>
        </mc:Choice>
        <mc:Fallback xmlns="">
          <p:pic>
            <p:nvPicPr>
              <p:cNvPr id="85" name="Encre 84">
                <a:extLst>
                  <a:ext uri="{FF2B5EF4-FFF2-40B4-BE49-F238E27FC236}">
                    <a16:creationId xmlns:a16="http://schemas.microsoft.com/office/drawing/2014/main" id="{594AADAF-716A-9D39-F452-1408467E565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21763" y="4958394"/>
                <a:ext cx="215941" cy="184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6" name="Encre 85">
                <a:extLst>
                  <a:ext uri="{FF2B5EF4-FFF2-40B4-BE49-F238E27FC236}">
                    <a16:creationId xmlns:a16="http://schemas.microsoft.com/office/drawing/2014/main" id="{9336E890-5243-D371-952D-B0F02BE098BC}"/>
                  </a:ext>
                </a:extLst>
              </p14:cNvPr>
              <p14:cNvContentPartPr/>
              <p14:nvPr/>
            </p14:nvContentPartPr>
            <p14:xfrm>
              <a:off x="7091293" y="4640550"/>
              <a:ext cx="52560" cy="122040"/>
            </p14:xfrm>
          </p:contentPart>
        </mc:Choice>
        <mc:Fallback xmlns="">
          <p:pic>
            <p:nvPicPr>
              <p:cNvPr id="86" name="Encre 85">
                <a:extLst>
                  <a:ext uri="{FF2B5EF4-FFF2-40B4-BE49-F238E27FC236}">
                    <a16:creationId xmlns:a16="http://schemas.microsoft.com/office/drawing/2014/main" id="{9336E890-5243-D371-952D-B0F02BE098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75918" y="4625070"/>
                <a:ext cx="82952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7" name="Encre 85">
                <a:extLst>
                  <a:ext uri="{FF2B5EF4-FFF2-40B4-BE49-F238E27FC236}">
                    <a16:creationId xmlns:a16="http://schemas.microsoft.com/office/drawing/2014/main" id="{C821B4FF-0219-9A47-61DB-79AFF9A988E6}"/>
                  </a:ext>
                </a:extLst>
              </p14:cNvPr>
              <p14:cNvContentPartPr/>
              <p14:nvPr/>
            </p14:nvContentPartPr>
            <p14:xfrm>
              <a:off x="7651453" y="4730550"/>
              <a:ext cx="773280" cy="476640"/>
            </p14:xfrm>
          </p:contentPart>
        </mc:Choice>
        <mc:Fallback xmlns="">
          <p:pic>
            <p:nvPicPr>
              <p:cNvPr id="87" name="Encre 85">
                <a:extLst>
                  <a:ext uri="{FF2B5EF4-FFF2-40B4-BE49-F238E27FC236}">
                    <a16:creationId xmlns:a16="http://schemas.microsoft.com/office/drawing/2014/main" id="{C821B4FF-0219-9A47-61DB-79AFF9A988E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35966" y="4715058"/>
                <a:ext cx="803894" cy="507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8" name="Encre 85">
                <a:extLst>
                  <a:ext uri="{FF2B5EF4-FFF2-40B4-BE49-F238E27FC236}">
                    <a16:creationId xmlns:a16="http://schemas.microsoft.com/office/drawing/2014/main" id="{E59DEEE3-EBA6-4F60-33D1-9177527A799E}"/>
                  </a:ext>
                </a:extLst>
              </p14:cNvPr>
              <p14:cNvContentPartPr/>
              <p14:nvPr/>
            </p14:nvContentPartPr>
            <p14:xfrm>
              <a:off x="5794213" y="5021790"/>
              <a:ext cx="598320" cy="201600"/>
            </p14:xfrm>
          </p:contentPart>
        </mc:Choice>
        <mc:Fallback xmlns="">
          <p:pic>
            <p:nvPicPr>
              <p:cNvPr id="88" name="Encre 85">
                <a:extLst>
                  <a:ext uri="{FF2B5EF4-FFF2-40B4-BE49-F238E27FC236}">
                    <a16:creationId xmlns:a16="http://schemas.microsoft.com/office/drawing/2014/main" id="{E59DEEE3-EBA6-4F60-33D1-9177527A799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78733" y="5006310"/>
                <a:ext cx="6289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0" name="Encre 100">
                <a:extLst>
                  <a:ext uri="{FF2B5EF4-FFF2-40B4-BE49-F238E27FC236}">
                    <a16:creationId xmlns:a16="http://schemas.microsoft.com/office/drawing/2014/main" id="{12838B1F-0A93-E9FA-8BA8-1483EA251EC0}"/>
                  </a:ext>
                </a:extLst>
              </p14:cNvPr>
              <p14:cNvContentPartPr/>
              <p14:nvPr/>
            </p14:nvContentPartPr>
            <p14:xfrm>
              <a:off x="4418293" y="5540190"/>
              <a:ext cx="1836000" cy="788760"/>
            </p14:xfrm>
          </p:contentPart>
        </mc:Choice>
        <mc:Fallback xmlns="">
          <p:pic>
            <p:nvPicPr>
              <p:cNvPr id="90" name="Encre 100">
                <a:extLst>
                  <a:ext uri="{FF2B5EF4-FFF2-40B4-BE49-F238E27FC236}">
                    <a16:creationId xmlns:a16="http://schemas.microsoft.com/office/drawing/2014/main" id="{12838B1F-0A93-E9FA-8BA8-1483EA251EC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02813" y="5524710"/>
                <a:ext cx="1866600" cy="81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1" name="Encre 100">
                <a:extLst>
                  <a:ext uri="{FF2B5EF4-FFF2-40B4-BE49-F238E27FC236}">
                    <a16:creationId xmlns:a16="http://schemas.microsoft.com/office/drawing/2014/main" id="{7250616A-BE8C-BFA8-2BD6-53CD4F265B71}"/>
                  </a:ext>
                </a:extLst>
              </p14:cNvPr>
              <p14:cNvContentPartPr/>
              <p14:nvPr/>
            </p14:nvContentPartPr>
            <p14:xfrm>
              <a:off x="2705773" y="5683110"/>
              <a:ext cx="1152000" cy="572040"/>
            </p14:xfrm>
          </p:contentPart>
        </mc:Choice>
        <mc:Fallback xmlns="">
          <p:pic>
            <p:nvPicPr>
              <p:cNvPr id="91" name="Encre 100">
                <a:extLst>
                  <a:ext uri="{FF2B5EF4-FFF2-40B4-BE49-F238E27FC236}">
                    <a16:creationId xmlns:a16="http://schemas.microsoft.com/office/drawing/2014/main" id="{7250616A-BE8C-BFA8-2BD6-53CD4F265B7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90298" y="5667630"/>
                <a:ext cx="1182590" cy="60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7834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616" y="5138427"/>
            <a:ext cx="6471167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720" y="4344964"/>
            <a:ext cx="1724168" cy="596400"/>
          </a:xfrm>
          <a:prstGeom prst="rect">
            <a:avLst/>
          </a:prstGeom>
        </p:spPr>
      </p:pic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389F1E3C-CC3B-A6B0-9686-68F29F1ADD47}"/>
              </a:ext>
            </a:extLst>
          </p:cNvPr>
          <p:cNvSpPr/>
          <p:nvPr/>
        </p:nvSpPr>
        <p:spPr>
          <a:xfrm>
            <a:off x="1783307" y="3062710"/>
            <a:ext cx="1314736" cy="7321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95" y="3860993"/>
            <a:ext cx="3846289" cy="155171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1073A98-2AFF-3FE9-5A19-1BBFF6B76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788" y="4233366"/>
            <a:ext cx="535845" cy="1331740"/>
          </a:xfrm>
          <a:prstGeom prst="rect">
            <a:avLst/>
          </a:prstGeom>
        </p:spPr>
      </p:pic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CC21101C-E1DC-E96F-C7D0-FA42FB96AC2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DE1E4216-DC9D-AAE8-7C17-320991260ADD}"/>
              </a:ext>
            </a:extLst>
          </p:cNvPr>
          <p:cNvSpPr/>
          <p:nvPr/>
        </p:nvSpPr>
        <p:spPr>
          <a:xfrm>
            <a:off x="1783307" y="2682489"/>
            <a:ext cx="1314736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98D0AA35-7373-93BD-ED50-9736EB93E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31" y="4838006"/>
            <a:ext cx="275340" cy="22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12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280" y="5138428"/>
            <a:ext cx="492150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4"/>
            <a:ext cx="1724168" cy="134635"/>
          </a:xfrm>
          <a:prstGeom prst="rect">
            <a:avLst/>
          </a:prstGeom>
        </p:spPr>
      </p:pic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389F1E3C-CC3B-A6B0-9686-68F29F1ADD47}"/>
              </a:ext>
            </a:extLst>
          </p:cNvPr>
          <p:cNvSpPr/>
          <p:nvPr/>
        </p:nvSpPr>
        <p:spPr>
          <a:xfrm>
            <a:off x="1783307" y="3062710"/>
            <a:ext cx="1314736" cy="7321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95" y="3860993"/>
            <a:ext cx="3846289" cy="155171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1073A98-2AFF-3FE9-5A19-1BBFF6B76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788" y="4233366"/>
            <a:ext cx="535845" cy="1331740"/>
          </a:xfrm>
          <a:prstGeom prst="rect">
            <a:avLst/>
          </a:prstGeom>
        </p:spPr>
      </p:pic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CC21101C-E1DC-E96F-C7D0-FA42FB96AC2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F9970FEE-E2B5-7637-FFEA-A23CD06B9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31" y="4838006"/>
            <a:ext cx="275340" cy="225279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1E824424-833B-FDB3-93A3-3808CF246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524" y="6083299"/>
            <a:ext cx="275340" cy="225279"/>
          </a:xfrm>
          <a:prstGeom prst="rect">
            <a:avLst/>
          </a:prstGeom>
        </p:spPr>
      </p:pic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C9F7642E-DC7B-B5AC-024B-D4F186E6C76D}"/>
              </a:ext>
            </a:extLst>
          </p:cNvPr>
          <p:cNvSpPr/>
          <p:nvPr/>
        </p:nvSpPr>
        <p:spPr>
          <a:xfrm>
            <a:off x="1783307" y="3171091"/>
            <a:ext cx="1314736" cy="7321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3E0A4E96-1E87-78EC-022B-FB584CA080CE}"/>
              </a:ext>
            </a:extLst>
          </p:cNvPr>
          <p:cNvSpPr/>
          <p:nvPr/>
        </p:nvSpPr>
        <p:spPr>
          <a:xfrm>
            <a:off x="894303" y="2121635"/>
            <a:ext cx="1339381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7" name="Graphique 66" descr="Badge Tick1 avec un remplissage uni">
            <a:extLst>
              <a:ext uri="{FF2B5EF4-FFF2-40B4-BE49-F238E27FC236}">
                <a16:creationId xmlns:a16="http://schemas.microsoft.com/office/drawing/2014/main" id="{13E766BC-A9EE-8061-02AE-EB8FF1CD19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5730" y="2030128"/>
            <a:ext cx="473605" cy="47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1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280" y="5138428"/>
            <a:ext cx="492150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4"/>
            <a:ext cx="1724168" cy="134635"/>
          </a:xfrm>
          <a:prstGeom prst="rect">
            <a:avLst/>
          </a:prstGeom>
        </p:spPr>
      </p:pic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389F1E3C-CC3B-A6B0-9686-68F29F1ADD47}"/>
              </a:ext>
            </a:extLst>
          </p:cNvPr>
          <p:cNvSpPr/>
          <p:nvPr/>
        </p:nvSpPr>
        <p:spPr>
          <a:xfrm>
            <a:off x="1783307" y="3062710"/>
            <a:ext cx="1314736" cy="7321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95" y="3860993"/>
            <a:ext cx="3846289" cy="155171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1073A98-2AFF-3FE9-5A19-1BBFF6B76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788" y="4233366"/>
            <a:ext cx="535845" cy="1331740"/>
          </a:xfrm>
          <a:prstGeom prst="rect">
            <a:avLst/>
          </a:prstGeom>
        </p:spPr>
      </p:pic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CC21101C-E1DC-E96F-C7D0-FA42FB96AC2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F9970FEE-E2B5-7637-FFEA-A23CD06B9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31" y="4838006"/>
            <a:ext cx="275340" cy="225279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1E824424-833B-FDB3-93A3-3808CF246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524" y="6083299"/>
            <a:ext cx="275340" cy="225279"/>
          </a:xfrm>
          <a:prstGeom prst="rect">
            <a:avLst/>
          </a:prstGeom>
        </p:spPr>
      </p:pic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C9F7642E-DC7B-B5AC-024B-D4F186E6C76D}"/>
              </a:ext>
            </a:extLst>
          </p:cNvPr>
          <p:cNvSpPr/>
          <p:nvPr/>
        </p:nvSpPr>
        <p:spPr>
          <a:xfrm>
            <a:off x="1783307" y="3171091"/>
            <a:ext cx="1314736" cy="7321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3E0A4E96-1E87-78EC-022B-FB584CA080CE}"/>
              </a:ext>
            </a:extLst>
          </p:cNvPr>
          <p:cNvSpPr/>
          <p:nvPr/>
        </p:nvSpPr>
        <p:spPr>
          <a:xfrm>
            <a:off x="894303" y="2385286"/>
            <a:ext cx="3850417" cy="28586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483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280" y="5138428"/>
            <a:ext cx="492150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389F1E3C-CC3B-A6B0-9686-68F29F1ADD47}"/>
              </a:ext>
            </a:extLst>
          </p:cNvPr>
          <p:cNvSpPr/>
          <p:nvPr/>
        </p:nvSpPr>
        <p:spPr>
          <a:xfrm>
            <a:off x="1783307" y="3062710"/>
            <a:ext cx="1314736" cy="7321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95" y="3860993"/>
            <a:ext cx="3846289" cy="155171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1073A98-2AFF-3FE9-5A19-1BBFF6B76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788" y="4233366"/>
            <a:ext cx="535845" cy="1331740"/>
          </a:xfrm>
          <a:prstGeom prst="rect">
            <a:avLst/>
          </a:prstGeom>
        </p:spPr>
      </p:pic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CC21101C-E1DC-E96F-C7D0-FA42FB96AC2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F9970FEE-E2B5-7637-FFEA-A23CD06B9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31" y="4838006"/>
            <a:ext cx="275340" cy="225279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1E824424-833B-FDB3-93A3-3808CF246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524" y="6083299"/>
            <a:ext cx="275340" cy="225279"/>
          </a:xfrm>
          <a:prstGeom prst="rect">
            <a:avLst/>
          </a:prstGeom>
        </p:spPr>
      </p:pic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C9F7642E-DC7B-B5AC-024B-D4F186E6C76D}"/>
              </a:ext>
            </a:extLst>
          </p:cNvPr>
          <p:cNvSpPr/>
          <p:nvPr/>
        </p:nvSpPr>
        <p:spPr>
          <a:xfrm>
            <a:off x="1783307" y="3171091"/>
            <a:ext cx="1314736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A8A8AB9F-734D-18C8-08A0-3E9B9B424DC5}"/>
              </a:ext>
            </a:extLst>
          </p:cNvPr>
          <p:cNvSpPr/>
          <p:nvPr/>
        </p:nvSpPr>
        <p:spPr>
          <a:xfrm>
            <a:off x="3400282" y="2682489"/>
            <a:ext cx="1314736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282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0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389F1E3C-CC3B-A6B0-9686-68F29F1ADD47}"/>
              </a:ext>
            </a:extLst>
          </p:cNvPr>
          <p:cNvSpPr/>
          <p:nvPr/>
        </p:nvSpPr>
        <p:spPr>
          <a:xfrm>
            <a:off x="1783307" y="3062710"/>
            <a:ext cx="1314736" cy="7321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95" y="3860993"/>
            <a:ext cx="3846289" cy="155171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1073A98-2AFF-3FE9-5A19-1BBFF6B76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788" y="4233366"/>
            <a:ext cx="535845" cy="1331740"/>
          </a:xfrm>
          <a:prstGeom prst="rect">
            <a:avLst/>
          </a:prstGeom>
        </p:spPr>
      </p:pic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CC21101C-E1DC-E96F-C7D0-FA42FB96AC2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F9970FEE-E2B5-7637-FFEA-A23CD06B9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31" y="4838006"/>
            <a:ext cx="275340" cy="225279"/>
          </a:xfrm>
          <a:prstGeom prst="rect">
            <a:avLst/>
          </a:prstGeom>
        </p:spPr>
      </p:pic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C9F7642E-DC7B-B5AC-024B-D4F186E6C76D}"/>
              </a:ext>
            </a:extLst>
          </p:cNvPr>
          <p:cNvSpPr/>
          <p:nvPr/>
        </p:nvSpPr>
        <p:spPr>
          <a:xfrm>
            <a:off x="1783307" y="3171091"/>
            <a:ext cx="1314736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100232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A8A8AB9F-734D-18C8-08A0-3E9B9B424DC5}"/>
              </a:ext>
            </a:extLst>
          </p:cNvPr>
          <p:cNvSpPr/>
          <p:nvPr/>
        </p:nvSpPr>
        <p:spPr>
          <a:xfrm flipV="1">
            <a:off x="3400282" y="2965684"/>
            <a:ext cx="1314736" cy="73215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6B151CE9-499A-939B-A089-DA77130B9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461" y="6083299"/>
            <a:ext cx="275340" cy="225279"/>
          </a:xfrm>
          <a:prstGeom prst="rect">
            <a:avLst/>
          </a:prstGeom>
        </p:spPr>
      </p:pic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1DB1EEF7-D24F-35D9-45CE-4CC71F087667}"/>
              </a:ext>
            </a:extLst>
          </p:cNvPr>
          <p:cNvSpPr/>
          <p:nvPr/>
        </p:nvSpPr>
        <p:spPr>
          <a:xfrm>
            <a:off x="894303" y="2121635"/>
            <a:ext cx="1339381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9" name="Graphique 68" descr="Badge Tick1 avec un remplissage uni">
            <a:extLst>
              <a:ext uri="{FF2B5EF4-FFF2-40B4-BE49-F238E27FC236}">
                <a16:creationId xmlns:a16="http://schemas.microsoft.com/office/drawing/2014/main" id="{3A77202B-724C-857E-5A17-44D60CAF61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5730" y="2030128"/>
            <a:ext cx="473605" cy="473605"/>
          </a:xfrm>
          <a:prstGeom prst="rect">
            <a:avLst/>
          </a:prstGeom>
        </p:spPr>
      </p:pic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E92A4536-B4ED-2ED1-CC27-F9BEA0ADAE58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752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389F1E3C-CC3B-A6B0-9686-68F29F1ADD47}"/>
              </a:ext>
            </a:extLst>
          </p:cNvPr>
          <p:cNvSpPr/>
          <p:nvPr/>
        </p:nvSpPr>
        <p:spPr>
          <a:xfrm>
            <a:off x="1783307" y="3062710"/>
            <a:ext cx="1314736" cy="7321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95" y="3860993"/>
            <a:ext cx="3846289" cy="155171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1073A98-2AFF-3FE9-5A19-1BBFF6B76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788" y="4233366"/>
            <a:ext cx="535845" cy="1331740"/>
          </a:xfrm>
          <a:prstGeom prst="rect">
            <a:avLst/>
          </a:prstGeom>
        </p:spPr>
      </p:pic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CC21101C-E1DC-E96F-C7D0-FA42FB96AC2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F9970FEE-E2B5-7637-FFEA-A23CD06B9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31" y="4838006"/>
            <a:ext cx="275340" cy="225279"/>
          </a:xfrm>
          <a:prstGeom prst="rect">
            <a:avLst/>
          </a:prstGeom>
        </p:spPr>
      </p:pic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C9F7642E-DC7B-B5AC-024B-D4F186E6C76D}"/>
              </a:ext>
            </a:extLst>
          </p:cNvPr>
          <p:cNvSpPr/>
          <p:nvPr/>
        </p:nvSpPr>
        <p:spPr>
          <a:xfrm>
            <a:off x="1783307" y="3171091"/>
            <a:ext cx="1314736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A8A8AB9F-734D-18C8-08A0-3E9B9B424DC5}"/>
              </a:ext>
            </a:extLst>
          </p:cNvPr>
          <p:cNvSpPr/>
          <p:nvPr/>
        </p:nvSpPr>
        <p:spPr>
          <a:xfrm flipV="1">
            <a:off x="3400282" y="2965684"/>
            <a:ext cx="1314736" cy="73215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F6958E8A-DE6D-6A54-3F96-CB55BA7E0435}"/>
              </a:ext>
            </a:extLst>
          </p:cNvPr>
          <p:cNvSpPr/>
          <p:nvPr/>
        </p:nvSpPr>
        <p:spPr>
          <a:xfrm>
            <a:off x="894303" y="2385286"/>
            <a:ext cx="3850417" cy="28586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97278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389F1E3C-CC3B-A6B0-9686-68F29F1ADD47}"/>
              </a:ext>
            </a:extLst>
          </p:cNvPr>
          <p:cNvSpPr/>
          <p:nvPr/>
        </p:nvSpPr>
        <p:spPr>
          <a:xfrm>
            <a:off x="1783307" y="3062710"/>
            <a:ext cx="1314736" cy="7321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95" y="3860993"/>
            <a:ext cx="3846289" cy="155171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1073A98-2AFF-3FE9-5A19-1BBFF6B76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788" y="4233366"/>
            <a:ext cx="535845" cy="1331740"/>
          </a:xfrm>
          <a:prstGeom prst="rect">
            <a:avLst/>
          </a:prstGeom>
        </p:spPr>
      </p:pic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CC21101C-E1DC-E96F-C7D0-FA42FB96AC2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F9970FEE-E2B5-7637-FFEA-A23CD06B9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31" y="4838006"/>
            <a:ext cx="275340" cy="225279"/>
          </a:xfrm>
          <a:prstGeom prst="rect">
            <a:avLst/>
          </a:prstGeom>
        </p:spPr>
      </p:pic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C9F7642E-DC7B-B5AC-024B-D4F186E6C76D}"/>
              </a:ext>
            </a:extLst>
          </p:cNvPr>
          <p:cNvSpPr/>
          <p:nvPr/>
        </p:nvSpPr>
        <p:spPr>
          <a:xfrm>
            <a:off x="1783307" y="3171091"/>
            <a:ext cx="1314736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A8A8AB9F-734D-18C8-08A0-3E9B9B424DC5}"/>
              </a:ext>
            </a:extLst>
          </p:cNvPr>
          <p:cNvSpPr/>
          <p:nvPr/>
        </p:nvSpPr>
        <p:spPr>
          <a:xfrm flipV="1">
            <a:off x="3400282" y="2965684"/>
            <a:ext cx="1314736" cy="73215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F6958E8A-DE6D-6A54-3F96-CB55BA7E0435}"/>
              </a:ext>
            </a:extLst>
          </p:cNvPr>
          <p:cNvSpPr/>
          <p:nvPr/>
        </p:nvSpPr>
        <p:spPr>
          <a:xfrm>
            <a:off x="894303" y="2385286"/>
            <a:ext cx="3850417" cy="28586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04293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389F1E3C-CC3B-A6B0-9686-68F29F1ADD47}"/>
              </a:ext>
            </a:extLst>
          </p:cNvPr>
          <p:cNvSpPr/>
          <p:nvPr/>
        </p:nvSpPr>
        <p:spPr>
          <a:xfrm>
            <a:off x="1783307" y="3062710"/>
            <a:ext cx="1314736" cy="7321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95" y="3860993"/>
            <a:ext cx="3846289" cy="155171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1073A98-2AFF-3FE9-5A19-1BBFF6B76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788" y="4233366"/>
            <a:ext cx="535845" cy="1331740"/>
          </a:xfrm>
          <a:prstGeom prst="rect">
            <a:avLst/>
          </a:prstGeom>
        </p:spPr>
      </p:pic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CC21101C-E1DC-E96F-C7D0-FA42FB96AC2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F9970FEE-E2B5-7637-FFEA-A23CD06B9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31" y="4838006"/>
            <a:ext cx="275340" cy="225279"/>
          </a:xfrm>
          <a:prstGeom prst="rect">
            <a:avLst/>
          </a:prstGeom>
        </p:spPr>
      </p:pic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C9F7642E-DC7B-B5AC-024B-D4F186E6C76D}"/>
              </a:ext>
            </a:extLst>
          </p:cNvPr>
          <p:cNvSpPr/>
          <p:nvPr/>
        </p:nvSpPr>
        <p:spPr>
          <a:xfrm>
            <a:off x="1783307" y="3171091"/>
            <a:ext cx="1314736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6F345576-8A29-D5AF-A2D8-8D748CFD40F7}"/>
              </a:ext>
            </a:extLst>
          </p:cNvPr>
          <p:cNvSpPr/>
          <p:nvPr/>
        </p:nvSpPr>
        <p:spPr>
          <a:xfrm>
            <a:off x="3400282" y="2976100"/>
            <a:ext cx="1314736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70376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389F1E3C-CC3B-A6B0-9686-68F29F1ADD47}"/>
              </a:ext>
            </a:extLst>
          </p:cNvPr>
          <p:cNvSpPr/>
          <p:nvPr/>
        </p:nvSpPr>
        <p:spPr>
          <a:xfrm>
            <a:off x="1783307" y="3062710"/>
            <a:ext cx="1314736" cy="7321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95" y="3860993"/>
            <a:ext cx="3846289" cy="155171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1073A98-2AFF-3FE9-5A19-1BBFF6B76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788" y="4233366"/>
            <a:ext cx="535845" cy="1331740"/>
          </a:xfrm>
          <a:prstGeom prst="rect">
            <a:avLst/>
          </a:prstGeom>
        </p:spPr>
      </p:pic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CC21101C-E1DC-E96F-C7D0-FA42FB96AC2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F9970FEE-E2B5-7637-FFEA-A23CD06B9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31" y="4838006"/>
            <a:ext cx="275340" cy="225279"/>
          </a:xfrm>
          <a:prstGeom prst="rect">
            <a:avLst/>
          </a:prstGeom>
        </p:spPr>
      </p:pic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C9F7642E-DC7B-B5AC-024B-D4F186E6C76D}"/>
              </a:ext>
            </a:extLst>
          </p:cNvPr>
          <p:cNvSpPr/>
          <p:nvPr/>
        </p:nvSpPr>
        <p:spPr>
          <a:xfrm>
            <a:off x="1783307" y="3171091"/>
            <a:ext cx="1314736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6F345576-8A29-D5AF-A2D8-8D748CFD40F7}"/>
              </a:ext>
            </a:extLst>
          </p:cNvPr>
          <p:cNvSpPr/>
          <p:nvPr/>
        </p:nvSpPr>
        <p:spPr>
          <a:xfrm>
            <a:off x="3400780" y="3179184"/>
            <a:ext cx="1314736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fr-CH" dirty="0"/>
          </a:p>
        </p:txBody>
      </p:sp>
      <p:sp>
        <p:nvSpPr>
          <p:cNvPr id="4" name="Signe Plus 3">
            <a:extLst>
              <a:ext uri="{FF2B5EF4-FFF2-40B4-BE49-F238E27FC236}">
                <a16:creationId xmlns:a16="http://schemas.microsoft.com/office/drawing/2014/main" id="{1727D574-9E66-253A-A8A0-9AA0EAA20C2A}"/>
              </a:ext>
            </a:extLst>
          </p:cNvPr>
          <p:cNvSpPr/>
          <p:nvPr/>
        </p:nvSpPr>
        <p:spPr>
          <a:xfrm>
            <a:off x="3118160" y="3178176"/>
            <a:ext cx="260931" cy="26093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3014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389F1E3C-CC3B-A6B0-9686-68F29F1ADD47}"/>
              </a:ext>
            </a:extLst>
          </p:cNvPr>
          <p:cNvSpPr/>
          <p:nvPr/>
        </p:nvSpPr>
        <p:spPr>
          <a:xfrm>
            <a:off x="1783307" y="3062710"/>
            <a:ext cx="1314736" cy="7321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95" y="3860993"/>
            <a:ext cx="3846289" cy="155171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1073A98-2AFF-3FE9-5A19-1BBFF6B76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788" y="4233366"/>
            <a:ext cx="535845" cy="1331740"/>
          </a:xfrm>
          <a:prstGeom prst="rect">
            <a:avLst/>
          </a:prstGeom>
        </p:spPr>
      </p:pic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CC21101C-E1DC-E96F-C7D0-FA42FB96AC2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C9F7642E-DC7B-B5AC-024B-D4F186E6C76D}"/>
              </a:ext>
            </a:extLst>
          </p:cNvPr>
          <p:cNvSpPr/>
          <p:nvPr/>
        </p:nvSpPr>
        <p:spPr>
          <a:xfrm>
            <a:off x="1783306" y="3171091"/>
            <a:ext cx="293601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6997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4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Rectangle 2056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797" y="1122363"/>
            <a:ext cx="3084758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DP (Dynamic Programming) = ?</a:t>
            </a:r>
          </a:p>
        </p:txBody>
      </p:sp>
      <p:grpSp>
        <p:nvGrpSpPr>
          <p:cNvPr id="2080" name="Group 2058">
            <a:extLst>
              <a:ext uri="{FF2B5EF4-FFF2-40B4-BE49-F238E27FC236}">
                <a16:creationId xmlns:a16="http://schemas.microsoft.com/office/drawing/2014/main" id="{9A19A3F5-314C-46CC-8695-7C6BFCACF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1664" y="73152"/>
            <a:ext cx="1178966" cy="232963"/>
            <a:chOff x="7763256" y="73152"/>
            <a:chExt cx="1178966" cy="232963"/>
          </a:xfrm>
        </p:grpSpPr>
        <p:sp>
          <p:nvSpPr>
            <p:cNvPr id="2082" name="Rectangle 64">
              <a:extLst>
                <a:ext uri="{FF2B5EF4-FFF2-40B4-BE49-F238E27FC236}">
                  <a16:creationId xmlns:a16="http://schemas.microsoft.com/office/drawing/2014/main" id="{278F674D-D76D-4798-B032-C8B53BB24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3" name="Rectangle 66">
              <a:extLst>
                <a:ext uri="{FF2B5EF4-FFF2-40B4-BE49-F238E27FC236}">
                  <a16:creationId xmlns:a16="http://schemas.microsoft.com/office/drawing/2014/main" id="{93C95A67-CFD6-49FD-BAAA-A697C0CD3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Rectangle 64">
              <a:extLst>
                <a:ext uri="{FF2B5EF4-FFF2-40B4-BE49-F238E27FC236}">
                  <a16:creationId xmlns:a16="http://schemas.microsoft.com/office/drawing/2014/main" id="{182CC514-9A22-43DC-9B8B-274A1BA4F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4" name="Rectangle 66">
              <a:extLst>
                <a:ext uri="{FF2B5EF4-FFF2-40B4-BE49-F238E27FC236}">
                  <a16:creationId xmlns:a16="http://schemas.microsoft.com/office/drawing/2014/main" id="{C5736E08-B988-4CC3-A244-9E5F806B4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Rectangle 64">
              <a:extLst>
                <a:ext uri="{FF2B5EF4-FFF2-40B4-BE49-F238E27FC236}">
                  <a16:creationId xmlns:a16="http://schemas.microsoft.com/office/drawing/2014/main" id="{B2938EAC-3109-4B44-9E80-A9A7D99F1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5" name="Rectangle 66">
              <a:extLst>
                <a:ext uri="{FF2B5EF4-FFF2-40B4-BE49-F238E27FC236}">
                  <a16:creationId xmlns:a16="http://schemas.microsoft.com/office/drawing/2014/main" id="{E10B9525-3F05-4446-8486-E44910EE6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Rectangle 64">
              <a:extLst>
                <a:ext uri="{FF2B5EF4-FFF2-40B4-BE49-F238E27FC236}">
                  <a16:creationId xmlns:a16="http://schemas.microsoft.com/office/drawing/2014/main" id="{F93E511D-E6DC-4D13-976A-0110E165A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Rectangle 66">
              <a:extLst>
                <a:ext uri="{FF2B5EF4-FFF2-40B4-BE49-F238E27FC236}">
                  <a16:creationId xmlns:a16="http://schemas.microsoft.com/office/drawing/2014/main" id="{85684F25-E83E-4E6D-AD9A-B9BDDB0E7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Rectangle 64">
              <a:extLst>
                <a:ext uri="{FF2B5EF4-FFF2-40B4-BE49-F238E27FC236}">
                  <a16:creationId xmlns:a16="http://schemas.microsoft.com/office/drawing/2014/main" id="{118B2579-8426-416F-8744-D7EB91511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Rectangle 66">
              <a:extLst>
                <a:ext uri="{FF2B5EF4-FFF2-40B4-BE49-F238E27FC236}">
                  <a16:creationId xmlns:a16="http://schemas.microsoft.com/office/drawing/2014/main" id="{5B4CB9E6-5FA1-4665-888E-BEBD41CC8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Rectangle 64">
              <a:extLst>
                <a:ext uri="{FF2B5EF4-FFF2-40B4-BE49-F238E27FC236}">
                  <a16:creationId xmlns:a16="http://schemas.microsoft.com/office/drawing/2014/main" id="{5095E589-7E16-4865-B076-8C04BA65A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Rectangle 66">
              <a:extLst>
                <a:ext uri="{FF2B5EF4-FFF2-40B4-BE49-F238E27FC236}">
                  <a16:creationId xmlns:a16="http://schemas.microsoft.com/office/drawing/2014/main" id="{6D0546CB-725B-4586-BEDD-A8E1DA49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Rectangle 64">
              <a:extLst>
                <a:ext uri="{FF2B5EF4-FFF2-40B4-BE49-F238E27FC236}">
                  <a16:creationId xmlns:a16="http://schemas.microsoft.com/office/drawing/2014/main" id="{AB5EE017-5E43-4AB4-BF17-C2150694C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Rectangle 66">
              <a:extLst>
                <a:ext uri="{FF2B5EF4-FFF2-40B4-BE49-F238E27FC236}">
                  <a16:creationId xmlns:a16="http://schemas.microsoft.com/office/drawing/2014/main" id="{456BFE42-FE3E-4763-A6E8-BC9C34C10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Rectangle 64">
              <a:extLst>
                <a:ext uri="{FF2B5EF4-FFF2-40B4-BE49-F238E27FC236}">
                  <a16:creationId xmlns:a16="http://schemas.microsoft.com/office/drawing/2014/main" id="{A395DBA0-7465-4857-B1C8-CB25971B0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5" name="Rectangle 66">
              <a:extLst>
                <a:ext uri="{FF2B5EF4-FFF2-40B4-BE49-F238E27FC236}">
                  <a16:creationId xmlns:a16="http://schemas.microsoft.com/office/drawing/2014/main" id="{BC8EB897-B7B1-4BAD-AB7C-A40DE6F4B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6" name="Rectangle 64">
              <a:extLst>
                <a:ext uri="{FF2B5EF4-FFF2-40B4-BE49-F238E27FC236}">
                  <a16:creationId xmlns:a16="http://schemas.microsoft.com/office/drawing/2014/main" id="{4664B19C-7F4F-4092-ADCA-581CE08E1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7" name="Rectangle 66">
              <a:extLst>
                <a:ext uri="{FF2B5EF4-FFF2-40B4-BE49-F238E27FC236}">
                  <a16:creationId xmlns:a16="http://schemas.microsoft.com/office/drawing/2014/main" id="{1841D5A7-F7A1-4A43-834B-F6DF2B0E2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8" name="Rectangle 64">
              <a:extLst>
                <a:ext uri="{FF2B5EF4-FFF2-40B4-BE49-F238E27FC236}">
                  <a16:creationId xmlns:a16="http://schemas.microsoft.com/office/drawing/2014/main" id="{07387B72-31EA-4F4A-8CAD-2132C33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9" name="Rectangle 66">
              <a:extLst>
                <a:ext uri="{FF2B5EF4-FFF2-40B4-BE49-F238E27FC236}">
                  <a16:creationId xmlns:a16="http://schemas.microsoft.com/office/drawing/2014/main" id="{99841BC6-D90A-4F47-B7B0-21B4DEA24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5AD606C3-CA84-3068-47F3-3690F85009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9459"/>
          <a:stretch/>
        </p:blipFill>
        <p:spPr>
          <a:xfrm>
            <a:off x="224949" y="576072"/>
            <a:ext cx="3919228" cy="5522976"/>
          </a:xfrm>
          <a:prstGeom prst="rect">
            <a:avLst/>
          </a:prstGeom>
        </p:spPr>
      </p:pic>
      <p:pic>
        <p:nvPicPr>
          <p:cNvPr id="2050" name="Picture 2" descr="Une image contenant texte, personne, intérieur, homme&#10;&#10;Description générée automatiquement">
            <a:extLst>
              <a:ext uri="{FF2B5EF4-FFF2-40B4-BE49-F238E27FC236}">
                <a16:creationId xmlns:a16="http://schemas.microsoft.com/office/drawing/2014/main" id="{0230CCFF-5BAC-4F42-77A9-74C808488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r="919" b="-2"/>
          <a:stretch/>
        </p:blipFill>
        <p:spPr bwMode="auto">
          <a:xfrm>
            <a:off x="4346544" y="576072"/>
            <a:ext cx="3922776" cy="5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1" name="Rectangle 2080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389F1E3C-CC3B-A6B0-9686-68F29F1ADD47}"/>
              </a:ext>
            </a:extLst>
          </p:cNvPr>
          <p:cNvSpPr/>
          <p:nvPr/>
        </p:nvSpPr>
        <p:spPr>
          <a:xfrm>
            <a:off x="1783307" y="3062710"/>
            <a:ext cx="1314736" cy="7321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95" y="3860993"/>
            <a:ext cx="3846289" cy="155171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1073A98-2AFF-3FE9-5A19-1BBFF6B76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788" y="4233366"/>
            <a:ext cx="535845" cy="1331740"/>
          </a:xfrm>
          <a:prstGeom prst="rect">
            <a:avLst/>
          </a:prstGeom>
        </p:spPr>
      </p:pic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CC21101C-E1DC-E96F-C7D0-FA42FB96AC2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C9F7642E-DC7B-B5AC-024B-D4F186E6C76D}"/>
              </a:ext>
            </a:extLst>
          </p:cNvPr>
          <p:cNvSpPr/>
          <p:nvPr/>
        </p:nvSpPr>
        <p:spPr>
          <a:xfrm>
            <a:off x="868681" y="2672226"/>
            <a:ext cx="914625" cy="463700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2"/>
            <a:ext cx="1724168" cy="1174137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03666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389F1E3C-CC3B-A6B0-9686-68F29F1ADD47}"/>
              </a:ext>
            </a:extLst>
          </p:cNvPr>
          <p:cNvSpPr/>
          <p:nvPr/>
        </p:nvSpPr>
        <p:spPr>
          <a:xfrm>
            <a:off x="1783307" y="3062710"/>
            <a:ext cx="1314736" cy="312592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95" y="3860993"/>
            <a:ext cx="3846289" cy="155171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1073A98-2AFF-3FE9-5A19-1BBFF6B76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788" y="4233366"/>
            <a:ext cx="535845" cy="1331740"/>
          </a:xfrm>
          <a:prstGeom prst="rect">
            <a:avLst/>
          </a:prstGeom>
        </p:spPr>
      </p:pic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CC21101C-E1DC-E96F-C7D0-FA42FB96AC2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119814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EDE03920-1C3E-90C5-3F0D-C273ADD5B753}"/>
              </a:ext>
            </a:extLst>
          </p:cNvPr>
          <p:cNvSpPr/>
          <p:nvPr/>
        </p:nvSpPr>
        <p:spPr>
          <a:xfrm>
            <a:off x="3393440" y="2676230"/>
            <a:ext cx="1394450" cy="28586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702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403" y="3860993"/>
            <a:ext cx="2767781" cy="1551713"/>
          </a:xfrm>
          <a:prstGeom prst="rect">
            <a:avLst/>
          </a:prstGeom>
        </p:spPr>
      </p:pic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24D4F07A-5FA4-1413-278C-C20EF0A0710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60C22596-12FF-ED7D-6127-B3FF10101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822" y="4813297"/>
            <a:ext cx="275340" cy="225279"/>
          </a:xfrm>
          <a:prstGeom prst="rect">
            <a:avLst/>
          </a:prstGeom>
        </p:spPr>
      </p:pic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F068CFAA-63B5-50D2-6CD5-D5CDAD06554A}"/>
              </a:ext>
            </a:extLst>
          </p:cNvPr>
          <p:cNvSpPr/>
          <p:nvPr/>
        </p:nvSpPr>
        <p:spPr>
          <a:xfrm>
            <a:off x="1783307" y="3062710"/>
            <a:ext cx="1314736" cy="312592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43338C76-05E5-716A-3201-2EFDD484FF19}"/>
              </a:ext>
            </a:extLst>
          </p:cNvPr>
          <p:cNvSpPr/>
          <p:nvPr/>
        </p:nvSpPr>
        <p:spPr>
          <a:xfrm flipV="1">
            <a:off x="3393440" y="2962091"/>
            <a:ext cx="1394450" cy="7321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98488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403" y="3860993"/>
            <a:ext cx="2767781" cy="1551713"/>
          </a:xfrm>
          <a:prstGeom prst="rect">
            <a:avLst/>
          </a:prstGeom>
        </p:spPr>
      </p:pic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24D4F07A-5FA4-1413-278C-C20EF0A0710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60C22596-12FF-ED7D-6127-B3FF10101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822" y="4813297"/>
            <a:ext cx="275340" cy="225279"/>
          </a:xfrm>
          <a:prstGeom prst="rect">
            <a:avLst/>
          </a:prstGeom>
        </p:spPr>
      </p:pic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6BA54A18-9D1D-A82A-6A8B-5A8022B4FDF4}"/>
              </a:ext>
            </a:extLst>
          </p:cNvPr>
          <p:cNvSpPr/>
          <p:nvPr/>
        </p:nvSpPr>
        <p:spPr>
          <a:xfrm>
            <a:off x="894303" y="2121635"/>
            <a:ext cx="1339381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4" name="Graphique 63" descr="Badge Tick1 avec un remplissage uni">
            <a:extLst>
              <a:ext uri="{FF2B5EF4-FFF2-40B4-BE49-F238E27FC236}">
                <a16:creationId xmlns:a16="http://schemas.microsoft.com/office/drawing/2014/main" id="{CB290236-D978-5637-5E8F-4FC35EAAEF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5730" y="2030128"/>
            <a:ext cx="473605" cy="473605"/>
          </a:xfrm>
          <a:prstGeom prst="rect">
            <a:avLst/>
          </a:prstGeom>
        </p:spPr>
      </p:pic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06F4F6EE-8B98-9DB8-F4AE-FC9B7152BA4B}"/>
              </a:ext>
            </a:extLst>
          </p:cNvPr>
          <p:cNvSpPr/>
          <p:nvPr/>
        </p:nvSpPr>
        <p:spPr>
          <a:xfrm>
            <a:off x="1783307" y="3062710"/>
            <a:ext cx="1314736" cy="312592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B06E8B34-5355-C24A-B68A-BF5C88A772F7}"/>
              </a:ext>
            </a:extLst>
          </p:cNvPr>
          <p:cNvSpPr/>
          <p:nvPr/>
        </p:nvSpPr>
        <p:spPr>
          <a:xfrm flipV="1">
            <a:off x="3393440" y="2962091"/>
            <a:ext cx="1394450" cy="7321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6683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403" y="3860993"/>
            <a:ext cx="2767781" cy="1551713"/>
          </a:xfrm>
          <a:prstGeom prst="rect">
            <a:avLst/>
          </a:prstGeom>
        </p:spPr>
      </p:pic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24D4F07A-5FA4-1413-278C-C20EF0A0710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60C22596-12FF-ED7D-6127-B3FF10101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822" y="4813297"/>
            <a:ext cx="275340" cy="225279"/>
          </a:xfrm>
          <a:prstGeom prst="rect">
            <a:avLst/>
          </a:prstGeom>
        </p:spPr>
      </p:pic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6BA54A18-9D1D-A82A-6A8B-5A8022B4FDF4}"/>
              </a:ext>
            </a:extLst>
          </p:cNvPr>
          <p:cNvSpPr/>
          <p:nvPr/>
        </p:nvSpPr>
        <p:spPr>
          <a:xfrm>
            <a:off x="879063" y="2412017"/>
            <a:ext cx="1676177" cy="293584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06F4F6EE-8B98-9DB8-F4AE-FC9B7152BA4B}"/>
              </a:ext>
            </a:extLst>
          </p:cNvPr>
          <p:cNvSpPr/>
          <p:nvPr/>
        </p:nvSpPr>
        <p:spPr>
          <a:xfrm>
            <a:off x="1783307" y="3062710"/>
            <a:ext cx="1314736" cy="312592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3DEE1C34-0F4C-41D1-AC6F-EB2907B54A38}"/>
              </a:ext>
            </a:extLst>
          </p:cNvPr>
          <p:cNvSpPr/>
          <p:nvPr/>
        </p:nvSpPr>
        <p:spPr>
          <a:xfrm flipV="1">
            <a:off x="3393440" y="2962091"/>
            <a:ext cx="1394450" cy="7321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08364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403" y="3860993"/>
            <a:ext cx="2767781" cy="1551713"/>
          </a:xfrm>
          <a:prstGeom prst="rect">
            <a:avLst/>
          </a:prstGeom>
        </p:spPr>
      </p:pic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24D4F07A-5FA4-1413-278C-C20EF0A0710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06F4F6EE-8B98-9DB8-F4AE-FC9B7152BA4B}"/>
              </a:ext>
            </a:extLst>
          </p:cNvPr>
          <p:cNvSpPr/>
          <p:nvPr/>
        </p:nvSpPr>
        <p:spPr>
          <a:xfrm>
            <a:off x="1783307" y="3062710"/>
            <a:ext cx="1314736" cy="312592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9132258" y="400473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A7259EC9-71D0-66F5-30B0-2DFD704BAAB0}"/>
              </a:ext>
            </a:extLst>
          </p:cNvPr>
          <p:cNvSpPr/>
          <p:nvPr/>
        </p:nvSpPr>
        <p:spPr>
          <a:xfrm>
            <a:off x="3397982" y="3053250"/>
            <a:ext cx="1394450" cy="346507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sp>
        <p:nvSpPr>
          <p:cNvPr id="76" name="Signe Plus 75">
            <a:extLst>
              <a:ext uri="{FF2B5EF4-FFF2-40B4-BE49-F238E27FC236}">
                <a16:creationId xmlns:a16="http://schemas.microsoft.com/office/drawing/2014/main" id="{5819BB79-1EB7-5D9D-F440-7335CE3D17C7}"/>
              </a:ext>
            </a:extLst>
          </p:cNvPr>
          <p:cNvSpPr/>
          <p:nvPr/>
        </p:nvSpPr>
        <p:spPr>
          <a:xfrm>
            <a:off x="3118883" y="3106998"/>
            <a:ext cx="260931" cy="26093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3097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9E27FD2-E8C3-50DF-1650-A8BF4E4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403" y="3860993"/>
            <a:ext cx="2767781" cy="1551713"/>
          </a:xfrm>
          <a:prstGeom prst="rect">
            <a:avLst/>
          </a:prstGeom>
        </p:spPr>
      </p:pic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24D4F07A-5FA4-1413-278C-C20EF0A0710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06F4F6EE-8B98-9DB8-F4AE-FC9B7152BA4B}"/>
              </a:ext>
            </a:extLst>
          </p:cNvPr>
          <p:cNvSpPr/>
          <p:nvPr/>
        </p:nvSpPr>
        <p:spPr>
          <a:xfrm>
            <a:off x="1783306" y="3062710"/>
            <a:ext cx="2961413" cy="312592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fr-CH" dirty="0"/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9132258" y="400473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116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39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403" y="3860993"/>
            <a:ext cx="2767781" cy="1551713"/>
          </a:xfrm>
          <a:prstGeom prst="rect">
            <a:avLst/>
          </a:prstGeom>
        </p:spPr>
      </p:pic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24D4F07A-5FA4-1413-278C-C20EF0A0710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06F4F6EE-8B98-9DB8-F4AE-FC9B7152BA4B}"/>
              </a:ext>
            </a:extLst>
          </p:cNvPr>
          <p:cNvSpPr/>
          <p:nvPr/>
        </p:nvSpPr>
        <p:spPr>
          <a:xfrm>
            <a:off x="881475" y="2726308"/>
            <a:ext cx="901831" cy="492615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fr-CH" dirty="0"/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9132258" y="400473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96734D74-767D-3930-8884-7630FA20D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116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44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rot="10800000" flipV="1">
            <a:off x="1783307" y="2965684"/>
            <a:ext cx="1314736" cy="331235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403" y="3860993"/>
            <a:ext cx="2767781" cy="1551713"/>
          </a:xfrm>
          <a:prstGeom prst="rect">
            <a:avLst/>
          </a:prstGeom>
        </p:spPr>
      </p:pic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24D4F07A-5FA4-1413-278C-C20EF0A0710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9132258" y="400473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09E24286-FFA3-0BC7-B1D4-4F536C929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2"/>
            <a:ext cx="1724168" cy="170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60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CA0A7C-32A1-D9AC-0282-DDEF484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3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rot="10800000" flipV="1">
            <a:off x="1783307" y="2965684"/>
            <a:ext cx="1314736" cy="331235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CE798D-6B42-5B0E-A420-8C8912F14429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403" y="3860993"/>
            <a:ext cx="2767781" cy="1551713"/>
          </a:xfrm>
          <a:prstGeom prst="rect">
            <a:avLst/>
          </a:prstGeom>
        </p:spPr>
      </p:pic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24D4F07A-5FA4-1413-278C-C20EF0A0710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9132258" y="400473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0DA21090-E0C0-C717-9D5B-C8C40A5CF908}"/>
              </a:ext>
            </a:extLst>
          </p:cNvPr>
          <p:cNvSpPr/>
          <p:nvPr/>
        </p:nvSpPr>
        <p:spPr>
          <a:xfrm>
            <a:off x="3387959" y="2686215"/>
            <a:ext cx="1339381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9F60C427-2AE9-3F8B-AC89-512C4DDCC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2"/>
            <a:ext cx="1724168" cy="171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9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3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3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F440129-B9B4-F72B-258C-489BE5C18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968" y="643467"/>
            <a:ext cx="3481918" cy="5571066"/>
          </a:xfrm>
          <a:prstGeom prst="rect">
            <a:avLst/>
          </a:prstGeom>
        </p:spPr>
      </p:pic>
      <p:sp>
        <p:nvSpPr>
          <p:cNvPr id="49" name="Rectangle 17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809306-97EA-BB08-A3C9-25CDCA11A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2268386"/>
            <a:ext cx="5129784" cy="23212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" name="Encre 45">
                <a:extLst>
                  <a:ext uri="{FF2B5EF4-FFF2-40B4-BE49-F238E27FC236}">
                    <a16:creationId xmlns:a16="http://schemas.microsoft.com/office/drawing/2014/main" id="{4432535C-D195-66F0-005F-00CE23206DC5}"/>
                  </a:ext>
                </a:extLst>
              </p14:cNvPr>
              <p14:cNvContentPartPr/>
              <p14:nvPr/>
            </p14:nvContentPartPr>
            <p14:xfrm>
              <a:off x="3926026" y="3112391"/>
              <a:ext cx="1733400" cy="51480"/>
            </p14:xfrm>
          </p:contentPart>
        </mc:Choice>
        <mc:Fallback xmlns="">
          <p:pic>
            <p:nvPicPr>
              <p:cNvPr id="46" name="Encre 45">
                <a:extLst>
                  <a:ext uri="{FF2B5EF4-FFF2-40B4-BE49-F238E27FC236}">
                    <a16:creationId xmlns:a16="http://schemas.microsoft.com/office/drawing/2014/main" id="{4432535C-D195-66F0-005F-00CE23206D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2386" y="3004751"/>
                <a:ext cx="18410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0" name="Encre 49">
                <a:extLst>
                  <a:ext uri="{FF2B5EF4-FFF2-40B4-BE49-F238E27FC236}">
                    <a16:creationId xmlns:a16="http://schemas.microsoft.com/office/drawing/2014/main" id="{F62ED3CF-4490-7F27-7001-EF2EA3E9970F}"/>
                  </a:ext>
                </a:extLst>
              </p14:cNvPr>
              <p14:cNvContentPartPr/>
              <p14:nvPr/>
            </p14:nvContentPartPr>
            <p14:xfrm>
              <a:off x="730666" y="3279431"/>
              <a:ext cx="4875480" cy="180720"/>
            </p14:xfrm>
          </p:contentPart>
        </mc:Choice>
        <mc:Fallback xmlns="">
          <p:pic>
            <p:nvPicPr>
              <p:cNvPr id="50" name="Encre 49">
                <a:extLst>
                  <a:ext uri="{FF2B5EF4-FFF2-40B4-BE49-F238E27FC236}">
                    <a16:creationId xmlns:a16="http://schemas.microsoft.com/office/drawing/2014/main" id="{F62ED3CF-4490-7F27-7001-EF2EA3E997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6666" y="3171431"/>
                <a:ext cx="498312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C7F00C4A-01C5-2BF8-F74D-A93CD1D0B50E}"/>
                  </a:ext>
                </a:extLst>
              </p14:cNvPr>
              <p14:cNvContentPartPr/>
              <p14:nvPr/>
            </p14:nvContentPartPr>
            <p14:xfrm>
              <a:off x="725986" y="3500471"/>
              <a:ext cx="2478960" cy="81720"/>
            </p14:xfrm>
          </p:contentPart>
        </mc:Choice>
        <mc:Fallback xmlns=""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C7F00C4A-01C5-2BF8-F74D-A93CD1D0B5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2346" y="3392471"/>
                <a:ext cx="258660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" name="Encre 51">
                <a:extLst>
                  <a:ext uri="{FF2B5EF4-FFF2-40B4-BE49-F238E27FC236}">
                    <a16:creationId xmlns:a16="http://schemas.microsoft.com/office/drawing/2014/main" id="{E9185716-EEB3-00ED-DAE9-9CFC3176FF22}"/>
                  </a:ext>
                </a:extLst>
              </p14:cNvPr>
              <p14:cNvContentPartPr/>
              <p14:nvPr/>
            </p14:nvContentPartPr>
            <p14:xfrm>
              <a:off x="3666466" y="4266911"/>
              <a:ext cx="2005920" cy="81360"/>
            </p14:xfrm>
          </p:contentPart>
        </mc:Choice>
        <mc:Fallback xmlns="">
          <p:pic>
            <p:nvPicPr>
              <p:cNvPr id="52" name="Encre 51">
                <a:extLst>
                  <a:ext uri="{FF2B5EF4-FFF2-40B4-BE49-F238E27FC236}">
                    <a16:creationId xmlns:a16="http://schemas.microsoft.com/office/drawing/2014/main" id="{E9185716-EEB3-00ED-DAE9-9CFC3176FF2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12826" y="4159271"/>
                <a:ext cx="21135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Encre 52">
                <a:extLst>
                  <a:ext uri="{FF2B5EF4-FFF2-40B4-BE49-F238E27FC236}">
                    <a16:creationId xmlns:a16="http://schemas.microsoft.com/office/drawing/2014/main" id="{D57E9F01-2BCE-3FA2-9AF4-832067007FDD}"/>
                  </a:ext>
                </a:extLst>
              </p14:cNvPr>
              <p14:cNvContentPartPr/>
              <p14:nvPr/>
            </p14:nvContentPartPr>
            <p14:xfrm>
              <a:off x="694666" y="4455551"/>
              <a:ext cx="4482360" cy="112320"/>
            </p14:xfrm>
          </p:contentPart>
        </mc:Choice>
        <mc:Fallback xmlns="">
          <p:pic>
            <p:nvPicPr>
              <p:cNvPr id="53" name="Encre 52">
                <a:extLst>
                  <a:ext uri="{FF2B5EF4-FFF2-40B4-BE49-F238E27FC236}">
                    <a16:creationId xmlns:a16="http://schemas.microsoft.com/office/drawing/2014/main" id="{D57E9F01-2BCE-3FA2-9AF4-832067007F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0666" y="4347551"/>
                <a:ext cx="45900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4" name="Encre 53">
                <a:extLst>
                  <a:ext uri="{FF2B5EF4-FFF2-40B4-BE49-F238E27FC236}">
                    <a16:creationId xmlns:a16="http://schemas.microsoft.com/office/drawing/2014/main" id="{C04FD237-384B-037B-1E6D-C6A3BB605F4F}"/>
                  </a:ext>
                </a:extLst>
              </p14:cNvPr>
              <p14:cNvContentPartPr/>
              <p14:nvPr/>
            </p14:nvContentPartPr>
            <p14:xfrm>
              <a:off x="1660546" y="3213551"/>
              <a:ext cx="3764880" cy="296280"/>
            </p14:xfrm>
          </p:contentPart>
        </mc:Choice>
        <mc:Fallback xmlns="">
          <p:pic>
            <p:nvPicPr>
              <p:cNvPr id="54" name="Encre 53">
                <a:extLst>
                  <a:ext uri="{FF2B5EF4-FFF2-40B4-BE49-F238E27FC236}">
                    <a16:creationId xmlns:a16="http://schemas.microsoft.com/office/drawing/2014/main" id="{C04FD237-384B-037B-1E6D-C6A3BB605F4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06906" y="3105911"/>
                <a:ext cx="3872520" cy="51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258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rot="10800000" flipV="1">
            <a:off x="1783307" y="2965684"/>
            <a:ext cx="1314736" cy="331235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403" y="3860993"/>
            <a:ext cx="2767781" cy="1551713"/>
          </a:xfrm>
          <a:prstGeom prst="rect">
            <a:avLst/>
          </a:prstGeom>
        </p:spPr>
      </p:pic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24D4F07A-5FA4-1413-278C-C20EF0A0710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9132258" y="400473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0DA21090-E0C0-C717-9D5B-C8C40A5CF908}"/>
              </a:ext>
            </a:extLst>
          </p:cNvPr>
          <p:cNvSpPr/>
          <p:nvPr/>
        </p:nvSpPr>
        <p:spPr>
          <a:xfrm flipV="1">
            <a:off x="3387959" y="2969410"/>
            <a:ext cx="1339381" cy="78589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C0DDC67D-8894-5A3E-FE87-8A921D451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789" y="3560509"/>
            <a:ext cx="231756" cy="189619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30F59A8E-B350-3519-B795-B24778E8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2"/>
            <a:ext cx="1724168" cy="1191481"/>
          </a:xfrm>
          <a:prstGeom prst="rect">
            <a:avLst/>
          </a:prstGeom>
        </p:spPr>
      </p:pic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7D5B137B-9BE2-72D4-7BC2-93728F61084C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B6E34EB2-D601-DD78-4726-52C132437DAA}"/>
              </a:ext>
            </a:extLst>
          </p:cNvPr>
          <p:cNvSpPr/>
          <p:nvPr/>
        </p:nvSpPr>
        <p:spPr>
          <a:xfrm>
            <a:off x="894303" y="2121635"/>
            <a:ext cx="1339381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77" name="Graphique 76" descr="Badge croix avec un remplissage uni">
            <a:extLst>
              <a:ext uri="{FF2B5EF4-FFF2-40B4-BE49-F238E27FC236}">
                <a16:creationId xmlns:a16="http://schemas.microsoft.com/office/drawing/2014/main" id="{EF0E7368-87D9-EBA5-1CA6-22AA1C59BF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8610" y="2009310"/>
            <a:ext cx="507845" cy="5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rot="10800000" flipV="1">
            <a:off x="1783307" y="2965684"/>
            <a:ext cx="1314736" cy="331235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403" y="3860993"/>
            <a:ext cx="2767781" cy="1551713"/>
          </a:xfrm>
          <a:prstGeom prst="rect">
            <a:avLst/>
          </a:prstGeom>
        </p:spPr>
      </p:pic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24D4F07A-5FA4-1413-278C-C20EF0A0710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9132258" y="400473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0DA21090-E0C0-C717-9D5B-C8C40A5CF908}"/>
              </a:ext>
            </a:extLst>
          </p:cNvPr>
          <p:cNvSpPr/>
          <p:nvPr/>
        </p:nvSpPr>
        <p:spPr>
          <a:xfrm flipV="1">
            <a:off x="3387959" y="2969410"/>
            <a:ext cx="1339381" cy="78589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C0DDC67D-8894-5A3E-FE87-8A921D451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789" y="3560509"/>
            <a:ext cx="231756" cy="189619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30F59A8E-B350-3519-B795-B24778E8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2"/>
            <a:ext cx="1724168" cy="1191481"/>
          </a:xfrm>
          <a:prstGeom prst="rect">
            <a:avLst/>
          </a:prstGeom>
        </p:spPr>
      </p:pic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7D5B137B-9BE2-72D4-7BC2-93728F61084C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B6E34EB2-D601-DD78-4726-52C132437DAA}"/>
              </a:ext>
            </a:extLst>
          </p:cNvPr>
          <p:cNvSpPr/>
          <p:nvPr/>
        </p:nvSpPr>
        <p:spPr>
          <a:xfrm>
            <a:off x="899383" y="2670171"/>
            <a:ext cx="3827957" cy="295512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67159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rot="10800000" flipV="1">
            <a:off x="1783307" y="2965684"/>
            <a:ext cx="1314736" cy="331235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403" y="3860993"/>
            <a:ext cx="2767781" cy="1551713"/>
          </a:xfrm>
          <a:prstGeom prst="rect">
            <a:avLst/>
          </a:prstGeom>
        </p:spPr>
      </p:pic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24D4F07A-5FA4-1413-278C-C20EF0A0710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9132258" y="400473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0DA21090-E0C0-C717-9D5B-C8C40A5CF908}"/>
              </a:ext>
            </a:extLst>
          </p:cNvPr>
          <p:cNvSpPr/>
          <p:nvPr/>
        </p:nvSpPr>
        <p:spPr>
          <a:xfrm flipV="1">
            <a:off x="3387959" y="2969410"/>
            <a:ext cx="1339381" cy="78589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C0DDC67D-8894-5A3E-FE87-8A921D451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789" y="3560509"/>
            <a:ext cx="231756" cy="189619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30F59A8E-B350-3519-B795-B24778E8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2"/>
            <a:ext cx="1724168" cy="1191481"/>
          </a:xfrm>
          <a:prstGeom prst="rect">
            <a:avLst/>
          </a:prstGeom>
        </p:spPr>
      </p:pic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7D5B137B-9BE2-72D4-7BC2-93728F61084C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B6E34EB2-D601-DD78-4726-52C132437DAA}"/>
              </a:ext>
            </a:extLst>
          </p:cNvPr>
          <p:cNvSpPr/>
          <p:nvPr/>
        </p:nvSpPr>
        <p:spPr>
          <a:xfrm>
            <a:off x="1783305" y="2670171"/>
            <a:ext cx="1314737" cy="295512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3880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rot="10800000" flipV="1">
            <a:off x="1783307" y="2965684"/>
            <a:ext cx="1314736" cy="331235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000" y="3860993"/>
            <a:ext cx="1362184" cy="1551713"/>
          </a:xfrm>
          <a:prstGeom prst="rect">
            <a:avLst/>
          </a:prstGeom>
        </p:spPr>
      </p:pic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24D4F07A-5FA4-1413-278C-C20EF0A0710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8877808" y="4000772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0DA21090-E0C0-C717-9D5B-C8C40A5CF908}"/>
              </a:ext>
            </a:extLst>
          </p:cNvPr>
          <p:cNvSpPr/>
          <p:nvPr/>
        </p:nvSpPr>
        <p:spPr>
          <a:xfrm flipV="1">
            <a:off x="3387959" y="2969410"/>
            <a:ext cx="1339381" cy="78589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C0DDC67D-8894-5A3E-FE87-8A921D451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789" y="3560509"/>
            <a:ext cx="231756" cy="189619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30F59A8E-B350-3519-B795-B24778E8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2"/>
            <a:ext cx="1724168" cy="645716"/>
          </a:xfrm>
          <a:prstGeom prst="rect">
            <a:avLst/>
          </a:prstGeom>
        </p:spPr>
      </p:pic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7D5B137B-9BE2-72D4-7BC2-93728F61084C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B6E34EB2-D601-DD78-4726-52C132437DAA}"/>
              </a:ext>
            </a:extLst>
          </p:cNvPr>
          <p:cNvSpPr/>
          <p:nvPr/>
        </p:nvSpPr>
        <p:spPr>
          <a:xfrm>
            <a:off x="1783305" y="3316996"/>
            <a:ext cx="1314737" cy="341502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77" name="Image 76">
            <a:extLst>
              <a:ext uri="{FF2B5EF4-FFF2-40B4-BE49-F238E27FC236}">
                <a16:creationId xmlns:a16="http://schemas.microsoft.com/office/drawing/2014/main" id="{9A03D488-B05F-97FD-008F-EC6A0133A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2876" y="3869577"/>
            <a:ext cx="1362184" cy="468744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494E92DA-5C75-C53C-66EA-93397D85A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324" y="4842563"/>
            <a:ext cx="231756" cy="189619"/>
          </a:xfrm>
          <a:prstGeom prst="rect">
            <a:avLst/>
          </a:prstGeom>
        </p:spPr>
      </p:pic>
      <p:pic>
        <p:nvPicPr>
          <p:cNvPr id="13" name="Graphique 12" descr="Répéter avec un remplissage uni">
            <a:extLst>
              <a:ext uri="{FF2B5EF4-FFF2-40B4-BE49-F238E27FC236}">
                <a16:creationId xmlns:a16="http://schemas.microsoft.com/office/drawing/2014/main" id="{B5EB9823-50DD-3E59-02DB-5C5090363F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4995" y="3350262"/>
            <a:ext cx="291356" cy="291356"/>
          </a:xfrm>
          <a:prstGeom prst="rect">
            <a:avLst/>
          </a:prstGeom>
        </p:spPr>
      </p:pic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58F99EA3-5779-B63E-6B47-13D2BD80B3CB}"/>
              </a:ext>
            </a:extLst>
          </p:cNvPr>
          <p:cNvSpPr/>
          <p:nvPr/>
        </p:nvSpPr>
        <p:spPr>
          <a:xfrm>
            <a:off x="894303" y="2121635"/>
            <a:ext cx="1339381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81" name="Graphique 80" descr="Badge Tick1 avec un remplissage uni">
            <a:extLst>
              <a:ext uri="{FF2B5EF4-FFF2-40B4-BE49-F238E27FC236}">
                <a16:creationId xmlns:a16="http://schemas.microsoft.com/office/drawing/2014/main" id="{8077E2F9-5FD0-9113-5568-DE7DC2084A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5730" y="2030128"/>
            <a:ext cx="473605" cy="47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rot="10800000" flipV="1">
            <a:off x="1783307" y="2965684"/>
            <a:ext cx="1314736" cy="331235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000" y="3860993"/>
            <a:ext cx="1362184" cy="1551713"/>
          </a:xfrm>
          <a:prstGeom prst="rect">
            <a:avLst/>
          </a:prstGeom>
        </p:spPr>
      </p:pic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24D4F07A-5FA4-1413-278C-C20EF0A0710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8877808" y="4000772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0DA21090-E0C0-C717-9D5B-C8C40A5CF908}"/>
              </a:ext>
            </a:extLst>
          </p:cNvPr>
          <p:cNvSpPr/>
          <p:nvPr/>
        </p:nvSpPr>
        <p:spPr>
          <a:xfrm flipV="1">
            <a:off x="3387959" y="2969410"/>
            <a:ext cx="1339381" cy="78589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C0DDC67D-8894-5A3E-FE87-8A921D451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789" y="3560509"/>
            <a:ext cx="231756" cy="189619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30F59A8E-B350-3519-B795-B24778E8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2"/>
            <a:ext cx="1724168" cy="617342"/>
          </a:xfrm>
          <a:prstGeom prst="rect">
            <a:avLst/>
          </a:prstGeom>
        </p:spPr>
      </p:pic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7D5B137B-9BE2-72D4-7BC2-93728F61084C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B6E34EB2-D601-DD78-4726-52C132437DAA}"/>
              </a:ext>
            </a:extLst>
          </p:cNvPr>
          <p:cNvSpPr/>
          <p:nvPr/>
        </p:nvSpPr>
        <p:spPr>
          <a:xfrm>
            <a:off x="1783305" y="3316996"/>
            <a:ext cx="1314737" cy="341502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77" name="Image 76">
            <a:extLst>
              <a:ext uri="{FF2B5EF4-FFF2-40B4-BE49-F238E27FC236}">
                <a16:creationId xmlns:a16="http://schemas.microsoft.com/office/drawing/2014/main" id="{9A03D488-B05F-97FD-008F-EC6A0133A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2876" y="3869577"/>
            <a:ext cx="1362184" cy="468744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494E92DA-5C75-C53C-66EA-93397D85A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324" y="4842563"/>
            <a:ext cx="231756" cy="189619"/>
          </a:xfrm>
          <a:prstGeom prst="rect">
            <a:avLst/>
          </a:prstGeom>
        </p:spPr>
      </p:pic>
      <p:pic>
        <p:nvPicPr>
          <p:cNvPr id="13" name="Graphique 12" descr="Répéter avec un remplissage uni">
            <a:extLst>
              <a:ext uri="{FF2B5EF4-FFF2-40B4-BE49-F238E27FC236}">
                <a16:creationId xmlns:a16="http://schemas.microsoft.com/office/drawing/2014/main" id="{B5EB9823-50DD-3E59-02DB-5C5090363F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4995" y="3350262"/>
            <a:ext cx="291356" cy="291356"/>
          </a:xfrm>
          <a:prstGeom prst="rect">
            <a:avLst/>
          </a:prstGeom>
        </p:spPr>
      </p:pic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58F99EA3-5779-B63E-6B47-13D2BD80B3CB}"/>
              </a:ext>
            </a:extLst>
          </p:cNvPr>
          <p:cNvSpPr/>
          <p:nvPr/>
        </p:nvSpPr>
        <p:spPr>
          <a:xfrm>
            <a:off x="894303" y="2406115"/>
            <a:ext cx="1803177" cy="26405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51246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rot="10800000" flipV="1">
            <a:off x="1783307" y="2965684"/>
            <a:ext cx="1314736" cy="331235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000" y="3860993"/>
            <a:ext cx="1362184" cy="1551713"/>
          </a:xfrm>
          <a:prstGeom prst="rect">
            <a:avLst/>
          </a:prstGeom>
        </p:spPr>
      </p:pic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24D4F07A-5FA4-1413-278C-C20EF0A0710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8877808" y="4000772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0DA21090-E0C0-C717-9D5B-C8C40A5CF908}"/>
              </a:ext>
            </a:extLst>
          </p:cNvPr>
          <p:cNvSpPr/>
          <p:nvPr/>
        </p:nvSpPr>
        <p:spPr>
          <a:xfrm flipV="1">
            <a:off x="3387959" y="2969410"/>
            <a:ext cx="1339381" cy="78589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C0DDC67D-8894-5A3E-FE87-8A921D451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789" y="3560509"/>
            <a:ext cx="231756" cy="189619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30F59A8E-B350-3519-B795-B24778E8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1"/>
            <a:ext cx="1724168" cy="1198149"/>
          </a:xfrm>
          <a:prstGeom prst="rect">
            <a:avLst/>
          </a:prstGeom>
        </p:spPr>
      </p:pic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7D5B137B-9BE2-72D4-7BC2-93728F61084C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B6E34EB2-D601-DD78-4726-52C132437DAA}"/>
              </a:ext>
            </a:extLst>
          </p:cNvPr>
          <p:cNvSpPr/>
          <p:nvPr/>
        </p:nvSpPr>
        <p:spPr>
          <a:xfrm>
            <a:off x="1783305" y="3316996"/>
            <a:ext cx="1314737" cy="341502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77" name="Image 76">
            <a:extLst>
              <a:ext uri="{FF2B5EF4-FFF2-40B4-BE49-F238E27FC236}">
                <a16:creationId xmlns:a16="http://schemas.microsoft.com/office/drawing/2014/main" id="{9A03D488-B05F-97FD-008F-EC6A0133A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2876" y="3869577"/>
            <a:ext cx="1362184" cy="468744"/>
          </a:xfrm>
          <a:prstGeom prst="rect">
            <a:avLst/>
          </a:prstGeom>
        </p:spPr>
      </p:pic>
      <p:pic>
        <p:nvPicPr>
          <p:cNvPr id="13" name="Graphique 12" descr="Répéter avec un remplissage uni">
            <a:extLst>
              <a:ext uri="{FF2B5EF4-FFF2-40B4-BE49-F238E27FC236}">
                <a16:creationId xmlns:a16="http://schemas.microsoft.com/office/drawing/2014/main" id="{B5EB9823-50DD-3E59-02DB-5C5090363F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4995" y="3350262"/>
            <a:ext cx="291356" cy="291356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E9672D2-B90B-1C41-341D-769D1226C804}"/>
              </a:ext>
            </a:extLst>
          </p:cNvPr>
          <p:cNvSpPr/>
          <p:nvPr/>
        </p:nvSpPr>
        <p:spPr>
          <a:xfrm>
            <a:off x="9251680" y="398906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82" name="Flèche : courbe vers le haut 81">
            <a:extLst>
              <a:ext uri="{FF2B5EF4-FFF2-40B4-BE49-F238E27FC236}">
                <a16:creationId xmlns:a16="http://schemas.microsoft.com/office/drawing/2014/main" id="{247C5DD9-60D2-9368-6D9B-4395C59E6C12}"/>
              </a:ext>
            </a:extLst>
          </p:cNvPr>
          <p:cNvSpPr/>
          <p:nvPr/>
        </p:nvSpPr>
        <p:spPr>
          <a:xfrm rot="16741527" flipV="1">
            <a:off x="9056226" y="3958728"/>
            <a:ext cx="803857" cy="2904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659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rot="10800000" flipV="1">
            <a:off x="1783307" y="2965684"/>
            <a:ext cx="1314736" cy="331235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000" y="3860993"/>
            <a:ext cx="1362184" cy="1551713"/>
          </a:xfrm>
          <a:prstGeom prst="rect">
            <a:avLst/>
          </a:prstGeom>
        </p:spPr>
      </p:pic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24D4F07A-5FA4-1413-278C-C20EF0A0710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8877808" y="4000772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0DA21090-E0C0-C717-9D5B-C8C40A5CF908}"/>
              </a:ext>
            </a:extLst>
          </p:cNvPr>
          <p:cNvSpPr/>
          <p:nvPr/>
        </p:nvSpPr>
        <p:spPr>
          <a:xfrm flipV="1">
            <a:off x="3387959" y="2969410"/>
            <a:ext cx="1339381" cy="78589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C0DDC67D-8894-5A3E-FE87-8A921D451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789" y="3560509"/>
            <a:ext cx="231756" cy="189619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30F59A8E-B350-3519-B795-B24778E8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1"/>
            <a:ext cx="1724168" cy="1198149"/>
          </a:xfrm>
          <a:prstGeom prst="rect">
            <a:avLst/>
          </a:prstGeom>
        </p:spPr>
      </p:pic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7D5B137B-9BE2-72D4-7BC2-93728F61084C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B6E34EB2-D601-DD78-4726-52C132437DAA}"/>
              </a:ext>
            </a:extLst>
          </p:cNvPr>
          <p:cNvSpPr/>
          <p:nvPr/>
        </p:nvSpPr>
        <p:spPr>
          <a:xfrm>
            <a:off x="1783305" y="3316996"/>
            <a:ext cx="1314737" cy="341502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pic>
        <p:nvPicPr>
          <p:cNvPr id="77" name="Image 76">
            <a:extLst>
              <a:ext uri="{FF2B5EF4-FFF2-40B4-BE49-F238E27FC236}">
                <a16:creationId xmlns:a16="http://schemas.microsoft.com/office/drawing/2014/main" id="{9A03D488-B05F-97FD-008F-EC6A0133A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2876" y="3869577"/>
            <a:ext cx="1362184" cy="46874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25E8636E-8BF5-5E72-3576-B221DD40D062}"/>
              </a:ext>
            </a:extLst>
          </p:cNvPr>
          <p:cNvSpPr/>
          <p:nvPr/>
        </p:nvSpPr>
        <p:spPr>
          <a:xfrm>
            <a:off x="9251680" y="398906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82" name="Flèche : courbe vers le haut 81">
            <a:extLst>
              <a:ext uri="{FF2B5EF4-FFF2-40B4-BE49-F238E27FC236}">
                <a16:creationId xmlns:a16="http://schemas.microsoft.com/office/drawing/2014/main" id="{5E98CE07-0EE4-6115-22AF-968450C17E52}"/>
              </a:ext>
            </a:extLst>
          </p:cNvPr>
          <p:cNvSpPr/>
          <p:nvPr/>
        </p:nvSpPr>
        <p:spPr>
          <a:xfrm rot="16741527" flipV="1">
            <a:off x="9056226" y="3958728"/>
            <a:ext cx="803857" cy="2904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571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rot="10800000" flipV="1">
            <a:off x="1783307" y="2965684"/>
            <a:ext cx="1314736" cy="331235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BDAE9B0-3CD2-23BD-3D1D-F398B03B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000" y="3860993"/>
            <a:ext cx="1362184" cy="1551713"/>
          </a:xfrm>
          <a:prstGeom prst="rect">
            <a:avLst/>
          </a:prstGeom>
        </p:spPr>
      </p:pic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24D4F07A-5FA4-1413-278C-C20EF0A0710F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8877808" y="4000772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0DA21090-E0C0-C717-9D5B-C8C40A5CF908}"/>
              </a:ext>
            </a:extLst>
          </p:cNvPr>
          <p:cNvSpPr/>
          <p:nvPr/>
        </p:nvSpPr>
        <p:spPr>
          <a:xfrm flipV="1">
            <a:off x="3387959" y="2969410"/>
            <a:ext cx="1339381" cy="78589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C0DDC67D-8894-5A3E-FE87-8A921D451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789" y="3560509"/>
            <a:ext cx="231756" cy="189619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30F59A8E-B350-3519-B795-B24778E8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1"/>
            <a:ext cx="1724168" cy="1198149"/>
          </a:xfrm>
          <a:prstGeom prst="rect">
            <a:avLst/>
          </a:prstGeom>
        </p:spPr>
      </p:pic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7D5B137B-9BE2-72D4-7BC2-93728F61084C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B6E34EB2-D601-DD78-4726-52C132437DAA}"/>
              </a:ext>
            </a:extLst>
          </p:cNvPr>
          <p:cNvSpPr/>
          <p:nvPr/>
        </p:nvSpPr>
        <p:spPr>
          <a:xfrm>
            <a:off x="1783305" y="3316996"/>
            <a:ext cx="1314737" cy="341502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pic>
        <p:nvPicPr>
          <p:cNvPr id="77" name="Image 76">
            <a:extLst>
              <a:ext uri="{FF2B5EF4-FFF2-40B4-BE49-F238E27FC236}">
                <a16:creationId xmlns:a16="http://schemas.microsoft.com/office/drawing/2014/main" id="{9A03D488-B05F-97FD-008F-EC6A0133A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2876" y="3869577"/>
            <a:ext cx="1362184" cy="468744"/>
          </a:xfrm>
          <a:prstGeom prst="rect">
            <a:avLst/>
          </a:prstGeom>
        </p:spPr>
      </p:pic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4760762C-8D67-4970-D758-83646DE35A88}"/>
              </a:ext>
            </a:extLst>
          </p:cNvPr>
          <p:cNvSpPr/>
          <p:nvPr/>
        </p:nvSpPr>
        <p:spPr>
          <a:xfrm flipV="1">
            <a:off x="3387959" y="2656839"/>
            <a:ext cx="1339381" cy="289293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4FC4F0D-893D-0A6E-E4EF-CFF4FBCB9709}"/>
              </a:ext>
            </a:extLst>
          </p:cNvPr>
          <p:cNvSpPr/>
          <p:nvPr/>
        </p:nvSpPr>
        <p:spPr>
          <a:xfrm>
            <a:off x="9251680" y="398906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83" name="Flèche : courbe vers le haut 82">
            <a:extLst>
              <a:ext uri="{FF2B5EF4-FFF2-40B4-BE49-F238E27FC236}">
                <a16:creationId xmlns:a16="http://schemas.microsoft.com/office/drawing/2014/main" id="{632234E0-074B-14AF-2D51-EFC260D0A649}"/>
              </a:ext>
            </a:extLst>
          </p:cNvPr>
          <p:cNvSpPr/>
          <p:nvPr/>
        </p:nvSpPr>
        <p:spPr>
          <a:xfrm rot="16741527" flipV="1">
            <a:off x="9056226" y="3958728"/>
            <a:ext cx="803857" cy="2904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474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7D35B-6C13-C167-3CCB-A72DB46E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40" y="5138428"/>
            <a:ext cx="3615943" cy="15517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0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rot="10800000" flipV="1">
            <a:off x="1783307" y="2965684"/>
            <a:ext cx="1314736" cy="331235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8877808" y="4000772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0DA21090-E0C0-C717-9D5B-C8C40A5CF908}"/>
              </a:ext>
            </a:extLst>
          </p:cNvPr>
          <p:cNvSpPr/>
          <p:nvPr/>
        </p:nvSpPr>
        <p:spPr>
          <a:xfrm flipV="1">
            <a:off x="3387959" y="2969410"/>
            <a:ext cx="1339381" cy="78589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C0DDC67D-8894-5A3E-FE87-8A921D451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708" y="3564249"/>
            <a:ext cx="231756" cy="189619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30F59A8E-B350-3519-B795-B24778E8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1"/>
            <a:ext cx="1724168" cy="628656"/>
          </a:xfrm>
          <a:prstGeom prst="rect">
            <a:avLst/>
          </a:prstGeom>
        </p:spPr>
      </p:pic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7D5B137B-9BE2-72D4-7BC2-93728F61084C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B6E34EB2-D601-DD78-4726-52C132437DAA}"/>
              </a:ext>
            </a:extLst>
          </p:cNvPr>
          <p:cNvSpPr/>
          <p:nvPr/>
        </p:nvSpPr>
        <p:spPr>
          <a:xfrm>
            <a:off x="1783305" y="3316996"/>
            <a:ext cx="1314737" cy="341502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DE82948-28B9-9DF2-8CB4-A21CD9F17219}"/>
              </a:ext>
            </a:extLst>
          </p:cNvPr>
          <p:cNvSpPr/>
          <p:nvPr/>
        </p:nvSpPr>
        <p:spPr>
          <a:xfrm>
            <a:off x="9251680" y="398906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82" name="Flèche : courbe vers le haut 81">
            <a:extLst>
              <a:ext uri="{FF2B5EF4-FFF2-40B4-BE49-F238E27FC236}">
                <a16:creationId xmlns:a16="http://schemas.microsoft.com/office/drawing/2014/main" id="{D84C8B8A-2831-E61D-3C71-3245E20ADB80}"/>
              </a:ext>
            </a:extLst>
          </p:cNvPr>
          <p:cNvSpPr/>
          <p:nvPr/>
        </p:nvSpPr>
        <p:spPr>
          <a:xfrm rot="16741527" flipV="1">
            <a:off x="9056226" y="3958728"/>
            <a:ext cx="803857" cy="2904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BDD4C8FD-D58B-72A8-F6A6-EA9A1447FDB8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4" name="Rectangle : coins arrondis 83">
            <a:extLst>
              <a:ext uri="{FF2B5EF4-FFF2-40B4-BE49-F238E27FC236}">
                <a16:creationId xmlns:a16="http://schemas.microsoft.com/office/drawing/2014/main" id="{8DB54241-90B1-C8A5-F632-823BA0DB2DE2}"/>
              </a:ext>
            </a:extLst>
          </p:cNvPr>
          <p:cNvSpPr/>
          <p:nvPr/>
        </p:nvSpPr>
        <p:spPr>
          <a:xfrm flipV="1">
            <a:off x="3387958" y="3080034"/>
            <a:ext cx="1339381" cy="78589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5" name="Rectangle : coins arrondis 84">
            <a:extLst>
              <a:ext uri="{FF2B5EF4-FFF2-40B4-BE49-F238E27FC236}">
                <a16:creationId xmlns:a16="http://schemas.microsoft.com/office/drawing/2014/main" id="{98C95354-26B6-C47A-D1F9-1144AF1837A0}"/>
              </a:ext>
            </a:extLst>
          </p:cNvPr>
          <p:cNvSpPr/>
          <p:nvPr/>
        </p:nvSpPr>
        <p:spPr>
          <a:xfrm>
            <a:off x="894303" y="2121635"/>
            <a:ext cx="1339381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86" name="Graphique 85" descr="Badge Tick1 avec un remplissage uni">
            <a:extLst>
              <a:ext uri="{FF2B5EF4-FFF2-40B4-BE49-F238E27FC236}">
                <a16:creationId xmlns:a16="http://schemas.microsoft.com/office/drawing/2014/main" id="{D1B2E86F-A42D-033A-D2A7-D3FEC57242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5730" y="2030128"/>
            <a:ext cx="473605" cy="473605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C565158B-6EE4-AAE3-1818-A79827864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7268" y="4836836"/>
            <a:ext cx="231756" cy="18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0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rot="10800000" flipV="1">
            <a:off x="1783307" y="2965684"/>
            <a:ext cx="1314736" cy="331235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8877808" y="4000772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0DA21090-E0C0-C717-9D5B-C8C40A5CF908}"/>
              </a:ext>
            </a:extLst>
          </p:cNvPr>
          <p:cNvSpPr/>
          <p:nvPr/>
        </p:nvSpPr>
        <p:spPr>
          <a:xfrm flipV="1">
            <a:off x="3387959" y="2969410"/>
            <a:ext cx="1339381" cy="78589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C0DDC67D-8894-5A3E-FE87-8A921D451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789" y="3560509"/>
            <a:ext cx="231756" cy="189619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30F59A8E-B350-3519-B795-B24778E8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1"/>
            <a:ext cx="1724168" cy="628656"/>
          </a:xfrm>
          <a:prstGeom prst="rect">
            <a:avLst/>
          </a:prstGeom>
        </p:spPr>
      </p:pic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7D5B137B-9BE2-72D4-7BC2-93728F61084C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B6E34EB2-D601-DD78-4726-52C132437DAA}"/>
              </a:ext>
            </a:extLst>
          </p:cNvPr>
          <p:cNvSpPr/>
          <p:nvPr/>
        </p:nvSpPr>
        <p:spPr>
          <a:xfrm>
            <a:off x="1783305" y="3316996"/>
            <a:ext cx="1314737" cy="341502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DE82948-28B9-9DF2-8CB4-A21CD9F17219}"/>
              </a:ext>
            </a:extLst>
          </p:cNvPr>
          <p:cNvSpPr/>
          <p:nvPr/>
        </p:nvSpPr>
        <p:spPr>
          <a:xfrm>
            <a:off x="9251680" y="398906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82" name="Flèche : courbe vers le haut 81">
            <a:extLst>
              <a:ext uri="{FF2B5EF4-FFF2-40B4-BE49-F238E27FC236}">
                <a16:creationId xmlns:a16="http://schemas.microsoft.com/office/drawing/2014/main" id="{D84C8B8A-2831-E61D-3C71-3245E20ADB80}"/>
              </a:ext>
            </a:extLst>
          </p:cNvPr>
          <p:cNvSpPr/>
          <p:nvPr/>
        </p:nvSpPr>
        <p:spPr>
          <a:xfrm rot="16741527" flipV="1">
            <a:off x="9056226" y="3958728"/>
            <a:ext cx="803857" cy="2904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BDD4C8FD-D58B-72A8-F6A6-EA9A1447FDB8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4" name="Rectangle : coins arrondis 83">
            <a:extLst>
              <a:ext uri="{FF2B5EF4-FFF2-40B4-BE49-F238E27FC236}">
                <a16:creationId xmlns:a16="http://schemas.microsoft.com/office/drawing/2014/main" id="{8DB54241-90B1-C8A5-F632-823BA0DB2DE2}"/>
              </a:ext>
            </a:extLst>
          </p:cNvPr>
          <p:cNvSpPr/>
          <p:nvPr/>
        </p:nvSpPr>
        <p:spPr>
          <a:xfrm flipV="1">
            <a:off x="3387958" y="3080034"/>
            <a:ext cx="1339381" cy="78589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7" name="Rectangle : coins arrondis 76">
            <a:extLst>
              <a:ext uri="{FF2B5EF4-FFF2-40B4-BE49-F238E27FC236}">
                <a16:creationId xmlns:a16="http://schemas.microsoft.com/office/drawing/2014/main" id="{A0E8551E-4CAC-AFF5-E948-3A75DC98DDC5}"/>
              </a:ext>
            </a:extLst>
          </p:cNvPr>
          <p:cNvSpPr/>
          <p:nvPr/>
        </p:nvSpPr>
        <p:spPr>
          <a:xfrm>
            <a:off x="894303" y="2406115"/>
            <a:ext cx="1803177" cy="26405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9543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A6E6C3-12DC-AA71-1ADD-9D758E8BB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19281"/>
            <a:ext cx="5294716" cy="2819435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02CB4709-3E60-864B-4DCE-A62D0C885958}"/>
                  </a:ext>
                </a:extLst>
              </p14:cNvPr>
              <p14:cNvContentPartPr/>
              <p14:nvPr/>
            </p14:nvContentPartPr>
            <p14:xfrm>
              <a:off x="2058133" y="1074030"/>
              <a:ext cx="4064760" cy="143424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02CB4709-3E60-864B-4DCE-A62D0C8859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2652" y="1058554"/>
                <a:ext cx="4095363" cy="1464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45796772-473A-410B-931D-F514283C986C}"/>
                  </a:ext>
                </a:extLst>
              </p14:cNvPr>
              <p14:cNvContentPartPr/>
              <p14:nvPr/>
            </p14:nvContentPartPr>
            <p14:xfrm>
              <a:off x="8879413" y="1176630"/>
              <a:ext cx="497880" cy="12744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45796772-473A-410B-931D-F514283C98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3933" y="1161106"/>
                <a:ext cx="528480" cy="158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Encre 33">
                <a:extLst>
                  <a:ext uri="{FF2B5EF4-FFF2-40B4-BE49-F238E27FC236}">
                    <a16:creationId xmlns:a16="http://schemas.microsoft.com/office/drawing/2014/main" id="{F59701AD-FFCC-7497-869F-6D137EFEADBA}"/>
                  </a:ext>
                </a:extLst>
              </p14:cNvPr>
              <p14:cNvContentPartPr/>
              <p14:nvPr/>
            </p14:nvContentPartPr>
            <p14:xfrm>
              <a:off x="9700213" y="970350"/>
              <a:ext cx="1645560" cy="785880"/>
            </p14:xfrm>
          </p:contentPart>
        </mc:Choice>
        <mc:Fallback xmlns="">
          <p:pic>
            <p:nvPicPr>
              <p:cNvPr id="32" name="Encre 33">
                <a:extLst>
                  <a:ext uri="{FF2B5EF4-FFF2-40B4-BE49-F238E27FC236}">
                    <a16:creationId xmlns:a16="http://schemas.microsoft.com/office/drawing/2014/main" id="{F59701AD-FFCC-7497-869F-6D137EFEADB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84733" y="954870"/>
                <a:ext cx="1676160" cy="81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Encre 33">
                <a:extLst>
                  <a:ext uri="{FF2B5EF4-FFF2-40B4-BE49-F238E27FC236}">
                    <a16:creationId xmlns:a16="http://schemas.microsoft.com/office/drawing/2014/main" id="{CF0AA407-B60D-9C49-C1DD-9DBC5AE0C1FE}"/>
                  </a:ext>
                </a:extLst>
              </p14:cNvPr>
              <p14:cNvContentPartPr/>
              <p14:nvPr/>
            </p14:nvContentPartPr>
            <p14:xfrm>
              <a:off x="6556693" y="1028670"/>
              <a:ext cx="1926000" cy="698040"/>
            </p14:xfrm>
          </p:contentPart>
        </mc:Choice>
        <mc:Fallback xmlns="">
          <p:pic>
            <p:nvPicPr>
              <p:cNvPr id="33" name="Encre 33">
                <a:extLst>
                  <a:ext uri="{FF2B5EF4-FFF2-40B4-BE49-F238E27FC236}">
                    <a16:creationId xmlns:a16="http://schemas.microsoft.com/office/drawing/2014/main" id="{CF0AA407-B60D-9C49-C1DD-9DBC5AE0C1F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41213" y="1013198"/>
                <a:ext cx="1956600" cy="728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9" name="Encre 50">
                <a:extLst>
                  <a:ext uri="{FF2B5EF4-FFF2-40B4-BE49-F238E27FC236}">
                    <a16:creationId xmlns:a16="http://schemas.microsoft.com/office/drawing/2014/main" id="{0450911E-21A1-C94A-3BED-402C23D10A4B}"/>
                  </a:ext>
                </a:extLst>
              </p14:cNvPr>
              <p14:cNvContentPartPr/>
              <p14:nvPr/>
            </p14:nvContentPartPr>
            <p14:xfrm>
              <a:off x="8897460" y="1500692"/>
              <a:ext cx="1767600" cy="780120"/>
            </p14:xfrm>
          </p:contentPart>
        </mc:Choice>
        <mc:Fallback xmlns="">
          <p:pic>
            <p:nvPicPr>
              <p:cNvPr id="49" name="Encre 50">
                <a:extLst>
                  <a:ext uri="{FF2B5EF4-FFF2-40B4-BE49-F238E27FC236}">
                    <a16:creationId xmlns:a16="http://schemas.microsoft.com/office/drawing/2014/main" id="{0450911E-21A1-C94A-3BED-402C23D10A4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81983" y="1485212"/>
                <a:ext cx="1798194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0" name="Encre 50">
                <a:extLst>
                  <a:ext uri="{FF2B5EF4-FFF2-40B4-BE49-F238E27FC236}">
                    <a16:creationId xmlns:a16="http://schemas.microsoft.com/office/drawing/2014/main" id="{6FB1AB79-BE95-2C63-A768-006D804274C6}"/>
                  </a:ext>
                </a:extLst>
              </p14:cNvPr>
              <p14:cNvContentPartPr/>
              <p14:nvPr/>
            </p14:nvContentPartPr>
            <p14:xfrm>
              <a:off x="7214460" y="1699412"/>
              <a:ext cx="1392120" cy="297000"/>
            </p14:xfrm>
          </p:contentPart>
        </mc:Choice>
        <mc:Fallback xmlns="">
          <p:pic>
            <p:nvPicPr>
              <p:cNvPr id="50" name="Encre 50">
                <a:extLst>
                  <a:ext uri="{FF2B5EF4-FFF2-40B4-BE49-F238E27FC236}">
                    <a16:creationId xmlns:a16="http://schemas.microsoft.com/office/drawing/2014/main" id="{6FB1AB79-BE95-2C63-A768-006D804274C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98980" y="1683913"/>
                <a:ext cx="1422720" cy="327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3" name="Encre 63">
                <a:extLst>
                  <a:ext uri="{FF2B5EF4-FFF2-40B4-BE49-F238E27FC236}">
                    <a16:creationId xmlns:a16="http://schemas.microsoft.com/office/drawing/2014/main" id="{6E385135-B731-6FD5-0401-EBFFC32C9453}"/>
                  </a:ext>
                </a:extLst>
              </p14:cNvPr>
              <p14:cNvContentPartPr/>
              <p14:nvPr/>
            </p14:nvContentPartPr>
            <p14:xfrm>
              <a:off x="7735620" y="2168642"/>
              <a:ext cx="1421640" cy="456480"/>
            </p14:xfrm>
          </p:contentPart>
        </mc:Choice>
        <mc:Fallback xmlns="">
          <p:pic>
            <p:nvPicPr>
              <p:cNvPr id="63" name="Encre 63">
                <a:extLst>
                  <a:ext uri="{FF2B5EF4-FFF2-40B4-BE49-F238E27FC236}">
                    <a16:creationId xmlns:a16="http://schemas.microsoft.com/office/drawing/2014/main" id="{6E385135-B731-6FD5-0401-EBFFC32C945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20144" y="2153150"/>
                <a:ext cx="1452232" cy="487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" name="Encre 71">
                <a:extLst>
                  <a:ext uri="{FF2B5EF4-FFF2-40B4-BE49-F238E27FC236}">
                    <a16:creationId xmlns:a16="http://schemas.microsoft.com/office/drawing/2014/main" id="{C08A846D-9DEA-5FC4-04B8-4C8AB5D440F4}"/>
                  </a:ext>
                </a:extLst>
              </p14:cNvPr>
              <p14:cNvContentPartPr/>
              <p14:nvPr/>
            </p14:nvContentPartPr>
            <p14:xfrm>
              <a:off x="9216660" y="2071082"/>
              <a:ext cx="1460520" cy="581040"/>
            </p14:xfrm>
          </p:contentPart>
        </mc:Choice>
        <mc:Fallback xmlns="">
          <p:pic>
            <p:nvPicPr>
              <p:cNvPr id="71" name="Encre 71">
                <a:extLst>
                  <a:ext uri="{FF2B5EF4-FFF2-40B4-BE49-F238E27FC236}">
                    <a16:creationId xmlns:a16="http://schemas.microsoft.com/office/drawing/2014/main" id="{C08A846D-9DEA-5FC4-04B8-4C8AB5D440F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201180" y="2055612"/>
                <a:ext cx="1491120" cy="611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0" name="Encre 91">
                <a:extLst>
                  <a:ext uri="{FF2B5EF4-FFF2-40B4-BE49-F238E27FC236}">
                    <a16:creationId xmlns:a16="http://schemas.microsoft.com/office/drawing/2014/main" id="{A1A43669-4AD3-B79F-A6C1-C7FBE4EEA7A0}"/>
                  </a:ext>
                </a:extLst>
              </p14:cNvPr>
              <p14:cNvContentPartPr/>
              <p14:nvPr/>
            </p14:nvContentPartPr>
            <p14:xfrm>
              <a:off x="8494860" y="3098162"/>
              <a:ext cx="1981440" cy="374400"/>
            </p14:xfrm>
          </p:contentPart>
        </mc:Choice>
        <mc:Fallback xmlns="">
          <p:pic>
            <p:nvPicPr>
              <p:cNvPr id="90" name="Encre 91">
                <a:extLst>
                  <a:ext uri="{FF2B5EF4-FFF2-40B4-BE49-F238E27FC236}">
                    <a16:creationId xmlns:a16="http://schemas.microsoft.com/office/drawing/2014/main" id="{A1A43669-4AD3-B79F-A6C1-C7FBE4EEA7A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79380" y="3082682"/>
                <a:ext cx="201204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1" name="Encre 91">
                <a:extLst>
                  <a:ext uri="{FF2B5EF4-FFF2-40B4-BE49-F238E27FC236}">
                    <a16:creationId xmlns:a16="http://schemas.microsoft.com/office/drawing/2014/main" id="{768EC9B3-D462-2507-0764-DB88321CAE45}"/>
                  </a:ext>
                </a:extLst>
              </p14:cNvPr>
              <p14:cNvContentPartPr/>
              <p14:nvPr/>
            </p14:nvContentPartPr>
            <p14:xfrm>
              <a:off x="6492180" y="3196442"/>
              <a:ext cx="1536120" cy="363600"/>
            </p14:xfrm>
          </p:contentPart>
        </mc:Choice>
        <mc:Fallback xmlns="">
          <p:pic>
            <p:nvPicPr>
              <p:cNvPr id="91" name="Encre 91">
                <a:extLst>
                  <a:ext uri="{FF2B5EF4-FFF2-40B4-BE49-F238E27FC236}">
                    <a16:creationId xmlns:a16="http://schemas.microsoft.com/office/drawing/2014/main" id="{768EC9B3-D462-2507-0764-DB88321CAE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76704" y="3180962"/>
                <a:ext cx="1566713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4" name="Encre 94">
                <a:extLst>
                  <a:ext uri="{FF2B5EF4-FFF2-40B4-BE49-F238E27FC236}">
                    <a16:creationId xmlns:a16="http://schemas.microsoft.com/office/drawing/2014/main" id="{92D36B2E-8E0F-5F6A-73F8-A3B6003C198F}"/>
                  </a:ext>
                </a:extLst>
              </p14:cNvPr>
              <p14:cNvContentPartPr/>
              <p14:nvPr/>
            </p14:nvContentPartPr>
            <p14:xfrm>
              <a:off x="6476718" y="3880082"/>
              <a:ext cx="487800" cy="403200"/>
            </p14:xfrm>
          </p:contentPart>
        </mc:Choice>
        <mc:Fallback xmlns="">
          <p:pic>
            <p:nvPicPr>
              <p:cNvPr id="94" name="Encre 94">
                <a:extLst>
                  <a:ext uri="{FF2B5EF4-FFF2-40B4-BE49-F238E27FC236}">
                    <a16:creationId xmlns:a16="http://schemas.microsoft.com/office/drawing/2014/main" id="{92D36B2E-8E0F-5F6A-73F8-A3B6003C19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61238" y="3864602"/>
                <a:ext cx="5184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4" name="Encre 115">
                <a:extLst>
                  <a:ext uri="{FF2B5EF4-FFF2-40B4-BE49-F238E27FC236}">
                    <a16:creationId xmlns:a16="http://schemas.microsoft.com/office/drawing/2014/main" id="{61D99680-08F4-76CE-3C1D-59158AEBE4EF}"/>
                  </a:ext>
                </a:extLst>
              </p14:cNvPr>
              <p14:cNvContentPartPr/>
              <p14:nvPr/>
            </p14:nvContentPartPr>
            <p14:xfrm>
              <a:off x="10340958" y="3727442"/>
              <a:ext cx="1123920" cy="583920"/>
            </p14:xfrm>
          </p:contentPart>
        </mc:Choice>
        <mc:Fallback xmlns="">
          <p:pic>
            <p:nvPicPr>
              <p:cNvPr id="114" name="Encre 115">
                <a:extLst>
                  <a:ext uri="{FF2B5EF4-FFF2-40B4-BE49-F238E27FC236}">
                    <a16:creationId xmlns:a16="http://schemas.microsoft.com/office/drawing/2014/main" id="{61D99680-08F4-76CE-3C1D-59158AEBE4E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325478" y="3711952"/>
                <a:ext cx="1154520" cy="614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5" name="Encre 115">
                <a:extLst>
                  <a:ext uri="{FF2B5EF4-FFF2-40B4-BE49-F238E27FC236}">
                    <a16:creationId xmlns:a16="http://schemas.microsoft.com/office/drawing/2014/main" id="{E405ACE5-0FCC-F384-08D2-E82293C9AB26}"/>
                  </a:ext>
                </a:extLst>
              </p14:cNvPr>
              <p14:cNvContentPartPr/>
              <p14:nvPr/>
            </p14:nvContentPartPr>
            <p14:xfrm>
              <a:off x="7378158" y="3806642"/>
              <a:ext cx="2675520" cy="363960"/>
            </p14:xfrm>
          </p:contentPart>
        </mc:Choice>
        <mc:Fallback xmlns="">
          <p:pic>
            <p:nvPicPr>
              <p:cNvPr id="115" name="Encre 115">
                <a:extLst>
                  <a:ext uri="{FF2B5EF4-FFF2-40B4-BE49-F238E27FC236}">
                    <a16:creationId xmlns:a16="http://schemas.microsoft.com/office/drawing/2014/main" id="{E405ACE5-0FCC-F384-08D2-E82293C9AB2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62678" y="3791177"/>
                <a:ext cx="2706120" cy="394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6" name="Encre 115">
                <a:extLst>
                  <a:ext uri="{FF2B5EF4-FFF2-40B4-BE49-F238E27FC236}">
                    <a16:creationId xmlns:a16="http://schemas.microsoft.com/office/drawing/2014/main" id="{B313AB2B-875F-5E2A-C1FE-A59E922B291E}"/>
                  </a:ext>
                </a:extLst>
              </p14:cNvPr>
              <p14:cNvContentPartPr/>
              <p14:nvPr/>
            </p14:nvContentPartPr>
            <p14:xfrm>
              <a:off x="10693758" y="3773882"/>
              <a:ext cx="76320" cy="27360"/>
            </p14:xfrm>
          </p:contentPart>
        </mc:Choice>
        <mc:Fallback xmlns="">
          <p:pic>
            <p:nvPicPr>
              <p:cNvPr id="116" name="Encre 115">
                <a:extLst>
                  <a:ext uri="{FF2B5EF4-FFF2-40B4-BE49-F238E27FC236}">
                    <a16:creationId xmlns:a16="http://schemas.microsoft.com/office/drawing/2014/main" id="{B313AB2B-875F-5E2A-C1FE-A59E922B291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678278" y="3758402"/>
                <a:ext cx="1069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9" name="Encre 119">
                <a:extLst>
                  <a:ext uri="{FF2B5EF4-FFF2-40B4-BE49-F238E27FC236}">
                    <a16:creationId xmlns:a16="http://schemas.microsoft.com/office/drawing/2014/main" id="{FB113F46-3CEB-6337-79B3-9A481AF40A74}"/>
                  </a:ext>
                </a:extLst>
              </p14:cNvPr>
              <p14:cNvContentPartPr/>
              <p14:nvPr/>
            </p14:nvContentPartPr>
            <p14:xfrm>
              <a:off x="6405780" y="4606562"/>
              <a:ext cx="613080" cy="515880"/>
            </p14:xfrm>
          </p:contentPart>
        </mc:Choice>
        <mc:Fallback xmlns="">
          <p:pic>
            <p:nvPicPr>
              <p:cNvPr id="119" name="Encre 119">
                <a:extLst>
                  <a:ext uri="{FF2B5EF4-FFF2-40B4-BE49-F238E27FC236}">
                    <a16:creationId xmlns:a16="http://schemas.microsoft.com/office/drawing/2014/main" id="{FB113F46-3CEB-6337-79B3-9A481AF40A7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90300" y="4591071"/>
                <a:ext cx="643680" cy="546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8" name="Encre 128">
                <a:extLst>
                  <a:ext uri="{FF2B5EF4-FFF2-40B4-BE49-F238E27FC236}">
                    <a16:creationId xmlns:a16="http://schemas.microsoft.com/office/drawing/2014/main" id="{B6BE5F9C-C933-BA62-A437-47ED11034BE3}"/>
                  </a:ext>
                </a:extLst>
              </p14:cNvPr>
              <p14:cNvContentPartPr/>
              <p14:nvPr/>
            </p14:nvContentPartPr>
            <p14:xfrm>
              <a:off x="7447260" y="4558322"/>
              <a:ext cx="1981800" cy="684000"/>
            </p14:xfrm>
          </p:contentPart>
        </mc:Choice>
        <mc:Fallback xmlns="">
          <p:pic>
            <p:nvPicPr>
              <p:cNvPr id="128" name="Encre 128">
                <a:extLst>
                  <a:ext uri="{FF2B5EF4-FFF2-40B4-BE49-F238E27FC236}">
                    <a16:creationId xmlns:a16="http://schemas.microsoft.com/office/drawing/2014/main" id="{B6BE5F9C-C933-BA62-A437-47ED11034BE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431777" y="4542850"/>
                <a:ext cx="2012406" cy="714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9" name="Encre 128">
                <a:extLst>
                  <a:ext uri="{FF2B5EF4-FFF2-40B4-BE49-F238E27FC236}">
                    <a16:creationId xmlns:a16="http://schemas.microsoft.com/office/drawing/2014/main" id="{52ACCD90-7FA3-98D7-4059-94C8DFEC66F1}"/>
                  </a:ext>
                </a:extLst>
              </p14:cNvPr>
              <p14:cNvContentPartPr/>
              <p14:nvPr/>
            </p14:nvContentPartPr>
            <p14:xfrm>
              <a:off x="9498900" y="4742642"/>
              <a:ext cx="505080" cy="190440"/>
            </p14:xfrm>
          </p:contentPart>
        </mc:Choice>
        <mc:Fallback xmlns="">
          <p:pic>
            <p:nvPicPr>
              <p:cNvPr id="129" name="Encre 128">
                <a:extLst>
                  <a:ext uri="{FF2B5EF4-FFF2-40B4-BE49-F238E27FC236}">
                    <a16:creationId xmlns:a16="http://schemas.microsoft.com/office/drawing/2014/main" id="{52ACCD90-7FA3-98D7-4059-94C8DFEC66F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483420" y="4727133"/>
                <a:ext cx="535680" cy="221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2" name="Encre 142">
                <a:extLst>
                  <a:ext uri="{FF2B5EF4-FFF2-40B4-BE49-F238E27FC236}">
                    <a16:creationId xmlns:a16="http://schemas.microsoft.com/office/drawing/2014/main" id="{E765CD9A-07F5-F429-6F33-11A6337050CB}"/>
                  </a:ext>
                </a:extLst>
              </p14:cNvPr>
              <p14:cNvContentPartPr/>
              <p14:nvPr/>
            </p14:nvContentPartPr>
            <p14:xfrm>
              <a:off x="7436460" y="5057642"/>
              <a:ext cx="2318040" cy="521280"/>
            </p14:xfrm>
          </p:contentPart>
        </mc:Choice>
        <mc:Fallback xmlns="">
          <p:pic>
            <p:nvPicPr>
              <p:cNvPr id="142" name="Encre 142">
                <a:extLst>
                  <a:ext uri="{FF2B5EF4-FFF2-40B4-BE49-F238E27FC236}">
                    <a16:creationId xmlns:a16="http://schemas.microsoft.com/office/drawing/2014/main" id="{E765CD9A-07F5-F429-6F33-11A6337050C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420978" y="5042173"/>
                <a:ext cx="2348645" cy="551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0" name="Encre 149">
                <a:extLst>
                  <a:ext uri="{FF2B5EF4-FFF2-40B4-BE49-F238E27FC236}">
                    <a16:creationId xmlns:a16="http://schemas.microsoft.com/office/drawing/2014/main" id="{B5543785-525A-299C-009D-2070AB3744AC}"/>
                  </a:ext>
                </a:extLst>
              </p14:cNvPr>
              <p14:cNvContentPartPr/>
              <p14:nvPr/>
            </p14:nvContentPartPr>
            <p14:xfrm>
              <a:off x="955740" y="5241602"/>
              <a:ext cx="65520" cy="54720"/>
            </p14:xfrm>
          </p:contentPart>
        </mc:Choice>
        <mc:Fallback xmlns="">
          <p:pic>
            <p:nvPicPr>
              <p:cNvPr id="150" name="Encre 149">
                <a:extLst>
                  <a:ext uri="{FF2B5EF4-FFF2-40B4-BE49-F238E27FC236}">
                    <a16:creationId xmlns:a16="http://schemas.microsoft.com/office/drawing/2014/main" id="{B5543785-525A-299C-009D-2070AB3744A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40174" y="5226122"/>
                <a:ext cx="96289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3" name="Encre 174">
                <a:extLst>
                  <a:ext uri="{FF2B5EF4-FFF2-40B4-BE49-F238E27FC236}">
                    <a16:creationId xmlns:a16="http://schemas.microsoft.com/office/drawing/2014/main" id="{B41FBA42-A712-A5C1-BB52-5AEB085208C5}"/>
                  </a:ext>
                </a:extLst>
              </p14:cNvPr>
              <p14:cNvContentPartPr/>
              <p14:nvPr/>
            </p14:nvContentPartPr>
            <p14:xfrm>
              <a:off x="2909820" y="4851002"/>
              <a:ext cx="1932840" cy="564120"/>
            </p14:xfrm>
          </p:contentPart>
        </mc:Choice>
        <mc:Fallback xmlns="">
          <p:pic>
            <p:nvPicPr>
              <p:cNvPr id="173" name="Encre 174">
                <a:extLst>
                  <a:ext uri="{FF2B5EF4-FFF2-40B4-BE49-F238E27FC236}">
                    <a16:creationId xmlns:a16="http://schemas.microsoft.com/office/drawing/2014/main" id="{B41FBA42-A712-A5C1-BB52-5AEB085208C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94340" y="4835532"/>
                <a:ext cx="1963440" cy="594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74" name="Encre 174">
                <a:extLst>
                  <a:ext uri="{FF2B5EF4-FFF2-40B4-BE49-F238E27FC236}">
                    <a16:creationId xmlns:a16="http://schemas.microsoft.com/office/drawing/2014/main" id="{C8E410FE-5190-6BB1-131D-A7727456D1E4}"/>
                  </a:ext>
                </a:extLst>
              </p14:cNvPr>
              <p14:cNvContentPartPr/>
              <p14:nvPr/>
            </p14:nvContentPartPr>
            <p14:xfrm>
              <a:off x="1259580" y="4964762"/>
              <a:ext cx="1314000" cy="353160"/>
            </p14:xfrm>
          </p:contentPart>
        </mc:Choice>
        <mc:Fallback xmlns="">
          <p:pic>
            <p:nvPicPr>
              <p:cNvPr id="174" name="Encre 174">
                <a:extLst>
                  <a:ext uri="{FF2B5EF4-FFF2-40B4-BE49-F238E27FC236}">
                    <a16:creationId xmlns:a16="http://schemas.microsoft.com/office/drawing/2014/main" id="{C8E410FE-5190-6BB1-131D-A7727456D1E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44096" y="4949282"/>
                <a:ext cx="1344608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75" name="Encre 174">
                <a:extLst>
                  <a:ext uri="{FF2B5EF4-FFF2-40B4-BE49-F238E27FC236}">
                    <a16:creationId xmlns:a16="http://schemas.microsoft.com/office/drawing/2014/main" id="{5BAF418E-82A1-0778-26A2-0521CEDC0105}"/>
                  </a:ext>
                </a:extLst>
              </p14:cNvPr>
              <p14:cNvContentPartPr/>
              <p14:nvPr/>
            </p14:nvContentPartPr>
            <p14:xfrm>
              <a:off x="932200" y="5875890"/>
              <a:ext cx="99720" cy="76320"/>
            </p14:xfrm>
          </p:contentPart>
        </mc:Choice>
        <mc:Fallback xmlns="">
          <p:pic>
            <p:nvPicPr>
              <p:cNvPr id="175" name="Encre 174">
                <a:extLst>
                  <a:ext uri="{FF2B5EF4-FFF2-40B4-BE49-F238E27FC236}">
                    <a16:creationId xmlns:a16="http://schemas.microsoft.com/office/drawing/2014/main" id="{5BAF418E-82A1-0778-26A2-0521CEDC010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16776" y="5860410"/>
                <a:ext cx="13021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90" name="Encre 191">
                <a:extLst>
                  <a:ext uri="{FF2B5EF4-FFF2-40B4-BE49-F238E27FC236}">
                    <a16:creationId xmlns:a16="http://schemas.microsoft.com/office/drawing/2014/main" id="{BEF7D4D6-0FBA-DE4B-EA29-AA9965111422}"/>
                  </a:ext>
                </a:extLst>
              </p14:cNvPr>
              <p14:cNvContentPartPr/>
              <p14:nvPr/>
            </p14:nvContentPartPr>
            <p14:xfrm>
              <a:off x="2594680" y="5513010"/>
              <a:ext cx="861120" cy="345600"/>
            </p14:xfrm>
          </p:contentPart>
        </mc:Choice>
        <mc:Fallback xmlns="">
          <p:pic>
            <p:nvPicPr>
              <p:cNvPr id="190" name="Encre 191">
                <a:extLst>
                  <a:ext uri="{FF2B5EF4-FFF2-40B4-BE49-F238E27FC236}">
                    <a16:creationId xmlns:a16="http://schemas.microsoft.com/office/drawing/2014/main" id="{BEF7D4D6-0FBA-DE4B-EA29-AA996511142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579194" y="5497530"/>
                <a:ext cx="891733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91" name="Encre 191">
                <a:extLst>
                  <a:ext uri="{FF2B5EF4-FFF2-40B4-BE49-F238E27FC236}">
                    <a16:creationId xmlns:a16="http://schemas.microsoft.com/office/drawing/2014/main" id="{15D7D7D6-6477-95C6-73DD-EC33C99A87AA}"/>
                  </a:ext>
                </a:extLst>
              </p14:cNvPr>
              <p14:cNvContentPartPr/>
              <p14:nvPr/>
            </p14:nvContentPartPr>
            <p14:xfrm>
              <a:off x="1300840" y="5577450"/>
              <a:ext cx="913680" cy="351720"/>
            </p14:xfrm>
          </p:contentPart>
        </mc:Choice>
        <mc:Fallback xmlns="">
          <p:pic>
            <p:nvPicPr>
              <p:cNvPr id="191" name="Encre 191">
                <a:extLst>
                  <a:ext uri="{FF2B5EF4-FFF2-40B4-BE49-F238E27FC236}">
                    <a16:creationId xmlns:a16="http://schemas.microsoft.com/office/drawing/2014/main" id="{15D7D7D6-6477-95C6-73DD-EC33C99A87A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285360" y="5561970"/>
                <a:ext cx="94428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4" name="Encre 204">
                <a:extLst>
                  <a:ext uri="{FF2B5EF4-FFF2-40B4-BE49-F238E27FC236}">
                    <a16:creationId xmlns:a16="http://schemas.microsoft.com/office/drawing/2014/main" id="{1433C3AE-1840-B7FB-5024-25161CAD3F63}"/>
                  </a:ext>
                </a:extLst>
              </p14:cNvPr>
              <p14:cNvContentPartPr/>
              <p14:nvPr/>
            </p14:nvContentPartPr>
            <p14:xfrm>
              <a:off x="3835960" y="5355690"/>
              <a:ext cx="1715760" cy="532440"/>
            </p14:xfrm>
          </p:contentPart>
        </mc:Choice>
        <mc:Fallback xmlns="">
          <p:pic>
            <p:nvPicPr>
              <p:cNvPr id="204" name="Encre 204">
                <a:extLst>
                  <a:ext uri="{FF2B5EF4-FFF2-40B4-BE49-F238E27FC236}">
                    <a16:creationId xmlns:a16="http://schemas.microsoft.com/office/drawing/2014/main" id="{1433C3AE-1840-B7FB-5024-25161CAD3F6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820477" y="5340210"/>
                <a:ext cx="1746366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7" name="Encre 207">
                <a:extLst>
                  <a:ext uri="{FF2B5EF4-FFF2-40B4-BE49-F238E27FC236}">
                    <a16:creationId xmlns:a16="http://schemas.microsoft.com/office/drawing/2014/main" id="{192B320A-D56D-9CB8-BA1C-DFEB2EB5C85B}"/>
                  </a:ext>
                </a:extLst>
              </p14:cNvPr>
              <p14:cNvContentPartPr/>
              <p14:nvPr/>
            </p14:nvContentPartPr>
            <p14:xfrm>
              <a:off x="5592400" y="5261370"/>
              <a:ext cx="140760" cy="193680"/>
            </p14:xfrm>
          </p:contentPart>
        </mc:Choice>
        <mc:Fallback xmlns="">
          <p:pic>
            <p:nvPicPr>
              <p:cNvPr id="207" name="Encre 207">
                <a:extLst>
                  <a:ext uri="{FF2B5EF4-FFF2-40B4-BE49-F238E27FC236}">
                    <a16:creationId xmlns:a16="http://schemas.microsoft.com/office/drawing/2014/main" id="{192B320A-D56D-9CB8-BA1C-DFEB2EB5C85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76959" y="5245890"/>
                <a:ext cx="171282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18" name="Encre 219">
                <a:extLst>
                  <a:ext uri="{FF2B5EF4-FFF2-40B4-BE49-F238E27FC236}">
                    <a16:creationId xmlns:a16="http://schemas.microsoft.com/office/drawing/2014/main" id="{470DD3B2-2FD9-A14A-7BAC-783783F5DB97}"/>
                  </a:ext>
                </a:extLst>
              </p14:cNvPr>
              <p14:cNvContentPartPr/>
              <p14:nvPr/>
            </p14:nvContentPartPr>
            <p14:xfrm>
              <a:off x="7680385" y="5597205"/>
              <a:ext cx="1442160" cy="207360"/>
            </p14:xfrm>
          </p:contentPart>
        </mc:Choice>
        <mc:Fallback xmlns="">
          <p:pic>
            <p:nvPicPr>
              <p:cNvPr id="218" name="Encre 219">
                <a:extLst>
                  <a:ext uri="{FF2B5EF4-FFF2-40B4-BE49-F238E27FC236}">
                    <a16:creationId xmlns:a16="http://schemas.microsoft.com/office/drawing/2014/main" id="{470DD3B2-2FD9-A14A-7BAC-783783F5DB9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64909" y="5581752"/>
                <a:ext cx="1472752" cy="237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9" name="Encre 219">
                <a:extLst>
                  <a:ext uri="{FF2B5EF4-FFF2-40B4-BE49-F238E27FC236}">
                    <a16:creationId xmlns:a16="http://schemas.microsoft.com/office/drawing/2014/main" id="{455FC322-F17D-10AE-03AE-83E3E0745E6B}"/>
                  </a:ext>
                </a:extLst>
              </p14:cNvPr>
              <p14:cNvContentPartPr/>
              <p14:nvPr/>
            </p14:nvContentPartPr>
            <p14:xfrm>
              <a:off x="7338745" y="5743005"/>
              <a:ext cx="115560" cy="65520"/>
            </p14:xfrm>
          </p:contentPart>
        </mc:Choice>
        <mc:Fallback xmlns="">
          <p:pic>
            <p:nvPicPr>
              <p:cNvPr id="219" name="Encre 219">
                <a:extLst>
                  <a:ext uri="{FF2B5EF4-FFF2-40B4-BE49-F238E27FC236}">
                    <a16:creationId xmlns:a16="http://schemas.microsoft.com/office/drawing/2014/main" id="{455FC322-F17D-10AE-03AE-83E3E0745E6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23265" y="5727525"/>
                <a:ext cx="1461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27" name="Encre 227">
                <a:extLst>
                  <a:ext uri="{FF2B5EF4-FFF2-40B4-BE49-F238E27FC236}">
                    <a16:creationId xmlns:a16="http://schemas.microsoft.com/office/drawing/2014/main" id="{DF88F3C5-D589-CFD5-FF27-0E9BB33C5A6C}"/>
                  </a:ext>
                </a:extLst>
              </p14:cNvPr>
              <p14:cNvContentPartPr/>
              <p14:nvPr/>
            </p14:nvContentPartPr>
            <p14:xfrm>
              <a:off x="9276265" y="5382285"/>
              <a:ext cx="1615680" cy="583200"/>
            </p14:xfrm>
          </p:contentPart>
        </mc:Choice>
        <mc:Fallback xmlns="">
          <p:pic>
            <p:nvPicPr>
              <p:cNvPr id="227" name="Encre 227">
                <a:extLst>
                  <a:ext uri="{FF2B5EF4-FFF2-40B4-BE49-F238E27FC236}">
                    <a16:creationId xmlns:a16="http://schemas.microsoft.com/office/drawing/2014/main" id="{DF88F3C5-D589-CFD5-FF27-0E9BB33C5A6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260782" y="5366795"/>
                <a:ext cx="1646287" cy="613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36" name="Encre 236">
                <a:extLst>
                  <a:ext uri="{FF2B5EF4-FFF2-40B4-BE49-F238E27FC236}">
                    <a16:creationId xmlns:a16="http://schemas.microsoft.com/office/drawing/2014/main" id="{EDCF3DB4-D419-D68B-47C0-41E03E89B337}"/>
                  </a:ext>
                </a:extLst>
              </p14:cNvPr>
              <p14:cNvContentPartPr/>
              <p14:nvPr/>
            </p14:nvContentPartPr>
            <p14:xfrm>
              <a:off x="7891705" y="5866125"/>
              <a:ext cx="1200960" cy="429120"/>
            </p14:xfrm>
          </p:contentPart>
        </mc:Choice>
        <mc:Fallback xmlns="">
          <p:pic>
            <p:nvPicPr>
              <p:cNvPr id="236" name="Encre 236">
                <a:extLst>
                  <a:ext uri="{FF2B5EF4-FFF2-40B4-BE49-F238E27FC236}">
                    <a16:creationId xmlns:a16="http://schemas.microsoft.com/office/drawing/2014/main" id="{EDCF3DB4-D419-D68B-47C0-41E03E89B33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876220" y="5850645"/>
                <a:ext cx="1231569" cy="45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205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0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rot="10800000" flipV="1">
            <a:off x="1783307" y="2965684"/>
            <a:ext cx="1314736" cy="331235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8877808" y="4000772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0DA21090-E0C0-C717-9D5B-C8C40A5CF908}"/>
              </a:ext>
            </a:extLst>
          </p:cNvPr>
          <p:cNvSpPr/>
          <p:nvPr/>
        </p:nvSpPr>
        <p:spPr>
          <a:xfrm flipV="1">
            <a:off x="3387959" y="2969410"/>
            <a:ext cx="1339381" cy="78589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C0DDC67D-8894-5A3E-FE87-8A921D451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789" y="3560509"/>
            <a:ext cx="231756" cy="189619"/>
          </a:xfrm>
          <a:prstGeom prst="rect">
            <a:avLst/>
          </a:prstGeom>
        </p:spPr>
      </p:pic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7D5B137B-9BE2-72D4-7BC2-93728F61084C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B6E34EB2-D601-DD78-4726-52C132437DAA}"/>
              </a:ext>
            </a:extLst>
          </p:cNvPr>
          <p:cNvSpPr/>
          <p:nvPr/>
        </p:nvSpPr>
        <p:spPr>
          <a:xfrm>
            <a:off x="1783305" y="3316996"/>
            <a:ext cx="1314737" cy="341502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DE82948-28B9-9DF2-8CB4-A21CD9F17219}"/>
              </a:ext>
            </a:extLst>
          </p:cNvPr>
          <p:cNvSpPr/>
          <p:nvPr/>
        </p:nvSpPr>
        <p:spPr>
          <a:xfrm>
            <a:off x="9251680" y="398906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82" name="Flèche : courbe vers le haut 81">
            <a:extLst>
              <a:ext uri="{FF2B5EF4-FFF2-40B4-BE49-F238E27FC236}">
                <a16:creationId xmlns:a16="http://schemas.microsoft.com/office/drawing/2014/main" id="{D84C8B8A-2831-E61D-3C71-3245E20ADB80}"/>
              </a:ext>
            </a:extLst>
          </p:cNvPr>
          <p:cNvSpPr/>
          <p:nvPr/>
        </p:nvSpPr>
        <p:spPr>
          <a:xfrm rot="16741527" flipV="1">
            <a:off x="9056226" y="3958728"/>
            <a:ext cx="803857" cy="2904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BDD4C8FD-D58B-72A8-F6A6-EA9A1447FDB8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30F59A8E-B350-3519-B795-B24778E8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1"/>
            <a:ext cx="1724168" cy="1164750"/>
          </a:xfrm>
          <a:prstGeom prst="rect">
            <a:avLst/>
          </a:prstGeom>
        </p:spPr>
      </p:pic>
      <p:sp>
        <p:nvSpPr>
          <p:cNvPr id="65" name="Flèche : courbe vers le haut 64">
            <a:extLst>
              <a:ext uri="{FF2B5EF4-FFF2-40B4-BE49-F238E27FC236}">
                <a16:creationId xmlns:a16="http://schemas.microsoft.com/office/drawing/2014/main" id="{5144E8C0-161E-34E0-BB65-1B25738F2614}"/>
              </a:ext>
            </a:extLst>
          </p:cNvPr>
          <p:cNvSpPr/>
          <p:nvPr/>
        </p:nvSpPr>
        <p:spPr>
          <a:xfrm rot="13612732">
            <a:off x="10316247" y="3745219"/>
            <a:ext cx="1044185" cy="3496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58353E4-38D7-DFD7-A19D-38E0D4E4CB79}"/>
              </a:ext>
            </a:extLst>
          </p:cNvPr>
          <p:cNvSpPr/>
          <p:nvPr/>
        </p:nvSpPr>
        <p:spPr>
          <a:xfrm>
            <a:off x="10962642" y="3695397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80" name="Rectangle : coins arrondis 79">
            <a:extLst>
              <a:ext uri="{FF2B5EF4-FFF2-40B4-BE49-F238E27FC236}">
                <a16:creationId xmlns:a16="http://schemas.microsoft.com/office/drawing/2014/main" id="{BECEBCB0-D7B0-BB14-871D-12D3F0192104}"/>
              </a:ext>
            </a:extLst>
          </p:cNvPr>
          <p:cNvSpPr/>
          <p:nvPr/>
        </p:nvSpPr>
        <p:spPr>
          <a:xfrm>
            <a:off x="3387959" y="3089739"/>
            <a:ext cx="1314737" cy="341502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214307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0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rot="10800000" flipV="1">
            <a:off x="1783307" y="2965684"/>
            <a:ext cx="1314736" cy="331235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8877808" y="4000772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0DA21090-E0C0-C717-9D5B-C8C40A5CF908}"/>
              </a:ext>
            </a:extLst>
          </p:cNvPr>
          <p:cNvSpPr/>
          <p:nvPr/>
        </p:nvSpPr>
        <p:spPr>
          <a:xfrm flipV="1">
            <a:off x="3387959" y="2969410"/>
            <a:ext cx="1339381" cy="78589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C0DDC67D-8894-5A3E-FE87-8A921D451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789" y="3560509"/>
            <a:ext cx="231756" cy="189619"/>
          </a:xfrm>
          <a:prstGeom prst="rect">
            <a:avLst/>
          </a:prstGeom>
        </p:spPr>
      </p:pic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7D5B137B-9BE2-72D4-7BC2-93728F61084C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B6E34EB2-D601-DD78-4726-52C132437DAA}"/>
              </a:ext>
            </a:extLst>
          </p:cNvPr>
          <p:cNvSpPr/>
          <p:nvPr/>
        </p:nvSpPr>
        <p:spPr>
          <a:xfrm>
            <a:off x="1783305" y="3316996"/>
            <a:ext cx="1314737" cy="341502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DE82948-28B9-9DF2-8CB4-A21CD9F17219}"/>
              </a:ext>
            </a:extLst>
          </p:cNvPr>
          <p:cNvSpPr/>
          <p:nvPr/>
        </p:nvSpPr>
        <p:spPr>
          <a:xfrm>
            <a:off x="9251680" y="398906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82" name="Flèche : courbe vers le haut 81">
            <a:extLst>
              <a:ext uri="{FF2B5EF4-FFF2-40B4-BE49-F238E27FC236}">
                <a16:creationId xmlns:a16="http://schemas.microsoft.com/office/drawing/2014/main" id="{D84C8B8A-2831-E61D-3C71-3245E20ADB80}"/>
              </a:ext>
            </a:extLst>
          </p:cNvPr>
          <p:cNvSpPr/>
          <p:nvPr/>
        </p:nvSpPr>
        <p:spPr>
          <a:xfrm rot="16741527" flipV="1">
            <a:off x="9056226" y="3958728"/>
            <a:ext cx="803857" cy="2904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BDD4C8FD-D58B-72A8-F6A6-EA9A1447FDB8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30F59A8E-B350-3519-B795-B24778E8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1"/>
            <a:ext cx="1724168" cy="1164750"/>
          </a:xfrm>
          <a:prstGeom prst="rect">
            <a:avLst/>
          </a:prstGeom>
        </p:spPr>
      </p:pic>
      <p:sp>
        <p:nvSpPr>
          <p:cNvPr id="65" name="Flèche : courbe vers le haut 64">
            <a:extLst>
              <a:ext uri="{FF2B5EF4-FFF2-40B4-BE49-F238E27FC236}">
                <a16:creationId xmlns:a16="http://schemas.microsoft.com/office/drawing/2014/main" id="{5144E8C0-161E-34E0-BB65-1B25738F2614}"/>
              </a:ext>
            </a:extLst>
          </p:cNvPr>
          <p:cNvSpPr/>
          <p:nvPr/>
        </p:nvSpPr>
        <p:spPr>
          <a:xfrm rot="13612732">
            <a:off x="10316247" y="3745219"/>
            <a:ext cx="1044185" cy="3496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58353E4-38D7-DFD7-A19D-38E0D4E4CB79}"/>
              </a:ext>
            </a:extLst>
          </p:cNvPr>
          <p:cNvSpPr/>
          <p:nvPr/>
        </p:nvSpPr>
        <p:spPr>
          <a:xfrm>
            <a:off x="10962642" y="3695397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80" name="Rectangle : coins arrondis 79">
            <a:extLst>
              <a:ext uri="{FF2B5EF4-FFF2-40B4-BE49-F238E27FC236}">
                <a16:creationId xmlns:a16="http://schemas.microsoft.com/office/drawing/2014/main" id="{BECEBCB0-D7B0-BB14-871D-12D3F0192104}"/>
              </a:ext>
            </a:extLst>
          </p:cNvPr>
          <p:cNvSpPr/>
          <p:nvPr/>
        </p:nvSpPr>
        <p:spPr>
          <a:xfrm>
            <a:off x="3387959" y="3335723"/>
            <a:ext cx="1314737" cy="341502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fr-CH" dirty="0"/>
          </a:p>
        </p:txBody>
      </p:sp>
      <p:sp>
        <p:nvSpPr>
          <p:cNvPr id="77" name="Signe Plus 76">
            <a:extLst>
              <a:ext uri="{FF2B5EF4-FFF2-40B4-BE49-F238E27FC236}">
                <a16:creationId xmlns:a16="http://schemas.microsoft.com/office/drawing/2014/main" id="{8E9A5039-2780-70DE-7402-0BAD576566C3}"/>
              </a:ext>
            </a:extLst>
          </p:cNvPr>
          <p:cNvSpPr/>
          <p:nvPr/>
        </p:nvSpPr>
        <p:spPr>
          <a:xfrm>
            <a:off x="3111984" y="3365889"/>
            <a:ext cx="260931" cy="26093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6935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0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rot="10800000" flipV="1">
            <a:off x="1783307" y="2965684"/>
            <a:ext cx="1314736" cy="331235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8877808" y="4000772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0DA21090-E0C0-C717-9D5B-C8C40A5CF908}"/>
              </a:ext>
            </a:extLst>
          </p:cNvPr>
          <p:cNvSpPr/>
          <p:nvPr/>
        </p:nvSpPr>
        <p:spPr>
          <a:xfrm flipV="1">
            <a:off x="3387959" y="2969410"/>
            <a:ext cx="1339381" cy="78589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7D5B137B-9BE2-72D4-7BC2-93728F61084C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B6E34EB2-D601-DD78-4726-52C132437DAA}"/>
              </a:ext>
            </a:extLst>
          </p:cNvPr>
          <p:cNvSpPr/>
          <p:nvPr/>
        </p:nvSpPr>
        <p:spPr>
          <a:xfrm>
            <a:off x="1783305" y="3316996"/>
            <a:ext cx="2919391" cy="341502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DE82948-28B9-9DF2-8CB4-A21CD9F17219}"/>
              </a:ext>
            </a:extLst>
          </p:cNvPr>
          <p:cNvSpPr/>
          <p:nvPr/>
        </p:nvSpPr>
        <p:spPr>
          <a:xfrm>
            <a:off x="9251680" y="398906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82" name="Flèche : courbe vers le haut 81">
            <a:extLst>
              <a:ext uri="{FF2B5EF4-FFF2-40B4-BE49-F238E27FC236}">
                <a16:creationId xmlns:a16="http://schemas.microsoft.com/office/drawing/2014/main" id="{D84C8B8A-2831-E61D-3C71-3245E20ADB80}"/>
              </a:ext>
            </a:extLst>
          </p:cNvPr>
          <p:cNvSpPr/>
          <p:nvPr/>
        </p:nvSpPr>
        <p:spPr>
          <a:xfrm rot="16741527" flipV="1">
            <a:off x="9056226" y="3958728"/>
            <a:ext cx="803857" cy="2904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BDD4C8FD-D58B-72A8-F6A6-EA9A1447FDB8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30F59A8E-B350-3519-B795-B24778E8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1"/>
            <a:ext cx="1724168" cy="1164750"/>
          </a:xfrm>
          <a:prstGeom prst="rect">
            <a:avLst/>
          </a:prstGeom>
        </p:spPr>
      </p:pic>
      <p:sp>
        <p:nvSpPr>
          <p:cNvPr id="65" name="Flèche : courbe vers le haut 64">
            <a:extLst>
              <a:ext uri="{FF2B5EF4-FFF2-40B4-BE49-F238E27FC236}">
                <a16:creationId xmlns:a16="http://schemas.microsoft.com/office/drawing/2014/main" id="{5144E8C0-161E-34E0-BB65-1B25738F2614}"/>
              </a:ext>
            </a:extLst>
          </p:cNvPr>
          <p:cNvSpPr/>
          <p:nvPr/>
        </p:nvSpPr>
        <p:spPr>
          <a:xfrm rot="13612732">
            <a:off x="10316247" y="3745219"/>
            <a:ext cx="1044185" cy="3496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58353E4-38D7-DFD7-A19D-38E0D4E4CB79}"/>
              </a:ext>
            </a:extLst>
          </p:cNvPr>
          <p:cNvSpPr/>
          <p:nvPr/>
        </p:nvSpPr>
        <p:spPr>
          <a:xfrm>
            <a:off x="10962642" y="3695397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402958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0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rot="10800000" flipV="1">
            <a:off x="1783307" y="2965684"/>
            <a:ext cx="1314736" cy="331235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8877808" y="4000772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0DA21090-E0C0-C717-9D5B-C8C40A5CF908}"/>
              </a:ext>
            </a:extLst>
          </p:cNvPr>
          <p:cNvSpPr/>
          <p:nvPr/>
        </p:nvSpPr>
        <p:spPr>
          <a:xfrm flipV="1">
            <a:off x="3387959" y="2969410"/>
            <a:ext cx="1339381" cy="78589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7D5B137B-9BE2-72D4-7BC2-93728F61084C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B6E34EB2-D601-DD78-4726-52C132437DAA}"/>
              </a:ext>
            </a:extLst>
          </p:cNvPr>
          <p:cNvSpPr/>
          <p:nvPr/>
        </p:nvSpPr>
        <p:spPr>
          <a:xfrm>
            <a:off x="869167" y="2636522"/>
            <a:ext cx="914138" cy="660398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CH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DE82948-28B9-9DF2-8CB4-A21CD9F17219}"/>
              </a:ext>
            </a:extLst>
          </p:cNvPr>
          <p:cNvSpPr/>
          <p:nvPr/>
        </p:nvSpPr>
        <p:spPr>
          <a:xfrm>
            <a:off x="9251680" y="398906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82" name="Flèche : courbe vers le haut 81">
            <a:extLst>
              <a:ext uri="{FF2B5EF4-FFF2-40B4-BE49-F238E27FC236}">
                <a16:creationId xmlns:a16="http://schemas.microsoft.com/office/drawing/2014/main" id="{D84C8B8A-2831-E61D-3C71-3245E20ADB80}"/>
              </a:ext>
            </a:extLst>
          </p:cNvPr>
          <p:cNvSpPr/>
          <p:nvPr/>
        </p:nvSpPr>
        <p:spPr>
          <a:xfrm rot="16741527" flipV="1">
            <a:off x="9056226" y="3958728"/>
            <a:ext cx="803857" cy="2904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BDD4C8FD-D58B-72A8-F6A6-EA9A1447FDB8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30F59A8E-B350-3519-B795-B24778E8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1"/>
            <a:ext cx="1724168" cy="1164750"/>
          </a:xfrm>
          <a:prstGeom prst="rect">
            <a:avLst/>
          </a:prstGeom>
        </p:spPr>
      </p:pic>
      <p:sp>
        <p:nvSpPr>
          <p:cNvPr id="65" name="Flèche : courbe vers le haut 64">
            <a:extLst>
              <a:ext uri="{FF2B5EF4-FFF2-40B4-BE49-F238E27FC236}">
                <a16:creationId xmlns:a16="http://schemas.microsoft.com/office/drawing/2014/main" id="{5144E8C0-161E-34E0-BB65-1B25738F2614}"/>
              </a:ext>
            </a:extLst>
          </p:cNvPr>
          <p:cNvSpPr/>
          <p:nvPr/>
        </p:nvSpPr>
        <p:spPr>
          <a:xfrm rot="13612732">
            <a:off x="10316247" y="3745219"/>
            <a:ext cx="1044185" cy="3496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58353E4-38D7-DFD7-A19D-38E0D4E4CB79}"/>
              </a:ext>
            </a:extLst>
          </p:cNvPr>
          <p:cNvSpPr/>
          <p:nvPr/>
        </p:nvSpPr>
        <p:spPr>
          <a:xfrm>
            <a:off x="10962642" y="3695397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67" name="Flèche : courbe vers le haut 66">
            <a:extLst>
              <a:ext uri="{FF2B5EF4-FFF2-40B4-BE49-F238E27FC236}">
                <a16:creationId xmlns:a16="http://schemas.microsoft.com/office/drawing/2014/main" id="{98025877-9169-7C28-4954-6B9D13EEB24D}"/>
              </a:ext>
            </a:extLst>
          </p:cNvPr>
          <p:cNvSpPr/>
          <p:nvPr/>
        </p:nvSpPr>
        <p:spPr>
          <a:xfrm rot="13612732">
            <a:off x="9475440" y="2544515"/>
            <a:ext cx="1044185" cy="3496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3CF1DBD-5D0C-B0FB-4E9C-B52BC5E7BA61}"/>
              </a:ext>
            </a:extLst>
          </p:cNvPr>
          <p:cNvSpPr/>
          <p:nvPr/>
        </p:nvSpPr>
        <p:spPr>
          <a:xfrm>
            <a:off x="10121835" y="249469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490091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0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rot="10800000" flipV="1">
            <a:off x="1783307" y="2965684"/>
            <a:ext cx="1314736" cy="331235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8877808" y="4000772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7D5B137B-9BE2-72D4-7BC2-93728F61084C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DE82948-28B9-9DF2-8CB4-A21CD9F17219}"/>
              </a:ext>
            </a:extLst>
          </p:cNvPr>
          <p:cNvSpPr/>
          <p:nvPr/>
        </p:nvSpPr>
        <p:spPr>
          <a:xfrm>
            <a:off x="9251680" y="398906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82" name="Flèche : courbe vers le haut 81">
            <a:extLst>
              <a:ext uri="{FF2B5EF4-FFF2-40B4-BE49-F238E27FC236}">
                <a16:creationId xmlns:a16="http://schemas.microsoft.com/office/drawing/2014/main" id="{D84C8B8A-2831-E61D-3C71-3245E20ADB80}"/>
              </a:ext>
            </a:extLst>
          </p:cNvPr>
          <p:cNvSpPr/>
          <p:nvPr/>
        </p:nvSpPr>
        <p:spPr>
          <a:xfrm rot="16741527" flipV="1">
            <a:off x="9056226" y="3958728"/>
            <a:ext cx="803857" cy="2904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BDD4C8FD-D58B-72A8-F6A6-EA9A1447FDB8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30F59A8E-B350-3519-B795-B24778E8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0"/>
            <a:ext cx="1724168" cy="1728611"/>
          </a:xfrm>
          <a:prstGeom prst="rect">
            <a:avLst/>
          </a:prstGeom>
        </p:spPr>
      </p:pic>
      <p:sp>
        <p:nvSpPr>
          <p:cNvPr id="65" name="Flèche : courbe vers le haut 64">
            <a:extLst>
              <a:ext uri="{FF2B5EF4-FFF2-40B4-BE49-F238E27FC236}">
                <a16:creationId xmlns:a16="http://schemas.microsoft.com/office/drawing/2014/main" id="{5144E8C0-161E-34E0-BB65-1B25738F2614}"/>
              </a:ext>
            </a:extLst>
          </p:cNvPr>
          <p:cNvSpPr/>
          <p:nvPr/>
        </p:nvSpPr>
        <p:spPr>
          <a:xfrm rot="13612732">
            <a:off x="10316247" y="3745219"/>
            <a:ext cx="1044185" cy="3496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58353E4-38D7-DFD7-A19D-38E0D4E4CB79}"/>
              </a:ext>
            </a:extLst>
          </p:cNvPr>
          <p:cNvSpPr/>
          <p:nvPr/>
        </p:nvSpPr>
        <p:spPr>
          <a:xfrm>
            <a:off x="10962642" y="3695397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0CBFDF34-0210-7E26-5E42-3F638D1893AC}"/>
              </a:ext>
            </a:extLst>
          </p:cNvPr>
          <p:cNvSpPr/>
          <p:nvPr/>
        </p:nvSpPr>
        <p:spPr>
          <a:xfrm rot="10800000" flipV="1">
            <a:off x="3400282" y="2965685"/>
            <a:ext cx="1314736" cy="331235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77" name="Flèche : courbe vers le haut 76">
            <a:extLst>
              <a:ext uri="{FF2B5EF4-FFF2-40B4-BE49-F238E27FC236}">
                <a16:creationId xmlns:a16="http://schemas.microsoft.com/office/drawing/2014/main" id="{94E33724-CDA9-BC9E-889C-D9A2BAD95C6F}"/>
              </a:ext>
            </a:extLst>
          </p:cNvPr>
          <p:cNvSpPr/>
          <p:nvPr/>
        </p:nvSpPr>
        <p:spPr>
          <a:xfrm rot="13612732">
            <a:off x="9475440" y="2544515"/>
            <a:ext cx="1044185" cy="3496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3BC29AE-B354-F7B9-D234-0CE28881BD23}"/>
              </a:ext>
            </a:extLst>
          </p:cNvPr>
          <p:cNvSpPr/>
          <p:nvPr/>
        </p:nvSpPr>
        <p:spPr>
          <a:xfrm>
            <a:off x="10121835" y="249469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04773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80D02-EE00-7A57-B1FC-7E04796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0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rot="10800000" flipV="1">
            <a:off x="1783307" y="2965684"/>
            <a:ext cx="1314736" cy="331235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8877808" y="4000772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7D5B137B-9BE2-72D4-7BC2-93728F61084C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DE82948-28B9-9DF2-8CB4-A21CD9F17219}"/>
              </a:ext>
            </a:extLst>
          </p:cNvPr>
          <p:cNvSpPr/>
          <p:nvPr/>
        </p:nvSpPr>
        <p:spPr>
          <a:xfrm>
            <a:off x="9251680" y="398906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82" name="Flèche : courbe vers le haut 81">
            <a:extLst>
              <a:ext uri="{FF2B5EF4-FFF2-40B4-BE49-F238E27FC236}">
                <a16:creationId xmlns:a16="http://schemas.microsoft.com/office/drawing/2014/main" id="{D84C8B8A-2831-E61D-3C71-3245E20ADB80}"/>
              </a:ext>
            </a:extLst>
          </p:cNvPr>
          <p:cNvSpPr/>
          <p:nvPr/>
        </p:nvSpPr>
        <p:spPr>
          <a:xfrm rot="16741527" flipV="1">
            <a:off x="9056226" y="3958728"/>
            <a:ext cx="803857" cy="2904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BDD4C8FD-D58B-72A8-F6A6-EA9A1447FDB8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30F59A8E-B350-3519-B795-B24778E8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18720" y="4299240"/>
            <a:ext cx="1724168" cy="1702561"/>
          </a:xfrm>
          <a:prstGeom prst="rect">
            <a:avLst/>
          </a:prstGeom>
        </p:spPr>
      </p:pic>
      <p:sp>
        <p:nvSpPr>
          <p:cNvPr id="65" name="Flèche : courbe vers le haut 64">
            <a:extLst>
              <a:ext uri="{FF2B5EF4-FFF2-40B4-BE49-F238E27FC236}">
                <a16:creationId xmlns:a16="http://schemas.microsoft.com/office/drawing/2014/main" id="{5144E8C0-161E-34E0-BB65-1B25738F2614}"/>
              </a:ext>
            </a:extLst>
          </p:cNvPr>
          <p:cNvSpPr/>
          <p:nvPr/>
        </p:nvSpPr>
        <p:spPr>
          <a:xfrm rot="13612732">
            <a:off x="10316247" y="3745219"/>
            <a:ext cx="1044185" cy="3496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58353E4-38D7-DFD7-A19D-38E0D4E4CB79}"/>
              </a:ext>
            </a:extLst>
          </p:cNvPr>
          <p:cNvSpPr/>
          <p:nvPr/>
        </p:nvSpPr>
        <p:spPr>
          <a:xfrm>
            <a:off x="10962642" y="3695397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0CBFDF34-0210-7E26-5E42-3F638D1893AC}"/>
              </a:ext>
            </a:extLst>
          </p:cNvPr>
          <p:cNvSpPr/>
          <p:nvPr/>
        </p:nvSpPr>
        <p:spPr>
          <a:xfrm rot="10800000" flipV="1">
            <a:off x="3400282" y="2965685"/>
            <a:ext cx="1314736" cy="331235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62" name="Signe Plus 61">
            <a:extLst>
              <a:ext uri="{FF2B5EF4-FFF2-40B4-BE49-F238E27FC236}">
                <a16:creationId xmlns:a16="http://schemas.microsoft.com/office/drawing/2014/main" id="{16BB61A6-F0CA-1D5A-4411-0C0935721EFF}"/>
              </a:ext>
            </a:extLst>
          </p:cNvPr>
          <p:cNvSpPr/>
          <p:nvPr/>
        </p:nvSpPr>
        <p:spPr>
          <a:xfrm>
            <a:off x="3118883" y="3000836"/>
            <a:ext cx="260931" cy="26093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6" name="Flèche : courbe vers le haut 75">
            <a:extLst>
              <a:ext uri="{FF2B5EF4-FFF2-40B4-BE49-F238E27FC236}">
                <a16:creationId xmlns:a16="http://schemas.microsoft.com/office/drawing/2014/main" id="{1F19F86B-4A47-E6DE-412E-0371F5841BA4}"/>
              </a:ext>
            </a:extLst>
          </p:cNvPr>
          <p:cNvSpPr/>
          <p:nvPr/>
        </p:nvSpPr>
        <p:spPr>
          <a:xfrm rot="13612732">
            <a:off x="9475440" y="2544515"/>
            <a:ext cx="1044185" cy="3496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EB51DC5-1134-B854-2787-4E635F35E3A1}"/>
              </a:ext>
            </a:extLst>
          </p:cNvPr>
          <p:cNvSpPr/>
          <p:nvPr/>
        </p:nvSpPr>
        <p:spPr>
          <a:xfrm>
            <a:off x="10121835" y="249469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714955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0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rot="10800000" flipV="1">
            <a:off x="1783306" y="2965684"/>
            <a:ext cx="2931711" cy="331235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8877808" y="4000772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7D5B137B-9BE2-72D4-7BC2-93728F61084C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DE82948-28B9-9DF2-8CB4-A21CD9F17219}"/>
              </a:ext>
            </a:extLst>
          </p:cNvPr>
          <p:cNvSpPr/>
          <p:nvPr/>
        </p:nvSpPr>
        <p:spPr>
          <a:xfrm>
            <a:off x="9251680" y="398906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82" name="Flèche : courbe vers le haut 81">
            <a:extLst>
              <a:ext uri="{FF2B5EF4-FFF2-40B4-BE49-F238E27FC236}">
                <a16:creationId xmlns:a16="http://schemas.microsoft.com/office/drawing/2014/main" id="{D84C8B8A-2831-E61D-3C71-3245E20ADB80}"/>
              </a:ext>
            </a:extLst>
          </p:cNvPr>
          <p:cNvSpPr/>
          <p:nvPr/>
        </p:nvSpPr>
        <p:spPr>
          <a:xfrm rot="16741527" flipV="1">
            <a:off x="9056226" y="3958728"/>
            <a:ext cx="803857" cy="2904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BDD4C8FD-D58B-72A8-F6A6-EA9A1447FDB8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30F59A8E-B350-3519-B795-B24778E8E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118720" y="4299241"/>
            <a:ext cx="1724168" cy="1702560"/>
          </a:xfrm>
          <a:prstGeom prst="rect">
            <a:avLst/>
          </a:prstGeom>
        </p:spPr>
      </p:pic>
      <p:sp>
        <p:nvSpPr>
          <p:cNvPr id="65" name="Flèche : courbe vers le haut 64">
            <a:extLst>
              <a:ext uri="{FF2B5EF4-FFF2-40B4-BE49-F238E27FC236}">
                <a16:creationId xmlns:a16="http://schemas.microsoft.com/office/drawing/2014/main" id="{5144E8C0-161E-34E0-BB65-1B25738F2614}"/>
              </a:ext>
            </a:extLst>
          </p:cNvPr>
          <p:cNvSpPr/>
          <p:nvPr/>
        </p:nvSpPr>
        <p:spPr>
          <a:xfrm rot="13612732">
            <a:off x="10316247" y="3745219"/>
            <a:ext cx="1044185" cy="3496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58353E4-38D7-DFD7-A19D-38E0D4E4CB79}"/>
              </a:ext>
            </a:extLst>
          </p:cNvPr>
          <p:cNvSpPr/>
          <p:nvPr/>
        </p:nvSpPr>
        <p:spPr>
          <a:xfrm>
            <a:off x="10962642" y="3695397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76" name="Flèche : courbe vers le haut 75">
            <a:extLst>
              <a:ext uri="{FF2B5EF4-FFF2-40B4-BE49-F238E27FC236}">
                <a16:creationId xmlns:a16="http://schemas.microsoft.com/office/drawing/2014/main" id="{1F19F86B-4A47-E6DE-412E-0371F5841BA4}"/>
              </a:ext>
            </a:extLst>
          </p:cNvPr>
          <p:cNvSpPr/>
          <p:nvPr/>
        </p:nvSpPr>
        <p:spPr>
          <a:xfrm rot="13612732">
            <a:off x="9475440" y="2544515"/>
            <a:ext cx="1044185" cy="3496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EB51DC5-1134-B854-2787-4E635F35E3A1}"/>
              </a:ext>
            </a:extLst>
          </p:cNvPr>
          <p:cNvSpPr/>
          <p:nvPr/>
        </p:nvSpPr>
        <p:spPr>
          <a:xfrm>
            <a:off x="10121835" y="249469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284760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0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B0D66F0-B64C-6CE1-568F-05C8B0E8D02F}"/>
              </a:ext>
            </a:extLst>
          </p:cNvPr>
          <p:cNvSpPr/>
          <p:nvPr/>
        </p:nvSpPr>
        <p:spPr>
          <a:xfrm rot="10800000" flipV="1">
            <a:off x="850623" y="2680209"/>
            <a:ext cx="3924576" cy="538714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8877808" y="4000772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7D5B137B-9BE2-72D4-7BC2-93728F61084C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DE82948-28B9-9DF2-8CB4-A21CD9F17219}"/>
              </a:ext>
            </a:extLst>
          </p:cNvPr>
          <p:cNvSpPr/>
          <p:nvPr/>
        </p:nvSpPr>
        <p:spPr>
          <a:xfrm>
            <a:off x="9251680" y="398906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82" name="Flèche : courbe vers le haut 81">
            <a:extLst>
              <a:ext uri="{FF2B5EF4-FFF2-40B4-BE49-F238E27FC236}">
                <a16:creationId xmlns:a16="http://schemas.microsoft.com/office/drawing/2014/main" id="{D84C8B8A-2831-E61D-3C71-3245E20ADB80}"/>
              </a:ext>
            </a:extLst>
          </p:cNvPr>
          <p:cNvSpPr/>
          <p:nvPr/>
        </p:nvSpPr>
        <p:spPr>
          <a:xfrm rot="16741527" flipV="1">
            <a:off x="9056226" y="3958728"/>
            <a:ext cx="803857" cy="2904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BDD4C8FD-D58B-72A8-F6A6-EA9A1447FDB8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30F59A8E-B350-3519-B795-B24778E8E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118720" y="4299241"/>
            <a:ext cx="1724168" cy="1702560"/>
          </a:xfrm>
          <a:prstGeom prst="rect">
            <a:avLst/>
          </a:prstGeom>
        </p:spPr>
      </p:pic>
      <p:sp>
        <p:nvSpPr>
          <p:cNvPr id="65" name="Flèche : courbe vers le haut 64">
            <a:extLst>
              <a:ext uri="{FF2B5EF4-FFF2-40B4-BE49-F238E27FC236}">
                <a16:creationId xmlns:a16="http://schemas.microsoft.com/office/drawing/2014/main" id="{5144E8C0-161E-34E0-BB65-1B25738F2614}"/>
              </a:ext>
            </a:extLst>
          </p:cNvPr>
          <p:cNvSpPr/>
          <p:nvPr/>
        </p:nvSpPr>
        <p:spPr>
          <a:xfrm rot="13612732">
            <a:off x="10316247" y="3745219"/>
            <a:ext cx="1044185" cy="3496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58353E4-38D7-DFD7-A19D-38E0D4E4CB79}"/>
              </a:ext>
            </a:extLst>
          </p:cNvPr>
          <p:cNvSpPr/>
          <p:nvPr/>
        </p:nvSpPr>
        <p:spPr>
          <a:xfrm>
            <a:off x="10962642" y="3695397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76" name="Flèche : courbe vers le haut 75">
            <a:extLst>
              <a:ext uri="{FF2B5EF4-FFF2-40B4-BE49-F238E27FC236}">
                <a16:creationId xmlns:a16="http://schemas.microsoft.com/office/drawing/2014/main" id="{1F19F86B-4A47-E6DE-412E-0371F5841BA4}"/>
              </a:ext>
            </a:extLst>
          </p:cNvPr>
          <p:cNvSpPr/>
          <p:nvPr/>
        </p:nvSpPr>
        <p:spPr>
          <a:xfrm rot="13612732">
            <a:off x="9475440" y="2544515"/>
            <a:ext cx="1044185" cy="3496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EB51DC5-1134-B854-2787-4E635F35E3A1}"/>
              </a:ext>
            </a:extLst>
          </p:cNvPr>
          <p:cNvSpPr/>
          <p:nvPr/>
        </p:nvSpPr>
        <p:spPr>
          <a:xfrm>
            <a:off x="10121835" y="249469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2" name="Flèche : courbe vers le haut 61">
            <a:extLst>
              <a:ext uri="{FF2B5EF4-FFF2-40B4-BE49-F238E27FC236}">
                <a16:creationId xmlns:a16="http://schemas.microsoft.com/office/drawing/2014/main" id="{96D71953-4A06-3F8D-B0A9-AB0E9C9375AB}"/>
              </a:ext>
            </a:extLst>
          </p:cNvPr>
          <p:cNvSpPr/>
          <p:nvPr/>
        </p:nvSpPr>
        <p:spPr>
          <a:xfrm rot="13612732">
            <a:off x="8567255" y="1294849"/>
            <a:ext cx="1044185" cy="349691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971A467-4CD3-7DD8-DBED-D79ED45887E4}"/>
              </a:ext>
            </a:extLst>
          </p:cNvPr>
          <p:cNvSpPr/>
          <p:nvPr/>
        </p:nvSpPr>
        <p:spPr>
          <a:xfrm>
            <a:off x="9213650" y="1245027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14551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Exécution de l’algorithme récursif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E0B03E-F5A9-21D0-41B7-D0EDD5514ED5}"/>
              </a:ext>
            </a:extLst>
          </p:cNvPr>
          <p:cNvSpPr/>
          <p:nvPr/>
        </p:nvSpPr>
        <p:spPr>
          <a:xfrm>
            <a:off x="349469" y="3218923"/>
            <a:ext cx="1022129" cy="299912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D620A6-113A-650F-73A0-1184235B3CBB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Pile d’appels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9B4EA9-8775-C83C-381E-809B8BD5ED40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6376AD-F528-19CF-8BD7-00E6CB2B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0471D95-E2EF-474F-5522-617E4CA7E711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B4C3222-05BB-21E8-7C1F-EF24E0EC28F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80B7E2-562C-9FBC-DDA5-15294C205B05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2C040BE1-093F-B916-2129-70116615AEF0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7275874-B184-7090-3242-EE46ABF4E701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D5F4620-D819-5BC7-B34A-5239E290918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7B3B2-C2B6-D550-A791-6EA0A0C32C5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D3CCF80-9389-DD89-44B5-835371DCF92E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3EDA42A9-DB1A-3D6D-DB60-616F4034CC4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B73AD50-0551-B9D6-B4DE-796F726A67B7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89AA09F-7B91-E2F3-8435-706EE2695CC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654450-607F-4766-6B99-64CC0DAF5E92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2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90E9424-AF4F-F1BE-2C9D-855453C79A4F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8B1F844-AB30-EC19-4CE6-EA1A7512E774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A5452F7-5801-DDBB-9676-F7E5268848ED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7F51D26-3BFD-E249-E8A1-A8A8E714C03E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2590E9-DC92-7CEB-BE79-ED5131934D61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0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9C1436F-F243-D488-7168-A38698350745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0FA1BAFC-5A1F-5E5F-5F42-42277EC18EAD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80B528E-078D-BA45-AA4F-7676303FB7EF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E99CAC5C-D914-A6D6-0775-6F2CCF7E748F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7B39B0-46B9-E941-6DC2-40314BF29D6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/>
                  <a:t>1</a:t>
                </a:r>
              </a:p>
            </p:txBody>
          </p:sp>
        </p:grpSp>
      </p:grp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ECE0DC6-D410-948D-75E2-40289D542347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CC1CCA9-16A8-FDCB-5A14-F606B4842F97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B0D4237-C399-5AE8-D6C4-D91A44383897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D31D4C-E618-C8B5-D784-D88075625BBD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172474A-C637-78C7-C787-9E207F062ED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680EC2D-038A-79CF-8DCB-E2CA162651B2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3FE2B9A-69F7-4106-2ECE-6158904FF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118720" y="4299243"/>
            <a:ext cx="1724168" cy="663058"/>
          </a:xfrm>
          <a:prstGeom prst="rect">
            <a:avLst/>
          </a:prstGeom>
        </p:spPr>
      </p:pic>
      <p:sp>
        <p:nvSpPr>
          <p:cNvPr id="66" name="Flèche : courbe vers le haut 65">
            <a:extLst>
              <a:ext uri="{FF2B5EF4-FFF2-40B4-BE49-F238E27FC236}">
                <a16:creationId xmlns:a16="http://schemas.microsoft.com/office/drawing/2014/main" id="{E9A99E8D-839C-54DF-11DD-9A1DA1F9D8D9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46B603-825F-DD0A-F51C-A33814AA31C0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0" name="Flèche : courbe vers le haut 69">
            <a:extLst>
              <a:ext uri="{FF2B5EF4-FFF2-40B4-BE49-F238E27FC236}">
                <a16:creationId xmlns:a16="http://schemas.microsoft.com/office/drawing/2014/main" id="{968247CC-1B69-3246-D083-772AEBB0A7C5}"/>
              </a:ext>
            </a:extLst>
          </p:cNvPr>
          <p:cNvSpPr/>
          <p:nvPr/>
        </p:nvSpPr>
        <p:spPr>
          <a:xfrm rot="14322619">
            <a:off x="7246911" y="51364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526047-CCA6-C0A8-1636-44C540348DF7}"/>
              </a:ext>
            </a:extLst>
          </p:cNvPr>
          <p:cNvSpPr/>
          <p:nvPr/>
        </p:nvSpPr>
        <p:spPr>
          <a:xfrm>
            <a:off x="7821870" y="5148056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9" name="Flèche : courbe vers le haut 58">
            <a:extLst>
              <a:ext uri="{FF2B5EF4-FFF2-40B4-BE49-F238E27FC236}">
                <a16:creationId xmlns:a16="http://schemas.microsoft.com/office/drawing/2014/main" id="{91065E0C-38B9-E230-110E-BCB16FF1F540}"/>
              </a:ext>
            </a:extLst>
          </p:cNvPr>
          <p:cNvSpPr/>
          <p:nvPr/>
        </p:nvSpPr>
        <p:spPr>
          <a:xfrm rot="18932867" flipV="1">
            <a:off x="6974817" y="3842982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D7FC2A-06D5-ACA8-6AFD-3079C106FC65}"/>
              </a:ext>
            </a:extLst>
          </p:cNvPr>
          <p:cNvSpPr/>
          <p:nvPr/>
        </p:nvSpPr>
        <p:spPr>
          <a:xfrm>
            <a:off x="6942754" y="3790561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4" name="Flèche : courbe vers le haut 63">
            <a:extLst>
              <a:ext uri="{FF2B5EF4-FFF2-40B4-BE49-F238E27FC236}">
                <a16:creationId xmlns:a16="http://schemas.microsoft.com/office/drawing/2014/main" id="{24C94E22-39FA-F0A6-C0E1-4878612ADE85}"/>
              </a:ext>
            </a:extLst>
          </p:cNvPr>
          <p:cNvSpPr/>
          <p:nvPr/>
        </p:nvSpPr>
        <p:spPr>
          <a:xfrm rot="16200000">
            <a:off x="8589543" y="3978841"/>
            <a:ext cx="907551" cy="3406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871C5E-CA49-3ABC-AA7F-587DA14A1825}"/>
              </a:ext>
            </a:extLst>
          </p:cNvPr>
          <p:cNvSpPr/>
          <p:nvPr/>
        </p:nvSpPr>
        <p:spPr>
          <a:xfrm>
            <a:off x="8877808" y="4000772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7587788D-5381-29A6-5F66-6F74E27EC960}"/>
              </a:ext>
            </a:extLst>
          </p:cNvPr>
          <p:cNvSpPr/>
          <p:nvPr/>
        </p:nvSpPr>
        <p:spPr>
          <a:xfrm rot="18932867" flipV="1">
            <a:off x="7779442" y="2614904"/>
            <a:ext cx="1050015" cy="304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5723D7-C09E-1F93-53C9-6EE5DDFEAE9A}"/>
              </a:ext>
            </a:extLst>
          </p:cNvPr>
          <p:cNvSpPr/>
          <p:nvPr/>
        </p:nvSpPr>
        <p:spPr>
          <a:xfrm>
            <a:off x="7747379" y="256248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7D5B137B-9BE2-72D4-7BC2-93728F61084C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DE82948-28B9-9DF2-8CB4-A21CD9F17219}"/>
              </a:ext>
            </a:extLst>
          </p:cNvPr>
          <p:cNvSpPr/>
          <p:nvPr/>
        </p:nvSpPr>
        <p:spPr>
          <a:xfrm>
            <a:off x="9251680" y="3989069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82" name="Flèche : courbe vers le haut 81">
            <a:extLst>
              <a:ext uri="{FF2B5EF4-FFF2-40B4-BE49-F238E27FC236}">
                <a16:creationId xmlns:a16="http://schemas.microsoft.com/office/drawing/2014/main" id="{D84C8B8A-2831-E61D-3C71-3245E20ADB80}"/>
              </a:ext>
            </a:extLst>
          </p:cNvPr>
          <p:cNvSpPr/>
          <p:nvPr/>
        </p:nvSpPr>
        <p:spPr>
          <a:xfrm rot="16741527" flipV="1">
            <a:off x="9056226" y="3958728"/>
            <a:ext cx="803857" cy="2904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BDD4C8FD-D58B-72A8-F6A6-EA9A1447FDB8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30F59A8E-B350-3519-B795-B24778E8E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118720" y="4299241"/>
            <a:ext cx="1724168" cy="2218501"/>
          </a:xfrm>
          <a:prstGeom prst="rect">
            <a:avLst/>
          </a:prstGeom>
        </p:spPr>
      </p:pic>
      <p:sp>
        <p:nvSpPr>
          <p:cNvPr id="65" name="Flèche : courbe vers le haut 64">
            <a:extLst>
              <a:ext uri="{FF2B5EF4-FFF2-40B4-BE49-F238E27FC236}">
                <a16:creationId xmlns:a16="http://schemas.microsoft.com/office/drawing/2014/main" id="{5144E8C0-161E-34E0-BB65-1B25738F2614}"/>
              </a:ext>
            </a:extLst>
          </p:cNvPr>
          <p:cNvSpPr/>
          <p:nvPr/>
        </p:nvSpPr>
        <p:spPr>
          <a:xfrm rot="13612732">
            <a:off x="10316247" y="3745219"/>
            <a:ext cx="1044185" cy="3496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58353E4-38D7-DFD7-A19D-38E0D4E4CB79}"/>
              </a:ext>
            </a:extLst>
          </p:cNvPr>
          <p:cNvSpPr/>
          <p:nvPr/>
        </p:nvSpPr>
        <p:spPr>
          <a:xfrm>
            <a:off x="10962642" y="3695397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76" name="Flèche : courbe vers le haut 75">
            <a:extLst>
              <a:ext uri="{FF2B5EF4-FFF2-40B4-BE49-F238E27FC236}">
                <a16:creationId xmlns:a16="http://schemas.microsoft.com/office/drawing/2014/main" id="{1F19F86B-4A47-E6DE-412E-0371F5841BA4}"/>
              </a:ext>
            </a:extLst>
          </p:cNvPr>
          <p:cNvSpPr/>
          <p:nvPr/>
        </p:nvSpPr>
        <p:spPr>
          <a:xfrm rot="13612732">
            <a:off x="9475440" y="2544515"/>
            <a:ext cx="1044185" cy="3496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EB51DC5-1134-B854-2787-4E635F35E3A1}"/>
              </a:ext>
            </a:extLst>
          </p:cNvPr>
          <p:cNvSpPr/>
          <p:nvPr/>
        </p:nvSpPr>
        <p:spPr>
          <a:xfrm>
            <a:off x="10121835" y="2494693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2" name="Flèche : courbe vers le haut 61">
            <a:extLst>
              <a:ext uri="{FF2B5EF4-FFF2-40B4-BE49-F238E27FC236}">
                <a16:creationId xmlns:a16="http://schemas.microsoft.com/office/drawing/2014/main" id="{96D71953-4A06-3F8D-B0A9-AB0E9C9375AB}"/>
              </a:ext>
            </a:extLst>
          </p:cNvPr>
          <p:cNvSpPr/>
          <p:nvPr/>
        </p:nvSpPr>
        <p:spPr>
          <a:xfrm rot="13612732">
            <a:off x="8567255" y="1294849"/>
            <a:ext cx="1044185" cy="349691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971A467-4CD3-7DD8-DBED-D79ED45887E4}"/>
              </a:ext>
            </a:extLst>
          </p:cNvPr>
          <p:cNvSpPr/>
          <p:nvPr/>
        </p:nvSpPr>
        <p:spPr>
          <a:xfrm>
            <a:off x="9213650" y="1245027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C956E5CB-42AD-CCB3-F7E9-54FE1179EA66}"/>
              </a:ext>
            </a:extLst>
          </p:cNvPr>
          <p:cNvSpPr/>
          <p:nvPr/>
        </p:nvSpPr>
        <p:spPr>
          <a:xfrm>
            <a:off x="1447280" y="3231303"/>
            <a:ext cx="641077" cy="30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D0854BD-691D-C24A-D4BC-0FB3ACB308A3}"/>
              </a:ext>
            </a:extLst>
          </p:cNvPr>
          <p:cNvSpPr/>
          <p:nvPr/>
        </p:nvSpPr>
        <p:spPr>
          <a:xfrm>
            <a:off x="1988396" y="3237924"/>
            <a:ext cx="566261" cy="280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936570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Croissante de l’arbre des appels récursifs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903DC421-B798-98B2-1186-92D734963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60" y="1724759"/>
            <a:ext cx="6269736" cy="4667727"/>
          </a:xfrm>
          <a:prstGeom prst="rect">
            <a:avLst/>
          </a:prstGeom>
        </p:spPr>
      </p:pic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ABC0D768-63AB-EE4E-3902-0853EA0D2316}"/>
              </a:ext>
            </a:extLst>
          </p:cNvPr>
          <p:cNvSpPr/>
          <p:nvPr/>
        </p:nvSpPr>
        <p:spPr>
          <a:xfrm>
            <a:off x="1447280" y="3231303"/>
            <a:ext cx="641077" cy="30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95FE92-D1BF-C00F-988D-469C338A8D6C}"/>
              </a:ext>
            </a:extLst>
          </p:cNvPr>
          <p:cNvSpPr/>
          <p:nvPr/>
        </p:nvSpPr>
        <p:spPr>
          <a:xfrm>
            <a:off x="1988396" y="3237924"/>
            <a:ext cx="2256392" cy="280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 </a:t>
            </a:r>
            <a:r>
              <a:rPr lang="fr-CH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noeuds</a:t>
            </a:r>
            <a:endParaRPr lang="fr-CH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7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2198757-1EF5-6E27-5ABB-E2575BAB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Sous-structures </a:t>
            </a:r>
            <a:r>
              <a:rPr lang="en-US" sz="40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optimales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(optimal substructures)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0B7FD7E-681A-0423-0674-9CDBD576BC8A}"/>
              </a:ext>
            </a:extLst>
          </p:cNvPr>
          <p:cNvGrpSpPr/>
          <p:nvPr/>
        </p:nvGrpSpPr>
        <p:grpSpPr>
          <a:xfrm>
            <a:off x="8254813" y="5481870"/>
            <a:ext cx="3519360" cy="887040"/>
            <a:chOff x="8254813" y="5481870"/>
            <a:chExt cx="3519360" cy="88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0" name="Encre 82">
                  <a:extLst>
                    <a:ext uri="{FF2B5EF4-FFF2-40B4-BE49-F238E27FC236}">
                      <a16:creationId xmlns:a16="http://schemas.microsoft.com/office/drawing/2014/main" id="{91345086-CE40-588C-906E-A02CDD282C78}"/>
                    </a:ext>
                  </a:extLst>
                </p14:cNvPr>
                <p14:cNvContentPartPr/>
                <p14:nvPr/>
              </p14:nvContentPartPr>
              <p14:xfrm>
                <a:off x="9815773" y="5481870"/>
                <a:ext cx="1958400" cy="887040"/>
              </p14:xfrm>
            </p:contentPart>
          </mc:Choice>
          <mc:Fallback xmlns="">
            <p:pic>
              <p:nvPicPr>
                <p:cNvPr id="80" name="Encre 82">
                  <a:extLst>
                    <a:ext uri="{FF2B5EF4-FFF2-40B4-BE49-F238E27FC236}">
                      <a16:creationId xmlns:a16="http://schemas.microsoft.com/office/drawing/2014/main" id="{91345086-CE40-588C-906E-A02CDD282C7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800290" y="5466390"/>
                  <a:ext cx="1989006" cy="9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1" name="Encre 82">
                  <a:extLst>
                    <a:ext uri="{FF2B5EF4-FFF2-40B4-BE49-F238E27FC236}">
                      <a16:creationId xmlns:a16="http://schemas.microsoft.com/office/drawing/2014/main" id="{F594A3F9-6159-A3F0-1227-AE8CB9737A18}"/>
                    </a:ext>
                  </a:extLst>
                </p14:cNvPr>
                <p14:cNvContentPartPr/>
                <p14:nvPr/>
              </p14:nvContentPartPr>
              <p14:xfrm>
                <a:off x="8942773" y="5883990"/>
                <a:ext cx="603720" cy="206640"/>
              </p14:xfrm>
            </p:contentPart>
          </mc:Choice>
          <mc:Fallback xmlns="">
            <p:pic>
              <p:nvPicPr>
                <p:cNvPr id="81" name="Encre 82">
                  <a:extLst>
                    <a:ext uri="{FF2B5EF4-FFF2-40B4-BE49-F238E27FC236}">
                      <a16:creationId xmlns:a16="http://schemas.microsoft.com/office/drawing/2014/main" id="{F594A3F9-6159-A3F0-1227-AE8CB9737A1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27293" y="5868510"/>
                  <a:ext cx="6343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2" name="Encre 82">
                  <a:extLst>
                    <a:ext uri="{FF2B5EF4-FFF2-40B4-BE49-F238E27FC236}">
                      <a16:creationId xmlns:a16="http://schemas.microsoft.com/office/drawing/2014/main" id="{C454B65E-EC36-991C-B574-27CBA4D02586}"/>
                    </a:ext>
                  </a:extLst>
                </p14:cNvPr>
                <p14:cNvContentPartPr/>
                <p14:nvPr/>
              </p14:nvContentPartPr>
              <p14:xfrm>
                <a:off x="8254813" y="5770230"/>
                <a:ext cx="426600" cy="362880"/>
              </p14:xfrm>
            </p:contentPart>
          </mc:Choice>
          <mc:Fallback xmlns="">
            <p:pic>
              <p:nvPicPr>
                <p:cNvPr id="82" name="Encre 82">
                  <a:extLst>
                    <a:ext uri="{FF2B5EF4-FFF2-40B4-BE49-F238E27FC236}">
                      <a16:creationId xmlns:a16="http://schemas.microsoft.com/office/drawing/2014/main" id="{C454B65E-EC36-991C-B574-27CBA4D0258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39333" y="5754765"/>
                  <a:ext cx="457200" cy="39345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8" name="Encre 111">
                <a:extLst>
                  <a:ext uri="{FF2B5EF4-FFF2-40B4-BE49-F238E27FC236}">
                    <a16:creationId xmlns:a16="http://schemas.microsoft.com/office/drawing/2014/main" id="{63463D16-3C2F-5059-00BA-824AF79E6D57}"/>
                  </a:ext>
                </a:extLst>
              </p14:cNvPr>
              <p14:cNvContentPartPr/>
              <p14:nvPr/>
            </p14:nvContentPartPr>
            <p14:xfrm>
              <a:off x="4984573" y="1687830"/>
              <a:ext cx="1296720" cy="370800"/>
            </p14:xfrm>
          </p:contentPart>
        </mc:Choice>
        <mc:Fallback xmlns="">
          <p:pic>
            <p:nvPicPr>
              <p:cNvPr id="108" name="Encre 111">
                <a:extLst>
                  <a:ext uri="{FF2B5EF4-FFF2-40B4-BE49-F238E27FC236}">
                    <a16:creationId xmlns:a16="http://schemas.microsoft.com/office/drawing/2014/main" id="{63463D16-3C2F-5059-00BA-824AF79E6D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69097" y="1672350"/>
                <a:ext cx="1327312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9" name="Encre 111">
                <a:extLst>
                  <a:ext uri="{FF2B5EF4-FFF2-40B4-BE49-F238E27FC236}">
                    <a16:creationId xmlns:a16="http://schemas.microsoft.com/office/drawing/2014/main" id="{DE426C32-B302-9C1F-0C0F-D33F1A5F7736}"/>
                  </a:ext>
                </a:extLst>
              </p14:cNvPr>
              <p14:cNvContentPartPr/>
              <p14:nvPr/>
            </p14:nvContentPartPr>
            <p14:xfrm>
              <a:off x="3836173" y="1704390"/>
              <a:ext cx="852480" cy="348480"/>
            </p14:xfrm>
          </p:contentPart>
        </mc:Choice>
        <mc:Fallback xmlns="">
          <p:pic>
            <p:nvPicPr>
              <p:cNvPr id="109" name="Encre 111">
                <a:extLst>
                  <a:ext uri="{FF2B5EF4-FFF2-40B4-BE49-F238E27FC236}">
                    <a16:creationId xmlns:a16="http://schemas.microsoft.com/office/drawing/2014/main" id="{DE426C32-B302-9C1F-0C0F-D33F1A5F773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0686" y="1688910"/>
                <a:ext cx="883093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0" name="Encre 111">
                <a:extLst>
                  <a:ext uri="{FF2B5EF4-FFF2-40B4-BE49-F238E27FC236}">
                    <a16:creationId xmlns:a16="http://schemas.microsoft.com/office/drawing/2014/main" id="{8BCC8213-2E88-F8DE-C2DB-20B30C8A7183}"/>
                  </a:ext>
                </a:extLst>
              </p14:cNvPr>
              <p14:cNvContentPartPr/>
              <p14:nvPr/>
            </p14:nvContentPartPr>
            <p14:xfrm>
              <a:off x="2741053" y="1671990"/>
              <a:ext cx="693000" cy="412560"/>
            </p14:xfrm>
          </p:contentPart>
        </mc:Choice>
        <mc:Fallback xmlns="">
          <p:pic>
            <p:nvPicPr>
              <p:cNvPr id="110" name="Encre 111">
                <a:extLst>
                  <a:ext uri="{FF2B5EF4-FFF2-40B4-BE49-F238E27FC236}">
                    <a16:creationId xmlns:a16="http://schemas.microsoft.com/office/drawing/2014/main" id="{8BCC8213-2E88-F8DE-C2DB-20B30C8A718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25573" y="1656510"/>
                <a:ext cx="72360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1" name="Encre 111">
                <a:extLst>
                  <a:ext uri="{FF2B5EF4-FFF2-40B4-BE49-F238E27FC236}">
                    <a16:creationId xmlns:a16="http://schemas.microsoft.com/office/drawing/2014/main" id="{C0D1C605-3E4F-F8B6-35BB-102AEA54ABCB}"/>
                  </a:ext>
                </a:extLst>
              </p14:cNvPr>
              <p14:cNvContentPartPr/>
              <p14:nvPr/>
            </p14:nvContentPartPr>
            <p14:xfrm>
              <a:off x="671773" y="1730310"/>
              <a:ext cx="1704600" cy="540000"/>
            </p14:xfrm>
          </p:contentPart>
        </mc:Choice>
        <mc:Fallback xmlns="">
          <p:pic>
            <p:nvPicPr>
              <p:cNvPr id="111" name="Encre 111">
                <a:extLst>
                  <a:ext uri="{FF2B5EF4-FFF2-40B4-BE49-F238E27FC236}">
                    <a16:creationId xmlns:a16="http://schemas.microsoft.com/office/drawing/2014/main" id="{C0D1C605-3E4F-F8B6-35BB-102AEA54ABC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6290" y="1714830"/>
                <a:ext cx="1735206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" name="Encre 115">
                <a:extLst>
                  <a:ext uri="{FF2B5EF4-FFF2-40B4-BE49-F238E27FC236}">
                    <a16:creationId xmlns:a16="http://schemas.microsoft.com/office/drawing/2014/main" id="{C100A48F-A5D6-63FB-3939-71B07ABCDC5F}"/>
                  </a:ext>
                </a:extLst>
              </p14:cNvPr>
              <p14:cNvContentPartPr/>
              <p14:nvPr/>
            </p14:nvContentPartPr>
            <p14:xfrm>
              <a:off x="7077613" y="1783590"/>
              <a:ext cx="1087560" cy="290880"/>
            </p14:xfrm>
          </p:contentPart>
        </mc:Choice>
        <mc:Fallback xmlns="">
          <p:pic>
            <p:nvPicPr>
              <p:cNvPr id="115" name="Encre 115">
                <a:extLst>
                  <a:ext uri="{FF2B5EF4-FFF2-40B4-BE49-F238E27FC236}">
                    <a16:creationId xmlns:a16="http://schemas.microsoft.com/office/drawing/2014/main" id="{C100A48F-A5D6-63FB-3939-71B07ABCDC5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62133" y="1768110"/>
                <a:ext cx="11181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8" name="Encre 118">
                <a:extLst>
                  <a:ext uri="{FF2B5EF4-FFF2-40B4-BE49-F238E27FC236}">
                    <a16:creationId xmlns:a16="http://schemas.microsoft.com/office/drawing/2014/main" id="{9C380724-0AE6-30DA-B7AF-F8855661A04A}"/>
                  </a:ext>
                </a:extLst>
              </p14:cNvPr>
              <p14:cNvContentPartPr/>
              <p14:nvPr/>
            </p14:nvContentPartPr>
            <p14:xfrm>
              <a:off x="8418973" y="1788270"/>
              <a:ext cx="473760" cy="321120"/>
            </p14:xfrm>
          </p:contentPart>
        </mc:Choice>
        <mc:Fallback xmlns="">
          <p:pic>
            <p:nvPicPr>
              <p:cNvPr id="118" name="Encre 118">
                <a:extLst>
                  <a:ext uri="{FF2B5EF4-FFF2-40B4-BE49-F238E27FC236}">
                    <a16:creationId xmlns:a16="http://schemas.microsoft.com/office/drawing/2014/main" id="{9C380724-0AE6-30DA-B7AF-F8855661A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03493" y="1772773"/>
                <a:ext cx="504360" cy="351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3" name="Encre 122">
                <a:extLst>
                  <a:ext uri="{FF2B5EF4-FFF2-40B4-BE49-F238E27FC236}">
                    <a16:creationId xmlns:a16="http://schemas.microsoft.com/office/drawing/2014/main" id="{66CC168E-D2A8-3043-F47D-573F5CF0ED84}"/>
                  </a:ext>
                </a:extLst>
              </p14:cNvPr>
              <p14:cNvContentPartPr/>
              <p14:nvPr/>
            </p14:nvContentPartPr>
            <p14:xfrm>
              <a:off x="2414146" y="2926113"/>
              <a:ext cx="6496920" cy="3451320"/>
            </p14:xfrm>
          </p:contentPart>
        </mc:Choice>
        <mc:Fallback xmlns="">
          <p:pic>
            <p:nvPicPr>
              <p:cNvPr id="123" name="Encre 122">
                <a:extLst>
                  <a:ext uri="{FF2B5EF4-FFF2-40B4-BE49-F238E27FC236}">
                    <a16:creationId xmlns:a16="http://schemas.microsoft.com/office/drawing/2014/main" id="{66CC168E-D2A8-3043-F47D-573F5CF0ED8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98666" y="2910635"/>
                <a:ext cx="6527520" cy="3481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4" name="Encre 123">
                <a:extLst>
                  <a:ext uri="{FF2B5EF4-FFF2-40B4-BE49-F238E27FC236}">
                    <a16:creationId xmlns:a16="http://schemas.microsoft.com/office/drawing/2014/main" id="{4BB3C6E3-43F4-3B8A-E380-CCBC39681AF7}"/>
                  </a:ext>
                </a:extLst>
              </p14:cNvPr>
              <p14:cNvContentPartPr/>
              <p14:nvPr/>
            </p14:nvContentPartPr>
            <p14:xfrm>
              <a:off x="5799613" y="4799310"/>
              <a:ext cx="2376360" cy="1217520"/>
            </p14:xfrm>
          </p:contentPart>
        </mc:Choice>
        <mc:Fallback xmlns="">
          <p:pic>
            <p:nvPicPr>
              <p:cNvPr id="124" name="Encre 123">
                <a:extLst>
                  <a:ext uri="{FF2B5EF4-FFF2-40B4-BE49-F238E27FC236}">
                    <a16:creationId xmlns:a16="http://schemas.microsoft.com/office/drawing/2014/main" id="{4BB3C6E3-43F4-3B8A-E380-CCBC39681A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45613" y="4691278"/>
                <a:ext cx="2484000" cy="1433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1B27097F-0D18-E4A1-1224-F05FA06C265E}"/>
                  </a:ext>
                </a:extLst>
              </p14:cNvPr>
              <p14:cNvContentPartPr/>
              <p14:nvPr/>
            </p14:nvContentPartPr>
            <p14:xfrm>
              <a:off x="3296533" y="3100830"/>
              <a:ext cx="4826520" cy="97920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1B27097F-0D18-E4A1-1224-F05FA06C26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42533" y="2992870"/>
                <a:ext cx="4934160" cy="1194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74F10028-780E-5E81-1CA1-0A15794AACA5}"/>
                  </a:ext>
                </a:extLst>
              </p14:cNvPr>
              <p14:cNvContentPartPr/>
              <p14:nvPr/>
            </p14:nvContentPartPr>
            <p14:xfrm>
              <a:off x="9308852" y="3999900"/>
              <a:ext cx="302040" cy="28620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74F10028-780E-5E81-1CA1-0A15794AACA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93372" y="3984420"/>
                <a:ext cx="3326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3BA0A44B-7937-1412-1774-99E611F4B578}"/>
                  </a:ext>
                </a:extLst>
              </p14:cNvPr>
              <p14:cNvContentPartPr/>
              <p14:nvPr/>
            </p14:nvContentPartPr>
            <p14:xfrm>
              <a:off x="9594692" y="3785700"/>
              <a:ext cx="381240" cy="48960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3BA0A44B-7937-1412-1774-99E611F4B57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579212" y="3770209"/>
                <a:ext cx="411840" cy="520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BF29A600-3353-FB36-F783-F827DBC98A54}"/>
                  </a:ext>
                </a:extLst>
              </p14:cNvPr>
              <p14:cNvContentPartPr/>
              <p14:nvPr/>
            </p14:nvContentPartPr>
            <p14:xfrm>
              <a:off x="10102652" y="4044540"/>
              <a:ext cx="238320" cy="16488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BF29A600-3353-FB36-F783-F827DBC98A5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87172" y="4029094"/>
                <a:ext cx="268920" cy="195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8893DAC9-16AF-ED0C-4ABF-A499733D4407}"/>
                  </a:ext>
                </a:extLst>
              </p14:cNvPr>
              <p14:cNvContentPartPr/>
              <p14:nvPr/>
            </p14:nvContentPartPr>
            <p14:xfrm>
              <a:off x="10398932" y="4073700"/>
              <a:ext cx="32040" cy="11664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8893DAC9-16AF-ED0C-4ABF-A499733D440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383452" y="4058220"/>
                <a:ext cx="626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EE279D51-53B8-A27D-293B-1784D73339CA}"/>
                  </a:ext>
                </a:extLst>
              </p14:cNvPr>
              <p14:cNvContentPartPr/>
              <p14:nvPr/>
            </p14:nvContentPartPr>
            <p14:xfrm>
              <a:off x="10416572" y="3962820"/>
              <a:ext cx="35640" cy="4284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EE279D51-53B8-A27D-293B-1784D73339C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401092" y="3947340"/>
                <a:ext cx="66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42BF2808-87A5-C333-9C2E-BF4380EE9A7E}"/>
                  </a:ext>
                </a:extLst>
              </p14:cNvPr>
              <p14:cNvContentPartPr/>
              <p14:nvPr/>
            </p14:nvContentPartPr>
            <p14:xfrm>
              <a:off x="10488932" y="4026180"/>
              <a:ext cx="185400" cy="15912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42BF2808-87A5-C333-9C2E-BF4380EE9A7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473452" y="4010700"/>
                <a:ext cx="2160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87CB8EBE-F943-2AD5-C65F-BD7DE7A52F07}"/>
                  </a:ext>
                </a:extLst>
              </p14:cNvPr>
              <p14:cNvContentPartPr/>
              <p14:nvPr/>
            </p14:nvContentPartPr>
            <p14:xfrm>
              <a:off x="10996892" y="3878220"/>
              <a:ext cx="328320" cy="29664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87CB8EBE-F943-2AD5-C65F-BD7DE7A52F0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981412" y="3862740"/>
                <a:ext cx="35892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A213CAA9-2FD2-4288-ADF0-57BBD0AE96D2}"/>
                  </a:ext>
                </a:extLst>
              </p14:cNvPr>
              <p14:cNvContentPartPr/>
              <p14:nvPr/>
            </p14:nvContentPartPr>
            <p14:xfrm>
              <a:off x="9409652" y="4565820"/>
              <a:ext cx="84960" cy="45972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A213CAA9-2FD2-4288-ADF0-57BBD0AE96D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394172" y="4550328"/>
                <a:ext cx="115560" cy="490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2BDCD2AC-0C6B-DDC4-B5F6-F31FDA036D6D}"/>
                  </a:ext>
                </a:extLst>
              </p14:cNvPr>
              <p14:cNvContentPartPr/>
              <p14:nvPr/>
            </p14:nvContentPartPr>
            <p14:xfrm>
              <a:off x="9531332" y="4407060"/>
              <a:ext cx="397080" cy="33264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2BDCD2AC-0C6B-DDC4-B5F6-F31FDA036D6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515866" y="4391580"/>
                <a:ext cx="427652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D93209BC-9A9F-F99D-4094-72DE4183F245}"/>
                  </a:ext>
                </a:extLst>
              </p14:cNvPr>
              <p14:cNvContentPartPr/>
              <p14:nvPr/>
            </p14:nvContentPartPr>
            <p14:xfrm>
              <a:off x="9933452" y="4560780"/>
              <a:ext cx="106200" cy="13248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D93209BC-9A9F-F99D-4094-72DE4183F24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917972" y="4545342"/>
                <a:ext cx="136800" cy="162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4B833A07-F6F9-DC02-36BE-D22F5143DADC}"/>
                  </a:ext>
                </a:extLst>
              </p14:cNvPr>
              <p14:cNvContentPartPr/>
              <p14:nvPr/>
            </p14:nvContentPartPr>
            <p14:xfrm>
              <a:off x="10320452" y="4549980"/>
              <a:ext cx="142560" cy="18540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4B833A07-F6F9-DC02-36BE-D22F5143DAD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304972" y="4534500"/>
                <a:ext cx="173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64123F74-B01E-0B56-B886-C96FBF0B533C}"/>
                  </a:ext>
                </a:extLst>
              </p14:cNvPr>
              <p14:cNvContentPartPr/>
              <p14:nvPr/>
            </p14:nvContentPartPr>
            <p14:xfrm>
              <a:off x="10447892" y="4608300"/>
              <a:ext cx="427680" cy="10620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64123F74-B01E-0B56-B886-C96FBF0B533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432425" y="4592820"/>
                <a:ext cx="458254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4D873884-0061-37D5-4736-5A1F75107211}"/>
                  </a:ext>
                </a:extLst>
              </p14:cNvPr>
              <p14:cNvContentPartPr/>
              <p14:nvPr/>
            </p14:nvContentPartPr>
            <p14:xfrm>
              <a:off x="10886012" y="4608300"/>
              <a:ext cx="79560" cy="7956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4D873884-0061-37D5-4736-5A1F7510721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870602" y="4592890"/>
                <a:ext cx="110022" cy="110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639BD4FB-C695-6536-F101-B721B36EF163}"/>
                  </a:ext>
                </a:extLst>
              </p14:cNvPr>
              <p14:cNvContentPartPr/>
              <p14:nvPr/>
            </p14:nvContentPartPr>
            <p14:xfrm>
              <a:off x="11065652" y="4429020"/>
              <a:ext cx="37440" cy="29088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639BD4FB-C695-6536-F101-B721B36EF16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050172" y="4413540"/>
                <a:ext cx="680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6E9B3E06-6A7D-2B31-B7F2-0B2654A35FED}"/>
                  </a:ext>
                </a:extLst>
              </p14:cNvPr>
              <p14:cNvContentPartPr/>
              <p14:nvPr/>
            </p14:nvContentPartPr>
            <p14:xfrm>
              <a:off x="11076452" y="4571220"/>
              <a:ext cx="148680" cy="5868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6E9B3E06-6A7D-2B31-B7F2-0B2654A35FE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060972" y="4555644"/>
                <a:ext cx="179280" cy="89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Encre 36">
                <a:extLst>
                  <a:ext uri="{FF2B5EF4-FFF2-40B4-BE49-F238E27FC236}">
                    <a16:creationId xmlns:a16="http://schemas.microsoft.com/office/drawing/2014/main" id="{7E3E000B-FF9F-F848-D9BB-133EA43F4CDE}"/>
                  </a:ext>
                </a:extLst>
              </p14:cNvPr>
              <p14:cNvContentPartPr/>
              <p14:nvPr/>
            </p14:nvContentPartPr>
            <p14:xfrm>
              <a:off x="9600452" y="5042100"/>
              <a:ext cx="931320" cy="246240"/>
            </p14:xfrm>
          </p:contentPart>
        </mc:Choice>
        <mc:Fallback xmlns="">
          <p:pic>
            <p:nvPicPr>
              <p:cNvPr id="36" name="Encre 36">
                <a:extLst>
                  <a:ext uri="{FF2B5EF4-FFF2-40B4-BE49-F238E27FC236}">
                    <a16:creationId xmlns:a16="http://schemas.microsoft.com/office/drawing/2014/main" id="{7E3E000B-FF9F-F848-D9BB-133EA43F4CD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584966" y="5026620"/>
                <a:ext cx="961932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Encre 39">
                <a:extLst>
                  <a:ext uri="{FF2B5EF4-FFF2-40B4-BE49-F238E27FC236}">
                    <a16:creationId xmlns:a16="http://schemas.microsoft.com/office/drawing/2014/main" id="{45BA313E-077F-46C0-5FFE-CD331D4CA1C2}"/>
                  </a:ext>
                </a:extLst>
              </p14:cNvPr>
              <p14:cNvContentPartPr/>
              <p14:nvPr/>
            </p14:nvContentPartPr>
            <p14:xfrm>
              <a:off x="10748492" y="4999980"/>
              <a:ext cx="392040" cy="317520"/>
            </p14:xfrm>
          </p:contentPart>
        </mc:Choice>
        <mc:Fallback xmlns="">
          <p:pic>
            <p:nvPicPr>
              <p:cNvPr id="39" name="Encre 39">
                <a:extLst>
                  <a:ext uri="{FF2B5EF4-FFF2-40B4-BE49-F238E27FC236}">
                    <a16:creationId xmlns:a16="http://schemas.microsoft.com/office/drawing/2014/main" id="{45BA313E-077F-46C0-5FFE-CD331D4CA1C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733012" y="4984518"/>
                <a:ext cx="422640" cy="348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Encre 39">
                <a:extLst>
                  <a:ext uri="{FF2B5EF4-FFF2-40B4-BE49-F238E27FC236}">
                    <a16:creationId xmlns:a16="http://schemas.microsoft.com/office/drawing/2014/main" id="{6E4B22D1-0EA7-F821-EE57-2699E4955FC2}"/>
                  </a:ext>
                </a:extLst>
              </p14:cNvPr>
              <p14:cNvContentPartPr/>
              <p14:nvPr/>
            </p14:nvContentPartPr>
            <p14:xfrm>
              <a:off x="6931813" y="5444790"/>
              <a:ext cx="629640" cy="529560"/>
            </p14:xfrm>
          </p:contentPart>
        </mc:Choice>
        <mc:Fallback xmlns="">
          <p:pic>
            <p:nvPicPr>
              <p:cNvPr id="40" name="Encre 39">
                <a:extLst>
                  <a:ext uri="{FF2B5EF4-FFF2-40B4-BE49-F238E27FC236}">
                    <a16:creationId xmlns:a16="http://schemas.microsoft.com/office/drawing/2014/main" id="{6E4B22D1-0EA7-F821-EE57-2699E4955FC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16324" y="5429310"/>
                <a:ext cx="660258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D82ECF7F-E85A-6D66-9F83-FFAA72C9046B}"/>
                  </a:ext>
                </a:extLst>
              </p14:cNvPr>
              <p14:cNvContentPartPr/>
              <p14:nvPr/>
            </p14:nvContentPartPr>
            <p14:xfrm>
              <a:off x="7709773" y="4958070"/>
              <a:ext cx="1423800" cy="65124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D82ECF7F-E85A-6D66-9F83-FFAA72C9046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694293" y="4942590"/>
                <a:ext cx="145440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5" name="Encre 54">
                <a:extLst>
                  <a:ext uri="{FF2B5EF4-FFF2-40B4-BE49-F238E27FC236}">
                    <a16:creationId xmlns:a16="http://schemas.microsoft.com/office/drawing/2014/main" id="{B9F62E39-FEDE-F7EA-E145-9AC404E3A931}"/>
                  </a:ext>
                </a:extLst>
              </p14:cNvPr>
              <p14:cNvContentPartPr/>
              <p14:nvPr/>
            </p14:nvContentPartPr>
            <p14:xfrm>
              <a:off x="9672853" y="6127710"/>
              <a:ext cx="492480" cy="280800"/>
            </p14:xfrm>
          </p:contentPart>
        </mc:Choice>
        <mc:Fallback xmlns="">
          <p:pic>
            <p:nvPicPr>
              <p:cNvPr id="55" name="Encre 54">
                <a:extLst>
                  <a:ext uri="{FF2B5EF4-FFF2-40B4-BE49-F238E27FC236}">
                    <a16:creationId xmlns:a16="http://schemas.microsoft.com/office/drawing/2014/main" id="{B9F62E39-FEDE-F7EA-E145-9AC404E3A93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657373" y="6112230"/>
                <a:ext cx="52308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1" name="Encre 62">
                <a:extLst>
                  <a:ext uri="{FF2B5EF4-FFF2-40B4-BE49-F238E27FC236}">
                    <a16:creationId xmlns:a16="http://schemas.microsoft.com/office/drawing/2014/main" id="{0F762B27-8621-6EF5-79A7-21CD2E7BD540}"/>
                  </a:ext>
                </a:extLst>
              </p14:cNvPr>
              <p14:cNvContentPartPr/>
              <p14:nvPr/>
            </p14:nvContentPartPr>
            <p14:xfrm>
              <a:off x="8144293" y="6180630"/>
              <a:ext cx="1248480" cy="589680"/>
            </p14:xfrm>
          </p:contentPart>
        </mc:Choice>
        <mc:Fallback xmlns="">
          <p:pic>
            <p:nvPicPr>
              <p:cNvPr id="61" name="Encre 62">
                <a:extLst>
                  <a:ext uri="{FF2B5EF4-FFF2-40B4-BE49-F238E27FC236}">
                    <a16:creationId xmlns:a16="http://schemas.microsoft.com/office/drawing/2014/main" id="{0F762B27-8621-6EF5-79A7-21CD2E7BD54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128817" y="6165159"/>
                <a:ext cx="1279071" cy="620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2" name="Encre 62">
                <a:extLst>
                  <a:ext uri="{FF2B5EF4-FFF2-40B4-BE49-F238E27FC236}">
                    <a16:creationId xmlns:a16="http://schemas.microsoft.com/office/drawing/2014/main" id="{5676A987-B81B-3FA4-97D7-444077802A8B}"/>
                  </a:ext>
                </a:extLst>
              </p14:cNvPr>
              <p14:cNvContentPartPr/>
              <p14:nvPr/>
            </p14:nvContentPartPr>
            <p14:xfrm>
              <a:off x="6640933" y="6017190"/>
              <a:ext cx="1169640" cy="555120"/>
            </p14:xfrm>
          </p:contentPart>
        </mc:Choice>
        <mc:Fallback xmlns="">
          <p:pic>
            <p:nvPicPr>
              <p:cNvPr id="62" name="Encre 62">
                <a:extLst>
                  <a:ext uri="{FF2B5EF4-FFF2-40B4-BE49-F238E27FC236}">
                    <a16:creationId xmlns:a16="http://schemas.microsoft.com/office/drawing/2014/main" id="{5676A987-B81B-3FA4-97D7-444077802A8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625458" y="6001720"/>
                <a:ext cx="1200231" cy="585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4" name="Encre 74">
                <a:extLst>
                  <a:ext uri="{FF2B5EF4-FFF2-40B4-BE49-F238E27FC236}">
                    <a16:creationId xmlns:a16="http://schemas.microsoft.com/office/drawing/2014/main" id="{B3725604-4411-6B82-B94D-80E04A767287}"/>
                  </a:ext>
                </a:extLst>
              </p14:cNvPr>
              <p14:cNvContentPartPr/>
              <p14:nvPr/>
            </p14:nvContentPartPr>
            <p14:xfrm>
              <a:off x="8874013" y="6222750"/>
              <a:ext cx="2095920" cy="497880"/>
            </p14:xfrm>
          </p:contentPart>
        </mc:Choice>
        <mc:Fallback xmlns="">
          <p:pic>
            <p:nvPicPr>
              <p:cNvPr id="74" name="Encre 74">
                <a:extLst>
                  <a:ext uri="{FF2B5EF4-FFF2-40B4-BE49-F238E27FC236}">
                    <a16:creationId xmlns:a16="http://schemas.microsoft.com/office/drawing/2014/main" id="{B3725604-4411-6B82-B94D-80E04A76728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858533" y="6207259"/>
                <a:ext cx="2126520" cy="528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3" name="Encre 83">
                <a:extLst>
                  <a:ext uri="{FF2B5EF4-FFF2-40B4-BE49-F238E27FC236}">
                    <a16:creationId xmlns:a16="http://schemas.microsoft.com/office/drawing/2014/main" id="{F505A159-082E-066A-ACEC-35B1542CBB92}"/>
                  </a:ext>
                </a:extLst>
              </p14:cNvPr>
              <p14:cNvContentPartPr/>
              <p14:nvPr/>
            </p14:nvContentPartPr>
            <p14:xfrm>
              <a:off x="732253" y="2397030"/>
              <a:ext cx="1067040" cy="450000"/>
            </p14:xfrm>
          </p:contentPart>
        </mc:Choice>
        <mc:Fallback xmlns="">
          <p:pic>
            <p:nvPicPr>
              <p:cNvPr id="83" name="Encre 83">
                <a:extLst>
                  <a:ext uri="{FF2B5EF4-FFF2-40B4-BE49-F238E27FC236}">
                    <a16:creationId xmlns:a16="http://schemas.microsoft.com/office/drawing/2014/main" id="{F505A159-082E-066A-ACEC-35B1542CBB9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16773" y="2381562"/>
                <a:ext cx="1097640" cy="480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9" name="Encre 89">
                <a:extLst>
                  <a:ext uri="{FF2B5EF4-FFF2-40B4-BE49-F238E27FC236}">
                    <a16:creationId xmlns:a16="http://schemas.microsoft.com/office/drawing/2014/main" id="{C1528A84-EE24-8045-5FD6-FDE62AC3A551}"/>
                  </a:ext>
                </a:extLst>
              </p14:cNvPr>
              <p14:cNvContentPartPr/>
              <p14:nvPr/>
            </p14:nvContentPartPr>
            <p14:xfrm>
              <a:off x="1915573" y="2312430"/>
              <a:ext cx="624600" cy="577080"/>
            </p14:xfrm>
          </p:contentPart>
        </mc:Choice>
        <mc:Fallback xmlns="">
          <p:pic>
            <p:nvPicPr>
              <p:cNvPr id="89" name="Encre 89">
                <a:extLst>
                  <a:ext uri="{FF2B5EF4-FFF2-40B4-BE49-F238E27FC236}">
                    <a16:creationId xmlns:a16="http://schemas.microsoft.com/office/drawing/2014/main" id="{C1528A84-EE24-8045-5FD6-FDE62AC3A55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900102" y="2296950"/>
                <a:ext cx="655182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4" name="Encre 94">
                <a:extLst>
                  <a:ext uri="{FF2B5EF4-FFF2-40B4-BE49-F238E27FC236}">
                    <a16:creationId xmlns:a16="http://schemas.microsoft.com/office/drawing/2014/main" id="{46B83AC1-FA61-2EC4-141F-374F60C71E2D}"/>
                  </a:ext>
                </a:extLst>
              </p14:cNvPr>
              <p14:cNvContentPartPr/>
              <p14:nvPr/>
            </p14:nvContentPartPr>
            <p14:xfrm>
              <a:off x="11181253" y="6318150"/>
              <a:ext cx="439200" cy="466200"/>
            </p14:xfrm>
          </p:contentPart>
        </mc:Choice>
        <mc:Fallback xmlns="">
          <p:pic>
            <p:nvPicPr>
              <p:cNvPr id="94" name="Encre 94">
                <a:extLst>
                  <a:ext uri="{FF2B5EF4-FFF2-40B4-BE49-F238E27FC236}">
                    <a16:creationId xmlns:a16="http://schemas.microsoft.com/office/drawing/2014/main" id="{46B83AC1-FA61-2EC4-141F-374F60C71E2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165786" y="6302670"/>
                <a:ext cx="469775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0" name="Encre 100">
                <a:extLst>
                  <a:ext uri="{FF2B5EF4-FFF2-40B4-BE49-F238E27FC236}">
                    <a16:creationId xmlns:a16="http://schemas.microsoft.com/office/drawing/2014/main" id="{5BE3E083-F87E-F25F-0458-9EFFE4352675}"/>
                  </a:ext>
                </a:extLst>
              </p14:cNvPr>
              <p14:cNvContentPartPr/>
              <p14:nvPr/>
            </p14:nvContentPartPr>
            <p14:xfrm>
              <a:off x="11567533" y="6344430"/>
              <a:ext cx="597600" cy="577080"/>
            </p14:xfrm>
          </p:contentPart>
        </mc:Choice>
        <mc:Fallback xmlns="">
          <p:pic>
            <p:nvPicPr>
              <p:cNvPr id="100" name="Encre 100">
                <a:extLst>
                  <a:ext uri="{FF2B5EF4-FFF2-40B4-BE49-F238E27FC236}">
                    <a16:creationId xmlns:a16="http://schemas.microsoft.com/office/drawing/2014/main" id="{5BE3E083-F87E-F25F-0458-9EFFE435267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547025" y="6323910"/>
                <a:ext cx="638256" cy="6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1" name="Encre 31">
                <a:extLst>
                  <a:ext uri="{FF2B5EF4-FFF2-40B4-BE49-F238E27FC236}">
                    <a16:creationId xmlns:a16="http://schemas.microsoft.com/office/drawing/2014/main" id="{8477287F-2059-DEA3-B8CD-8862DC4E165F}"/>
                  </a:ext>
                </a:extLst>
              </p14:cNvPr>
              <p14:cNvContentPartPr/>
              <p14:nvPr/>
            </p14:nvContentPartPr>
            <p14:xfrm>
              <a:off x="5736973" y="2213430"/>
              <a:ext cx="1090440" cy="432360"/>
            </p14:xfrm>
          </p:contentPart>
        </mc:Choice>
        <mc:Fallback xmlns="">
          <p:pic>
            <p:nvPicPr>
              <p:cNvPr id="31" name="Encre 31">
                <a:extLst>
                  <a:ext uri="{FF2B5EF4-FFF2-40B4-BE49-F238E27FC236}">
                    <a16:creationId xmlns:a16="http://schemas.microsoft.com/office/drawing/2014/main" id="{8477287F-2059-DEA3-B8CD-8862DC4E165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721493" y="2197950"/>
                <a:ext cx="112104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" name="Encre 41">
                <a:extLst>
                  <a:ext uri="{FF2B5EF4-FFF2-40B4-BE49-F238E27FC236}">
                    <a16:creationId xmlns:a16="http://schemas.microsoft.com/office/drawing/2014/main" id="{485E25F2-95EF-093B-5256-5771CC5C2585}"/>
                  </a:ext>
                </a:extLst>
              </p14:cNvPr>
              <p14:cNvContentPartPr/>
              <p14:nvPr/>
            </p14:nvContentPartPr>
            <p14:xfrm>
              <a:off x="6901213" y="2195790"/>
              <a:ext cx="630360" cy="407880"/>
            </p14:xfrm>
          </p:contentPart>
        </mc:Choice>
        <mc:Fallback xmlns="">
          <p:pic>
            <p:nvPicPr>
              <p:cNvPr id="38" name="Encre 41">
                <a:extLst>
                  <a:ext uri="{FF2B5EF4-FFF2-40B4-BE49-F238E27FC236}">
                    <a16:creationId xmlns:a16="http://schemas.microsoft.com/office/drawing/2014/main" id="{485E25F2-95EF-093B-5256-5771CC5C258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85733" y="2180310"/>
                <a:ext cx="66096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Encre 47">
                <a:extLst>
                  <a:ext uri="{FF2B5EF4-FFF2-40B4-BE49-F238E27FC236}">
                    <a16:creationId xmlns:a16="http://schemas.microsoft.com/office/drawing/2014/main" id="{8EE8B1D8-AC91-5A3B-A66F-C9A227DC04BE}"/>
                  </a:ext>
                </a:extLst>
              </p14:cNvPr>
              <p14:cNvContentPartPr/>
              <p14:nvPr/>
            </p14:nvContentPartPr>
            <p14:xfrm>
              <a:off x="7817413" y="2195790"/>
              <a:ext cx="565920" cy="370800"/>
            </p14:xfrm>
          </p:contentPart>
        </mc:Choice>
        <mc:Fallback xmlns="">
          <p:pic>
            <p:nvPicPr>
              <p:cNvPr id="47" name="Encre 47">
                <a:extLst>
                  <a:ext uri="{FF2B5EF4-FFF2-40B4-BE49-F238E27FC236}">
                    <a16:creationId xmlns:a16="http://schemas.microsoft.com/office/drawing/2014/main" id="{8EE8B1D8-AC91-5A3B-A66F-C9A227DC04B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801933" y="2180310"/>
                <a:ext cx="59652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Encre 50">
                <a:extLst>
                  <a:ext uri="{FF2B5EF4-FFF2-40B4-BE49-F238E27FC236}">
                    <a16:creationId xmlns:a16="http://schemas.microsoft.com/office/drawing/2014/main" id="{340D4D49-D8CC-D66F-3777-E87CA466232F}"/>
                  </a:ext>
                </a:extLst>
              </p14:cNvPr>
              <p14:cNvContentPartPr/>
              <p14:nvPr/>
            </p14:nvContentPartPr>
            <p14:xfrm>
              <a:off x="8490973" y="2256270"/>
              <a:ext cx="146160" cy="241560"/>
            </p14:xfrm>
          </p:contentPart>
        </mc:Choice>
        <mc:Fallback xmlns="">
          <p:pic>
            <p:nvPicPr>
              <p:cNvPr id="50" name="Encre 50">
                <a:extLst>
                  <a:ext uri="{FF2B5EF4-FFF2-40B4-BE49-F238E27FC236}">
                    <a16:creationId xmlns:a16="http://schemas.microsoft.com/office/drawing/2014/main" id="{340D4D49-D8CC-D66F-3777-E87CA466232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475493" y="2240790"/>
                <a:ext cx="1767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" name="Encre 62">
                <a:extLst>
                  <a:ext uri="{FF2B5EF4-FFF2-40B4-BE49-F238E27FC236}">
                    <a16:creationId xmlns:a16="http://schemas.microsoft.com/office/drawing/2014/main" id="{04D1FD32-4622-8FBF-6F79-D306C8A525DD}"/>
                  </a:ext>
                </a:extLst>
              </p14:cNvPr>
              <p14:cNvContentPartPr/>
              <p14:nvPr/>
            </p14:nvContentPartPr>
            <p14:xfrm>
              <a:off x="9510133" y="2281830"/>
              <a:ext cx="212040" cy="200160"/>
            </p14:xfrm>
          </p:contentPart>
        </mc:Choice>
        <mc:Fallback xmlns="">
          <p:pic>
            <p:nvPicPr>
              <p:cNvPr id="59" name="Encre 62">
                <a:extLst>
                  <a:ext uri="{FF2B5EF4-FFF2-40B4-BE49-F238E27FC236}">
                    <a16:creationId xmlns:a16="http://schemas.microsoft.com/office/drawing/2014/main" id="{04D1FD32-4622-8FBF-6F79-D306C8A525D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494653" y="2266350"/>
                <a:ext cx="2426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Encre 62">
                <a:extLst>
                  <a:ext uri="{FF2B5EF4-FFF2-40B4-BE49-F238E27FC236}">
                    <a16:creationId xmlns:a16="http://schemas.microsoft.com/office/drawing/2014/main" id="{474BA88D-C3EB-6F01-B81C-6FB00C6A2913}"/>
                  </a:ext>
                </a:extLst>
              </p14:cNvPr>
              <p14:cNvContentPartPr/>
              <p14:nvPr/>
            </p14:nvContentPartPr>
            <p14:xfrm>
              <a:off x="8742613" y="2175270"/>
              <a:ext cx="491760" cy="423000"/>
            </p14:xfrm>
          </p:contentPart>
        </mc:Choice>
        <mc:Fallback xmlns="">
          <p:pic>
            <p:nvPicPr>
              <p:cNvPr id="60" name="Encre 62">
                <a:extLst>
                  <a:ext uri="{FF2B5EF4-FFF2-40B4-BE49-F238E27FC236}">
                    <a16:creationId xmlns:a16="http://schemas.microsoft.com/office/drawing/2014/main" id="{474BA88D-C3EB-6F01-B81C-6FB00C6A291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727133" y="2159790"/>
                <a:ext cx="5223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9" name="Encre 69">
                <a:extLst>
                  <a:ext uri="{FF2B5EF4-FFF2-40B4-BE49-F238E27FC236}">
                    <a16:creationId xmlns:a16="http://schemas.microsoft.com/office/drawing/2014/main" id="{BE2EA555-703F-A13B-342F-8561F5724C78}"/>
                  </a:ext>
                </a:extLst>
              </p14:cNvPr>
              <p14:cNvContentPartPr/>
              <p14:nvPr/>
            </p14:nvContentPartPr>
            <p14:xfrm>
              <a:off x="9959773" y="2079510"/>
              <a:ext cx="1105560" cy="471240"/>
            </p14:xfrm>
          </p:contentPart>
        </mc:Choice>
        <mc:Fallback xmlns="">
          <p:pic>
            <p:nvPicPr>
              <p:cNvPr id="69" name="Encre 69">
                <a:extLst>
                  <a:ext uri="{FF2B5EF4-FFF2-40B4-BE49-F238E27FC236}">
                    <a16:creationId xmlns:a16="http://schemas.microsoft.com/office/drawing/2014/main" id="{BE2EA555-703F-A13B-342F-8561F5724C7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944293" y="2064042"/>
                <a:ext cx="1136160" cy="501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0" name="Encre 69">
                <a:extLst>
                  <a:ext uri="{FF2B5EF4-FFF2-40B4-BE49-F238E27FC236}">
                    <a16:creationId xmlns:a16="http://schemas.microsoft.com/office/drawing/2014/main" id="{4FBBE791-BA89-5AB1-A923-1D8F794AF498}"/>
                  </a:ext>
                </a:extLst>
              </p14:cNvPr>
              <p14:cNvContentPartPr/>
              <p14:nvPr/>
            </p14:nvContentPartPr>
            <p14:xfrm>
              <a:off x="7409173" y="2682870"/>
              <a:ext cx="111600" cy="360"/>
            </p14:xfrm>
          </p:contentPart>
        </mc:Choice>
        <mc:Fallback xmlns="">
          <p:pic>
            <p:nvPicPr>
              <p:cNvPr id="70" name="Encre 69">
                <a:extLst>
                  <a:ext uri="{FF2B5EF4-FFF2-40B4-BE49-F238E27FC236}">
                    <a16:creationId xmlns:a16="http://schemas.microsoft.com/office/drawing/2014/main" id="{4FBBE791-BA89-5AB1-A923-1D8F794AF4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393643" y="2667390"/>
                <a:ext cx="142299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1" name="Encre 70">
                <a:extLst>
                  <a:ext uri="{FF2B5EF4-FFF2-40B4-BE49-F238E27FC236}">
                    <a16:creationId xmlns:a16="http://schemas.microsoft.com/office/drawing/2014/main" id="{1056F861-3CBE-06ED-FB8B-29CD296B49B1}"/>
                  </a:ext>
                </a:extLst>
              </p14:cNvPr>
              <p14:cNvContentPartPr/>
              <p14:nvPr/>
            </p14:nvContentPartPr>
            <p14:xfrm>
              <a:off x="7419973" y="2756670"/>
              <a:ext cx="116640" cy="26640"/>
            </p14:xfrm>
          </p:contentPart>
        </mc:Choice>
        <mc:Fallback xmlns="">
          <p:pic>
            <p:nvPicPr>
              <p:cNvPr id="71" name="Encre 70">
                <a:extLst>
                  <a:ext uri="{FF2B5EF4-FFF2-40B4-BE49-F238E27FC236}">
                    <a16:creationId xmlns:a16="http://schemas.microsoft.com/office/drawing/2014/main" id="{1056F861-3CBE-06ED-FB8B-29CD296B49B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04493" y="2741190"/>
                <a:ext cx="14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5" name="Encre 75">
                <a:extLst>
                  <a:ext uri="{FF2B5EF4-FFF2-40B4-BE49-F238E27FC236}">
                    <a16:creationId xmlns:a16="http://schemas.microsoft.com/office/drawing/2014/main" id="{778F08D0-F940-CFC3-459D-49BC9A0768F2}"/>
                  </a:ext>
                </a:extLst>
              </p14:cNvPr>
              <p14:cNvContentPartPr/>
              <p14:nvPr/>
            </p14:nvContentPartPr>
            <p14:xfrm>
              <a:off x="7780333" y="2566950"/>
              <a:ext cx="324720" cy="243360"/>
            </p14:xfrm>
          </p:contentPart>
        </mc:Choice>
        <mc:Fallback xmlns="">
          <p:pic>
            <p:nvPicPr>
              <p:cNvPr id="75" name="Encre 75">
                <a:extLst>
                  <a:ext uri="{FF2B5EF4-FFF2-40B4-BE49-F238E27FC236}">
                    <a16:creationId xmlns:a16="http://schemas.microsoft.com/office/drawing/2014/main" id="{778F08D0-F940-CFC3-459D-49BC9A0768F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64870" y="2551470"/>
                <a:ext cx="355286" cy="27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52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7C4E2F-5506-1C84-4D41-0FFED312E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63" y="1770266"/>
            <a:ext cx="7543800" cy="491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Croissante de l’arbre des appels récursifs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2E5B06EA-180A-5403-FD98-027AB79210D3}"/>
              </a:ext>
            </a:extLst>
          </p:cNvPr>
          <p:cNvSpPr/>
          <p:nvPr/>
        </p:nvSpPr>
        <p:spPr>
          <a:xfrm>
            <a:off x="1447280" y="3231303"/>
            <a:ext cx="641077" cy="30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8F76EF-F478-58BC-BE85-DA367BA5F320}"/>
              </a:ext>
            </a:extLst>
          </p:cNvPr>
          <p:cNvSpPr/>
          <p:nvPr/>
        </p:nvSpPr>
        <p:spPr>
          <a:xfrm>
            <a:off x="1988396" y="3237924"/>
            <a:ext cx="2256392" cy="280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15 </a:t>
            </a:r>
            <a:r>
              <a:rPr lang="fr-CH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noeuds</a:t>
            </a:r>
            <a:endParaRPr lang="fr-CH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179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76FC7E3-DA11-859E-B87E-E910B0A79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01" y="1816612"/>
            <a:ext cx="9160030" cy="44591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Croissante de l’arbre des appels récursifs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2E5B06EA-180A-5403-FD98-027AB79210D3}"/>
              </a:ext>
            </a:extLst>
          </p:cNvPr>
          <p:cNvSpPr/>
          <p:nvPr/>
        </p:nvSpPr>
        <p:spPr>
          <a:xfrm>
            <a:off x="1447280" y="3231303"/>
            <a:ext cx="641077" cy="30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8F76EF-F478-58BC-BE85-DA367BA5F320}"/>
              </a:ext>
            </a:extLst>
          </p:cNvPr>
          <p:cNvSpPr/>
          <p:nvPr/>
        </p:nvSpPr>
        <p:spPr>
          <a:xfrm>
            <a:off x="1988396" y="3237924"/>
            <a:ext cx="2256392" cy="280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25 </a:t>
            </a:r>
            <a:r>
              <a:rPr lang="fr-CH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noeuds</a:t>
            </a:r>
            <a:endParaRPr lang="fr-CH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669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Croissante de l’arbre des appels récursifs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8E49078-3D13-0346-FC7F-4ABAB3038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08" y="2687086"/>
            <a:ext cx="9160030" cy="332231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2E5B06EA-180A-5403-FD98-027AB79210D3}"/>
              </a:ext>
            </a:extLst>
          </p:cNvPr>
          <p:cNvSpPr/>
          <p:nvPr/>
        </p:nvSpPr>
        <p:spPr>
          <a:xfrm>
            <a:off x="1447280" y="3231303"/>
            <a:ext cx="641077" cy="30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8F76EF-F478-58BC-BE85-DA367BA5F320}"/>
              </a:ext>
            </a:extLst>
          </p:cNvPr>
          <p:cNvSpPr/>
          <p:nvPr/>
        </p:nvSpPr>
        <p:spPr>
          <a:xfrm>
            <a:off x="1988396" y="3237924"/>
            <a:ext cx="2256392" cy="280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41 </a:t>
            </a:r>
            <a:r>
              <a:rPr lang="fr-CH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noeuds</a:t>
            </a:r>
            <a:endParaRPr lang="fr-CH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493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Croissante de l’arbre des appels récursifs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2E5B06EA-180A-5403-FD98-027AB79210D3}"/>
              </a:ext>
            </a:extLst>
          </p:cNvPr>
          <p:cNvSpPr/>
          <p:nvPr/>
        </p:nvSpPr>
        <p:spPr>
          <a:xfrm>
            <a:off x="1447280" y="3231303"/>
            <a:ext cx="641077" cy="30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8F76EF-F478-58BC-BE85-DA367BA5F320}"/>
              </a:ext>
            </a:extLst>
          </p:cNvPr>
          <p:cNvSpPr/>
          <p:nvPr/>
        </p:nvSpPr>
        <p:spPr>
          <a:xfrm>
            <a:off x="1988396" y="3237924"/>
            <a:ext cx="2256392" cy="280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67 </a:t>
            </a:r>
            <a:r>
              <a:rPr lang="fr-CH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noeuds</a:t>
            </a:r>
            <a:endParaRPr lang="fr-CH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DCA183-187B-6CFF-E010-B432C31BE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1232"/>
            <a:ext cx="12192000" cy="315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42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Croissante de l’arbre des appels récursifs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2E5B06EA-180A-5403-FD98-027AB79210D3}"/>
              </a:ext>
            </a:extLst>
          </p:cNvPr>
          <p:cNvSpPr/>
          <p:nvPr/>
        </p:nvSpPr>
        <p:spPr>
          <a:xfrm>
            <a:off x="1447280" y="3231303"/>
            <a:ext cx="641077" cy="30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8F76EF-F478-58BC-BE85-DA367BA5F320}"/>
              </a:ext>
            </a:extLst>
          </p:cNvPr>
          <p:cNvSpPr/>
          <p:nvPr/>
        </p:nvSpPr>
        <p:spPr>
          <a:xfrm>
            <a:off x="1988396" y="3237924"/>
            <a:ext cx="2462580" cy="280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109 </a:t>
            </a:r>
            <a:r>
              <a:rPr lang="fr-CH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noeuds</a:t>
            </a:r>
            <a:endParaRPr lang="fr-CH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EA0ED38-20A1-F73A-17AF-B2B4C166D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8772"/>
            <a:ext cx="12192000" cy="23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540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Croissante de l’arbre des appels récursifs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2E5B06EA-180A-5403-FD98-027AB79210D3}"/>
              </a:ext>
            </a:extLst>
          </p:cNvPr>
          <p:cNvSpPr/>
          <p:nvPr/>
        </p:nvSpPr>
        <p:spPr>
          <a:xfrm>
            <a:off x="1447280" y="3231303"/>
            <a:ext cx="641077" cy="30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8F76EF-F478-58BC-BE85-DA367BA5F320}"/>
              </a:ext>
            </a:extLst>
          </p:cNvPr>
          <p:cNvSpPr/>
          <p:nvPr/>
        </p:nvSpPr>
        <p:spPr>
          <a:xfrm>
            <a:off x="1988396" y="3237924"/>
            <a:ext cx="2462580" cy="280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177 </a:t>
            </a:r>
            <a:r>
              <a:rPr lang="fr-CH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noeuds</a:t>
            </a:r>
            <a:endParaRPr lang="fr-CH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3D9AE762-9F7D-6AC1-0A5A-FBC50B3D5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7" y="4711669"/>
            <a:ext cx="12192000" cy="160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113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Croissante de l’arbre des appels récursifs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2E5B06EA-180A-5403-FD98-027AB79210D3}"/>
              </a:ext>
            </a:extLst>
          </p:cNvPr>
          <p:cNvSpPr/>
          <p:nvPr/>
        </p:nvSpPr>
        <p:spPr>
          <a:xfrm>
            <a:off x="1447280" y="3231303"/>
            <a:ext cx="641077" cy="30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8F76EF-F478-58BC-BE85-DA367BA5F320}"/>
              </a:ext>
            </a:extLst>
          </p:cNvPr>
          <p:cNvSpPr/>
          <p:nvPr/>
        </p:nvSpPr>
        <p:spPr>
          <a:xfrm>
            <a:off x="1988396" y="3237924"/>
            <a:ext cx="2462580" cy="280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287 </a:t>
            </a:r>
            <a:r>
              <a:rPr lang="fr-CH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noeuds</a:t>
            </a:r>
            <a:endParaRPr lang="fr-CH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70B8EB-E2C3-6E75-1997-F23136CAD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967003"/>
            <a:ext cx="12192000" cy="113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583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Croissante de l’arbre des appels récursifs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2E5B06EA-180A-5403-FD98-027AB79210D3}"/>
              </a:ext>
            </a:extLst>
          </p:cNvPr>
          <p:cNvSpPr/>
          <p:nvPr/>
        </p:nvSpPr>
        <p:spPr>
          <a:xfrm>
            <a:off x="1447280" y="3231303"/>
            <a:ext cx="641077" cy="30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8F76EF-F478-58BC-BE85-DA367BA5F320}"/>
              </a:ext>
            </a:extLst>
          </p:cNvPr>
          <p:cNvSpPr/>
          <p:nvPr/>
        </p:nvSpPr>
        <p:spPr>
          <a:xfrm>
            <a:off x="1988395" y="3237924"/>
            <a:ext cx="5036459" cy="280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177+287+1=465 </a:t>
            </a:r>
            <a:r>
              <a:rPr lang="fr-CH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noeuds</a:t>
            </a:r>
            <a:endParaRPr lang="fr-CH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7C6781-230D-0538-3E65-DC2F666A9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3429"/>
            <a:ext cx="12192000" cy="113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406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Croissance de l’arbre des appels récursifs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8C55A0-997E-C5F0-A189-9F507D5BCCD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ABC0D768-63AB-EE4E-3902-0853EA0D2316}"/>
              </a:ext>
            </a:extLst>
          </p:cNvPr>
          <p:cNvSpPr/>
          <p:nvPr/>
        </p:nvSpPr>
        <p:spPr>
          <a:xfrm>
            <a:off x="1447280" y="3231303"/>
            <a:ext cx="641077" cy="30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95FE92-D1BF-C00F-988D-469C338A8D6C}"/>
              </a:ext>
            </a:extLst>
          </p:cNvPr>
          <p:cNvSpPr/>
          <p:nvPr/>
        </p:nvSpPr>
        <p:spPr>
          <a:xfrm>
            <a:off x="1988396" y="3237924"/>
            <a:ext cx="2256392" cy="280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 </a:t>
            </a:r>
            <a:r>
              <a:rPr lang="fr-CH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noeuds</a:t>
            </a:r>
            <a:endParaRPr lang="fr-CH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8" name="Encre 48">
                <a:extLst>
                  <a:ext uri="{FF2B5EF4-FFF2-40B4-BE49-F238E27FC236}">
                    <a16:creationId xmlns:a16="http://schemas.microsoft.com/office/drawing/2014/main" id="{E65985FD-A087-445C-FFB3-868F72ABCE52}"/>
                  </a:ext>
                </a:extLst>
              </p14:cNvPr>
              <p14:cNvContentPartPr/>
              <p14:nvPr/>
            </p14:nvContentPartPr>
            <p14:xfrm>
              <a:off x="368418" y="4661355"/>
              <a:ext cx="1172520" cy="482040"/>
            </p14:xfrm>
          </p:contentPart>
        </mc:Choice>
        <mc:Fallback xmlns="">
          <p:pic>
            <p:nvPicPr>
              <p:cNvPr id="48" name="Encre 48">
                <a:extLst>
                  <a:ext uri="{FF2B5EF4-FFF2-40B4-BE49-F238E27FC236}">
                    <a16:creationId xmlns:a16="http://schemas.microsoft.com/office/drawing/2014/main" id="{E65985FD-A087-445C-FFB3-868F72ABCE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938" y="4645863"/>
                <a:ext cx="1203120" cy="512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Encre 48">
                <a:extLst>
                  <a:ext uri="{FF2B5EF4-FFF2-40B4-BE49-F238E27FC236}">
                    <a16:creationId xmlns:a16="http://schemas.microsoft.com/office/drawing/2014/main" id="{49A0B2E5-2E21-6DE0-3A9A-554E8BA6D755}"/>
                  </a:ext>
                </a:extLst>
              </p14:cNvPr>
              <p14:cNvContentPartPr/>
              <p14:nvPr/>
            </p14:nvContentPartPr>
            <p14:xfrm>
              <a:off x="1789698" y="4264635"/>
              <a:ext cx="259560" cy="1291680"/>
            </p14:xfrm>
          </p:contentPart>
        </mc:Choice>
        <mc:Fallback xmlns="">
          <p:pic>
            <p:nvPicPr>
              <p:cNvPr id="49" name="Encre 48">
                <a:extLst>
                  <a:ext uri="{FF2B5EF4-FFF2-40B4-BE49-F238E27FC236}">
                    <a16:creationId xmlns:a16="http://schemas.microsoft.com/office/drawing/2014/main" id="{49A0B2E5-2E21-6DE0-3A9A-554E8BA6D7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4218" y="4249155"/>
                <a:ext cx="290160" cy="13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Encre 53">
                <a:extLst>
                  <a:ext uri="{FF2B5EF4-FFF2-40B4-BE49-F238E27FC236}">
                    <a16:creationId xmlns:a16="http://schemas.microsoft.com/office/drawing/2014/main" id="{C85C7E11-901C-4047-6281-3C06FA4F174B}"/>
                  </a:ext>
                </a:extLst>
              </p14:cNvPr>
              <p14:cNvContentPartPr/>
              <p14:nvPr/>
            </p14:nvContentPartPr>
            <p14:xfrm>
              <a:off x="2334738" y="4338795"/>
              <a:ext cx="127440" cy="227880"/>
            </p14:xfrm>
          </p:contentPart>
        </mc:Choice>
        <mc:Fallback xmlns="">
          <p:pic>
            <p:nvPicPr>
              <p:cNvPr id="54" name="Encre 53">
                <a:extLst>
                  <a:ext uri="{FF2B5EF4-FFF2-40B4-BE49-F238E27FC236}">
                    <a16:creationId xmlns:a16="http://schemas.microsoft.com/office/drawing/2014/main" id="{C85C7E11-901C-4047-6281-3C06FA4F17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19258" y="4323315"/>
                <a:ext cx="1580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" name="Encre 57">
                <a:extLst>
                  <a:ext uri="{FF2B5EF4-FFF2-40B4-BE49-F238E27FC236}">
                    <a16:creationId xmlns:a16="http://schemas.microsoft.com/office/drawing/2014/main" id="{279E635F-5571-F3D8-2F30-21F1B7219EDF}"/>
                  </a:ext>
                </a:extLst>
              </p14:cNvPr>
              <p14:cNvContentPartPr/>
              <p14:nvPr/>
            </p14:nvContentPartPr>
            <p14:xfrm>
              <a:off x="3795258" y="4360395"/>
              <a:ext cx="190800" cy="189720"/>
            </p14:xfrm>
          </p:contentPart>
        </mc:Choice>
        <mc:Fallback xmlns="">
          <p:pic>
            <p:nvPicPr>
              <p:cNvPr id="58" name="Encre 57">
                <a:extLst>
                  <a:ext uri="{FF2B5EF4-FFF2-40B4-BE49-F238E27FC236}">
                    <a16:creationId xmlns:a16="http://schemas.microsoft.com/office/drawing/2014/main" id="{279E635F-5571-F3D8-2F30-21F1B7219ED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9778" y="4344915"/>
                <a:ext cx="2214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" name="Encre 60">
                <a:extLst>
                  <a:ext uri="{FF2B5EF4-FFF2-40B4-BE49-F238E27FC236}">
                    <a16:creationId xmlns:a16="http://schemas.microsoft.com/office/drawing/2014/main" id="{638D60AC-4FA6-233E-CBCD-6C260D254C1B}"/>
                  </a:ext>
                </a:extLst>
              </p14:cNvPr>
              <p14:cNvContentPartPr/>
              <p14:nvPr/>
            </p14:nvContentPartPr>
            <p14:xfrm>
              <a:off x="4604898" y="4320435"/>
              <a:ext cx="143280" cy="243720"/>
            </p14:xfrm>
          </p:contentPart>
        </mc:Choice>
        <mc:Fallback xmlns="">
          <p:pic>
            <p:nvPicPr>
              <p:cNvPr id="61" name="Encre 60">
                <a:extLst>
                  <a:ext uri="{FF2B5EF4-FFF2-40B4-BE49-F238E27FC236}">
                    <a16:creationId xmlns:a16="http://schemas.microsoft.com/office/drawing/2014/main" id="{638D60AC-4FA6-233E-CBCD-6C260D254C1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89418" y="4304955"/>
                <a:ext cx="1738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" name="Encre 63">
                <a:extLst>
                  <a:ext uri="{FF2B5EF4-FFF2-40B4-BE49-F238E27FC236}">
                    <a16:creationId xmlns:a16="http://schemas.microsoft.com/office/drawing/2014/main" id="{1BDD7500-2420-782C-781D-BA7BEB06428D}"/>
                  </a:ext>
                </a:extLst>
              </p14:cNvPr>
              <p14:cNvContentPartPr/>
              <p14:nvPr/>
            </p14:nvContentPartPr>
            <p14:xfrm>
              <a:off x="4197378" y="4343835"/>
              <a:ext cx="206640" cy="233280"/>
            </p14:xfrm>
          </p:contentPart>
        </mc:Choice>
        <mc:Fallback xmlns="">
          <p:pic>
            <p:nvPicPr>
              <p:cNvPr id="62" name="Encre 63">
                <a:extLst>
                  <a:ext uri="{FF2B5EF4-FFF2-40B4-BE49-F238E27FC236}">
                    <a16:creationId xmlns:a16="http://schemas.microsoft.com/office/drawing/2014/main" id="{1BDD7500-2420-782C-781D-BA7BEB06428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81898" y="4328355"/>
                <a:ext cx="2372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" name="Encre 63">
                <a:extLst>
                  <a:ext uri="{FF2B5EF4-FFF2-40B4-BE49-F238E27FC236}">
                    <a16:creationId xmlns:a16="http://schemas.microsoft.com/office/drawing/2014/main" id="{06D39E85-E206-7D05-6ED9-167067AD8085}"/>
                  </a:ext>
                </a:extLst>
              </p14:cNvPr>
              <p14:cNvContentPartPr/>
              <p14:nvPr/>
            </p14:nvContentPartPr>
            <p14:xfrm>
              <a:off x="3186498" y="4312155"/>
              <a:ext cx="212400" cy="238680"/>
            </p14:xfrm>
          </p:contentPart>
        </mc:Choice>
        <mc:Fallback xmlns="">
          <p:pic>
            <p:nvPicPr>
              <p:cNvPr id="63" name="Encre 63">
                <a:extLst>
                  <a:ext uri="{FF2B5EF4-FFF2-40B4-BE49-F238E27FC236}">
                    <a16:creationId xmlns:a16="http://schemas.microsoft.com/office/drawing/2014/main" id="{06D39E85-E206-7D05-6ED9-167067AD80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70992" y="4296652"/>
                <a:ext cx="243052" cy="269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1" name="Encre 101">
                <a:extLst>
                  <a:ext uri="{FF2B5EF4-FFF2-40B4-BE49-F238E27FC236}">
                    <a16:creationId xmlns:a16="http://schemas.microsoft.com/office/drawing/2014/main" id="{64D57E1D-30AA-1945-9EC1-D2342B6D4A1C}"/>
                  </a:ext>
                </a:extLst>
              </p14:cNvPr>
              <p14:cNvContentPartPr/>
              <p14:nvPr/>
            </p14:nvContentPartPr>
            <p14:xfrm>
              <a:off x="2038458" y="4836675"/>
              <a:ext cx="1100880" cy="486720"/>
            </p14:xfrm>
          </p:contentPart>
        </mc:Choice>
        <mc:Fallback xmlns="">
          <p:pic>
            <p:nvPicPr>
              <p:cNvPr id="101" name="Encre 101">
                <a:extLst>
                  <a:ext uri="{FF2B5EF4-FFF2-40B4-BE49-F238E27FC236}">
                    <a16:creationId xmlns:a16="http://schemas.microsoft.com/office/drawing/2014/main" id="{64D57E1D-30AA-1945-9EC1-D2342B6D4A1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22978" y="4821184"/>
                <a:ext cx="1131480" cy="517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4" name="Encre 104">
                <a:extLst>
                  <a:ext uri="{FF2B5EF4-FFF2-40B4-BE49-F238E27FC236}">
                    <a16:creationId xmlns:a16="http://schemas.microsoft.com/office/drawing/2014/main" id="{BAAC2383-ADA4-11DE-4C8F-8D97FA03DA0E}"/>
                  </a:ext>
                </a:extLst>
              </p14:cNvPr>
              <p14:cNvContentPartPr/>
              <p14:nvPr/>
            </p14:nvContentPartPr>
            <p14:xfrm>
              <a:off x="3239418" y="5026755"/>
              <a:ext cx="137880" cy="153720"/>
            </p14:xfrm>
          </p:contentPart>
        </mc:Choice>
        <mc:Fallback xmlns="">
          <p:pic>
            <p:nvPicPr>
              <p:cNvPr id="104" name="Encre 104">
                <a:extLst>
                  <a:ext uri="{FF2B5EF4-FFF2-40B4-BE49-F238E27FC236}">
                    <a16:creationId xmlns:a16="http://schemas.microsoft.com/office/drawing/2014/main" id="{BAAC2383-ADA4-11DE-4C8F-8D97FA03DA0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23938" y="5011275"/>
                <a:ext cx="1684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2" name="Encre 112">
                <a:extLst>
                  <a:ext uri="{FF2B5EF4-FFF2-40B4-BE49-F238E27FC236}">
                    <a16:creationId xmlns:a16="http://schemas.microsoft.com/office/drawing/2014/main" id="{8C113538-7287-563E-AF01-47BFC0A10780}"/>
                  </a:ext>
                </a:extLst>
              </p14:cNvPr>
              <p14:cNvContentPartPr/>
              <p14:nvPr/>
            </p14:nvContentPartPr>
            <p14:xfrm>
              <a:off x="3474498" y="4799235"/>
              <a:ext cx="1051200" cy="524160"/>
            </p14:xfrm>
          </p:contentPart>
        </mc:Choice>
        <mc:Fallback xmlns="">
          <p:pic>
            <p:nvPicPr>
              <p:cNvPr id="112" name="Encre 112">
                <a:extLst>
                  <a:ext uri="{FF2B5EF4-FFF2-40B4-BE49-F238E27FC236}">
                    <a16:creationId xmlns:a16="http://schemas.microsoft.com/office/drawing/2014/main" id="{8C113538-7287-563E-AF01-47BFC0A1078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59018" y="4783755"/>
                <a:ext cx="108180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9" name="Encre 139">
                <a:extLst>
                  <a:ext uri="{FF2B5EF4-FFF2-40B4-BE49-F238E27FC236}">
                    <a16:creationId xmlns:a16="http://schemas.microsoft.com/office/drawing/2014/main" id="{83B3F990-DABB-5EB9-B05C-8338D5084B9B}"/>
                  </a:ext>
                </a:extLst>
              </p14:cNvPr>
              <p14:cNvContentPartPr/>
              <p14:nvPr/>
            </p14:nvContentPartPr>
            <p14:xfrm>
              <a:off x="4657818" y="4878435"/>
              <a:ext cx="338760" cy="243360"/>
            </p14:xfrm>
          </p:contentPart>
        </mc:Choice>
        <mc:Fallback xmlns="">
          <p:pic>
            <p:nvPicPr>
              <p:cNvPr id="139" name="Encre 139">
                <a:extLst>
                  <a:ext uri="{FF2B5EF4-FFF2-40B4-BE49-F238E27FC236}">
                    <a16:creationId xmlns:a16="http://schemas.microsoft.com/office/drawing/2014/main" id="{83B3F990-DABB-5EB9-B05C-8338D5084B9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42354" y="4862932"/>
                <a:ext cx="369328" cy="274005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e 141">
            <a:extLst>
              <a:ext uri="{FF2B5EF4-FFF2-40B4-BE49-F238E27FC236}">
                <a16:creationId xmlns:a16="http://schemas.microsoft.com/office/drawing/2014/main" id="{6D13B3B4-B416-BE78-27FD-5560A4B37289}"/>
              </a:ext>
            </a:extLst>
          </p:cNvPr>
          <p:cNvGrpSpPr/>
          <p:nvPr/>
        </p:nvGrpSpPr>
        <p:grpSpPr>
          <a:xfrm>
            <a:off x="6410008" y="2029229"/>
            <a:ext cx="5197626" cy="3783362"/>
            <a:chOff x="4815373" y="1502430"/>
            <a:chExt cx="7176241" cy="5223600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903DC421-B798-98B2-1186-92D734963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860" y="1724759"/>
              <a:ext cx="6269736" cy="4667727"/>
            </a:xfrm>
            <a:prstGeom prst="rect">
              <a:avLst/>
            </a:prstGeom>
          </p:spPr>
        </p:pic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332B5F88-8113-3634-149B-6EAC5E407B5F}"/>
                </a:ext>
              </a:extLst>
            </p:cNvPr>
            <p:cNvGrpSpPr/>
            <p:nvPr/>
          </p:nvGrpSpPr>
          <p:grpSpPr>
            <a:xfrm>
              <a:off x="4815373" y="1502430"/>
              <a:ext cx="7176241" cy="5223600"/>
              <a:chOff x="4815373" y="1502430"/>
              <a:chExt cx="7176240" cy="5223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93" name="Encre 92">
                    <a:extLst>
                      <a:ext uri="{FF2B5EF4-FFF2-40B4-BE49-F238E27FC236}">
                        <a16:creationId xmlns:a16="http://schemas.microsoft.com/office/drawing/2014/main" id="{B02C5E0D-696C-8C50-7623-958B6913E2D2}"/>
                      </a:ext>
                    </a:extLst>
                  </p14:cNvPr>
                  <p14:cNvContentPartPr/>
                  <p14:nvPr/>
                </p14:nvContentPartPr>
                <p14:xfrm>
                  <a:off x="8659453" y="2682870"/>
                  <a:ext cx="3332160" cy="2926800"/>
                </p14:xfrm>
              </p:contentPart>
            </mc:Choice>
            <mc:Fallback xmlns="">
              <p:pic>
                <p:nvPicPr>
                  <p:cNvPr id="93" name="Encre 92">
                    <a:extLst>
                      <a:ext uri="{FF2B5EF4-FFF2-40B4-BE49-F238E27FC236}">
                        <a16:creationId xmlns:a16="http://schemas.microsoft.com/office/drawing/2014/main" id="{B02C5E0D-696C-8C50-7623-958B6913E2D2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8638080" y="2661499"/>
                    <a:ext cx="3374408" cy="29690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21" name="Encre 122">
                    <a:extLst>
                      <a:ext uri="{FF2B5EF4-FFF2-40B4-BE49-F238E27FC236}">
                        <a16:creationId xmlns:a16="http://schemas.microsoft.com/office/drawing/2014/main" id="{EE1FBCE6-1AD2-CBAC-A5AB-64D9D07DBA1D}"/>
                      </a:ext>
                    </a:extLst>
                  </p14:cNvPr>
                  <p14:cNvContentPartPr/>
                  <p14:nvPr/>
                </p14:nvContentPartPr>
                <p14:xfrm>
                  <a:off x="5844253" y="2105790"/>
                  <a:ext cx="738720" cy="407880"/>
                </p14:xfrm>
              </p:contentPart>
            </mc:Choice>
            <mc:Fallback xmlns="">
              <p:pic>
                <p:nvPicPr>
                  <p:cNvPr id="121" name="Encre 122">
                    <a:extLst>
                      <a:ext uri="{FF2B5EF4-FFF2-40B4-BE49-F238E27FC236}">
                        <a16:creationId xmlns:a16="http://schemas.microsoft.com/office/drawing/2014/main" id="{EE1FBCE6-1AD2-CBAC-A5AB-64D9D07DBA1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822891" y="2084427"/>
                    <a:ext cx="780947" cy="4501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22" name="Encre 122">
                    <a:extLst>
                      <a:ext uri="{FF2B5EF4-FFF2-40B4-BE49-F238E27FC236}">
                        <a16:creationId xmlns:a16="http://schemas.microsoft.com/office/drawing/2014/main" id="{538246F3-DDA8-7F05-84E7-505A05A13246}"/>
                      </a:ext>
                    </a:extLst>
                  </p14:cNvPr>
                  <p14:cNvContentPartPr/>
                  <p14:nvPr/>
                </p14:nvContentPartPr>
                <p14:xfrm>
                  <a:off x="4815373" y="2661630"/>
                  <a:ext cx="4133160" cy="4064400"/>
                </p14:xfrm>
              </p:contentPart>
            </mc:Choice>
            <mc:Fallback xmlns="">
              <p:pic>
                <p:nvPicPr>
                  <p:cNvPr id="122" name="Encre 122">
                    <a:extLst>
                      <a:ext uri="{FF2B5EF4-FFF2-40B4-BE49-F238E27FC236}">
                        <a16:creationId xmlns:a16="http://schemas.microsoft.com/office/drawing/2014/main" id="{538246F3-DDA8-7F05-84E7-505A05A13246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4794001" y="2640257"/>
                    <a:ext cx="4175406" cy="41066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25" name="Encre 125">
                    <a:extLst>
                      <a:ext uri="{FF2B5EF4-FFF2-40B4-BE49-F238E27FC236}">
                        <a16:creationId xmlns:a16="http://schemas.microsoft.com/office/drawing/2014/main" id="{D641D9FA-82C0-55CE-3218-B26E91BB91F4}"/>
                      </a:ext>
                    </a:extLst>
                  </p14:cNvPr>
                  <p14:cNvContentPartPr/>
                  <p14:nvPr/>
                </p14:nvContentPartPr>
                <p14:xfrm>
                  <a:off x="6646333" y="2074110"/>
                  <a:ext cx="206640" cy="482040"/>
                </p14:xfrm>
              </p:contentPart>
            </mc:Choice>
            <mc:Fallback xmlns="">
              <p:pic>
                <p:nvPicPr>
                  <p:cNvPr id="125" name="Encre 125">
                    <a:extLst>
                      <a:ext uri="{FF2B5EF4-FFF2-40B4-BE49-F238E27FC236}">
                        <a16:creationId xmlns:a16="http://schemas.microsoft.com/office/drawing/2014/main" id="{D641D9FA-82C0-55CE-3218-B26E91BB91F4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6624974" y="2052719"/>
                    <a:ext cx="248862" cy="5243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33" name="Encre 133">
                    <a:extLst>
                      <a:ext uri="{FF2B5EF4-FFF2-40B4-BE49-F238E27FC236}">
                        <a16:creationId xmlns:a16="http://schemas.microsoft.com/office/drawing/2014/main" id="{BB89CB31-6CAA-02D1-F8ED-2CA42E5CA5A9}"/>
                      </a:ext>
                    </a:extLst>
                  </p14:cNvPr>
                  <p14:cNvContentPartPr/>
                  <p14:nvPr/>
                </p14:nvContentPartPr>
                <p14:xfrm>
                  <a:off x="10403293" y="1915350"/>
                  <a:ext cx="1265040" cy="862920"/>
                </p14:xfrm>
              </p:contentPart>
            </mc:Choice>
            <mc:Fallback xmlns="">
              <p:pic>
                <p:nvPicPr>
                  <p:cNvPr id="133" name="Encre 133">
                    <a:extLst>
                      <a:ext uri="{FF2B5EF4-FFF2-40B4-BE49-F238E27FC236}">
                        <a16:creationId xmlns:a16="http://schemas.microsoft.com/office/drawing/2014/main" id="{BB89CB31-6CAA-02D1-F8ED-2CA42E5CA5A9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0381919" y="1893976"/>
                    <a:ext cx="1307291" cy="9051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35" name="Encre 134">
                    <a:extLst>
                      <a:ext uri="{FF2B5EF4-FFF2-40B4-BE49-F238E27FC236}">
                        <a16:creationId xmlns:a16="http://schemas.microsoft.com/office/drawing/2014/main" id="{B771C3DC-1CA8-E2CD-EC27-D02B5C3833FC}"/>
                      </a:ext>
                    </a:extLst>
                  </p14:cNvPr>
                  <p14:cNvContentPartPr/>
                  <p14:nvPr/>
                </p14:nvContentPartPr>
                <p14:xfrm>
                  <a:off x="11652133" y="1826790"/>
                  <a:ext cx="127440" cy="533520"/>
                </p14:xfrm>
              </p:contentPart>
            </mc:Choice>
            <mc:Fallback xmlns="">
              <p:pic>
                <p:nvPicPr>
                  <p:cNvPr id="135" name="Encre 134">
                    <a:extLst>
                      <a:ext uri="{FF2B5EF4-FFF2-40B4-BE49-F238E27FC236}">
                        <a16:creationId xmlns:a16="http://schemas.microsoft.com/office/drawing/2014/main" id="{B771C3DC-1CA8-E2CD-EC27-D02B5C3833FC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1630810" y="1805429"/>
                    <a:ext cx="169589" cy="5757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140" name="Encre 139">
                    <a:extLst>
                      <a:ext uri="{FF2B5EF4-FFF2-40B4-BE49-F238E27FC236}">
                        <a16:creationId xmlns:a16="http://schemas.microsoft.com/office/drawing/2014/main" id="{800DA588-621E-5508-9293-1265EC2AAF99}"/>
                      </a:ext>
                    </a:extLst>
                  </p14:cNvPr>
                  <p14:cNvContentPartPr/>
                  <p14:nvPr/>
                </p14:nvContentPartPr>
                <p14:xfrm>
                  <a:off x="7619773" y="1502430"/>
                  <a:ext cx="2311200" cy="1360080"/>
                </p14:xfrm>
              </p:contentPart>
            </mc:Choice>
            <mc:Fallback xmlns="">
              <p:pic>
                <p:nvPicPr>
                  <p:cNvPr id="140" name="Encre 139">
                    <a:extLst>
                      <a:ext uri="{FF2B5EF4-FFF2-40B4-BE49-F238E27FC236}">
                        <a16:creationId xmlns:a16="http://schemas.microsoft.com/office/drawing/2014/main" id="{800DA588-621E-5508-9293-1265EC2AAF99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7598401" y="1481054"/>
                    <a:ext cx="2353448" cy="140233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" name="Encre 30">
                <a:extLst>
                  <a:ext uri="{FF2B5EF4-FFF2-40B4-BE49-F238E27FC236}">
                    <a16:creationId xmlns:a16="http://schemas.microsoft.com/office/drawing/2014/main" id="{BAF40A4F-4CE1-A5DC-9613-14F24AA01716}"/>
                  </a:ext>
                </a:extLst>
              </p14:cNvPr>
              <p14:cNvContentPartPr/>
              <p14:nvPr/>
            </p14:nvContentPartPr>
            <p14:xfrm>
              <a:off x="475933" y="3883830"/>
              <a:ext cx="1032480" cy="423720"/>
            </p14:xfrm>
          </p:contentPart>
        </mc:Choice>
        <mc:Fallback xmlns="">
          <p:pic>
            <p:nvPicPr>
              <p:cNvPr id="30" name="Encre 30">
                <a:extLst>
                  <a:ext uri="{FF2B5EF4-FFF2-40B4-BE49-F238E27FC236}">
                    <a16:creationId xmlns:a16="http://schemas.microsoft.com/office/drawing/2014/main" id="{BAF40A4F-4CE1-A5DC-9613-14F24AA0171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0448" y="3868350"/>
                <a:ext cx="1063091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Encre 37">
                <a:extLst>
                  <a:ext uri="{FF2B5EF4-FFF2-40B4-BE49-F238E27FC236}">
                    <a16:creationId xmlns:a16="http://schemas.microsoft.com/office/drawing/2014/main" id="{4FD27DD1-19FE-8E08-C310-83B793A79FA6}"/>
                  </a:ext>
                </a:extLst>
              </p14:cNvPr>
              <p14:cNvContentPartPr/>
              <p14:nvPr/>
            </p14:nvContentPartPr>
            <p14:xfrm>
              <a:off x="1772653" y="3899670"/>
              <a:ext cx="1645920" cy="297000"/>
            </p14:xfrm>
          </p:contentPart>
        </mc:Choice>
        <mc:Fallback xmlns="">
          <p:pic>
            <p:nvPicPr>
              <p:cNvPr id="34" name="Encre 37">
                <a:extLst>
                  <a:ext uri="{FF2B5EF4-FFF2-40B4-BE49-F238E27FC236}">
                    <a16:creationId xmlns:a16="http://schemas.microsoft.com/office/drawing/2014/main" id="{4FD27DD1-19FE-8E08-C310-83B793A79FA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57176" y="3884171"/>
                <a:ext cx="1676513" cy="327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Encre 37">
                <a:extLst>
                  <a:ext uri="{FF2B5EF4-FFF2-40B4-BE49-F238E27FC236}">
                    <a16:creationId xmlns:a16="http://schemas.microsoft.com/office/drawing/2014/main" id="{B01159E3-A1D5-68F4-11DA-570A3DB06245}"/>
                  </a:ext>
                </a:extLst>
              </p14:cNvPr>
              <p14:cNvContentPartPr/>
              <p14:nvPr/>
            </p14:nvContentPartPr>
            <p14:xfrm>
              <a:off x="3682813" y="4005510"/>
              <a:ext cx="32040" cy="26640"/>
            </p14:xfrm>
          </p:contentPart>
        </mc:Choice>
        <mc:Fallback xmlns="">
          <p:pic>
            <p:nvPicPr>
              <p:cNvPr id="38" name="Encre 37">
                <a:extLst>
                  <a:ext uri="{FF2B5EF4-FFF2-40B4-BE49-F238E27FC236}">
                    <a16:creationId xmlns:a16="http://schemas.microsoft.com/office/drawing/2014/main" id="{B01159E3-A1D5-68F4-11DA-570A3DB0624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667333" y="3990030"/>
                <a:ext cx="62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Encre 38">
                <a:extLst>
                  <a:ext uri="{FF2B5EF4-FFF2-40B4-BE49-F238E27FC236}">
                    <a16:creationId xmlns:a16="http://schemas.microsoft.com/office/drawing/2014/main" id="{CFBD5B9F-8536-21FB-4E9E-59B51370220B}"/>
                  </a:ext>
                </a:extLst>
              </p14:cNvPr>
              <p14:cNvContentPartPr/>
              <p14:nvPr/>
            </p14:nvContentPartPr>
            <p14:xfrm>
              <a:off x="3714493" y="4185510"/>
              <a:ext cx="16200" cy="10800"/>
            </p14:xfrm>
          </p:contentPart>
        </mc:Choice>
        <mc:Fallback xmlns="">
          <p:pic>
            <p:nvPicPr>
              <p:cNvPr id="39" name="Encre 38">
                <a:extLst>
                  <a:ext uri="{FF2B5EF4-FFF2-40B4-BE49-F238E27FC236}">
                    <a16:creationId xmlns:a16="http://schemas.microsoft.com/office/drawing/2014/main" id="{CFBD5B9F-8536-21FB-4E9E-59B51370220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99013" y="4170030"/>
                <a:ext cx="468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6" name="Encre 59">
                <a:extLst>
                  <a:ext uri="{FF2B5EF4-FFF2-40B4-BE49-F238E27FC236}">
                    <a16:creationId xmlns:a16="http://schemas.microsoft.com/office/drawing/2014/main" id="{DE74DF47-7D3F-35E9-D025-D4E6F289BEEB}"/>
                  </a:ext>
                </a:extLst>
              </p14:cNvPr>
              <p14:cNvContentPartPr/>
              <p14:nvPr/>
            </p14:nvContentPartPr>
            <p14:xfrm>
              <a:off x="2058133" y="5921070"/>
              <a:ext cx="767880" cy="381240"/>
            </p14:xfrm>
          </p:contentPart>
        </mc:Choice>
        <mc:Fallback xmlns="">
          <p:pic>
            <p:nvPicPr>
              <p:cNvPr id="56" name="Encre 59">
                <a:extLst>
                  <a:ext uri="{FF2B5EF4-FFF2-40B4-BE49-F238E27FC236}">
                    <a16:creationId xmlns:a16="http://schemas.microsoft.com/office/drawing/2014/main" id="{DE74DF47-7D3F-35E9-D025-D4E6F289BEE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42646" y="5905590"/>
                <a:ext cx="798494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7" name="Encre 59">
                <a:extLst>
                  <a:ext uri="{FF2B5EF4-FFF2-40B4-BE49-F238E27FC236}">
                    <a16:creationId xmlns:a16="http://schemas.microsoft.com/office/drawing/2014/main" id="{F061E051-54A3-56AD-6361-0EDD57C887AF}"/>
                  </a:ext>
                </a:extLst>
              </p14:cNvPr>
              <p14:cNvContentPartPr/>
              <p14:nvPr/>
            </p14:nvContentPartPr>
            <p14:xfrm>
              <a:off x="1592653" y="6079830"/>
              <a:ext cx="143280" cy="180360"/>
            </p14:xfrm>
          </p:contentPart>
        </mc:Choice>
        <mc:Fallback xmlns="">
          <p:pic>
            <p:nvPicPr>
              <p:cNvPr id="57" name="Encre 59">
                <a:extLst>
                  <a:ext uri="{FF2B5EF4-FFF2-40B4-BE49-F238E27FC236}">
                    <a16:creationId xmlns:a16="http://schemas.microsoft.com/office/drawing/2014/main" id="{F061E051-54A3-56AD-6361-0EDD57C887A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77173" y="6064350"/>
                <a:ext cx="1738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9" name="Encre 59">
                <a:extLst>
                  <a:ext uri="{FF2B5EF4-FFF2-40B4-BE49-F238E27FC236}">
                    <a16:creationId xmlns:a16="http://schemas.microsoft.com/office/drawing/2014/main" id="{344829E0-0665-19F2-7471-377CE5D5B720}"/>
                  </a:ext>
                </a:extLst>
              </p14:cNvPr>
              <p14:cNvContentPartPr/>
              <p14:nvPr/>
            </p14:nvContentPartPr>
            <p14:xfrm>
              <a:off x="603013" y="5931870"/>
              <a:ext cx="767880" cy="429120"/>
            </p14:xfrm>
          </p:contentPart>
        </mc:Choice>
        <mc:Fallback xmlns="">
          <p:pic>
            <p:nvPicPr>
              <p:cNvPr id="59" name="Encre 59">
                <a:extLst>
                  <a:ext uri="{FF2B5EF4-FFF2-40B4-BE49-F238E27FC236}">
                    <a16:creationId xmlns:a16="http://schemas.microsoft.com/office/drawing/2014/main" id="{344829E0-0665-19F2-7471-377CE5D5B72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87526" y="5916390"/>
                <a:ext cx="798494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3" name="Encre 74">
                <a:extLst>
                  <a:ext uri="{FF2B5EF4-FFF2-40B4-BE49-F238E27FC236}">
                    <a16:creationId xmlns:a16="http://schemas.microsoft.com/office/drawing/2014/main" id="{F5E9BAAA-833A-4EEF-92E9-56B6E806264D}"/>
                  </a:ext>
                </a:extLst>
              </p14:cNvPr>
              <p14:cNvContentPartPr/>
              <p14:nvPr/>
            </p14:nvContentPartPr>
            <p14:xfrm>
              <a:off x="4424413" y="5624790"/>
              <a:ext cx="1015200" cy="810000"/>
            </p14:xfrm>
          </p:contentPart>
        </mc:Choice>
        <mc:Fallback xmlns="">
          <p:pic>
            <p:nvPicPr>
              <p:cNvPr id="73" name="Encre 74">
                <a:extLst>
                  <a:ext uri="{FF2B5EF4-FFF2-40B4-BE49-F238E27FC236}">
                    <a16:creationId xmlns:a16="http://schemas.microsoft.com/office/drawing/2014/main" id="{F5E9BAAA-833A-4EEF-92E9-56B6E806264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408933" y="5609310"/>
                <a:ext cx="1045800" cy="8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4" name="Encre 74">
                <a:extLst>
                  <a:ext uri="{FF2B5EF4-FFF2-40B4-BE49-F238E27FC236}">
                    <a16:creationId xmlns:a16="http://schemas.microsoft.com/office/drawing/2014/main" id="{5B98955A-A74F-4390-92BE-4FEDD0C24610}"/>
                  </a:ext>
                </a:extLst>
              </p14:cNvPr>
              <p14:cNvContentPartPr/>
              <p14:nvPr/>
            </p14:nvContentPartPr>
            <p14:xfrm>
              <a:off x="3116533" y="6058950"/>
              <a:ext cx="392040" cy="159120"/>
            </p14:xfrm>
          </p:contentPart>
        </mc:Choice>
        <mc:Fallback xmlns="">
          <p:pic>
            <p:nvPicPr>
              <p:cNvPr id="74" name="Encre 74">
                <a:extLst>
                  <a:ext uri="{FF2B5EF4-FFF2-40B4-BE49-F238E27FC236}">
                    <a16:creationId xmlns:a16="http://schemas.microsoft.com/office/drawing/2014/main" id="{5B98955A-A74F-4390-92BE-4FEDD0C2461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01039" y="6043470"/>
                <a:ext cx="422668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8" name="Encre 78">
                <a:extLst>
                  <a:ext uri="{FF2B5EF4-FFF2-40B4-BE49-F238E27FC236}">
                    <a16:creationId xmlns:a16="http://schemas.microsoft.com/office/drawing/2014/main" id="{E6EC7057-186E-E8AC-C45C-EE22AE9B1B59}"/>
                  </a:ext>
                </a:extLst>
              </p14:cNvPr>
              <p14:cNvContentPartPr/>
              <p14:nvPr/>
            </p14:nvContentPartPr>
            <p14:xfrm>
              <a:off x="3877106" y="5791686"/>
              <a:ext cx="393120" cy="447120"/>
            </p14:xfrm>
          </p:contentPart>
        </mc:Choice>
        <mc:Fallback xmlns="">
          <p:pic>
            <p:nvPicPr>
              <p:cNvPr id="78" name="Encre 78">
                <a:extLst>
                  <a:ext uri="{FF2B5EF4-FFF2-40B4-BE49-F238E27FC236}">
                    <a16:creationId xmlns:a16="http://schemas.microsoft.com/office/drawing/2014/main" id="{E6EC7057-186E-E8AC-C45C-EE22AE9B1B5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861626" y="5776206"/>
                <a:ext cx="423720" cy="47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82989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A365D137-CF92-DF03-296E-F4C4E189EB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71599" y="294538"/>
                <a:ext cx="9895951" cy="1033669"/>
              </a:xfrm>
            </p:spPr>
            <p:txBody>
              <a:bodyPr>
                <a:normAutofit/>
              </a:bodyPr>
              <a:lstStyle/>
              <a:p>
                <a:r>
                  <a:rPr lang="fr-CH" sz="4000">
                    <a:solidFill>
                      <a:srgbClr val="FFFFFF"/>
                    </a:solidFill>
                  </a:rPr>
                  <a:t>Complexité temporelle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sz="40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fr-CH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fr-CH" sz="4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4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CH" sz="4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CH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H" sz="40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A365D137-CF92-DF03-296E-F4C4E189EB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71599" y="294538"/>
                <a:ext cx="9895951" cy="1033669"/>
              </a:xfrm>
              <a:blipFill>
                <a:blip r:embed="rId2"/>
                <a:stretch>
                  <a:fillRect l="-2157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ZoneTexte 41">
            <a:extLst>
              <a:ext uri="{FF2B5EF4-FFF2-40B4-BE49-F238E27FC236}">
                <a16:creationId xmlns:a16="http://schemas.microsoft.com/office/drawing/2014/main" id="{6D16AF99-45AC-B4EA-C93A-3DA6485F498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67C5F930-2F31-0631-22DB-75E4C7BB2E86}"/>
              </a:ext>
            </a:extLst>
          </p:cNvPr>
          <p:cNvGrpSpPr/>
          <p:nvPr/>
        </p:nvGrpSpPr>
        <p:grpSpPr>
          <a:xfrm>
            <a:off x="403466" y="1769406"/>
            <a:ext cx="6468840" cy="3279600"/>
            <a:chOff x="403466" y="1769406"/>
            <a:chExt cx="6468840" cy="327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D360B892-5B92-DB51-82D6-32A159B69579}"/>
                    </a:ext>
                  </a:extLst>
                </p14:cNvPr>
                <p14:cNvContentPartPr/>
                <p14:nvPr/>
              </p14:nvContentPartPr>
              <p14:xfrm>
                <a:off x="403466" y="3922206"/>
                <a:ext cx="6159960" cy="1126800"/>
              </p14:xfrm>
            </p:contentPart>
          </mc:Choice>
          <mc:Fallback xmlns=""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D360B892-5B92-DB51-82D6-32A159B6957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7986" y="3906726"/>
                  <a:ext cx="6190560" cy="11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9" name="Encre 88">
                  <a:extLst>
                    <a:ext uri="{FF2B5EF4-FFF2-40B4-BE49-F238E27FC236}">
                      <a16:creationId xmlns:a16="http://schemas.microsoft.com/office/drawing/2014/main" id="{A37E21EF-5599-22DE-6448-9BF0852C9983}"/>
                    </a:ext>
                  </a:extLst>
                </p14:cNvPr>
                <p14:cNvContentPartPr/>
                <p14:nvPr/>
              </p14:nvContentPartPr>
              <p14:xfrm>
                <a:off x="5735786" y="4437006"/>
                <a:ext cx="895320" cy="515160"/>
              </p14:xfrm>
            </p:contentPart>
          </mc:Choice>
          <mc:Fallback xmlns="">
            <p:pic>
              <p:nvPicPr>
                <p:cNvPr id="89" name="Encre 88">
                  <a:extLst>
                    <a:ext uri="{FF2B5EF4-FFF2-40B4-BE49-F238E27FC236}">
                      <a16:creationId xmlns:a16="http://schemas.microsoft.com/office/drawing/2014/main" id="{A37E21EF-5599-22DE-6448-9BF0852C998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81764" y="4329006"/>
                  <a:ext cx="1003003" cy="73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0" name="Encre 89">
                  <a:extLst>
                    <a:ext uri="{FF2B5EF4-FFF2-40B4-BE49-F238E27FC236}">
                      <a16:creationId xmlns:a16="http://schemas.microsoft.com/office/drawing/2014/main" id="{8EC1BAD0-AE9B-E539-4FC9-5CD16EACD126}"/>
                    </a:ext>
                  </a:extLst>
                </p14:cNvPr>
                <p14:cNvContentPartPr/>
                <p14:nvPr/>
              </p14:nvContentPartPr>
              <p14:xfrm>
                <a:off x="3194186" y="2716206"/>
                <a:ext cx="135000" cy="239400"/>
              </p14:xfrm>
            </p:contentPart>
          </mc:Choice>
          <mc:Fallback xmlns="">
            <p:pic>
              <p:nvPicPr>
                <p:cNvPr id="90" name="Encre 89">
                  <a:extLst>
                    <a:ext uri="{FF2B5EF4-FFF2-40B4-BE49-F238E27FC236}">
                      <a16:creationId xmlns:a16="http://schemas.microsoft.com/office/drawing/2014/main" id="{8EC1BAD0-AE9B-E539-4FC9-5CD16EACD12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40042" y="2608368"/>
                  <a:ext cx="242928" cy="4547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1" name="Encre 90">
                  <a:extLst>
                    <a:ext uri="{FF2B5EF4-FFF2-40B4-BE49-F238E27FC236}">
                      <a16:creationId xmlns:a16="http://schemas.microsoft.com/office/drawing/2014/main" id="{9507E69C-C25D-9C2D-D121-814D594A7B7B}"/>
                    </a:ext>
                  </a:extLst>
                </p14:cNvPr>
                <p14:cNvContentPartPr/>
                <p14:nvPr/>
              </p14:nvContentPartPr>
              <p14:xfrm>
                <a:off x="1574546" y="2257566"/>
                <a:ext cx="221760" cy="65160"/>
              </p14:xfrm>
            </p:contentPart>
          </mc:Choice>
          <mc:Fallback xmlns="">
            <p:pic>
              <p:nvPicPr>
                <p:cNvPr id="91" name="Encre 90">
                  <a:extLst>
                    <a:ext uri="{FF2B5EF4-FFF2-40B4-BE49-F238E27FC236}">
                      <a16:creationId xmlns:a16="http://schemas.microsoft.com/office/drawing/2014/main" id="{9507E69C-C25D-9C2D-D121-814D594A7B7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20546" y="2149566"/>
                  <a:ext cx="3294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7" name="Encre 107">
                  <a:extLst>
                    <a:ext uri="{FF2B5EF4-FFF2-40B4-BE49-F238E27FC236}">
                      <a16:creationId xmlns:a16="http://schemas.microsoft.com/office/drawing/2014/main" id="{1AFCEB88-CDCF-1319-D328-C3880892E8B6}"/>
                    </a:ext>
                  </a:extLst>
                </p14:cNvPr>
                <p14:cNvContentPartPr/>
                <p14:nvPr/>
              </p14:nvContentPartPr>
              <p14:xfrm>
                <a:off x="4056386" y="1834206"/>
                <a:ext cx="1445400" cy="541080"/>
              </p14:xfrm>
            </p:contentPart>
          </mc:Choice>
          <mc:Fallback xmlns="">
            <p:pic>
              <p:nvPicPr>
                <p:cNvPr id="107" name="Encre 107">
                  <a:extLst>
                    <a:ext uri="{FF2B5EF4-FFF2-40B4-BE49-F238E27FC236}">
                      <a16:creationId xmlns:a16="http://schemas.microsoft.com/office/drawing/2014/main" id="{1AFCEB88-CDCF-1319-D328-C3880892E8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40906" y="1818736"/>
                  <a:ext cx="1476000" cy="571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4" name="Encre 114">
                  <a:extLst>
                    <a:ext uri="{FF2B5EF4-FFF2-40B4-BE49-F238E27FC236}">
                      <a16:creationId xmlns:a16="http://schemas.microsoft.com/office/drawing/2014/main" id="{CCFD1822-CC29-CBB5-159B-43A8C2D99862}"/>
                    </a:ext>
                  </a:extLst>
                </p14:cNvPr>
                <p14:cNvContentPartPr/>
                <p14:nvPr/>
              </p14:nvContentPartPr>
              <p14:xfrm>
                <a:off x="5836226" y="1769406"/>
                <a:ext cx="1036080" cy="424080"/>
              </p14:xfrm>
            </p:contentPart>
          </mc:Choice>
          <mc:Fallback xmlns="">
            <p:pic>
              <p:nvPicPr>
                <p:cNvPr id="114" name="Encre 114">
                  <a:extLst>
                    <a:ext uri="{FF2B5EF4-FFF2-40B4-BE49-F238E27FC236}">
                      <a16:creationId xmlns:a16="http://schemas.microsoft.com/office/drawing/2014/main" id="{CCFD1822-CC29-CBB5-159B-43A8C2D9986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20751" y="1753926"/>
                  <a:ext cx="1066669" cy="45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6" name="Encre 115">
                <a:extLst>
                  <a:ext uri="{FF2B5EF4-FFF2-40B4-BE49-F238E27FC236}">
                    <a16:creationId xmlns:a16="http://schemas.microsoft.com/office/drawing/2014/main" id="{7F23BBA5-D96E-B118-37C8-2DD0D038D422}"/>
                  </a:ext>
                </a:extLst>
              </p14:cNvPr>
              <p14:cNvContentPartPr/>
              <p14:nvPr/>
            </p14:nvContentPartPr>
            <p14:xfrm>
              <a:off x="7031426" y="2237766"/>
              <a:ext cx="214560" cy="4251240"/>
            </p14:xfrm>
          </p:contentPart>
        </mc:Choice>
        <mc:Fallback xmlns="">
          <p:pic>
            <p:nvPicPr>
              <p:cNvPr id="116" name="Encre 115">
                <a:extLst>
                  <a:ext uri="{FF2B5EF4-FFF2-40B4-BE49-F238E27FC236}">
                    <a16:creationId xmlns:a16="http://schemas.microsoft.com/office/drawing/2014/main" id="{7F23BBA5-D96E-B118-37C8-2DD0D038D42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15946" y="2222287"/>
                <a:ext cx="245160" cy="4281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0" name="Encre 220">
                <a:extLst>
                  <a:ext uri="{FF2B5EF4-FFF2-40B4-BE49-F238E27FC236}">
                    <a16:creationId xmlns:a16="http://schemas.microsoft.com/office/drawing/2014/main" id="{7F91A9BE-00CD-3C7C-14D4-F80A5959AC40}"/>
                  </a:ext>
                </a:extLst>
              </p14:cNvPr>
              <p14:cNvContentPartPr/>
              <p14:nvPr/>
            </p14:nvContentPartPr>
            <p14:xfrm>
              <a:off x="8805729" y="2123286"/>
              <a:ext cx="752760" cy="354240"/>
            </p14:xfrm>
          </p:contentPart>
        </mc:Choice>
        <mc:Fallback xmlns="">
          <p:pic>
            <p:nvPicPr>
              <p:cNvPr id="220" name="Encre 220">
                <a:extLst>
                  <a:ext uri="{FF2B5EF4-FFF2-40B4-BE49-F238E27FC236}">
                    <a16:creationId xmlns:a16="http://schemas.microsoft.com/office/drawing/2014/main" id="{7F91A9BE-00CD-3C7C-14D4-F80A5959AC4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90256" y="2107806"/>
                <a:ext cx="783345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3" name="Encre 223">
                <a:extLst>
                  <a:ext uri="{FF2B5EF4-FFF2-40B4-BE49-F238E27FC236}">
                    <a16:creationId xmlns:a16="http://schemas.microsoft.com/office/drawing/2014/main" id="{BDDA5FFB-4282-4712-5BED-B5A0A62D8441}"/>
                  </a:ext>
                </a:extLst>
              </p14:cNvPr>
              <p14:cNvContentPartPr/>
              <p14:nvPr/>
            </p14:nvContentPartPr>
            <p14:xfrm>
              <a:off x="8419566" y="2215088"/>
              <a:ext cx="189720" cy="298800"/>
            </p14:xfrm>
          </p:contentPart>
        </mc:Choice>
        <mc:Fallback xmlns="">
          <p:pic>
            <p:nvPicPr>
              <p:cNvPr id="223" name="Encre 223">
                <a:extLst>
                  <a:ext uri="{FF2B5EF4-FFF2-40B4-BE49-F238E27FC236}">
                    <a16:creationId xmlns:a16="http://schemas.microsoft.com/office/drawing/2014/main" id="{BDDA5FFB-4282-4712-5BED-B5A0A62D844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04086" y="2199608"/>
                <a:ext cx="22032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0" name="Encre 230">
                <a:extLst>
                  <a:ext uri="{FF2B5EF4-FFF2-40B4-BE49-F238E27FC236}">
                    <a16:creationId xmlns:a16="http://schemas.microsoft.com/office/drawing/2014/main" id="{24DD6924-585F-4001-D6A0-8AA46B31B411}"/>
                  </a:ext>
                </a:extLst>
              </p14:cNvPr>
              <p14:cNvContentPartPr/>
              <p14:nvPr/>
            </p14:nvContentPartPr>
            <p14:xfrm>
              <a:off x="7489297" y="2084884"/>
              <a:ext cx="723960" cy="620280"/>
            </p14:xfrm>
          </p:contentPart>
        </mc:Choice>
        <mc:Fallback xmlns="">
          <p:pic>
            <p:nvPicPr>
              <p:cNvPr id="230" name="Encre 230">
                <a:extLst>
                  <a:ext uri="{FF2B5EF4-FFF2-40B4-BE49-F238E27FC236}">
                    <a16:creationId xmlns:a16="http://schemas.microsoft.com/office/drawing/2014/main" id="{24DD6924-585F-4001-D6A0-8AA46B31B41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73809" y="2069395"/>
                <a:ext cx="754575" cy="650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9" name="Encre 240">
                <a:extLst>
                  <a:ext uri="{FF2B5EF4-FFF2-40B4-BE49-F238E27FC236}">
                    <a16:creationId xmlns:a16="http://schemas.microsoft.com/office/drawing/2014/main" id="{28F5EA92-242C-966F-150B-ECE18CAA6630}"/>
                  </a:ext>
                </a:extLst>
              </p14:cNvPr>
              <p14:cNvContentPartPr/>
              <p14:nvPr/>
            </p14:nvContentPartPr>
            <p14:xfrm>
              <a:off x="10679617" y="2066524"/>
              <a:ext cx="1140840" cy="577080"/>
            </p14:xfrm>
          </p:contentPart>
        </mc:Choice>
        <mc:Fallback xmlns="">
          <p:pic>
            <p:nvPicPr>
              <p:cNvPr id="239" name="Encre 240">
                <a:extLst>
                  <a:ext uri="{FF2B5EF4-FFF2-40B4-BE49-F238E27FC236}">
                    <a16:creationId xmlns:a16="http://schemas.microsoft.com/office/drawing/2014/main" id="{28F5EA92-242C-966F-150B-ECE18CAA663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664137" y="2051044"/>
                <a:ext cx="117144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0" name="Encre 240">
                <a:extLst>
                  <a:ext uri="{FF2B5EF4-FFF2-40B4-BE49-F238E27FC236}">
                    <a16:creationId xmlns:a16="http://schemas.microsoft.com/office/drawing/2014/main" id="{AFF154F9-F3D9-05E0-6301-7A6BD991C3F4}"/>
                  </a:ext>
                </a:extLst>
              </p14:cNvPr>
              <p14:cNvContentPartPr/>
              <p14:nvPr/>
            </p14:nvContentPartPr>
            <p14:xfrm>
              <a:off x="10065817" y="2158684"/>
              <a:ext cx="276840" cy="387000"/>
            </p14:xfrm>
          </p:contentPart>
        </mc:Choice>
        <mc:Fallback xmlns="">
          <p:pic>
            <p:nvPicPr>
              <p:cNvPr id="240" name="Encre 240">
                <a:extLst>
                  <a:ext uri="{FF2B5EF4-FFF2-40B4-BE49-F238E27FC236}">
                    <a16:creationId xmlns:a16="http://schemas.microsoft.com/office/drawing/2014/main" id="{AFF154F9-F3D9-05E0-6301-7A6BD991C3F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050317" y="2143204"/>
                <a:ext cx="3074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3" name="Encre 243">
                <a:extLst>
                  <a:ext uri="{FF2B5EF4-FFF2-40B4-BE49-F238E27FC236}">
                    <a16:creationId xmlns:a16="http://schemas.microsoft.com/office/drawing/2014/main" id="{0677E145-8B9E-F91E-20C3-3B3A2DEE774D}"/>
                  </a:ext>
                </a:extLst>
              </p14:cNvPr>
              <p14:cNvContentPartPr/>
              <p14:nvPr/>
            </p14:nvContentPartPr>
            <p14:xfrm>
              <a:off x="7740217" y="2809204"/>
              <a:ext cx="196560" cy="705240"/>
            </p14:xfrm>
          </p:contentPart>
        </mc:Choice>
        <mc:Fallback xmlns="">
          <p:pic>
            <p:nvPicPr>
              <p:cNvPr id="243" name="Encre 243">
                <a:extLst>
                  <a:ext uri="{FF2B5EF4-FFF2-40B4-BE49-F238E27FC236}">
                    <a16:creationId xmlns:a16="http://schemas.microsoft.com/office/drawing/2014/main" id="{0677E145-8B9E-F91E-20C3-3B3A2DEE774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24737" y="2793724"/>
                <a:ext cx="22716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8" name="Encre 248">
                <a:extLst>
                  <a:ext uri="{FF2B5EF4-FFF2-40B4-BE49-F238E27FC236}">
                    <a16:creationId xmlns:a16="http://schemas.microsoft.com/office/drawing/2014/main" id="{9E8888E2-C74C-680D-72CB-8D2B52A653D8}"/>
                  </a:ext>
                </a:extLst>
              </p14:cNvPr>
              <p14:cNvContentPartPr/>
              <p14:nvPr/>
            </p14:nvContentPartPr>
            <p14:xfrm>
              <a:off x="7317937" y="3683644"/>
              <a:ext cx="418802" cy="520996"/>
            </p14:xfrm>
          </p:contentPart>
        </mc:Choice>
        <mc:Fallback xmlns="">
          <p:pic>
            <p:nvPicPr>
              <p:cNvPr id="248" name="Encre 248">
                <a:extLst>
                  <a:ext uri="{FF2B5EF4-FFF2-40B4-BE49-F238E27FC236}">
                    <a16:creationId xmlns:a16="http://schemas.microsoft.com/office/drawing/2014/main" id="{9E8888E2-C74C-680D-72CB-8D2B52A653D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02452" y="3668162"/>
                <a:ext cx="449411" cy="5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1" name="Encre 251">
                <a:extLst>
                  <a:ext uri="{FF2B5EF4-FFF2-40B4-BE49-F238E27FC236}">
                    <a16:creationId xmlns:a16="http://schemas.microsoft.com/office/drawing/2014/main" id="{EBF31EFE-1DCC-DA04-A945-FD272C6314C6}"/>
                  </a:ext>
                </a:extLst>
              </p14:cNvPr>
              <p14:cNvContentPartPr/>
              <p14:nvPr/>
            </p14:nvContentPartPr>
            <p14:xfrm>
              <a:off x="11035657" y="2766004"/>
              <a:ext cx="276480" cy="1006200"/>
            </p14:xfrm>
          </p:contentPart>
        </mc:Choice>
        <mc:Fallback xmlns="">
          <p:pic>
            <p:nvPicPr>
              <p:cNvPr id="251" name="Encre 251">
                <a:extLst>
                  <a:ext uri="{FF2B5EF4-FFF2-40B4-BE49-F238E27FC236}">
                    <a16:creationId xmlns:a16="http://schemas.microsoft.com/office/drawing/2014/main" id="{EBF31EFE-1DCC-DA04-A945-FD272C6314C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020177" y="2750518"/>
                <a:ext cx="307080" cy="1036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7" name="Encre 257">
                <a:extLst>
                  <a:ext uri="{FF2B5EF4-FFF2-40B4-BE49-F238E27FC236}">
                    <a16:creationId xmlns:a16="http://schemas.microsoft.com/office/drawing/2014/main" id="{5CE89C8A-0A62-58A9-97F5-9F7CCDABDB23}"/>
                  </a:ext>
                </a:extLst>
              </p14:cNvPr>
              <p14:cNvContentPartPr/>
              <p14:nvPr/>
            </p14:nvContentPartPr>
            <p14:xfrm>
              <a:off x="10618417" y="3955828"/>
              <a:ext cx="509400" cy="429840"/>
            </p14:xfrm>
          </p:contentPart>
        </mc:Choice>
        <mc:Fallback xmlns="">
          <p:pic>
            <p:nvPicPr>
              <p:cNvPr id="257" name="Encre 257">
                <a:extLst>
                  <a:ext uri="{FF2B5EF4-FFF2-40B4-BE49-F238E27FC236}">
                    <a16:creationId xmlns:a16="http://schemas.microsoft.com/office/drawing/2014/main" id="{5CE89C8A-0A62-58A9-97F5-9F7CCDABDB2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602948" y="3940361"/>
                <a:ext cx="539978" cy="460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6" name="Encre 286">
                <a:extLst>
                  <a:ext uri="{FF2B5EF4-FFF2-40B4-BE49-F238E27FC236}">
                    <a16:creationId xmlns:a16="http://schemas.microsoft.com/office/drawing/2014/main" id="{A7CF4C44-32E9-5093-FA3B-21E1D9774CB1}"/>
                  </a:ext>
                </a:extLst>
              </p14:cNvPr>
              <p14:cNvContentPartPr/>
              <p14:nvPr/>
            </p14:nvContentPartPr>
            <p14:xfrm>
              <a:off x="7951800" y="3719218"/>
              <a:ext cx="1284542" cy="584706"/>
            </p14:xfrm>
          </p:contentPart>
        </mc:Choice>
        <mc:Fallback xmlns="">
          <p:pic>
            <p:nvPicPr>
              <p:cNvPr id="286" name="Encre 286">
                <a:extLst>
                  <a:ext uri="{FF2B5EF4-FFF2-40B4-BE49-F238E27FC236}">
                    <a16:creationId xmlns:a16="http://schemas.microsoft.com/office/drawing/2014/main" id="{A7CF4C44-32E9-5093-FA3B-21E1D9774CB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36324" y="3703736"/>
                <a:ext cx="1315135" cy="615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5" name="Encre 295">
                <a:extLst>
                  <a:ext uri="{FF2B5EF4-FFF2-40B4-BE49-F238E27FC236}">
                    <a16:creationId xmlns:a16="http://schemas.microsoft.com/office/drawing/2014/main" id="{3E44FDF3-5311-3C63-1A75-C5CA9E01D165}"/>
                  </a:ext>
                </a:extLst>
              </p14:cNvPr>
              <p14:cNvContentPartPr/>
              <p14:nvPr/>
            </p14:nvContentPartPr>
            <p14:xfrm>
              <a:off x="11035657" y="3851428"/>
              <a:ext cx="945720" cy="730440"/>
            </p14:xfrm>
          </p:contentPart>
        </mc:Choice>
        <mc:Fallback xmlns="">
          <p:pic>
            <p:nvPicPr>
              <p:cNvPr id="295" name="Encre 295">
                <a:extLst>
                  <a:ext uri="{FF2B5EF4-FFF2-40B4-BE49-F238E27FC236}">
                    <a16:creationId xmlns:a16="http://schemas.microsoft.com/office/drawing/2014/main" id="{3E44FDF3-5311-3C63-1A75-C5CA9E01D16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020177" y="3835948"/>
                <a:ext cx="976320" cy="7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4" name="Encre 316">
                <a:extLst>
                  <a:ext uri="{FF2B5EF4-FFF2-40B4-BE49-F238E27FC236}">
                    <a16:creationId xmlns:a16="http://schemas.microsoft.com/office/drawing/2014/main" id="{4291A5FC-0B0A-BA04-DE55-21F704C81B6A}"/>
                  </a:ext>
                </a:extLst>
              </p14:cNvPr>
              <p14:cNvContentPartPr/>
              <p14:nvPr/>
            </p14:nvContentPartPr>
            <p14:xfrm>
              <a:off x="10465417" y="4950484"/>
              <a:ext cx="1398960" cy="834840"/>
            </p14:xfrm>
          </p:contentPart>
        </mc:Choice>
        <mc:Fallback xmlns="">
          <p:pic>
            <p:nvPicPr>
              <p:cNvPr id="314" name="Encre 316">
                <a:extLst>
                  <a:ext uri="{FF2B5EF4-FFF2-40B4-BE49-F238E27FC236}">
                    <a16:creationId xmlns:a16="http://schemas.microsoft.com/office/drawing/2014/main" id="{4291A5FC-0B0A-BA04-DE55-21F704C81B6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449933" y="4935004"/>
                <a:ext cx="1429568" cy="8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5" name="Encre 316">
                <a:extLst>
                  <a:ext uri="{FF2B5EF4-FFF2-40B4-BE49-F238E27FC236}">
                    <a16:creationId xmlns:a16="http://schemas.microsoft.com/office/drawing/2014/main" id="{0A79E25F-3BA6-1B9F-939D-E1D24EE0709E}"/>
                  </a:ext>
                </a:extLst>
              </p14:cNvPr>
              <p14:cNvContentPartPr/>
              <p14:nvPr/>
            </p14:nvContentPartPr>
            <p14:xfrm>
              <a:off x="8685217" y="5005924"/>
              <a:ext cx="1479240" cy="546480"/>
            </p14:xfrm>
          </p:contentPart>
        </mc:Choice>
        <mc:Fallback xmlns="">
          <p:pic>
            <p:nvPicPr>
              <p:cNvPr id="315" name="Encre 316">
                <a:extLst>
                  <a:ext uri="{FF2B5EF4-FFF2-40B4-BE49-F238E27FC236}">
                    <a16:creationId xmlns:a16="http://schemas.microsoft.com/office/drawing/2014/main" id="{0A79E25F-3BA6-1B9F-939D-E1D24EE0709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669737" y="4990444"/>
                <a:ext cx="150984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1" name="Encre 321">
                <a:extLst>
                  <a:ext uri="{FF2B5EF4-FFF2-40B4-BE49-F238E27FC236}">
                    <a16:creationId xmlns:a16="http://schemas.microsoft.com/office/drawing/2014/main" id="{2C7F2FC6-0FE4-D9B5-B8F8-E2C64E6830FB}"/>
                  </a:ext>
                </a:extLst>
              </p14:cNvPr>
              <p14:cNvContentPartPr/>
              <p14:nvPr/>
            </p14:nvContentPartPr>
            <p14:xfrm>
              <a:off x="7310737" y="5085484"/>
              <a:ext cx="939240" cy="307440"/>
            </p14:xfrm>
          </p:contentPart>
        </mc:Choice>
        <mc:Fallback xmlns="">
          <p:pic>
            <p:nvPicPr>
              <p:cNvPr id="321" name="Encre 321">
                <a:extLst>
                  <a:ext uri="{FF2B5EF4-FFF2-40B4-BE49-F238E27FC236}">
                    <a16:creationId xmlns:a16="http://schemas.microsoft.com/office/drawing/2014/main" id="{2C7F2FC6-0FE4-D9B5-B8F8-E2C64E6830F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295257" y="5069986"/>
                <a:ext cx="969840" cy="338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2" name="Encre 321">
                <a:extLst>
                  <a:ext uri="{FF2B5EF4-FFF2-40B4-BE49-F238E27FC236}">
                    <a16:creationId xmlns:a16="http://schemas.microsoft.com/office/drawing/2014/main" id="{57811CE8-611F-F1A2-9827-ADA772FF762A}"/>
                  </a:ext>
                </a:extLst>
              </p14:cNvPr>
              <p14:cNvContentPartPr/>
              <p14:nvPr/>
            </p14:nvContentPartPr>
            <p14:xfrm>
              <a:off x="986666" y="5312526"/>
              <a:ext cx="5088600" cy="1266480"/>
            </p14:xfrm>
          </p:contentPart>
        </mc:Choice>
        <mc:Fallback xmlns="">
          <p:pic>
            <p:nvPicPr>
              <p:cNvPr id="322" name="Encre 321">
                <a:extLst>
                  <a:ext uri="{FF2B5EF4-FFF2-40B4-BE49-F238E27FC236}">
                    <a16:creationId xmlns:a16="http://schemas.microsoft.com/office/drawing/2014/main" id="{57811CE8-611F-F1A2-9827-ADA772FF762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71186" y="5297042"/>
                <a:ext cx="5119200" cy="1297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827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8B1BFC-E43E-FC9C-02DB-73CE53E8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Sous-problèmes non disjoints (overlapping subproblems)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FF45AE-C9C0-FB37-A2E9-162DB9E73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284" y="1966293"/>
            <a:ext cx="6929430" cy="44521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FE560085-44FB-8E98-E3BE-17AE821556F3}"/>
                  </a:ext>
                </a:extLst>
              </p14:cNvPr>
              <p14:cNvContentPartPr/>
              <p14:nvPr/>
            </p14:nvContentPartPr>
            <p14:xfrm>
              <a:off x="2402293" y="2724990"/>
              <a:ext cx="8440560" cy="399024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FE560085-44FB-8E98-E3BE-17AE821556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6813" y="2709510"/>
                <a:ext cx="8471160" cy="40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" name="Encre 66">
                <a:extLst>
                  <a:ext uri="{FF2B5EF4-FFF2-40B4-BE49-F238E27FC236}">
                    <a16:creationId xmlns:a16="http://schemas.microsoft.com/office/drawing/2014/main" id="{23BB2369-103D-4F43-8624-60B7674F4A48}"/>
                  </a:ext>
                </a:extLst>
              </p14:cNvPr>
              <p14:cNvContentPartPr/>
              <p14:nvPr/>
            </p14:nvContentPartPr>
            <p14:xfrm>
              <a:off x="388121" y="1706354"/>
              <a:ext cx="1080360" cy="664560"/>
            </p14:xfrm>
          </p:contentPart>
        </mc:Choice>
        <mc:Fallback xmlns="">
          <p:pic>
            <p:nvPicPr>
              <p:cNvPr id="66" name="Encre 66">
                <a:extLst>
                  <a:ext uri="{FF2B5EF4-FFF2-40B4-BE49-F238E27FC236}">
                    <a16:creationId xmlns:a16="http://schemas.microsoft.com/office/drawing/2014/main" id="{23BB2369-103D-4F43-8624-60B7674F4A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2646" y="1690874"/>
                <a:ext cx="1110950" cy="6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6" name="Encre 75">
                <a:extLst>
                  <a:ext uri="{FF2B5EF4-FFF2-40B4-BE49-F238E27FC236}">
                    <a16:creationId xmlns:a16="http://schemas.microsoft.com/office/drawing/2014/main" id="{5102D0F9-06ED-FA2C-460D-EED548B4E605}"/>
                  </a:ext>
                </a:extLst>
              </p14:cNvPr>
              <p14:cNvContentPartPr/>
              <p14:nvPr/>
            </p14:nvContentPartPr>
            <p14:xfrm>
              <a:off x="3285761" y="1801034"/>
              <a:ext cx="606240" cy="270360"/>
            </p14:xfrm>
          </p:contentPart>
        </mc:Choice>
        <mc:Fallback xmlns="">
          <p:pic>
            <p:nvPicPr>
              <p:cNvPr id="76" name="Encre 75">
                <a:extLst>
                  <a:ext uri="{FF2B5EF4-FFF2-40B4-BE49-F238E27FC236}">
                    <a16:creationId xmlns:a16="http://schemas.microsoft.com/office/drawing/2014/main" id="{5102D0F9-06ED-FA2C-460D-EED548B4E6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0272" y="1785554"/>
                <a:ext cx="636858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2" name="Encre 82">
                <a:extLst>
                  <a:ext uri="{FF2B5EF4-FFF2-40B4-BE49-F238E27FC236}">
                    <a16:creationId xmlns:a16="http://schemas.microsoft.com/office/drawing/2014/main" id="{7A44E510-5837-6F16-2DA7-7C233EF78DEC}"/>
                  </a:ext>
                </a:extLst>
              </p14:cNvPr>
              <p14:cNvContentPartPr/>
              <p14:nvPr/>
            </p14:nvContentPartPr>
            <p14:xfrm>
              <a:off x="1986521" y="1684394"/>
              <a:ext cx="956520" cy="495000"/>
            </p14:xfrm>
          </p:contentPart>
        </mc:Choice>
        <mc:Fallback xmlns="">
          <p:pic>
            <p:nvPicPr>
              <p:cNvPr id="82" name="Encre 82">
                <a:extLst>
                  <a:ext uri="{FF2B5EF4-FFF2-40B4-BE49-F238E27FC236}">
                    <a16:creationId xmlns:a16="http://schemas.microsoft.com/office/drawing/2014/main" id="{7A44E510-5837-6F16-2DA7-7C233EF78DE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71041" y="1668914"/>
                <a:ext cx="98712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9" name="Encre 88">
                <a:extLst>
                  <a:ext uri="{FF2B5EF4-FFF2-40B4-BE49-F238E27FC236}">
                    <a16:creationId xmlns:a16="http://schemas.microsoft.com/office/drawing/2014/main" id="{71B9250E-7F8E-18FC-5663-381FF0FD9595}"/>
                  </a:ext>
                </a:extLst>
              </p14:cNvPr>
              <p14:cNvContentPartPr/>
              <p14:nvPr/>
            </p14:nvContentPartPr>
            <p14:xfrm>
              <a:off x="1935401" y="2357594"/>
              <a:ext cx="504000" cy="355680"/>
            </p14:xfrm>
          </p:contentPart>
        </mc:Choice>
        <mc:Fallback xmlns="">
          <p:pic>
            <p:nvPicPr>
              <p:cNvPr id="89" name="Encre 88">
                <a:extLst>
                  <a:ext uri="{FF2B5EF4-FFF2-40B4-BE49-F238E27FC236}">
                    <a16:creationId xmlns:a16="http://schemas.microsoft.com/office/drawing/2014/main" id="{71B9250E-7F8E-18FC-5663-381FF0FD959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19921" y="2342114"/>
                <a:ext cx="5346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9" name="Encre 99">
                <a:extLst>
                  <a:ext uri="{FF2B5EF4-FFF2-40B4-BE49-F238E27FC236}">
                    <a16:creationId xmlns:a16="http://schemas.microsoft.com/office/drawing/2014/main" id="{E909A356-4C77-C6E7-2C67-7E7CC5D46E30}"/>
                  </a:ext>
                </a:extLst>
              </p14:cNvPr>
              <p14:cNvContentPartPr/>
              <p14:nvPr/>
            </p14:nvContentPartPr>
            <p14:xfrm>
              <a:off x="2942681" y="1706354"/>
              <a:ext cx="3241080" cy="1332720"/>
            </p14:xfrm>
          </p:contentPart>
        </mc:Choice>
        <mc:Fallback xmlns="">
          <p:pic>
            <p:nvPicPr>
              <p:cNvPr id="99" name="Encre 99">
                <a:extLst>
                  <a:ext uri="{FF2B5EF4-FFF2-40B4-BE49-F238E27FC236}">
                    <a16:creationId xmlns:a16="http://schemas.microsoft.com/office/drawing/2014/main" id="{E909A356-4C77-C6E7-2C67-7E7CC5D46E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7201" y="1690878"/>
                <a:ext cx="3271680" cy="1363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0" name="Encre 99">
                <a:extLst>
                  <a:ext uri="{FF2B5EF4-FFF2-40B4-BE49-F238E27FC236}">
                    <a16:creationId xmlns:a16="http://schemas.microsoft.com/office/drawing/2014/main" id="{3F4C9675-2F04-B287-B3CE-D6ACA3AE01B1}"/>
                  </a:ext>
                </a:extLst>
              </p14:cNvPr>
              <p14:cNvContentPartPr/>
              <p14:nvPr/>
            </p14:nvContentPartPr>
            <p14:xfrm>
              <a:off x="5628641" y="2399714"/>
              <a:ext cx="605520" cy="197280"/>
            </p14:xfrm>
          </p:contentPart>
        </mc:Choice>
        <mc:Fallback xmlns="">
          <p:pic>
            <p:nvPicPr>
              <p:cNvPr id="100" name="Encre 99">
                <a:extLst>
                  <a:ext uri="{FF2B5EF4-FFF2-40B4-BE49-F238E27FC236}">
                    <a16:creationId xmlns:a16="http://schemas.microsoft.com/office/drawing/2014/main" id="{3F4C9675-2F04-B287-B3CE-D6ACA3AE01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13152" y="2384262"/>
                <a:ext cx="636138" cy="227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0" name="Encre 110">
                <a:extLst>
                  <a:ext uri="{FF2B5EF4-FFF2-40B4-BE49-F238E27FC236}">
                    <a16:creationId xmlns:a16="http://schemas.microsoft.com/office/drawing/2014/main" id="{0060BD96-A969-8A41-620B-BF451CD726E0}"/>
                  </a:ext>
                </a:extLst>
              </p14:cNvPr>
              <p14:cNvContentPartPr/>
              <p14:nvPr/>
            </p14:nvContentPartPr>
            <p14:xfrm>
              <a:off x="1950161" y="2815874"/>
              <a:ext cx="2086920" cy="683280"/>
            </p14:xfrm>
          </p:contentPart>
        </mc:Choice>
        <mc:Fallback xmlns="">
          <p:pic>
            <p:nvPicPr>
              <p:cNvPr id="110" name="Encre 110">
                <a:extLst>
                  <a:ext uri="{FF2B5EF4-FFF2-40B4-BE49-F238E27FC236}">
                    <a16:creationId xmlns:a16="http://schemas.microsoft.com/office/drawing/2014/main" id="{0060BD96-A969-8A41-620B-BF451CD726E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34684" y="2800394"/>
                <a:ext cx="2117515" cy="71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476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A365D137-CF92-DF03-296E-F4C4E189EB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71599" y="294538"/>
                <a:ext cx="9895951" cy="1033669"/>
              </a:xfrm>
            </p:spPr>
            <p:txBody>
              <a:bodyPr>
                <a:normAutofit/>
              </a:bodyPr>
              <a:lstStyle/>
              <a:p>
                <a:r>
                  <a:rPr lang="fr-CH" sz="4000" dirty="0">
                    <a:solidFill>
                      <a:srgbClr val="FFFFFF"/>
                    </a:solidFill>
                  </a:rPr>
                  <a:t>Complexité spatiale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sz="40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fr-CH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H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H" sz="4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A365D137-CF92-DF03-296E-F4C4E189EB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71599" y="294538"/>
                <a:ext cx="9895951" cy="1033669"/>
              </a:xfrm>
              <a:blipFill>
                <a:blip r:embed="rId2"/>
                <a:stretch>
                  <a:fillRect l="-2157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ZoneTexte 41">
            <a:extLst>
              <a:ext uri="{FF2B5EF4-FFF2-40B4-BE49-F238E27FC236}">
                <a16:creationId xmlns:a16="http://schemas.microsoft.com/office/drawing/2014/main" id="{6D16AF99-45AC-B4EA-C93A-3DA6485F4980}"/>
              </a:ext>
            </a:extLst>
          </p:cNvPr>
          <p:cNvSpPr txBox="1"/>
          <p:nvPr/>
        </p:nvSpPr>
        <p:spPr>
          <a:xfrm>
            <a:off x="349469" y="1809923"/>
            <a:ext cx="481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485AB414-A848-4FF8-3969-48A4835164D7}"/>
              </a:ext>
            </a:extLst>
          </p:cNvPr>
          <p:cNvSpPr/>
          <p:nvPr/>
        </p:nvSpPr>
        <p:spPr>
          <a:xfrm>
            <a:off x="349470" y="3218923"/>
            <a:ext cx="86358" cy="283196"/>
          </a:xfrm>
          <a:prstGeom prst="roundRect">
            <a:avLst/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E4CA336-2789-1231-8441-612E369224BC}"/>
              </a:ext>
            </a:extLst>
          </p:cNvPr>
          <p:cNvSpPr txBox="1"/>
          <p:nvPr/>
        </p:nvSpPr>
        <p:spPr>
          <a:xfrm>
            <a:off x="261230" y="637879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/>
              <a:t>Pile d’appels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9574438-62C1-08BF-D9F1-1694C5542A6A}"/>
              </a:ext>
            </a:extLst>
          </p:cNvPr>
          <p:cNvSpPr/>
          <p:nvPr/>
        </p:nvSpPr>
        <p:spPr>
          <a:xfrm>
            <a:off x="2316480" y="6563462"/>
            <a:ext cx="1417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261212E6-416D-6FE3-8327-14DF9700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8" y="1809923"/>
            <a:ext cx="6269736" cy="4667727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DA9A9B25-95E4-B6BD-494C-D9843FC84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775" y="2289421"/>
            <a:ext cx="231756" cy="189619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F80BBBB8-3A6D-4087-33E8-2BFBE299E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7606" y="2592705"/>
            <a:ext cx="1401170" cy="1369695"/>
          </a:xfrm>
          <a:prstGeom prst="rect">
            <a:avLst/>
          </a:prstGeom>
        </p:spPr>
      </p:pic>
      <p:grpSp>
        <p:nvGrpSpPr>
          <p:cNvPr id="50" name="Groupe 49">
            <a:extLst>
              <a:ext uri="{FF2B5EF4-FFF2-40B4-BE49-F238E27FC236}">
                <a16:creationId xmlns:a16="http://schemas.microsoft.com/office/drawing/2014/main" id="{9AAE3D48-6B89-B76D-9486-387B67C2FB9E}"/>
              </a:ext>
            </a:extLst>
          </p:cNvPr>
          <p:cNvGrpSpPr/>
          <p:nvPr/>
        </p:nvGrpSpPr>
        <p:grpSpPr>
          <a:xfrm>
            <a:off x="1613716" y="4449774"/>
            <a:ext cx="2120084" cy="2113688"/>
            <a:chOff x="1613716" y="4449774"/>
            <a:chExt cx="2120084" cy="2113688"/>
          </a:xfrm>
        </p:grpSpPr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BB2D045B-994C-C9D5-33E9-E65A27461885}"/>
                </a:ext>
              </a:extLst>
            </p:cNvPr>
            <p:cNvCxnSpPr>
              <a:cxnSpLocks/>
              <a:stCxn id="45" idx="3"/>
            </p:cNvCxnSpPr>
            <p:nvPr/>
          </p:nvCxnSpPr>
          <p:spPr>
            <a:xfrm>
              <a:off x="1613716" y="6563462"/>
              <a:ext cx="5554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6A4D14B0-3630-2A6B-CDE9-F697FF6AC532}"/>
                </a:ext>
              </a:extLst>
            </p:cNvPr>
            <p:cNvGrpSpPr/>
            <p:nvPr/>
          </p:nvGrpSpPr>
          <p:grpSpPr>
            <a:xfrm>
              <a:off x="2280920" y="6035040"/>
              <a:ext cx="1452880" cy="465851"/>
              <a:chOff x="2280920" y="6035040"/>
              <a:chExt cx="1452880" cy="465851"/>
            </a:xfrm>
          </p:grpSpPr>
          <p:sp>
            <p:nvSpPr>
              <p:cNvPr id="68" name="Rectangle : coins arrondis 67">
                <a:extLst>
                  <a:ext uri="{FF2B5EF4-FFF2-40B4-BE49-F238E27FC236}">
                    <a16:creationId xmlns:a16="http://schemas.microsoft.com/office/drawing/2014/main" id="{61D23D93-D381-9CB7-408A-1A0DE6090121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4C54B6DA-C2A2-9D3D-D66C-51D7A030207C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70" name="Connecteur droit avec flèche 69">
                <a:extLst>
                  <a:ext uri="{FF2B5EF4-FFF2-40B4-BE49-F238E27FC236}">
                    <a16:creationId xmlns:a16="http://schemas.microsoft.com/office/drawing/2014/main" id="{0C51410E-8A38-DC16-BD19-B6B967979498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2219964-6D90-DBF2-01DE-39423FDAFFFC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/>
                  <a:t>4</a:t>
                </a:r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91B8BCB3-D583-98C1-4AFD-679E521FC858}"/>
                </a:ext>
              </a:extLst>
            </p:cNvPr>
            <p:cNvGrpSpPr/>
            <p:nvPr/>
          </p:nvGrpSpPr>
          <p:grpSpPr>
            <a:xfrm>
              <a:off x="2280920" y="5506618"/>
              <a:ext cx="1452880" cy="465851"/>
              <a:chOff x="2280920" y="6035040"/>
              <a:chExt cx="1452880" cy="465851"/>
            </a:xfrm>
          </p:grpSpPr>
          <p:sp>
            <p:nvSpPr>
              <p:cNvPr id="64" name="Rectangle : coins arrondis 63">
                <a:extLst>
                  <a:ext uri="{FF2B5EF4-FFF2-40B4-BE49-F238E27FC236}">
                    <a16:creationId xmlns:a16="http://schemas.microsoft.com/office/drawing/2014/main" id="{EA582B95-250A-63CF-F59C-70802C592682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F92AD880-6C67-80EA-9C20-4F88EA7B20C0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66" name="Connecteur droit avec flèche 65">
                <a:extLst>
                  <a:ext uri="{FF2B5EF4-FFF2-40B4-BE49-F238E27FC236}">
                    <a16:creationId xmlns:a16="http://schemas.microsoft.com/office/drawing/2014/main" id="{C0D3C90E-01B1-2060-9809-FE86D72186D5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413926-8C45-1D47-434D-9B717CA2C00F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/>
                  <a:t>3</a:t>
                </a:r>
              </a:p>
            </p:txBody>
          </p:sp>
        </p:grpSp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DDCDA4F6-200E-6608-D65D-8BAA80C44CBE}"/>
                </a:ext>
              </a:extLst>
            </p:cNvPr>
            <p:cNvGrpSpPr/>
            <p:nvPr/>
          </p:nvGrpSpPr>
          <p:grpSpPr>
            <a:xfrm>
              <a:off x="2280920" y="4978196"/>
              <a:ext cx="1452880" cy="465851"/>
              <a:chOff x="2280920" y="6035040"/>
              <a:chExt cx="1452880" cy="465851"/>
            </a:xfrm>
          </p:grpSpPr>
          <p:sp>
            <p:nvSpPr>
              <p:cNvPr id="60" name="Rectangle : coins arrondis 59">
                <a:extLst>
                  <a:ext uri="{FF2B5EF4-FFF2-40B4-BE49-F238E27FC236}">
                    <a16:creationId xmlns:a16="http://schemas.microsoft.com/office/drawing/2014/main" id="{C8584C64-056D-D52B-51B4-1DA34EFBFFC9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D798FA52-B9C0-B9E1-8770-B1E5980A1150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62" name="Connecteur droit avec flèche 61">
                <a:extLst>
                  <a:ext uri="{FF2B5EF4-FFF2-40B4-BE49-F238E27FC236}">
                    <a16:creationId xmlns:a16="http://schemas.microsoft.com/office/drawing/2014/main" id="{DF0532AA-0140-C487-7F1C-E7370D80230D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3E63EA5-D69D-2FA2-D531-6C33FB9C3519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/>
                  <a:t>2</a:t>
                </a:r>
              </a:p>
            </p:txBody>
          </p:sp>
        </p:grp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D6E95234-A00F-47C9-BEE0-F7C2BC0E6033}"/>
                </a:ext>
              </a:extLst>
            </p:cNvPr>
            <p:cNvGrpSpPr/>
            <p:nvPr/>
          </p:nvGrpSpPr>
          <p:grpSpPr>
            <a:xfrm>
              <a:off x="2280920" y="4449774"/>
              <a:ext cx="1452880" cy="465851"/>
              <a:chOff x="2280920" y="6035040"/>
              <a:chExt cx="1452880" cy="465851"/>
            </a:xfrm>
          </p:grpSpPr>
          <p:sp>
            <p:nvSpPr>
              <p:cNvPr id="56" name="Rectangle : coins arrondis 55">
                <a:extLst>
                  <a:ext uri="{FF2B5EF4-FFF2-40B4-BE49-F238E27FC236}">
                    <a16:creationId xmlns:a16="http://schemas.microsoft.com/office/drawing/2014/main" id="{DF8853C6-9E50-BC23-03D1-BC56D50F0A52}"/>
                  </a:ext>
                </a:extLst>
              </p:cNvPr>
              <p:cNvSpPr/>
              <p:nvPr/>
            </p:nvSpPr>
            <p:spPr>
              <a:xfrm>
                <a:off x="2280920" y="6035040"/>
                <a:ext cx="1452880" cy="46585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E970E669-0712-0CAA-BA1D-C546ECF36AE3}"/>
                  </a:ext>
                </a:extLst>
              </p:cNvPr>
              <p:cNvSpPr txBox="1"/>
              <p:nvPr/>
            </p:nvSpPr>
            <p:spPr>
              <a:xfrm>
                <a:off x="2336881" y="6083299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>
                    <a:latin typeface="Consolas" panose="020B0609020204030204" pitchFamily="49" charset="0"/>
                  </a:rPr>
                  <a:t>n</a:t>
                </a:r>
              </a:p>
            </p:txBody>
          </p:sp>
          <p:cxnSp>
            <p:nvCxnSpPr>
              <p:cNvPr id="58" name="Connecteur droit avec flèche 57">
                <a:extLst>
                  <a:ext uri="{FF2B5EF4-FFF2-40B4-BE49-F238E27FC236}">
                    <a16:creationId xmlns:a16="http://schemas.microsoft.com/office/drawing/2014/main" id="{C98F8DE9-B50B-8974-FD11-4144C1752902}"/>
                  </a:ext>
                </a:extLst>
              </p:cNvPr>
              <p:cNvCxnSpPr/>
              <p:nvPr/>
            </p:nvCxnSpPr>
            <p:spPr>
              <a:xfrm>
                <a:off x="2643105" y="6267965"/>
                <a:ext cx="555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AE4D9E3-78F7-9073-2C3B-F4FAA8D18686}"/>
                  </a:ext>
                </a:extLst>
              </p:cNvPr>
              <p:cNvSpPr/>
              <p:nvPr/>
            </p:nvSpPr>
            <p:spPr>
              <a:xfrm>
                <a:off x="3249349" y="6120129"/>
                <a:ext cx="433651" cy="2956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/>
                  <a:t>1</a:t>
                </a:r>
              </a:p>
            </p:txBody>
          </p:sp>
        </p:grpSp>
      </p:grpSp>
      <p:pic>
        <p:nvPicPr>
          <p:cNvPr id="72" name="Image 71">
            <a:extLst>
              <a:ext uri="{FF2B5EF4-FFF2-40B4-BE49-F238E27FC236}">
                <a16:creationId xmlns:a16="http://schemas.microsoft.com/office/drawing/2014/main" id="{5EE535B7-0DD2-8609-D897-F1AC2C199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118720" y="4299244"/>
            <a:ext cx="1724168" cy="134635"/>
          </a:xfrm>
          <a:prstGeom prst="rect">
            <a:avLst/>
          </a:prstGeom>
        </p:spPr>
      </p:pic>
      <p:sp>
        <p:nvSpPr>
          <p:cNvPr id="73" name="Rectangle : coins arrondis 72">
            <a:extLst>
              <a:ext uri="{FF2B5EF4-FFF2-40B4-BE49-F238E27FC236}">
                <a16:creationId xmlns:a16="http://schemas.microsoft.com/office/drawing/2014/main" id="{0479D7FA-2D45-8405-6EC6-8B567C1641DF}"/>
              </a:ext>
            </a:extLst>
          </p:cNvPr>
          <p:cNvSpPr/>
          <p:nvPr/>
        </p:nvSpPr>
        <p:spPr>
          <a:xfrm flipV="1">
            <a:off x="1783307" y="2965685"/>
            <a:ext cx="1314736" cy="7321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20DECC6C-9176-E4FA-6099-61742682C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521" y="3564249"/>
            <a:ext cx="275340" cy="225279"/>
          </a:xfrm>
          <a:prstGeom prst="rect">
            <a:avLst/>
          </a:prstGeom>
        </p:spPr>
      </p:pic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3D427BC6-E762-1E03-C90A-7286CC0C1900}"/>
              </a:ext>
            </a:extLst>
          </p:cNvPr>
          <p:cNvSpPr/>
          <p:nvPr/>
        </p:nvSpPr>
        <p:spPr>
          <a:xfrm>
            <a:off x="2280920" y="6031446"/>
            <a:ext cx="1452880" cy="465851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D8AEF269-4144-5E5E-F563-45BB8AEFC011}"/>
              </a:ext>
            </a:extLst>
          </p:cNvPr>
          <p:cNvSpPr/>
          <p:nvPr/>
        </p:nvSpPr>
        <p:spPr>
          <a:xfrm>
            <a:off x="2280920" y="5500985"/>
            <a:ext cx="1452880" cy="465851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7" name="Rectangle : coins arrondis 76">
            <a:extLst>
              <a:ext uri="{FF2B5EF4-FFF2-40B4-BE49-F238E27FC236}">
                <a16:creationId xmlns:a16="http://schemas.microsoft.com/office/drawing/2014/main" id="{633F53CF-4813-C8ED-7651-9EDAEE6035EA}"/>
              </a:ext>
            </a:extLst>
          </p:cNvPr>
          <p:cNvSpPr/>
          <p:nvPr/>
        </p:nvSpPr>
        <p:spPr>
          <a:xfrm>
            <a:off x="8147713" y="2090327"/>
            <a:ext cx="320723" cy="283196"/>
          </a:xfrm>
          <a:prstGeom prst="roundRect">
            <a:avLst/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id="{DFAA3E0E-3AC9-74FB-A777-601266C22ACC}"/>
              </a:ext>
            </a:extLst>
          </p:cNvPr>
          <p:cNvSpPr/>
          <p:nvPr/>
        </p:nvSpPr>
        <p:spPr>
          <a:xfrm>
            <a:off x="7426656" y="3375302"/>
            <a:ext cx="320723" cy="28319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0D0FB20C-7950-A303-D6FC-D8FCC32CDEE8}"/>
              </a:ext>
            </a:extLst>
          </p:cNvPr>
          <p:cNvSpPr/>
          <p:nvPr/>
        </p:nvSpPr>
        <p:spPr>
          <a:xfrm>
            <a:off x="1783307" y="3062710"/>
            <a:ext cx="1314736" cy="73216"/>
          </a:xfrm>
          <a:prstGeom prst="roundRect">
            <a:avLst/>
          </a:prstGeom>
          <a:solidFill>
            <a:srgbClr val="09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1" name="Rectangle : coins arrondis 80">
            <a:extLst>
              <a:ext uri="{FF2B5EF4-FFF2-40B4-BE49-F238E27FC236}">
                <a16:creationId xmlns:a16="http://schemas.microsoft.com/office/drawing/2014/main" id="{B8ECC6B4-7606-1C2C-1714-5E1CCCD0A2C4}"/>
              </a:ext>
            </a:extLst>
          </p:cNvPr>
          <p:cNvSpPr/>
          <p:nvPr/>
        </p:nvSpPr>
        <p:spPr>
          <a:xfrm>
            <a:off x="2280920" y="4972563"/>
            <a:ext cx="1452880" cy="465851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C786051-A4F8-7B38-1F10-131AC30BB64E}"/>
              </a:ext>
            </a:extLst>
          </p:cNvPr>
          <p:cNvSpPr/>
          <p:nvPr/>
        </p:nvSpPr>
        <p:spPr>
          <a:xfrm>
            <a:off x="6010769" y="4639073"/>
            <a:ext cx="320723" cy="28319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7A24A69E-9B41-B0BA-DFE0-12FD07BDDBE7}"/>
              </a:ext>
            </a:extLst>
          </p:cNvPr>
          <p:cNvSpPr/>
          <p:nvPr/>
        </p:nvSpPr>
        <p:spPr>
          <a:xfrm>
            <a:off x="2280920" y="4444141"/>
            <a:ext cx="1452880" cy="46585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4" name="Rectangle : coins arrondis 83">
            <a:extLst>
              <a:ext uri="{FF2B5EF4-FFF2-40B4-BE49-F238E27FC236}">
                <a16:creationId xmlns:a16="http://schemas.microsoft.com/office/drawing/2014/main" id="{300B800B-5239-999E-5864-FF99AF4A70B1}"/>
              </a:ext>
            </a:extLst>
          </p:cNvPr>
          <p:cNvSpPr/>
          <p:nvPr/>
        </p:nvSpPr>
        <p:spPr>
          <a:xfrm>
            <a:off x="5312723" y="5902826"/>
            <a:ext cx="320723" cy="283196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5" name="Image 84">
            <a:extLst>
              <a:ext uri="{FF2B5EF4-FFF2-40B4-BE49-F238E27FC236}">
                <a16:creationId xmlns:a16="http://schemas.microsoft.com/office/drawing/2014/main" id="{6B0E352E-DDAD-AA07-4C14-BFC3918E5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731" y="4838006"/>
            <a:ext cx="275340" cy="225279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3126381A-5623-4FDE-2D8B-7E2F426EC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524" y="6083299"/>
            <a:ext cx="275340" cy="225279"/>
          </a:xfrm>
          <a:prstGeom prst="rect">
            <a:avLst/>
          </a:prstGeom>
        </p:spPr>
      </p:pic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D280CB74-4BF0-855A-5D3F-A4F90E200DC1}"/>
              </a:ext>
            </a:extLst>
          </p:cNvPr>
          <p:cNvSpPr/>
          <p:nvPr/>
        </p:nvSpPr>
        <p:spPr>
          <a:xfrm>
            <a:off x="1783307" y="3171091"/>
            <a:ext cx="1314736" cy="73216"/>
          </a:xfrm>
          <a:prstGeom prst="roundRect">
            <a:avLst/>
          </a:prstGeom>
          <a:solidFill>
            <a:srgbClr val="F90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2" name="Rectangle : coins arrondis 91">
            <a:extLst>
              <a:ext uri="{FF2B5EF4-FFF2-40B4-BE49-F238E27FC236}">
                <a16:creationId xmlns:a16="http://schemas.microsoft.com/office/drawing/2014/main" id="{60D7B262-F686-DFEE-AD8C-D0707FCFAB55}"/>
              </a:ext>
            </a:extLst>
          </p:cNvPr>
          <p:cNvSpPr/>
          <p:nvPr/>
        </p:nvSpPr>
        <p:spPr>
          <a:xfrm>
            <a:off x="894303" y="2385286"/>
            <a:ext cx="3850417" cy="285861"/>
          </a:xfrm>
          <a:prstGeom prst="roundRect">
            <a:avLst/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3" name="Flèche : courbe vers le haut 92">
            <a:extLst>
              <a:ext uri="{FF2B5EF4-FFF2-40B4-BE49-F238E27FC236}">
                <a16:creationId xmlns:a16="http://schemas.microsoft.com/office/drawing/2014/main" id="{04FD378E-0496-3B74-58E8-27D2A904445E}"/>
              </a:ext>
            </a:extLst>
          </p:cNvPr>
          <p:cNvSpPr/>
          <p:nvPr/>
        </p:nvSpPr>
        <p:spPr>
          <a:xfrm rot="17983401" flipV="1">
            <a:off x="5758418" y="5108963"/>
            <a:ext cx="907551" cy="35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C55BF92-D51A-A8FF-788A-B4E463FA6CC8}"/>
              </a:ext>
            </a:extLst>
          </p:cNvPr>
          <p:cNvSpPr/>
          <p:nvPr/>
        </p:nvSpPr>
        <p:spPr>
          <a:xfrm>
            <a:off x="5646367" y="5117035"/>
            <a:ext cx="433651" cy="29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/>
              <a:t>1</a:t>
            </a:r>
          </a:p>
        </p:txBody>
      </p: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3E50B1EE-E089-1358-65FA-082746C64653}"/>
              </a:ext>
            </a:extLst>
          </p:cNvPr>
          <p:cNvGrpSpPr/>
          <p:nvPr/>
        </p:nvGrpSpPr>
        <p:grpSpPr>
          <a:xfrm>
            <a:off x="3841573" y="3402510"/>
            <a:ext cx="2836440" cy="3111120"/>
            <a:chOff x="3841573" y="3402510"/>
            <a:chExt cx="2836440" cy="31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5" name="Encre 94">
                  <a:extLst>
                    <a:ext uri="{FF2B5EF4-FFF2-40B4-BE49-F238E27FC236}">
                      <a16:creationId xmlns:a16="http://schemas.microsoft.com/office/drawing/2014/main" id="{2921B3D9-7C26-33B5-11D2-84B7B87C21DB}"/>
                    </a:ext>
                  </a:extLst>
                </p14:cNvPr>
                <p14:cNvContentPartPr/>
                <p14:nvPr/>
              </p14:nvContentPartPr>
              <p14:xfrm>
                <a:off x="3841573" y="4381350"/>
                <a:ext cx="1349280" cy="2132280"/>
              </p14:xfrm>
            </p:contentPart>
          </mc:Choice>
          <mc:Fallback xmlns="">
            <p:pic>
              <p:nvPicPr>
                <p:cNvPr id="95" name="Encre 94">
                  <a:extLst>
                    <a:ext uri="{FF2B5EF4-FFF2-40B4-BE49-F238E27FC236}">
                      <a16:creationId xmlns:a16="http://schemas.microsoft.com/office/drawing/2014/main" id="{2921B3D9-7C26-33B5-11D2-84B7B87C21D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26093" y="4365873"/>
                  <a:ext cx="1379880" cy="2162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3" name="Encre 103">
                  <a:extLst>
                    <a:ext uri="{FF2B5EF4-FFF2-40B4-BE49-F238E27FC236}">
                      <a16:creationId xmlns:a16="http://schemas.microsoft.com/office/drawing/2014/main" id="{A68517FA-6328-53FD-8895-6D1085BD413B}"/>
                    </a:ext>
                  </a:extLst>
                </p14:cNvPr>
                <p14:cNvContentPartPr/>
                <p14:nvPr/>
              </p14:nvContentPartPr>
              <p14:xfrm>
                <a:off x="4333333" y="3402510"/>
                <a:ext cx="2344680" cy="2010240"/>
              </p14:xfrm>
            </p:contentPart>
          </mc:Choice>
          <mc:Fallback xmlns="">
            <p:pic>
              <p:nvPicPr>
                <p:cNvPr id="103" name="Encre 103">
                  <a:extLst>
                    <a:ext uri="{FF2B5EF4-FFF2-40B4-BE49-F238E27FC236}">
                      <a16:creationId xmlns:a16="http://schemas.microsoft.com/office/drawing/2014/main" id="{A68517FA-6328-53FD-8895-6D1085BD413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17853" y="3387033"/>
                  <a:ext cx="2375280" cy="2040835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BDEE7972-3EEA-6778-E58F-F23DDD2AC9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33112" y="3733790"/>
            <a:ext cx="2847394" cy="15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Solution : mémoïsation</a:t>
            </a:r>
          </a:p>
        </p:txBody>
      </p:sp>
      <p:pic>
        <p:nvPicPr>
          <p:cNvPr id="80" name="Image 79">
            <a:extLst>
              <a:ext uri="{FF2B5EF4-FFF2-40B4-BE49-F238E27FC236}">
                <a16:creationId xmlns:a16="http://schemas.microsoft.com/office/drawing/2014/main" id="{9E0A0E8B-8AC9-15A1-5547-2971BC9BA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71" y="2084799"/>
            <a:ext cx="6234545" cy="40619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Encre 5">
                <a:extLst>
                  <a:ext uri="{FF2B5EF4-FFF2-40B4-BE49-F238E27FC236}">
                    <a16:creationId xmlns:a16="http://schemas.microsoft.com/office/drawing/2014/main" id="{D4A8A679-6E3F-4D6B-7243-8614EF191B3C}"/>
                  </a:ext>
                </a:extLst>
              </p14:cNvPr>
              <p14:cNvContentPartPr/>
              <p14:nvPr/>
            </p14:nvContentPartPr>
            <p14:xfrm>
              <a:off x="571333" y="2042430"/>
              <a:ext cx="418680" cy="206640"/>
            </p14:xfrm>
          </p:contentPart>
        </mc:Choice>
        <mc:Fallback xmlns="">
          <p:pic>
            <p:nvPicPr>
              <p:cNvPr id="5" name="Encre 5">
                <a:extLst>
                  <a:ext uri="{FF2B5EF4-FFF2-40B4-BE49-F238E27FC236}">
                    <a16:creationId xmlns:a16="http://schemas.microsoft.com/office/drawing/2014/main" id="{D4A8A679-6E3F-4D6B-7243-8614EF191B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853" y="2026977"/>
                <a:ext cx="449280" cy="237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Encre 20">
                <a:extLst>
                  <a:ext uri="{FF2B5EF4-FFF2-40B4-BE49-F238E27FC236}">
                    <a16:creationId xmlns:a16="http://schemas.microsoft.com/office/drawing/2014/main" id="{A0A9DDE1-5F1B-B94F-E042-0ED83787382B}"/>
                  </a:ext>
                </a:extLst>
              </p14:cNvPr>
              <p14:cNvContentPartPr/>
              <p14:nvPr/>
            </p14:nvContentPartPr>
            <p14:xfrm>
              <a:off x="1375573" y="1767390"/>
              <a:ext cx="878760" cy="455400"/>
            </p14:xfrm>
          </p:contentPart>
        </mc:Choice>
        <mc:Fallback xmlns="">
          <p:pic>
            <p:nvPicPr>
              <p:cNvPr id="20" name="Encre 20">
                <a:extLst>
                  <a:ext uri="{FF2B5EF4-FFF2-40B4-BE49-F238E27FC236}">
                    <a16:creationId xmlns:a16="http://schemas.microsoft.com/office/drawing/2014/main" id="{A0A9DDE1-5F1B-B94F-E042-0ED8378738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0093" y="1751910"/>
                <a:ext cx="90936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D9FDD1C3-7FEF-FEF6-19F7-D1D8FD8FBB2B}"/>
                  </a:ext>
                </a:extLst>
              </p14:cNvPr>
              <p14:cNvContentPartPr/>
              <p14:nvPr/>
            </p14:nvContentPartPr>
            <p14:xfrm>
              <a:off x="2629813" y="1821390"/>
              <a:ext cx="354960" cy="30096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D9FDD1C3-7FEF-FEF6-19F7-D1D8FD8FBB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14333" y="1805910"/>
                <a:ext cx="3855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" name="Encre 35">
                <a:extLst>
                  <a:ext uri="{FF2B5EF4-FFF2-40B4-BE49-F238E27FC236}">
                    <a16:creationId xmlns:a16="http://schemas.microsoft.com/office/drawing/2014/main" id="{7E2C04D1-D8E2-856E-9824-3B231E0486BD}"/>
                  </a:ext>
                </a:extLst>
              </p14:cNvPr>
              <p14:cNvContentPartPr/>
              <p14:nvPr/>
            </p14:nvContentPartPr>
            <p14:xfrm>
              <a:off x="5079973" y="1767390"/>
              <a:ext cx="1159200" cy="354240"/>
            </p14:xfrm>
          </p:contentPart>
        </mc:Choice>
        <mc:Fallback xmlns="">
          <p:pic>
            <p:nvPicPr>
              <p:cNvPr id="34" name="Encre 35">
                <a:extLst>
                  <a:ext uri="{FF2B5EF4-FFF2-40B4-BE49-F238E27FC236}">
                    <a16:creationId xmlns:a16="http://schemas.microsoft.com/office/drawing/2014/main" id="{7E2C04D1-D8E2-856E-9824-3B231E0486B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64493" y="1751910"/>
                <a:ext cx="118980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" name="Encre 35">
                <a:extLst>
                  <a:ext uri="{FF2B5EF4-FFF2-40B4-BE49-F238E27FC236}">
                    <a16:creationId xmlns:a16="http://schemas.microsoft.com/office/drawing/2014/main" id="{02C3E37E-9F57-7A5E-200D-5008B0272A9D}"/>
                  </a:ext>
                </a:extLst>
              </p14:cNvPr>
              <p14:cNvContentPartPr/>
              <p14:nvPr/>
            </p14:nvContentPartPr>
            <p14:xfrm>
              <a:off x="3449893" y="1814910"/>
              <a:ext cx="1212480" cy="296640"/>
            </p14:xfrm>
          </p:contentPart>
        </mc:Choice>
        <mc:Fallback xmlns="">
          <p:pic>
            <p:nvPicPr>
              <p:cNvPr id="35" name="Encre 35">
                <a:extLst>
                  <a:ext uri="{FF2B5EF4-FFF2-40B4-BE49-F238E27FC236}">
                    <a16:creationId xmlns:a16="http://schemas.microsoft.com/office/drawing/2014/main" id="{02C3E37E-9F57-7A5E-200D-5008B0272A9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34408" y="1799449"/>
                <a:ext cx="1243089" cy="327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" name="Encre 47">
                <a:extLst>
                  <a:ext uri="{FF2B5EF4-FFF2-40B4-BE49-F238E27FC236}">
                    <a16:creationId xmlns:a16="http://schemas.microsoft.com/office/drawing/2014/main" id="{E9255205-9231-CC85-9B33-E624309B9D4F}"/>
                  </a:ext>
                </a:extLst>
              </p14:cNvPr>
              <p14:cNvContentPartPr/>
              <p14:nvPr/>
            </p14:nvContentPartPr>
            <p14:xfrm>
              <a:off x="4318928" y="3702494"/>
              <a:ext cx="7747200" cy="2883600"/>
            </p14:xfrm>
          </p:contentPart>
        </mc:Choice>
        <mc:Fallback xmlns="">
          <p:pic>
            <p:nvPicPr>
              <p:cNvPr id="48" name="Encre 47">
                <a:extLst>
                  <a:ext uri="{FF2B5EF4-FFF2-40B4-BE49-F238E27FC236}">
                    <a16:creationId xmlns:a16="http://schemas.microsoft.com/office/drawing/2014/main" id="{E9255205-9231-CC85-9B33-E624309B9D4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03449" y="3687012"/>
                <a:ext cx="7777799" cy="2914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9" name="Encre 48">
                <a:extLst>
                  <a:ext uri="{FF2B5EF4-FFF2-40B4-BE49-F238E27FC236}">
                    <a16:creationId xmlns:a16="http://schemas.microsoft.com/office/drawing/2014/main" id="{2F5A4AB1-9C7E-BCAB-11A8-CE31E3DEA531}"/>
                  </a:ext>
                </a:extLst>
              </p14:cNvPr>
              <p14:cNvContentPartPr/>
              <p14:nvPr/>
            </p14:nvContentPartPr>
            <p14:xfrm>
              <a:off x="5247728" y="3380654"/>
              <a:ext cx="2995920" cy="3054600"/>
            </p14:xfrm>
          </p:contentPart>
        </mc:Choice>
        <mc:Fallback xmlns="">
          <p:pic>
            <p:nvPicPr>
              <p:cNvPr id="49" name="Encre 48">
                <a:extLst>
                  <a:ext uri="{FF2B5EF4-FFF2-40B4-BE49-F238E27FC236}">
                    <a16:creationId xmlns:a16="http://schemas.microsoft.com/office/drawing/2014/main" id="{2F5A4AB1-9C7E-BCAB-11A8-CE31E3DEA53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32250" y="3365174"/>
                <a:ext cx="3026516" cy="30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0" name="Encre 49">
                <a:extLst>
                  <a:ext uri="{FF2B5EF4-FFF2-40B4-BE49-F238E27FC236}">
                    <a16:creationId xmlns:a16="http://schemas.microsoft.com/office/drawing/2014/main" id="{019C0A3A-857A-18EB-2073-4BA1965EBE6C}"/>
                  </a:ext>
                </a:extLst>
              </p14:cNvPr>
              <p14:cNvContentPartPr/>
              <p14:nvPr/>
            </p14:nvContentPartPr>
            <p14:xfrm>
              <a:off x="9837728" y="2832734"/>
              <a:ext cx="2271240" cy="3372120"/>
            </p14:xfrm>
          </p:contentPart>
        </mc:Choice>
        <mc:Fallback xmlns="">
          <p:pic>
            <p:nvPicPr>
              <p:cNvPr id="50" name="Encre 49">
                <a:extLst>
                  <a:ext uri="{FF2B5EF4-FFF2-40B4-BE49-F238E27FC236}">
                    <a16:creationId xmlns:a16="http://schemas.microsoft.com/office/drawing/2014/main" id="{019C0A3A-857A-18EB-2073-4BA1965EBE6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822248" y="2817254"/>
                <a:ext cx="2301840" cy="34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3B30790E-193D-ACE0-3813-185CCBEA1C91}"/>
                  </a:ext>
                </a:extLst>
              </p14:cNvPr>
              <p14:cNvContentPartPr/>
              <p14:nvPr/>
            </p14:nvContentPartPr>
            <p14:xfrm>
              <a:off x="7309088" y="3042254"/>
              <a:ext cx="43200" cy="354600"/>
            </p14:xfrm>
          </p:contentPart>
        </mc:Choice>
        <mc:Fallback xmlns=""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3B30790E-193D-ACE0-3813-185CCBEA1C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93608" y="3026774"/>
                <a:ext cx="7380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2" name="Encre 51">
                <a:extLst>
                  <a:ext uri="{FF2B5EF4-FFF2-40B4-BE49-F238E27FC236}">
                    <a16:creationId xmlns:a16="http://schemas.microsoft.com/office/drawing/2014/main" id="{15941C9A-E185-EEAA-1187-20370162A76E}"/>
                  </a:ext>
                </a:extLst>
              </p14:cNvPr>
              <p14:cNvContentPartPr/>
              <p14:nvPr/>
            </p14:nvContentPartPr>
            <p14:xfrm>
              <a:off x="7303688" y="2585774"/>
              <a:ext cx="27360" cy="247320"/>
            </p14:xfrm>
          </p:contentPart>
        </mc:Choice>
        <mc:Fallback xmlns="">
          <p:pic>
            <p:nvPicPr>
              <p:cNvPr id="52" name="Encre 51">
                <a:extLst>
                  <a:ext uri="{FF2B5EF4-FFF2-40B4-BE49-F238E27FC236}">
                    <a16:creationId xmlns:a16="http://schemas.microsoft.com/office/drawing/2014/main" id="{15941C9A-E185-EEAA-1187-20370162A76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88002" y="2570294"/>
                <a:ext cx="58368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3" name="Encre 52">
                <a:extLst>
                  <a:ext uri="{FF2B5EF4-FFF2-40B4-BE49-F238E27FC236}">
                    <a16:creationId xmlns:a16="http://schemas.microsoft.com/office/drawing/2014/main" id="{64095C2A-F715-B79B-A911-69B8955C997E}"/>
                  </a:ext>
                </a:extLst>
              </p14:cNvPr>
              <p14:cNvContentPartPr/>
              <p14:nvPr/>
            </p14:nvContentPartPr>
            <p14:xfrm>
              <a:off x="7202528" y="2462294"/>
              <a:ext cx="209160" cy="59400"/>
            </p14:xfrm>
          </p:contentPart>
        </mc:Choice>
        <mc:Fallback xmlns="">
          <p:pic>
            <p:nvPicPr>
              <p:cNvPr id="53" name="Encre 52">
                <a:extLst>
                  <a:ext uri="{FF2B5EF4-FFF2-40B4-BE49-F238E27FC236}">
                    <a16:creationId xmlns:a16="http://schemas.microsoft.com/office/drawing/2014/main" id="{64095C2A-F715-B79B-A911-69B8955C997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87048" y="2446814"/>
                <a:ext cx="2397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4" name="Encre 53">
                <a:extLst>
                  <a:ext uri="{FF2B5EF4-FFF2-40B4-BE49-F238E27FC236}">
                    <a16:creationId xmlns:a16="http://schemas.microsoft.com/office/drawing/2014/main" id="{29068F69-9605-5EE4-F0A5-8974B21D1133}"/>
                  </a:ext>
                </a:extLst>
              </p14:cNvPr>
              <p14:cNvContentPartPr/>
              <p14:nvPr/>
            </p14:nvContentPartPr>
            <p14:xfrm>
              <a:off x="7261568" y="2618174"/>
              <a:ext cx="182160" cy="64800"/>
            </p14:xfrm>
          </p:contentPart>
        </mc:Choice>
        <mc:Fallback xmlns="">
          <p:pic>
            <p:nvPicPr>
              <p:cNvPr id="54" name="Encre 53">
                <a:extLst>
                  <a:ext uri="{FF2B5EF4-FFF2-40B4-BE49-F238E27FC236}">
                    <a16:creationId xmlns:a16="http://schemas.microsoft.com/office/drawing/2014/main" id="{29068F69-9605-5EE4-F0A5-8974B21D113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46088" y="2602694"/>
                <a:ext cx="2127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5" name="Encre 54">
                <a:extLst>
                  <a:ext uri="{FF2B5EF4-FFF2-40B4-BE49-F238E27FC236}">
                    <a16:creationId xmlns:a16="http://schemas.microsoft.com/office/drawing/2014/main" id="{46A1A501-41A3-5CA7-268C-93BB55716801}"/>
                  </a:ext>
                </a:extLst>
              </p14:cNvPr>
              <p14:cNvContentPartPr/>
              <p14:nvPr/>
            </p14:nvContentPartPr>
            <p14:xfrm>
              <a:off x="7486928" y="2355014"/>
              <a:ext cx="144720" cy="419040"/>
            </p14:xfrm>
          </p:contentPart>
        </mc:Choice>
        <mc:Fallback xmlns="">
          <p:pic>
            <p:nvPicPr>
              <p:cNvPr id="55" name="Encre 54">
                <a:extLst>
                  <a:ext uri="{FF2B5EF4-FFF2-40B4-BE49-F238E27FC236}">
                    <a16:creationId xmlns:a16="http://schemas.microsoft.com/office/drawing/2014/main" id="{46A1A501-41A3-5CA7-268C-93BB5571680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71448" y="2339534"/>
                <a:ext cx="17532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6" name="Encre 55">
                <a:extLst>
                  <a:ext uri="{FF2B5EF4-FFF2-40B4-BE49-F238E27FC236}">
                    <a16:creationId xmlns:a16="http://schemas.microsoft.com/office/drawing/2014/main" id="{394BEA5B-CCF4-38BE-041C-475D8CB158BA}"/>
                  </a:ext>
                </a:extLst>
              </p14:cNvPr>
              <p14:cNvContentPartPr/>
              <p14:nvPr/>
            </p14:nvContentPartPr>
            <p14:xfrm>
              <a:off x="7593848" y="2414054"/>
              <a:ext cx="193680" cy="258120"/>
            </p14:xfrm>
          </p:contentPart>
        </mc:Choice>
        <mc:Fallback xmlns="">
          <p:pic>
            <p:nvPicPr>
              <p:cNvPr id="56" name="Encre 55">
                <a:extLst>
                  <a:ext uri="{FF2B5EF4-FFF2-40B4-BE49-F238E27FC236}">
                    <a16:creationId xmlns:a16="http://schemas.microsoft.com/office/drawing/2014/main" id="{394BEA5B-CCF4-38BE-041C-475D8CB158B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78368" y="2398574"/>
                <a:ext cx="2242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7" name="Encre 56">
                <a:extLst>
                  <a:ext uri="{FF2B5EF4-FFF2-40B4-BE49-F238E27FC236}">
                    <a16:creationId xmlns:a16="http://schemas.microsoft.com/office/drawing/2014/main" id="{9E7BF5AD-CDF0-400F-8F3B-E3C2C5DC593E}"/>
                  </a:ext>
                </a:extLst>
              </p14:cNvPr>
              <p14:cNvContentPartPr/>
              <p14:nvPr/>
            </p14:nvContentPartPr>
            <p14:xfrm>
              <a:off x="7851968" y="2205254"/>
              <a:ext cx="136800" cy="654840"/>
            </p14:xfrm>
          </p:contentPart>
        </mc:Choice>
        <mc:Fallback xmlns="">
          <p:pic>
            <p:nvPicPr>
              <p:cNvPr id="57" name="Encre 56">
                <a:extLst>
                  <a:ext uri="{FF2B5EF4-FFF2-40B4-BE49-F238E27FC236}">
                    <a16:creationId xmlns:a16="http://schemas.microsoft.com/office/drawing/2014/main" id="{9E7BF5AD-CDF0-400F-8F3B-E3C2C5DC593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836488" y="2189774"/>
                <a:ext cx="167400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3" name="Encre 92">
                <a:extLst>
                  <a:ext uri="{FF2B5EF4-FFF2-40B4-BE49-F238E27FC236}">
                    <a16:creationId xmlns:a16="http://schemas.microsoft.com/office/drawing/2014/main" id="{7621EFA5-A955-191C-AE6D-CC41DC6F3FD8}"/>
                  </a:ext>
                </a:extLst>
              </p14:cNvPr>
              <p14:cNvContentPartPr/>
              <p14:nvPr/>
            </p14:nvContentPartPr>
            <p14:xfrm>
              <a:off x="235088" y="2618520"/>
              <a:ext cx="4529520" cy="2153520"/>
            </p14:xfrm>
          </p:contentPart>
        </mc:Choice>
        <mc:Fallback xmlns="">
          <p:pic>
            <p:nvPicPr>
              <p:cNvPr id="93" name="Encre 92">
                <a:extLst>
                  <a:ext uri="{FF2B5EF4-FFF2-40B4-BE49-F238E27FC236}">
                    <a16:creationId xmlns:a16="http://schemas.microsoft.com/office/drawing/2014/main" id="{7621EFA5-A955-191C-AE6D-CC41DC6F3FD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19608" y="2603040"/>
                <a:ext cx="4560120" cy="218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298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Solution : mémoïsation</a:t>
            </a:r>
          </a:p>
        </p:txBody>
      </p:sp>
      <p:graphicFrame>
        <p:nvGraphicFramePr>
          <p:cNvPr id="26" name="Tableau 110">
            <a:extLst>
              <a:ext uri="{FF2B5EF4-FFF2-40B4-BE49-F238E27FC236}">
                <a16:creationId xmlns:a16="http://schemas.microsoft.com/office/drawing/2014/main" id="{4614DF43-70AC-05C7-D268-C066CD3E0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43251"/>
              </p:ext>
            </p:extLst>
          </p:nvPr>
        </p:nvGraphicFramePr>
        <p:xfrm>
          <a:off x="1042499" y="2275509"/>
          <a:ext cx="759161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161">
                  <a:extLst>
                    <a:ext uri="{9D8B030D-6E8A-4147-A177-3AD203B41FA5}">
                      <a16:colId xmlns:a16="http://schemas.microsoft.com/office/drawing/2014/main" val="2539474007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3774491569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575146729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3275232228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3466544915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1803424539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862842417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4165996508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784350607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4197476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Clé </a:t>
                      </a:r>
                      <a:r>
                        <a:rPr lang="fr-CH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45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/>
                        <a:t>valeur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796265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AF5B7F9-FFAD-7B6E-3376-15573626F643}"/>
              </a:ext>
            </a:extLst>
          </p:cNvPr>
          <p:cNvSpPr txBox="1"/>
          <p:nvPr/>
        </p:nvSpPr>
        <p:spPr>
          <a:xfrm>
            <a:off x="949192" y="1821618"/>
            <a:ext cx="236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Table de hachage </a:t>
            </a:r>
            <a:r>
              <a:rPr lang="fr-CH" dirty="0">
                <a:latin typeface="Consolas" panose="020B0609020204030204" pitchFamily="49" charset="0"/>
              </a:rPr>
              <a:t>memo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81E3EB9-D146-95DB-A6B1-0DA5FA60D7E1}"/>
              </a:ext>
            </a:extLst>
          </p:cNvPr>
          <p:cNvGrpSpPr/>
          <p:nvPr/>
        </p:nvGrpSpPr>
        <p:grpSpPr>
          <a:xfrm>
            <a:off x="9876545" y="2222020"/>
            <a:ext cx="1003040" cy="848657"/>
            <a:chOff x="8966719" y="3303251"/>
            <a:chExt cx="1236305" cy="8486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B0A629-1729-B8BE-1B83-912982C65DE7}"/>
                </a:ext>
              </a:extLst>
            </p:cNvPr>
            <p:cNvSpPr/>
            <p:nvPr/>
          </p:nvSpPr>
          <p:spPr>
            <a:xfrm>
              <a:off x="8966719" y="3727579"/>
              <a:ext cx="1236305" cy="4243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484C276-00BE-2955-BACD-B43675C54164}"/>
                </a:ext>
              </a:extLst>
            </p:cNvPr>
            <p:cNvSpPr/>
            <p:nvPr/>
          </p:nvSpPr>
          <p:spPr>
            <a:xfrm>
              <a:off x="8966719" y="3303251"/>
              <a:ext cx="1236305" cy="4243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 dirty="0" err="1">
                  <a:latin typeface="Consolas" panose="020B0609020204030204" pitchFamily="49" charset="0"/>
                </a:rPr>
                <a:t>fib</a:t>
              </a:r>
              <a:r>
                <a:rPr lang="fr-CH" sz="1400" dirty="0">
                  <a:latin typeface="Consolas" panose="020B0609020204030204" pitchFamily="49" charset="0"/>
                </a:rPr>
                <a:t>(n=4)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E0B00D5-DBA0-980E-5279-96B3EFC8B655}"/>
              </a:ext>
            </a:extLst>
          </p:cNvPr>
          <p:cNvGrpSpPr/>
          <p:nvPr/>
        </p:nvGrpSpPr>
        <p:grpSpPr>
          <a:xfrm>
            <a:off x="8873505" y="3070678"/>
            <a:ext cx="1504560" cy="1206979"/>
            <a:chOff x="8873505" y="3070678"/>
            <a:chExt cx="1504560" cy="1206979"/>
          </a:xfrm>
        </p:grpSpPr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FDA332AD-C07E-9DC3-F115-3FA2144E71BE}"/>
                </a:ext>
              </a:extLst>
            </p:cNvPr>
            <p:cNvCxnSpPr>
              <a:cxnSpLocks/>
              <a:stCxn id="4" idx="2"/>
              <a:endCxn id="41" idx="3"/>
            </p:cNvCxnSpPr>
            <p:nvPr/>
          </p:nvCxnSpPr>
          <p:spPr>
            <a:xfrm flipH="1">
              <a:off x="9876545" y="3070678"/>
              <a:ext cx="501520" cy="5704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CD0B1C4C-0725-8177-34B9-57A42BE75E9F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D380887-869C-169E-DE29-364F43011307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5A7DBC0-0878-C70E-489C-AAA3622BAA65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(n=3)</a:t>
                </a:r>
              </a:p>
            </p:txBody>
          </p:sp>
        </p:grp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82EF18F-8C4D-DC9C-0B30-4C15522DC6DA}"/>
              </a:ext>
            </a:extLst>
          </p:cNvPr>
          <p:cNvGrpSpPr/>
          <p:nvPr/>
        </p:nvGrpSpPr>
        <p:grpSpPr>
          <a:xfrm>
            <a:off x="2560074" y="2272163"/>
            <a:ext cx="756369" cy="748371"/>
            <a:chOff x="7737114" y="5207961"/>
            <a:chExt cx="756369" cy="748371"/>
          </a:xfrm>
        </p:grpSpPr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id="{68950834-2723-D5DF-44D6-5A4E12CBBA79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78" name="Rectangle : coins arrondis 77">
              <a:extLst>
                <a:ext uri="{FF2B5EF4-FFF2-40B4-BE49-F238E27FC236}">
                  <a16:creationId xmlns:a16="http://schemas.microsoft.com/office/drawing/2014/main" id="{803EE1A5-F7A3-AAF5-AECD-DDDF9474DCF5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</p:grpSp>
      <p:sp>
        <p:nvSpPr>
          <p:cNvPr id="104" name="Rectangle : coins arrondis 103">
            <a:extLst>
              <a:ext uri="{FF2B5EF4-FFF2-40B4-BE49-F238E27FC236}">
                <a16:creationId xmlns:a16="http://schemas.microsoft.com/office/drawing/2014/main" id="{356D6FCE-1C44-58F7-A102-BDAA80C25C3C}"/>
              </a:ext>
            </a:extLst>
          </p:cNvPr>
          <p:cNvSpPr/>
          <p:nvPr/>
        </p:nvSpPr>
        <p:spPr>
          <a:xfrm>
            <a:off x="2480004" y="2215223"/>
            <a:ext cx="902208" cy="841816"/>
          </a:xfrm>
          <a:prstGeom prst="roundRect">
            <a:avLst>
              <a:gd name="adj" fmla="val 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Graphique 10" descr="Badge point d’interrogation avec un remplissage uni">
            <a:extLst>
              <a:ext uri="{FF2B5EF4-FFF2-40B4-BE49-F238E27FC236}">
                <a16:creationId xmlns:a16="http://schemas.microsoft.com/office/drawing/2014/main" id="{B0DC4E31-BCBD-2368-0683-97341A9DDD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50" y="2142523"/>
            <a:ext cx="914400" cy="914400"/>
          </a:xfrm>
          <a:prstGeom prst="rect">
            <a:avLst/>
          </a:prstGeom>
        </p:spPr>
      </p:pic>
      <p:pic>
        <p:nvPicPr>
          <p:cNvPr id="93" name="Graphique 92" descr="Badge croix avec un remplissage uni">
            <a:extLst>
              <a:ext uri="{FF2B5EF4-FFF2-40B4-BE49-F238E27FC236}">
                <a16:creationId xmlns:a16="http://schemas.microsoft.com/office/drawing/2014/main" id="{53B3B78A-8D82-60CD-7FCA-AE9E56A16A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979" y="2742730"/>
            <a:ext cx="507845" cy="507845"/>
          </a:xfrm>
          <a:prstGeom prst="rect">
            <a:avLst/>
          </a:prstGeom>
        </p:spPr>
      </p:pic>
      <p:pic>
        <p:nvPicPr>
          <p:cNvPr id="153" name="Graphique 152" descr="Badge point d’interrogation avec un remplissage uni">
            <a:extLst>
              <a:ext uri="{FF2B5EF4-FFF2-40B4-BE49-F238E27FC236}">
                <a16:creationId xmlns:a16="http://schemas.microsoft.com/office/drawing/2014/main" id="{83253AFA-5DEB-516F-3C41-A5EC92E3BA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50" y="2139186"/>
            <a:ext cx="914400" cy="914400"/>
          </a:xfrm>
          <a:prstGeom prst="rect">
            <a:avLst/>
          </a:prstGeom>
        </p:spPr>
      </p:pic>
      <p:pic>
        <p:nvPicPr>
          <p:cNvPr id="154" name="Graphique 153" descr="Badge croix avec un remplissage uni">
            <a:extLst>
              <a:ext uri="{FF2B5EF4-FFF2-40B4-BE49-F238E27FC236}">
                <a16:creationId xmlns:a16="http://schemas.microsoft.com/office/drawing/2014/main" id="{FC33A943-F88C-6CB3-ABAE-7F5F0A757B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979" y="2739393"/>
            <a:ext cx="507845" cy="507845"/>
          </a:xfrm>
          <a:prstGeom prst="rect">
            <a:avLst/>
          </a:prstGeom>
        </p:spPr>
      </p:pic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8E111296-2E44-F7B2-6FD3-5381C7248B94}"/>
              </a:ext>
            </a:extLst>
          </p:cNvPr>
          <p:cNvGrpSpPr/>
          <p:nvPr/>
        </p:nvGrpSpPr>
        <p:grpSpPr>
          <a:xfrm>
            <a:off x="7870465" y="4284347"/>
            <a:ext cx="1504560" cy="1206979"/>
            <a:chOff x="8873505" y="3070678"/>
            <a:chExt cx="1504560" cy="1206979"/>
          </a:xfrm>
        </p:grpSpPr>
        <p:cxnSp>
          <p:nvCxnSpPr>
            <p:cNvPr id="156" name="Connecteur droit avec flèche 155">
              <a:extLst>
                <a:ext uri="{FF2B5EF4-FFF2-40B4-BE49-F238E27FC236}">
                  <a16:creationId xmlns:a16="http://schemas.microsoft.com/office/drawing/2014/main" id="{41B01DD6-C484-1EC3-605E-29C9B4C45122}"/>
                </a:ext>
              </a:extLst>
            </p:cNvPr>
            <p:cNvCxnSpPr>
              <a:cxnSpLocks/>
              <a:endCxn id="159" idx="3"/>
            </p:cNvCxnSpPr>
            <p:nvPr/>
          </p:nvCxnSpPr>
          <p:spPr>
            <a:xfrm flipH="1">
              <a:off x="9876545" y="3070678"/>
              <a:ext cx="501520" cy="5704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57" name="Groupe 156">
              <a:extLst>
                <a:ext uri="{FF2B5EF4-FFF2-40B4-BE49-F238E27FC236}">
                  <a16:creationId xmlns:a16="http://schemas.microsoft.com/office/drawing/2014/main" id="{8AF0D080-741D-BF36-A2F1-8DED7938F53B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10C9324-AA28-018D-7EA8-AB1AF0A615AA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1CD271C2-2533-7270-B0B8-1B43CBD53477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(n=2)</a:t>
                </a:r>
              </a:p>
            </p:txBody>
          </p:sp>
        </p:grpSp>
      </p:grpSp>
      <p:pic>
        <p:nvPicPr>
          <p:cNvPr id="160" name="Graphique 159" descr="Badge point d’interrogation avec un remplissage uni">
            <a:extLst>
              <a:ext uri="{FF2B5EF4-FFF2-40B4-BE49-F238E27FC236}">
                <a16:creationId xmlns:a16="http://schemas.microsoft.com/office/drawing/2014/main" id="{3007A4A7-A5C7-198F-182A-25BA1C1715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9587" y="2139186"/>
            <a:ext cx="914400" cy="914400"/>
          </a:xfrm>
          <a:prstGeom prst="rect">
            <a:avLst/>
          </a:prstGeom>
        </p:spPr>
      </p:pic>
      <p:pic>
        <p:nvPicPr>
          <p:cNvPr id="161" name="Graphique 160" descr="Badge croix avec un remplissage uni">
            <a:extLst>
              <a:ext uri="{FF2B5EF4-FFF2-40B4-BE49-F238E27FC236}">
                <a16:creationId xmlns:a16="http://schemas.microsoft.com/office/drawing/2014/main" id="{78387E18-222A-E7CA-A959-0B5886696F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516" y="2739393"/>
            <a:ext cx="507845" cy="507845"/>
          </a:xfrm>
          <a:prstGeom prst="rect">
            <a:avLst/>
          </a:prstGeom>
        </p:spPr>
      </p:pic>
      <p:grpSp>
        <p:nvGrpSpPr>
          <p:cNvPr id="162" name="Groupe 161">
            <a:extLst>
              <a:ext uri="{FF2B5EF4-FFF2-40B4-BE49-F238E27FC236}">
                <a16:creationId xmlns:a16="http://schemas.microsoft.com/office/drawing/2014/main" id="{A66750F7-94D9-976B-9BBC-F16C72288A00}"/>
              </a:ext>
            </a:extLst>
          </p:cNvPr>
          <p:cNvGrpSpPr/>
          <p:nvPr/>
        </p:nvGrpSpPr>
        <p:grpSpPr>
          <a:xfrm>
            <a:off x="6867425" y="5491327"/>
            <a:ext cx="1504560" cy="1206979"/>
            <a:chOff x="8873505" y="3070678"/>
            <a:chExt cx="1504560" cy="1206979"/>
          </a:xfrm>
        </p:grpSpPr>
        <p:cxnSp>
          <p:nvCxnSpPr>
            <p:cNvPr id="163" name="Connecteur droit avec flèche 162">
              <a:extLst>
                <a:ext uri="{FF2B5EF4-FFF2-40B4-BE49-F238E27FC236}">
                  <a16:creationId xmlns:a16="http://schemas.microsoft.com/office/drawing/2014/main" id="{8256ADA9-7F1F-C713-BFFA-846B1AE17D9C}"/>
                </a:ext>
              </a:extLst>
            </p:cNvPr>
            <p:cNvCxnSpPr>
              <a:cxnSpLocks/>
              <a:endCxn id="166" idx="3"/>
            </p:cNvCxnSpPr>
            <p:nvPr/>
          </p:nvCxnSpPr>
          <p:spPr>
            <a:xfrm flipH="1">
              <a:off x="9876545" y="3070678"/>
              <a:ext cx="501520" cy="5704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64" name="Groupe 163">
              <a:extLst>
                <a:ext uri="{FF2B5EF4-FFF2-40B4-BE49-F238E27FC236}">
                  <a16:creationId xmlns:a16="http://schemas.microsoft.com/office/drawing/2014/main" id="{7702827B-52D3-92FB-0E0A-CA77C36CEC22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DC0798CE-5CD0-9C79-00D3-F82F93722EFE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763191E7-A3BB-B63A-5988-87EBFB2D871E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(n=1)</a:t>
                </a:r>
              </a:p>
            </p:txBody>
          </p:sp>
        </p:grpSp>
      </p:grpSp>
      <p:pic>
        <p:nvPicPr>
          <p:cNvPr id="167" name="Graphique 166" descr="Badge point d’interrogation avec un remplissage uni">
            <a:extLst>
              <a:ext uri="{FF2B5EF4-FFF2-40B4-BE49-F238E27FC236}">
                <a16:creationId xmlns:a16="http://schemas.microsoft.com/office/drawing/2014/main" id="{7C1FA4C9-84C4-78E4-1CF7-2C7115CAED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50" y="2153551"/>
            <a:ext cx="914400" cy="914400"/>
          </a:xfrm>
          <a:prstGeom prst="rect">
            <a:avLst/>
          </a:prstGeom>
        </p:spPr>
      </p:pic>
      <p:pic>
        <p:nvPicPr>
          <p:cNvPr id="168" name="Graphique 167" descr="Badge croix avec un remplissage uni">
            <a:extLst>
              <a:ext uri="{FF2B5EF4-FFF2-40B4-BE49-F238E27FC236}">
                <a16:creationId xmlns:a16="http://schemas.microsoft.com/office/drawing/2014/main" id="{4355691D-092A-5578-D4BE-5F4234C1C2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979" y="2753758"/>
            <a:ext cx="507845" cy="507845"/>
          </a:xfrm>
          <a:prstGeom prst="rect">
            <a:avLst/>
          </a:prstGeom>
        </p:spPr>
      </p:pic>
      <p:sp>
        <p:nvSpPr>
          <p:cNvPr id="169" name="Rectangle : coins arrondis 168">
            <a:extLst>
              <a:ext uri="{FF2B5EF4-FFF2-40B4-BE49-F238E27FC236}">
                <a16:creationId xmlns:a16="http://schemas.microsoft.com/office/drawing/2014/main" id="{FD0C6A95-2D8E-A440-D4A9-FE99035B79B3}"/>
              </a:ext>
            </a:extLst>
          </p:cNvPr>
          <p:cNvSpPr/>
          <p:nvPr/>
        </p:nvSpPr>
        <p:spPr>
          <a:xfrm>
            <a:off x="6867424" y="6275513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E8F4DC9-F629-BAF9-12B4-966374CD0449}"/>
              </a:ext>
            </a:extLst>
          </p:cNvPr>
          <p:cNvGrpSpPr/>
          <p:nvPr/>
        </p:nvGrpSpPr>
        <p:grpSpPr>
          <a:xfrm>
            <a:off x="7022630" y="4997861"/>
            <a:ext cx="743515" cy="907551"/>
            <a:chOff x="7022630" y="4997861"/>
            <a:chExt cx="743515" cy="907551"/>
          </a:xfrm>
        </p:grpSpPr>
        <p:sp>
          <p:nvSpPr>
            <p:cNvPr id="170" name="Flèche : courbe vers le haut 169">
              <a:extLst>
                <a:ext uri="{FF2B5EF4-FFF2-40B4-BE49-F238E27FC236}">
                  <a16:creationId xmlns:a16="http://schemas.microsoft.com/office/drawing/2014/main" id="{5A783566-32CA-1C01-E3AA-2488AC94CB2E}"/>
                </a:ext>
              </a:extLst>
            </p:cNvPr>
            <p:cNvSpPr/>
            <p:nvPr/>
          </p:nvSpPr>
          <p:spPr>
            <a:xfrm rot="17983401" flipV="1">
              <a:off x="7134681" y="5273948"/>
              <a:ext cx="907551" cy="35537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6DBFDC99-93D7-F52D-89B7-E93E09D083E0}"/>
                </a:ext>
              </a:extLst>
            </p:cNvPr>
            <p:cNvSpPr/>
            <p:nvPr/>
          </p:nvSpPr>
          <p:spPr>
            <a:xfrm>
              <a:off x="7022630" y="528202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pic>
        <p:nvPicPr>
          <p:cNvPr id="174" name="Graphique 173" descr="Badge point d’interrogation avec un remplissage uni">
            <a:extLst>
              <a:ext uri="{FF2B5EF4-FFF2-40B4-BE49-F238E27FC236}">
                <a16:creationId xmlns:a16="http://schemas.microsoft.com/office/drawing/2014/main" id="{A8128D08-36E5-4D63-C9D3-C735C89976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7711" y="2139186"/>
            <a:ext cx="914400" cy="914400"/>
          </a:xfrm>
          <a:prstGeom prst="rect">
            <a:avLst/>
          </a:prstGeom>
        </p:spPr>
      </p:pic>
      <p:pic>
        <p:nvPicPr>
          <p:cNvPr id="175" name="Graphique 174" descr="Badge croix avec un remplissage uni">
            <a:extLst>
              <a:ext uri="{FF2B5EF4-FFF2-40B4-BE49-F238E27FC236}">
                <a16:creationId xmlns:a16="http://schemas.microsoft.com/office/drawing/2014/main" id="{F4FF94F0-410F-ABC3-6AD5-58209D226D0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40" y="2739393"/>
            <a:ext cx="507845" cy="507845"/>
          </a:xfrm>
          <a:prstGeom prst="rect">
            <a:avLst/>
          </a:prstGeom>
        </p:spPr>
      </p:pic>
      <p:grpSp>
        <p:nvGrpSpPr>
          <p:cNvPr id="176" name="Groupe 175">
            <a:extLst>
              <a:ext uri="{FF2B5EF4-FFF2-40B4-BE49-F238E27FC236}">
                <a16:creationId xmlns:a16="http://schemas.microsoft.com/office/drawing/2014/main" id="{2EA11858-2055-98CA-3AE9-93A0DA95C68C}"/>
              </a:ext>
            </a:extLst>
          </p:cNvPr>
          <p:cNvGrpSpPr/>
          <p:nvPr/>
        </p:nvGrpSpPr>
        <p:grpSpPr>
          <a:xfrm>
            <a:off x="8383349" y="5484642"/>
            <a:ext cx="1504560" cy="1205612"/>
            <a:chOff x="8371986" y="3072045"/>
            <a:chExt cx="1504560" cy="1205612"/>
          </a:xfrm>
        </p:grpSpPr>
        <p:cxnSp>
          <p:nvCxnSpPr>
            <p:cNvPr id="177" name="Connecteur droit avec flèche 176">
              <a:extLst>
                <a:ext uri="{FF2B5EF4-FFF2-40B4-BE49-F238E27FC236}">
                  <a16:creationId xmlns:a16="http://schemas.microsoft.com/office/drawing/2014/main" id="{28C2F185-F788-0A32-C05F-F7374BBB5167}"/>
                </a:ext>
              </a:extLst>
            </p:cNvPr>
            <p:cNvCxnSpPr>
              <a:cxnSpLocks/>
              <a:endCxn id="180" idx="1"/>
            </p:cNvCxnSpPr>
            <p:nvPr/>
          </p:nvCxnSpPr>
          <p:spPr>
            <a:xfrm>
              <a:off x="8371986" y="3072045"/>
              <a:ext cx="501519" cy="5691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78" name="Groupe 177">
              <a:extLst>
                <a:ext uri="{FF2B5EF4-FFF2-40B4-BE49-F238E27FC236}">
                  <a16:creationId xmlns:a16="http://schemas.microsoft.com/office/drawing/2014/main" id="{821C2C58-B91A-C73D-4D1D-4E18929FEA7E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1A42CE6-100A-18AC-6DDD-1A7641466330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68E2883B-31D2-82A7-90D4-C3E5E0D2A0F8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(n=0)</a:t>
                </a:r>
              </a:p>
            </p:txBody>
          </p:sp>
        </p:grpSp>
      </p:grpSp>
      <p:pic>
        <p:nvPicPr>
          <p:cNvPr id="181" name="Graphique 180" descr="Badge point d’interrogation avec un remplissage uni">
            <a:extLst>
              <a:ext uri="{FF2B5EF4-FFF2-40B4-BE49-F238E27FC236}">
                <a16:creationId xmlns:a16="http://schemas.microsoft.com/office/drawing/2014/main" id="{DD87C50D-3D88-F52A-AC6F-A211E18013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204" y="2153551"/>
            <a:ext cx="914400" cy="914400"/>
          </a:xfrm>
          <a:prstGeom prst="rect">
            <a:avLst/>
          </a:prstGeom>
        </p:spPr>
      </p:pic>
      <p:pic>
        <p:nvPicPr>
          <p:cNvPr id="182" name="Graphique 181" descr="Badge croix avec un remplissage uni">
            <a:extLst>
              <a:ext uri="{FF2B5EF4-FFF2-40B4-BE49-F238E27FC236}">
                <a16:creationId xmlns:a16="http://schemas.microsoft.com/office/drawing/2014/main" id="{4CFE3E6E-3F59-B0B5-292D-B4D3F25812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133" y="2753758"/>
            <a:ext cx="507845" cy="507845"/>
          </a:xfrm>
          <a:prstGeom prst="rect">
            <a:avLst/>
          </a:prstGeom>
        </p:spPr>
      </p:pic>
      <p:sp>
        <p:nvSpPr>
          <p:cNvPr id="186" name="Rectangle : coins arrondis 185">
            <a:extLst>
              <a:ext uri="{FF2B5EF4-FFF2-40B4-BE49-F238E27FC236}">
                <a16:creationId xmlns:a16="http://schemas.microsoft.com/office/drawing/2014/main" id="{C9AC3C98-834E-896C-FAED-4EF458123F31}"/>
              </a:ext>
            </a:extLst>
          </p:cNvPr>
          <p:cNvSpPr/>
          <p:nvPr/>
        </p:nvSpPr>
        <p:spPr>
          <a:xfrm>
            <a:off x="8884868" y="6259241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grpSp>
        <p:nvGrpSpPr>
          <p:cNvPr id="187" name="Groupe 186">
            <a:extLst>
              <a:ext uri="{FF2B5EF4-FFF2-40B4-BE49-F238E27FC236}">
                <a16:creationId xmlns:a16="http://schemas.microsoft.com/office/drawing/2014/main" id="{55B4956F-CFE8-1469-BD7F-165F3E6EBE40}"/>
              </a:ext>
            </a:extLst>
          </p:cNvPr>
          <p:cNvGrpSpPr/>
          <p:nvPr/>
        </p:nvGrpSpPr>
        <p:grpSpPr>
          <a:xfrm>
            <a:off x="4077649" y="2265290"/>
            <a:ext cx="756369" cy="748371"/>
            <a:chOff x="7737114" y="5207961"/>
            <a:chExt cx="756369" cy="748371"/>
          </a:xfrm>
        </p:grpSpPr>
        <p:sp>
          <p:nvSpPr>
            <p:cNvPr id="188" name="Rectangle : coins arrondis 187">
              <a:extLst>
                <a:ext uri="{FF2B5EF4-FFF2-40B4-BE49-F238E27FC236}">
                  <a16:creationId xmlns:a16="http://schemas.microsoft.com/office/drawing/2014/main" id="{861FBB83-4879-0C0F-E45F-C6F72B954703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  <p:sp>
          <p:nvSpPr>
            <p:cNvPr id="189" name="Rectangle : coins arrondis 188">
              <a:extLst>
                <a:ext uri="{FF2B5EF4-FFF2-40B4-BE49-F238E27FC236}">
                  <a16:creationId xmlns:a16="http://schemas.microsoft.com/office/drawing/2014/main" id="{476726A7-0CD9-6F3B-DE84-640B335FECD5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D3D4C5F-4D73-0012-6CB0-6C7B6FE955BC}"/>
              </a:ext>
            </a:extLst>
          </p:cNvPr>
          <p:cNvGrpSpPr/>
          <p:nvPr/>
        </p:nvGrpSpPr>
        <p:grpSpPr>
          <a:xfrm>
            <a:off x="8977293" y="5000027"/>
            <a:ext cx="688658" cy="867384"/>
            <a:chOff x="8977293" y="5000027"/>
            <a:chExt cx="688658" cy="867384"/>
          </a:xfrm>
        </p:grpSpPr>
        <p:sp>
          <p:nvSpPr>
            <p:cNvPr id="190" name="Flèche : courbe vers le haut 189">
              <a:extLst>
                <a:ext uri="{FF2B5EF4-FFF2-40B4-BE49-F238E27FC236}">
                  <a16:creationId xmlns:a16="http://schemas.microsoft.com/office/drawing/2014/main" id="{26EEF5EF-28C7-6C3B-7CC1-26E5F8E6842F}"/>
                </a:ext>
              </a:extLst>
            </p:cNvPr>
            <p:cNvSpPr/>
            <p:nvPr/>
          </p:nvSpPr>
          <p:spPr>
            <a:xfrm rot="14291707">
              <a:off x="8705841" y="5271479"/>
              <a:ext cx="867384" cy="32447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B347137-4035-41B1-6CDF-6570E572C9DA}"/>
                </a:ext>
              </a:extLst>
            </p:cNvPr>
            <p:cNvSpPr/>
            <p:nvPr/>
          </p:nvSpPr>
          <p:spPr>
            <a:xfrm>
              <a:off x="9232300" y="520510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0</a:t>
              </a:r>
            </a:p>
          </p:txBody>
        </p:sp>
      </p:grpSp>
      <p:sp>
        <p:nvSpPr>
          <p:cNvPr id="192" name="Rectangle : coins arrondis 191">
            <a:extLst>
              <a:ext uri="{FF2B5EF4-FFF2-40B4-BE49-F238E27FC236}">
                <a16:creationId xmlns:a16="http://schemas.microsoft.com/office/drawing/2014/main" id="{F13132E5-7F35-5268-9A89-C800F3158A70}"/>
              </a:ext>
            </a:extLst>
          </p:cNvPr>
          <p:cNvSpPr/>
          <p:nvPr/>
        </p:nvSpPr>
        <p:spPr>
          <a:xfrm>
            <a:off x="7868901" y="5065463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193" name="Groupe 192">
            <a:extLst>
              <a:ext uri="{FF2B5EF4-FFF2-40B4-BE49-F238E27FC236}">
                <a16:creationId xmlns:a16="http://schemas.microsoft.com/office/drawing/2014/main" id="{DDB17713-405B-7005-55AE-3DEC2E0D4553}"/>
              </a:ext>
            </a:extLst>
          </p:cNvPr>
          <p:cNvGrpSpPr/>
          <p:nvPr/>
        </p:nvGrpSpPr>
        <p:grpSpPr>
          <a:xfrm>
            <a:off x="5595224" y="2272163"/>
            <a:ext cx="756369" cy="748371"/>
            <a:chOff x="7737114" y="5207961"/>
            <a:chExt cx="756369" cy="748371"/>
          </a:xfrm>
        </p:grpSpPr>
        <p:sp>
          <p:nvSpPr>
            <p:cNvPr id="194" name="Rectangle : coins arrondis 193">
              <a:extLst>
                <a:ext uri="{FF2B5EF4-FFF2-40B4-BE49-F238E27FC236}">
                  <a16:creationId xmlns:a16="http://schemas.microsoft.com/office/drawing/2014/main" id="{AE5A4FCA-A117-50DC-7144-B860F88A6415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195" name="Rectangle : coins arrondis 194">
              <a:extLst>
                <a:ext uri="{FF2B5EF4-FFF2-40B4-BE49-F238E27FC236}">
                  <a16:creationId xmlns:a16="http://schemas.microsoft.com/office/drawing/2014/main" id="{C7071986-D7C4-A03F-77DC-C5C580D4C9A2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96" name="Groupe 195">
            <a:extLst>
              <a:ext uri="{FF2B5EF4-FFF2-40B4-BE49-F238E27FC236}">
                <a16:creationId xmlns:a16="http://schemas.microsoft.com/office/drawing/2014/main" id="{EDEF33C3-53A5-F35C-AE71-762C3C813185}"/>
              </a:ext>
            </a:extLst>
          </p:cNvPr>
          <p:cNvGrpSpPr/>
          <p:nvPr/>
        </p:nvGrpSpPr>
        <p:grpSpPr>
          <a:xfrm>
            <a:off x="8000228" y="3823882"/>
            <a:ext cx="743515" cy="907551"/>
            <a:chOff x="7022630" y="4997861"/>
            <a:chExt cx="743515" cy="907551"/>
          </a:xfrm>
        </p:grpSpPr>
        <p:sp>
          <p:nvSpPr>
            <p:cNvPr id="197" name="Flèche : courbe vers le haut 196">
              <a:extLst>
                <a:ext uri="{FF2B5EF4-FFF2-40B4-BE49-F238E27FC236}">
                  <a16:creationId xmlns:a16="http://schemas.microsoft.com/office/drawing/2014/main" id="{970C5807-F72A-4EDE-9993-ECD9F4773B6E}"/>
                </a:ext>
              </a:extLst>
            </p:cNvPr>
            <p:cNvSpPr/>
            <p:nvPr/>
          </p:nvSpPr>
          <p:spPr>
            <a:xfrm rot="17983401" flipV="1">
              <a:off x="7134681" y="5273948"/>
              <a:ext cx="907551" cy="35537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E3428898-6C5D-279E-C1AA-D582D672F51C}"/>
                </a:ext>
              </a:extLst>
            </p:cNvPr>
            <p:cNvSpPr/>
            <p:nvPr/>
          </p:nvSpPr>
          <p:spPr>
            <a:xfrm>
              <a:off x="7022630" y="528202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grpSp>
        <p:nvGrpSpPr>
          <p:cNvPr id="199" name="Groupe 198">
            <a:extLst>
              <a:ext uri="{FF2B5EF4-FFF2-40B4-BE49-F238E27FC236}">
                <a16:creationId xmlns:a16="http://schemas.microsoft.com/office/drawing/2014/main" id="{7951E3E5-DD29-0621-979C-6E61A233CD52}"/>
              </a:ext>
            </a:extLst>
          </p:cNvPr>
          <p:cNvGrpSpPr/>
          <p:nvPr/>
        </p:nvGrpSpPr>
        <p:grpSpPr>
          <a:xfrm>
            <a:off x="9395612" y="4274096"/>
            <a:ext cx="1504560" cy="1205612"/>
            <a:chOff x="8371986" y="3072045"/>
            <a:chExt cx="1504560" cy="1205612"/>
          </a:xfrm>
        </p:grpSpPr>
        <p:cxnSp>
          <p:nvCxnSpPr>
            <p:cNvPr id="200" name="Connecteur droit avec flèche 199">
              <a:extLst>
                <a:ext uri="{FF2B5EF4-FFF2-40B4-BE49-F238E27FC236}">
                  <a16:creationId xmlns:a16="http://schemas.microsoft.com/office/drawing/2014/main" id="{3479EDB5-D3B4-4ACB-57DD-639C68CABD94}"/>
                </a:ext>
              </a:extLst>
            </p:cNvPr>
            <p:cNvCxnSpPr>
              <a:cxnSpLocks/>
              <a:endCxn id="203" idx="1"/>
            </p:cNvCxnSpPr>
            <p:nvPr/>
          </p:nvCxnSpPr>
          <p:spPr>
            <a:xfrm>
              <a:off x="8371986" y="3072045"/>
              <a:ext cx="501519" cy="5691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1" name="Groupe 200">
              <a:extLst>
                <a:ext uri="{FF2B5EF4-FFF2-40B4-BE49-F238E27FC236}">
                  <a16:creationId xmlns:a16="http://schemas.microsoft.com/office/drawing/2014/main" id="{1599786B-F883-553C-66D0-94E68FA8E486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D324591B-FCCA-E61B-563C-4A56E8D61164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B9CE0D3-ECC9-46BA-EDCB-4374FA194163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(n=1)</a:t>
                </a:r>
              </a:p>
            </p:txBody>
          </p:sp>
        </p:grpSp>
      </p:grpSp>
      <p:sp>
        <p:nvSpPr>
          <p:cNvPr id="204" name="Rectangle : coins arrondis 203">
            <a:extLst>
              <a:ext uri="{FF2B5EF4-FFF2-40B4-BE49-F238E27FC236}">
                <a16:creationId xmlns:a16="http://schemas.microsoft.com/office/drawing/2014/main" id="{F1775DFD-7060-227B-4AE1-0AF13E1AD0F9}"/>
              </a:ext>
            </a:extLst>
          </p:cNvPr>
          <p:cNvSpPr/>
          <p:nvPr/>
        </p:nvSpPr>
        <p:spPr>
          <a:xfrm>
            <a:off x="9897131" y="5058784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F52005DF-C4AB-E5CB-777E-8D5B6B623932}"/>
              </a:ext>
            </a:extLst>
          </p:cNvPr>
          <p:cNvGrpSpPr/>
          <p:nvPr/>
        </p:nvGrpSpPr>
        <p:grpSpPr>
          <a:xfrm>
            <a:off x="10001285" y="3788723"/>
            <a:ext cx="688658" cy="867384"/>
            <a:chOff x="8977293" y="5000027"/>
            <a:chExt cx="688658" cy="867384"/>
          </a:xfrm>
        </p:grpSpPr>
        <p:sp>
          <p:nvSpPr>
            <p:cNvPr id="206" name="Flèche : courbe vers le haut 205">
              <a:extLst>
                <a:ext uri="{FF2B5EF4-FFF2-40B4-BE49-F238E27FC236}">
                  <a16:creationId xmlns:a16="http://schemas.microsoft.com/office/drawing/2014/main" id="{3C973304-C61B-9551-9F8A-C5D5109BCB9A}"/>
                </a:ext>
              </a:extLst>
            </p:cNvPr>
            <p:cNvSpPr/>
            <p:nvPr/>
          </p:nvSpPr>
          <p:spPr>
            <a:xfrm rot="14291707">
              <a:off x="8705841" y="5271479"/>
              <a:ext cx="867384" cy="32447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B51664CE-4A86-E793-DB9C-02AEBB244A2C}"/>
                </a:ext>
              </a:extLst>
            </p:cNvPr>
            <p:cNvSpPr/>
            <p:nvPr/>
          </p:nvSpPr>
          <p:spPr>
            <a:xfrm>
              <a:off x="9232300" y="520510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sp>
        <p:nvSpPr>
          <p:cNvPr id="208" name="Rectangle : coins arrondis 207">
            <a:extLst>
              <a:ext uri="{FF2B5EF4-FFF2-40B4-BE49-F238E27FC236}">
                <a16:creationId xmlns:a16="http://schemas.microsoft.com/office/drawing/2014/main" id="{2CF17AE1-6E17-B647-E445-AE149C7706DB}"/>
              </a:ext>
            </a:extLst>
          </p:cNvPr>
          <p:cNvSpPr/>
          <p:nvPr/>
        </p:nvSpPr>
        <p:spPr>
          <a:xfrm>
            <a:off x="8865886" y="3852552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grpSp>
        <p:nvGrpSpPr>
          <p:cNvPr id="209" name="Groupe 208">
            <a:extLst>
              <a:ext uri="{FF2B5EF4-FFF2-40B4-BE49-F238E27FC236}">
                <a16:creationId xmlns:a16="http://schemas.microsoft.com/office/drawing/2014/main" id="{5972CD37-916F-D6C3-8785-43D25992A3C0}"/>
              </a:ext>
            </a:extLst>
          </p:cNvPr>
          <p:cNvGrpSpPr/>
          <p:nvPr/>
        </p:nvGrpSpPr>
        <p:grpSpPr>
          <a:xfrm>
            <a:off x="4836700" y="2275507"/>
            <a:ext cx="756369" cy="748371"/>
            <a:chOff x="7737114" y="5207961"/>
            <a:chExt cx="756369" cy="748371"/>
          </a:xfrm>
        </p:grpSpPr>
        <p:sp>
          <p:nvSpPr>
            <p:cNvPr id="210" name="Rectangle : coins arrondis 209">
              <a:extLst>
                <a:ext uri="{FF2B5EF4-FFF2-40B4-BE49-F238E27FC236}">
                  <a16:creationId xmlns:a16="http://schemas.microsoft.com/office/drawing/2014/main" id="{75073516-FF37-1142-D5C3-9E5664FF4EFB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  <p:sp>
          <p:nvSpPr>
            <p:cNvPr id="211" name="Rectangle : coins arrondis 210">
              <a:extLst>
                <a:ext uri="{FF2B5EF4-FFF2-40B4-BE49-F238E27FC236}">
                  <a16:creationId xmlns:a16="http://schemas.microsoft.com/office/drawing/2014/main" id="{F02127CF-FD28-5F2D-5760-ECFAD169DBA6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12" name="Groupe 211">
            <a:extLst>
              <a:ext uri="{FF2B5EF4-FFF2-40B4-BE49-F238E27FC236}">
                <a16:creationId xmlns:a16="http://schemas.microsoft.com/office/drawing/2014/main" id="{2A5D8302-6D9E-EF8B-78A9-2A4392FB1395}"/>
              </a:ext>
            </a:extLst>
          </p:cNvPr>
          <p:cNvGrpSpPr/>
          <p:nvPr/>
        </p:nvGrpSpPr>
        <p:grpSpPr>
          <a:xfrm>
            <a:off x="8995648" y="2613651"/>
            <a:ext cx="743515" cy="907551"/>
            <a:chOff x="7022630" y="4997861"/>
            <a:chExt cx="743515" cy="907551"/>
          </a:xfrm>
        </p:grpSpPr>
        <p:sp>
          <p:nvSpPr>
            <p:cNvPr id="213" name="Flèche : courbe vers le haut 212">
              <a:extLst>
                <a:ext uri="{FF2B5EF4-FFF2-40B4-BE49-F238E27FC236}">
                  <a16:creationId xmlns:a16="http://schemas.microsoft.com/office/drawing/2014/main" id="{DBB1C5FE-4EE1-548D-6C9F-39612F783036}"/>
                </a:ext>
              </a:extLst>
            </p:cNvPr>
            <p:cNvSpPr/>
            <p:nvPr/>
          </p:nvSpPr>
          <p:spPr>
            <a:xfrm rot="17983401" flipV="1">
              <a:off x="7134681" y="5273948"/>
              <a:ext cx="907551" cy="35537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23258B68-3EB2-5716-1D8B-3C5F752598D3}"/>
                </a:ext>
              </a:extLst>
            </p:cNvPr>
            <p:cNvSpPr/>
            <p:nvPr/>
          </p:nvSpPr>
          <p:spPr>
            <a:xfrm>
              <a:off x="7022630" y="528202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2</a:t>
              </a:r>
            </a:p>
          </p:txBody>
        </p:sp>
      </p:grpSp>
      <p:grpSp>
        <p:nvGrpSpPr>
          <p:cNvPr id="215" name="Groupe 214">
            <a:extLst>
              <a:ext uri="{FF2B5EF4-FFF2-40B4-BE49-F238E27FC236}">
                <a16:creationId xmlns:a16="http://schemas.microsoft.com/office/drawing/2014/main" id="{0CC7A1EE-0BB4-DDC9-D327-4BD838A4A2B9}"/>
              </a:ext>
            </a:extLst>
          </p:cNvPr>
          <p:cNvGrpSpPr/>
          <p:nvPr/>
        </p:nvGrpSpPr>
        <p:grpSpPr>
          <a:xfrm>
            <a:off x="10388019" y="3060208"/>
            <a:ext cx="1504560" cy="1205612"/>
            <a:chOff x="8371986" y="3072045"/>
            <a:chExt cx="1504560" cy="1205612"/>
          </a:xfrm>
        </p:grpSpPr>
        <p:cxnSp>
          <p:nvCxnSpPr>
            <p:cNvPr id="216" name="Connecteur droit avec flèche 215">
              <a:extLst>
                <a:ext uri="{FF2B5EF4-FFF2-40B4-BE49-F238E27FC236}">
                  <a16:creationId xmlns:a16="http://schemas.microsoft.com/office/drawing/2014/main" id="{67BD1CCA-FFB8-2D9E-8143-064F03D62C58}"/>
                </a:ext>
              </a:extLst>
            </p:cNvPr>
            <p:cNvCxnSpPr>
              <a:cxnSpLocks/>
              <a:endCxn id="219" idx="1"/>
            </p:cNvCxnSpPr>
            <p:nvPr/>
          </p:nvCxnSpPr>
          <p:spPr>
            <a:xfrm>
              <a:off x="8371986" y="3072045"/>
              <a:ext cx="501519" cy="5691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17" name="Groupe 216">
              <a:extLst>
                <a:ext uri="{FF2B5EF4-FFF2-40B4-BE49-F238E27FC236}">
                  <a16:creationId xmlns:a16="http://schemas.microsoft.com/office/drawing/2014/main" id="{F378A455-4497-22D6-DBE3-DAC5E66D1954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F65D886A-0A4E-F0F1-ED06-E75B6E118709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68DB940-5F33-F3A2-2A6C-5054FE909DAB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(n=2)</a:t>
                </a:r>
              </a:p>
            </p:txBody>
          </p:sp>
        </p:grpSp>
      </p:grpSp>
      <p:sp>
        <p:nvSpPr>
          <p:cNvPr id="222" name="Rectangle : coins arrondis 221">
            <a:extLst>
              <a:ext uri="{FF2B5EF4-FFF2-40B4-BE49-F238E27FC236}">
                <a16:creationId xmlns:a16="http://schemas.microsoft.com/office/drawing/2014/main" id="{25DA216B-3EFA-27FA-A855-28597136911C}"/>
              </a:ext>
            </a:extLst>
          </p:cNvPr>
          <p:cNvSpPr/>
          <p:nvPr/>
        </p:nvSpPr>
        <p:spPr>
          <a:xfrm>
            <a:off x="5509394" y="2209940"/>
            <a:ext cx="902208" cy="841816"/>
          </a:xfrm>
          <a:prstGeom prst="roundRect">
            <a:avLst>
              <a:gd name="adj" fmla="val 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3" name="Rectangle : coins arrondis 222">
            <a:extLst>
              <a:ext uri="{FF2B5EF4-FFF2-40B4-BE49-F238E27FC236}">
                <a16:creationId xmlns:a16="http://schemas.microsoft.com/office/drawing/2014/main" id="{22E8C830-AE1B-23A6-2904-D529DE4DC5D0}"/>
              </a:ext>
            </a:extLst>
          </p:cNvPr>
          <p:cNvSpPr/>
          <p:nvPr/>
        </p:nvSpPr>
        <p:spPr>
          <a:xfrm>
            <a:off x="10889133" y="3842940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224" name="Groupe 223">
            <a:extLst>
              <a:ext uri="{FF2B5EF4-FFF2-40B4-BE49-F238E27FC236}">
                <a16:creationId xmlns:a16="http://schemas.microsoft.com/office/drawing/2014/main" id="{6AD1438F-E903-23C9-C694-A6DB8D51871B}"/>
              </a:ext>
            </a:extLst>
          </p:cNvPr>
          <p:cNvGrpSpPr/>
          <p:nvPr/>
        </p:nvGrpSpPr>
        <p:grpSpPr>
          <a:xfrm>
            <a:off x="11036650" y="2625648"/>
            <a:ext cx="688658" cy="867384"/>
            <a:chOff x="8977293" y="5000027"/>
            <a:chExt cx="688658" cy="867384"/>
          </a:xfrm>
        </p:grpSpPr>
        <p:sp>
          <p:nvSpPr>
            <p:cNvPr id="225" name="Flèche : courbe vers le haut 224">
              <a:extLst>
                <a:ext uri="{FF2B5EF4-FFF2-40B4-BE49-F238E27FC236}">
                  <a16:creationId xmlns:a16="http://schemas.microsoft.com/office/drawing/2014/main" id="{F8E1FC41-844F-B157-7C26-466B17CF6DF4}"/>
                </a:ext>
              </a:extLst>
            </p:cNvPr>
            <p:cNvSpPr/>
            <p:nvPr/>
          </p:nvSpPr>
          <p:spPr>
            <a:xfrm rot="14291707">
              <a:off x="8705841" y="5271479"/>
              <a:ext cx="867384" cy="32447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8584FC2B-C3CC-F164-A26F-851CB0315698}"/>
                </a:ext>
              </a:extLst>
            </p:cNvPr>
            <p:cNvSpPr/>
            <p:nvPr/>
          </p:nvSpPr>
          <p:spPr>
            <a:xfrm>
              <a:off x="9232300" y="520510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sp>
        <p:nvSpPr>
          <p:cNvPr id="227" name="Rectangle : coins arrondis 226">
            <a:extLst>
              <a:ext uri="{FF2B5EF4-FFF2-40B4-BE49-F238E27FC236}">
                <a16:creationId xmlns:a16="http://schemas.microsoft.com/office/drawing/2014/main" id="{71197819-F3EC-E699-4FAB-384DD9012532}"/>
              </a:ext>
            </a:extLst>
          </p:cNvPr>
          <p:cNvSpPr/>
          <p:nvPr/>
        </p:nvSpPr>
        <p:spPr>
          <a:xfrm>
            <a:off x="9878700" y="2633547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</p:txBody>
      </p:sp>
      <p:grpSp>
        <p:nvGrpSpPr>
          <p:cNvPr id="228" name="Groupe 227">
            <a:extLst>
              <a:ext uri="{FF2B5EF4-FFF2-40B4-BE49-F238E27FC236}">
                <a16:creationId xmlns:a16="http://schemas.microsoft.com/office/drawing/2014/main" id="{B01E8302-82BD-CE81-C62A-8826A5645238}"/>
              </a:ext>
            </a:extLst>
          </p:cNvPr>
          <p:cNvGrpSpPr/>
          <p:nvPr/>
        </p:nvGrpSpPr>
        <p:grpSpPr>
          <a:xfrm>
            <a:off x="7115110" y="2274500"/>
            <a:ext cx="756369" cy="748371"/>
            <a:chOff x="7737114" y="5207961"/>
            <a:chExt cx="756369" cy="748371"/>
          </a:xfrm>
        </p:grpSpPr>
        <p:sp>
          <p:nvSpPr>
            <p:cNvPr id="229" name="Rectangle : coins arrondis 228">
              <a:extLst>
                <a:ext uri="{FF2B5EF4-FFF2-40B4-BE49-F238E27FC236}">
                  <a16:creationId xmlns:a16="http://schemas.microsoft.com/office/drawing/2014/main" id="{74A7D64C-DDF9-8BD4-6C92-167060C87182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</a:p>
          </p:txBody>
        </p:sp>
        <p:sp>
          <p:nvSpPr>
            <p:cNvPr id="230" name="Rectangle : coins arrondis 229">
              <a:extLst>
                <a:ext uri="{FF2B5EF4-FFF2-40B4-BE49-F238E27FC236}">
                  <a16:creationId xmlns:a16="http://schemas.microsoft.com/office/drawing/2014/main" id="{9A0F80EC-83E6-84A1-BA20-5F6C0767C3BA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231" name="Groupe 230">
            <a:extLst>
              <a:ext uri="{FF2B5EF4-FFF2-40B4-BE49-F238E27FC236}">
                <a16:creationId xmlns:a16="http://schemas.microsoft.com/office/drawing/2014/main" id="{3B9CCF96-894D-4911-1E85-280DEB37468B}"/>
              </a:ext>
            </a:extLst>
          </p:cNvPr>
          <p:cNvGrpSpPr/>
          <p:nvPr/>
        </p:nvGrpSpPr>
        <p:grpSpPr>
          <a:xfrm>
            <a:off x="10138494" y="1488959"/>
            <a:ext cx="688658" cy="867384"/>
            <a:chOff x="9883487" y="3822975"/>
            <a:chExt cx="688658" cy="867384"/>
          </a:xfrm>
        </p:grpSpPr>
        <p:sp>
          <p:nvSpPr>
            <p:cNvPr id="232" name="Flèche : courbe vers le haut 231">
              <a:extLst>
                <a:ext uri="{FF2B5EF4-FFF2-40B4-BE49-F238E27FC236}">
                  <a16:creationId xmlns:a16="http://schemas.microsoft.com/office/drawing/2014/main" id="{3CC254CD-6DF4-AD7C-5318-40E08921C768}"/>
                </a:ext>
              </a:extLst>
            </p:cNvPr>
            <p:cNvSpPr/>
            <p:nvPr/>
          </p:nvSpPr>
          <p:spPr>
            <a:xfrm rot="14291707">
              <a:off x="9612035" y="4094427"/>
              <a:ext cx="867384" cy="324479"/>
            </a:xfrm>
            <a:prstGeom prst="curved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23FADC50-27D6-D686-7879-BA7A85EC5A05}"/>
                </a:ext>
              </a:extLst>
            </p:cNvPr>
            <p:cNvSpPr/>
            <p:nvPr/>
          </p:nvSpPr>
          <p:spPr>
            <a:xfrm>
              <a:off x="10138494" y="4028048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3</a:t>
              </a:r>
            </a:p>
          </p:txBody>
        </p:sp>
      </p:grpSp>
      <p:sp>
        <p:nvSpPr>
          <p:cNvPr id="234" name="ZoneTexte 233">
            <a:extLst>
              <a:ext uri="{FF2B5EF4-FFF2-40B4-BE49-F238E27FC236}">
                <a16:creationId xmlns:a16="http://schemas.microsoft.com/office/drawing/2014/main" id="{B9195BDC-D88E-B094-32E4-FD739DFB6F41}"/>
              </a:ext>
            </a:extLst>
          </p:cNvPr>
          <p:cNvSpPr txBox="1"/>
          <p:nvPr/>
        </p:nvSpPr>
        <p:spPr>
          <a:xfrm>
            <a:off x="572927" y="3768147"/>
            <a:ext cx="4522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337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69" grpId="0" animBg="1"/>
      <p:bldP spid="186" grpId="0" animBg="1"/>
      <p:bldP spid="192" grpId="0" animBg="1"/>
      <p:bldP spid="204" grpId="0" animBg="1"/>
      <p:bldP spid="208" grpId="0" animBg="1"/>
      <p:bldP spid="222" grpId="0" animBg="1"/>
      <p:bldP spid="222" grpId="1" animBg="1"/>
      <p:bldP spid="223" grpId="0" animBg="1"/>
      <p:bldP spid="22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Mémoïsation : implémentation</a:t>
            </a:r>
          </a:p>
        </p:txBody>
      </p:sp>
      <p:graphicFrame>
        <p:nvGraphicFramePr>
          <p:cNvPr id="26" name="Tableau 110">
            <a:extLst>
              <a:ext uri="{FF2B5EF4-FFF2-40B4-BE49-F238E27FC236}">
                <a16:creationId xmlns:a16="http://schemas.microsoft.com/office/drawing/2014/main" id="{4614DF43-70AC-05C7-D268-C066CD3E00E8}"/>
              </a:ext>
            </a:extLst>
          </p:cNvPr>
          <p:cNvGraphicFramePr>
            <a:graphicFrameLocks noGrp="1"/>
          </p:cNvGraphicFramePr>
          <p:nvPr/>
        </p:nvGraphicFramePr>
        <p:xfrm>
          <a:off x="1042499" y="2275509"/>
          <a:ext cx="759161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161">
                  <a:extLst>
                    <a:ext uri="{9D8B030D-6E8A-4147-A177-3AD203B41FA5}">
                      <a16:colId xmlns:a16="http://schemas.microsoft.com/office/drawing/2014/main" val="2539474007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3774491569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575146729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3275232228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3466544915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1803424539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862842417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4165996508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784350607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4197476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Clé </a:t>
                      </a:r>
                      <a:r>
                        <a:rPr lang="fr-CH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45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/>
                        <a:t>valeur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796265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AF5B7F9-FFAD-7B6E-3376-15573626F643}"/>
              </a:ext>
            </a:extLst>
          </p:cNvPr>
          <p:cNvSpPr txBox="1"/>
          <p:nvPr/>
        </p:nvSpPr>
        <p:spPr>
          <a:xfrm>
            <a:off x="949192" y="1821618"/>
            <a:ext cx="236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Table de hachage </a:t>
            </a:r>
            <a:r>
              <a:rPr lang="fr-CH" dirty="0">
                <a:latin typeface="Consolas" panose="020B0609020204030204" pitchFamily="49" charset="0"/>
              </a:rPr>
              <a:t>memo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81E3EB9-D146-95DB-A6B1-0DA5FA60D7E1}"/>
              </a:ext>
            </a:extLst>
          </p:cNvPr>
          <p:cNvGrpSpPr/>
          <p:nvPr/>
        </p:nvGrpSpPr>
        <p:grpSpPr>
          <a:xfrm>
            <a:off x="9876545" y="2222020"/>
            <a:ext cx="1003040" cy="848657"/>
            <a:chOff x="8966719" y="3303251"/>
            <a:chExt cx="1236305" cy="8486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B0A629-1729-B8BE-1B83-912982C65DE7}"/>
                </a:ext>
              </a:extLst>
            </p:cNvPr>
            <p:cNvSpPr/>
            <p:nvPr/>
          </p:nvSpPr>
          <p:spPr>
            <a:xfrm>
              <a:off x="8966719" y="3727579"/>
              <a:ext cx="1236305" cy="4243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484C276-00BE-2955-BACD-B43675C54164}"/>
                </a:ext>
              </a:extLst>
            </p:cNvPr>
            <p:cNvSpPr/>
            <p:nvPr/>
          </p:nvSpPr>
          <p:spPr>
            <a:xfrm>
              <a:off x="8966719" y="3303251"/>
              <a:ext cx="1236305" cy="4243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 dirty="0" err="1">
                  <a:latin typeface="Consolas" panose="020B0609020204030204" pitchFamily="49" charset="0"/>
                </a:rPr>
                <a:t>fib</a:t>
              </a:r>
              <a:r>
                <a:rPr lang="fr-CH" sz="1400" dirty="0">
                  <a:latin typeface="Consolas" panose="020B0609020204030204" pitchFamily="49" charset="0"/>
                </a:rPr>
                <a:t>(n=4)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E0B00D5-DBA0-980E-5279-96B3EFC8B655}"/>
              </a:ext>
            </a:extLst>
          </p:cNvPr>
          <p:cNvGrpSpPr/>
          <p:nvPr/>
        </p:nvGrpSpPr>
        <p:grpSpPr>
          <a:xfrm>
            <a:off x="8873505" y="3070678"/>
            <a:ext cx="1504560" cy="1206979"/>
            <a:chOff x="8873505" y="3070678"/>
            <a:chExt cx="1504560" cy="1206979"/>
          </a:xfrm>
        </p:grpSpPr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FDA332AD-C07E-9DC3-F115-3FA2144E71BE}"/>
                </a:ext>
              </a:extLst>
            </p:cNvPr>
            <p:cNvCxnSpPr>
              <a:cxnSpLocks/>
              <a:stCxn id="4" idx="2"/>
              <a:endCxn id="41" idx="3"/>
            </p:cNvCxnSpPr>
            <p:nvPr/>
          </p:nvCxnSpPr>
          <p:spPr>
            <a:xfrm flipH="1">
              <a:off x="9876545" y="3070678"/>
              <a:ext cx="501520" cy="5704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CD0B1C4C-0725-8177-34B9-57A42BE75E9F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D380887-869C-169E-DE29-364F43011307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5A7DBC0-0878-C70E-489C-AAA3622BAA65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(n=3)</a:t>
                </a:r>
              </a:p>
            </p:txBody>
          </p:sp>
        </p:grp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82EF18F-8C4D-DC9C-0B30-4C15522DC6DA}"/>
              </a:ext>
            </a:extLst>
          </p:cNvPr>
          <p:cNvGrpSpPr/>
          <p:nvPr/>
        </p:nvGrpSpPr>
        <p:grpSpPr>
          <a:xfrm>
            <a:off x="2560074" y="2272163"/>
            <a:ext cx="756369" cy="748371"/>
            <a:chOff x="7737114" y="5207961"/>
            <a:chExt cx="756369" cy="748371"/>
          </a:xfrm>
        </p:grpSpPr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id="{68950834-2723-D5DF-44D6-5A4E12CBBA79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78" name="Rectangle : coins arrondis 77">
              <a:extLst>
                <a:ext uri="{FF2B5EF4-FFF2-40B4-BE49-F238E27FC236}">
                  <a16:creationId xmlns:a16="http://schemas.microsoft.com/office/drawing/2014/main" id="{803EE1A5-F7A3-AAF5-AECD-DDDF9474DCF5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8E111296-2E44-F7B2-6FD3-5381C7248B94}"/>
              </a:ext>
            </a:extLst>
          </p:cNvPr>
          <p:cNvGrpSpPr/>
          <p:nvPr/>
        </p:nvGrpSpPr>
        <p:grpSpPr>
          <a:xfrm>
            <a:off x="7870465" y="4284347"/>
            <a:ext cx="1504560" cy="1206979"/>
            <a:chOff x="8873505" y="3070678"/>
            <a:chExt cx="1504560" cy="1206979"/>
          </a:xfrm>
        </p:grpSpPr>
        <p:cxnSp>
          <p:nvCxnSpPr>
            <p:cNvPr id="156" name="Connecteur droit avec flèche 155">
              <a:extLst>
                <a:ext uri="{FF2B5EF4-FFF2-40B4-BE49-F238E27FC236}">
                  <a16:creationId xmlns:a16="http://schemas.microsoft.com/office/drawing/2014/main" id="{41B01DD6-C484-1EC3-605E-29C9B4C45122}"/>
                </a:ext>
              </a:extLst>
            </p:cNvPr>
            <p:cNvCxnSpPr>
              <a:cxnSpLocks/>
              <a:endCxn id="159" idx="3"/>
            </p:cNvCxnSpPr>
            <p:nvPr/>
          </p:nvCxnSpPr>
          <p:spPr>
            <a:xfrm flipH="1">
              <a:off x="9876545" y="3070678"/>
              <a:ext cx="501520" cy="5704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57" name="Groupe 156">
              <a:extLst>
                <a:ext uri="{FF2B5EF4-FFF2-40B4-BE49-F238E27FC236}">
                  <a16:creationId xmlns:a16="http://schemas.microsoft.com/office/drawing/2014/main" id="{8AF0D080-741D-BF36-A2F1-8DED7938F53B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10C9324-AA28-018D-7EA8-AB1AF0A615AA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1CD271C2-2533-7270-B0B8-1B43CBD53477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(n=2)</a:t>
                </a:r>
              </a:p>
            </p:txBody>
          </p:sp>
        </p:grpSp>
      </p:grpSp>
      <p:grpSp>
        <p:nvGrpSpPr>
          <p:cNvPr id="162" name="Groupe 161">
            <a:extLst>
              <a:ext uri="{FF2B5EF4-FFF2-40B4-BE49-F238E27FC236}">
                <a16:creationId xmlns:a16="http://schemas.microsoft.com/office/drawing/2014/main" id="{A66750F7-94D9-976B-9BBC-F16C72288A00}"/>
              </a:ext>
            </a:extLst>
          </p:cNvPr>
          <p:cNvGrpSpPr/>
          <p:nvPr/>
        </p:nvGrpSpPr>
        <p:grpSpPr>
          <a:xfrm>
            <a:off x="6867425" y="5491327"/>
            <a:ext cx="1504560" cy="1206979"/>
            <a:chOff x="8873505" y="3070678"/>
            <a:chExt cx="1504560" cy="1206979"/>
          </a:xfrm>
        </p:grpSpPr>
        <p:cxnSp>
          <p:nvCxnSpPr>
            <p:cNvPr id="163" name="Connecteur droit avec flèche 162">
              <a:extLst>
                <a:ext uri="{FF2B5EF4-FFF2-40B4-BE49-F238E27FC236}">
                  <a16:creationId xmlns:a16="http://schemas.microsoft.com/office/drawing/2014/main" id="{8256ADA9-7F1F-C713-BFFA-846B1AE17D9C}"/>
                </a:ext>
              </a:extLst>
            </p:cNvPr>
            <p:cNvCxnSpPr>
              <a:cxnSpLocks/>
              <a:endCxn id="166" idx="3"/>
            </p:cNvCxnSpPr>
            <p:nvPr/>
          </p:nvCxnSpPr>
          <p:spPr>
            <a:xfrm flipH="1">
              <a:off x="9876545" y="3070678"/>
              <a:ext cx="501520" cy="5704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64" name="Groupe 163">
              <a:extLst>
                <a:ext uri="{FF2B5EF4-FFF2-40B4-BE49-F238E27FC236}">
                  <a16:creationId xmlns:a16="http://schemas.microsoft.com/office/drawing/2014/main" id="{7702827B-52D3-92FB-0E0A-CA77C36CEC22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DC0798CE-5CD0-9C79-00D3-F82F93722EFE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763191E7-A3BB-B63A-5988-87EBFB2D871E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(n=1)</a:t>
                </a:r>
              </a:p>
            </p:txBody>
          </p:sp>
        </p:grpSp>
      </p:grpSp>
      <p:sp>
        <p:nvSpPr>
          <p:cNvPr id="169" name="Rectangle : coins arrondis 168">
            <a:extLst>
              <a:ext uri="{FF2B5EF4-FFF2-40B4-BE49-F238E27FC236}">
                <a16:creationId xmlns:a16="http://schemas.microsoft.com/office/drawing/2014/main" id="{FD0C6A95-2D8E-A440-D4A9-FE99035B79B3}"/>
              </a:ext>
            </a:extLst>
          </p:cNvPr>
          <p:cNvSpPr/>
          <p:nvPr/>
        </p:nvSpPr>
        <p:spPr>
          <a:xfrm>
            <a:off x="6867424" y="6275513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E8F4DC9-F629-BAF9-12B4-966374CD0449}"/>
              </a:ext>
            </a:extLst>
          </p:cNvPr>
          <p:cNvGrpSpPr/>
          <p:nvPr/>
        </p:nvGrpSpPr>
        <p:grpSpPr>
          <a:xfrm>
            <a:off x="7022630" y="4997861"/>
            <a:ext cx="743515" cy="907551"/>
            <a:chOff x="7022630" y="4997861"/>
            <a:chExt cx="743515" cy="907551"/>
          </a:xfrm>
        </p:grpSpPr>
        <p:sp>
          <p:nvSpPr>
            <p:cNvPr id="170" name="Flèche : courbe vers le haut 169">
              <a:extLst>
                <a:ext uri="{FF2B5EF4-FFF2-40B4-BE49-F238E27FC236}">
                  <a16:creationId xmlns:a16="http://schemas.microsoft.com/office/drawing/2014/main" id="{5A783566-32CA-1C01-E3AA-2488AC94CB2E}"/>
                </a:ext>
              </a:extLst>
            </p:cNvPr>
            <p:cNvSpPr/>
            <p:nvPr/>
          </p:nvSpPr>
          <p:spPr>
            <a:xfrm rot="17983401" flipV="1">
              <a:off x="7134681" y="5273948"/>
              <a:ext cx="907551" cy="35537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6DBFDC99-93D7-F52D-89B7-E93E09D083E0}"/>
                </a:ext>
              </a:extLst>
            </p:cNvPr>
            <p:cNvSpPr/>
            <p:nvPr/>
          </p:nvSpPr>
          <p:spPr>
            <a:xfrm>
              <a:off x="7022630" y="528202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grpSp>
        <p:nvGrpSpPr>
          <p:cNvPr id="176" name="Groupe 175">
            <a:extLst>
              <a:ext uri="{FF2B5EF4-FFF2-40B4-BE49-F238E27FC236}">
                <a16:creationId xmlns:a16="http://schemas.microsoft.com/office/drawing/2014/main" id="{2EA11858-2055-98CA-3AE9-93A0DA95C68C}"/>
              </a:ext>
            </a:extLst>
          </p:cNvPr>
          <p:cNvGrpSpPr/>
          <p:nvPr/>
        </p:nvGrpSpPr>
        <p:grpSpPr>
          <a:xfrm>
            <a:off x="8383349" y="5484642"/>
            <a:ext cx="1504560" cy="1205612"/>
            <a:chOff x="8371986" y="3072045"/>
            <a:chExt cx="1504560" cy="1205612"/>
          </a:xfrm>
        </p:grpSpPr>
        <p:cxnSp>
          <p:nvCxnSpPr>
            <p:cNvPr id="177" name="Connecteur droit avec flèche 176">
              <a:extLst>
                <a:ext uri="{FF2B5EF4-FFF2-40B4-BE49-F238E27FC236}">
                  <a16:creationId xmlns:a16="http://schemas.microsoft.com/office/drawing/2014/main" id="{28C2F185-F788-0A32-C05F-F7374BBB5167}"/>
                </a:ext>
              </a:extLst>
            </p:cNvPr>
            <p:cNvCxnSpPr>
              <a:cxnSpLocks/>
              <a:endCxn id="180" idx="1"/>
            </p:cNvCxnSpPr>
            <p:nvPr/>
          </p:nvCxnSpPr>
          <p:spPr>
            <a:xfrm>
              <a:off x="8371986" y="3072045"/>
              <a:ext cx="501519" cy="5691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78" name="Groupe 177">
              <a:extLst>
                <a:ext uri="{FF2B5EF4-FFF2-40B4-BE49-F238E27FC236}">
                  <a16:creationId xmlns:a16="http://schemas.microsoft.com/office/drawing/2014/main" id="{821C2C58-B91A-C73D-4D1D-4E18929FEA7E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1A42CE6-100A-18AC-6DDD-1A7641466330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68E2883B-31D2-82A7-90D4-C3E5E0D2A0F8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(n=0)</a:t>
                </a:r>
              </a:p>
            </p:txBody>
          </p:sp>
        </p:grpSp>
      </p:grpSp>
      <p:sp>
        <p:nvSpPr>
          <p:cNvPr id="186" name="Rectangle : coins arrondis 185">
            <a:extLst>
              <a:ext uri="{FF2B5EF4-FFF2-40B4-BE49-F238E27FC236}">
                <a16:creationId xmlns:a16="http://schemas.microsoft.com/office/drawing/2014/main" id="{C9AC3C98-834E-896C-FAED-4EF458123F31}"/>
              </a:ext>
            </a:extLst>
          </p:cNvPr>
          <p:cNvSpPr/>
          <p:nvPr/>
        </p:nvSpPr>
        <p:spPr>
          <a:xfrm>
            <a:off x="8884868" y="6259241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grpSp>
        <p:nvGrpSpPr>
          <p:cNvPr id="187" name="Groupe 186">
            <a:extLst>
              <a:ext uri="{FF2B5EF4-FFF2-40B4-BE49-F238E27FC236}">
                <a16:creationId xmlns:a16="http://schemas.microsoft.com/office/drawing/2014/main" id="{55B4956F-CFE8-1469-BD7F-165F3E6EBE40}"/>
              </a:ext>
            </a:extLst>
          </p:cNvPr>
          <p:cNvGrpSpPr/>
          <p:nvPr/>
        </p:nvGrpSpPr>
        <p:grpSpPr>
          <a:xfrm>
            <a:off x="4079516" y="2275507"/>
            <a:ext cx="756369" cy="748371"/>
            <a:chOff x="7737114" y="5207961"/>
            <a:chExt cx="756369" cy="748371"/>
          </a:xfrm>
        </p:grpSpPr>
        <p:sp>
          <p:nvSpPr>
            <p:cNvPr id="188" name="Rectangle : coins arrondis 187">
              <a:extLst>
                <a:ext uri="{FF2B5EF4-FFF2-40B4-BE49-F238E27FC236}">
                  <a16:creationId xmlns:a16="http://schemas.microsoft.com/office/drawing/2014/main" id="{861FBB83-4879-0C0F-E45F-C6F72B954703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  <p:sp>
          <p:nvSpPr>
            <p:cNvPr id="189" name="Rectangle : coins arrondis 188">
              <a:extLst>
                <a:ext uri="{FF2B5EF4-FFF2-40B4-BE49-F238E27FC236}">
                  <a16:creationId xmlns:a16="http://schemas.microsoft.com/office/drawing/2014/main" id="{476726A7-0CD9-6F3B-DE84-640B335FECD5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D3D4C5F-4D73-0012-6CB0-6C7B6FE955BC}"/>
              </a:ext>
            </a:extLst>
          </p:cNvPr>
          <p:cNvGrpSpPr/>
          <p:nvPr/>
        </p:nvGrpSpPr>
        <p:grpSpPr>
          <a:xfrm>
            <a:off x="8977293" y="5000027"/>
            <a:ext cx="688658" cy="867384"/>
            <a:chOff x="8977293" y="5000027"/>
            <a:chExt cx="688658" cy="867384"/>
          </a:xfrm>
        </p:grpSpPr>
        <p:sp>
          <p:nvSpPr>
            <p:cNvPr id="190" name="Flèche : courbe vers le haut 189">
              <a:extLst>
                <a:ext uri="{FF2B5EF4-FFF2-40B4-BE49-F238E27FC236}">
                  <a16:creationId xmlns:a16="http://schemas.microsoft.com/office/drawing/2014/main" id="{26EEF5EF-28C7-6C3B-7CC1-26E5F8E6842F}"/>
                </a:ext>
              </a:extLst>
            </p:cNvPr>
            <p:cNvSpPr/>
            <p:nvPr/>
          </p:nvSpPr>
          <p:spPr>
            <a:xfrm rot="14291707">
              <a:off x="8705841" y="5271479"/>
              <a:ext cx="867384" cy="32447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B347137-4035-41B1-6CDF-6570E572C9DA}"/>
                </a:ext>
              </a:extLst>
            </p:cNvPr>
            <p:cNvSpPr/>
            <p:nvPr/>
          </p:nvSpPr>
          <p:spPr>
            <a:xfrm>
              <a:off x="9232300" y="520510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0</a:t>
              </a:r>
            </a:p>
          </p:txBody>
        </p:sp>
      </p:grpSp>
      <p:sp>
        <p:nvSpPr>
          <p:cNvPr id="192" name="Rectangle : coins arrondis 191">
            <a:extLst>
              <a:ext uri="{FF2B5EF4-FFF2-40B4-BE49-F238E27FC236}">
                <a16:creationId xmlns:a16="http://schemas.microsoft.com/office/drawing/2014/main" id="{F13132E5-7F35-5268-9A89-C800F3158A70}"/>
              </a:ext>
            </a:extLst>
          </p:cNvPr>
          <p:cNvSpPr/>
          <p:nvPr/>
        </p:nvSpPr>
        <p:spPr>
          <a:xfrm>
            <a:off x="7868901" y="5065463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193" name="Groupe 192">
            <a:extLst>
              <a:ext uri="{FF2B5EF4-FFF2-40B4-BE49-F238E27FC236}">
                <a16:creationId xmlns:a16="http://schemas.microsoft.com/office/drawing/2014/main" id="{DDB17713-405B-7005-55AE-3DEC2E0D4553}"/>
              </a:ext>
            </a:extLst>
          </p:cNvPr>
          <p:cNvGrpSpPr/>
          <p:nvPr/>
        </p:nvGrpSpPr>
        <p:grpSpPr>
          <a:xfrm>
            <a:off x="5595224" y="2272163"/>
            <a:ext cx="756369" cy="748371"/>
            <a:chOff x="7737114" y="5207961"/>
            <a:chExt cx="756369" cy="748371"/>
          </a:xfrm>
        </p:grpSpPr>
        <p:sp>
          <p:nvSpPr>
            <p:cNvPr id="194" name="Rectangle : coins arrondis 193">
              <a:extLst>
                <a:ext uri="{FF2B5EF4-FFF2-40B4-BE49-F238E27FC236}">
                  <a16:creationId xmlns:a16="http://schemas.microsoft.com/office/drawing/2014/main" id="{AE5A4FCA-A117-50DC-7144-B860F88A6415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195" name="Rectangle : coins arrondis 194">
              <a:extLst>
                <a:ext uri="{FF2B5EF4-FFF2-40B4-BE49-F238E27FC236}">
                  <a16:creationId xmlns:a16="http://schemas.microsoft.com/office/drawing/2014/main" id="{C7071986-D7C4-A03F-77DC-C5C580D4C9A2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96" name="Groupe 195">
            <a:extLst>
              <a:ext uri="{FF2B5EF4-FFF2-40B4-BE49-F238E27FC236}">
                <a16:creationId xmlns:a16="http://schemas.microsoft.com/office/drawing/2014/main" id="{EDEF33C3-53A5-F35C-AE71-762C3C813185}"/>
              </a:ext>
            </a:extLst>
          </p:cNvPr>
          <p:cNvGrpSpPr/>
          <p:nvPr/>
        </p:nvGrpSpPr>
        <p:grpSpPr>
          <a:xfrm>
            <a:off x="8000228" y="3823882"/>
            <a:ext cx="743515" cy="907551"/>
            <a:chOff x="7022630" y="4997861"/>
            <a:chExt cx="743515" cy="907551"/>
          </a:xfrm>
        </p:grpSpPr>
        <p:sp>
          <p:nvSpPr>
            <p:cNvPr id="197" name="Flèche : courbe vers le haut 196">
              <a:extLst>
                <a:ext uri="{FF2B5EF4-FFF2-40B4-BE49-F238E27FC236}">
                  <a16:creationId xmlns:a16="http://schemas.microsoft.com/office/drawing/2014/main" id="{970C5807-F72A-4EDE-9993-ECD9F4773B6E}"/>
                </a:ext>
              </a:extLst>
            </p:cNvPr>
            <p:cNvSpPr/>
            <p:nvPr/>
          </p:nvSpPr>
          <p:spPr>
            <a:xfrm rot="17983401" flipV="1">
              <a:off x="7134681" y="5273948"/>
              <a:ext cx="907551" cy="35537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E3428898-6C5D-279E-C1AA-D582D672F51C}"/>
                </a:ext>
              </a:extLst>
            </p:cNvPr>
            <p:cNvSpPr/>
            <p:nvPr/>
          </p:nvSpPr>
          <p:spPr>
            <a:xfrm>
              <a:off x="7022630" y="528202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grpSp>
        <p:nvGrpSpPr>
          <p:cNvPr id="199" name="Groupe 198">
            <a:extLst>
              <a:ext uri="{FF2B5EF4-FFF2-40B4-BE49-F238E27FC236}">
                <a16:creationId xmlns:a16="http://schemas.microsoft.com/office/drawing/2014/main" id="{7951E3E5-DD29-0621-979C-6E61A233CD52}"/>
              </a:ext>
            </a:extLst>
          </p:cNvPr>
          <p:cNvGrpSpPr/>
          <p:nvPr/>
        </p:nvGrpSpPr>
        <p:grpSpPr>
          <a:xfrm>
            <a:off x="9395612" y="4274096"/>
            <a:ext cx="1504560" cy="1205612"/>
            <a:chOff x="8371986" y="3072045"/>
            <a:chExt cx="1504560" cy="1205612"/>
          </a:xfrm>
        </p:grpSpPr>
        <p:cxnSp>
          <p:nvCxnSpPr>
            <p:cNvPr id="200" name="Connecteur droit avec flèche 199">
              <a:extLst>
                <a:ext uri="{FF2B5EF4-FFF2-40B4-BE49-F238E27FC236}">
                  <a16:creationId xmlns:a16="http://schemas.microsoft.com/office/drawing/2014/main" id="{3479EDB5-D3B4-4ACB-57DD-639C68CABD94}"/>
                </a:ext>
              </a:extLst>
            </p:cNvPr>
            <p:cNvCxnSpPr>
              <a:cxnSpLocks/>
              <a:endCxn id="203" idx="1"/>
            </p:cNvCxnSpPr>
            <p:nvPr/>
          </p:nvCxnSpPr>
          <p:spPr>
            <a:xfrm>
              <a:off x="8371986" y="3072045"/>
              <a:ext cx="501519" cy="5691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1" name="Groupe 200">
              <a:extLst>
                <a:ext uri="{FF2B5EF4-FFF2-40B4-BE49-F238E27FC236}">
                  <a16:creationId xmlns:a16="http://schemas.microsoft.com/office/drawing/2014/main" id="{1599786B-F883-553C-66D0-94E68FA8E486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D324591B-FCCA-E61B-563C-4A56E8D61164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B9CE0D3-ECC9-46BA-EDCB-4374FA194163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(n=1)</a:t>
                </a:r>
              </a:p>
            </p:txBody>
          </p:sp>
        </p:grpSp>
      </p:grpSp>
      <p:sp>
        <p:nvSpPr>
          <p:cNvPr id="204" name="Rectangle : coins arrondis 203">
            <a:extLst>
              <a:ext uri="{FF2B5EF4-FFF2-40B4-BE49-F238E27FC236}">
                <a16:creationId xmlns:a16="http://schemas.microsoft.com/office/drawing/2014/main" id="{F1775DFD-7060-227B-4AE1-0AF13E1AD0F9}"/>
              </a:ext>
            </a:extLst>
          </p:cNvPr>
          <p:cNvSpPr/>
          <p:nvPr/>
        </p:nvSpPr>
        <p:spPr>
          <a:xfrm>
            <a:off x="9897131" y="5058784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F52005DF-C4AB-E5CB-777E-8D5B6B623932}"/>
              </a:ext>
            </a:extLst>
          </p:cNvPr>
          <p:cNvGrpSpPr/>
          <p:nvPr/>
        </p:nvGrpSpPr>
        <p:grpSpPr>
          <a:xfrm>
            <a:off x="10001285" y="3788723"/>
            <a:ext cx="688658" cy="867384"/>
            <a:chOff x="8977293" y="5000027"/>
            <a:chExt cx="688658" cy="867384"/>
          </a:xfrm>
        </p:grpSpPr>
        <p:sp>
          <p:nvSpPr>
            <p:cNvPr id="206" name="Flèche : courbe vers le haut 205">
              <a:extLst>
                <a:ext uri="{FF2B5EF4-FFF2-40B4-BE49-F238E27FC236}">
                  <a16:creationId xmlns:a16="http://schemas.microsoft.com/office/drawing/2014/main" id="{3C973304-C61B-9551-9F8A-C5D5109BCB9A}"/>
                </a:ext>
              </a:extLst>
            </p:cNvPr>
            <p:cNvSpPr/>
            <p:nvPr/>
          </p:nvSpPr>
          <p:spPr>
            <a:xfrm rot="14291707">
              <a:off x="8705841" y="5271479"/>
              <a:ext cx="867384" cy="32447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B51664CE-4A86-E793-DB9C-02AEBB244A2C}"/>
                </a:ext>
              </a:extLst>
            </p:cNvPr>
            <p:cNvSpPr/>
            <p:nvPr/>
          </p:nvSpPr>
          <p:spPr>
            <a:xfrm>
              <a:off x="9232300" y="520510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sp>
        <p:nvSpPr>
          <p:cNvPr id="208" name="Rectangle : coins arrondis 207">
            <a:extLst>
              <a:ext uri="{FF2B5EF4-FFF2-40B4-BE49-F238E27FC236}">
                <a16:creationId xmlns:a16="http://schemas.microsoft.com/office/drawing/2014/main" id="{2CF17AE1-6E17-B647-E445-AE149C7706DB}"/>
              </a:ext>
            </a:extLst>
          </p:cNvPr>
          <p:cNvSpPr/>
          <p:nvPr/>
        </p:nvSpPr>
        <p:spPr>
          <a:xfrm>
            <a:off x="8865886" y="3852552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grpSp>
        <p:nvGrpSpPr>
          <p:cNvPr id="209" name="Groupe 208">
            <a:extLst>
              <a:ext uri="{FF2B5EF4-FFF2-40B4-BE49-F238E27FC236}">
                <a16:creationId xmlns:a16="http://schemas.microsoft.com/office/drawing/2014/main" id="{5972CD37-916F-D6C3-8785-43D25992A3C0}"/>
              </a:ext>
            </a:extLst>
          </p:cNvPr>
          <p:cNvGrpSpPr/>
          <p:nvPr/>
        </p:nvGrpSpPr>
        <p:grpSpPr>
          <a:xfrm>
            <a:off x="4831707" y="2272163"/>
            <a:ext cx="756369" cy="748371"/>
            <a:chOff x="7737114" y="5207961"/>
            <a:chExt cx="756369" cy="748371"/>
          </a:xfrm>
        </p:grpSpPr>
        <p:sp>
          <p:nvSpPr>
            <p:cNvPr id="210" name="Rectangle : coins arrondis 209">
              <a:extLst>
                <a:ext uri="{FF2B5EF4-FFF2-40B4-BE49-F238E27FC236}">
                  <a16:creationId xmlns:a16="http://schemas.microsoft.com/office/drawing/2014/main" id="{75073516-FF37-1142-D5C3-9E5664FF4EFB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  <p:sp>
          <p:nvSpPr>
            <p:cNvPr id="211" name="Rectangle : coins arrondis 210">
              <a:extLst>
                <a:ext uri="{FF2B5EF4-FFF2-40B4-BE49-F238E27FC236}">
                  <a16:creationId xmlns:a16="http://schemas.microsoft.com/office/drawing/2014/main" id="{F02127CF-FD28-5F2D-5760-ECFAD169DBA6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12" name="Groupe 211">
            <a:extLst>
              <a:ext uri="{FF2B5EF4-FFF2-40B4-BE49-F238E27FC236}">
                <a16:creationId xmlns:a16="http://schemas.microsoft.com/office/drawing/2014/main" id="{2A5D8302-6D9E-EF8B-78A9-2A4392FB1395}"/>
              </a:ext>
            </a:extLst>
          </p:cNvPr>
          <p:cNvGrpSpPr/>
          <p:nvPr/>
        </p:nvGrpSpPr>
        <p:grpSpPr>
          <a:xfrm>
            <a:off x="8995648" y="2613651"/>
            <a:ext cx="743515" cy="907551"/>
            <a:chOff x="7022630" y="4997861"/>
            <a:chExt cx="743515" cy="907551"/>
          </a:xfrm>
        </p:grpSpPr>
        <p:sp>
          <p:nvSpPr>
            <p:cNvPr id="213" name="Flèche : courbe vers le haut 212">
              <a:extLst>
                <a:ext uri="{FF2B5EF4-FFF2-40B4-BE49-F238E27FC236}">
                  <a16:creationId xmlns:a16="http://schemas.microsoft.com/office/drawing/2014/main" id="{DBB1C5FE-4EE1-548D-6C9F-39612F783036}"/>
                </a:ext>
              </a:extLst>
            </p:cNvPr>
            <p:cNvSpPr/>
            <p:nvPr/>
          </p:nvSpPr>
          <p:spPr>
            <a:xfrm rot="17983401" flipV="1">
              <a:off x="7134681" y="5273948"/>
              <a:ext cx="907551" cy="35537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23258B68-3EB2-5716-1D8B-3C5F752598D3}"/>
                </a:ext>
              </a:extLst>
            </p:cNvPr>
            <p:cNvSpPr/>
            <p:nvPr/>
          </p:nvSpPr>
          <p:spPr>
            <a:xfrm>
              <a:off x="7022630" y="528202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2</a:t>
              </a:r>
            </a:p>
          </p:txBody>
        </p:sp>
      </p:grpSp>
      <p:grpSp>
        <p:nvGrpSpPr>
          <p:cNvPr id="215" name="Groupe 214">
            <a:extLst>
              <a:ext uri="{FF2B5EF4-FFF2-40B4-BE49-F238E27FC236}">
                <a16:creationId xmlns:a16="http://schemas.microsoft.com/office/drawing/2014/main" id="{0CC7A1EE-0BB4-DDC9-D327-4BD838A4A2B9}"/>
              </a:ext>
            </a:extLst>
          </p:cNvPr>
          <p:cNvGrpSpPr/>
          <p:nvPr/>
        </p:nvGrpSpPr>
        <p:grpSpPr>
          <a:xfrm>
            <a:off x="10388019" y="3060208"/>
            <a:ext cx="1504560" cy="1205612"/>
            <a:chOff x="8371986" y="3072045"/>
            <a:chExt cx="1504560" cy="1205612"/>
          </a:xfrm>
        </p:grpSpPr>
        <p:cxnSp>
          <p:nvCxnSpPr>
            <p:cNvPr id="216" name="Connecteur droit avec flèche 215">
              <a:extLst>
                <a:ext uri="{FF2B5EF4-FFF2-40B4-BE49-F238E27FC236}">
                  <a16:creationId xmlns:a16="http://schemas.microsoft.com/office/drawing/2014/main" id="{67BD1CCA-FFB8-2D9E-8143-064F03D62C58}"/>
                </a:ext>
              </a:extLst>
            </p:cNvPr>
            <p:cNvCxnSpPr>
              <a:cxnSpLocks/>
              <a:endCxn id="219" idx="1"/>
            </p:cNvCxnSpPr>
            <p:nvPr/>
          </p:nvCxnSpPr>
          <p:spPr>
            <a:xfrm>
              <a:off x="8371986" y="3072045"/>
              <a:ext cx="501519" cy="5691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17" name="Groupe 216">
              <a:extLst>
                <a:ext uri="{FF2B5EF4-FFF2-40B4-BE49-F238E27FC236}">
                  <a16:creationId xmlns:a16="http://schemas.microsoft.com/office/drawing/2014/main" id="{F378A455-4497-22D6-DBE3-DAC5E66D1954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F65D886A-0A4E-F0F1-ED06-E75B6E118709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68DB940-5F33-F3A2-2A6C-5054FE909DAB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(n=2)</a:t>
                </a:r>
              </a:p>
            </p:txBody>
          </p:sp>
        </p:grpSp>
      </p:grpSp>
      <p:sp>
        <p:nvSpPr>
          <p:cNvPr id="223" name="Rectangle : coins arrondis 222">
            <a:extLst>
              <a:ext uri="{FF2B5EF4-FFF2-40B4-BE49-F238E27FC236}">
                <a16:creationId xmlns:a16="http://schemas.microsoft.com/office/drawing/2014/main" id="{22E8C830-AE1B-23A6-2904-D529DE4DC5D0}"/>
              </a:ext>
            </a:extLst>
          </p:cNvPr>
          <p:cNvSpPr/>
          <p:nvPr/>
        </p:nvSpPr>
        <p:spPr>
          <a:xfrm>
            <a:off x="10889133" y="3842940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224" name="Groupe 223">
            <a:extLst>
              <a:ext uri="{FF2B5EF4-FFF2-40B4-BE49-F238E27FC236}">
                <a16:creationId xmlns:a16="http://schemas.microsoft.com/office/drawing/2014/main" id="{6AD1438F-E903-23C9-C694-A6DB8D51871B}"/>
              </a:ext>
            </a:extLst>
          </p:cNvPr>
          <p:cNvGrpSpPr/>
          <p:nvPr/>
        </p:nvGrpSpPr>
        <p:grpSpPr>
          <a:xfrm>
            <a:off x="11036650" y="2625648"/>
            <a:ext cx="688658" cy="867384"/>
            <a:chOff x="8977293" y="5000027"/>
            <a:chExt cx="688658" cy="867384"/>
          </a:xfrm>
        </p:grpSpPr>
        <p:sp>
          <p:nvSpPr>
            <p:cNvPr id="225" name="Flèche : courbe vers le haut 224">
              <a:extLst>
                <a:ext uri="{FF2B5EF4-FFF2-40B4-BE49-F238E27FC236}">
                  <a16:creationId xmlns:a16="http://schemas.microsoft.com/office/drawing/2014/main" id="{F8E1FC41-844F-B157-7C26-466B17CF6DF4}"/>
                </a:ext>
              </a:extLst>
            </p:cNvPr>
            <p:cNvSpPr/>
            <p:nvPr/>
          </p:nvSpPr>
          <p:spPr>
            <a:xfrm rot="14291707">
              <a:off x="8705841" y="5271479"/>
              <a:ext cx="867384" cy="32447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8584FC2B-C3CC-F164-A26F-851CB0315698}"/>
                </a:ext>
              </a:extLst>
            </p:cNvPr>
            <p:cNvSpPr/>
            <p:nvPr/>
          </p:nvSpPr>
          <p:spPr>
            <a:xfrm>
              <a:off x="9232300" y="520510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sp>
        <p:nvSpPr>
          <p:cNvPr id="227" name="Rectangle : coins arrondis 226">
            <a:extLst>
              <a:ext uri="{FF2B5EF4-FFF2-40B4-BE49-F238E27FC236}">
                <a16:creationId xmlns:a16="http://schemas.microsoft.com/office/drawing/2014/main" id="{71197819-F3EC-E699-4FAB-384DD9012532}"/>
              </a:ext>
            </a:extLst>
          </p:cNvPr>
          <p:cNvSpPr/>
          <p:nvPr/>
        </p:nvSpPr>
        <p:spPr>
          <a:xfrm>
            <a:off x="9878700" y="2633547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</p:txBody>
      </p:sp>
      <p:grpSp>
        <p:nvGrpSpPr>
          <p:cNvPr id="228" name="Groupe 227">
            <a:extLst>
              <a:ext uri="{FF2B5EF4-FFF2-40B4-BE49-F238E27FC236}">
                <a16:creationId xmlns:a16="http://schemas.microsoft.com/office/drawing/2014/main" id="{B01E8302-82BD-CE81-C62A-8826A5645238}"/>
              </a:ext>
            </a:extLst>
          </p:cNvPr>
          <p:cNvGrpSpPr/>
          <p:nvPr/>
        </p:nvGrpSpPr>
        <p:grpSpPr>
          <a:xfrm>
            <a:off x="7114666" y="2269935"/>
            <a:ext cx="756369" cy="748371"/>
            <a:chOff x="7737114" y="5207961"/>
            <a:chExt cx="756369" cy="748371"/>
          </a:xfrm>
        </p:grpSpPr>
        <p:sp>
          <p:nvSpPr>
            <p:cNvPr id="229" name="Rectangle : coins arrondis 228">
              <a:extLst>
                <a:ext uri="{FF2B5EF4-FFF2-40B4-BE49-F238E27FC236}">
                  <a16:creationId xmlns:a16="http://schemas.microsoft.com/office/drawing/2014/main" id="{74A7D64C-DDF9-8BD4-6C92-167060C87182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</a:p>
          </p:txBody>
        </p:sp>
        <p:sp>
          <p:nvSpPr>
            <p:cNvPr id="230" name="Rectangle : coins arrondis 229">
              <a:extLst>
                <a:ext uri="{FF2B5EF4-FFF2-40B4-BE49-F238E27FC236}">
                  <a16:creationId xmlns:a16="http://schemas.microsoft.com/office/drawing/2014/main" id="{9A0F80EC-83E6-84A1-BA20-5F6C0767C3BA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231" name="Groupe 230">
            <a:extLst>
              <a:ext uri="{FF2B5EF4-FFF2-40B4-BE49-F238E27FC236}">
                <a16:creationId xmlns:a16="http://schemas.microsoft.com/office/drawing/2014/main" id="{3B9CCF96-894D-4911-1E85-280DEB37468B}"/>
              </a:ext>
            </a:extLst>
          </p:cNvPr>
          <p:cNvGrpSpPr/>
          <p:nvPr/>
        </p:nvGrpSpPr>
        <p:grpSpPr>
          <a:xfrm>
            <a:off x="10138494" y="1488959"/>
            <a:ext cx="688658" cy="867384"/>
            <a:chOff x="9883487" y="3822975"/>
            <a:chExt cx="688658" cy="867384"/>
          </a:xfrm>
        </p:grpSpPr>
        <p:sp>
          <p:nvSpPr>
            <p:cNvPr id="232" name="Flèche : courbe vers le haut 231">
              <a:extLst>
                <a:ext uri="{FF2B5EF4-FFF2-40B4-BE49-F238E27FC236}">
                  <a16:creationId xmlns:a16="http://schemas.microsoft.com/office/drawing/2014/main" id="{3CC254CD-6DF4-AD7C-5318-40E08921C768}"/>
                </a:ext>
              </a:extLst>
            </p:cNvPr>
            <p:cNvSpPr/>
            <p:nvPr/>
          </p:nvSpPr>
          <p:spPr>
            <a:xfrm rot="14291707">
              <a:off x="9612035" y="4094427"/>
              <a:ext cx="867384" cy="324479"/>
            </a:xfrm>
            <a:prstGeom prst="curved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23FADC50-27D6-D686-7879-BA7A85EC5A05}"/>
                </a:ext>
              </a:extLst>
            </p:cNvPr>
            <p:cNvSpPr/>
            <p:nvPr/>
          </p:nvSpPr>
          <p:spPr>
            <a:xfrm>
              <a:off x="10138494" y="4028048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3</a:t>
              </a:r>
            </a:p>
          </p:txBody>
        </p:sp>
      </p:grpSp>
      <p:sp>
        <p:nvSpPr>
          <p:cNvPr id="100" name="ZoneTexte 99">
            <a:extLst>
              <a:ext uri="{FF2B5EF4-FFF2-40B4-BE49-F238E27FC236}">
                <a16:creationId xmlns:a16="http://schemas.microsoft.com/office/drawing/2014/main" id="{AC69DB12-6658-CE7B-F7F9-697090F3A1AA}"/>
              </a:ext>
            </a:extLst>
          </p:cNvPr>
          <p:cNvSpPr txBox="1"/>
          <p:nvPr/>
        </p:nvSpPr>
        <p:spPr>
          <a:xfrm>
            <a:off x="528361" y="3471282"/>
            <a:ext cx="4522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9372BCA3-313A-37DC-E610-81DED62E4A1D}"/>
              </a:ext>
            </a:extLst>
          </p:cNvPr>
          <p:cNvSpPr txBox="1"/>
          <p:nvPr/>
        </p:nvSpPr>
        <p:spPr>
          <a:xfrm>
            <a:off x="515429" y="5065463"/>
            <a:ext cx="5457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f 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f =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    return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03" name="Rectangle : coins arrondis 102">
            <a:extLst>
              <a:ext uri="{FF2B5EF4-FFF2-40B4-BE49-F238E27FC236}">
                <a16:creationId xmlns:a16="http://schemas.microsoft.com/office/drawing/2014/main" id="{2FCF0C90-BACB-4362-D359-A8FCC839781E}"/>
              </a:ext>
            </a:extLst>
          </p:cNvPr>
          <p:cNvSpPr/>
          <p:nvPr/>
        </p:nvSpPr>
        <p:spPr>
          <a:xfrm>
            <a:off x="2434958" y="5360482"/>
            <a:ext cx="502124" cy="287233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6" name="Rectangle : coins arrondis 105">
            <a:extLst>
              <a:ext uri="{FF2B5EF4-FFF2-40B4-BE49-F238E27FC236}">
                <a16:creationId xmlns:a16="http://schemas.microsoft.com/office/drawing/2014/main" id="{EEC413DB-F1D6-314C-87C9-6BA4150E4681}"/>
              </a:ext>
            </a:extLst>
          </p:cNvPr>
          <p:cNvSpPr/>
          <p:nvPr/>
        </p:nvSpPr>
        <p:spPr>
          <a:xfrm>
            <a:off x="1804561" y="5646576"/>
            <a:ext cx="502124" cy="287233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7" name="Rectangle : coins arrondis 106">
            <a:extLst>
              <a:ext uri="{FF2B5EF4-FFF2-40B4-BE49-F238E27FC236}">
                <a16:creationId xmlns:a16="http://schemas.microsoft.com/office/drawing/2014/main" id="{1BFCCE35-1AFF-9404-FDC8-F5B4B7B90B1B}"/>
              </a:ext>
            </a:extLst>
          </p:cNvPr>
          <p:cNvSpPr/>
          <p:nvPr/>
        </p:nvSpPr>
        <p:spPr>
          <a:xfrm>
            <a:off x="1073506" y="5939369"/>
            <a:ext cx="1111610" cy="287233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3" grpId="0" animBg="1"/>
      <p:bldP spid="106" grpId="0" animBg="1"/>
      <p:bldP spid="10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Mémoïsation : implémentation</a:t>
            </a:r>
          </a:p>
        </p:txBody>
      </p:sp>
      <p:graphicFrame>
        <p:nvGraphicFramePr>
          <p:cNvPr id="26" name="Tableau 110">
            <a:extLst>
              <a:ext uri="{FF2B5EF4-FFF2-40B4-BE49-F238E27FC236}">
                <a16:creationId xmlns:a16="http://schemas.microsoft.com/office/drawing/2014/main" id="{4614DF43-70AC-05C7-D268-C066CD3E00E8}"/>
              </a:ext>
            </a:extLst>
          </p:cNvPr>
          <p:cNvGraphicFramePr>
            <a:graphicFrameLocks noGrp="1"/>
          </p:cNvGraphicFramePr>
          <p:nvPr/>
        </p:nvGraphicFramePr>
        <p:xfrm>
          <a:off x="1042499" y="2275509"/>
          <a:ext cx="759161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161">
                  <a:extLst>
                    <a:ext uri="{9D8B030D-6E8A-4147-A177-3AD203B41FA5}">
                      <a16:colId xmlns:a16="http://schemas.microsoft.com/office/drawing/2014/main" val="2539474007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3774491569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575146729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3275232228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3466544915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1803424539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862842417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4165996508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784350607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4197476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Clé </a:t>
                      </a:r>
                      <a:r>
                        <a:rPr lang="fr-CH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45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/>
                        <a:t>valeur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796265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AF5B7F9-FFAD-7B6E-3376-15573626F643}"/>
              </a:ext>
            </a:extLst>
          </p:cNvPr>
          <p:cNvSpPr txBox="1"/>
          <p:nvPr/>
        </p:nvSpPr>
        <p:spPr>
          <a:xfrm>
            <a:off x="949192" y="1821618"/>
            <a:ext cx="236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Table de hachage </a:t>
            </a:r>
            <a:r>
              <a:rPr lang="fr-CH" dirty="0">
                <a:latin typeface="Consolas" panose="020B0609020204030204" pitchFamily="49" charset="0"/>
              </a:rPr>
              <a:t>memo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81E3EB9-D146-95DB-A6B1-0DA5FA60D7E1}"/>
              </a:ext>
            </a:extLst>
          </p:cNvPr>
          <p:cNvGrpSpPr/>
          <p:nvPr/>
        </p:nvGrpSpPr>
        <p:grpSpPr>
          <a:xfrm>
            <a:off x="9876545" y="2222020"/>
            <a:ext cx="1003040" cy="848657"/>
            <a:chOff x="8966719" y="3303251"/>
            <a:chExt cx="1236305" cy="8486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B0A629-1729-B8BE-1B83-912982C65DE7}"/>
                </a:ext>
              </a:extLst>
            </p:cNvPr>
            <p:cNvSpPr/>
            <p:nvPr/>
          </p:nvSpPr>
          <p:spPr>
            <a:xfrm>
              <a:off x="8966719" y="3727579"/>
              <a:ext cx="1236305" cy="4243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484C276-00BE-2955-BACD-B43675C54164}"/>
                </a:ext>
              </a:extLst>
            </p:cNvPr>
            <p:cNvSpPr/>
            <p:nvPr/>
          </p:nvSpPr>
          <p:spPr>
            <a:xfrm>
              <a:off x="8966719" y="3303251"/>
              <a:ext cx="1236305" cy="4243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 dirty="0" err="1">
                  <a:latin typeface="Consolas" panose="020B0609020204030204" pitchFamily="49" charset="0"/>
                </a:rPr>
                <a:t>fib</a:t>
              </a:r>
              <a:r>
                <a:rPr lang="fr-CH" sz="1400" dirty="0">
                  <a:latin typeface="Consolas" panose="020B0609020204030204" pitchFamily="49" charset="0"/>
                </a:rPr>
                <a:t>(n=4)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E0B00D5-DBA0-980E-5279-96B3EFC8B655}"/>
              </a:ext>
            </a:extLst>
          </p:cNvPr>
          <p:cNvGrpSpPr/>
          <p:nvPr/>
        </p:nvGrpSpPr>
        <p:grpSpPr>
          <a:xfrm>
            <a:off x="8873505" y="3070678"/>
            <a:ext cx="1504560" cy="1206979"/>
            <a:chOff x="8873505" y="3070678"/>
            <a:chExt cx="1504560" cy="1206979"/>
          </a:xfrm>
        </p:grpSpPr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FDA332AD-C07E-9DC3-F115-3FA2144E71BE}"/>
                </a:ext>
              </a:extLst>
            </p:cNvPr>
            <p:cNvCxnSpPr>
              <a:cxnSpLocks/>
              <a:stCxn id="4" idx="2"/>
              <a:endCxn id="41" idx="3"/>
            </p:cNvCxnSpPr>
            <p:nvPr/>
          </p:nvCxnSpPr>
          <p:spPr>
            <a:xfrm flipH="1">
              <a:off x="9876545" y="3070678"/>
              <a:ext cx="501520" cy="5704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CD0B1C4C-0725-8177-34B9-57A42BE75E9F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D380887-869C-169E-DE29-364F43011307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5A7DBC0-0878-C70E-489C-AAA3622BAA65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(n=3)</a:t>
                </a:r>
              </a:p>
            </p:txBody>
          </p:sp>
        </p:grp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82EF18F-8C4D-DC9C-0B30-4C15522DC6DA}"/>
              </a:ext>
            </a:extLst>
          </p:cNvPr>
          <p:cNvGrpSpPr/>
          <p:nvPr/>
        </p:nvGrpSpPr>
        <p:grpSpPr>
          <a:xfrm>
            <a:off x="2560074" y="2272163"/>
            <a:ext cx="756369" cy="748371"/>
            <a:chOff x="7737114" y="5207961"/>
            <a:chExt cx="756369" cy="748371"/>
          </a:xfrm>
        </p:grpSpPr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id="{68950834-2723-D5DF-44D6-5A4E12CBBA79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78" name="Rectangle : coins arrondis 77">
              <a:extLst>
                <a:ext uri="{FF2B5EF4-FFF2-40B4-BE49-F238E27FC236}">
                  <a16:creationId xmlns:a16="http://schemas.microsoft.com/office/drawing/2014/main" id="{803EE1A5-F7A3-AAF5-AECD-DDDF9474DCF5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8E111296-2E44-F7B2-6FD3-5381C7248B94}"/>
              </a:ext>
            </a:extLst>
          </p:cNvPr>
          <p:cNvGrpSpPr/>
          <p:nvPr/>
        </p:nvGrpSpPr>
        <p:grpSpPr>
          <a:xfrm>
            <a:off x="7870465" y="4284347"/>
            <a:ext cx="1504560" cy="1206979"/>
            <a:chOff x="8873505" y="3070678"/>
            <a:chExt cx="1504560" cy="1206979"/>
          </a:xfrm>
        </p:grpSpPr>
        <p:cxnSp>
          <p:nvCxnSpPr>
            <p:cNvPr id="156" name="Connecteur droit avec flèche 155">
              <a:extLst>
                <a:ext uri="{FF2B5EF4-FFF2-40B4-BE49-F238E27FC236}">
                  <a16:creationId xmlns:a16="http://schemas.microsoft.com/office/drawing/2014/main" id="{41B01DD6-C484-1EC3-605E-29C9B4C45122}"/>
                </a:ext>
              </a:extLst>
            </p:cNvPr>
            <p:cNvCxnSpPr>
              <a:cxnSpLocks/>
              <a:endCxn id="159" idx="3"/>
            </p:cNvCxnSpPr>
            <p:nvPr/>
          </p:nvCxnSpPr>
          <p:spPr>
            <a:xfrm flipH="1">
              <a:off x="9876545" y="3070678"/>
              <a:ext cx="501520" cy="5704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57" name="Groupe 156">
              <a:extLst>
                <a:ext uri="{FF2B5EF4-FFF2-40B4-BE49-F238E27FC236}">
                  <a16:creationId xmlns:a16="http://schemas.microsoft.com/office/drawing/2014/main" id="{8AF0D080-741D-BF36-A2F1-8DED7938F53B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10C9324-AA28-018D-7EA8-AB1AF0A615AA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1CD271C2-2533-7270-B0B8-1B43CBD53477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(n=2)</a:t>
                </a:r>
              </a:p>
            </p:txBody>
          </p:sp>
        </p:grpSp>
      </p:grpSp>
      <p:grpSp>
        <p:nvGrpSpPr>
          <p:cNvPr id="162" name="Groupe 161">
            <a:extLst>
              <a:ext uri="{FF2B5EF4-FFF2-40B4-BE49-F238E27FC236}">
                <a16:creationId xmlns:a16="http://schemas.microsoft.com/office/drawing/2014/main" id="{A66750F7-94D9-976B-9BBC-F16C72288A00}"/>
              </a:ext>
            </a:extLst>
          </p:cNvPr>
          <p:cNvGrpSpPr/>
          <p:nvPr/>
        </p:nvGrpSpPr>
        <p:grpSpPr>
          <a:xfrm>
            <a:off x="6867425" y="5491327"/>
            <a:ext cx="1504560" cy="1206979"/>
            <a:chOff x="8873505" y="3070678"/>
            <a:chExt cx="1504560" cy="1206979"/>
          </a:xfrm>
        </p:grpSpPr>
        <p:cxnSp>
          <p:nvCxnSpPr>
            <p:cNvPr id="163" name="Connecteur droit avec flèche 162">
              <a:extLst>
                <a:ext uri="{FF2B5EF4-FFF2-40B4-BE49-F238E27FC236}">
                  <a16:creationId xmlns:a16="http://schemas.microsoft.com/office/drawing/2014/main" id="{8256ADA9-7F1F-C713-BFFA-846B1AE17D9C}"/>
                </a:ext>
              </a:extLst>
            </p:cNvPr>
            <p:cNvCxnSpPr>
              <a:cxnSpLocks/>
              <a:endCxn id="166" idx="3"/>
            </p:cNvCxnSpPr>
            <p:nvPr/>
          </p:nvCxnSpPr>
          <p:spPr>
            <a:xfrm flipH="1">
              <a:off x="9876545" y="3070678"/>
              <a:ext cx="501520" cy="5704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64" name="Groupe 163">
              <a:extLst>
                <a:ext uri="{FF2B5EF4-FFF2-40B4-BE49-F238E27FC236}">
                  <a16:creationId xmlns:a16="http://schemas.microsoft.com/office/drawing/2014/main" id="{7702827B-52D3-92FB-0E0A-CA77C36CEC22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DC0798CE-5CD0-9C79-00D3-F82F93722EFE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763191E7-A3BB-B63A-5988-87EBFB2D871E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(n=1)</a:t>
                </a:r>
              </a:p>
            </p:txBody>
          </p:sp>
        </p:grpSp>
      </p:grpSp>
      <p:sp>
        <p:nvSpPr>
          <p:cNvPr id="169" name="Rectangle : coins arrondis 168">
            <a:extLst>
              <a:ext uri="{FF2B5EF4-FFF2-40B4-BE49-F238E27FC236}">
                <a16:creationId xmlns:a16="http://schemas.microsoft.com/office/drawing/2014/main" id="{FD0C6A95-2D8E-A440-D4A9-FE99035B79B3}"/>
              </a:ext>
            </a:extLst>
          </p:cNvPr>
          <p:cNvSpPr/>
          <p:nvPr/>
        </p:nvSpPr>
        <p:spPr>
          <a:xfrm>
            <a:off x="6867424" y="6275513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E8F4DC9-F629-BAF9-12B4-966374CD0449}"/>
              </a:ext>
            </a:extLst>
          </p:cNvPr>
          <p:cNvGrpSpPr/>
          <p:nvPr/>
        </p:nvGrpSpPr>
        <p:grpSpPr>
          <a:xfrm>
            <a:off x="7022630" y="4997861"/>
            <a:ext cx="743515" cy="907551"/>
            <a:chOff x="7022630" y="4997861"/>
            <a:chExt cx="743515" cy="907551"/>
          </a:xfrm>
        </p:grpSpPr>
        <p:sp>
          <p:nvSpPr>
            <p:cNvPr id="170" name="Flèche : courbe vers le haut 169">
              <a:extLst>
                <a:ext uri="{FF2B5EF4-FFF2-40B4-BE49-F238E27FC236}">
                  <a16:creationId xmlns:a16="http://schemas.microsoft.com/office/drawing/2014/main" id="{5A783566-32CA-1C01-E3AA-2488AC94CB2E}"/>
                </a:ext>
              </a:extLst>
            </p:cNvPr>
            <p:cNvSpPr/>
            <p:nvPr/>
          </p:nvSpPr>
          <p:spPr>
            <a:xfrm rot="17983401" flipV="1">
              <a:off x="7134681" y="5273948"/>
              <a:ext cx="907551" cy="35537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6DBFDC99-93D7-F52D-89B7-E93E09D083E0}"/>
                </a:ext>
              </a:extLst>
            </p:cNvPr>
            <p:cNvSpPr/>
            <p:nvPr/>
          </p:nvSpPr>
          <p:spPr>
            <a:xfrm>
              <a:off x="7022630" y="528202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grpSp>
        <p:nvGrpSpPr>
          <p:cNvPr id="176" name="Groupe 175">
            <a:extLst>
              <a:ext uri="{FF2B5EF4-FFF2-40B4-BE49-F238E27FC236}">
                <a16:creationId xmlns:a16="http://schemas.microsoft.com/office/drawing/2014/main" id="{2EA11858-2055-98CA-3AE9-93A0DA95C68C}"/>
              </a:ext>
            </a:extLst>
          </p:cNvPr>
          <p:cNvGrpSpPr/>
          <p:nvPr/>
        </p:nvGrpSpPr>
        <p:grpSpPr>
          <a:xfrm>
            <a:off x="8383349" y="5484642"/>
            <a:ext cx="1504560" cy="1205612"/>
            <a:chOff x="8371986" y="3072045"/>
            <a:chExt cx="1504560" cy="1205612"/>
          </a:xfrm>
        </p:grpSpPr>
        <p:cxnSp>
          <p:nvCxnSpPr>
            <p:cNvPr id="177" name="Connecteur droit avec flèche 176">
              <a:extLst>
                <a:ext uri="{FF2B5EF4-FFF2-40B4-BE49-F238E27FC236}">
                  <a16:creationId xmlns:a16="http://schemas.microsoft.com/office/drawing/2014/main" id="{28C2F185-F788-0A32-C05F-F7374BBB5167}"/>
                </a:ext>
              </a:extLst>
            </p:cNvPr>
            <p:cNvCxnSpPr>
              <a:cxnSpLocks/>
              <a:endCxn id="180" idx="1"/>
            </p:cNvCxnSpPr>
            <p:nvPr/>
          </p:nvCxnSpPr>
          <p:spPr>
            <a:xfrm>
              <a:off x="8371986" y="3072045"/>
              <a:ext cx="501519" cy="5691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78" name="Groupe 177">
              <a:extLst>
                <a:ext uri="{FF2B5EF4-FFF2-40B4-BE49-F238E27FC236}">
                  <a16:creationId xmlns:a16="http://schemas.microsoft.com/office/drawing/2014/main" id="{821C2C58-B91A-C73D-4D1D-4E18929FEA7E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1A42CE6-100A-18AC-6DDD-1A7641466330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68E2883B-31D2-82A7-90D4-C3E5E0D2A0F8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(n=0)</a:t>
                </a:r>
              </a:p>
            </p:txBody>
          </p:sp>
        </p:grpSp>
      </p:grpSp>
      <p:sp>
        <p:nvSpPr>
          <p:cNvPr id="186" name="Rectangle : coins arrondis 185">
            <a:extLst>
              <a:ext uri="{FF2B5EF4-FFF2-40B4-BE49-F238E27FC236}">
                <a16:creationId xmlns:a16="http://schemas.microsoft.com/office/drawing/2014/main" id="{C9AC3C98-834E-896C-FAED-4EF458123F31}"/>
              </a:ext>
            </a:extLst>
          </p:cNvPr>
          <p:cNvSpPr/>
          <p:nvPr/>
        </p:nvSpPr>
        <p:spPr>
          <a:xfrm>
            <a:off x="8884868" y="6259241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grpSp>
        <p:nvGrpSpPr>
          <p:cNvPr id="187" name="Groupe 186">
            <a:extLst>
              <a:ext uri="{FF2B5EF4-FFF2-40B4-BE49-F238E27FC236}">
                <a16:creationId xmlns:a16="http://schemas.microsoft.com/office/drawing/2014/main" id="{55B4956F-CFE8-1469-BD7F-165F3E6EBE40}"/>
              </a:ext>
            </a:extLst>
          </p:cNvPr>
          <p:cNvGrpSpPr/>
          <p:nvPr/>
        </p:nvGrpSpPr>
        <p:grpSpPr>
          <a:xfrm>
            <a:off x="4079516" y="2275507"/>
            <a:ext cx="756369" cy="748371"/>
            <a:chOff x="7737114" y="5207961"/>
            <a:chExt cx="756369" cy="748371"/>
          </a:xfrm>
        </p:grpSpPr>
        <p:sp>
          <p:nvSpPr>
            <p:cNvPr id="188" name="Rectangle : coins arrondis 187">
              <a:extLst>
                <a:ext uri="{FF2B5EF4-FFF2-40B4-BE49-F238E27FC236}">
                  <a16:creationId xmlns:a16="http://schemas.microsoft.com/office/drawing/2014/main" id="{861FBB83-4879-0C0F-E45F-C6F72B954703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  <p:sp>
          <p:nvSpPr>
            <p:cNvPr id="189" name="Rectangle : coins arrondis 188">
              <a:extLst>
                <a:ext uri="{FF2B5EF4-FFF2-40B4-BE49-F238E27FC236}">
                  <a16:creationId xmlns:a16="http://schemas.microsoft.com/office/drawing/2014/main" id="{476726A7-0CD9-6F3B-DE84-640B335FECD5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D3D4C5F-4D73-0012-6CB0-6C7B6FE955BC}"/>
              </a:ext>
            </a:extLst>
          </p:cNvPr>
          <p:cNvGrpSpPr/>
          <p:nvPr/>
        </p:nvGrpSpPr>
        <p:grpSpPr>
          <a:xfrm>
            <a:off x="8977293" y="5000027"/>
            <a:ext cx="688658" cy="867384"/>
            <a:chOff x="8977293" y="5000027"/>
            <a:chExt cx="688658" cy="867384"/>
          </a:xfrm>
        </p:grpSpPr>
        <p:sp>
          <p:nvSpPr>
            <p:cNvPr id="190" name="Flèche : courbe vers le haut 189">
              <a:extLst>
                <a:ext uri="{FF2B5EF4-FFF2-40B4-BE49-F238E27FC236}">
                  <a16:creationId xmlns:a16="http://schemas.microsoft.com/office/drawing/2014/main" id="{26EEF5EF-28C7-6C3B-7CC1-26E5F8E6842F}"/>
                </a:ext>
              </a:extLst>
            </p:cNvPr>
            <p:cNvSpPr/>
            <p:nvPr/>
          </p:nvSpPr>
          <p:spPr>
            <a:xfrm rot="14291707">
              <a:off x="8705841" y="5271479"/>
              <a:ext cx="867384" cy="32447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B347137-4035-41B1-6CDF-6570E572C9DA}"/>
                </a:ext>
              </a:extLst>
            </p:cNvPr>
            <p:cNvSpPr/>
            <p:nvPr/>
          </p:nvSpPr>
          <p:spPr>
            <a:xfrm>
              <a:off x="9232300" y="520510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0</a:t>
              </a:r>
            </a:p>
          </p:txBody>
        </p:sp>
      </p:grpSp>
      <p:sp>
        <p:nvSpPr>
          <p:cNvPr id="192" name="Rectangle : coins arrondis 191">
            <a:extLst>
              <a:ext uri="{FF2B5EF4-FFF2-40B4-BE49-F238E27FC236}">
                <a16:creationId xmlns:a16="http://schemas.microsoft.com/office/drawing/2014/main" id="{F13132E5-7F35-5268-9A89-C800F3158A70}"/>
              </a:ext>
            </a:extLst>
          </p:cNvPr>
          <p:cNvSpPr/>
          <p:nvPr/>
        </p:nvSpPr>
        <p:spPr>
          <a:xfrm>
            <a:off x="7868901" y="5065463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193" name="Groupe 192">
            <a:extLst>
              <a:ext uri="{FF2B5EF4-FFF2-40B4-BE49-F238E27FC236}">
                <a16:creationId xmlns:a16="http://schemas.microsoft.com/office/drawing/2014/main" id="{DDB17713-405B-7005-55AE-3DEC2E0D4553}"/>
              </a:ext>
            </a:extLst>
          </p:cNvPr>
          <p:cNvGrpSpPr/>
          <p:nvPr/>
        </p:nvGrpSpPr>
        <p:grpSpPr>
          <a:xfrm>
            <a:off x="5595224" y="2272163"/>
            <a:ext cx="756369" cy="748371"/>
            <a:chOff x="7737114" y="5207961"/>
            <a:chExt cx="756369" cy="748371"/>
          </a:xfrm>
        </p:grpSpPr>
        <p:sp>
          <p:nvSpPr>
            <p:cNvPr id="194" name="Rectangle : coins arrondis 193">
              <a:extLst>
                <a:ext uri="{FF2B5EF4-FFF2-40B4-BE49-F238E27FC236}">
                  <a16:creationId xmlns:a16="http://schemas.microsoft.com/office/drawing/2014/main" id="{AE5A4FCA-A117-50DC-7144-B860F88A6415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195" name="Rectangle : coins arrondis 194">
              <a:extLst>
                <a:ext uri="{FF2B5EF4-FFF2-40B4-BE49-F238E27FC236}">
                  <a16:creationId xmlns:a16="http://schemas.microsoft.com/office/drawing/2014/main" id="{C7071986-D7C4-A03F-77DC-C5C580D4C9A2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96" name="Groupe 195">
            <a:extLst>
              <a:ext uri="{FF2B5EF4-FFF2-40B4-BE49-F238E27FC236}">
                <a16:creationId xmlns:a16="http://schemas.microsoft.com/office/drawing/2014/main" id="{EDEF33C3-53A5-F35C-AE71-762C3C813185}"/>
              </a:ext>
            </a:extLst>
          </p:cNvPr>
          <p:cNvGrpSpPr/>
          <p:nvPr/>
        </p:nvGrpSpPr>
        <p:grpSpPr>
          <a:xfrm>
            <a:off x="8000228" y="3823882"/>
            <a:ext cx="743515" cy="907551"/>
            <a:chOff x="7022630" y="4997861"/>
            <a:chExt cx="743515" cy="907551"/>
          </a:xfrm>
        </p:grpSpPr>
        <p:sp>
          <p:nvSpPr>
            <p:cNvPr id="197" name="Flèche : courbe vers le haut 196">
              <a:extLst>
                <a:ext uri="{FF2B5EF4-FFF2-40B4-BE49-F238E27FC236}">
                  <a16:creationId xmlns:a16="http://schemas.microsoft.com/office/drawing/2014/main" id="{970C5807-F72A-4EDE-9993-ECD9F4773B6E}"/>
                </a:ext>
              </a:extLst>
            </p:cNvPr>
            <p:cNvSpPr/>
            <p:nvPr/>
          </p:nvSpPr>
          <p:spPr>
            <a:xfrm rot="17983401" flipV="1">
              <a:off x="7134681" y="5273948"/>
              <a:ext cx="907551" cy="35537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E3428898-6C5D-279E-C1AA-D582D672F51C}"/>
                </a:ext>
              </a:extLst>
            </p:cNvPr>
            <p:cNvSpPr/>
            <p:nvPr/>
          </p:nvSpPr>
          <p:spPr>
            <a:xfrm>
              <a:off x="7022630" y="528202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grpSp>
        <p:nvGrpSpPr>
          <p:cNvPr id="199" name="Groupe 198">
            <a:extLst>
              <a:ext uri="{FF2B5EF4-FFF2-40B4-BE49-F238E27FC236}">
                <a16:creationId xmlns:a16="http://schemas.microsoft.com/office/drawing/2014/main" id="{7951E3E5-DD29-0621-979C-6E61A233CD52}"/>
              </a:ext>
            </a:extLst>
          </p:cNvPr>
          <p:cNvGrpSpPr/>
          <p:nvPr/>
        </p:nvGrpSpPr>
        <p:grpSpPr>
          <a:xfrm>
            <a:off x="9395612" y="4274096"/>
            <a:ext cx="1504560" cy="1205612"/>
            <a:chOff x="8371986" y="3072045"/>
            <a:chExt cx="1504560" cy="1205612"/>
          </a:xfrm>
        </p:grpSpPr>
        <p:cxnSp>
          <p:nvCxnSpPr>
            <p:cNvPr id="200" name="Connecteur droit avec flèche 199">
              <a:extLst>
                <a:ext uri="{FF2B5EF4-FFF2-40B4-BE49-F238E27FC236}">
                  <a16:creationId xmlns:a16="http://schemas.microsoft.com/office/drawing/2014/main" id="{3479EDB5-D3B4-4ACB-57DD-639C68CABD94}"/>
                </a:ext>
              </a:extLst>
            </p:cNvPr>
            <p:cNvCxnSpPr>
              <a:cxnSpLocks/>
              <a:endCxn id="203" idx="1"/>
            </p:cNvCxnSpPr>
            <p:nvPr/>
          </p:nvCxnSpPr>
          <p:spPr>
            <a:xfrm>
              <a:off x="8371986" y="3072045"/>
              <a:ext cx="501519" cy="5691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1" name="Groupe 200">
              <a:extLst>
                <a:ext uri="{FF2B5EF4-FFF2-40B4-BE49-F238E27FC236}">
                  <a16:creationId xmlns:a16="http://schemas.microsoft.com/office/drawing/2014/main" id="{1599786B-F883-553C-66D0-94E68FA8E486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D324591B-FCCA-E61B-563C-4A56E8D61164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B9CE0D3-ECC9-46BA-EDCB-4374FA194163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(n=1)</a:t>
                </a:r>
              </a:p>
            </p:txBody>
          </p:sp>
        </p:grpSp>
      </p:grpSp>
      <p:sp>
        <p:nvSpPr>
          <p:cNvPr id="204" name="Rectangle : coins arrondis 203">
            <a:extLst>
              <a:ext uri="{FF2B5EF4-FFF2-40B4-BE49-F238E27FC236}">
                <a16:creationId xmlns:a16="http://schemas.microsoft.com/office/drawing/2014/main" id="{F1775DFD-7060-227B-4AE1-0AF13E1AD0F9}"/>
              </a:ext>
            </a:extLst>
          </p:cNvPr>
          <p:cNvSpPr/>
          <p:nvPr/>
        </p:nvSpPr>
        <p:spPr>
          <a:xfrm>
            <a:off x="9897131" y="5058784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F52005DF-C4AB-E5CB-777E-8D5B6B623932}"/>
              </a:ext>
            </a:extLst>
          </p:cNvPr>
          <p:cNvGrpSpPr/>
          <p:nvPr/>
        </p:nvGrpSpPr>
        <p:grpSpPr>
          <a:xfrm>
            <a:off x="10001285" y="3788723"/>
            <a:ext cx="688658" cy="867384"/>
            <a:chOff x="8977293" y="5000027"/>
            <a:chExt cx="688658" cy="867384"/>
          </a:xfrm>
        </p:grpSpPr>
        <p:sp>
          <p:nvSpPr>
            <p:cNvPr id="206" name="Flèche : courbe vers le haut 205">
              <a:extLst>
                <a:ext uri="{FF2B5EF4-FFF2-40B4-BE49-F238E27FC236}">
                  <a16:creationId xmlns:a16="http://schemas.microsoft.com/office/drawing/2014/main" id="{3C973304-C61B-9551-9F8A-C5D5109BCB9A}"/>
                </a:ext>
              </a:extLst>
            </p:cNvPr>
            <p:cNvSpPr/>
            <p:nvPr/>
          </p:nvSpPr>
          <p:spPr>
            <a:xfrm rot="14291707">
              <a:off x="8705841" y="5271479"/>
              <a:ext cx="867384" cy="32447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B51664CE-4A86-E793-DB9C-02AEBB244A2C}"/>
                </a:ext>
              </a:extLst>
            </p:cNvPr>
            <p:cNvSpPr/>
            <p:nvPr/>
          </p:nvSpPr>
          <p:spPr>
            <a:xfrm>
              <a:off x="9232300" y="520510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sp>
        <p:nvSpPr>
          <p:cNvPr id="208" name="Rectangle : coins arrondis 207">
            <a:extLst>
              <a:ext uri="{FF2B5EF4-FFF2-40B4-BE49-F238E27FC236}">
                <a16:creationId xmlns:a16="http://schemas.microsoft.com/office/drawing/2014/main" id="{2CF17AE1-6E17-B647-E445-AE149C7706DB}"/>
              </a:ext>
            </a:extLst>
          </p:cNvPr>
          <p:cNvSpPr/>
          <p:nvPr/>
        </p:nvSpPr>
        <p:spPr>
          <a:xfrm>
            <a:off x="8865886" y="3852552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grpSp>
        <p:nvGrpSpPr>
          <p:cNvPr id="209" name="Groupe 208">
            <a:extLst>
              <a:ext uri="{FF2B5EF4-FFF2-40B4-BE49-F238E27FC236}">
                <a16:creationId xmlns:a16="http://schemas.microsoft.com/office/drawing/2014/main" id="{5972CD37-916F-D6C3-8785-43D25992A3C0}"/>
              </a:ext>
            </a:extLst>
          </p:cNvPr>
          <p:cNvGrpSpPr/>
          <p:nvPr/>
        </p:nvGrpSpPr>
        <p:grpSpPr>
          <a:xfrm>
            <a:off x="4831707" y="2272163"/>
            <a:ext cx="756369" cy="748371"/>
            <a:chOff x="7737114" y="5207961"/>
            <a:chExt cx="756369" cy="748371"/>
          </a:xfrm>
        </p:grpSpPr>
        <p:sp>
          <p:nvSpPr>
            <p:cNvPr id="210" name="Rectangle : coins arrondis 209">
              <a:extLst>
                <a:ext uri="{FF2B5EF4-FFF2-40B4-BE49-F238E27FC236}">
                  <a16:creationId xmlns:a16="http://schemas.microsoft.com/office/drawing/2014/main" id="{75073516-FF37-1142-D5C3-9E5664FF4EFB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  <p:sp>
          <p:nvSpPr>
            <p:cNvPr id="211" name="Rectangle : coins arrondis 210">
              <a:extLst>
                <a:ext uri="{FF2B5EF4-FFF2-40B4-BE49-F238E27FC236}">
                  <a16:creationId xmlns:a16="http://schemas.microsoft.com/office/drawing/2014/main" id="{F02127CF-FD28-5F2D-5760-ECFAD169DBA6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12" name="Groupe 211">
            <a:extLst>
              <a:ext uri="{FF2B5EF4-FFF2-40B4-BE49-F238E27FC236}">
                <a16:creationId xmlns:a16="http://schemas.microsoft.com/office/drawing/2014/main" id="{2A5D8302-6D9E-EF8B-78A9-2A4392FB1395}"/>
              </a:ext>
            </a:extLst>
          </p:cNvPr>
          <p:cNvGrpSpPr/>
          <p:nvPr/>
        </p:nvGrpSpPr>
        <p:grpSpPr>
          <a:xfrm>
            <a:off x="8995648" y="2613651"/>
            <a:ext cx="743515" cy="907551"/>
            <a:chOff x="7022630" y="4997861"/>
            <a:chExt cx="743515" cy="907551"/>
          </a:xfrm>
        </p:grpSpPr>
        <p:sp>
          <p:nvSpPr>
            <p:cNvPr id="213" name="Flèche : courbe vers le haut 212">
              <a:extLst>
                <a:ext uri="{FF2B5EF4-FFF2-40B4-BE49-F238E27FC236}">
                  <a16:creationId xmlns:a16="http://schemas.microsoft.com/office/drawing/2014/main" id="{DBB1C5FE-4EE1-548D-6C9F-39612F783036}"/>
                </a:ext>
              </a:extLst>
            </p:cNvPr>
            <p:cNvSpPr/>
            <p:nvPr/>
          </p:nvSpPr>
          <p:spPr>
            <a:xfrm rot="17983401" flipV="1">
              <a:off x="7134681" y="5273948"/>
              <a:ext cx="907551" cy="35537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23258B68-3EB2-5716-1D8B-3C5F752598D3}"/>
                </a:ext>
              </a:extLst>
            </p:cNvPr>
            <p:cNvSpPr/>
            <p:nvPr/>
          </p:nvSpPr>
          <p:spPr>
            <a:xfrm>
              <a:off x="7022630" y="528202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2</a:t>
              </a:r>
            </a:p>
          </p:txBody>
        </p:sp>
      </p:grpSp>
      <p:grpSp>
        <p:nvGrpSpPr>
          <p:cNvPr id="215" name="Groupe 214">
            <a:extLst>
              <a:ext uri="{FF2B5EF4-FFF2-40B4-BE49-F238E27FC236}">
                <a16:creationId xmlns:a16="http://schemas.microsoft.com/office/drawing/2014/main" id="{0CC7A1EE-0BB4-DDC9-D327-4BD838A4A2B9}"/>
              </a:ext>
            </a:extLst>
          </p:cNvPr>
          <p:cNvGrpSpPr/>
          <p:nvPr/>
        </p:nvGrpSpPr>
        <p:grpSpPr>
          <a:xfrm>
            <a:off x="10388019" y="3060208"/>
            <a:ext cx="1504560" cy="1205612"/>
            <a:chOff x="8371986" y="3072045"/>
            <a:chExt cx="1504560" cy="1205612"/>
          </a:xfrm>
        </p:grpSpPr>
        <p:cxnSp>
          <p:nvCxnSpPr>
            <p:cNvPr id="216" name="Connecteur droit avec flèche 215">
              <a:extLst>
                <a:ext uri="{FF2B5EF4-FFF2-40B4-BE49-F238E27FC236}">
                  <a16:creationId xmlns:a16="http://schemas.microsoft.com/office/drawing/2014/main" id="{67BD1CCA-FFB8-2D9E-8143-064F03D62C58}"/>
                </a:ext>
              </a:extLst>
            </p:cNvPr>
            <p:cNvCxnSpPr>
              <a:cxnSpLocks/>
              <a:endCxn id="219" idx="1"/>
            </p:cNvCxnSpPr>
            <p:nvPr/>
          </p:nvCxnSpPr>
          <p:spPr>
            <a:xfrm>
              <a:off x="8371986" y="3072045"/>
              <a:ext cx="501519" cy="5691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17" name="Groupe 216">
              <a:extLst>
                <a:ext uri="{FF2B5EF4-FFF2-40B4-BE49-F238E27FC236}">
                  <a16:creationId xmlns:a16="http://schemas.microsoft.com/office/drawing/2014/main" id="{F378A455-4497-22D6-DBE3-DAC5E66D1954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F65D886A-0A4E-F0F1-ED06-E75B6E118709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68DB940-5F33-F3A2-2A6C-5054FE909DAB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(n=2)</a:t>
                </a:r>
              </a:p>
            </p:txBody>
          </p:sp>
        </p:grpSp>
      </p:grpSp>
      <p:sp>
        <p:nvSpPr>
          <p:cNvPr id="223" name="Rectangle : coins arrondis 222">
            <a:extLst>
              <a:ext uri="{FF2B5EF4-FFF2-40B4-BE49-F238E27FC236}">
                <a16:creationId xmlns:a16="http://schemas.microsoft.com/office/drawing/2014/main" id="{22E8C830-AE1B-23A6-2904-D529DE4DC5D0}"/>
              </a:ext>
            </a:extLst>
          </p:cNvPr>
          <p:cNvSpPr/>
          <p:nvPr/>
        </p:nvSpPr>
        <p:spPr>
          <a:xfrm>
            <a:off x="10889133" y="3842940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224" name="Groupe 223">
            <a:extLst>
              <a:ext uri="{FF2B5EF4-FFF2-40B4-BE49-F238E27FC236}">
                <a16:creationId xmlns:a16="http://schemas.microsoft.com/office/drawing/2014/main" id="{6AD1438F-E903-23C9-C694-A6DB8D51871B}"/>
              </a:ext>
            </a:extLst>
          </p:cNvPr>
          <p:cNvGrpSpPr/>
          <p:nvPr/>
        </p:nvGrpSpPr>
        <p:grpSpPr>
          <a:xfrm>
            <a:off x="11036650" y="2625648"/>
            <a:ext cx="688658" cy="867384"/>
            <a:chOff x="8977293" y="5000027"/>
            <a:chExt cx="688658" cy="867384"/>
          </a:xfrm>
        </p:grpSpPr>
        <p:sp>
          <p:nvSpPr>
            <p:cNvPr id="225" name="Flèche : courbe vers le haut 224">
              <a:extLst>
                <a:ext uri="{FF2B5EF4-FFF2-40B4-BE49-F238E27FC236}">
                  <a16:creationId xmlns:a16="http://schemas.microsoft.com/office/drawing/2014/main" id="{F8E1FC41-844F-B157-7C26-466B17CF6DF4}"/>
                </a:ext>
              </a:extLst>
            </p:cNvPr>
            <p:cNvSpPr/>
            <p:nvPr/>
          </p:nvSpPr>
          <p:spPr>
            <a:xfrm rot="14291707">
              <a:off x="8705841" y="5271479"/>
              <a:ext cx="867384" cy="32447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8584FC2B-C3CC-F164-A26F-851CB0315698}"/>
                </a:ext>
              </a:extLst>
            </p:cNvPr>
            <p:cNvSpPr/>
            <p:nvPr/>
          </p:nvSpPr>
          <p:spPr>
            <a:xfrm>
              <a:off x="9232300" y="520510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sp>
        <p:nvSpPr>
          <p:cNvPr id="227" name="Rectangle : coins arrondis 226">
            <a:extLst>
              <a:ext uri="{FF2B5EF4-FFF2-40B4-BE49-F238E27FC236}">
                <a16:creationId xmlns:a16="http://schemas.microsoft.com/office/drawing/2014/main" id="{71197819-F3EC-E699-4FAB-384DD9012532}"/>
              </a:ext>
            </a:extLst>
          </p:cNvPr>
          <p:cNvSpPr/>
          <p:nvPr/>
        </p:nvSpPr>
        <p:spPr>
          <a:xfrm>
            <a:off x="9878700" y="2633547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</p:txBody>
      </p:sp>
      <p:grpSp>
        <p:nvGrpSpPr>
          <p:cNvPr id="228" name="Groupe 227">
            <a:extLst>
              <a:ext uri="{FF2B5EF4-FFF2-40B4-BE49-F238E27FC236}">
                <a16:creationId xmlns:a16="http://schemas.microsoft.com/office/drawing/2014/main" id="{B01E8302-82BD-CE81-C62A-8826A5645238}"/>
              </a:ext>
            </a:extLst>
          </p:cNvPr>
          <p:cNvGrpSpPr/>
          <p:nvPr/>
        </p:nvGrpSpPr>
        <p:grpSpPr>
          <a:xfrm>
            <a:off x="7114666" y="2269935"/>
            <a:ext cx="756369" cy="748371"/>
            <a:chOff x="7737114" y="5207961"/>
            <a:chExt cx="756369" cy="748371"/>
          </a:xfrm>
        </p:grpSpPr>
        <p:sp>
          <p:nvSpPr>
            <p:cNvPr id="229" name="Rectangle : coins arrondis 228">
              <a:extLst>
                <a:ext uri="{FF2B5EF4-FFF2-40B4-BE49-F238E27FC236}">
                  <a16:creationId xmlns:a16="http://schemas.microsoft.com/office/drawing/2014/main" id="{74A7D64C-DDF9-8BD4-6C92-167060C87182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</a:p>
          </p:txBody>
        </p:sp>
        <p:sp>
          <p:nvSpPr>
            <p:cNvPr id="230" name="Rectangle : coins arrondis 229">
              <a:extLst>
                <a:ext uri="{FF2B5EF4-FFF2-40B4-BE49-F238E27FC236}">
                  <a16:creationId xmlns:a16="http://schemas.microsoft.com/office/drawing/2014/main" id="{9A0F80EC-83E6-84A1-BA20-5F6C0767C3BA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231" name="Groupe 230">
            <a:extLst>
              <a:ext uri="{FF2B5EF4-FFF2-40B4-BE49-F238E27FC236}">
                <a16:creationId xmlns:a16="http://schemas.microsoft.com/office/drawing/2014/main" id="{3B9CCF96-894D-4911-1E85-280DEB37468B}"/>
              </a:ext>
            </a:extLst>
          </p:cNvPr>
          <p:cNvGrpSpPr/>
          <p:nvPr/>
        </p:nvGrpSpPr>
        <p:grpSpPr>
          <a:xfrm>
            <a:off x="10138494" y="1488959"/>
            <a:ext cx="688658" cy="867384"/>
            <a:chOff x="9883487" y="3822975"/>
            <a:chExt cx="688658" cy="867384"/>
          </a:xfrm>
        </p:grpSpPr>
        <p:sp>
          <p:nvSpPr>
            <p:cNvPr id="232" name="Flèche : courbe vers le haut 231">
              <a:extLst>
                <a:ext uri="{FF2B5EF4-FFF2-40B4-BE49-F238E27FC236}">
                  <a16:creationId xmlns:a16="http://schemas.microsoft.com/office/drawing/2014/main" id="{3CC254CD-6DF4-AD7C-5318-40E08921C768}"/>
                </a:ext>
              </a:extLst>
            </p:cNvPr>
            <p:cNvSpPr/>
            <p:nvPr/>
          </p:nvSpPr>
          <p:spPr>
            <a:xfrm rot="14291707">
              <a:off x="9612035" y="4094427"/>
              <a:ext cx="867384" cy="324479"/>
            </a:xfrm>
            <a:prstGeom prst="curved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23FADC50-27D6-D686-7879-BA7A85EC5A05}"/>
                </a:ext>
              </a:extLst>
            </p:cNvPr>
            <p:cNvSpPr/>
            <p:nvPr/>
          </p:nvSpPr>
          <p:spPr>
            <a:xfrm>
              <a:off x="10138494" y="4028048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3</a:t>
              </a:r>
            </a:p>
          </p:txBody>
        </p:sp>
      </p:grpSp>
      <p:sp>
        <p:nvSpPr>
          <p:cNvPr id="100" name="ZoneTexte 99">
            <a:extLst>
              <a:ext uri="{FF2B5EF4-FFF2-40B4-BE49-F238E27FC236}">
                <a16:creationId xmlns:a16="http://schemas.microsoft.com/office/drawing/2014/main" id="{AC69DB12-6658-CE7B-F7F9-697090F3A1AA}"/>
              </a:ext>
            </a:extLst>
          </p:cNvPr>
          <p:cNvSpPr txBox="1"/>
          <p:nvPr/>
        </p:nvSpPr>
        <p:spPr>
          <a:xfrm>
            <a:off x="528361" y="3471282"/>
            <a:ext cx="4522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9372BCA3-313A-37DC-E610-81DED62E4A1D}"/>
              </a:ext>
            </a:extLst>
          </p:cNvPr>
          <p:cNvSpPr txBox="1"/>
          <p:nvPr/>
        </p:nvSpPr>
        <p:spPr>
          <a:xfrm>
            <a:off x="515429" y="5065463"/>
            <a:ext cx="5457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f 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f =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memo[n] = f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    return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8" name="Rectangle : coins arrondis 87">
            <a:extLst>
              <a:ext uri="{FF2B5EF4-FFF2-40B4-BE49-F238E27FC236}">
                <a16:creationId xmlns:a16="http://schemas.microsoft.com/office/drawing/2014/main" id="{E74603DD-EED2-B8A2-D509-FE32F688BEA2}"/>
              </a:ext>
            </a:extLst>
          </p:cNvPr>
          <p:cNvSpPr/>
          <p:nvPr/>
        </p:nvSpPr>
        <p:spPr>
          <a:xfrm>
            <a:off x="1073506" y="5939369"/>
            <a:ext cx="1545198" cy="287233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209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Mémoïsation : implémentation</a:t>
            </a:r>
          </a:p>
        </p:txBody>
      </p:sp>
      <p:graphicFrame>
        <p:nvGraphicFramePr>
          <p:cNvPr id="26" name="Tableau 110">
            <a:extLst>
              <a:ext uri="{FF2B5EF4-FFF2-40B4-BE49-F238E27FC236}">
                <a16:creationId xmlns:a16="http://schemas.microsoft.com/office/drawing/2014/main" id="{4614DF43-70AC-05C7-D268-C066CD3E0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994318"/>
              </p:ext>
            </p:extLst>
          </p:nvPr>
        </p:nvGraphicFramePr>
        <p:xfrm>
          <a:off x="1083010" y="1974567"/>
          <a:ext cx="759161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161">
                  <a:extLst>
                    <a:ext uri="{9D8B030D-6E8A-4147-A177-3AD203B41FA5}">
                      <a16:colId xmlns:a16="http://schemas.microsoft.com/office/drawing/2014/main" val="2539474007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3774491569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575146729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3275232228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3466544915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1803424539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862842417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4165996508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784350607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4197476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Clé </a:t>
                      </a:r>
                      <a:r>
                        <a:rPr lang="fr-CH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45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/>
                        <a:t>valeur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796265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AF5B7F9-FFAD-7B6E-3376-15573626F643}"/>
              </a:ext>
            </a:extLst>
          </p:cNvPr>
          <p:cNvSpPr txBox="1"/>
          <p:nvPr/>
        </p:nvSpPr>
        <p:spPr>
          <a:xfrm>
            <a:off x="989703" y="1520676"/>
            <a:ext cx="236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Table de hachage </a:t>
            </a:r>
            <a:r>
              <a:rPr lang="fr-CH" dirty="0">
                <a:latin typeface="Consolas" panose="020B0609020204030204" pitchFamily="49" charset="0"/>
              </a:rPr>
              <a:t>memo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81E3EB9-D146-95DB-A6B1-0DA5FA60D7E1}"/>
              </a:ext>
            </a:extLst>
          </p:cNvPr>
          <p:cNvGrpSpPr/>
          <p:nvPr/>
        </p:nvGrpSpPr>
        <p:grpSpPr>
          <a:xfrm>
            <a:off x="9917056" y="1921078"/>
            <a:ext cx="1003040" cy="848657"/>
            <a:chOff x="8966719" y="3303251"/>
            <a:chExt cx="1236305" cy="8486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B0A629-1729-B8BE-1B83-912982C65DE7}"/>
                </a:ext>
              </a:extLst>
            </p:cNvPr>
            <p:cNvSpPr/>
            <p:nvPr/>
          </p:nvSpPr>
          <p:spPr>
            <a:xfrm>
              <a:off x="8966719" y="3727579"/>
              <a:ext cx="1236305" cy="4243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484C276-00BE-2955-BACD-B43675C54164}"/>
                </a:ext>
              </a:extLst>
            </p:cNvPr>
            <p:cNvSpPr/>
            <p:nvPr/>
          </p:nvSpPr>
          <p:spPr>
            <a:xfrm>
              <a:off x="8966719" y="3303251"/>
              <a:ext cx="1236305" cy="4243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 dirty="0" err="1">
                  <a:latin typeface="Consolas" panose="020B0609020204030204" pitchFamily="49" charset="0"/>
                </a:rPr>
                <a:t>fib</a:t>
              </a:r>
              <a:r>
                <a:rPr lang="fr-CH" sz="1400" dirty="0">
                  <a:latin typeface="Consolas" panose="020B0609020204030204" pitchFamily="49" charset="0"/>
                </a:rPr>
                <a:t>(n=4)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E0B00D5-DBA0-980E-5279-96B3EFC8B655}"/>
              </a:ext>
            </a:extLst>
          </p:cNvPr>
          <p:cNvGrpSpPr/>
          <p:nvPr/>
        </p:nvGrpSpPr>
        <p:grpSpPr>
          <a:xfrm>
            <a:off x="8914016" y="2769736"/>
            <a:ext cx="1545071" cy="1507921"/>
            <a:chOff x="8873505" y="2769736"/>
            <a:chExt cx="1545071" cy="1507921"/>
          </a:xfrm>
        </p:grpSpPr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FDA332AD-C07E-9DC3-F115-3FA2144E71BE}"/>
                </a:ext>
              </a:extLst>
            </p:cNvPr>
            <p:cNvCxnSpPr>
              <a:cxnSpLocks/>
              <a:stCxn id="4" idx="2"/>
              <a:endCxn id="41" idx="3"/>
            </p:cNvCxnSpPr>
            <p:nvPr/>
          </p:nvCxnSpPr>
          <p:spPr>
            <a:xfrm flipH="1">
              <a:off x="9876545" y="2769736"/>
              <a:ext cx="542031" cy="8714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CD0B1C4C-0725-8177-34B9-57A42BE75E9F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D380887-869C-169E-DE29-364F43011307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5A7DBC0-0878-C70E-489C-AAA3622BAA65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(n=3)</a:t>
                </a:r>
              </a:p>
            </p:txBody>
          </p:sp>
        </p:grp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82EF18F-8C4D-DC9C-0B30-4C15522DC6DA}"/>
              </a:ext>
            </a:extLst>
          </p:cNvPr>
          <p:cNvGrpSpPr/>
          <p:nvPr/>
        </p:nvGrpSpPr>
        <p:grpSpPr>
          <a:xfrm>
            <a:off x="2600585" y="1971221"/>
            <a:ext cx="756369" cy="748371"/>
            <a:chOff x="7737114" y="5207961"/>
            <a:chExt cx="756369" cy="748371"/>
          </a:xfrm>
        </p:grpSpPr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id="{68950834-2723-D5DF-44D6-5A4E12CBBA79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78" name="Rectangle : coins arrondis 77">
              <a:extLst>
                <a:ext uri="{FF2B5EF4-FFF2-40B4-BE49-F238E27FC236}">
                  <a16:creationId xmlns:a16="http://schemas.microsoft.com/office/drawing/2014/main" id="{803EE1A5-F7A3-AAF5-AECD-DDDF9474DCF5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8E111296-2E44-F7B2-6FD3-5381C7248B94}"/>
              </a:ext>
            </a:extLst>
          </p:cNvPr>
          <p:cNvGrpSpPr/>
          <p:nvPr/>
        </p:nvGrpSpPr>
        <p:grpSpPr>
          <a:xfrm>
            <a:off x="7910976" y="3983405"/>
            <a:ext cx="1504560" cy="1206979"/>
            <a:chOff x="8873505" y="3070678"/>
            <a:chExt cx="1504560" cy="1206979"/>
          </a:xfrm>
        </p:grpSpPr>
        <p:cxnSp>
          <p:nvCxnSpPr>
            <p:cNvPr id="156" name="Connecteur droit avec flèche 155">
              <a:extLst>
                <a:ext uri="{FF2B5EF4-FFF2-40B4-BE49-F238E27FC236}">
                  <a16:creationId xmlns:a16="http://schemas.microsoft.com/office/drawing/2014/main" id="{41B01DD6-C484-1EC3-605E-29C9B4C45122}"/>
                </a:ext>
              </a:extLst>
            </p:cNvPr>
            <p:cNvCxnSpPr>
              <a:cxnSpLocks/>
              <a:endCxn id="159" idx="3"/>
            </p:cNvCxnSpPr>
            <p:nvPr/>
          </p:nvCxnSpPr>
          <p:spPr>
            <a:xfrm flipH="1">
              <a:off x="9876545" y="3070678"/>
              <a:ext cx="501520" cy="5704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57" name="Groupe 156">
              <a:extLst>
                <a:ext uri="{FF2B5EF4-FFF2-40B4-BE49-F238E27FC236}">
                  <a16:creationId xmlns:a16="http://schemas.microsoft.com/office/drawing/2014/main" id="{8AF0D080-741D-BF36-A2F1-8DED7938F53B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10C9324-AA28-018D-7EA8-AB1AF0A615AA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1CD271C2-2533-7270-B0B8-1B43CBD53477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(n=2)</a:t>
                </a:r>
              </a:p>
            </p:txBody>
          </p:sp>
        </p:grpSp>
      </p:grpSp>
      <p:grpSp>
        <p:nvGrpSpPr>
          <p:cNvPr id="162" name="Groupe 161">
            <a:extLst>
              <a:ext uri="{FF2B5EF4-FFF2-40B4-BE49-F238E27FC236}">
                <a16:creationId xmlns:a16="http://schemas.microsoft.com/office/drawing/2014/main" id="{A66750F7-94D9-976B-9BBC-F16C72288A00}"/>
              </a:ext>
            </a:extLst>
          </p:cNvPr>
          <p:cNvGrpSpPr/>
          <p:nvPr/>
        </p:nvGrpSpPr>
        <p:grpSpPr>
          <a:xfrm>
            <a:off x="6907936" y="5190385"/>
            <a:ext cx="1504560" cy="1206979"/>
            <a:chOff x="8873505" y="3070678"/>
            <a:chExt cx="1504560" cy="1206979"/>
          </a:xfrm>
        </p:grpSpPr>
        <p:cxnSp>
          <p:nvCxnSpPr>
            <p:cNvPr id="163" name="Connecteur droit avec flèche 162">
              <a:extLst>
                <a:ext uri="{FF2B5EF4-FFF2-40B4-BE49-F238E27FC236}">
                  <a16:creationId xmlns:a16="http://schemas.microsoft.com/office/drawing/2014/main" id="{8256ADA9-7F1F-C713-BFFA-846B1AE17D9C}"/>
                </a:ext>
              </a:extLst>
            </p:cNvPr>
            <p:cNvCxnSpPr>
              <a:cxnSpLocks/>
              <a:endCxn id="166" idx="3"/>
            </p:cNvCxnSpPr>
            <p:nvPr/>
          </p:nvCxnSpPr>
          <p:spPr>
            <a:xfrm flipH="1">
              <a:off x="9876545" y="3070678"/>
              <a:ext cx="501520" cy="5704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64" name="Groupe 163">
              <a:extLst>
                <a:ext uri="{FF2B5EF4-FFF2-40B4-BE49-F238E27FC236}">
                  <a16:creationId xmlns:a16="http://schemas.microsoft.com/office/drawing/2014/main" id="{7702827B-52D3-92FB-0E0A-CA77C36CEC22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DC0798CE-5CD0-9C79-00D3-F82F93722EFE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763191E7-A3BB-B63A-5988-87EBFB2D871E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(n=1)</a:t>
                </a:r>
              </a:p>
            </p:txBody>
          </p:sp>
        </p:grpSp>
      </p:grpSp>
      <p:sp>
        <p:nvSpPr>
          <p:cNvPr id="169" name="Rectangle : coins arrondis 168">
            <a:extLst>
              <a:ext uri="{FF2B5EF4-FFF2-40B4-BE49-F238E27FC236}">
                <a16:creationId xmlns:a16="http://schemas.microsoft.com/office/drawing/2014/main" id="{FD0C6A95-2D8E-A440-D4A9-FE99035B79B3}"/>
              </a:ext>
            </a:extLst>
          </p:cNvPr>
          <p:cNvSpPr/>
          <p:nvPr/>
        </p:nvSpPr>
        <p:spPr>
          <a:xfrm>
            <a:off x="6907935" y="5974571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E8F4DC9-F629-BAF9-12B4-966374CD0449}"/>
              </a:ext>
            </a:extLst>
          </p:cNvPr>
          <p:cNvGrpSpPr/>
          <p:nvPr/>
        </p:nvGrpSpPr>
        <p:grpSpPr>
          <a:xfrm>
            <a:off x="7063141" y="4696919"/>
            <a:ext cx="743515" cy="907551"/>
            <a:chOff x="7022630" y="4997861"/>
            <a:chExt cx="743515" cy="907551"/>
          </a:xfrm>
        </p:grpSpPr>
        <p:sp>
          <p:nvSpPr>
            <p:cNvPr id="170" name="Flèche : courbe vers le haut 169">
              <a:extLst>
                <a:ext uri="{FF2B5EF4-FFF2-40B4-BE49-F238E27FC236}">
                  <a16:creationId xmlns:a16="http://schemas.microsoft.com/office/drawing/2014/main" id="{5A783566-32CA-1C01-E3AA-2488AC94CB2E}"/>
                </a:ext>
              </a:extLst>
            </p:cNvPr>
            <p:cNvSpPr/>
            <p:nvPr/>
          </p:nvSpPr>
          <p:spPr>
            <a:xfrm rot="17983401" flipV="1">
              <a:off x="7134681" y="5273948"/>
              <a:ext cx="907551" cy="35537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6DBFDC99-93D7-F52D-89B7-E93E09D083E0}"/>
                </a:ext>
              </a:extLst>
            </p:cNvPr>
            <p:cNvSpPr/>
            <p:nvPr/>
          </p:nvSpPr>
          <p:spPr>
            <a:xfrm>
              <a:off x="7022630" y="528202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grpSp>
        <p:nvGrpSpPr>
          <p:cNvPr id="176" name="Groupe 175">
            <a:extLst>
              <a:ext uri="{FF2B5EF4-FFF2-40B4-BE49-F238E27FC236}">
                <a16:creationId xmlns:a16="http://schemas.microsoft.com/office/drawing/2014/main" id="{2EA11858-2055-98CA-3AE9-93A0DA95C68C}"/>
              </a:ext>
            </a:extLst>
          </p:cNvPr>
          <p:cNvGrpSpPr/>
          <p:nvPr/>
        </p:nvGrpSpPr>
        <p:grpSpPr>
          <a:xfrm>
            <a:off x="8423860" y="5183700"/>
            <a:ext cx="1504560" cy="1205612"/>
            <a:chOff x="8371986" y="3072045"/>
            <a:chExt cx="1504560" cy="1205612"/>
          </a:xfrm>
        </p:grpSpPr>
        <p:cxnSp>
          <p:nvCxnSpPr>
            <p:cNvPr id="177" name="Connecteur droit avec flèche 176">
              <a:extLst>
                <a:ext uri="{FF2B5EF4-FFF2-40B4-BE49-F238E27FC236}">
                  <a16:creationId xmlns:a16="http://schemas.microsoft.com/office/drawing/2014/main" id="{28C2F185-F788-0A32-C05F-F7374BBB5167}"/>
                </a:ext>
              </a:extLst>
            </p:cNvPr>
            <p:cNvCxnSpPr>
              <a:cxnSpLocks/>
              <a:endCxn id="180" idx="1"/>
            </p:cNvCxnSpPr>
            <p:nvPr/>
          </p:nvCxnSpPr>
          <p:spPr>
            <a:xfrm>
              <a:off x="8371986" y="3072045"/>
              <a:ext cx="501519" cy="5691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78" name="Groupe 177">
              <a:extLst>
                <a:ext uri="{FF2B5EF4-FFF2-40B4-BE49-F238E27FC236}">
                  <a16:creationId xmlns:a16="http://schemas.microsoft.com/office/drawing/2014/main" id="{821C2C58-B91A-C73D-4D1D-4E18929FEA7E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1A42CE6-100A-18AC-6DDD-1A7641466330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68E2883B-31D2-82A7-90D4-C3E5E0D2A0F8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(n=0)</a:t>
                </a:r>
              </a:p>
            </p:txBody>
          </p:sp>
        </p:grpSp>
      </p:grpSp>
      <p:sp>
        <p:nvSpPr>
          <p:cNvPr id="186" name="Rectangle : coins arrondis 185">
            <a:extLst>
              <a:ext uri="{FF2B5EF4-FFF2-40B4-BE49-F238E27FC236}">
                <a16:creationId xmlns:a16="http://schemas.microsoft.com/office/drawing/2014/main" id="{C9AC3C98-834E-896C-FAED-4EF458123F31}"/>
              </a:ext>
            </a:extLst>
          </p:cNvPr>
          <p:cNvSpPr/>
          <p:nvPr/>
        </p:nvSpPr>
        <p:spPr>
          <a:xfrm>
            <a:off x="8925379" y="5958299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grpSp>
        <p:nvGrpSpPr>
          <p:cNvPr id="187" name="Groupe 186">
            <a:extLst>
              <a:ext uri="{FF2B5EF4-FFF2-40B4-BE49-F238E27FC236}">
                <a16:creationId xmlns:a16="http://schemas.microsoft.com/office/drawing/2014/main" id="{55B4956F-CFE8-1469-BD7F-165F3E6EBE40}"/>
              </a:ext>
            </a:extLst>
          </p:cNvPr>
          <p:cNvGrpSpPr/>
          <p:nvPr/>
        </p:nvGrpSpPr>
        <p:grpSpPr>
          <a:xfrm>
            <a:off x="4120027" y="1974565"/>
            <a:ext cx="756369" cy="748371"/>
            <a:chOff x="7737114" y="5207961"/>
            <a:chExt cx="756369" cy="748371"/>
          </a:xfrm>
        </p:grpSpPr>
        <p:sp>
          <p:nvSpPr>
            <p:cNvPr id="188" name="Rectangle : coins arrondis 187">
              <a:extLst>
                <a:ext uri="{FF2B5EF4-FFF2-40B4-BE49-F238E27FC236}">
                  <a16:creationId xmlns:a16="http://schemas.microsoft.com/office/drawing/2014/main" id="{861FBB83-4879-0C0F-E45F-C6F72B954703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  <p:sp>
          <p:nvSpPr>
            <p:cNvPr id="189" name="Rectangle : coins arrondis 188">
              <a:extLst>
                <a:ext uri="{FF2B5EF4-FFF2-40B4-BE49-F238E27FC236}">
                  <a16:creationId xmlns:a16="http://schemas.microsoft.com/office/drawing/2014/main" id="{476726A7-0CD9-6F3B-DE84-640B335FECD5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D3D4C5F-4D73-0012-6CB0-6C7B6FE955BC}"/>
              </a:ext>
            </a:extLst>
          </p:cNvPr>
          <p:cNvGrpSpPr/>
          <p:nvPr/>
        </p:nvGrpSpPr>
        <p:grpSpPr>
          <a:xfrm>
            <a:off x="9017804" y="4699085"/>
            <a:ext cx="688658" cy="867384"/>
            <a:chOff x="8977293" y="5000027"/>
            <a:chExt cx="688658" cy="867384"/>
          </a:xfrm>
        </p:grpSpPr>
        <p:sp>
          <p:nvSpPr>
            <p:cNvPr id="190" name="Flèche : courbe vers le haut 189">
              <a:extLst>
                <a:ext uri="{FF2B5EF4-FFF2-40B4-BE49-F238E27FC236}">
                  <a16:creationId xmlns:a16="http://schemas.microsoft.com/office/drawing/2014/main" id="{26EEF5EF-28C7-6C3B-7CC1-26E5F8E6842F}"/>
                </a:ext>
              </a:extLst>
            </p:cNvPr>
            <p:cNvSpPr/>
            <p:nvPr/>
          </p:nvSpPr>
          <p:spPr>
            <a:xfrm rot="14291707">
              <a:off x="8705841" y="5271479"/>
              <a:ext cx="867384" cy="32447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B347137-4035-41B1-6CDF-6570E572C9DA}"/>
                </a:ext>
              </a:extLst>
            </p:cNvPr>
            <p:cNvSpPr/>
            <p:nvPr/>
          </p:nvSpPr>
          <p:spPr>
            <a:xfrm>
              <a:off x="9232300" y="520510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0</a:t>
              </a:r>
            </a:p>
          </p:txBody>
        </p:sp>
      </p:grpSp>
      <p:sp>
        <p:nvSpPr>
          <p:cNvPr id="192" name="Rectangle : coins arrondis 191">
            <a:extLst>
              <a:ext uri="{FF2B5EF4-FFF2-40B4-BE49-F238E27FC236}">
                <a16:creationId xmlns:a16="http://schemas.microsoft.com/office/drawing/2014/main" id="{F13132E5-7F35-5268-9A89-C800F3158A70}"/>
              </a:ext>
            </a:extLst>
          </p:cNvPr>
          <p:cNvSpPr/>
          <p:nvPr/>
        </p:nvSpPr>
        <p:spPr>
          <a:xfrm>
            <a:off x="7909412" y="4764521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193" name="Groupe 192">
            <a:extLst>
              <a:ext uri="{FF2B5EF4-FFF2-40B4-BE49-F238E27FC236}">
                <a16:creationId xmlns:a16="http://schemas.microsoft.com/office/drawing/2014/main" id="{DDB17713-405B-7005-55AE-3DEC2E0D4553}"/>
              </a:ext>
            </a:extLst>
          </p:cNvPr>
          <p:cNvGrpSpPr/>
          <p:nvPr/>
        </p:nvGrpSpPr>
        <p:grpSpPr>
          <a:xfrm>
            <a:off x="5635735" y="1971221"/>
            <a:ext cx="756369" cy="748371"/>
            <a:chOff x="7737114" y="5207961"/>
            <a:chExt cx="756369" cy="748371"/>
          </a:xfrm>
        </p:grpSpPr>
        <p:sp>
          <p:nvSpPr>
            <p:cNvPr id="194" name="Rectangle : coins arrondis 193">
              <a:extLst>
                <a:ext uri="{FF2B5EF4-FFF2-40B4-BE49-F238E27FC236}">
                  <a16:creationId xmlns:a16="http://schemas.microsoft.com/office/drawing/2014/main" id="{AE5A4FCA-A117-50DC-7144-B860F88A6415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195" name="Rectangle : coins arrondis 194">
              <a:extLst>
                <a:ext uri="{FF2B5EF4-FFF2-40B4-BE49-F238E27FC236}">
                  <a16:creationId xmlns:a16="http://schemas.microsoft.com/office/drawing/2014/main" id="{C7071986-D7C4-A03F-77DC-C5C580D4C9A2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96" name="Groupe 195">
            <a:extLst>
              <a:ext uri="{FF2B5EF4-FFF2-40B4-BE49-F238E27FC236}">
                <a16:creationId xmlns:a16="http://schemas.microsoft.com/office/drawing/2014/main" id="{EDEF33C3-53A5-F35C-AE71-762C3C813185}"/>
              </a:ext>
            </a:extLst>
          </p:cNvPr>
          <p:cNvGrpSpPr/>
          <p:nvPr/>
        </p:nvGrpSpPr>
        <p:grpSpPr>
          <a:xfrm>
            <a:off x="8040739" y="3522940"/>
            <a:ext cx="743515" cy="907551"/>
            <a:chOff x="7022630" y="4997861"/>
            <a:chExt cx="743515" cy="907551"/>
          </a:xfrm>
        </p:grpSpPr>
        <p:sp>
          <p:nvSpPr>
            <p:cNvPr id="197" name="Flèche : courbe vers le haut 196">
              <a:extLst>
                <a:ext uri="{FF2B5EF4-FFF2-40B4-BE49-F238E27FC236}">
                  <a16:creationId xmlns:a16="http://schemas.microsoft.com/office/drawing/2014/main" id="{970C5807-F72A-4EDE-9993-ECD9F4773B6E}"/>
                </a:ext>
              </a:extLst>
            </p:cNvPr>
            <p:cNvSpPr/>
            <p:nvPr/>
          </p:nvSpPr>
          <p:spPr>
            <a:xfrm rot="17983401" flipV="1">
              <a:off x="7134681" y="5273948"/>
              <a:ext cx="907551" cy="35537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E3428898-6C5D-279E-C1AA-D582D672F51C}"/>
                </a:ext>
              </a:extLst>
            </p:cNvPr>
            <p:cNvSpPr/>
            <p:nvPr/>
          </p:nvSpPr>
          <p:spPr>
            <a:xfrm>
              <a:off x="7022630" y="528202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grpSp>
        <p:nvGrpSpPr>
          <p:cNvPr id="199" name="Groupe 198">
            <a:extLst>
              <a:ext uri="{FF2B5EF4-FFF2-40B4-BE49-F238E27FC236}">
                <a16:creationId xmlns:a16="http://schemas.microsoft.com/office/drawing/2014/main" id="{7951E3E5-DD29-0621-979C-6E61A233CD52}"/>
              </a:ext>
            </a:extLst>
          </p:cNvPr>
          <p:cNvGrpSpPr/>
          <p:nvPr/>
        </p:nvGrpSpPr>
        <p:grpSpPr>
          <a:xfrm>
            <a:off x="9436123" y="3973154"/>
            <a:ext cx="1504560" cy="1205612"/>
            <a:chOff x="8371986" y="3072045"/>
            <a:chExt cx="1504560" cy="1205612"/>
          </a:xfrm>
        </p:grpSpPr>
        <p:cxnSp>
          <p:nvCxnSpPr>
            <p:cNvPr id="200" name="Connecteur droit avec flèche 199">
              <a:extLst>
                <a:ext uri="{FF2B5EF4-FFF2-40B4-BE49-F238E27FC236}">
                  <a16:creationId xmlns:a16="http://schemas.microsoft.com/office/drawing/2014/main" id="{3479EDB5-D3B4-4ACB-57DD-639C68CABD94}"/>
                </a:ext>
              </a:extLst>
            </p:cNvPr>
            <p:cNvCxnSpPr>
              <a:cxnSpLocks/>
              <a:endCxn id="203" idx="1"/>
            </p:cNvCxnSpPr>
            <p:nvPr/>
          </p:nvCxnSpPr>
          <p:spPr>
            <a:xfrm>
              <a:off x="8371986" y="3072045"/>
              <a:ext cx="501519" cy="5691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1" name="Groupe 200">
              <a:extLst>
                <a:ext uri="{FF2B5EF4-FFF2-40B4-BE49-F238E27FC236}">
                  <a16:creationId xmlns:a16="http://schemas.microsoft.com/office/drawing/2014/main" id="{1599786B-F883-553C-66D0-94E68FA8E486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D324591B-FCCA-E61B-563C-4A56E8D61164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B9CE0D3-ECC9-46BA-EDCB-4374FA194163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(n=1)</a:t>
                </a:r>
              </a:p>
            </p:txBody>
          </p:sp>
        </p:grpSp>
      </p:grpSp>
      <p:sp>
        <p:nvSpPr>
          <p:cNvPr id="204" name="Rectangle : coins arrondis 203">
            <a:extLst>
              <a:ext uri="{FF2B5EF4-FFF2-40B4-BE49-F238E27FC236}">
                <a16:creationId xmlns:a16="http://schemas.microsoft.com/office/drawing/2014/main" id="{F1775DFD-7060-227B-4AE1-0AF13E1AD0F9}"/>
              </a:ext>
            </a:extLst>
          </p:cNvPr>
          <p:cNvSpPr/>
          <p:nvPr/>
        </p:nvSpPr>
        <p:spPr>
          <a:xfrm>
            <a:off x="9937642" y="4757842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F52005DF-C4AB-E5CB-777E-8D5B6B623932}"/>
              </a:ext>
            </a:extLst>
          </p:cNvPr>
          <p:cNvGrpSpPr/>
          <p:nvPr/>
        </p:nvGrpSpPr>
        <p:grpSpPr>
          <a:xfrm>
            <a:off x="10041796" y="3487781"/>
            <a:ext cx="688658" cy="867384"/>
            <a:chOff x="8977293" y="5000027"/>
            <a:chExt cx="688658" cy="867384"/>
          </a:xfrm>
        </p:grpSpPr>
        <p:sp>
          <p:nvSpPr>
            <p:cNvPr id="206" name="Flèche : courbe vers le haut 205">
              <a:extLst>
                <a:ext uri="{FF2B5EF4-FFF2-40B4-BE49-F238E27FC236}">
                  <a16:creationId xmlns:a16="http://schemas.microsoft.com/office/drawing/2014/main" id="{3C973304-C61B-9551-9F8A-C5D5109BCB9A}"/>
                </a:ext>
              </a:extLst>
            </p:cNvPr>
            <p:cNvSpPr/>
            <p:nvPr/>
          </p:nvSpPr>
          <p:spPr>
            <a:xfrm rot="14291707">
              <a:off x="8705841" y="5271479"/>
              <a:ext cx="867384" cy="32447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B51664CE-4A86-E793-DB9C-02AEBB244A2C}"/>
                </a:ext>
              </a:extLst>
            </p:cNvPr>
            <p:cNvSpPr/>
            <p:nvPr/>
          </p:nvSpPr>
          <p:spPr>
            <a:xfrm>
              <a:off x="9232300" y="520510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sp>
        <p:nvSpPr>
          <p:cNvPr id="208" name="Rectangle : coins arrondis 207">
            <a:extLst>
              <a:ext uri="{FF2B5EF4-FFF2-40B4-BE49-F238E27FC236}">
                <a16:creationId xmlns:a16="http://schemas.microsoft.com/office/drawing/2014/main" id="{2CF17AE1-6E17-B647-E445-AE149C7706DB}"/>
              </a:ext>
            </a:extLst>
          </p:cNvPr>
          <p:cNvSpPr/>
          <p:nvPr/>
        </p:nvSpPr>
        <p:spPr>
          <a:xfrm>
            <a:off x="8906397" y="3551610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grpSp>
        <p:nvGrpSpPr>
          <p:cNvPr id="209" name="Groupe 208">
            <a:extLst>
              <a:ext uri="{FF2B5EF4-FFF2-40B4-BE49-F238E27FC236}">
                <a16:creationId xmlns:a16="http://schemas.microsoft.com/office/drawing/2014/main" id="{5972CD37-916F-D6C3-8785-43D25992A3C0}"/>
              </a:ext>
            </a:extLst>
          </p:cNvPr>
          <p:cNvGrpSpPr/>
          <p:nvPr/>
        </p:nvGrpSpPr>
        <p:grpSpPr>
          <a:xfrm>
            <a:off x="4872218" y="1971221"/>
            <a:ext cx="756369" cy="748371"/>
            <a:chOff x="7737114" y="5207961"/>
            <a:chExt cx="756369" cy="748371"/>
          </a:xfrm>
        </p:grpSpPr>
        <p:sp>
          <p:nvSpPr>
            <p:cNvPr id="210" name="Rectangle : coins arrondis 209">
              <a:extLst>
                <a:ext uri="{FF2B5EF4-FFF2-40B4-BE49-F238E27FC236}">
                  <a16:creationId xmlns:a16="http://schemas.microsoft.com/office/drawing/2014/main" id="{75073516-FF37-1142-D5C3-9E5664FF4EFB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  <p:sp>
          <p:nvSpPr>
            <p:cNvPr id="211" name="Rectangle : coins arrondis 210">
              <a:extLst>
                <a:ext uri="{FF2B5EF4-FFF2-40B4-BE49-F238E27FC236}">
                  <a16:creationId xmlns:a16="http://schemas.microsoft.com/office/drawing/2014/main" id="{F02127CF-FD28-5F2D-5760-ECFAD169DBA6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12" name="Groupe 211">
            <a:extLst>
              <a:ext uri="{FF2B5EF4-FFF2-40B4-BE49-F238E27FC236}">
                <a16:creationId xmlns:a16="http://schemas.microsoft.com/office/drawing/2014/main" id="{2A5D8302-6D9E-EF8B-78A9-2A4392FB1395}"/>
              </a:ext>
            </a:extLst>
          </p:cNvPr>
          <p:cNvGrpSpPr/>
          <p:nvPr/>
        </p:nvGrpSpPr>
        <p:grpSpPr>
          <a:xfrm>
            <a:off x="9036159" y="2312709"/>
            <a:ext cx="743515" cy="907551"/>
            <a:chOff x="7022630" y="4997861"/>
            <a:chExt cx="743515" cy="907551"/>
          </a:xfrm>
        </p:grpSpPr>
        <p:sp>
          <p:nvSpPr>
            <p:cNvPr id="213" name="Flèche : courbe vers le haut 212">
              <a:extLst>
                <a:ext uri="{FF2B5EF4-FFF2-40B4-BE49-F238E27FC236}">
                  <a16:creationId xmlns:a16="http://schemas.microsoft.com/office/drawing/2014/main" id="{DBB1C5FE-4EE1-548D-6C9F-39612F783036}"/>
                </a:ext>
              </a:extLst>
            </p:cNvPr>
            <p:cNvSpPr/>
            <p:nvPr/>
          </p:nvSpPr>
          <p:spPr>
            <a:xfrm rot="17983401" flipV="1">
              <a:off x="7134681" y="5273948"/>
              <a:ext cx="907551" cy="35537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23258B68-3EB2-5716-1D8B-3C5F752598D3}"/>
                </a:ext>
              </a:extLst>
            </p:cNvPr>
            <p:cNvSpPr/>
            <p:nvPr/>
          </p:nvSpPr>
          <p:spPr>
            <a:xfrm>
              <a:off x="7022630" y="528202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2</a:t>
              </a:r>
            </a:p>
          </p:txBody>
        </p:sp>
      </p:grpSp>
      <p:grpSp>
        <p:nvGrpSpPr>
          <p:cNvPr id="215" name="Groupe 214">
            <a:extLst>
              <a:ext uri="{FF2B5EF4-FFF2-40B4-BE49-F238E27FC236}">
                <a16:creationId xmlns:a16="http://schemas.microsoft.com/office/drawing/2014/main" id="{0CC7A1EE-0BB4-DDC9-D327-4BD838A4A2B9}"/>
              </a:ext>
            </a:extLst>
          </p:cNvPr>
          <p:cNvGrpSpPr/>
          <p:nvPr/>
        </p:nvGrpSpPr>
        <p:grpSpPr>
          <a:xfrm>
            <a:off x="10428530" y="2759266"/>
            <a:ext cx="1504560" cy="1205612"/>
            <a:chOff x="8371986" y="3072045"/>
            <a:chExt cx="1504560" cy="1205612"/>
          </a:xfrm>
        </p:grpSpPr>
        <p:cxnSp>
          <p:nvCxnSpPr>
            <p:cNvPr id="216" name="Connecteur droit avec flèche 215">
              <a:extLst>
                <a:ext uri="{FF2B5EF4-FFF2-40B4-BE49-F238E27FC236}">
                  <a16:creationId xmlns:a16="http://schemas.microsoft.com/office/drawing/2014/main" id="{67BD1CCA-FFB8-2D9E-8143-064F03D62C58}"/>
                </a:ext>
              </a:extLst>
            </p:cNvPr>
            <p:cNvCxnSpPr>
              <a:cxnSpLocks/>
              <a:endCxn id="219" idx="1"/>
            </p:cNvCxnSpPr>
            <p:nvPr/>
          </p:nvCxnSpPr>
          <p:spPr>
            <a:xfrm>
              <a:off x="8371986" y="3072045"/>
              <a:ext cx="501519" cy="5691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17" name="Groupe 216">
              <a:extLst>
                <a:ext uri="{FF2B5EF4-FFF2-40B4-BE49-F238E27FC236}">
                  <a16:creationId xmlns:a16="http://schemas.microsoft.com/office/drawing/2014/main" id="{F378A455-4497-22D6-DBE3-DAC5E66D1954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F65D886A-0A4E-F0F1-ED06-E75B6E118709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68DB940-5F33-F3A2-2A6C-5054FE909DAB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(n=2)</a:t>
                </a:r>
              </a:p>
            </p:txBody>
          </p:sp>
        </p:grpSp>
      </p:grpSp>
      <p:sp>
        <p:nvSpPr>
          <p:cNvPr id="223" name="Rectangle : coins arrondis 222">
            <a:extLst>
              <a:ext uri="{FF2B5EF4-FFF2-40B4-BE49-F238E27FC236}">
                <a16:creationId xmlns:a16="http://schemas.microsoft.com/office/drawing/2014/main" id="{22E8C830-AE1B-23A6-2904-D529DE4DC5D0}"/>
              </a:ext>
            </a:extLst>
          </p:cNvPr>
          <p:cNvSpPr/>
          <p:nvPr/>
        </p:nvSpPr>
        <p:spPr>
          <a:xfrm>
            <a:off x="10929644" y="3541998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224" name="Groupe 223">
            <a:extLst>
              <a:ext uri="{FF2B5EF4-FFF2-40B4-BE49-F238E27FC236}">
                <a16:creationId xmlns:a16="http://schemas.microsoft.com/office/drawing/2014/main" id="{6AD1438F-E903-23C9-C694-A6DB8D51871B}"/>
              </a:ext>
            </a:extLst>
          </p:cNvPr>
          <p:cNvGrpSpPr/>
          <p:nvPr/>
        </p:nvGrpSpPr>
        <p:grpSpPr>
          <a:xfrm>
            <a:off x="11077161" y="2324706"/>
            <a:ext cx="688658" cy="867384"/>
            <a:chOff x="8977293" y="5000027"/>
            <a:chExt cx="688658" cy="867384"/>
          </a:xfrm>
        </p:grpSpPr>
        <p:sp>
          <p:nvSpPr>
            <p:cNvPr id="225" name="Flèche : courbe vers le haut 224">
              <a:extLst>
                <a:ext uri="{FF2B5EF4-FFF2-40B4-BE49-F238E27FC236}">
                  <a16:creationId xmlns:a16="http://schemas.microsoft.com/office/drawing/2014/main" id="{F8E1FC41-844F-B157-7C26-466B17CF6DF4}"/>
                </a:ext>
              </a:extLst>
            </p:cNvPr>
            <p:cNvSpPr/>
            <p:nvPr/>
          </p:nvSpPr>
          <p:spPr>
            <a:xfrm rot="14291707">
              <a:off x="8705841" y="5271479"/>
              <a:ext cx="867384" cy="32447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8584FC2B-C3CC-F164-A26F-851CB0315698}"/>
                </a:ext>
              </a:extLst>
            </p:cNvPr>
            <p:cNvSpPr/>
            <p:nvPr/>
          </p:nvSpPr>
          <p:spPr>
            <a:xfrm>
              <a:off x="9232300" y="520510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sp>
        <p:nvSpPr>
          <p:cNvPr id="227" name="Rectangle : coins arrondis 226">
            <a:extLst>
              <a:ext uri="{FF2B5EF4-FFF2-40B4-BE49-F238E27FC236}">
                <a16:creationId xmlns:a16="http://schemas.microsoft.com/office/drawing/2014/main" id="{71197819-F3EC-E699-4FAB-384DD9012532}"/>
              </a:ext>
            </a:extLst>
          </p:cNvPr>
          <p:cNvSpPr/>
          <p:nvPr/>
        </p:nvSpPr>
        <p:spPr>
          <a:xfrm>
            <a:off x="9919211" y="2332605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</p:txBody>
      </p:sp>
      <p:grpSp>
        <p:nvGrpSpPr>
          <p:cNvPr id="228" name="Groupe 227">
            <a:extLst>
              <a:ext uri="{FF2B5EF4-FFF2-40B4-BE49-F238E27FC236}">
                <a16:creationId xmlns:a16="http://schemas.microsoft.com/office/drawing/2014/main" id="{B01E8302-82BD-CE81-C62A-8826A5645238}"/>
              </a:ext>
            </a:extLst>
          </p:cNvPr>
          <p:cNvGrpSpPr/>
          <p:nvPr/>
        </p:nvGrpSpPr>
        <p:grpSpPr>
          <a:xfrm>
            <a:off x="7155177" y="1968993"/>
            <a:ext cx="756369" cy="748371"/>
            <a:chOff x="7737114" y="5207961"/>
            <a:chExt cx="756369" cy="748371"/>
          </a:xfrm>
        </p:grpSpPr>
        <p:sp>
          <p:nvSpPr>
            <p:cNvPr id="229" name="Rectangle : coins arrondis 228">
              <a:extLst>
                <a:ext uri="{FF2B5EF4-FFF2-40B4-BE49-F238E27FC236}">
                  <a16:creationId xmlns:a16="http://schemas.microsoft.com/office/drawing/2014/main" id="{74A7D64C-DDF9-8BD4-6C92-167060C87182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</a:p>
          </p:txBody>
        </p:sp>
        <p:sp>
          <p:nvSpPr>
            <p:cNvPr id="230" name="Rectangle : coins arrondis 229">
              <a:extLst>
                <a:ext uri="{FF2B5EF4-FFF2-40B4-BE49-F238E27FC236}">
                  <a16:creationId xmlns:a16="http://schemas.microsoft.com/office/drawing/2014/main" id="{9A0F80EC-83E6-84A1-BA20-5F6C0767C3BA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231" name="Groupe 230">
            <a:extLst>
              <a:ext uri="{FF2B5EF4-FFF2-40B4-BE49-F238E27FC236}">
                <a16:creationId xmlns:a16="http://schemas.microsoft.com/office/drawing/2014/main" id="{3B9CCF96-894D-4911-1E85-280DEB37468B}"/>
              </a:ext>
            </a:extLst>
          </p:cNvPr>
          <p:cNvGrpSpPr/>
          <p:nvPr/>
        </p:nvGrpSpPr>
        <p:grpSpPr>
          <a:xfrm>
            <a:off x="10179005" y="1188017"/>
            <a:ext cx="688658" cy="867384"/>
            <a:chOff x="9883487" y="3822975"/>
            <a:chExt cx="688658" cy="867384"/>
          </a:xfrm>
        </p:grpSpPr>
        <p:sp>
          <p:nvSpPr>
            <p:cNvPr id="232" name="Flèche : courbe vers le haut 231">
              <a:extLst>
                <a:ext uri="{FF2B5EF4-FFF2-40B4-BE49-F238E27FC236}">
                  <a16:creationId xmlns:a16="http://schemas.microsoft.com/office/drawing/2014/main" id="{3CC254CD-6DF4-AD7C-5318-40E08921C768}"/>
                </a:ext>
              </a:extLst>
            </p:cNvPr>
            <p:cNvSpPr/>
            <p:nvPr/>
          </p:nvSpPr>
          <p:spPr>
            <a:xfrm rot="14291707">
              <a:off x="9612035" y="4094427"/>
              <a:ext cx="867384" cy="324479"/>
            </a:xfrm>
            <a:prstGeom prst="curved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23FADC50-27D6-D686-7879-BA7A85EC5A05}"/>
                </a:ext>
              </a:extLst>
            </p:cNvPr>
            <p:cNvSpPr/>
            <p:nvPr/>
          </p:nvSpPr>
          <p:spPr>
            <a:xfrm>
              <a:off x="10138494" y="4028048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3</a:t>
              </a:r>
            </a:p>
          </p:txBody>
        </p:sp>
      </p:grpSp>
      <p:sp>
        <p:nvSpPr>
          <p:cNvPr id="100" name="ZoneTexte 99">
            <a:extLst>
              <a:ext uri="{FF2B5EF4-FFF2-40B4-BE49-F238E27FC236}">
                <a16:creationId xmlns:a16="http://schemas.microsoft.com/office/drawing/2014/main" id="{AC69DB12-6658-CE7B-F7F9-697090F3A1AA}"/>
              </a:ext>
            </a:extLst>
          </p:cNvPr>
          <p:cNvSpPr txBox="1"/>
          <p:nvPr/>
        </p:nvSpPr>
        <p:spPr>
          <a:xfrm>
            <a:off x="568872" y="3170340"/>
            <a:ext cx="4522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9372BCA3-313A-37DC-E610-81DED62E4A1D}"/>
              </a:ext>
            </a:extLst>
          </p:cNvPr>
          <p:cNvSpPr txBox="1"/>
          <p:nvPr/>
        </p:nvSpPr>
        <p:spPr>
          <a:xfrm>
            <a:off x="555940" y="4764521"/>
            <a:ext cx="54579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in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memo: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memo[n]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f 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f =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memo[n] = f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    return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8" name="Rectangle : coins arrondis 87">
            <a:extLst>
              <a:ext uri="{FF2B5EF4-FFF2-40B4-BE49-F238E27FC236}">
                <a16:creationId xmlns:a16="http://schemas.microsoft.com/office/drawing/2014/main" id="{E74603DD-EED2-B8A2-D509-FE32F688BEA2}"/>
              </a:ext>
            </a:extLst>
          </p:cNvPr>
          <p:cNvSpPr/>
          <p:nvPr/>
        </p:nvSpPr>
        <p:spPr>
          <a:xfrm>
            <a:off x="1140765" y="5078058"/>
            <a:ext cx="3544726" cy="287233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Mémoïsation : implémentation</a:t>
            </a:r>
          </a:p>
        </p:txBody>
      </p:sp>
      <p:graphicFrame>
        <p:nvGraphicFramePr>
          <p:cNvPr id="26" name="Tableau 110">
            <a:extLst>
              <a:ext uri="{FF2B5EF4-FFF2-40B4-BE49-F238E27FC236}">
                <a16:creationId xmlns:a16="http://schemas.microsoft.com/office/drawing/2014/main" id="{4614DF43-70AC-05C7-D268-C066CD3E00E8}"/>
              </a:ext>
            </a:extLst>
          </p:cNvPr>
          <p:cNvGraphicFramePr>
            <a:graphicFrameLocks noGrp="1"/>
          </p:cNvGraphicFramePr>
          <p:nvPr/>
        </p:nvGraphicFramePr>
        <p:xfrm>
          <a:off x="1042499" y="2275509"/>
          <a:ext cx="759161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161">
                  <a:extLst>
                    <a:ext uri="{9D8B030D-6E8A-4147-A177-3AD203B41FA5}">
                      <a16:colId xmlns:a16="http://schemas.microsoft.com/office/drawing/2014/main" val="2539474007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3774491569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575146729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3275232228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3466544915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1803424539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862842417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4165996508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784350607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4197476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Clé </a:t>
                      </a:r>
                      <a:r>
                        <a:rPr lang="fr-CH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45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/>
                        <a:t>valeur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796265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AF5B7F9-FFAD-7B6E-3376-15573626F643}"/>
              </a:ext>
            </a:extLst>
          </p:cNvPr>
          <p:cNvSpPr txBox="1"/>
          <p:nvPr/>
        </p:nvSpPr>
        <p:spPr>
          <a:xfrm>
            <a:off x="949192" y="1821618"/>
            <a:ext cx="236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Table de hachage </a:t>
            </a:r>
            <a:r>
              <a:rPr lang="fr-CH" dirty="0">
                <a:latin typeface="Consolas" panose="020B0609020204030204" pitchFamily="49" charset="0"/>
              </a:rPr>
              <a:t>memo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81E3EB9-D146-95DB-A6B1-0DA5FA60D7E1}"/>
              </a:ext>
            </a:extLst>
          </p:cNvPr>
          <p:cNvGrpSpPr/>
          <p:nvPr/>
        </p:nvGrpSpPr>
        <p:grpSpPr>
          <a:xfrm>
            <a:off x="9876545" y="2222020"/>
            <a:ext cx="1003040" cy="848657"/>
            <a:chOff x="8966719" y="3303251"/>
            <a:chExt cx="1236305" cy="8486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B0A629-1729-B8BE-1B83-912982C65DE7}"/>
                </a:ext>
              </a:extLst>
            </p:cNvPr>
            <p:cNvSpPr/>
            <p:nvPr/>
          </p:nvSpPr>
          <p:spPr>
            <a:xfrm>
              <a:off x="8966719" y="3727579"/>
              <a:ext cx="1236305" cy="4243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484C276-00BE-2955-BACD-B43675C54164}"/>
                </a:ext>
              </a:extLst>
            </p:cNvPr>
            <p:cNvSpPr/>
            <p:nvPr/>
          </p:nvSpPr>
          <p:spPr>
            <a:xfrm>
              <a:off x="8966719" y="3303251"/>
              <a:ext cx="1236305" cy="4243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 dirty="0" err="1">
                  <a:latin typeface="Consolas" panose="020B0609020204030204" pitchFamily="49" charset="0"/>
                </a:rPr>
                <a:t>fib</a:t>
              </a:r>
              <a:r>
                <a:rPr lang="fr-CH" sz="1400" dirty="0">
                  <a:latin typeface="Consolas" panose="020B0609020204030204" pitchFamily="49" charset="0"/>
                </a:rPr>
                <a:t>(n=4)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E0B00D5-DBA0-980E-5279-96B3EFC8B655}"/>
              </a:ext>
            </a:extLst>
          </p:cNvPr>
          <p:cNvGrpSpPr/>
          <p:nvPr/>
        </p:nvGrpSpPr>
        <p:grpSpPr>
          <a:xfrm>
            <a:off x="8873505" y="3070678"/>
            <a:ext cx="1504560" cy="1206979"/>
            <a:chOff x="8873505" y="3070678"/>
            <a:chExt cx="1504560" cy="1206979"/>
          </a:xfrm>
        </p:grpSpPr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FDA332AD-C07E-9DC3-F115-3FA2144E71BE}"/>
                </a:ext>
              </a:extLst>
            </p:cNvPr>
            <p:cNvCxnSpPr>
              <a:cxnSpLocks/>
              <a:stCxn id="4" idx="2"/>
              <a:endCxn id="41" idx="3"/>
            </p:cNvCxnSpPr>
            <p:nvPr/>
          </p:nvCxnSpPr>
          <p:spPr>
            <a:xfrm flipH="1">
              <a:off x="9876545" y="3070678"/>
              <a:ext cx="501520" cy="5704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CD0B1C4C-0725-8177-34B9-57A42BE75E9F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D380887-869C-169E-DE29-364F43011307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5A7DBC0-0878-C70E-489C-AAA3622BAA65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(n=3)</a:t>
                </a:r>
              </a:p>
            </p:txBody>
          </p:sp>
        </p:grp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82EF18F-8C4D-DC9C-0B30-4C15522DC6DA}"/>
              </a:ext>
            </a:extLst>
          </p:cNvPr>
          <p:cNvGrpSpPr/>
          <p:nvPr/>
        </p:nvGrpSpPr>
        <p:grpSpPr>
          <a:xfrm>
            <a:off x="2560074" y="2272163"/>
            <a:ext cx="756369" cy="748371"/>
            <a:chOff x="7737114" y="5207961"/>
            <a:chExt cx="756369" cy="748371"/>
          </a:xfrm>
        </p:grpSpPr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id="{68950834-2723-D5DF-44D6-5A4E12CBBA79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78" name="Rectangle : coins arrondis 77">
              <a:extLst>
                <a:ext uri="{FF2B5EF4-FFF2-40B4-BE49-F238E27FC236}">
                  <a16:creationId xmlns:a16="http://schemas.microsoft.com/office/drawing/2014/main" id="{803EE1A5-F7A3-AAF5-AECD-DDDF9474DCF5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8E111296-2E44-F7B2-6FD3-5381C7248B94}"/>
              </a:ext>
            </a:extLst>
          </p:cNvPr>
          <p:cNvGrpSpPr/>
          <p:nvPr/>
        </p:nvGrpSpPr>
        <p:grpSpPr>
          <a:xfrm>
            <a:off x="7870465" y="4284347"/>
            <a:ext cx="1504560" cy="1206979"/>
            <a:chOff x="8873505" y="3070678"/>
            <a:chExt cx="1504560" cy="1206979"/>
          </a:xfrm>
        </p:grpSpPr>
        <p:cxnSp>
          <p:nvCxnSpPr>
            <p:cNvPr id="156" name="Connecteur droit avec flèche 155">
              <a:extLst>
                <a:ext uri="{FF2B5EF4-FFF2-40B4-BE49-F238E27FC236}">
                  <a16:creationId xmlns:a16="http://schemas.microsoft.com/office/drawing/2014/main" id="{41B01DD6-C484-1EC3-605E-29C9B4C45122}"/>
                </a:ext>
              </a:extLst>
            </p:cNvPr>
            <p:cNvCxnSpPr>
              <a:cxnSpLocks/>
              <a:endCxn id="159" idx="3"/>
            </p:cNvCxnSpPr>
            <p:nvPr/>
          </p:nvCxnSpPr>
          <p:spPr>
            <a:xfrm flipH="1">
              <a:off x="9876545" y="3070678"/>
              <a:ext cx="501520" cy="5704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57" name="Groupe 156">
              <a:extLst>
                <a:ext uri="{FF2B5EF4-FFF2-40B4-BE49-F238E27FC236}">
                  <a16:creationId xmlns:a16="http://schemas.microsoft.com/office/drawing/2014/main" id="{8AF0D080-741D-BF36-A2F1-8DED7938F53B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10C9324-AA28-018D-7EA8-AB1AF0A615AA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1CD271C2-2533-7270-B0B8-1B43CBD53477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(n=2)</a:t>
                </a:r>
              </a:p>
            </p:txBody>
          </p:sp>
        </p:grpSp>
      </p:grpSp>
      <p:grpSp>
        <p:nvGrpSpPr>
          <p:cNvPr id="162" name="Groupe 161">
            <a:extLst>
              <a:ext uri="{FF2B5EF4-FFF2-40B4-BE49-F238E27FC236}">
                <a16:creationId xmlns:a16="http://schemas.microsoft.com/office/drawing/2014/main" id="{A66750F7-94D9-976B-9BBC-F16C72288A00}"/>
              </a:ext>
            </a:extLst>
          </p:cNvPr>
          <p:cNvGrpSpPr/>
          <p:nvPr/>
        </p:nvGrpSpPr>
        <p:grpSpPr>
          <a:xfrm>
            <a:off x="6867425" y="5491327"/>
            <a:ext cx="1504560" cy="1206979"/>
            <a:chOff x="8873505" y="3070678"/>
            <a:chExt cx="1504560" cy="1206979"/>
          </a:xfrm>
        </p:grpSpPr>
        <p:cxnSp>
          <p:nvCxnSpPr>
            <p:cNvPr id="163" name="Connecteur droit avec flèche 162">
              <a:extLst>
                <a:ext uri="{FF2B5EF4-FFF2-40B4-BE49-F238E27FC236}">
                  <a16:creationId xmlns:a16="http://schemas.microsoft.com/office/drawing/2014/main" id="{8256ADA9-7F1F-C713-BFFA-846B1AE17D9C}"/>
                </a:ext>
              </a:extLst>
            </p:cNvPr>
            <p:cNvCxnSpPr>
              <a:cxnSpLocks/>
              <a:endCxn id="166" idx="3"/>
            </p:cNvCxnSpPr>
            <p:nvPr/>
          </p:nvCxnSpPr>
          <p:spPr>
            <a:xfrm flipH="1">
              <a:off x="9876545" y="3070678"/>
              <a:ext cx="501520" cy="5704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64" name="Groupe 163">
              <a:extLst>
                <a:ext uri="{FF2B5EF4-FFF2-40B4-BE49-F238E27FC236}">
                  <a16:creationId xmlns:a16="http://schemas.microsoft.com/office/drawing/2014/main" id="{7702827B-52D3-92FB-0E0A-CA77C36CEC22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DC0798CE-5CD0-9C79-00D3-F82F93722EFE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763191E7-A3BB-B63A-5988-87EBFB2D871E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(n=1)</a:t>
                </a:r>
              </a:p>
            </p:txBody>
          </p:sp>
        </p:grpSp>
      </p:grpSp>
      <p:sp>
        <p:nvSpPr>
          <p:cNvPr id="169" name="Rectangle : coins arrondis 168">
            <a:extLst>
              <a:ext uri="{FF2B5EF4-FFF2-40B4-BE49-F238E27FC236}">
                <a16:creationId xmlns:a16="http://schemas.microsoft.com/office/drawing/2014/main" id="{FD0C6A95-2D8E-A440-D4A9-FE99035B79B3}"/>
              </a:ext>
            </a:extLst>
          </p:cNvPr>
          <p:cNvSpPr/>
          <p:nvPr/>
        </p:nvSpPr>
        <p:spPr>
          <a:xfrm>
            <a:off x="6867424" y="6275513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E8F4DC9-F629-BAF9-12B4-966374CD0449}"/>
              </a:ext>
            </a:extLst>
          </p:cNvPr>
          <p:cNvGrpSpPr/>
          <p:nvPr/>
        </p:nvGrpSpPr>
        <p:grpSpPr>
          <a:xfrm>
            <a:off x="7022630" y="4997861"/>
            <a:ext cx="743515" cy="907551"/>
            <a:chOff x="7022630" y="4997861"/>
            <a:chExt cx="743515" cy="907551"/>
          </a:xfrm>
        </p:grpSpPr>
        <p:sp>
          <p:nvSpPr>
            <p:cNvPr id="170" name="Flèche : courbe vers le haut 169">
              <a:extLst>
                <a:ext uri="{FF2B5EF4-FFF2-40B4-BE49-F238E27FC236}">
                  <a16:creationId xmlns:a16="http://schemas.microsoft.com/office/drawing/2014/main" id="{5A783566-32CA-1C01-E3AA-2488AC94CB2E}"/>
                </a:ext>
              </a:extLst>
            </p:cNvPr>
            <p:cNvSpPr/>
            <p:nvPr/>
          </p:nvSpPr>
          <p:spPr>
            <a:xfrm rot="17983401" flipV="1">
              <a:off x="7134681" y="5273948"/>
              <a:ext cx="907551" cy="35537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6DBFDC99-93D7-F52D-89B7-E93E09D083E0}"/>
                </a:ext>
              </a:extLst>
            </p:cNvPr>
            <p:cNvSpPr/>
            <p:nvPr/>
          </p:nvSpPr>
          <p:spPr>
            <a:xfrm>
              <a:off x="7022630" y="528202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grpSp>
        <p:nvGrpSpPr>
          <p:cNvPr id="176" name="Groupe 175">
            <a:extLst>
              <a:ext uri="{FF2B5EF4-FFF2-40B4-BE49-F238E27FC236}">
                <a16:creationId xmlns:a16="http://schemas.microsoft.com/office/drawing/2014/main" id="{2EA11858-2055-98CA-3AE9-93A0DA95C68C}"/>
              </a:ext>
            </a:extLst>
          </p:cNvPr>
          <p:cNvGrpSpPr/>
          <p:nvPr/>
        </p:nvGrpSpPr>
        <p:grpSpPr>
          <a:xfrm>
            <a:off x="8383349" y="5484642"/>
            <a:ext cx="1504560" cy="1205612"/>
            <a:chOff x="8371986" y="3072045"/>
            <a:chExt cx="1504560" cy="1205612"/>
          </a:xfrm>
        </p:grpSpPr>
        <p:cxnSp>
          <p:nvCxnSpPr>
            <p:cNvPr id="177" name="Connecteur droit avec flèche 176">
              <a:extLst>
                <a:ext uri="{FF2B5EF4-FFF2-40B4-BE49-F238E27FC236}">
                  <a16:creationId xmlns:a16="http://schemas.microsoft.com/office/drawing/2014/main" id="{28C2F185-F788-0A32-C05F-F7374BBB5167}"/>
                </a:ext>
              </a:extLst>
            </p:cNvPr>
            <p:cNvCxnSpPr>
              <a:cxnSpLocks/>
              <a:endCxn id="180" idx="1"/>
            </p:cNvCxnSpPr>
            <p:nvPr/>
          </p:nvCxnSpPr>
          <p:spPr>
            <a:xfrm>
              <a:off x="8371986" y="3072045"/>
              <a:ext cx="501519" cy="5691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78" name="Groupe 177">
              <a:extLst>
                <a:ext uri="{FF2B5EF4-FFF2-40B4-BE49-F238E27FC236}">
                  <a16:creationId xmlns:a16="http://schemas.microsoft.com/office/drawing/2014/main" id="{821C2C58-B91A-C73D-4D1D-4E18929FEA7E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1A42CE6-100A-18AC-6DDD-1A7641466330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68E2883B-31D2-82A7-90D4-C3E5E0D2A0F8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(n=0)</a:t>
                </a:r>
              </a:p>
            </p:txBody>
          </p:sp>
        </p:grpSp>
      </p:grpSp>
      <p:sp>
        <p:nvSpPr>
          <p:cNvPr id="186" name="Rectangle : coins arrondis 185">
            <a:extLst>
              <a:ext uri="{FF2B5EF4-FFF2-40B4-BE49-F238E27FC236}">
                <a16:creationId xmlns:a16="http://schemas.microsoft.com/office/drawing/2014/main" id="{C9AC3C98-834E-896C-FAED-4EF458123F31}"/>
              </a:ext>
            </a:extLst>
          </p:cNvPr>
          <p:cNvSpPr/>
          <p:nvPr/>
        </p:nvSpPr>
        <p:spPr>
          <a:xfrm>
            <a:off x="8884868" y="6259241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grpSp>
        <p:nvGrpSpPr>
          <p:cNvPr id="187" name="Groupe 186">
            <a:extLst>
              <a:ext uri="{FF2B5EF4-FFF2-40B4-BE49-F238E27FC236}">
                <a16:creationId xmlns:a16="http://schemas.microsoft.com/office/drawing/2014/main" id="{55B4956F-CFE8-1469-BD7F-165F3E6EBE40}"/>
              </a:ext>
            </a:extLst>
          </p:cNvPr>
          <p:cNvGrpSpPr/>
          <p:nvPr/>
        </p:nvGrpSpPr>
        <p:grpSpPr>
          <a:xfrm>
            <a:off x="4079516" y="2275507"/>
            <a:ext cx="756369" cy="748371"/>
            <a:chOff x="7737114" y="5207961"/>
            <a:chExt cx="756369" cy="748371"/>
          </a:xfrm>
        </p:grpSpPr>
        <p:sp>
          <p:nvSpPr>
            <p:cNvPr id="188" name="Rectangle : coins arrondis 187">
              <a:extLst>
                <a:ext uri="{FF2B5EF4-FFF2-40B4-BE49-F238E27FC236}">
                  <a16:creationId xmlns:a16="http://schemas.microsoft.com/office/drawing/2014/main" id="{861FBB83-4879-0C0F-E45F-C6F72B954703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  <p:sp>
          <p:nvSpPr>
            <p:cNvPr id="189" name="Rectangle : coins arrondis 188">
              <a:extLst>
                <a:ext uri="{FF2B5EF4-FFF2-40B4-BE49-F238E27FC236}">
                  <a16:creationId xmlns:a16="http://schemas.microsoft.com/office/drawing/2014/main" id="{476726A7-0CD9-6F3B-DE84-640B335FECD5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D3D4C5F-4D73-0012-6CB0-6C7B6FE955BC}"/>
              </a:ext>
            </a:extLst>
          </p:cNvPr>
          <p:cNvGrpSpPr/>
          <p:nvPr/>
        </p:nvGrpSpPr>
        <p:grpSpPr>
          <a:xfrm>
            <a:off x="8977293" y="5000027"/>
            <a:ext cx="688658" cy="867384"/>
            <a:chOff x="8977293" y="5000027"/>
            <a:chExt cx="688658" cy="867384"/>
          </a:xfrm>
        </p:grpSpPr>
        <p:sp>
          <p:nvSpPr>
            <p:cNvPr id="190" name="Flèche : courbe vers le haut 189">
              <a:extLst>
                <a:ext uri="{FF2B5EF4-FFF2-40B4-BE49-F238E27FC236}">
                  <a16:creationId xmlns:a16="http://schemas.microsoft.com/office/drawing/2014/main" id="{26EEF5EF-28C7-6C3B-7CC1-26E5F8E6842F}"/>
                </a:ext>
              </a:extLst>
            </p:cNvPr>
            <p:cNvSpPr/>
            <p:nvPr/>
          </p:nvSpPr>
          <p:spPr>
            <a:xfrm rot="14291707">
              <a:off x="8705841" y="5271479"/>
              <a:ext cx="867384" cy="32447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B347137-4035-41B1-6CDF-6570E572C9DA}"/>
                </a:ext>
              </a:extLst>
            </p:cNvPr>
            <p:cNvSpPr/>
            <p:nvPr/>
          </p:nvSpPr>
          <p:spPr>
            <a:xfrm>
              <a:off x="9232300" y="520510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0</a:t>
              </a:r>
            </a:p>
          </p:txBody>
        </p:sp>
      </p:grpSp>
      <p:sp>
        <p:nvSpPr>
          <p:cNvPr id="192" name="Rectangle : coins arrondis 191">
            <a:extLst>
              <a:ext uri="{FF2B5EF4-FFF2-40B4-BE49-F238E27FC236}">
                <a16:creationId xmlns:a16="http://schemas.microsoft.com/office/drawing/2014/main" id="{F13132E5-7F35-5268-9A89-C800F3158A70}"/>
              </a:ext>
            </a:extLst>
          </p:cNvPr>
          <p:cNvSpPr/>
          <p:nvPr/>
        </p:nvSpPr>
        <p:spPr>
          <a:xfrm>
            <a:off x="7868901" y="5065463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193" name="Groupe 192">
            <a:extLst>
              <a:ext uri="{FF2B5EF4-FFF2-40B4-BE49-F238E27FC236}">
                <a16:creationId xmlns:a16="http://schemas.microsoft.com/office/drawing/2014/main" id="{DDB17713-405B-7005-55AE-3DEC2E0D4553}"/>
              </a:ext>
            </a:extLst>
          </p:cNvPr>
          <p:cNvGrpSpPr/>
          <p:nvPr/>
        </p:nvGrpSpPr>
        <p:grpSpPr>
          <a:xfrm>
            <a:off x="5595224" y="2272163"/>
            <a:ext cx="756369" cy="748371"/>
            <a:chOff x="7737114" y="5207961"/>
            <a:chExt cx="756369" cy="748371"/>
          </a:xfrm>
        </p:grpSpPr>
        <p:sp>
          <p:nvSpPr>
            <p:cNvPr id="194" name="Rectangle : coins arrondis 193">
              <a:extLst>
                <a:ext uri="{FF2B5EF4-FFF2-40B4-BE49-F238E27FC236}">
                  <a16:creationId xmlns:a16="http://schemas.microsoft.com/office/drawing/2014/main" id="{AE5A4FCA-A117-50DC-7144-B860F88A6415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195" name="Rectangle : coins arrondis 194">
              <a:extLst>
                <a:ext uri="{FF2B5EF4-FFF2-40B4-BE49-F238E27FC236}">
                  <a16:creationId xmlns:a16="http://schemas.microsoft.com/office/drawing/2014/main" id="{C7071986-D7C4-A03F-77DC-C5C580D4C9A2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96" name="Groupe 195">
            <a:extLst>
              <a:ext uri="{FF2B5EF4-FFF2-40B4-BE49-F238E27FC236}">
                <a16:creationId xmlns:a16="http://schemas.microsoft.com/office/drawing/2014/main" id="{EDEF33C3-53A5-F35C-AE71-762C3C813185}"/>
              </a:ext>
            </a:extLst>
          </p:cNvPr>
          <p:cNvGrpSpPr/>
          <p:nvPr/>
        </p:nvGrpSpPr>
        <p:grpSpPr>
          <a:xfrm>
            <a:off x="8000228" y="3823882"/>
            <a:ext cx="743515" cy="907551"/>
            <a:chOff x="7022630" y="4997861"/>
            <a:chExt cx="743515" cy="907551"/>
          </a:xfrm>
        </p:grpSpPr>
        <p:sp>
          <p:nvSpPr>
            <p:cNvPr id="197" name="Flèche : courbe vers le haut 196">
              <a:extLst>
                <a:ext uri="{FF2B5EF4-FFF2-40B4-BE49-F238E27FC236}">
                  <a16:creationId xmlns:a16="http://schemas.microsoft.com/office/drawing/2014/main" id="{970C5807-F72A-4EDE-9993-ECD9F4773B6E}"/>
                </a:ext>
              </a:extLst>
            </p:cNvPr>
            <p:cNvSpPr/>
            <p:nvPr/>
          </p:nvSpPr>
          <p:spPr>
            <a:xfrm rot="17983401" flipV="1">
              <a:off x="7134681" y="5273948"/>
              <a:ext cx="907551" cy="35537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E3428898-6C5D-279E-C1AA-D582D672F51C}"/>
                </a:ext>
              </a:extLst>
            </p:cNvPr>
            <p:cNvSpPr/>
            <p:nvPr/>
          </p:nvSpPr>
          <p:spPr>
            <a:xfrm>
              <a:off x="7022630" y="528202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grpSp>
        <p:nvGrpSpPr>
          <p:cNvPr id="199" name="Groupe 198">
            <a:extLst>
              <a:ext uri="{FF2B5EF4-FFF2-40B4-BE49-F238E27FC236}">
                <a16:creationId xmlns:a16="http://schemas.microsoft.com/office/drawing/2014/main" id="{7951E3E5-DD29-0621-979C-6E61A233CD52}"/>
              </a:ext>
            </a:extLst>
          </p:cNvPr>
          <p:cNvGrpSpPr/>
          <p:nvPr/>
        </p:nvGrpSpPr>
        <p:grpSpPr>
          <a:xfrm>
            <a:off x="9395612" y="4274096"/>
            <a:ext cx="1504560" cy="1205612"/>
            <a:chOff x="8371986" y="3072045"/>
            <a:chExt cx="1504560" cy="1205612"/>
          </a:xfrm>
        </p:grpSpPr>
        <p:cxnSp>
          <p:nvCxnSpPr>
            <p:cNvPr id="200" name="Connecteur droit avec flèche 199">
              <a:extLst>
                <a:ext uri="{FF2B5EF4-FFF2-40B4-BE49-F238E27FC236}">
                  <a16:creationId xmlns:a16="http://schemas.microsoft.com/office/drawing/2014/main" id="{3479EDB5-D3B4-4ACB-57DD-639C68CABD94}"/>
                </a:ext>
              </a:extLst>
            </p:cNvPr>
            <p:cNvCxnSpPr>
              <a:cxnSpLocks/>
              <a:endCxn id="203" idx="1"/>
            </p:cNvCxnSpPr>
            <p:nvPr/>
          </p:nvCxnSpPr>
          <p:spPr>
            <a:xfrm>
              <a:off x="8371986" y="3072045"/>
              <a:ext cx="501519" cy="5691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1" name="Groupe 200">
              <a:extLst>
                <a:ext uri="{FF2B5EF4-FFF2-40B4-BE49-F238E27FC236}">
                  <a16:creationId xmlns:a16="http://schemas.microsoft.com/office/drawing/2014/main" id="{1599786B-F883-553C-66D0-94E68FA8E486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D324591B-FCCA-E61B-563C-4A56E8D61164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B9CE0D3-ECC9-46BA-EDCB-4374FA194163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(n=1)</a:t>
                </a:r>
              </a:p>
            </p:txBody>
          </p:sp>
        </p:grpSp>
      </p:grpSp>
      <p:sp>
        <p:nvSpPr>
          <p:cNvPr id="204" name="Rectangle : coins arrondis 203">
            <a:extLst>
              <a:ext uri="{FF2B5EF4-FFF2-40B4-BE49-F238E27FC236}">
                <a16:creationId xmlns:a16="http://schemas.microsoft.com/office/drawing/2014/main" id="{F1775DFD-7060-227B-4AE1-0AF13E1AD0F9}"/>
              </a:ext>
            </a:extLst>
          </p:cNvPr>
          <p:cNvSpPr/>
          <p:nvPr/>
        </p:nvSpPr>
        <p:spPr>
          <a:xfrm>
            <a:off x="9897131" y="5058784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F52005DF-C4AB-E5CB-777E-8D5B6B623932}"/>
              </a:ext>
            </a:extLst>
          </p:cNvPr>
          <p:cNvGrpSpPr/>
          <p:nvPr/>
        </p:nvGrpSpPr>
        <p:grpSpPr>
          <a:xfrm>
            <a:off x="10001285" y="3788723"/>
            <a:ext cx="688658" cy="867384"/>
            <a:chOff x="8977293" y="5000027"/>
            <a:chExt cx="688658" cy="867384"/>
          </a:xfrm>
        </p:grpSpPr>
        <p:sp>
          <p:nvSpPr>
            <p:cNvPr id="206" name="Flèche : courbe vers le haut 205">
              <a:extLst>
                <a:ext uri="{FF2B5EF4-FFF2-40B4-BE49-F238E27FC236}">
                  <a16:creationId xmlns:a16="http://schemas.microsoft.com/office/drawing/2014/main" id="{3C973304-C61B-9551-9F8A-C5D5109BCB9A}"/>
                </a:ext>
              </a:extLst>
            </p:cNvPr>
            <p:cNvSpPr/>
            <p:nvPr/>
          </p:nvSpPr>
          <p:spPr>
            <a:xfrm rot="14291707">
              <a:off x="8705841" y="5271479"/>
              <a:ext cx="867384" cy="32447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B51664CE-4A86-E793-DB9C-02AEBB244A2C}"/>
                </a:ext>
              </a:extLst>
            </p:cNvPr>
            <p:cNvSpPr/>
            <p:nvPr/>
          </p:nvSpPr>
          <p:spPr>
            <a:xfrm>
              <a:off x="9232300" y="520510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sp>
        <p:nvSpPr>
          <p:cNvPr id="208" name="Rectangle : coins arrondis 207">
            <a:extLst>
              <a:ext uri="{FF2B5EF4-FFF2-40B4-BE49-F238E27FC236}">
                <a16:creationId xmlns:a16="http://schemas.microsoft.com/office/drawing/2014/main" id="{2CF17AE1-6E17-B647-E445-AE149C7706DB}"/>
              </a:ext>
            </a:extLst>
          </p:cNvPr>
          <p:cNvSpPr/>
          <p:nvPr/>
        </p:nvSpPr>
        <p:spPr>
          <a:xfrm>
            <a:off x="8865886" y="3852552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grpSp>
        <p:nvGrpSpPr>
          <p:cNvPr id="209" name="Groupe 208">
            <a:extLst>
              <a:ext uri="{FF2B5EF4-FFF2-40B4-BE49-F238E27FC236}">
                <a16:creationId xmlns:a16="http://schemas.microsoft.com/office/drawing/2014/main" id="{5972CD37-916F-D6C3-8785-43D25992A3C0}"/>
              </a:ext>
            </a:extLst>
          </p:cNvPr>
          <p:cNvGrpSpPr/>
          <p:nvPr/>
        </p:nvGrpSpPr>
        <p:grpSpPr>
          <a:xfrm>
            <a:off x="4831707" y="2272163"/>
            <a:ext cx="756369" cy="748371"/>
            <a:chOff x="7737114" y="5207961"/>
            <a:chExt cx="756369" cy="748371"/>
          </a:xfrm>
        </p:grpSpPr>
        <p:sp>
          <p:nvSpPr>
            <p:cNvPr id="210" name="Rectangle : coins arrondis 209">
              <a:extLst>
                <a:ext uri="{FF2B5EF4-FFF2-40B4-BE49-F238E27FC236}">
                  <a16:creationId xmlns:a16="http://schemas.microsoft.com/office/drawing/2014/main" id="{75073516-FF37-1142-D5C3-9E5664FF4EFB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  <p:sp>
          <p:nvSpPr>
            <p:cNvPr id="211" name="Rectangle : coins arrondis 210">
              <a:extLst>
                <a:ext uri="{FF2B5EF4-FFF2-40B4-BE49-F238E27FC236}">
                  <a16:creationId xmlns:a16="http://schemas.microsoft.com/office/drawing/2014/main" id="{F02127CF-FD28-5F2D-5760-ECFAD169DBA6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12" name="Groupe 211">
            <a:extLst>
              <a:ext uri="{FF2B5EF4-FFF2-40B4-BE49-F238E27FC236}">
                <a16:creationId xmlns:a16="http://schemas.microsoft.com/office/drawing/2014/main" id="{2A5D8302-6D9E-EF8B-78A9-2A4392FB1395}"/>
              </a:ext>
            </a:extLst>
          </p:cNvPr>
          <p:cNvGrpSpPr/>
          <p:nvPr/>
        </p:nvGrpSpPr>
        <p:grpSpPr>
          <a:xfrm>
            <a:off x="8995648" y="2613651"/>
            <a:ext cx="743515" cy="907551"/>
            <a:chOff x="7022630" y="4997861"/>
            <a:chExt cx="743515" cy="907551"/>
          </a:xfrm>
        </p:grpSpPr>
        <p:sp>
          <p:nvSpPr>
            <p:cNvPr id="213" name="Flèche : courbe vers le haut 212">
              <a:extLst>
                <a:ext uri="{FF2B5EF4-FFF2-40B4-BE49-F238E27FC236}">
                  <a16:creationId xmlns:a16="http://schemas.microsoft.com/office/drawing/2014/main" id="{DBB1C5FE-4EE1-548D-6C9F-39612F783036}"/>
                </a:ext>
              </a:extLst>
            </p:cNvPr>
            <p:cNvSpPr/>
            <p:nvPr/>
          </p:nvSpPr>
          <p:spPr>
            <a:xfrm rot="17983401" flipV="1">
              <a:off x="7134681" y="5273948"/>
              <a:ext cx="907551" cy="35537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23258B68-3EB2-5716-1D8B-3C5F752598D3}"/>
                </a:ext>
              </a:extLst>
            </p:cNvPr>
            <p:cNvSpPr/>
            <p:nvPr/>
          </p:nvSpPr>
          <p:spPr>
            <a:xfrm>
              <a:off x="7022630" y="528202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2</a:t>
              </a:r>
            </a:p>
          </p:txBody>
        </p:sp>
      </p:grpSp>
      <p:grpSp>
        <p:nvGrpSpPr>
          <p:cNvPr id="215" name="Groupe 214">
            <a:extLst>
              <a:ext uri="{FF2B5EF4-FFF2-40B4-BE49-F238E27FC236}">
                <a16:creationId xmlns:a16="http://schemas.microsoft.com/office/drawing/2014/main" id="{0CC7A1EE-0BB4-DDC9-D327-4BD838A4A2B9}"/>
              </a:ext>
            </a:extLst>
          </p:cNvPr>
          <p:cNvGrpSpPr/>
          <p:nvPr/>
        </p:nvGrpSpPr>
        <p:grpSpPr>
          <a:xfrm>
            <a:off x="10388019" y="3060208"/>
            <a:ext cx="1504560" cy="1205612"/>
            <a:chOff x="8371986" y="3072045"/>
            <a:chExt cx="1504560" cy="1205612"/>
          </a:xfrm>
        </p:grpSpPr>
        <p:cxnSp>
          <p:nvCxnSpPr>
            <p:cNvPr id="216" name="Connecteur droit avec flèche 215">
              <a:extLst>
                <a:ext uri="{FF2B5EF4-FFF2-40B4-BE49-F238E27FC236}">
                  <a16:creationId xmlns:a16="http://schemas.microsoft.com/office/drawing/2014/main" id="{67BD1CCA-FFB8-2D9E-8143-064F03D62C58}"/>
                </a:ext>
              </a:extLst>
            </p:cNvPr>
            <p:cNvCxnSpPr>
              <a:cxnSpLocks/>
              <a:endCxn id="219" idx="1"/>
            </p:cNvCxnSpPr>
            <p:nvPr/>
          </p:nvCxnSpPr>
          <p:spPr>
            <a:xfrm>
              <a:off x="8371986" y="3072045"/>
              <a:ext cx="501519" cy="5691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17" name="Groupe 216">
              <a:extLst>
                <a:ext uri="{FF2B5EF4-FFF2-40B4-BE49-F238E27FC236}">
                  <a16:creationId xmlns:a16="http://schemas.microsoft.com/office/drawing/2014/main" id="{F378A455-4497-22D6-DBE3-DAC5E66D1954}"/>
                </a:ext>
              </a:extLst>
            </p:cNvPr>
            <p:cNvGrpSpPr/>
            <p:nvPr/>
          </p:nvGrpSpPr>
          <p:grpSpPr>
            <a:xfrm>
              <a:off x="8873505" y="3429000"/>
              <a:ext cx="1003041" cy="848657"/>
              <a:chOff x="8966718" y="3303251"/>
              <a:chExt cx="1236306" cy="848656"/>
            </a:xfrm>
          </p:grpSpPr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F65D886A-0A4E-F0F1-ED06-E75B6E118709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68DB940-5F33-F3A2-2A6C-5054FE909DAB}"/>
                  </a:ext>
                </a:extLst>
              </p:cNvPr>
              <p:cNvSpPr/>
              <p:nvPr/>
            </p:nvSpPr>
            <p:spPr>
              <a:xfrm>
                <a:off x="8966718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400" dirty="0" err="1">
                    <a:latin typeface="Consolas" panose="020B0609020204030204" pitchFamily="49" charset="0"/>
                  </a:rPr>
                  <a:t>fib</a:t>
                </a:r>
                <a:r>
                  <a:rPr lang="fr-CH" sz="1400" dirty="0">
                    <a:latin typeface="Consolas" panose="020B0609020204030204" pitchFamily="49" charset="0"/>
                  </a:rPr>
                  <a:t>(n=2)</a:t>
                </a:r>
              </a:p>
            </p:txBody>
          </p:sp>
        </p:grpSp>
      </p:grpSp>
      <p:sp>
        <p:nvSpPr>
          <p:cNvPr id="223" name="Rectangle : coins arrondis 222">
            <a:extLst>
              <a:ext uri="{FF2B5EF4-FFF2-40B4-BE49-F238E27FC236}">
                <a16:creationId xmlns:a16="http://schemas.microsoft.com/office/drawing/2014/main" id="{22E8C830-AE1B-23A6-2904-D529DE4DC5D0}"/>
              </a:ext>
            </a:extLst>
          </p:cNvPr>
          <p:cNvSpPr/>
          <p:nvPr/>
        </p:nvSpPr>
        <p:spPr>
          <a:xfrm>
            <a:off x="10889133" y="3842940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224" name="Groupe 223">
            <a:extLst>
              <a:ext uri="{FF2B5EF4-FFF2-40B4-BE49-F238E27FC236}">
                <a16:creationId xmlns:a16="http://schemas.microsoft.com/office/drawing/2014/main" id="{6AD1438F-E903-23C9-C694-A6DB8D51871B}"/>
              </a:ext>
            </a:extLst>
          </p:cNvPr>
          <p:cNvGrpSpPr/>
          <p:nvPr/>
        </p:nvGrpSpPr>
        <p:grpSpPr>
          <a:xfrm>
            <a:off x="11036650" y="2625648"/>
            <a:ext cx="688658" cy="867384"/>
            <a:chOff x="8977293" y="5000027"/>
            <a:chExt cx="688658" cy="867384"/>
          </a:xfrm>
        </p:grpSpPr>
        <p:sp>
          <p:nvSpPr>
            <p:cNvPr id="225" name="Flèche : courbe vers le haut 224">
              <a:extLst>
                <a:ext uri="{FF2B5EF4-FFF2-40B4-BE49-F238E27FC236}">
                  <a16:creationId xmlns:a16="http://schemas.microsoft.com/office/drawing/2014/main" id="{F8E1FC41-844F-B157-7C26-466B17CF6DF4}"/>
                </a:ext>
              </a:extLst>
            </p:cNvPr>
            <p:cNvSpPr/>
            <p:nvPr/>
          </p:nvSpPr>
          <p:spPr>
            <a:xfrm rot="14291707">
              <a:off x="8705841" y="5271479"/>
              <a:ext cx="867384" cy="32447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8584FC2B-C3CC-F164-A26F-851CB0315698}"/>
                </a:ext>
              </a:extLst>
            </p:cNvPr>
            <p:cNvSpPr/>
            <p:nvPr/>
          </p:nvSpPr>
          <p:spPr>
            <a:xfrm>
              <a:off x="9232300" y="5205100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</p:grpSp>
      <p:sp>
        <p:nvSpPr>
          <p:cNvPr id="227" name="Rectangle : coins arrondis 226">
            <a:extLst>
              <a:ext uri="{FF2B5EF4-FFF2-40B4-BE49-F238E27FC236}">
                <a16:creationId xmlns:a16="http://schemas.microsoft.com/office/drawing/2014/main" id="{71197819-F3EC-E699-4FAB-384DD9012532}"/>
              </a:ext>
            </a:extLst>
          </p:cNvPr>
          <p:cNvSpPr/>
          <p:nvPr/>
        </p:nvSpPr>
        <p:spPr>
          <a:xfrm>
            <a:off x="9878700" y="2633547"/>
            <a:ext cx="1003040" cy="424329"/>
          </a:xfrm>
          <a:prstGeom prst="roundRect">
            <a:avLst>
              <a:gd name="adj" fmla="val 0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</p:txBody>
      </p:sp>
      <p:grpSp>
        <p:nvGrpSpPr>
          <p:cNvPr id="228" name="Groupe 227">
            <a:extLst>
              <a:ext uri="{FF2B5EF4-FFF2-40B4-BE49-F238E27FC236}">
                <a16:creationId xmlns:a16="http://schemas.microsoft.com/office/drawing/2014/main" id="{B01E8302-82BD-CE81-C62A-8826A5645238}"/>
              </a:ext>
            </a:extLst>
          </p:cNvPr>
          <p:cNvGrpSpPr/>
          <p:nvPr/>
        </p:nvGrpSpPr>
        <p:grpSpPr>
          <a:xfrm>
            <a:off x="7114666" y="2269935"/>
            <a:ext cx="756369" cy="748371"/>
            <a:chOff x="7737114" y="5207961"/>
            <a:chExt cx="756369" cy="748371"/>
          </a:xfrm>
        </p:grpSpPr>
        <p:sp>
          <p:nvSpPr>
            <p:cNvPr id="229" name="Rectangle : coins arrondis 228">
              <a:extLst>
                <a:ext uri="{FF2B5EF4-FFF2-40B4-BE49-F238E27FC236}">
                  <a16:creationId xmlns:a16="http://schemas.microsoft.com/office/drawing/2014/main" id="{74A7D64C-DDF9-8BD4-6C92-167060C87182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</a:p>
          </p:txBody>
        </p:sp>
        <p:sp>
          <p:nvSpPr>
            <p:cNvPr id="230" name="Rectangle : coins arrondis 229">
              <a:extLst>
                <a:ext uri="{FF2B5EF4-FFF2-40B4-BE49-F238E27FC236}">
                  <a16:creationId xmlns:a16="http://schemas.microsoft.com/office/drawing/2014/main" id="{9A0F80EC-83E6-84A1-BA20-5F6C0767C3BA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231" name="Groupe 230">
            <a:extLst>
              <a:ext uri="{FF2B5EF4-FFF2-40B4-BE49-F238E27FC236}">
                <a16:creationId xmlns:a16="http://schemas.microsoft.com/office/drawing/2014/main" id="{3B9CCF96-894D-4911-1E85-280DEB37468B}"/>
              </a:ext>
            </a:extLst>
          </p:cNvPr>
          <p:cNvGrpSpPr/>
          <p:nvPr/>
        </p:nvGrpSpPr>
        <p:grpSpPr>
          <a:xfrm>
            <a:off x="10138494" y="1488959"/>
            <a:ext cx="688658" cy="867384"/>
            <a:chOff x="9883487" y="3822975"/>
            <a:chExt cx="688658" cy="867384"/>
          </a:xfrm>
        </p:grpSpPr>
        <p:sp>
          <p:nvSpPr>
            <p:cNvPr id="232" name="Flèche : courbe vers le haut 231">
              <a:extLst>
                <a:ext uri="{FF2B5EF4-FFF2-40B4-BE49-F238E27FC236}">
                  <a16:creationId xmlns:a16="http://schemas.microsoft.com/office/drawing/2014/main" id="{3CC254CD-6DF4-AD7C-5318-40E08921C768}"/>
                </a:ext>
              </a:extLst>
            </p:cNvPr>
            <p:cNvSpPr/>
            <p:nvPr/>
          </p:nvSpPr>
          <p:spPr>
            <a:xfrm rot="14291707">
              <a:off x="9612035" y="4094427"/>
              <a:ext cx="867384" cy="324479"/>
            </a:xfrm>
            <a:prstGeom prst="curved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23FADC50-27D6-D686-7879-BA7A85EC5A05}"/>
                </a:ext>
              </a:extLst>
            </p:cNvPr>
            <p:cNvSpPr/>
            <p:nvPr/>
          </p:nvSpPr>
          <p:spPr>
            <a:xfrm>
              <a:off x="10138494" y="4028048"/>
              <a:ext cx="433651" cy="29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3</a:t>
              </a:r>
            </a:p>
          </p:txBody>
        </p:sp>
      </p:grpSp>
      <p:sp>
        <p:nvSpPr>
          <p:cNvPr id="101" name="ZoneTexte 100">
            <a:extLst>
              <a:ext uri="{FF2B5EF4-FFF2-40B4-BE49-F238E27FC236}">
                <a16:creationId xmlns:a16="http://schemas.microsoft.com/office/drawing/2014/main" id="{9372BCA3-313A-37DC-E610-81DED62E4A1D}"/>
              </a:ext>
            </a:extLst>
          </p:cNvPr>
          <p:cNvSpPr txBox="1"/>
          <p:nvPr/>
        </p:nvSpPr>
        <p:spPr>
          <a:xfrm>
            <a:off x="731252" y="3491291"/>
            <a:ext cx="54579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in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memo: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memo[n]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f 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f =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memo[n] = f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    return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56611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A365D137-CF92-DF03-296E-F4C4E189EB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71599" y="294538"/>
                <a:ext cx="9895951" cy="1033669"/>
              </a:xfrm>
            </p:spPr>
            <p:txBody>
              <a:bodyPr>
                <a:normAutofit fontScale="90000"/>
              </a:bodyPr>
              <a:lstStyle/>
              <a:p>
                <a:r>
                  <a:rPr lang="fr-CH" sz="4000" dirty="0">
                    <a:solidFill>
                      <a:srgbClr val="FFFFFF"/>
                    </a:solidFill>
                  </a:rPr>
                  <a:t>Complexité </a:t>
                </a:r>
                <a:r>
                  <a:rPr lang="fr-CH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temporelle</a:t>
                </a:r>
                <a:r>
                  <a:rPr lang="fr-CH" sz="4000" dirty="0">
                    <a:solidFill>
                      <a:srgbClr val="FFFFFF"/>
                    </a:solidFill>
                  </a:rPr>
                  <a:t> avec mémoïsation: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sz="40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fr-CH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H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H" sz="4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A365D137-CF92-DF03-296E-F4C4E189EB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71599" y="294538"/>
                <a:ext cx="9895951" cy="1033669"/>
              </a:xfrm>
              <a:blipFill>
                <a:blip r:embed="rId2"/>
                <a:stretch>
                  <a:fillRect l="-1848" b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ableau 110">
            <a:extLst>
              <a:ext uri="{FF2B5EF4-FFF2-40B4-BE49-F238E27FC236}">
                <a16:creationId xmlns:a16="http://schemas.microsoft.com/office/drawing/2014/main" id="{4614DF43-70AC-05C7-D268-C066CD3E00E8}"/>
              </a:ext>
            </a:extLst>
          </p:cNvPr>
          <p:cNvGraphicFramePr>
            <a:graphicFrameLocks noGrp="1"/>
          </p:cNvGraphicFramePr>
          <p:nvPr/>
        </p:nvGraphicFramePr>
        <p:xfrm>
          <a:off x="1042499" y="2275509"/>
          <a:ext cx="759161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161">
                  <a:extLst>
                    <a:ext uri="{9D8B030D-6E8A-4147-A177-3AD203B41FA5}">
                      <a16:colId xmlns:a16="http://schemas.microsoft.com/office/drawing/2014/main" val="2539474007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3774491569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575146729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3275232228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3466544915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1803424539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862842417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4165996508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784350607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4197476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/>
                        <a:t>Clé </a:t>
                      </a:r>
                      <a:r>
                        <a:rPr lang="fr-CH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45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/>
                        <a:t>valeur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796265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AF5B7F9-FFAD-7B6E-3376-15573626F643}"/>
              </a:ext>
            </a:extLst>
          </p:cNvPr>
          <p:cNvSpPr txBox="1"/>
          <p:nvPr/>
        </p:nvSpPr>
        <p:spPr>
          <a:xfrm>
            <a:off x="949192" y="1821618"/>
            <a:ext cx="236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/>
              <a:t>Table de hachage </a:t>
            </a:r>
            <a:r>
              <a:rPr lang="fr-CH">
                <a:latin typeface="Consolas" panose="020B0609020204030204" pitchFamily="49" charset="0"/>
              </a:rPr>
              <a:t>memo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82EF18F-8C4D-DC9C-0B30-4C15522DC6DA}"/>
              </a:ext>
            </a:extLst>
          </p:cNvPr>
          <p:cNvGrpSpPr/>
          <p:nvPr/>
        </p:nvGrpSpPr>
        <p:grpSpPr>
          <a:xfrm>
            <a:off x="2560074" y="2272163"/>
            <a:ext cx="756369" cy="748371"/>
            <a:chOff x="7737114" y="5207961"/>
            <a:chExt cx="756369" cy="748371"/>
          </a:xfrm>
        </p:grpSpPr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id="{68950834-2723-D5DF-44D6-5A4E12CBBA79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78" name="Rectangle : coins arrondis 77">
              <a:extLst>
                <a:ext uri="{FF2B5EF4-FFF2-40B4-BE49-F238E27FC236}">
                  <a16:creationId xmlns:a16="http://schemas.microsoft.com/office/drawing/2014/main" id="{803EE1A5-F7A3-AAF5-AECD-DDDF9474DCF5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87" name="Groupe 186">
            <a:extLst>
              <a:ext uri="{FF2B5EF4-FFF2-40B4-BE49-F238E27FC236}">
                <a16:creationId xmlns:a16="http://schemas.microsoft.com/office/drawing/2014/main" id="{55B4956F-CFE8-1469-BD7F-165F3E6EBE40}"/>
              </a:ext>
            </a:extLst>
          </p:cNvPr>
          <p:cNvGrpSpPr/>
          <p:nvPr/>
        </p:nvGrpSpPr>
        <p:grpSpPr>
          <a:xfrm>
            <a:off x="4079516" y="2275507"/>
            <a:ext cx="756369" cy="748371"/>
            <a:chOff x="7737114" y="5207961"/>
            <a:chExt cx="756369" cy="748371"/>
          </a:xfrm>
        </p:grpSpPr>
        <p:sp>
          <p:nvSpPr>
            <p:cNvPr id="188" name="Rectangle : coins arrondis 187">
              <a:extLst>
                <a:ext uri="{FF2B5EF4-FFF2-40B4-BE49-F238E27FC236}">
                  <a16:creationId xmlns:a16="http://schemas.microsoft.com/office/drawing/2014/main" id="{861FBB83-4879-0C0F-E45F-C6F72B954703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  <p:sp>
          <p:nvSpPr>
            <p:cNvPr id="189" name="Rectangle : coins arrondis 188">
              <a:extLst>
                <a:ext uri="{FF2B5EF4-FFF2-40B4-BE49-F238E27FC236}">
                  <a16:creationId xmlns:a16="http://schemas.microsoft.com/office/drawing/2014/main" id="{476726A7-0CD9-6F3B-DE84-640B335FECD5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193" name="Groupe 192">
            <a:extLst>
              <a:ext uri="{FF2B5EF4-FFF2-40B4-BE49-F238E27FC236}">
                <a16:creationId xmlns:a16="http://schemas.microsoft.com/office/drawing/2014/main" id="{DDB17713-405B-7005-55AE-3DEC2E0D4553}"/>
              </a:ext>
            </a:extLst>
          </p:cNvPr>
          <p:cNvGrpSpPr/>
          <p:nvPr/>
        </p:nvGrpSpPr>
        <p:grpSpPr>
          <a:xfrm>
            <a:off x="5595224" y="2272163"/>
            <a:ext cx="756369" cy="748371"/>
            <a:chOff x="7737114" y="5207961"/>
            <a:chExt cx="756369" cy="748371"/>
          </a:xfrm>
        </p:grpSpPr>
        <p:sp>
          <p:nvSpPr>
            <p:cNvPr id="194" name="Rectangle : coins arrondis 193">
              <a:extLst>
                <a:ext uri="{FF2B5EF4-FFF2-40B4-BE49-F238E27FC236}">
                  <a16:creationId xmlns:a16="http://schemas.microsoft.com/office/drawing/2014/main" id="{AE5A4FCA-A117-50DC-7144-B860F88A6415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195" name="Rectangle : coins arrondis 194">
              <a:extLst>
                <a:ext uri="{FF2B5EF4-FFF2-40B4-BE49-F238E27FC236}">
                  <a16:creationId xmlns:a16="http://schemas.microsoft.com/office/drawing/2014/main" id="{C7071986-D7C4-A03F-77DC-C5C580D4C9A2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209" name="Groupe 208">
            <a:extLst>
              <a:ext uri="{FF2B5EF4-FFF2-40B4-BE49-F238E27FC236}">
                <a16:creationId xmlns:a16="http://schemas.microsoft.com/office/drawing/2014/main" id="{5972CD37-916F-D6C3-8785-43D25992A3C0}"/>
              </a:ext>
            </a:extLst>
          </p:cNvPr>
          <p:cNvGrpSpPr/>
          <p:nvPr/>
        </p:nvGrpSpPr>
        <p:grpSpPr>
          <a:xfrm>
            <a:off x="4831707" y="2272163"/>
            <a:ext cx="756369" cy="748371"/>
            <a:chOff x="7737114" y="5207961"/>
            <a:chExt cx="756369" cy="748371"/>
          </a:xfrm>
        </p:grpSpPr>
        <p:sp>
          <p:nvSpPr>
            <p:cNvPr id="210" name="Rectangle : coins arrondis 209">
              <a:extLst>
                <a:ext uri="{FF2B5EF4-FFF2-40B4-BE49-F238E27FC236}">
                  <a16:creationId xmlns:a16="http://schemas.microsoft.com/office/drawing/2014/main" id="{75073516-FF37-1142-D5C3-9E5664FF4EFB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  <p:sp>
          <p:nvSpPr>
            <p:cNvPr id="211" name="Rectangle : coins arrondis 210">
              <a:extLst>
                <a:ext uri="{FF2B5EF4-FFF2-40B4-BE49-F238E27FC236}">
                  <a16:creationId xmlns:a16="http://schemas.microsoft.com/office/drawing/2014/main" id="{F02127CF-FD28-5F2D-5760-ECFAD169DBA6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28" name="Groupe 227">
            <a:extLst>
              <a:ext uri="{FF2B5EF4-FFF2-40B4-BE49-F238E27FC236}">
                <a16:creationId xmlns:a16="http://schemas.microsoft.com/office/drawing/2014/main" id="{B01E8302-82BD-CE81-C62A-8826A5645238}"/>
              </a:ext>
            </a:extLst>
          </p:cNvPr>
          <p:cNvGrpSpPr/>
          <p:nvPr/>
        </p:nvGrpSpPr>
        <p:grpSpPr>
          <a:xfrm>
            <a:off x="7114666" y="2269935"/>
            <a:ext cx="756369" cy="748371"/>
            <a:chOff x="7737114" y="5207961"/>
            <a:chExt cx="756369" cy="748371"/>
          </a:xfrm>
        </p:grpSpPr>
        <p:sp>
          <p:nvSpPr>
            <p:cNvPr id="229" name="Rectangle : coins arrondis 228">
              <a:extLst>
                <a:ext uri="{FF2B5EF4-FFF2-40B4-BE49-F238E27FC236}">
                  <a16:creationId xmlns:a16="http://schemas.microsoft.com/office/drawing/2014/main" id="{74A7D64C-DDF9-8BD4-6C92-167060C87182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</a:p>
          </p:txBody>
        </p:sp>
        <p:sp>
          <p:nvSpPr>
            <p:cNvPr id="230" name="Rectangle : coins arrondis 229">
              <a:extLst>
                <a:ext uri="{FF2B5EF4-FFF2-40B4-BE49-F238E27FC236}">
                  <a16:creationId xmlns:a16="http://schemas.microsoft.com/office/drawing/2014/main" id="{9A0F80EC-83E6-84A1-BA20-5F6C0767C3BA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1862A1E4-FF46-28B3-CB68-19DA63EF7ABC}"/>
              </a:ext>
            </a:extLst>
          </p:cNvPr>
          <p:cNvSpPr txBox="1"/>
          <p:nvPr/>
        </p:nvSpPr>
        <p:spPr>
          <a:xfrm>
            <a:off x="994524" y="3426359"/>
            <a:ext cx="8972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/>
              <a:t>Complexité temporelle d’un algorithme de programmation dynamique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0AB0851F-2DCD-8566-E286-4E3884128629}"/>
                  </a:ext>
                </a:extLst>
              </p:cNvPr>
              <p:cNvSpPr txBox="1"/>
              <p:nvPr/>
            </p:nvSpPr>
            <p:spPr>
              <a:xfrm>
                <a:off x="994524" y="3958665"/>
                <a:ext cx="93046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dirty="0"/>
                  <a:t>= Nombre de sous-problèmes différents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CH" sz="2400" dirty="0"/>
                  <a:t> Temps pour un sous-problème</a:t>
                </a:r>
              </a:p>
            </p:txBody>
          </p:sp>
        </mc:Choice>
        <mc:Fallback xmlns=""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0AB0851F-2DCD-8566-E286-4E3884128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24" y="3958665"/>
                <a:ext cx="9304663" cy="461665"/>
              </a:xfrm>
              <a:prstGeom prst="rect">
                <a:avLst/>
              </a:prstGeom>
              <a:blipFill>
                <a:blip r:embed="rId3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7782296F-4C37-1749-F38D-15B6A4F27A1D}"/>
                  </a:ext>
                </a:extLst>
              </p:cNvPr>
              <p:cNvSpPr txBox="1"/>
              <p:nvPr/>
            </p:nvSpPr>
            <p:spPr>
              <a:xfrm>
                <a:off x="1018666" y="449290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H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CH" sz="240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fr-CH" sz="2400" b="0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fr-CH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CH" sz="24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7782296F-4C37-1749-F38D-15B6A4F27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66" y="4492905"/>
                <a:ext cx="6096000" cy="461665"/>
              </a:xfrm>
              <a:prstGeom prst="rect">
                <a:avLst/>
              </a:prstGeom>
              <a:blipFill>
                <a:blip r:embed="rId4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14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1" grpId="0"/>
      <p:bldP spid="9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A365D137-CF92-DF03-296E-F4C4E189EB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71599" y="294538"/>
                <a:ext cx="9895951" cy="1033669"/>
              </a:xfrm>
            </p:spPr>
            <p:txBody>
              <a:bodyPr>
                <a:normAutofit/>
              </a:bodyPr>
              <a:lstStyle/>
              <a:p>
                <a:r>
                  <a:rPr lang="fr-CH" sz="4000" dirty="0">
                    <a:solidFill>
                      <a:srgbClr val="FFFFFF"/>
                    </a:solidFill>
                  </a:rPr>
                  <a:t>Complexité </a:t>
                </a:r>
                <a:r>
                  <a:rPr lang="fr-CH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spatiale</a:t>
                </a:r>
                <a:r>
                  <a:rPr lang="fr-CH" sz="4000" dirty="0">
                    <a:solidFill>
                      <a:srgbClr val="FFFFFF"/>
                    </a:solidFill>
                  </a:rPr>
                  <a:t> avec mémoïsation: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sz="40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fr-CH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H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H" sz="4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A365D137-CF92-DF03-296E-F4C4E189EB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71599" y="294538"/>
                <a:ext cx="9895951" cy="1033669"/>
              </a:xfrm>
              <a:blipFill>
                <a:blip r:embed="rId2"/>
                <a:stretch>
                  <a:fillRect l="-2157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ableau 110">
            <a:extLst>
              <a:ext uri="{FF2B5EF4-FFF2-40B4-BE49-F238E27FC236}">
                <a16:creationId xmlns:a16="http://schemas.microsoft.com/office/drawing/2014/main" id="{4614DF43-70AC-05C7-D268-C066CD3E00E8}"/>
              </a:ext>
            </a:extLst>
          </p:cNvPr>
          <p:cNvGraphicFramePr>
            <a:graphicFrameLocks noGrp="1"/>
          </p:cNvGraphicFramePr>
          <p:nvPr/>
        </p:nvGraphicFramePr>
        <p:xfrm>
          <a:off x="1042499" y="2275509"/>
          <a:ext cx="759161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161">
                  <a:extLst>
                    <a:ext uri="{9D8B030D-6E8A-4147-A177-3AD203B41FA5}">
                      <a16:colId xmlns:a16="http://schemas.microsoft.com/office/drawing/2014/main" val="2539474007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3774491569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575146729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3275232228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3466544915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1803424539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862842417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4165996508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784350607"/>
                    </a:ext>
                  </a:extLst>
                </a:gridCol>
                <a:gridCol w="759161">
                  <a:extLst>
                    <a:ext uri="{9D8B030D-6E8A-4147-A177-3AD203B41FA5}">
                      <a16:colId xmlns:a16="http://schemas.microsoft.com/office/drawing/2014/main" val="4197476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/>
                        <a:t>Clé </a:t>
                      </a:r>
                      <a:r>
                        <a:rPr lang="fr-CH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45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/>
                        <a:t>valeur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796265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AF5B7F9-FFAD-7B6E-3376-15573626F643}"/>
              </a:ext>
            </a:extLst>
          </p:cNvPr>
          <p:cNvSpPr txBox="1"/>
          <p:nvPr/>
        </p:nvSpPr>
        <p:spPr>
          <a:xfrm>
            <a:off x="949192" y="1821618"/>
            <a:ext cx="236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/>
              <a:t>Table de hachage </a:t>
            </a:r>
            <a:r>
              <a:rPr lang="fr-CH">
                <a:latin typeface="Consolas" panose="020B0609020204030204" pitchFamily="49" charset="0"/>
              </a:rPr>
              <a:t>memo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82EF18F-8C4D-DC9C-0B30-4C15522DC6DA}"/>
              </a:ext>
            </a:extLst>
          </p:cNvPr>
          <p:cNvGrpSpPr/>
          <p:nvPr/>
        </p:nvGrpSpPr>
        <p:grpSpPr>
          <a:xfrm>
            <a:off x="2560074" y="2272163"/>
            <a:ext cx="756369" cy="748371"/>
            <a:chOff x="7737114" y="5207961"/>
            <a:chExt cx="756369" cy="748371"/>
          </a:xfrm>
        </p:grpSpPr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id="{68950834-2723-D5DF-44D6-5A4E12CBBA79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78" name="Rectangle : coins arrondis 77">
              <a:extLst>
                <a:ext uri="{FF2B5EF4-FFF2-40B4-BE49-F238E27FC236}">
                  <a16:creationId xmlns:a16="http://schemas.microsoft.com/office/drawing/2014/main" id="{803EE1A5-F7A3-AAF5-AECD-DDDF9474DCF5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87" name="Groupe 186">
            <a:extLst>
              <a:ext uri="{FF2B5EF4-FFF2-40B4-BE49-F238E27FC236}">
                <a16:creationId xmlns:a16="http://schemas.microsoft.com/office/drawing/2014/main" id="{55B4956F-CFE8-1469-BD7F-165F3E6EBE40}"/>
              </a:ext>
            </a:extLst>
          </p:cNvPr>
          <p:cNvGrpSpPr/>
          <p:nvPr/>
        </p:nvGrpSpPr>
        <p:grpSpPr>
          <a:xfrm>
            <a:off x="4079516" y="2275507"/>
            <a:ext cx="756369" cy="748371"/>
            <a:chOff x="7737114" y="5207961"/>
            <a:chExt cx="756369" cy="748371"/>
          </a:xfrm>
        </p:grpSpPr>
        <p:sp>
          <p:nvSpPr>
            <p:cNvPr id="188" name="Rectangle : coins arrondis 187">
              <a:extLst>
                <a:ext uri="{FF2B5EF4-FFF2-40B4-BE49-F238E27FC236}">
                  <a16:creationId xmlns:a16="http://schemas.microsoft.com/office/drawing/2014/main" id="{861FBB83-4879-0C0F-E45F-C6F72B954703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  <p:sp>
          <p:nvSpPr>
            <p:cNvPr id="189" name="Rectangle : coins arrondis 188">
              <a:extLst>
                <a:ext uri="{FF2B5EF4-FFF2-40B4-BE49-F238E27FC236}">
                  <a16:creationId xmlns:a16="http://schemas.microsoft.com/office/drawing/2014/main" id="{476726A7-0CD9-6F3B-DE84-640B335FECD5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193" name="Groupe 192">
            <a:extLst>
              <a:ext uri="{FF2B5EF4-FFF2-40B4-BE49-F238E27FC236}">
                <a16:creationId xmlns:a16="http://schemas.microsoft.com/office/drawing/2014/main" id="{DDB17713-405B-7005-55AE-3DEC2E0D4553}"/>
              </a:ext>
            </a:extLst>
          </p:cNvPr>
          <p:cNvGrpSpPr/>
          <p:nvPr/>
        </p:nvGrpSpPr>
        <p:grpSpPr>
          <a:xfrm>
            <a:off x="5595224" y="2272163"/>
            <a:ext cx="756369" cy="748371"/>
            <a:chOff x="7737114" y="5207961"/>
            <a:chExt cx="756369" cy="748371"/>
          </a:xfrm>
        </p:grpSpPr>
        <p:sp>
          <p:nvSpPr>
            <p:cNvPr id="194" name="Rectangle : coins arrondis 193">
              <a:extLst>
                <a:ext uri="{FF2B5EF4-FFF2-40B4-BE49-F238E27FC236}">
                  <a16:creationId xmlns:a16="http://schemas.microsoft.com/office/drawing/2014/main" id="{AE5A4FCA-A117-50DC-7144-B860F88A6415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195" name="Rectangle : coins arrondis 194">
              <a:extLst>
                <a:ext uri="{FF2B5EF4-FFF2-40B4-BE49-F238E27FC236}">
                  <a16:creationId xmlns:a16="http://schemas.microsoft.com/office/drawing/2014/main" id="{C7071986-D7C4-A03F-77DC-C5C580D4C9A2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209" name="Groupe 208">
            <a:extLst>
              <a:ext uri="{FF2B5EF4-FFF2-40B4-BE49-F238E27FC236}">
                <a16:creationId xmlns:a16="http://schemas.microsoft.com/office/drawing/2014/main" id="{5972CD37-916F-D6C3-8785-43D25992A3C0}"/>
              </a:ext>
            </a:extLst>
          </p:cNvPr>
          <p:cNvGrpSpPr/>
          <p:nvPr/>
        </p:nvGrpSpPr>
        <p:grpSpPr>
          <a:xfrm>
            <a:off x="4831707" y="2272163"/>
            <a:ext cx="756369" cy="748371"/>
            <a:chOff x="7737114" y="5207961"/>
            <a:chExt cx="756369" cy="748371"/>
          </a:xfrm>
        </p:grpSpPr>
        <p:sp>
          <p:nvSpPr>
            <p:cNvPr id="210" name="Rectangle : coins arrondis 209">
              <a:extLst>
                <a:ext uri="{FF2B5EF4-FFF2-40B4-BE49-F238E27FC236}">
                  <a16:creationId xmlns:a16="http://schemas.microsoft.com/office/drawing/2014/main" id="{75073516-FF37-1142-D5C3-9E5664FF4EFB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  <p:sp>
          <p:nvSpPr>
            <p:cNvPr id="211" name="Rectangle : coins arrondis 210">
              <a:extLst>
                <a:ext uri="{FF2B5EF4-FFF2-40B4-BE49-F238E27FC236}">
                  <a16:creationId xmlns:a16="http://schemas.microsoft.com/office/drawing/2014/main" id="{F02127CF-FD28-5F2D-5760-ECFAD169DBA6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28" name="Groupe 227">
            <a:extLst>
              <a:ext uri="{FF2B5EF4-FFF2-40B4-BE49-F238E27FC236}">
                <a16:creationId xmlns:a16="http://schemas.microsoft.com/office/drawing/2014/main" id="{B01E8302-82BD-CE81-C62A-8826A5645238}"/>
              </a:ext>
            </a:extLst>
          </p:cNvPr>
          <p:cNvGrpSpPr/>
          <p:nvPr/>
        </p:nvGrpSpPr>
        <p:grpSpPr>
          <a:xfrm>
            <a:off x="7114666" y="2269935"/>
            <a:ext cx="756369" cy="748371"/>
            <a:chOff x="7737114" y="5207961"/>
            <a:chExt cx="756369" cy="748371"/>
          </a:xfrm>
        </p:grpSpPr>
        <p:sp>
          <p:nvSpPr>
            <p:cNvPr id="229" name="Rectangle : coins arrondis 228">
              <a:extLst>
                <a:ext uri="{FF2B5EF4-FFF2-40B4-BE49-F238E27FC236}">
                  <a16:creationId xmlns:a16="http://schemas.microsoft.com/office/drawing/2014/main" id="{74A7D64C-DDF9-8BD4-6C92-167060C87182}"/>
                </a:ext>
              </a:extLst>
            </p:cNvPr>
            <p:cNvSpPr/>
            <p:nvPr/>
          </p:nvSpPr>
          <p:spPr>
            <a:xfrm>
              <a:off x="7737114" y="558549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</a:p>
          </p:txBody>
        </p:sp>
        <p:sp>
          <p:nvSpPr>
            <p:cNvPr id="230" name="Rectangle : coins arrondis 229">
              <a:extLst>
                <a:ext uri="{FF2B5EF4-FFF2-40B4-BE49-F238E27FC236}">
                  <a16:creationId xmlns:a16="http://schemas.microsoft.com/office/drawing/2014/main" id="{9A0F80EC-83E6-84A1-BA20-5F6C0767C3BA}"/>
                </a:ext>
              </a:extLst>
            </p:cNvPr>
            <p:cNvSpPr/>
            <p:nvPr/>
          </p:nvSpPr>
          <p:spPr>
            <a:xfrm>
              <a:off x="7737114" y="5207961"/>
              <a:ext cx="756369" cy="370841"/>
            </a:xfrm>
            <a:prstGeom prst="roundRect">
              <a:avLst>
                <a:gd name="adj" fmla="val 0"/>
              </a:avLst>
            </a:prstGeom>
            <a:solidFill>
              <a:srgbClr val="F909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1862A1E4-FF46-28B3-CB68-19DA63EF7ABC}"/>
              </a:ext>
            </a:extLst>
          </p:cNvPr>
          <p:cNvSpPr txBox="1"/>
          <p:nvPr/>
        </p:nvSpPr>
        <p:spPr>
          <a:xfrm>
            <a:off x="994524" y="3426359"/>
            <a:ext cx="8569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/>
              <a:t>Complexité </a:t>
            </a:r>
            <a:r>
              <a:rPr lang="fr-CH" sz="2400" b="1" dirty="0"/>
              <a:t>spatiale</a:t>
            </a:r>
            <a:r>
              <a:rPr lang="fr-CH" sz="2400" dirty="0"/>
              <a:t> d’un algorithme de programmation dynamique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0AB0851F-2DCD-8566-E286-4E3884128629}"/>
                  </a:ext>
                </a:extLst>
              </p:cNvPr>
              <p:cNvSpPr txBox="1"/>
              <p:nvPr/>
            </p:nvSpPr>
            <p:spPr>
              <a:xfrm>
                <a:off x="994524" y="3958665"/>
                <a:ext cx="100556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dirty="0"/>
                  <a:t>= Nombre de sous-problèmes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CH" sz="2400" dirty="0"/>
                  <a:t> Coût pour une solution </a:t>
                </a:r>
                <a:r>
                  <a:rPr lang="fr-CH" sz="2400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fr-CH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CH" sz="2400" dirty="0"/>
                  <a:t> + pile d’appels</a:t>
                </a:r>
              </a:p>
            </p:txBody>
          </p:sp>
        </mc:Choice>
        <mc:Fallback xmlns=""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0AB0851F-2DCD-8566-E286-4E3884128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24" y="3958665"/>
                <a:ext cx="10055638" cy="461665"/>
              </a:xfrm>
              <a:prstGeom prst="rect">
                <a:avLst/>
              </a:prstGeom>
              <a:blipFill>
                <a:blip r:embed="rId3"/>
                <a:stretch>
                  <a:fillRect l="-909" t="-118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7782296F-4C37-1749-F38D-15B6A4F27A1D}"/>
                  </a:ext>
                </a:extLst>
              </p:cNvPr>
              <p:cNvSpPr txBox="1"/>
              <p:nvPr/>
            </p:nvSpPr>
            <p:spPr>
              <a:xfrm>
                <a:off x="1018666" y="449290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H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CH" sz="240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fr-CH" sz="2400" b="0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fr-CH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CH" sz="2400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fr-CH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H" sz="24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fr-CH" sz="24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7782296F-4C37-1749-F38D-15B6A4F27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66" y="4492905"/>
                <a:ext cx="6096000" cy="461665"/>
              </a:xfrm>
              <a:prstGeom prst="rect">
                <a:avLst/>
              </a:prstGeom>
              <a:blipFill>
                <a:blip r:embed="rId4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20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1" grpId="0"/>
      <p:bldP spid="9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Approche ascendante (itérative)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5A170FF-6143-FF11-04C0-F23D5F9FE6A2}"/>
              </a:ext>
            </a:extLst>
          </p:cNvPr>
          <p:cNvGrpSpPr/>
          <p:nvPr/>
        </p:nvGrpSpPr>
        <p:grpSpPr>
          <a:xfrm>
            <a:off x="3834027" y="3217751"/>
            <a:ext cx="3958056" cy="3526950"/>
            <a:chOff x="6867424" y="2222020"/>
            <a:chExt cx="5025155" cy="4477822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681E3EB9-D146-95DB-A6B1-0DA5FA60D7E1}"/>
                </a:ext>
              </a:extLst>
            </p:cNvPr>
            <p:cNvGrpSpPr/>
            <p:nvPr/>
          </p:nvGrpSpPr>
          <p:grpSpPr>
            <a:xfrm>
              <a:off x="9876545" y="2222020"/>
              <a:ext cx="1003040" cy="848657"/>
              <a:chOff x="8966719" y="3303251"/>
              <a:chExt cx="1236305" cy="84865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B0A629-1729-B8BE-1B83-912982C65DE7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sz="120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484C276-00BE-2955-BACD-B43675C54164}"/>
                  </a:ext>
                </a:extLst>
              </p:cNvPr>
              <p:cNvSpPr/>
              <p:nvPr/>
            </p:nvSpPr>
            <p:spPr>
              <a:xfrm>
                <a:off x="8966719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050" err="1">
                    <a:latin typeface="Consolas" panose="020B0609020204030204" pitchFamily="49" charset="0"/>
                  </a:rPr>
                  <a:t>fib</a:t>
                </a:r>
                <a:r>
                  <a:rPr lang="fr-CH" sz="1050">
                    <a:latin typeface="Consolas" panose="020B0609020204030204" pitchFamily="49" charset="0"/>
                  </a:rPr>
                  <a:t>(n=4)</a:t>
                </a:r>
              </a:p>
            </p:txBody>
          </p:sp>
        </p:grp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7E0B00D5-DBA0-980E-5279-96B3EFC8B655}"/>
                </a:ext>
              </a:extLst>
            </p:cNvPr>
            <p:cNvGrpSpPr/>
            <p:nvPr/>
          </p:nvGrpSpPr>
          <p:grpSpPr>
            <a:xfrm>
              <a:off x="8873505" y="3070678"/>
              <a:ext cx="1504560" cy="1206979"/>
              <a:chOff x="8873505" y="3070678"/>
              <a:chExt cx="1504560" cy="1206979"/>
            </a:xfrm>
          </p:grpSpPr>
          <p:cxnSp>
            <p:nvCxnSpPr>
              <p:cNvPr id="9" name="Connecteur droit avec flèche 8">
                <a:extLst>
                  <a:ext uri="{FF2B5EF4-FFF2-40B4-BE49-F238E27FC236}">
                    <a16:creationId xmlns:a16="http://schemas.microsoft.com/office/drawing/2014/main" id="{FDA332AD-C07E-9DC3-F115-3FA2144E71BE}"/>
                  </a:ext>
                </a:extLst>
              </p:cNvPr>
              <p:cNvCxnSpPr>
                <a:cxnSpLocks/>
                <a:stCxn id="4" idx="2"/>
                <a:endCxn id="41" idx="3"/>
              </p:cNvCxnSpPr>
              <p:nvPr/>
            </p:nvCxnSpPr>
            <p:spPr>
              <a:xfrm flipH="1">
                <a:off x="9876545" y="3070678"/>
                <a:ext cx="501520" cy="570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9" name="Groupe 38">
                <a:extLst>
                  <a:ext uri="{FF2B5EF4-FFF2-40B4-BE49-F238E27FC236}">
                    <a16:creationId xmlns:a16="http://schemas.microsoft.com/office/drawing/2014/main" id="{CD0B1C4C-0725-8177-34B9-57A42BE75E9F}"/>
                  </a:ext>
                </a:extLst>
              </p:cNvPr>
              <p:cNvGrpSpPr/>
              <p:nvPr/>
            </p:nvGrpSpPr>
            <p:grpSpPr>
              <a:xfrm>
                <a:off x="8873505" y="3429000"/>
                <a:ext cx="1003041" cy="848657"/>
                <a:chOff x="8966718" y="3303251"/>
                <a:chExt cx="1236306" cy="84865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9D380887-869C-169E-DE29-364F43011307}"/>
                    </a:ext>
                  </a:extLst>
                </p:cNvPr>
                <p:cNvSpPr/>
                <p:nvPr/>
              </p:nvSpPr>
              <p:spPr>
                <a:xfrm>
                  <a:off x="8966719" y="3727579"/>
                  <a:ext cx="1236305" cy="42432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H" sz="120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5A7DBC0-0878-C70E-489C-AAA3622BAA65}"/>
                    </a:ext>
                  </a:extLst>
                </p:cNvPr>
                <p:cNvSpPr/>
                <p:nvPr/>
              </p:nvSpPr>
              <p:spPr>
                <a:xfrm>
                  <a:off x="8966718" y="3303251"/>
                  <a:ext cx="1236305" cy="42432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CH" sz="1050" err="1">
                      <a:latin typeface="Consolas" panose="020B0609020204030204" pitchFamily="49" charset="0"/>
                    </a:rPr>
                    <a:t>fib</a:t>
                  </a:r>
                  <a:r>
                    <a:rPr lang="fr-CH" sz="1050">
                      <a:latin typeface="Consolas" panose="020B0609020204030204" pitchFamily="49" charset="0"/>
                    </a:rPr>
                    <a:t>(n=3)</a:t>
                  </a:r>
                </a:p>
              </p:txBody>
            </p:sp>
          </p:grpSp>
        </p:grpSp>
        <p:grpSp>
          <p:nvGrpSpPr>
            <p:cNvPr id="155" name="Groupe 154">
              <a:extLst>
                <a:ext uri="{FF2B5EF4-FFF2-40B4-BE49-F238E27FC236}">
                  <a16:creationId xmlns:a16="http://schemas.microsoft.com/office/drawing/2014/main" id="{8E111296-2E44-F7B2-6FD3-5381C7248B94}"/>
                </a:ext>
              </a:extLst>
            </p:cNvPr>
            <p:cNvGrpSpPr/>
            <p:nvPr/>
          </p:nvGrpSpPr>
          <p:grpSpPr>
            <a:xfrm>
              <a:off x="7870465" y="4284347"/>
              <a:ext cx="1504560" cy="1206979"/>
              <a:chOff x="8873505" y="3070678"/>
              <a:chExt cx="1504560" cy="1206979"/>
            </a:xfrm>
          </p:grpSpPr>
          <p:cxnSp>
            <p:nvCxnSpPr>
              <p:cNvPr id="156" name="Connecteur droit avec flèche 155">
                <a:extLst>
                  <a:ext uri="{FF2B5EF4-FFF2-40B4-BE49-F238E27FC236}">
                    <a16:creationId xmlns:a16="http://schemas.microsoft.com/office/drawing/2014/main" id="{41B01DD6-C484-1EC3-605E-29C9B4C45122}"/>
                  </a:ext>
                </a:extLst>
              </p:cNvPr>
              <p:cNvCxnSpPr>
                <a:cxnSpLocks/>
                <a:endCxn id="159" idx="3"/>
              </p:cNvCxnSpPr>
              <p:nvPr/>
            </p:nvCxnSpPr>
            <p:spPr>
              <a:xfrm flipH="1">
                <a:off x="9876545" y="3070678"/>
                <a:ext cx="501520" cy="570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7" name="Groupe 156">
                <a:extLst>
                  <a:ext uri="{FF2B5EF4-FFF2-40B4-BE49-F238E27FC236}">
                    <a16:creationId xmlns:a16="http://schemas.microsoft.com/office/drawing/2014/main" id="{8AF0D080-741D-BF36-A2F1-8DED7938F53B}"/>
                  </a:ext>
                </a:extLst>
              </p:cNvPr>
              <p:cNvGrpSpPr/>
              <p:nvPr/>
            </p:nvGrpSpPr>
            <p:grpSpPr>
              <a:xfrm>
                <a:off x="8873505" y="3429000"/>
                <a:ext cx="1003041" cy="848657"/>
                <a:chOff x="8966718" y="3303251"/>
                <a:chExt cx="1236306" cy="848656"/>
              </a:xfrm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A10C9324-AA28-018D-7EA8-AB1AF0A615AA}"/>
                    </a:ext>
                  </a:extLst>
                </p:cNvPr>
                <p:cNvSpPr/>
                <p:nvPr/>
              </p:nvSpPr>
              <p:spPr>
                <a:xfrm>
                  <a:off x="8966719" y="3727579"/>
                  <a:ext cx="1236305" cy="42432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H" sz="1200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1CD271C2-2533-7270-B0B8-1B43CBD53477}"/>
                    </a:ext>
                  </a:extLst>
                </p:cNvPr>
                <p:cNvSpPr/>
                <p:nvPr/>
              </p:nvSpPr>
              <p:spPr>
                <a:xfrm>
                  <a:off x="8966718" y="3303251"/>
                  <a:ext cx="1236305" cy="42432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CH" sz="1050" err="1">
                      <a:latin typeface="Consolas" panose="020B0609020204030204" pitchFamily="49" charset="0"/>
                    </a:rPr>
                    <a:t>fib</a:t>
                  </a:r>
                  <a:r>
                    <a:rPr lang="fr-CH" sz="1050">
                      <a:latin typeface="Consolas" panose="020B0609020204030204" pitchFamily="49" charset="0"/>
                    </a:rPr>
                    <a:t>(n=2)</a:t>
                  </a:r>
                </a:p>
              </p:txBody>
            </p:sp>
          </p:grpSp>
        </p:grpSp>
        <p:grpSp>
          <p:nvGrpSpPr>
            <p:cNvPr id="162" name="Groupe 161">
              <a:extLst>
                <a:ext uri="{FF2B5EF4-FFF2-40B4-BE49-F238E27FC236}">
                  <a16:creationId xmlns:a16="http://schemas.microsoft.com/office/drawing/2014/main" id="{A66750F7-94D9-976B-9BBC-F16C72288A00}"/>
                </a:ext>
              </a:extLst>
            </p:cNvPr>
            <p:cNvGrpSpPr/>
            <p:nvPr/>
          </p:nvGrpSpPr>
          <p:grpSpPr>
            <a:xfrm>
              <a:off x="6867425" y="5491327"/>
              <a:ext cx="1504560" cy="1206979"/>
              <a:chOff x="8873505" y="3070678"/>
              <a:chExt cx="1504560" cy="1206979"/>
            </a:xfrm>
          </p:grpSpPr>
          <p:cxnSp>
            <p:nvCxnSpPr>
              <p:cNvPr id="163" name="Connecteur droit avec flèche 162">
                <a:extLst>
                  <a:ext uri="{FF2B5EF4-FFF2-40B4-BE49-F238E27FC236}">
                    <a16:creationId xmlns:a16="http://schemas.microsoft.com/office/drawing/2014/main" id="{8256ADA9-7F1F-C713-BFFA-846B1AE17D9C}"/>
                  </a:ext>
                </a:extLst>
              </p:cNvPr>
              <p:cNvCxnSpPr>
                <a:cxnSpLocks/>
                <a:endCxn id="166" idx="3"/>
              </p:cNvCxnSpPr>
              <p:nvPr/>
            </p:nvCxnSpPr>
            <p:spPr>
              <a:xfrm flipH="1">
                <a:off x="9876545" y="3070678"/>
                <a:ext cx="501520" cy="570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4" name="Groupe 163">
                <a:extLst>
                  <a:ext uri="{FF2B5EF4-FFF2-40B4-BE49-F238E27FC236}">
                    <a16:creationId xmlns:a16="http://schemas.microsoft.com/office/drawing/2014/main" id="{7702827B-52D3-92FB-0E0A-CA77C36CEC22}"/>
                  </a:ext>
                </a:extLst>
              </p:cNvPr>
              <p:cNvGrpSpPr/>
              <p:nvPr/>
            </p:nvGrpSpPr>
            <p:grpSpPr>
              <a:xfrm>
                <a:off x="8873505" y="3429000"/>
                <a:ext cx="1003041" cy="848657"/>
                <a:chOff x="8966718" y="3303251"/>
                <a:chExt cx="1236306" cy="848656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DC0798CE-5CD0-9C79-00D3-F82F93722EFE}"/>
                    </a:ext>
                  </a:extLst>
                </p:cNvPr>
                <p:cNvSpPr/>
                <p:nvPr/>
              </p:nvSpPr>
              <p:spPr>
                <a:xfrm>
                  <a:off x="8966719" y="3727579"/>
                  <a:ext cx="1236305" cy="42432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H" sz="1200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763191E7-A3BB-B63A-5988-87EBFB2D871E}"/>
                    </a:ext>
                  </a:extLst>
                </p:cNvPr>
                <p:cNvSpPr/>
                <p:nvPr/>
              </p:nvSpPr>
              <p:spPr>
                <a:xfrm>
                  <a:off x="8966718" y="3303251"/>
                  <a:ext cx="1236305" cy="42432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CH" sz="1050" err="1">
                      <a:latin typeface="Consolas" panose="020B0609020204030204" pitchFamily="49" charset="0"/>
                    </a:rPr>
                    <a:t>fib</a:t>
                  </a:r>
                  <a:r>
                    <a:rPr lang="fr-CH" sz="1050">
                      <a:latin typeface="Consolas" panose="020B0609020204030204" pitchFamily="49" charset="0"/>
                    </a:rPr>
                    <a:t>(n=1)</a:t>
                  </a:r>
                </a:p>
              </p:txBody>
            </p:sp>
          </p:grpSp>
        </p:grpSp>
        <p:sp>
          <p:nvSpPr>
            <p:cNvPr id="169" name="Rectangle : coins arrondis 168">
              <a:extLst>
                <a:ext uri="{FF2B5EF4-FFF2-40B4-BE49-F238E27FC236}">
                  <a16:creationId xmlns:a16="http://schemas.microsoft.com/office/drawing/2014/main" id="{FD0C6A95-2D8E-A440-D4A9-FE99035B79B3}"/>
                </a:ext>
              </a:extLst>
            </p:cNvPr>
            <p:cNvSpPr/>
            <p:nvPr/>
          </p:nvSpPr>
          <p:spPr>
            <a:xfrm>
              <a:off x="6867424" y="6275513"/>
              <a:ext cx="1003040" cy="424329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grpSp>
          <p:nvGrpSpPr>
            <p:cNvPr id="176" name="Groupe 175">
              <a:extLst>
                <a:ext uri="{FF2B5EF4-FFF2-40B4-BE49-F238E27FC236}">
                  <a16:creationId xmlns:a16="http://schemas.microsoft.com/office/drawing/2014/main" id="{2EA11858-2055-98CA-3AE9-93A0DA95C68C}"/>
                </a:ext>
              </a:extLst>
            </p:cNvPr>
            <p:cNvGrpSpPr/>
            <p:nvPr/>
          </p:nvGrpSpPr>
          <p:grpSpPr>
            <a:xfrm>
              <a:off x="8383349" y="5484642"/>
              <a:ext cx="1504560" cy="1205612"/>
              <a:chOff x="8371986" y="3072045"/>
              <a:chExt cx="1504560" cy="1205612"/>
            </a:xfrm>
          </p:grpSpPr>
          <p:cxnSp>
            <p:nvCxnSpPr>
              <p:cNvPr id="177" name="Connecteur droit avec flèche 176">
                <a:extLst>
                  <a:ext uri="{FF2B5EF4-FFF2-40B4-BE49-F238E27FC236}">
                    <a16:creationId xmlns:a16="http://schemas.microsoft.com/office/drawing/2014/main" id="{28C2F185-F788-0A32-C05F-F7374BBB5167}"/>
                  </a:ext>
                </a:extLst>
              </p:cNvPr>
              <p:cNvCxnSpPr>
                <a:cxnSpLocks/>
                <a:endCxn id="180" idx="1"/>
              </p:cNvCxnSpPr>
              <p:nvPr/>
            </p:nvCxnSpPr>
            <p:spPr>
              <a:xfrm>
                <a:off x="8371986" y="3072045"/>
                <a:ext cx="501519" cy="5691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78" name="Groupe 177">
                <a:extLst>
                  <a:ext uri="{FF2B5EF4-FFF2-40B4-BE49-F238E27FC236}">
                    <a16:creationId xmlns:a16="http://schemas.microsoft.com/office/drawing/2014/main" id="{821C2C58-B91A-C73D-4D1D-4E18929FEA7E}"/>
                  </a:ext>
                </a:extLst>
              </p:cNvPr>
              <p:cNvGrpSpPr/>
              <p:nvPr/>
            </p:nvGrpSpPr>
            <p:grpSpPr>
              <a:xfrm>
                <a:off x="8873505" y="3429000"/>
                <a:ext cx="1003041" cy="848657"/>
                <a:chOff x="8966718" y="3303251"/>
                <a:chExt cx="1236306" cy="848656"/>
              </a:xfrm>
            </p:grpSpPr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A1A42CE6-100A-18AC-6DDD-1A7641466330}"/>
                    </a:ext>
                  </a:extLst>
                </p:cNvPr>
                <p:cNvSpPr/>
                <p:nvPr/>
              </p:nvSpPr>
              <p:spPr>
                <a:xfrm>
                  <a:off x="8966719" y="3727579"/>
                  <a:ext cx="1236305" cy="42432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H" sz="1200"/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68E2883B-31D2-82A7-90D4-C3E5E0D2A0F8}"/>
                    </a:ext>
                  </a:extLst>
                </p:cNvPr>
                <p:cNvSpPr/>
                <p:nvPr/>
              </p:nvSpPr>
              <p:spPr>
                <a:xfrm>
                  <a:off x="8966718" y="3303251"/>
                  <a:ext cx="1236305" cy="42432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CH" sz="1050" err="1">
                      <a:latin typeface="Consolas" panose="020B0609020204030204" pitchFamily="49" charset="0"/>
                    </a:rPr>
                    <a:t>fib</a:t>
                  </a:r>
                  <a:r>
                    <a:rPr lang="fr-CH" sz="1050">
                      <a:latin typeface="Consolas" panose="020B0609020204030204" pitchFamily="49" charset="0"/>
                    </a:rPr>
                    <a:t>(n=0)</a:t>
                  </a:r>
                </a:p>
              </p:txBody>
            </p:sp>
          </p:grpSp>
        </p:grpSp>
        <p:sp>
          <p:nvSpPr>
            <p:cNvPr id="186" name="Rectangle : coins arrondis 185">
              <a:extLst>
                <a:ext uri="{FF2B5EF4-FFF2-40B4-BE49-F238E27FC236}">
                  <a16:creationId xmlns:a16="http://schemas.microsoft.com/office/drawing/2014/main" id="{C9AC3C98-834E-896C-FAED-4EF458123F31}"/>
                </a:ext>
              </a:extLst>
            </p:cNvPr>
            <p:cNvSpPr/>
            <p:nvPr/>
          </p:nvSpPr>
          <p:spPr>
            <a:xfrm>
              <a:off x="8884868" y="6259241"/>
              <a:ext cx="1003040" cy="424329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  <p:sp>
          <p:nvSpPr>
            <p:cNvPr id="192" name="Rectangle : coins arrondis 191">
              <a:extLst>
                <a:ext uri="{FF2B5EF4-FFF2-40B4-BE49-F238E27FC236}">
                  <a16:creationId xmlns:a16="http://schemas.microsoft.com/office/drawing/2014/main" id="{F13132E5-7F35-5268-9A89-C800F3158A70}"/>
                </a:ext>
              </a:extLst>
            </p:cNvPr>
            <p:cNvSpPr/>
            <p:nvPr/>
          </p:nvSpPr>
          <p:spPr>
            <a:xfrm>
              <a:off x="7868901" y="5065463"/>
              <a:ext cx="1003040" cy="424329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grpSp>
          <p:nvGrpSpPr>
            <p:cNvPr id="199" name="Groupe 198">
              <a:extLst>
                <a:ext uri="{FF2B5EF4-FFF2-40B4-BE49-F238E27FC236}">
                  <a16:creationId xmlns:a16="http://schemas.microsoft.com/office/drawing/2014/main" id="{7951E3E5-DD29-0621-979C-6E61A233CD52}"/>
                </a:ext>
              </a:extLst>
            </p:cNvPr>
            <p:cNvGrpSpPr/>
            <p:nvPr/>
          </p:nvGrpSpPr>
          <p:grpSpPr>
            <a:xfrm>
              <a:off x="9395612" y="4274096"/>
              <a:ext cx="1504560" cy="1205612"/>
              <a:chOff x="8371986" y="3072045"/>
              <a:chExt cx="1504560" cy="1205612"/>
            </a:xfrm>
          </p:grpSpPr>
          <p:cxnSp>
            <p:nvCxnSpPr>
              <p:cNvPr id="200" name="Connecteur droit avec flèche 199">
                <a:extLst>
                  <a:ext uri="{FF2B5EF4-FFF2-40B4-BE49-F238E27FC236}">
                    <a16:creationId xmlns:a16="http://schemas.microsoft.com/office/drawing/2014/main" id="{3479EDB5-D3B4-4ACB-57DD-639C68CABD94}"/>
                  </a:ext>
                </a:extLst>
              </p:cNvPr>
              <p:cNvCxnSpPr>
                <a:cxnSpLocks/>
                <a:endCxn id="203" idx="1"/>
              </p:cNvCxnSpPr>
              <p:nvPr/>
            </p:nvCxnSpPr>
            <p:spPr>
              <a:xfrm>
                <a:off x="8371986" y="3072045"/>
                <a:ext cx="501519" cy="5691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1" name="Groupe 200">
                <a:extLst>
                  <a:ext uri="{FF2B5EF4-FFF2-40B4-BE49-F238E27FC236}">
                    <a16:creationId xmlns:a16="http://schemas.microsoft.com/office/drawing/2014/main" id="{1599786B-F883-553C-66D0-94E68FA8E486}"/>
                  </a:ext>
                </a:extLst>
              </p:cNvPr>
              <p:cNvGrpSpPr/>
              <p:nvPr/>
            </p:nvGrpSpPr>
            <p:grpSpPr>
              <a:xfrm>
                <a:off x="8873505" y="3429000"/>
                <a:ext cx="1003041" cy="848657"/>
                <a:chOff x="8966718" y="3303251"/>
                <a:chExt cx="1236306" cy="848656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D324591B-FCCA-E61B-563C-4A56E8D61164}"/>
                    </a:ext>
                  </a:extLst>
                </p:cNvPr>
                <p:cNvSpPr/>
                <p:nvPr/>
              </p:nvSpPr>
              <p:spPr>
                <a:xfrm>
                  <a:off x="8966719" y="3727579"/>
                  <a:ext cx="1236305" cy="42432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H" sz="1200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4B9CE0D3-ECC9-46BA-EDCB-4374FA194163}"/>
                    </a:ext>
                  </a:extLst>
                </p:cNvPr>
                <p:cNvSpPr/>
                <p:nvPr/>
              </p:nvSpPr>
              <p:spPr>
                <a:xfrm>
                  <a:off x="8966718" y="3303251"/>
                  <a:ext cx="1236305" cy="42432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CH" sz="1050" err="1">
                      <a:latin typeface="Consolas" panose="020B0609020204030204" pitchFamily="49" charset="0"/>
                    </a:rPr>
                    <a:t>fib</a:t>
                  </a:r>
                  <a:r>
                    <a:rPr lang="fr-CH" sz="1050">
                      <a:latin typeface="Consolas" panose="020B0609020204030204" pitchFamily="49" charset="0"/>
                    </a:rPr>
                    <a:t>(n=1)</a:t>
                  </a:r>
                </a:p>
              </p:txBody>
            </p:sp>
          </p:grpSp>
        </p:grpSp>
        <p:sp>
          <p:nvSpPr>
            <p:cNvPr id="204" name="Rectangle : coins arrondis 203">
              <a:extLst>
                <a:ext uri="{FF2B5EF4-FFF2-40B4-BE49-F238E27FC236}">
                  <a16:creationId xmlns:a16="http://schemas.microsoft.com/office/drawing/2014/main" id="{F1775DFD-7060-227B-4AE1-0AF13E1AD0F9}"/>
                </a:ext>
              </a:extLst>
            </p:cNvPr>
            <p:cNvSpPr/>
            <p:nvPr/>
          </p:nvSpPr>
          <p:spPr>
            <a:xfrm>
              <a:off x="9897131" y="5058784"/>
              <a:ext cx="1003040" cy="424329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208" name="Rectangle : coins arrondis 207">
              <a:extLst>
                <a:ext uri="{FF2B5EF4-FFF2-40B4-BE49-F238E27FC236}">
                  <a16:creationId xmlns:a16="http://schemas.microsoft.com/office/drawing/2014/main" id="{2CF17AE1-6E17-B647-E445-AE149C7706DB}"/>
                </a:ext>
              </a:extLst>
            </p:cNvPr>
            <p:cNvSpPr/>
            <p:nvPr/>
          </p:nvSpPr>
          <p:spPr>
            <a:xfrm>
              <a:off x="8865886" y="3852552"/>
              <a:ext cx="1003040" cy="424329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  <p:grpSp>
          <p:nvGrpSpPr>
            <p:cNvPr id="215" name="Groupe 214">
              <a:extLst>
                <a:ext uri="{FF2B5EF4-FFF2-40B4-BE49-F238E27FC236}">
                  <a16:creationId xmlns:a16="http://schemas.microsoft.com/office/drawing/2014/main" id="{0CC7A1EE-0BB4-DDC9-D327-4BD838A4A2B9}"/>
                </a:ext>
              </a:extLst>
            </p:cNvPr>
            <p:cNvGrpSpPr/>
            <p:nvPr/>
          </p:nvGrpSpPr>
          <p:grpSpPr>
            <a:xfrm>
              <a:off x="10388019" y="3060208"/>
              <a:ext cx="1504560" cy="1205612"/>
              <a:chOff x="8371986" y="3072045"/>
              <a:chExt cx="1504560" cy="1205612"/>
            </a:xfrm>
          </p:grpSpPr>
          <p:cxnSp>
            <p:nvCxnSpPr>
              <p:cNvPr id="216" name="Connecteur droit avec flèche 215">
                <a:extLst>
                  <a:ext uri="{FF2B5EF4-FFF2-40B4-BE49-F238E27FC236}">
                    <a16:creationId xmlns:a16="http://schemas.microsoft.com/office/drawing/2014/main" id="{67BD1CCA-FFB8-2D9E-8143-064F03D62C58}"/>
                  </a:ext>
                </a:extLst>
              </p:cNvPr>
              <p:cNvCxnSpPr>
                <a:cxnSpLocks/>
                <a:endCxn id="219" idx="1"/>
              </p:cNvCxnSpPr>
              <p:nvPr/>
            </p:nvCxnSpPr>
            <p:spPr>
              <a:xfrm>
                <a:off x="8371986" y="3072045"/>
                <a:ext cx="501519" cy="5691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17" name="Groupe 216">
                <a:extLst>
                  <a:ext uri="{FF2B5EF4-FFF2-40B4-BE49-F238E27FC236}">
                    <a16:creationId xmlns:a16="http://schemas.microsoft.com/office/drawing/2014/main" id="{F378A455-4497-22D6-DBE3-DAC5E66D1954}"/>
                  </a:ext>
                </a:extLst>
              </p:cNvPr>
              <p:cNvGrpSpPr/>
              <p:nvPr/>
            </p:nvGrpSpPr>
            <p:grpSpPr>
              <a:xfrm>
                <a:off x="8873505" y="3429000"/>
                <a:ext cx="1003041" cy="848657"/>
                <a:chOff x="8966718" y="3303251"/>
                <a:chExt cx="1236306" cy="848656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F65D886A-0A4E-F0F1-ED06-E75B6E118709}"/>
                    </a:ext>
                  </a:extLst>
                </p:cNvPr>
                <p:cNvSpPr/>
                <p:nvPr/>
              </p:nvSpPr>
              <p:spPr>
                <a:xfrm>
                  <a:off x="8966719" y="3727579"/>
                  <a:ext cx="1236305" cy="42432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H" sz="1200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E68DB940-5F33-F3A2-2A6C-5054FE909DAB}"/>
                    </a:ext>
                  </a:extLst>
                </p:cNvPr>
                <p:cNvSpPr/>
                <p:nvPr/>
              </p:nvSpPr>
              <p:spPr>
                <a:xfrm>
                  <a:off x="8966718" y="3303251"/>
                  <a:ext cx="1236305" cy="42432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CH" sz="1050" err="1">
                      <a:latin typeface="Consolas" panose="020B0609020204030204" pitchFamily="49" charset="0"/>
                    </a:rPr>
                    <a:t>fib</a:t>
                  </a:r>
                  <a:r>
                    <a:rPr lang="fr-CH" sz="1050">
                      <a:latin typeface="Consolas" panose="020B0609020204030204" pitchFamily="49" charset="0"/>
                    </a:rPr>
                    <a:t>(n=2)</a:t>
                  </a:r>
                </a:p>
              </p:txBody>
            </p:sp>
          </p:grpSp>
        </p:grpSp>
        <p:sp>
          <p:nvSpPr>
            <p:cNvPr id="223" name="Rectangle : coins arrondis 222">
              <a:extLst>
                <a:ext uri="{FF2B5EF4-FFF2-40B4-BE49-F238E27FC236}">
                  <a16:creationId xmlns:a16="http://schemas.microsoft.com/office/drawing/2014/main" id="{22E8C830-AE1B-23A6-2904-D529DE4DC5D0}"/>
                </a:ext>
              </a:extLst>
            </p:cNvPr>
            <p:cNvSpPr/>
            <p:nvPr/>
          </p:nvSpPr>
          <p:spPr>
            <a:xfrm>
              <a:off x="10889133" y="3842940"/>
              <a:ext cx="1003040" cy="424329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227" name="Rectangle : coins arrondis 226">
              <a:extLst>
                <a:ext uri="{FF2B5EF4-FFF2-40B4-BE49-F238E27FC236}">
                  <a16:creationId xmlns:a16="http://schemas.microsoft.com/office/drawing/2014/main" id="{71197819-F3EC-E699-4FAB-384DD9012532}"/>
                </a:ext>
              </a:extLst>
            </p:cNvPr>
            <p:cNvSpPr/>
            <p:nvPr/>
          </p:nvSpPr>
          <p:spPr>
            <a:xfrm>
              <a:off x="9880680" y="2642564"/>
              <a:ext cx="1003040" cy="424329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F76992E1-237C-2874-9293-8E441EDC267C}"/>
              </a:ext>
            </a:extLst>
          </p:cNvPr>
          <p:cNvSpPr txBox="1"/>
          <p:nvPr/>
        </p:nvSpPr>
        <p:spPr>
          <a:xfrm>
            <a:off x="829575" y="1904123"/>
            <a:ext cx="9537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Idée : </a:t>
            </a:r>
            <a:r>
              <a:rPr lang="fr-CH" sz="2400" dirty="0"/>
              <a:t>partir des cas de base et «construire» la solution finale dans un </a:t>
            </a:r>
            <a:r>
              <a:rPr lang="fr-CH" sz="2400" dirty="0" err="1"/>
              <a:t>array</a:t>
            </a:r>
            <a:endParaRPr lang="fr-CH" sz="2400" dirty="0"/>
          </a:p>
          <a:p>
            <a:r>
              <a:rPr lang="fr-CH" sz="2400" b="1" dirty="0"/>
              <a:t>Question 2 : </a:t>
            </a:r>
            <a:r>
              <a:rPr lang="fr-CH" sz="2400" dirty="0"/>
              <a:t>Combien de dimensions au tableau ?</a:t>
            </a:r>
          </a:p>
          <a:p>
            <a:r>
              <a:rPr lang="fr-CH" sz="2400" b="1" dirty="0"/>
              <a:t>Question 1 : </a:t>
            </a:r>
            <a:r>
              <a:rPr lang="fr-CH" sz="2400" dirty="0"/>
              <a:t>Dans quel ordre faut-il procéder ?</a:t>
            </a:r>
            <a:endParaRPr lang="fr-CH" sz="2400" b="1" dirty="0"/>
          </a:p>
        </p:txBody>
      </p:sp>
    </p:spTree>
    <p:extLst>
      <p:ext uri="{BB962C8B-B14F-4D97-AF65-F5344CB8AC3E}">
        <p14:creationId xmlns:p14="http://schemas.microsoft.com/office/powerpoint/2010/main" val="387150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8B1BFC-E43E-FC9C-02DB-73CE53E8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3800" dirty="0">
                <a:solidFill>
                  <a:schemeClr val="bg1"/>
                </a:solidFill>
              </a:rPr>
              <a:t>Programmation dynamique : étapes</a:t>
            </a:r>
            <a:endParaRPr lang="fr-FR" sz="3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Espace réservé du contenu 7">
            <a:extLst>
              <a:ext uri="{FF2B5EF4-FFF2-40B4-BE49-F238E27FC236}">
                <a16:creationId xmlns:a16="http://schemas.microsoft.com/office/drawing/2014/main" id="{BD0EDB48-4CEB-335D-22D9-FF4E13C5B3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63963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428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DD2CC-6349-4DE7-B197-657ABBDC5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68DD2CC-6349-4DE7-B197-657ABBDC59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DFB6E-ED74-42E3-878F-48CBB816D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B27DFB6E-ED74-42E3-878F-48CBB816D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9EADC8-EB17-4D52-898E-946FF3A4B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AD9EADC8-EB17-4D52-898E-946FF3A4B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8DD93D-4DA7-4FD6-B7CD-449D3D843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B18DD93D-4DA7-4FD6-B7CD-449D3D843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842401-FA29-479F-9C77-C004A13E7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9842401-FA29-479F-9C77-C004A13E7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Graphe de dépendances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5A170FF-6143-FF11-04C0-F23D5F9FE6A2}"/>
              </a:ext>
            </a:extLst>
          </p:cNvPr>
          <p:cNvGrpSpPr/>
          <p:nvPr/>
        </p:nvGrpSpPr>
        <p:grpSpPr>
          <a:xfrm>
            <a:off x="99594" y="2696119"/>
            <a:ext cx="3958056" cy="3526950"/>
            <a:chOff x="6867424" y="2222020"/>
            <a:chExt cx="5025155" cy="4477822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681E3EB9-D146-95DB-A6B1-0DA5FA60D7E1}"/>
                </a:ext>
              </a:extLst>
            </p:cNvPr>
            <p:cNvGrpSpPr/>
            <p:nvPr/>
          </p:nvGrpSpPr>
          <p:grpSpPr>
            <a:xfrm>
              <a:off x="9876545" y="2222020"/>
              <a:ext cx="1003040" cy="848657"/>
              <a:chOff x="8966719" y="3303251"/>
              <a:chExt cx="1236305" cy="84865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B0A629-1729-B8BE-1B83-912982C65DE7}"/>
                  </a:ext>
                </a:extLst>
              </p:cNvPr>
              <p:cNvSpPr/>
              <p:nvPr/>
            </p:nvSpPr>
            <p:spPr>
              <a:xfrm>
                <a:off x="8966719" y="3727579"/>
                <a:ext cx="1236305" cy="424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sz="120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484C276-00BE-2955-BACD-B43675C54164}"/>
                  </a:ext>
                </a:extLst>
              </p:cNvPr>
              <p:cNvSpPr/>
              <p:nvPr/>
            </p:nvSpPr>
            <p:spPr>
              <a:xfrm>
                <a:off x="8966719" y="3303251"/>
                <a:ext cx="1236305" cy="424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050" err="1">
                    <a:latin typeface="Consolas" panose="020B0609020204030204" pitchFamily="49" charset="0"/>
                  </a:rPr>
                  <a:t>fib</a:t>
                </a:r>
                <a:r>
                  <a:rPr lang="fr-CH" sz="1050">
                    <a:latin typeface="Consolas" panose="020B0609020204030204" pitchFamily="49" charset="0"/>
                  </a:rPr>
                  <a:t>(n=4)</a:t>
                </a:r>
              </a:p>
            </p:txBody>
          </p:sp>
        </p:grp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7E0B00D5-DBA0-980E-5279-96B3EFC8B655}"/>
                </a:ext>
              </a:extLst>
            </p:cNvPr>
            <p:cNvGrpSpPr/>
            <p:nvPr/>
          </p:nvGrpSpPr>
          <p:grpSpPr>
            <a:xfrm>
              <a:off x="8873505" y="3070678"/>
              <a:ext cx="1504560" cy="1206979"/>
              <a:chOff x="8873505" y="3070678"/>
              <a:chExt cx="1504560" cy="1206979"/>
            </a:xfrm>
          </p:grpSpPr>
          <p:cxnSp>
            <p:nvCxnSpPr>
              <p:cNvPr id="9" name="Connecteur droit avec flèche 8">
                <a:extLst>
                  <a:ext uri="{FF2B5EF4-FFF2-40B4-BE49-F238E27FC236}">
                    <a16:creationId xmlns:a16="http://schemas.microsoft.com/office/drawing/2014/main" id="{FDA332AD-C07E-9DC3-F115-3FA2144E71BE}"/>
                  </a:ext>
                </a:extLst>
              </p:cNvPr>
              <p:cNvCxnSpPr>
                <a:cxnSpLocks/>
                <a:stCxn id="4" idx="2"/>
                <a:endCxn id="41" idx="3"/>
              </p:cNvCxnSpPr>
              <p:nvPr/>
            </p:nvCxnSpPr>
            <p:spPr>
              <a:xfrm flipH="1">
                <a:off x="9876545" y="3070678"/>
                <a:ext cx="501520" cy="570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9" name="Groupe 38">
                <a:extLst>
                  <a:ext uri="{FF2B5EF4-FFF2-40B4-BE49-F238E27FC236}">
                    <a16:creationId xmlns:a16="http://schemas.microsoft.com/office/drawing/2014/main" id="{CD0B1C4C-0725-8177-34B9-57A42BE75E9F}"/>
                  </a:ext>
                </a:extLst>
              </p:cNvPr>
              <p:cNvGrpSpPr/>
              <p:nvPr/>
            </p:nvGrpSpPr>
            <p:grpSpPr>
              <a:xfrm>
                <a:off x="8873505" y="3429000"/>
                <a:ext cx="1003041" cy="848657"/>
                <a:chOff x="8966718" y="3303251"/>
                <a:chExt cx="1236306" cy="84865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9D380887-869C-169E-DE29-364F43011307}"/>
                    </a:ext>
                  </a:extLst>
                </p:cNvPr>
                <p:cNvSpPr/>
                <p:nvPr/>
              </p:nvSpPr>
              <p:spPr>
                <a:xfrm>
                  <a:off x="8966719" y="3727579"/>
                  <a:ext cx="1236305" cy="42432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H" sz="120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5A7DBC0-0878-C70E-489C-AAA3622BAA65}"/>
                    </a:ext>
                  </a:extLst>
                </p:cNvPr>
                <p:cNvSpPr/>
                <p:nvPr/>
              </p:nvSpPr>
              <p:spPr>
                <a:xfrm>
                  <a:off x="8966718" y="3303251"/>
                  <a:ext cx="1236305" cy="42432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CH" sz="1050" err="1">
                      <a:latin typeface="Consolas" panose="020B0609020204030204" pitchFamily="49" charset="0"/>
                    </a:rPr>
                    <a:t>fib</a:t>
                  </a:r>
                  <a:r>
                    <a:rPr lang="fr-CH" sz="1050">
                      <a:latin typeface="Consolas" panose="020B0609020204030204" pitchFamily="49" charset="0"/>
                    </a:rPr>
                    <a:t>(n=3)</a:t>
                  </a:r>
                </a:p>
              </p:txBody>
            </p:sp>
          </p:grpSp>
        </p:grpSp>
        <p:grpSp>
          <p:nvGrpSpPr>
            <p:cNvPr id="155" name="Groupe 154">
              <a:extLst>
                <a:ext uri="{FF2B5EF4-FFF2-40B4-BE49-F238E27FC236}">
                  <a16:creationId xmlns:a16="http://schemas.microsoft.com/office/drawing/2014/main" id="{8E111296-2E44-F7B2-6FD3-5381C7248B94}"/>
                </a:ext>
              </a:extLst>
            </p:cNvPr>
            <p:cNvGrpSpPr/>
            <p:nvPr/>
          </p:nvGrpSpPr>
          <p:grpSpPr>
            <a:xfrm>
              <a:off x="7870465" y="4284347"/>
              <a:ext cx="1504560" cy="1206979"/>
              <a:chOff x="8873505" y="3070678"/>
              <a:chExt cx="1504560" cy="1206979"/>
            </a:xfrm>
          </p:grpSpPr>
          <p:cxnSp>
            <p:nvCxnSpPr>
              <p:cNvPr id="156" name="Connecteur droit avec flèche 155">
                <a:extLst>
                  <a:ext uri="{FF2B5EF4-FFF2-40B4-BE49-F238E27FC236}">
                    <a16:creationId xmlns:a16="http://schemas.microsoft.com/office/drawing/2014/main" id="{41B01DD6-C484-1EC3-605E-29C9B4C45122}"/>
                  </a:ext>
                </a:extLst>
              </p:cNvPr>
              <p:cNvCxnSpPr>
                <a:cxnSpLocks/>
                <a:endCxn id="159" idx="3"/>
              </p:cNvCxnSpPr>
              <p:nvPr/>
            </p:nvCxnSpPr>
            <p:spPr>
              <a:xfrm flipH="1">
                <a:off x="9876545" y="3070678"/>
                <a:ext cx="501520" cy="570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7" name="Groupe 156">
                <a:extLst>
                  <a:ext uri="{FF2B5EF4-FFF2-40B4-BE49-F238E27FC236}">
                    <a16:creationId xmlns:a16="http://schemas.microsoft.com/office/drawing/2014/main" id="{8AF0D080-741D-BF36-A2F1-8DED7938F53B}"/>
                  </a:ext>
                </a:extLst>
              </p:cNvPr>
              <p:cNvGrpSpPr/>
              <p:nvPr/>
            </p:nvGrpSpPr>
            <p:grpSpPr>
              <a:xfrm>
                <a:off x="8873505" y="3429000"/>
                <a:ext cx="1003041" cy="848657"/>
                <a:chOff x="8966718" y="3303251"/>
                <a:chExt cx="1236306" cy="848656"/>
              </a:xfrm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A10C9324-AA28-018D-7EA8-AB1AF0A615AA}"/>
                    </a:ext>
                  </a:extLst>
                </p:cNvPr>
                <p:cNvSpPr/>
                <p:nvPr/>
              </p:nvSpPr>
              <p:spPr>
                <a:xfrm>
                  <a:off x="8966719" y="3727579"/>
                  <a:ext cx="1236305" cy="42432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H" sz="1200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1CD271C2-2533-7270-B0B8-1B43CBD53477}"/>
                    </a:ext>
                  </a:extLst>
                </p:cNvPr>
                <p:cNvSpPr/>
                <p:nvPr/>
              </p:nvSpPr>
              <p:spPr>
                <a:xfrm>
                  <a:off x="8966718" y="3303251"/>
                  <a:ext cx="1236305" cy="42432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CH" sz="1050" err="1">
                      <a:latin typeface="Consolas" panose="020B0609020204030204" pitchFamily="49" charset="0"/>
                    </a:rPr>
                    <a:t>fib</a:t>
                  </a:r>
                  <a:r>
                    <a:rPr lang="fr-CH" sz="1050">
                      <a:latin typeface="Consolas" panose="020B0609020204030204" pitchFamily="49" charset="0"/>
                    </a:rPr>
                    <a:t>(n=2)</a:t>
                  </a:r>
                </a:p>
              </p:txBody>
            </p:sp>
          </p:grpSp>
        </p:grpSp>
        <p:grpSp>
          <p:nvGrpSpPr>
            <p:cNvPr id="162" name="Groupe 161">
              <a:extLst>
                <a:ext uri="{FF2B5EF4-FFF2-40B4-BE49-F238E27FC236}">
                  <a16:creationId xmlns:a16="http://schemas.microsoft.com/office/drawing/2014/main" id="{A66750F7-94D9-976B-9BBC-F16C72288A00}"/>
                </a:ext>
              </a:extLst>
            </p:cNvPr>
            <p:cNvGrpSpPr/>
            <p:nvPr/>
          </p:nvGrpSpPr>
          <p:grpSpPr>
            <a:xfrm>
              <a:off x="6867425" y="5491327"/>
              <a:ext cx="1504560" cy="1206979"/>
              <a:chOff x="8873505" y="3070678"/>
              <a:chExt cx="1504560" cy="1206979"/>
            </a:xfrm>
          </p:grpSpPr>
          <p:cxnSp>
            <p:nvCxnSpPr>
              <p:cNvPr id="163" name="Connecteur droit avec flèche 162">
                <a:extLst>
                  <a:ext uri="{FF2B5EF4-FFF2-40B4-BE49-F238E27FC236}">
                    <a16:creationId xmlns:a16="http://schemas.microsoft.com/office/drawing/2014/main" id="{8256ADA9-7F1F-C713-BFFA-846B1AE17D9C}"/>
                  </a:ext>
                </a:extLst>
              </p:cNvPr>
              <p:cNvCxnSpPr>
                <a:cxnSpLocks/>
                <a:endCxn id="166" idx="3"/>
              </p:cNvCxnSpPr>
              <p:nvPr/>
            </p:nvCxnSpPr>
            <p:spPr>
              <a:xfrm flipH="1">
                <a:off x="9876545" y="3070678"/>
                <a:ext cx="501520" cy="570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4" name="Groupe 163">
                <a:extLst>
                  <a:ext uri="{FF2B5EF4-FFF2-40B4-BE49-F238E27FC236}">
                    <a16:creationId xmlns:a16="http://schemas.microsoft.com/office/drawing/2014/main" id="{7702827B-52D3-92FB-0E0A-CA77C36CEC22}"/>
                  </a:ext>
                </a:extLst>
              </p:cNvPr>
              <p:cNvGrpSpPr/>
              <p:nvPr/>
            </p:nvGrpSpPr>
            <p:grpSpPr>
              <a:xfrm>
                <a:off x="8873505" y="3429000"/>
                <a:ext cx="1003041" cy="848657"/>
                <a:chOff x="8966718" y="3303251"/>
                <a:chExt cx="1236306" cy="848656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DC0798CE-5CD0-9C79-00D3-F82F93722EFE}"/>
                    </a:ext>
                  </a:extLst>
                </p:cNvPr>
                <p:cNvSpPr/>
                <p:nvPr/>
              </p:nvSpPr>
              <p:spPr>
                <a:xfrm>
                  <a:off x="8966719" y="3727579"/>
                  <a:ext cx="1236305" cy="42432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H" sz="1200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763191E7-A3BB-B63A-5988-87EBFB2D871E}"/>
                    </a:ext>
                  </a:extLst>
                </p:cNvPr>
                <p:cNvSpPr/>
                <p:nvPr/>
              </p:nvSpPr>
              <p:spPr>
                <a:xfrm>
                  <a:off x="8966718" y="3303251"/>
                  <a:ext cx="1236305" cy="42432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CH" sz="1050" err="1">
                      <a:latin typeface="Consolas" panose="020B0609020204030204" pitchFamily="49" charset="0"/>
                    </a:rPr>
                    <a:t>fib</a:t>
                  </a:r>
                  <a:r>
                    <a:rPr lang="fr-CH" sz="1050">
                      <a:latin typeface="Consolas" panose="020B0609020204030204" pitchFamily="49" charset="0"/>
                    </a:rPr>
                    <a:t>(n=1)</a:t>
                  </a:r>
                </a:p>
              </p:txBody>
            </p:sp>
          </p:grpSp>
        </p:grpSp>
        <p:sp>
          <p:nvSpPr>
            <p:cNvPr id="169" name="Rectangle : coins arrondis 168">
              <a:extLst>
                <a:ext uri="{FF2B5EF4-FFF2-40B4-BE49-F238E27FC236}">
                  <a16:creationId xmlns:a16="http://schemas.microsoft.com/office/drawing/2014/main" id="{FD0C6A95-2D8E-A440-D4A9-FE99035B79B3}"/>
                </a:ext>
              </a:extLst>
            </p:cNvPr>
            <p:cNvSpPr/>
            <p:nvPr/>
          </p:nvSpPr>
          <p:spPr>
            <a:xfrm>
              <a:off x="6867424" y="6275513"/>
              <a:ext cx="1003040" cy="424329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grpSp>
          <p:nvGrpSpPr>
            <p:cNvPr id="176" name="Groupe 175">
              <a:extLst>
                <a:ext uri="{FF2B5EF4-FFF2-40B4-BE49-F238E27FC236}">
                  <a16:creationId xmlns:a16="http://schemas.microsoft.com/office/drawing/2014/main" id="{2EA11858-2055-98CA-3AE9-93A0DA95C68C}"/>
                </a:ext>
              </a:extLst>
            </p:cNvPr>
            <p:cNvGrpSpPr/>
            <p:nvPr/>
          </p:nvGrpSpPr>
          <p:grpSpPr>
            <a:xfrm>
              <a:off x="8383349" y="5484642"/>
              <a:ext cx="1504560" cy="1205612"/>
              <a:chOff x="8371986" y="3072045"/>
              <a:chExt cx="1504560" cy="1205612"/>
            </a:xfrm>
          </p:grpSpPr>
          <p:cxnSp>
            <p:nvCxnSpPr>
              <p:cNvPr id="177" name="Connecteur droit avec flèche 176">
                <a:extLst>
                  <a:ext uri="{FF2B5EF4-FFF2-40B4-BE49-F238E27FC236}">
                    <a16:creationId xmlns:a16="http://schemas.microsoft.com/office/drawing/2014/main" id="{28C2F185-F788-0A32-C05F-F7374BBB5167}"/>
                  </a:ext>
                </a:extLst>
              </p:cNvPr>
              <p:cNvCxnSpPr>
                <a:cxnSpLocks/>
                <a:endCxn id="180" idx="1"/>
              </p:cNvCxnSpPr>
              <p:nvPr/>
            </p:nvCxnSpPr>
            <p:spPr>
              <a:xfrm>
                <a:off x="8371986" y="3072045"/>
                <a:ext cx="501519" cy="5691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78" name="Groupe 177">
                <a:extLst>
                  <a:ext uri="{FF2B5EF4-FFF2-40B4-BE49-F238E27FC236}">
                    <a16:creationId xmlns:a16="http://schemas.microsoft.com/office/drawing/2014/main" id="{821C2C58-B91A-C73D-4D1D-4E18929FEA7E}"/>
                  </a:ext>
                </a:extLst>
              </p:cNvPr>
              <p:cNvGrpSpPr/>
              <p:nvPr/>
            </p:nvGrpSpPr>
            <p:grpSpPr>
              <a:xfrm>
                <a:off x="8873505" y="3429000"/>
                <a:ext cx="1003041" cy="848657"/>
                <a:chOff x="8966718" y="3303251"/>
                <a:chExt cx="1236306" cy="848656"/>
              </a:xfrm>
            </p:grpSpPr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A1A42CE6-100A-18AC-6DDD-1A7641466330}"/>
                    </a:ext>
                  </a:extLst>
                </p:cNvPr>
                <p:cNvSpPr/>
                <p:nvPr/>
              </p:nvSpPr>
              <p:spPr>
                <a:xfrm>
                  <a:off x="8966719" y="3727579"/>
                  <a:ext cx="1236305" cy="42432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H" sz="1200"/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68E2883B-31D2-82A7-90D4-C3E5E0D2A0F8}"/>
                    </a:ext>
                  </a:extLst>
                </p:cNvPr>
                <p:cNvSpPr/>
                <p:nvPr/>
              </p:nvSpPr>
              <p:spPr>
                <a:xfrm>
                  <a:off x="8966718" y="3303251"/>
                  <a:ext cx="1236305" cy="42432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CH" sz="1050" err="1">
                      <a:latin typeface="Consolas" panose="020B0609020204030204" pitchFamily="49" charset="0"/>
                    </a:rPr>
                    <a:t>fib</a:t>
                  </a:r>
                  <a:r>
                    <a:rPr lang="fr-CH" sz="1050">
                      <a:latin typeface="Consolas" panose="020B0609020204030204" pitchFamily="49" charset="0"/>
                    </a:rPr>
                    <a:t>(n=0)</a:t>
                  </a:r>
                </a:p>
              </p:txBody>
            </p:sp>
          </p:grpSp>
        </p:grpSp>
        <p:sp>
          <p:nvSpPr>
            <p:cNvPr id="186" name="Rectangle : coins arrondis 185">
              <a:extLst>
                <a:ext uri="{FF2B5EF4-FFF2-40B4-BE49-F238E27FC236}">
                  <a16:creationId xmlns:a16="http://schemas.microsoft.com/office/drawing/2014/main" id="{C9AC3C98-834E-896C-FAED-4EF458123F31}"/>
                </a:ext>
              </a:extLst>
            </p:cNvPr>
            <p:cNvSpPr/>
            <p:nvPr/>
          </p:nvSpPr>
          <p:spPr>
            <a:xfrm>
              <a:off x="8884868" y="6259241"/>
              <a:ext cx="1003040" cy="424329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  <p:sp>
          <p:nvSpPr>
            <p:cNvPr id="192" name="Rectangle : coins arrondis 191">
              <a:extLst>
                <a:ext uri="{FF2B5EF4-FFF2-40B4-BE49-F238E27FC236}">
                  <a16:creationId xmlns:a16="http://schemas.microsoft.com/office/drawing/2014/main" id="{F13132E5-7F35-5268-9A89-C800F3158A70}"/>
                </a:ext>
              </a:extLst>
            </p:cNvPr>
            <p:cNvSpPr/>
            <p:nvPr/>
          </p:nvSpPr>
          <p:spPr>
            <a:xfrm>
              <a:off x="7868901" y="5065463"/>
              <a:ext cx="1003040" cy="424329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grpSp>
          <p:nvGrpSpPr>
            <p:cNvPr id="199" name="Groupe 198">
              <a:extLst>
                <a:ext uri="{FF2B5EF4-FFF2-40B4-BE49-F238E27FC236}">
                  <a16:creationId xmlns:a16="http://schemas.microsoft.com/office/drawing/2014/main" id="{7951E3E5-DD29-0621-979C-6E61A233CD52}"/>
                </a:ext>
              </a:extLst>
            </p:cNvPr>
            <p:cNvGrpSpPr/>
            <p:nvPr/>
          </p:nvGrpSpPr>
          <p:grpSpPr>
            <a:xfrm>
              <a:off x="9395612" y="4274096"/>
              <a:ext cx="1504560" cy="1205612"/>
              <a:chOff x="8371986" y="3072045"/>
              <a:chExt cx="1504560" cy="1205612"/>
            </a:xfrm>
          </p:grpSpPr>
          <p:cxnSp>
            <p:nvCxnSpPr>
              <p:cNvPr id="200" name="Connecteur droit avec flèche 199">
                <a:extLst>
                  <a:ext uri="{FF2B5EF4-FFF2-40B4-BE49-F238E27FC236}">
                    <a16:creationId xmlns:a16="http://schemas.microsoft.com/office/drawing/2014/main" id="{3479EDB5-D3B4-4ACB-57DD-639C68CABD94}"/>
                  </a:ext>
                </a:extLst>
              </p:cNvPr>
              <p:cNvCxnSpPr>
                <a:cxnSpLocks/>
                <a:endCxn id="203" idx="1"/>
              </p:cNvCxnSpPr>
              <p:nvPr/>
            </p:nvCxnSpPr>
            <p:spPr>
              <a:xfrm>
                <a:off x="8371986" y="3072045"/>
                <a:ext cx="501519" cy="5691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1" name="Groupe 200">
                <a:extLst>
                  <a:ext uri="{FF2B5EF4-FFF2-40B4-BE49-F238E27FC236}">
                    <a16:creationId xmlns:a16="http://schemas.microsoft.com/office/drawing/2014/main" id="{1599786B-F883-553C-66D0-94E68FA8E486}"/>
                  </a:ext>
                </a:extLst>
              </p:cNvPr>
              <p:cNvGrpSpPr/>
              <p:nvPr/>
            </p:nvGrpSpPr>
            <p:grpSpPr>
              <a:xfrm>
                <a:off x="8873505" y="3429000"/>
                <a:ext cx="1003041" cy="848657"/>
                <a:chOff x="8966718" y="3303251"/>
                <a:chExt cx="1236306" cy="848656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D324591B-FCCA-E61B-563C-4A56E8D61164}"/>
                    </a:ext>
                  </a:extLst>
                </p:cNvPr>
                <p:cNvSpPr/>
                <p:nvPr/>
              </p:nvSpPr>
              <p:spPr>
                <a:xfrm>
                  <a:off x="8966719" y="3727579"/>
                  <a:ext cx="1236305" cy="42432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H" sz="1200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4B9CE0D3-ECC9-46BA-EDCB-4374FA194163}"/>
                    </a:ext>
                  </a:extLst>
                </p:cNvPr>
                <p:cNvSpPr/>
                <p:nvPr/>
              </p:nvSpPr>
              <p:spPr>
                <a:xfrm>
                  <a:off x="8966718" y="3303251"/>
                  <a:ext cx="1236305" cy="42432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CH" sz="1050" err="1">
                      <a:latin typeface="Consolas" panose="020B0609020204030204" pitchFamily="49" charset="0"/>
                    </a:rPr>
                    <a:t>fib</a:t>
                  </a:r>
                  <a:r>
                    <a:rPr lang="fr-CH" sz="1050">
                      <a:latin typeface="Consolas" panose="020B0609020204030204" pitchFamily="49" charset="0"/>
                    </a:rPr>
                    <a:t>(n=1)</a:t>
                  </a:r>
                </a:p>
              </p:txBody>
            </p:sp>
          </p:grpSp>
        </p:grpSp>
        <p:sp>
          <p:nvSpPr>
            <p:cNvPr id="204" name="Rectangle : coins arrondis 203">
              <a:extLst>
                <a:ext uri="{FF2B5EF4-FFF2-40B4-BE49-F238E27FC236}">
                  <a16:creationId xmlns:a16="http://schemas.microsoft.com/office/drawing/2014/main" id="{F1775DFD-7060-227B-4AE1-0AF13E1AD0F9}"/>
                </a:ext>
              </a:extLst>
            </p:cNvPr>
            <p:cNvSpPr/>
            <p:nvPr/>
          </p:nvSpPr>
          <p:spPr>
            <a:xfrm>
              <a:off x="9897131" y="5058784"/>
              <a:ext cx="1003040" cy="424329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208" name="Rectangle : coins arrondis 207">
              <a:extLst>
                <a:ext uri="{FF2B5EF4-FFF2-40B4-BE49-F238E27FC236}">
                  <a16:creationId xmlns:a16="http://schemas.microsoft.com/office/drawing/2014/main" id="{2CF17AE1-6E17-B647-E445-AE149C7706DB}"/>
                </a:ext>
              </a:extLst>
            </p:cNvPr>
            <p:cNvSpPr/>
            <p:nvPr/>
          </p:nvSpPr>
          <p:spPr>
            <a:xfrm>
              <a:off x="8865886" y="3852552"/>
              <a:ext cx="1003040" cy="424329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  <p:grpSp>
          <p:nvGrpSpPr>
            <p:cNvPr id="215" name="Groupe 214">
              <a:extLst>
                <a:ext uri="{FF2B5EF4-FFF2-40B4-BE49-F238E27FC236}">
                  <a16:creationId xmlns:a16="http://schemas.microsoft.com/office/drawing/2014/main" id="{0CC7A1EE-0BB4-DDC9-D327-4BD838A4A2B9}"/>
                </a:ext>
              </a:extLst>
            </p:cNvPr>
            <p:cNvGrpSpPr/>
            <p:nvPr/>
          </p:nvGrpSpPr>
          <p:grpSpPr>
            <a:xfrm>
              <a:off x="10388019" y="3060208"/>
              <a:ext cx="1504560" cy="1205612"/>
              <a:chOff x="8371986" y="3072045"/>
              <a:chExt cx="1504560" cy="1205612"/>
            </a:xfrm>
          </p:grpSpPr>
          <p:cxnSp>
            <p:nvCxnSpPr>
              <p:cNvPr id="216" name="Connecteur droit avec flèche 215">
                <a:extLst>
                  <a:ext uri="{FF2B5EF4-FFF2-40B4-BE49-F238E27FC236}">
                    <a16:creationId xmlns:a16="http://schemas.microsoft.com/office/drawing/2014/main" id="{67BD1CCA-FFB8-2D9E-8143-064F03D62C58}"/>
                  </a:ext>
                </a:extLst>
              </p:cNvPr>
              <p:cNvCxnSpPr>
                <a:cxnSpLocks/>
                <a:endCxn id="219" idx="1"/>
              </p:cNvCxnSpPr>
              <p:nvPr/>
            </p:nvCxnSpPr>
            <p:spPr>
              <a:xfrm>
                <a:off x="8371986" y="3072045"/>
                <a:ext cx="501519" cy="5691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17" name="Groupe 216">
                <a:extLst>
                  <a:ext uri="{FF2B5EF4-FFF2-40B4-BE49-F238E27FC236}">
                    <a16:creationId xmlns:a16="http://schemas.microsoft.com/office/drawing/2014/main" id="{F378A455-4497-22D6-DBE3-DAC5E66D1954}"/>
                  </a:ext>
                </a:extLst>
              </p:cNvPr>
              <p:cNvGrpSpPr/>
              <p:nvPr/>
            </p:nvGrpSpPr>
            <p:grpSpPr>
              <a:xfrm>
                <a:off x="8873505" y="3429000"/>
                <a:ext cx="1003041" cy="848657"/>
                <a:chOff x="8966718" y="3303251"/>
                <a:chExt cx="1236306" cy="848656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F65D886A-0A4E-F0F1-ED06-E75B6E118709}"/>
                    </a:ext>
                  </a:extLst>
                </p:cNvPr>
                <p:cNvSpPr/>
                <p:nvPr/>
              </p:nvSpPr>
              <p:spPr>
                <a:xfrm>
                  <a:off x="8966719" y="3727579"/>
                  <a:ext cx="1236305" cy="42432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H" sz="1200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E68DB940-5F33-F3A2-2A6C-5054FE909DAB}"/>
                    </a:ext>
                  </a:extLst>
                </p:cNvPr>
                <p:cNvSpPr/>
                <p:nvPr/>
              </p:nvSpPr>
              <p:spPr>
                <a:xfrm>
                  <a:off x="8966718" y="3303251"/>
                  <a:ext cx="1236305" cy="42432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CH" sz="1050" err="1">
                      <a:latin typeface="Consolas" panose="020B0609020204030204" pitchFamily="49" charset="0"/>
                    </a:rPr>
                    <a:t>fib</a:t>
                  </a:r>
                  <a:r>
                    <a:rPr lang="fr-CH" sz="1050">
                      <a:latin typeface="Consolas" panose="020B0609020204030204" pitchFamily="49" charset="0"/>
                    </a:rPr>
                    <a:t>(n=2)</a:t>
                  </a:r>
                </a:p>
              </p:txBody>
            </p:sp>
          </p:grpSp>
        </p:grpSp>
        <p:sp>
          <p:nvSpPr>
            <p:cNvPr id="223" name="Rectangle : coins arrondis 222">
              <a:extLst>
                <a:ext uri="{FF2B5EF4-FFF2-40B4-BE49-F238E27FC236}">
                  <a16:creationId xmlns:a16="http://schemas.microsoft.com/office/drawing/2014/main" id="{22E8C830-AE1B-23A6-2904-D529DE4DC5D0}"/>
                </a:ext>
              </a:extLst>
            </p:cNvPr>
            <p:cNvSpPr/>
            <p:nvPr/>
          </p:nvSpPr>
          <p:spPr>
            <a:xfrm>
              <a:off x="10889133" y="3842940"/>
              <a:ext cx="1003040" cy="424329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227" name="Rectangle : coins arrondis 226">
              <a:extLst>
                <a:ext uri="{FF2B5EF4-FFF2-40B4-BE49-F238E27FC236}">
                  <a16:creationId xmlns:a16="http://schemas.microsoft.com/office/drawing/2014/main" id="{71197819-F3EC-E699-4FAB-384DD9012532}"/>
                </a:ext>
              </a:extLst>
            </p:cNvPr>
            <p:cNvSpPr/>
            <p:nvPr/>
          </p:nvSpPr>
          <p:spPr>
            <a:xfrm>
              <a:off x="9880680" y="2642564"/>
              <a:ext cx="1003040" cy="424329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43D5492-AF5A-8E96-9792-FFFB07152E94}"/>
              </a:ext>
            </a:extLst>
          </p:cNvPr>
          <p:cNvGrpSpPr/>
          <p:nvPr/>
        </p:nvGrpSpPr>
        <p:grpSpPr>
          <a:xfrm>
            <a:off x="4432135" y="2863230"/>
            <a:ext cx="3393440" cy="3372395"/>
            <a:chOff x="5013906" y="2653685"/>
            <a:chExt cx="3393440" cy="3372395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43011D8-9B05-164E-0331-03D722C42DC1}"/>
                </a:ext>
              </a:extLst>
            </p:cNvPr>
            <p:cNvSpPr/>
            <p:nvPr/>
          </p:nvSpPr>
          <p:spPr>
            <a:xfrm>
              <a:off x="6964680" y="2653685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 dirty="0">
                  <a:solidFill>
                    <a:schemeClr val="dk1"/>
                  </a:solidFill>
                  <a:latin typeface="Consolas" panose="020B0609020204030204" pitchFamily="49" charset="0"/>
                </a:rPr>
                <a:t>F(4)</a:t>
              </a:r>
            </a:p>
          </p:txBody>
        </p:sp>
        <p:cxnSp>
          <p:nvCxnSpPr>
            <p:cNvPr id="133" name="Connecteur droit avec flèche 132">
              <a:extLst>
                <a:ext uri="{FF2B5EF4-FFF2-40B4-BE49-F238E27FC236}">
                  <a16:creationId xmlns:a16="http://schemas.microsoft.com/office/drawing/2014/main" id="{E245DBC5-02EB-511D-5D84-2A7F11D0625F}"/>
                </a:ext>
              </a:extLst>
            </p:cNvPr>
            <p:cNvCxnSpPr>
              <a:cxnSpLocks/>
              <a:stCxn id="11" idx="4"/>
              <a:endCxn id="136" idx="0"/>
            </p:cNvCxnSpPr>
            <p:nvPr/>
          </p:nvCxnSpPr>
          <p:spPr>
            <a:xfrm flipH="1">
              <a:off x="6764074" y="3163514"/>
              <a:ext cx="614626" cy="4408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5D685557-12BF-8F62-3380-5CCC398138C2}"/>
                </a:ext>
              </a:extLst>
            </p:cNvPr>
            <p:cNvSpPr/>
            <p:nvPr/>
          </p:nvSpPr>
          <p:spPr>
            <a:xfrm>
              <a:off x="6350054" y="3604361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F(3)</a:t>
              </a:r>
            </a:p>
          </p:txBody>
        </p:sp>
        <p:cxnSp>
          <p:nvCxnSpPr>
            <p:cNvPr id="139" name="Connecteur droit avec flèche 138">
              <a:extLst>
                <a:ext uri="{FF2B5EF4-FFF2-40B4-BE49-F238E27FC236}">
                  <a16:creationId xmlns:a16="http://schemas.microsoft.com/office/drawing/2014/main" id="{8D41BCC4-E63A-1CAA-8EAA-3964292DEB88}"/>
                </a:ext>
              </a:extLst>
            </p:cNvPr>
            <p:cNvCxnSpPr>
              <a:cxnSpLocks/>
              <a:endCxn id="140" idx="0"/>
            </p:cNvCxnSpPr>
            <p:nvPr/>
          </p:nvCxnSpPr>
          <p:spPr>
            <a:xfrm flipH="1">
              <a:off x="6096000" y="4119459"/>
              <a:ext cx="614626" cy="4408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AB0D9593-9A35-618C-0212-EF903C850E72}"/>
                </a:ext>
              </a:extLst>
            </p:cNvPr>
            <p:cNvSpPr/>
            <p:nvPr/>
          </p:nvSpPr>
          <p:spPr>
            <a:xfrm>
              <a:off x="5681980" y="4560306"/>
              <a:ext cx="828040" cy="5098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F(2)</a:t>
              </a:r>
            </a:p>
          </p:txBody>
        </p:sp>
        <p:cxnSp>
          <p:nvCxnSpPr>
            <p:cNvPr id="141" name="Connecteur droit avec flèche 140">
              <a:extLst>
                <a:ext uri="{FF2B5EF4-FFF2-40B4-BE49-F238E27FC236}">
                  <a16:creationId xmlns:a16="http://schemas.microsoft.com/office/drawing/2014/main" id="{571DC965-2D1B-51A0-4AB4-BFABB9C29FBF}"/>
                </a:ext>
              </a:extLst>
            </p:cNvPr>
            <p:cNvCxnSpPr>
              <a:cxnSpLocks/>
              <a:endCxn id="142" idx="0"/>
            </p:cNvCxnSpPr>
            <p:nvPr/>
          </p:nvCxnSpPr>
          <p:spPr>
            <a:xfrm flipH="1">
              <a:off x="5427926" y="5075404"/>
              <a:ext cx="614626" cy="4408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1DDAC613-F7AB-F1A0-89A8-16B7184BBB9E}"/>
                </a:ext>
              </a:extLst>
            </p:cNvPr>
            <p:cNvSpPr/>
            <p:nvPr/>
          </p:nvSpPr>
          <p:spPr>
            <a:xfrm>
              <a:off x="5013906" y="5516251"/>
              <a:ext cx="828040" cy="50982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F(1)</a:t>
              </a:r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B44F3372-2A62-501F-7E36-021453AD094A}"/>
                </a:ext>
              </a:extLst>
            </p:cNvPr>
            <p:cNvSpPr/>
            <p:nvPr/>
          </p:nvSpPr>
          <p:spPr>
            <a:xfrm>
              <a:off x="6350054" y="5482456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F(0)</a:t>
              </a:r>
            </a:p>
          </p:txBody>
        </p:sp>
        <p:cxnSp>
          <p:nvCxnSpPr>
            <p:cNvPr id="144" name="Connecteur droit avec flèche 143">
              <a:extLst>
                <a:ext uri="{FF2B5EF4-FFF2-40B4-BE49-F238E27FC236}">
                  <a16:creationId xmlns:a16="http://schemas.microsoft.com/office/drawing/2014/main" id="{49AD7F0E-F3DB-C180-36DF-F24D2919E966}"/>
                </a:ext>
              </a:extLst>
            </p:cNvPr>
            <p:cNvCxnSpPr>
              <a:cxnSpLocks/>
              <a:stCxn id="140" idx="4"/>
              <a:endCxn id="143" idx="0"/>
            </p:cNvCxnSpPr>
            <p:nvPr/>
          </p:nvCxnSpPr>
          <p:spPr>
            <a:xfrm>
              <a:off x="6096000" y="5070135"/>
              <a:ext cx="668074" cy="4123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05EE80D0-FA27-9F89-253D-AEEAB01A1116}"/>
                </a:ext>
              </a:extLst>
            </p:cNvPr>
            <p:cNvSpPr/>
            <p:nvPr/>
          </p:nvSpPr>
          <p:spPr>
            <a:xfrm>
              <a:off x="6964680" y="4524915"/>
              <a:ext cx="828040" cy="50982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F(1)</a:t>
              </a:r>
            </a:p>
          </p:txBody>
        </p:sp>
        <p:cxnSp>
          <p:nvCxnSpPr>
            <p:cNvPr id="148" name="Connecteur droit avec flèche 147">
              <a:extLst>
                <a:ext uri="{FF2B5EF4-FFF2-40B4-BE49-F238E27FC236}">
                  <a16:creationId xmlns:a16="http://schemas.microsoft.com/office/drawing/2014/main" id="{E8ACC697-B286-A5E8-7404-752033092653}"/>
                </a:ext>
              </a:extLst>
            </p:cNvPr>
            <p:cNvCxnSpPr>
              <a:cxnSpLocks/>
              <a:endCxn id="147" idx="0"/>
            </p:cNvCxnSpPr>
            <p:nvPr/>
          </p:nvCxnSpPr>
          <p:spPr>
            <a:xfrm>
              <a:off x="6710626" y="4112594"/>
              <a:ext cx="668074" cy="4123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BCCFF762-65C6-899E-7BE9-DCA4D20C5BF6}"/>
                </a:ext>
              </a:extLst>
            </p:cNvPr>
            <p:cNvSpPr/>
            <p:nvPr/>
          </p:nvSpPr>
          <p:spPr>
            <a:xfrm>
              <a:off x="7579306" y="3567374"/>
              <a:ext cx="828040" cy="5098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 dirty="0">
                  <a:solidFill>
                    <a:schemeClr val="dk1"/>
                  </a:solidFill>
                  <a:latin typeface="Consolas" panose="020B0609020204030204" pitchFamily="49" charset="0"/>
                </a:rPr>
                <a:t>F(2)</a:t>
              </a:r>
            </a:p>
          </p:txBody>
        </p:sp>
        <p:cxnSp>
          <p:nvCxnSpPr>
            <p:cNvPr id="150" name="Connecteur droit avec flèche 149">
              <a:extLst>
                <a:ext uri="{FF2B5EF4-FFF2-40B4-BE49-F238E27FC236}">
                  <a16:creationId xmlns:a16="http://schemas.microsoft.com/office/drawing/2014/main" id="{A36D0072-1998-E999-CA3B-C7BAD54EF710}"/>
                </a:ext>
              </a:extLst>
            </p:cNvPr>
            <p:cNvCxnSpPr>
              <a:cxnSpLocks/>
              <a:endCxn id="149" idx="0"/>
            </p:cNvCxnSpPr>
            <p:nvPr/>
          </p:nvCxnSpPr>
          <p:spPr>
            <a:xfrm>
              <a:off x="7325252" y="3155053"/>
              <a:ext cx="668074" cy="4123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F76992E1-237C-2874-9293-8E441EDC267C}"/>
              </a:ext>
            </a:extLst>
          </p:cNvPr>
          <p:cNvSpPr txBox="1"/>
          <p:nvPr/>
        </p:nvSpPr>
        <p:spPr>
          <a:xfrm>
            <a:off x="829895" y="2030701"/>
            <a:ext cx="3469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/>
              <a:t>Arbre des appels récursifs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3642B963-A441-D7EB-5261-0F8731894144}"/>
              </a:ext>
            </a:extLst>
          </p:cNvPr>
          <p:cNvGrpSpPr/>
          <p:nvPr/>
        </p:nvGrpSpPr>
        <p:grpSpPr>
          <a:xfrm>
            <a:off x="8412370" y="2842101"/>
            <a:ext cx="2778814" cy="3372395"/>
            <a:chOff x="8055980" y="2745117"/>
            <a:chExt cx="2778814" cy="3372395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C2283B56-707E-6B48-1297-C44CBDA026A8}"/>
                </a:ext>
              </a:extLst>
            </p:cNvPr>
            <p:cNvSpPr/>
            <p:nvPr/>
          </p:nvSpPr>
          <p:spPr>
            <a:xfrm>
              <a:off x="10006754" y="2745117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F(4)</a:t>
              </a:r>
            </a:p>
          </p:txBody>
        </p:sp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5E12D3AE-0D92-5C16-7F5C-AF974F6FB84B}"/>
                </a:ext>
              </a:extLst>
            </p:cNvPr>
            <p:cNvCxnSpPr>
              <a:cxnSpLocks/>
              <a:stCxn id="70" idx="4"/>
              <a:endCxn id="72" idx="0"/>
            </p:cNvCxnSpPr>
            <p:nvPr/>
          </p:nvCxnSpPr>
          <p:spPr>
            <a:xfrm flipH="1">
              <a:off x="9806148" y="3254946"/>
              <a:ext cx="614626" cy="44084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60F350CB-F808-633A-B88E-F7816BE7C97C}"/>
                </a:ext>
              </a:extLst>
            </p:cNvPr>
            <p:cNvSpPr/>
            <p:nvPr/>
          </p:nvSpPr>
          <p:spPr>
            <a:xfrm>
              <a:off x="9392128" y="3695793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F(3)</a:t>
              </a:r>
            </a:p>
          </p:txBody>
        </p:sp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id="{E72D08AB-2874-B6BD-E216-88ABCDBEE003}"/>
                </a:ext>
              </a:extLst>
            </p:cNvPr>
            <p:cNvCxnSpPr>
              <a:cxnSpLocks/>
              <a:stCxn id="72" idx="4"/>
              <a:endCxn id="74" idx="0"/>
            </p:cNvCxnSpPr>
            <p:nvPr/>
          </p:nvCxnSpPr>
          <p:spPr>
            <a:xfrm flipH="1">
              <a:off x="9138074" y="4205622"/>
              <a:ext cx="668074" cy="44611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35B4F708-8A16-01FA-F6F6-1AA50E34F401}"/>
                </a:ext>
              </a:extLst>
            </p:cNvPr>
            <p:cNvSpPr/>
            <p:nvPr/>
          </p:nvSpPr>
          <p:spPr>
            <a:xfrm>
              <a:off x="8724054" y="4651738"/>
              <a:ext cx="828040" cy="5098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F(2)</a:t>
              </a:r>
            </a:p>
          </p:txBody>
        </p:sp>
        <p:cxnSp>
          <p:nvCxnSpPr>
            <p:cNvPr id="75" name="Connecteur droit avec flèche 74">
              <a:extLst>
                <a:ext uri="{FF2B5EF4-FFF2-40B4-BE49-F238E27FC236}">
                  <a16:creationId xmlns:a16="http://schemas.microsoft.com/office/drawing/2014/main" id="{501D1975-B0B5-A849-5605-D534D405EDF8}"/>
                </a:ext>
              </a:extLst>
            </p:cNvPr>
            <p:cNvCxnSpPr>
              <a:cxnSpLocks/>
              <a:stCxn id="74" idx="4"/>
              <a:endCxn id="76" idx="0"/>
            </p:cNvCxnSpPr>
            <p:nvPr/>
          </p:nvCxnSpPr>
          <p:spPr>
            <a:xfrm flipH="1">
              <a:off x="8470000" y="5161567"/>
              <a:ext cx="668074" cy="44611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7C70A13D-C603-F25B-7FA2-B2C6AAA63BD0}"/>
                </a:ext>
              </a:extLst>
            </p:cNvPr>
            <p:cNvSpPr/>
            <p:nvPr/>
          </p:nvSpPr>
          <p:spPr>
            <a:xfrm>
              <a:off x="8055980" y="5607683"/>
              <a:ext cx="828040" cy="50982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 dirty="0">
                  <a:solidFill>
                    <a:schemeClr val="dk1"/>
                  </a:solidFill>
                  <a:latin typeface="Consolas" panose="020B0609020204030204" pitchFamily="49" charset="0"/>
                </a:rPr>
                <a:t>F(1)</a:t>
              </a:r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36BB9DF3-4EAA-D597-9E87-53BB4074C788}"/>
                </a:ext>
              </a:extLst>
            </p:cNvPr>
            <p:cNvSpPr/>
            <p:nvPr/>
          </p:nvSpPr>
          <p:spPr>
            <a:xfrm>
              <a:off x="9392128" y="5573888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F(0)</a:t>
              </a:r>
            </a:p>
          </p:txBody>
        </p:sp>
        <p:cxnSp>
          <p:nvCxnSpPr>
            <p:cNvPr id="78" name="Connecteur droit avec flèche 77">
              <a:extLst>
                <a:ext uri="{FF2B5EF4-FFF2-40B4-BE49-F238E27FC236}">
                  <a16:creationId xmlns:a16="http://schemas.microsoft.com/office/drawing/2014/main" id="{3B037551-07CB-C267-F8CE-A802CA78C22C}"/>
                </a:ext>
              </a:extLst>
            </p:cNvPr>
            <p:cNvCxnSpPr>
              <a:cxnSpLocks/>
              <a:stCxn id="74" idx="4"/>
              <a:endCxn id="77" idx="0"/>
            </p:cNvCxnSpPr>
            <p:nvPr/>
          </p:nvCxnSpPr>
          <p:spPr>
            <a:xfrm>
              <a:off x="9138074" y="5161567"/>
              <a:ext cx="668074" cy="4123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 : en arc 17">
              <a:extLst>
                <a:ext uri="{FF2B5EF4-FFF2-40B4-BE49-F238E27FC236}">
                  <a16:creationId xmlns:a16="http://schemas.microsoft.com/office/drawing/2014/main" id="{42CA309E-A5C8-F2B1-8B22-43F5F177C8B6}"/>
                </a:ext>
              </a:extLst>
            </p:cNvPr>
            <p:cNvCxnSpPr>
              <a:cxnSpLocks/>
              <a:stCxn id="76" idx="1"/>
              <a:endCxn id="72" idx="2"/>
            </p:cNvCxnSpPr>
            <p:nvPr/>
          </p:nvCxnSpPr>
          <p:spPr>
            <a:xfrm rot="5400000" flipH="1" flipV="1">
              <a:off x="7918867" y="4209085"/>
              <a:ext cx="1731638" cy="1214884"/>
            </a:xfrm>
            <a:prstGeom prst="curvedConnector2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Connecteur : en arc 87">
              <a:extLst>
                <a:ext uri="{FF2B5EF4-FFF2-40B4-BE49-F238E27FC236}">
                  <a16:creationId xmlns:a16="http://schemas.microsoft.com/office/drawing/2014/main" id="{438C61EB-D2FF-42CE-D555-93B36FEA1C14}"/>
                </a:ext>
              </a:extLst>
            </p:cNvPr>
            <p:cNvCxnSpPr>
              <a:cxnSpLocks/>
              <a:endCxn id="70" idx="5"/>
            </p:cNvCxnSpPr>
            <p:nvPr/>
          </p:nvCxnSpPr>
          <p:spPr>
            <a:xfrm flipV="1">
              <a:off x="9551689" y="3180283"/>
              <a:ext cx="1161841" cy="1720672"/>
            </a:xfrm>
            <a:prstGeom prst="curvedConnector2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4" name="ZoneTexte 93">
            <a:extLst>
              <a:ext uri="{FF2B5EF4-FFF2-40B4-BE49-F238E27FC236}">
                <a16:creationId xmlns:a16="http://schemas.microsoft.com/office/drawing/2014/main" id="{3CB4050D-D321-E060-856B-6FEF93F63930}"/>
              </a:ext>
            </a:extLst>
          </p:cNvPr>
          <p:cNvSpPr txBox="1"/>
          <p:nvPr/>
        </p:nvSpPr>
        <p:spPr>
          <a:xfrm>
            <a:off x="8286438" y="1864631"/>
            <a:ext cx="3734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/>
              <a:t>Graphe de dépendances</a:t>
            </a:r>
          </a:p>
          <a:p>
            <a:pPr algn="ctr"/>
            <a:r>
              <a:rPr lang="fr-CH" sz="2400" b="1" dirty="0"/>
              <a:t>Graphe des sous-problèmes</a:t>
            </a:r>
          </a:p>
        </p:txBody>
      </p:sp>
    </p:spTree>
    <p:extLst>
      <p:ext uri="{BB962C8B-B14F-4D97-AF65-F5344CB8AC3E}">
        <p14:creationId xmlns:p14="http://schemas.microsoft.com/office/powerpoint/2010/main" val="93798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Graphe de dépendances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43D5492-AF5A-8E96-9792-FFFB07152E94}"/>
              </a:ext>
            </a:extLst>
          </p:cNvPr>
          <p:cNvGrpSpPr/>
          <p:nvPr/>
        </p:nvGrpSpPr>
        <p:grpSpPr>
          <a:xfrm>
            <a:off x="380996" y="2716757"/>
            <a:ext cx="3393440" cy="3372395"/>
            <a:chOff x="5013906" y="2653685"/>
            <a:chExt cx="3393440" cy="3372395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43011D8-9B05-164E-0331-03D722C42DC1}"/>
                </a:ext>
              </a:extLst>
            </p:cNvPr>
            <p:cNvSpPr/>
            <p:nvPr/>
          </p:nvSpPr>
          <p:spPr>
            <a:xfrm>
              <a:off x="6964680" y="2653685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F(4)</a:t>
              </a:r>
            </a:p>
          </p:txBody>
        </p:sp>
        <p:cxnSp>
          <p:nvCxnSpPr>
            <p:cNvPr id="133" name="Connecteur droit avec flèche 132">
              <a:extLst>
                <a:ext uri="{FF2B5EF4-FFF2-40B4-BE49-F238E27FC236}">
                  <a16:creationId xmlns:a16="http://schemas.microsoft.com/office/drawing/2014/main" id="{E245DBC5-02EB-511D-5D84-2A7F11D0625F}"/>
                </a:ext>
              </a:extLst>
            </p:cNvPr>
            <p:cNvCxnSpPr>
              <a:cxnSpLocks/>
              <a:stCxn id="11" idx="4"/>
              <a:endCxn id="136" idx="0"/>
            </p:cNvCxnSpPr>
            <p:nvPr/>
          </p:nvCxnSpPr>
          <p:spPr>
            <a:xfrm flipH="1">
              <a:off x="6764074" y="3163514"/>
              <a:ext cx="614626" cy="4408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5D685557-12BF-8F62-3380-5CCC398138C2}"/>
                </a:ext>
              </a:extLst>
            </p:cNvPr>
            <p:cNvSpPr/>
            <p:nvPr/>
          </p:nvSpPr>
          <p:spPr>
            <a:xfrm>
              <a:off x="6350054" y="3604361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F(3)</a:t>
              </a:r>
            </a:p>
          </p:txBody>
        </p:sp>
        <p:cxnSp>
          <p:nvCxnSpPr>
            <p:cNvPr id="139" name="Connecteur droit avec flèche 138">
              <a:extLst>
                <a:ext uri="{FF2B5EF4-FFF2-40B4-BE49-F238E27FC236}">
                  <a16:creationId xmlns:a16="http://schemas.microsoft.com/office/drawing/2014/main" id="{8D41BCC4-E63A-1CAA-8EAA-3964292DEB88}"/>
                </a:ext>
              </a:extLst>
            </p:cNvPr>
            <p:cNvCxnSpPr>
              <a:cxnSpLocks/>
              <a:endCxn id="140" idx="0"/>
            </p:cNvCxnSpPr>
            <p:nvPr/>
          </p:nvCxnSpPr>
          <p:spPr>
            <a:xfrm flipH="1">
              <a:off x="6096000" y="4119459"/>
              <a:ext cx="614626" cy="4408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AB0D9593-9A35-618C-0212-EF903C850E72}"/>
                </a:ext>
              </a:extLst>
            </p:cNvPr>
            <p:cNvSpPr/>
            <p:nvPr/>
          </p:nvSpPr>
          <p:spPr>
            <a:xfrm>
              <a:off x="5681980" y="4560306"/>
              <a:ext cx="828040" cy="5098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F(2)</a:t>
              </a:r>
            </a:p>
          </p:txBody>
        </p:sp>
        <p:cxnSp>
          <p:nvCxnSpPr>
            <p:cNvPr id="141" name="Connecteur droit avec flèche 140">
              <a:extLst>
                <a:ext uri="{FF2B5EF4-FFF2-40B4-BE49-F238E27FC236}">
                  <a16:creationId xmlns:a16="http://schemas.microsoft.com/office/drawing/2014/main" id="{571DC965-2D1B-51A0-4AB4-BFABB9C29FBF}"/>
                </a:ext>
              </a:extLst>
            </p:cNvPr>
            <p:cNvCxnSpPr>
              <a:cxnSpLocks/>
              <a:endCxn id="142" idx="0"/>
            </p:cNvCxnSpPr>
            <p:nvPr/>
          </p:nvCxnSpPr>
          <p:spPr>
            <a:xfrm flipH="1">
              <a:off x="5427926" y="5075404"/>
              <a:ext cx="614626" cy="4408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1DDAC613-F7AB-F1A0-89A8-16B7184BBB9E}"/>
                </a:ext>
              </a:extLst>
            </p:cNvPr>
            <p:cNvSpPr/>
            <p:nvPr/>
          </p:nvSpPr>
          <p:spPr>
            <a:xfrm>
              <a:off x="5013906" y="5516251"/>
              <a:ext cx="828040" cy="50982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F(1)</a:t>
              </a:r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B44F3372-2A62-501F-7E36-021453AD094A}"/>
                </a:ext>
              </a:extLst>
            </p:cNvPr>
            <p:cNvSpPr/>
            <p:nvPr/>
          </p:nvSpPr>
          <p:spPr>
            <a:xfrm>
              <a:off x="6350054" y="5482456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F(0)</a:t>
              </a:r>
            </a:p>
          </p:txBody>
        </p:sp>
        <p:cxnSp>
          <p:nvCxnSpPr>
            <p:cNvPr id="144" name="Connecteur droit avec flèche 143">
              <a:extLst>
                <a:ext uri="{FF2B5EF4-FFF2-40B4-BE49-F238E27FC236}">
                  <a16:creationId xmlns:a16="http://schemas.microsoft.com/office/drawing/2014/main" id="{49AD7F0E-F3DB-C180-36DF-F24D2919E966}"/>
                </a:ext>
              </a:extLst>
            </p:cNvPr>
            <p:cNvCxnSpPr>
              <a:cxnSpLocks/>
              <a:stCxn id="140" idx="4"/>
              <a:endCxn id="143" idx="0"/>
            </p:cNvCxnSpPr>
            <p:nvPr/>
          </p:nvCxnSpPr>
          <p:spPr>
            <a:xfrm>
              <a:off x="6096000" y="5070135"/>
              <a:ext cx="668074" cy="4123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05EE80D0-FA27-9F89-253D-AEEAB01A1116}"/>
                </a:ext>
              </a:extLst>
            </p:cNvPr>
            <p:cNvSpPr/>
            <p:nvPr/>
          </p:nvSpPr>
          <p:spPr>
            <a:xfrm>
              <a:off x="6964680" y="4524915"/>
              <a:ext cx="828040" cy="50982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F(1)</a:t>
              </a:r>
            </a:p>
          </p:txBody>
        </p:sp>
        <p:cxnSp>
          <p:nvCxnSpPr>
            <p:cNvPr id="148" name="Connecteur droit avec flèche 147">
              <a:extLst>
                <a:ext uri="{FF2B5EF4-FFF2-40B4-BE49-F238E27FC236}">
                  <a16:creationId xmlns:a16="http://schemas.microsoft.com/office/drawing/2014/main" id="{E8ACC697-B286-A5E8-7404-752033092653}"/>
                </a:ext>
              </a:extLst>
            </p:cNvPr>
            <p:cNvCxnSpPr>
              <a:cxnSpLocks/>
              <a:endCxn id="147" idx="0"/>
            </p:cNvCxnSpPr>
            <p:nvPr/>
          </p:nvCxnSpPr>
          <p:spPr>
            <a:xfrm>
              <a:off x="6710626" y="4112594"/>
              <a:ext cx="668074" cy="4123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BCCFF762-65C6-899E-7BE9-DCA4D20C5BF6}"/>
                </a:ext>
              </a:extLst>
            </p:cNvPr>
            <p:cNvSpPr/>
            <p:nvPr/>
          </p:nvSpPr>
          <p:spPr>
            <a:xfrm>
              <a:off x="7579306" y="3567374"/>
              <a:ext cx="828040" cy="5098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 dirty="0">
                  <a:solidFill>
                    <a:schemeClr val="dk1"/>
                  </a:solidFill>
                  <a:latin typeface="Consolas" panose="020B0609020204030204" pitchFamily="49" charset="0"/>
                </a:rPr>
                <a:t>F(2)</a:t>
              </a:r>
            </a:p>
          </p:txBody>
        </p:sp>
        <p:cxnSp>
          <p:nvCxnSpPr>
            <p:cNvPr id="150" name="Connecteur droit avec flèche 149">
              <a:extLst>
                <a:ext uri="{FF2B5EF4-FFF2-40B4-BE49-F238E27FC236}">
                  <a16:creationId xmlns:a16="http://schemas.microsoft.com/office/drawing/2014/main" id="{A36D0072-1998-E999-CA3B-C7BAD54EF710}"/>
                </a:ext>
              </a:extLst>
            </p:cNvPr>
            <p:cNvCxnSpPr>
              <a:cxnSpLocks/>
              <a:endCxn id="149" idx="0"/>
            </p:cNvCxnSpPr>
            <p:nvPr/>
          </p:nvCxnSpPr>
          <p:spPr>
            <a:xfrm>
              <a:off x="7325252" y="3155053"/>
              <a:ext cx="668074" cy="4123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F76992E1-237C-2874-9293-8E441EDC267C}"/>
              </a:ext>
            </a:extLst>
          </p:cNvPr>
          <p:cNvSpPr txBox="1"/>
          <p:nvPr/>
        </p:nvSpPr>
        <p:spPr>
          <a:xfrm>
            <a:off x="829895" y="2030701"/>
            <a:ext cx="3469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/>
              <a:t>Arbre des appels récursifs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3CB4050D-D321-E060-856B-6FEF93F63930}"/>
              </a:ext>
            </a:extLst>
          </p:cNvPr>
          <p:cNvSpPr txBox="1"/>
          <p:nvPr/>
        </p:nvSpPr>
        <p:spPr>
          <a:xfrm>
            <a:off x="4332569" y="1672095"/>
            <a:ext cx="3734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/>
              <a:t>Graphe de dépendances</a:t>
            </a:r>
          </a:p>
          <a:p>
            <a:pPr algn="ctr"/>
            <a:r>
              <a:rPr lang="fr-CH" sz="2400" b="1" dirty="0"/>
              <a:t>Graphe des sous-problèmes</a:t>
            </a:r>
          </a:p>
        </p:txBody>
      </p:sp>
      <p:sp>
        <p:nvSpPr>
          <p:cNvPr id="145" name="Rectangle : coins arrondis 144">
            <a:extLst>
              <a:ext uri="{FF2B5EF4-FFF2-40B4-BE49-F238E27FC236}">
                <a16:creationId xmlns:a16="http://schemas.microsoft.com/office/drawing/2014/main" id="{37DCF4C9-2555-AB42-80A9-319499ADFE3C}"/>
              </a:ext>
            </a:extLst>
          </p:cNvPr>
          <p:cNvSpPr/>
          <p:nvPr/>
        </p:nvSpPr>
        <p:spPr>
          <a:xfrm>
            <a:off x="7809890" y="2760225"/>
            <a:ext cx="4047342" cy="2598674"/>
          </a:xfrm>
          <a:prstGeom prst="roundRect">
            <a:avLst>
              <a:gd name="adj" fmla="val 3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/>
              <a:t>Le graphe inversé doit être un DAG</a:t>
            </a:r>
            <a:br>
              <a:rPr lang="fr-CH" sz="3200" dirty="0"/>
            </a:br>
            <a:r>
              <a:rPr lang="fr-CH" sz="3200" dirty="0"/>
              <a:t>(Graphe orienté </a:t>
            </a:r>
            <a:r>
              <a:rPr lang="fr-CH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acyclique</a:t>
            </a:r>
            <a:r>
              <a:rPr lang="fr-CH" sz="3200" dirty="0"/>
              <a:t>)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5D5D23F2-319A-C3EA-45EC-2AF706A88DE0}"/>
              </a:ext>
            </a:extLst>
          </p:cNvPr>
          <p:cNvSpPr txBox="1"/>
          <p:nvPr/>
        </p:nvSpPr>
        <p:spPr>
          <a:xfrm>
            <a:off x="8706621" y="5632857"/>
            <a:ext cx="2253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3600" b="1" dirty="0"/>
              <a:t>Pourquoi ?</a:t>
            </a:r>
          </a:p>
        </p:txBody>
      </p: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FE3B9DC8-F809-79AC-AE8D-A1A38D253DB5}"/>
              </a:ext>
            </a:extLst>
          </p:cNvPr>
          <p:cNvGrpSpPr/>
          <p:nvPr/>
        </p:nvGrpSpPr>
        <p:grpSpPr>
          <a:xfrm>
            <a:off x="4329320" y="2695628"/>
            <a:ext cx="2778814" cy="3372395"/>
            <a:chOff x="8055980" y="2745117"/>
            <a:chExt cx="2778814" cy="3372395"/>
          </a:xfrm>
        </p:grpSpPr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84482DE4-5EAF-A410-12A1-08C0709A1A96}"/>
                </a:ext>
              </a:extLst>
            </p:cNvPr>
            <p:cNvSpPr/>
            <p:nvPr/>
          </p:nvSpPr>
          <p:spPr>
            <a:xfrm>
              <a:off x="10006754" y="2745117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F(4)</a:t>
              </a:r>
            </a:p>
          </p:txBody>
        </p:sp>
        <p:cxnSp>
          <p:nvCxnSpPr>
            <p:cNvPr id="153" name="Connecteur droit avec flèche 152">
              <a:extLst>
                <a:ext uri="{FF2B5EF4-FFF2-40B4-BE49-F238E27FC236}">
                  <a16:creationId xmlns:a16="http://schemas.microsoft.com/office/drawing/2014/main" id="{684649E1-D6CB-584D-9F34-B08D923D23BF}"/>
                </a:ext>
              </a:extLst>
            </p:cNvPr>
            <p:cNvCxnSpPr>
              <a:cxnSpLocks/>
              <a:stCxn id="152" idx="4"/>
              <a:endCxn id="154" idx="0"/>
            </p:cNvCxnSpPr>
            <p:nvPr/>
          </p:nvCxnSpPr>
          <p:spPr>
            <a:xfrm flipH="1">
              <a:off x="9806148" y="3254946"/>
              <a:ext cx="614626" cy="44084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6F373C66-1357-2972-2D17-8D5D6DB8AC05}"/>
                </a:ext>
              </a:extLst>
            </p:cNvPr>
            <p:cNvSpPr/>
            <p:nvPr/>
          </p:nvSpPr>
          <p:spPr>
            <a:xfrm>
              <a:off x="9392128" y="3695793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F(3)</a:t>
              </a:r>
            </a:p>
          </p:txBody>
        </p:sp>
        <p:cxnSp>
          <p:nvCxnSpPr>
            <p:cNvPr id="160" name="Connecteur droit avec flèche 159">
              <a:extLst>
                <a:ext uri="{FF2B5EF4-FFF2-40B4-BE49-F238E27FC236}">
                  <a16:creationId xmlns:a16="http://schemas.microsoft.com/office/drawing/2014/main" id="{59624819-59D7-9F67-E7DC-601407135A01}"/>
                </a:ext>
              </a:extLst>
            </p:cNvPr>
            <p:cNvCxnSpPr>
              <a:cxnSpLocks/>
              <a:stCxn id="154" idx="4"/>
              <a:endCxn id="161" idx="0"/>
            </p:cNvCxnSpPr>
            <p:nvPr/>
          </p:nvCxnSpPr>
          <p:spPr>
            <a:xfrm flipH="1">
              <a:off x="9138074" y="4205622"/>
              <a:ext cx="668074" cy="44611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76B529CF-1CF1-03D3-D8C7-2FDBF66B91BD}"/>
                </a:ext>
              </a:extLst>
            </p:cNvPr>
            <p:cNvSpPr/>
            <p:nvPr/>
          </p:nvSpPr>
          <p:spPr>
            <a:xfrm>
              <a:off x="8724054" y="4651738"/>
              <a:ext cx="828040" cy="5098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F(2)</a:t>
              </a:r>
            </a:p>
          </p:txBody>
        </p:sp>
        <p:cxnSp>
          <p:nvCxnSpPr>
            <p:cNvPr id="167" name="Connecteur droit avec flèche 166">
              <a:extLst>
                <a:ext uri="{FF2B5EF4-FFF2-40B4-BE49-F238E27FC236}">
                  <a16:creationId xmlns:a16="http://schemas.microsoft.com/office/drawing/2014/main" id="{89569795-4D7D-B043-8EC1-4A501C67B37A}"/>
                </a:ext>
              </a:extLst>
            </p:cNvPr>
            <p:cNvCxnSpPr>
              <a:cxnSpLocks/>
              <a:stCxn id="161" idx="4"/>
              <a:endCxn id="168" idx="0"/>
            </p:cNvCxnSpPr>
            <p:nvPr/>
          </p:nvCxnSpPr>
          <p:spPr>
            <a:xfrm flipH="1">
              <a:off x="8470000" y="5161567"/>
              <a:ext cx="668074" cy="44611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8FD194FC-3803-56F8-7787-66AE535DB55F}"/>
                </a:ext>
              </a:extLst>
            </p:cNvPr>
            <p:cNvSpPr/>
            <p:nvPr/>
          </p:nvSpPr>
          <p:spPr>
            <a:xfrm>
              <a:off x="8055980" y="5607683"/>
              <a:ext cx="828040" cy="50982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 dirty="0">
                  <a:solidFill>
                    <a:schemeClr val="dk1"/>
                  </a:solidFill>
                  <a:latin typeface="Consolas" panose="020B0609020204030204" pitchFamily="49" charset="0"/>
                </a:rPr>
                <a:t>F(1)</a:t>
              </a:r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21D0403C-9F16-75F5-4941-AF1893AC807C}"/>
                </a:ext>
              </a:extLst>
            </p:cNvPr>
            <p:cNvSpPr/>
            <p:nvPr/>
          </p:nvSpPr>
          <p:spPr>
            <a:xfrm>
              <a:off x="9392128" y="5573888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F(0)</a:t>
              </a:r>
            </a:p>
          </p:txBody>
        </p:sp>
        <p:cxnSp>
          <p:nvCxnSpPr>
            <p:cNvPr id="171" name="Connecteur droit avec flèche 170">
              <a:extLst>
                <a:ext uri="{FF2B5EF4-FFF2-40B4-BE49-F238E27FC236}">
                  <a16:creationId xmlns:a16="http://schemas.microsoft.com/office/drawing/2014/main" id="{F8DE41E6-577A-F02B-A8BD-CE46D3B3E752}"/>
                </a:ext>
              </a:extLst>
            </p:cNvPr>
            <p:cNvCxnSpPr>
              <a:cxnSpLocks/>
              <a:stCxn id="161" idx="4"/>
              <a:endCxn id="170" idx="0"/>
            </p:cNvCxnSpPr>
            <p:nvPr/>
          </p:nvCxnSpPr>
          <p:spPr>
            <a:xfrm>
              <a:off x="9138074" y="5161567"/>
              <a:ext cx="668074" cy="4123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Connecteur : en arc 171">
              <a:extLst>
                <a:ext uri="{FF2B5EF4-FFF2-40B4-BE49-F238E27FC236}">
                  <a16:creationId xmlns:a16="http://schemas.microsoft.com/office/drawing/2014/main" id="{1BCBEB53-983B-8932-7B37-3D5700ED28ED}"/>
                </a:ext>
              </a:extLst>
            </p:cNvPr>
            <p:cNvCxnSpPr>
              <a:cxnSpLocks/>
              <a:stCxn id="168" idx="1"/>
              <a:endCxn id="154" idx="2"/>
            </p:cNvCxnSpPr>
            <p:nvPr/>
          </p:nvCxnSpPr>
          <p:spPr>
            <a:xfrm rot="5400000" flipH="1" flipV="1">
              <a:off x="7918867" y="4209085"/>
              <a:ext cx="1731638" cy="1214884"/>
            </a:xfrm>
            <a:prstGeom prst="curvedConnector2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Connecteur : en arc 172">
              <a:extLst>
                <a:ext uri="{FF2B5EF4-FFF2-40B4-BE49-F238E27FC236}">
                  <a16:creationId xmlns:a16="http://schemas.microsoft.com/office/drawing/2014/main" id="{23522763-7239-08A4-26D2-A771159096CE}"/>
                </a:ext>
              </a:extLst>
            </p:cNvPr>
            <p:cNvCxnSpPr>
              <a:cxnSpLocks/>
              <a:endCxn id="152" idx="5"/>
            </p:cNvCxnSpPr>
            <p:nvPr/>
          </p:nvCxnSpPr>
          <p:spPr>
            <a:xfrm flipV="1">
              <a:off x="9551689" y="3180283"/>
              <a:ext cx="1161841" cy="1720672"/>
            </a:xfrm>
            <a:prstGeom prst="curvedConnector2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902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Graphe de dépendances </a:t>
            </a:r>
            <a:r>
              <a:rPr lang="fr-CH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inversé</a:t>
            </a:r>
            <a:endParaRPr lang="fr-CH" sz="4000" dirty="0">
              <a:solidFill>
                <a:srgbClr val="FFFFFF"/>
              </a:solidFill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3642B963-A441-D7EB-5261-0F8731894144}"/>
              </a:ext>
            </a:extLst>
          </p:cNvPr>
          <p:cNvGrpSpPr/>
          <p:nvPr/>
        </p:nvGrpSpPr>
        <p:grpSpPr>
          <a:xfrm>
            <a:off x="4249005" y="2695628"/>
            <a:ext cx="2778814" cy="3372395"/>
            <a:chOff x="8055980" y="2745117"/>
            <a:chExt cx="2778814" cy="3372395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C2283B56-707E-6B48-1297-C44CBDA026A8}"/>
                </a:ext>
              </a:extLst>
            </p:cNvPr>
            <p:cNvSpPr/>
            <p:nvPr/>
          </p:nvSpPr>
          <p:spPr>
            <a:xfrm>
              <a:off x="10006754" y="2745117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F(4)</a:t>
              </a:r>
            </a:p>
          </p:txBody>
        </p:sp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5E12D3AE-0D92-5C16-7F5C-AF974F6FB84B}"/>
                </a:ext>
              </a:extLst>
            </p:cNvPr>
            <p:cNvCxnSpPr>
              <a:cxnSpLocks/>
              <a:stCxn id="70" idx="4"/>
              <a:endCxn id="72" idx="0"/>
            </p:cNvCxnSpPr>
            <p:nvPr/>
          </p:nvCxnSpPr>
          <p:spPr>
            <a:xfrm flipH="1">
              <a:off x="9806148" y="3254946"/>
              <a:ext cx="614626" cy="440847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60F350CB-F808-633A-B88E-F7816BE7C97C}"/>
                </a:ext>
              </a:extLst>
            </p:cNvPr>
            <p:cNvSpPr/>
            <p:nvPr/>
          </p:nvSpPr>
          <p:spPr>
            <a:xfrm>
              <a:off x="9392128" y="3695793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F(3)</a:t>
              </a:r>
            </a:p>
          </p:txBody>
        </p:sp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id="{E72D08AB-2874-B6BD-E216-88ABCDBEE003}"/>
                </a:ext>
              </a:extLst>
            </p:cNvPr>
            <p:cNvCxnSpPr>
              <a:cxnSpLocks/>
              <a:stCxn id="72" idx="4"/>
              <a:endCxn id="74" idx="0"/>
            </p:cNvCxnSpPr>
            <p:nvPr/>
          </p:nvCxnSpPr>
          <p:spPr>
            <a:xfrm flipH="1">
              <a:off x="9138074" y="4205622"/>
              <a:ext cx="668074" cy="446116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35B4F708-8A16-01FA-F6F6-1AA50E34F401}"/>
                </a:ext>
              </a:extLst>
            </p:cNvPr>
            <p:cNvSpPr/>
            <p:nvPr/>
          </p:nvSpPr>
          <p:spPr>
            <a:xfrm>
              <a:off x="8724054" y="4651738"/>
              <a:ext cx="828040" cy="5098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F(2)</a:t>
              </a:r>
            </a:p>
          </p:txBody>
        </p:sp>
        <p:cxnSp>
          <p:nvCxnSpPr>
            <p:cNvPr id="75" name="Connecteur droit avec flèche 74">
              <a:extLst>
                <a:ext uri="{FF2B5EF4-FFF2-40B4-BE49-F238E27FC236}">
                  <a16:creationId xmlns:a16="http://schemas.microsoft.com/office/drawing/2014/main" id="{501D1975-B0B5-A849-5605-D534D405EDF8}"/>
                </a:ext>
              </a:extLst>
            </p:cNvPr>
            <p:cNvCxnSpPr>
              <a:cxnSpLocks/>
              <a:stCxn id="74" idx="4"/>
              <a:endCxn id="76" idx="0"/>
            </p:cNvCxnSpPr>
            <p:nvPr/>
          </p:nvCxnSpPr>
          <p:spPr>
            <a:xfrm flipH="1">
              <a:off x="8470000" y="5161567"/>
              <a:ext cx="668074" cy="446116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7C70A13D-C603-F25B-7FA2-B2C6AAA63BD0}"/>
                </a:ext>
              </a:extLst>
            </p:cNvPr>
            <p:cNvSpPr/>
            <p:nvPr/>
          </p:nvSpPr>
          <p:spPr>
            <a:xfrm>
              <a:off x="8055980" y="5607683"/>
              <a:ext cx="828040" cy="50982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 dirty="0">
                  <a:solidFill>
                    <a:schemeClr val="dk1"/>
                  </a:solidFill>
                  <a:latin typeface="Consolas" panose="020B0609020204030204" pitchFamily="49" charset="0"/>
                </a:rPr>
                <a:t>F(1)</a:t>
              </a:r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36BB9DF3-4EAA-D597-9E87-53BB4074C788}"/>
                </a:ext>
              </a:extLst>
            </p:cNvPr>
            <p:cNvSpPr/>
            <p:nvPr/>
          </p:nvSpPr>
          <p:spPr>
            <a:xfrm>
              <a:off x="9392128" y="5573888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F(0)</a:t>
              </a:r>
            </a:p>
          </p:txBody>
        </p:sp>
        <p:cxnSp>
          <p:nvCxnSpPr>
            <p:cNvPr id="78" name="Connecteur droit avec flèche 77">
              <a:extLst>
                <a:ext uri="{FF2B5EF4-FFF2-40B4-BE49-F238E27FC236}">
                  <a16:creationId xmlns:a16="http://schemas.microsoft.com/office/drawing/2014/main" id="{3B037551-07CB-C267-F8CE-A802CA78C22C}"/>
                </a:ext>
              </a:extLst>
            </p:cNvPr>
            <p:cNvCxnSpPr>
              <a:cxnSpLocks/>
              <a:stCxn id="74" idx="4"/>
              <a:endCxn id="77" idx="0"/>
            </p:cNvCxnSpPr>
            <p:nvPr/>
          </p:nvCxnSpPr>
          <p:spPr>
            <a:xfrm>
              <a:off x="9138074" y="5161567"/>
              <a:ext cx="668074" cy="412321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 : en arc 17">
              <a:extLst>
                <a:ext uri="{FF2B5EF4-FFF2-40B4-BE49-F238E27FC236}">
                  <a16:creationId xmlns:a16="http://schemas.microsoft.com/office/drawing/2014/main" id="{42CA309E-A5C8-F2B1-8B22-43F5F177C8B6}"/>
                </a:ext>
              </a:extLst>
            </p:cNvPr>
            <p:cNvCxnSpPr>
              <a:cxnSpLocks/>
              <a:stCxn id="76" idx="1"/>
              <a:endCxn id="72" idx="2"/>
            </p:cNvCxnSpPr>
            <p:nvPr/>
          </p:nvCxnSpPr>
          <p:spPr>
            <a:xfrm rot="5400000" flipH="1" flipV="1">
              <a:off x="7918867" y="4209085"/>
              <a:ext cx="1731638" cy="1214884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Connecteur : en arc 87">
              <a:extLst>
                <a:ext uri="{FF2B5EF4-FFF2-40B4-BE49-F238E27FC236}">
                  <a16:creationId xmlns:a16="http://schemas.microsoft.com/office/drawing/2014/main" id="{438C61EB-D2FF-42CE-D555-93B36FEA1C14}"/>
                </a:ext>
              </a:extLst>
            </p:cNvPr>
            <p:cNvCxnSpPr>
              <a:cxnSpLocks/>
              <a:endCxn id="70" idx="5"/>
            </p:cNvCxnSpPr>
            <p:nvPr/>
          </p:nvCxnSpPr>
          <p:spPr>
            <a:xfrm flipV="1">
              <a:off x="9551689" y="3180283"/>
              <a:ext cx="1161841" cy="1720672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4" name="ZoneTexte 93">
            <a:extLst>
              <a:ext uri="{FF2B5EF4-FFF2-40B4-BE49-F238E27FC236}">
                <a16:creationId xmlns:a16="http://schemas.microsoft.com/office/drawing/2014/main" id="{3CB4050D-D321-E060-856B-6FEF93F63930}"/>
              </a:ext>
            </a:extLst>
          </p:cNvPr>
          <p:cNvSpPr txBox="1"/>
          <p:nvPr/>
        </p:nvSpPr>
        <p:spPr>
          <a:xfrm>
            <a:off x="4752458" y="1799898"/>
            <a:ext cx="3722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/>
              <a:t>Graphe de dépendances inversé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5DC0C88-5A39-7A85-E504-3E6C5DFE1AAA}"/>
              </a:ext>
            </a:extLst>
          </p:cNvPr>
          <p:cNvGrpSpPr/>
          <p:nvPr/>
        </p:nvGrpSpPr>
        <p:grpSpPr>
          <a:xfrm>
            <a:off x="9715789" y="2055413"/>
            <a:ext cx="858111" cy="4042097"/>
            <a:chOff x="9560195" y="1885279"/>
            <a:chExt cx="858111" cy="4042097"/>
          </a:xfrm>
        </p:grpSpPr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DB818C27-F9F8-CCB1-D0AB-840C657A7073}"/>
                </a:ext>
              </a:extLst>
            </p:cNvPr>
            <p:cNvSpPr/>
            <p:nvPr/>
          </p:nvSpPr>
          <p:spPr>
            <a:xfrm>
              <a:off x="9560195" y="5417547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 dirty="0">
                  <a:solidFill>
                    <a:schemeClr val="dk1"/>
                  </a:solidFill>
                  <a:latin typeface="Consolas" panose="020B0609020204030204" pitchFamily="49" charset="0"/>
                </a:rPr>
                <a:t>F(4)</a:t>
              </a:r>
            </a:p>
          </p:txBody>
        </p:sp>
        <p:cxnSp>
          <p:nvCxnSpPr>
            <p:cNvPr id="95" name="Connecteur droit avec flèche 94">
              <a:extLst>
                <a:ext uri="{FF2B5EF4-FFF2-40B4-BE49-F238E27FC236}">
                  <a16:creationId xmlns:a16="http://schemas.microsoft.com/office/drawing/2014/main" id="{0129A2C6-7241-678F-0AA4-70524E1E55FB}"/>
                </a:ext>
              </a:extLst>
            </p:cNvPr>
            <p:cNvCxnSpPr>
              <a:cxnSpLocks/>
              <a:stCxn id="93" idx="0"/>
              <a:endCxn id="96" idx="4"/>
            </p:cNvCxnSpPr>
            <p:nvPr/>
          </p:nvCxnSpPr>
          <p:spPr>
            <a:xfrm flipV="1">
              <a:off x="9974215" y="4981646"/>
              <a:ext cx="8686" cy="435901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042203FE-D04A-D94E-38D3-8AE7961AD5FB}"/>
                </a:ext>
              </a:extLst>
            </p:cNvPr>
            <p:cNvSpPr/>
            <p:nvPr/>
          </p:nvSpPr>
          <p:spPr>
            <a:xfrm>
              <a:off x="9568881" y="4471817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F(3)</a:t>
              </a:r>
            </a:p>
          </p:txBody>
        </p:sp>
        <p:cxnSp>
          <p:nvCxnSpPr>
            <p:cNvPr id="97" name="Connecteur droit avec flèche 96">
              <a:extLst>
                <a:ext uri="{FF2B5EF4-FFF2-40B4-BE49-F238E27FC236}">
                  <a16:creationId xmlns:a16="http://schemas.microsoft.com/office/drawing/2014/main" id="{B15AFBDA-20ED-E498-B0CE-3161C51ADE04}"/>
                </a:ext>
              </a:extLst>
            </p:cNvPr>
            <p:cNvCxnSpPr>
              <a:cxnSpLocks/>
              <a:stCxn id="96" idx="0"/>
              <a:endCxn id="98" idx="4"/>
            </p:cNvCxnSpPr>
            <p:nvPr/>
          </p:nvCxnSpPr>
          <p:spPr>
            <a:xfrm flipV="1">
              <a:off x="9982901" y="4072493"/>
              <a:ext cx="8685" cy="399324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C99592DB-75CF-17D0-54A0-7AEAD526B9AE}"/>
                </a:ext>
              </a:extLst>
            </p:cNvPr>
            <p:cNvSpPr/>
            <p:nvPr/>
          </p:nvSpPr>
          <p:spPr>
            <a:xfrm>
              <a:off x="9577566" y="3562664"/>
              <a:ext cx="828040" cy="5098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F(2)</a:t>
              </a:r>
            </a:p>
          </p:txBody>
        </p:sp>
        <p:cxnSp>
          <p:nvCxnSpPr>
            <p:cNvPr id="99" name="Connecteur droit avec flèche 98">
              <a:extLst>
                <a:ext uri="{FF2B5EF4-FFF2-40B4-BE49-F238E27FC236}">
                  <a16:creationId xmlns:a16="http://schemas.microsoft.com/office/drawing/2014/main" id="{8BE81D23-75F2-EB82-ED37-3D45416A12EB}"/>
                </a:ext>
              </a:extLst>
            </p:cNvPr>
            <p:cNvCxnSpPr>
              <a:cxnSpLocks/>
              <a:stCxn id="98" idx="0"/>
              <a:endCxn id="100" idx="4"/>
            </p:cNvCxnSpPr>
            <p:nvPr/>
          </p:nvCxnSpPr>
          <p:spPr>
            <a:xfrm flipV="1">
              <a:off x="9991586" y="3250345"/>
              <a:ext cx="0" cy="312319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BD9B6EFC-F980-2200-B128-6AFF0DF0553F}"/>
                </a:ext>
              </a:extLst>
            </p:cNvPr>
            <p:cNvSpPr/>
            <p:nvPr/>
          </p:nvSpPr>
          <p:spPr>
            <a:xfrm>
              <a:off x="9577566" y="2740516"/>
              <a:ext cx="828040" cy="50982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 dirty="0">
                  <a:solidFill>
                    <a:schemeClr val="dk1"/>
                  </a:solidFill>
                  <a:latin typeface="Consolas" panose="020B0609020204030204" pitchFamily="49" charset="0"/>
                </a:rPr>
                <a:t>F(1)</a:t>
              </a:r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E8DFE5AA-D17D-FEEC-064D-F479F93B704E}"/>
                </a:ext>
              </a:extLst>
            </p:cNvPr>
            <p:cNvSpPr/>
            <p:nvPr/>
          </p:nvSpPr>
          <p:spPr>
            <a:xfrm>
              <a:off x="9577566" y="1885279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F(0)</a:t>
              </a:r>
            </a:p>
          </p:txBody>
        </p:sp>
        <p:cxnSp>
          <p:nvCxnSpPr>
            <p:cNvPr id="103" name="Connecteur : en arc 102">
              <a:extLst>
                <a:ext uri="{FF2B5EF4-FFF2-40B4-BE49-F238E27FC236}">
                  <a16:creationId xmlns:a16="http://schemas.microsoft.com/office/drawing/2014/main" id="{BD55A442-07DE-CB01-135E-6C8F24180507}"/>
                </a:ext>
              </a:extLst>
            </p:cNvPr>
            <p:cNvCxnSpPr>
              <a:cxnSpLocks/>
              <a:stCxn id="100" idx="2"/>
              <a:endCxn id="96" idx="2"/>
            </p:cNvCxnSpPr>
            <p:nvPr/>
          </p:nvCxnSpPr>
          <p:spPr>
            <a:xfrm rot="10800000" flipV="1">
              <a:off x="9568882" y="2995430"/>
              <a:ext cx="8685" cy="1731301"/>
            </a:xfrm>
            <a:prstGeom prst="curvedConnector3">
              <a:avLst>
                <a:gd name="adj1" fmla="val 2732124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Connecteur : en arc 103">
              <a:extLst>
                <a:ext uri="{FF2B5EF4-FFF2-40B4-BE49-F238E27FC236}">
                  <a16:creationId xmlns:a16="http://schemas.microsoft.com/office/drawing/2014/main" id="{CCFA025F-725E-CF90-C645-30BAD0A55369}"/>
                </a:ext>
              </a:extLst>
            </p:cNvPr>
            <p:cNvCxnSpPr>
              <a:cxnSpLocks/>
              <a:stCxn id="98" idx="6"/>
              <a:endCxn id="93" idx="6"/>
            </p:cNvCxnSpPr>
            <p:nvPr/>
          </p:nvCxnSpPr>
          <p:spPr>
            <a:xfrm flipH="1">
              <a:off x="10388235" y="3817579"/>
              <a:ext cx="17371" cy="1854883"/>
            </a:xfrm>
            <a:prstGeom prst="curvedConnector3">
              <a:avLst>
                <a:gd name="adj1" fmla="val -1315986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Connecteur : en arc 119">
              <a:extLst>
                <a:ext uri="{FF2B5EF4-FFF2-40B4-BE49-F238E27FC236}">
                  <a16:creationId xmlns:a16="http://schemas.microsoft.com/office/drawing/2014/main" id="{E4CD99F2-D754-DE1E-60A1-497424309897}"/>
                </a:ext>
              </a:extLst>
            </p:cNvPr>
            <p:cNvCxnSpPr>
              <a:cxnSpLocks/>
              <a:stCxn id="101" idx="6"/>
              <a:endCxn id="98" idx="6"/>
            </p:cNvCxnSpPr>
            <p:nvPr/>
          </p:nvCxnSpPr>
          <p:spPr>
            <a:xfrm>
              <a:off x="10405606" y="2140194"/>
              <a:ext cx="12700" cy="1677385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Flèche : droite 46">
            <a:extLst>
              <a:ext uri="{FF2B5EF4-FFF2-40B4-BE49-F238E27FC236}">
                <a16:creationId xmlns:a16="http://schemas.microsoft.com/office/drawing/2014/main" id="{E7DA6DBE-30C3-950C-C831-5A89BCEDCB29}"/>
              </a:ext>
            </a:extLst>
          </p:cNvPr>
          <p:cNvSpPr/>
          <p:nvPr/>
        </p:nvSpPr>
        <p:spPr>
          <a:xfrm>
            <a:off x="7036849" y="3987712"/>
            <a:ext cx="2050219" cy="1088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Tri topologique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B98AADD5-0982-42EF-E9C4-2914638A702B}"/>
              </a:ext>
            </a:extLst>
          </p:cNvPr>
          <p:cNvSpPr txBox="1"/>
          <p:nvPr/>
        </p:nvSpPr>
        <p:spPr>
          <a:xfrm>
            <a:off x="575057" y="1701582"/>
            <a:ext cx="3734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/>
              <a:t>Graphe de dépendances</a:t>
            </a:r>
          </a:p>
          <a:p>
            <a:pPr algn="ctr"/>
            <a:r>
              <a:rPr lang="fr-CH" sz="2400" b="1" dirty="0"/>
              <a:t>Graphe des sous-problèmes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53C5EBB7-335F-A964-4E12-90EC406DA188}"/>
              </a:ext>
            </a:extLst>
          </p:cNvPr>
          <p:cNvGrpSpPr/>
          <p:nvPr/>
        </p:nvGrpSpPr>
        <p:grpSpPr>
          <a:xfrm>
            <a:off x="571808" y="2725115"/>
            <a:ext cx="2778814" cy="3372395"/>
            <a:chOff x="8055980" y="2745117"/>
            <a:chExt cx="2778814" cy="3372395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B2A6B612-FDBC-99D5-3C9B-BA6BDD82ECF4}"/>
                </a:ext>
              </a:extLst>
            </p:cNvPr>
            <p:cNvSpPr/>
            <p:nvPr/>
          </p:nvSpPr>
          <p:spPr>
            <a:xfrm>
              <a:off x="10006754" y="2745117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F(4)</a:t>
              </a:r>
            </a:p>
          </p:txBody>
        </p: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ED9B8E29-0BEA-5680-8041-B78A8B223862}"/>
                </a:ext>
              </a:extLst>
            </p:cNvPr>
            <p:cNvCxnSpPr>
              <a:cxnSpLocks/>
              <a:stCxn id="50" idx="4"/>
              <a:endCxn id="52" idx="0"/>
            </p:cNvCxnSpPr>
            <p:nvPr/>
          </p:nvCxnSpPr>
          <p:spPr>
            <a:xfrm flipH="1">
              <a:off x="9806148" y="3254946"/>
              <a:ext cx="614626" cy="44084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4E6E4778-D187-E8D3-D247-3B940D13B1D2}"/>
                </a:ext>
              </a:extLst>
            </p:cNvPr>
            <p:cNvSpPr/>
            <p:nvPr/>
          </p:nvSpPr>
          <p:spPr>
            <a:xfrm>
              <a:off x="9392128" y="3695793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F(3)</a:t>
              </a:r>
            </a:p>
          </p:txBody>
        </p: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id="{81A636B0-67D1-DA69-4A26-A1C24D384FA7}"/>
                </a:ext>
              </a:extLst>
            </p:cNvPr>
            <p:cNvCxnSpPr>
              <a:cxnSpLocks/>
              <a:stCxn id="52" idx="4"/>
              <a:endCxn id="54" idx="0"/>
            </p:cNvCxnSpPr>
            <p:nvPr/>
          </p:nvCxnSpPr>
          <p:spPr>
            <a:xfrm flipH="1">
              <a:off x="9138074" y="4205622"/>
              <a:ext cx="668074" cy="44611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C3E5EA9F-2070-26AD-72D8-8A7581071E71}"/>
                </a:ext>
              </a:extLst>
            </p:cNvPr>
            <p:cNvSpPr/>
            <p:nvPr/>
          </p:nvSpPr>
          <p:spPr>
            <a:xfrm>
              <a:off x="8724054" y="4651738"/>
              <a:ext cx="828040" cy="5098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F(2)</a:t>
              </a:r>
            </a:p>
          </p:txBody>
        </p:sp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F48947D3-934B-F16D-D855-A0F0E2418BC7}"/>
                </a:ext>
              </a:extLst>
            </p:cNvPr>
            <p:cNvCxnSpPr>
              <a:cxnSpLocks/>
              <a:stCxn id="54" idx="4"/>
              <a:endCxn id="56" idx="0"/>
            </p:cNvCxnSpPr>
            <p:nvPr/>
          </p:nvCxnSpPr>
          <p:spPr>
            <a:xfrm flipH="1">
              <a:off x="8470000" y="5161567"/>
              <a:ext cx="668074" cy="44611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694E35EF-043A-4B11-39AE-4062E988752A}"/>
                </a:ext>
              </a:extLst>
            </p:cNvPr>
            <p:cNvSpPr/>
            <p:nvPr/>
          </p:nvSpPr>
          <p:spPr>
            <a:xfrm>
              <a:off x="8055980" y="5607683"/>
              <a:ext cx="828040" cy="50982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 dirty="0">
                  <a:solidFill>
                    <a:schemeClr val="dk1"/>
                  </a:solidFill>
                  <a:latin typeface="Consolas" panose="020B0609020204030204" pitchFamily="49" charset="0"/>
                </a:rPr>
                <a:t>F(1)</a:t>
              </a: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EE5CF25B-615B-F474-FDDB-59F0932D1BB1}"/>
                </a:ext>
              </a:extLst>
            </p:cNvPr>
            <p:cNvSpPr/>
            <p:nvPr/>
          </p:nvSpPr>
          <p:spPr>
            <a:xfrm>
              <a:off x="9392128" y="5573888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>
                  <a:solidFill>
                    <a:schemeClr val="dk1"/>
                  </a:solidFill>
                  <a:latin typeface="Consolas" panose="020B0609020204030204" pitchFamily="49" charset="0"/>
                </a:rPr>
                <a:t>F(0)</a:t>
              </a:r>
            </a:p>
          </p:txBody>
        </p: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id="{34551015-E032-ADF7-1FAF-7835ACD33E4D}"/>
                </a:ext>
              </a:extLst>
            </p:cNvPr>
            <p:cNvCxnSpPr>
              <a:cxnSpLocks/>
              <a:stCxn id="54" idx="4"/>
              <a:endCxn id="57" idx="0"/>
            </p:cNvCxnSpPr>
            <p:nvPr/>
          </p:nvCxnSpPr>
          <p:spPr>
            <a:xfrm>
              <a:off x="9138074" y="5161567"/>
              <a:ext cx="668074" cy="4123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necteur : en arc 58">
              <a:extLst>
                <a:ext uri="{FF2B5EF4-FFF2-40B4-BE49-F238E27FC236}">
                  <a16:creationId xmlns:a16="http://schemas.microsoft.com/office/drawing/2014/main" id="{DF4176DB-0466-5CD4-E438-F25B84E5E0CD}"/>
                </a:ext>
              </a:extLst>
            </p:cNvPr>
            <p:cNvCxnSpPr>
              <a:cxnSpLocks/>
              <a:stCxn id="56" idx="1"/>
              <a:endCxn id="52" idx="2"/>
            </p:cNvCxnSpPr>
            <p:nvPr/>
          </p:nvCxnSpPr>
          <p:spPr>
            <a:xfrm rot="5400000" flipH="1" flipV="1">
              <a:off x="7918867" y="4209085"/>
              <a:ext cx="1731638" cy="1214884"/>
            </a:xfrm>
            <a:prstGeom prst="curvedConnector2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necteur : en arc 59">
              <a:extLst>
                <a:ext uri="{FF2B5EF4-FFF2-40B4-BE49-F238E27FC236}">
                  <a16:creationId xmlns:a16="http://schemas.microsoft.com/office/drawing/2014/main" id="{081817A0-5F7E-3D8B-CDE0-B78800484D1D}"/>
                </a:ext>
              </a:extLst>
            </p:cNvPr>
            <p:cNvCxnSpPr>
              <a:cxnSpLocks/>
              <a:endCxn id="50" idx="5"/>
            </p:cNvCxnSpPr>
            <p:nvPr/>
          </p:nvCxnSpPr>
          <p:spPr>
            <a:xfrm flipV="1">
              <a:off x="9551689" y="3180283"/>
              <a:ext cx="1161841" cy="1720672"/>
            </a:xfrm>
            <a:prstGeom prst="curvedConnector2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537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Ordre pour construire la solution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A72750E-7233-95D2-C61B-2103638CFB4E}"/>
              </a:ext>
            </a:extLst>
          </p:cNvPr>
          <p:cNvGrpSpPr/>
          <p:nvPr/>
        </p:nvGrpSpPr>
        <p:grpSpPr>
          <a:xfrm>
            <a:off x="380996" y="1672096"/>
            <a:ext cx="8809303" cy="3876656"/>
            <a:chOff x="380996" y="1672095"/>
            <a:chExt cx="10037310" cy="4417057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143D5492-AF5A-8E96-9792-FFFB07152E94}"/>
                </a:ext>
              </a:extLst>
            </p:cNvPr>
            <p:cNvGrpSpPr/>
            <p:nvPr/>
          </p:nvGrpSpPr>
          <p:grpSpPr>
            <a:xfrm>
              <a:off x="380996" y="2716757"/>
              <a:ext cx="3393440" cy="3372395"/>
              <a:chOff x="5013906" y="2653685"/>
              <a:chExt cx="3393440" cy="3372395"/>
            </a:xfrm>
          </p:grpSpPr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943011D8-9B05-164E-0331-03D722C42DC1}"/>
                  </a:ext>
                </a:extLst>
              </p:cNvPr>
              <p:cNvSpPr/>
              <p:nvPr/>
            </p:nvSpPr>
            <p:spPr>
              <a:xfrm>
                <a:off x="6964680" y="2653685"/>
                <a:ext cx="828040" cy="509829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100">
                    <a:solidFill>
                      <a:schemeClr val="dk1"/>
                    </a:solidFill>
                    <a:latin typeface="Consolas" panose="020B0609020204030204" pitchFamily="49" charset="0"/>
                  </a:rPr>
                  <a:t>F(4)</a:t>
                </a:r>
              </a:p>
            </p:txBody>
          </p:sp>
          <p:cxnSp>
            <p:nvCxnSpPr>
              <p:cNvPr id="133" name="Connecteur droit avec flèche 132">
                <a:extLst>
                  <a:ext uri="{FF2B5EF4-FFF2-40B4-BE49-F238E27FC236}">
                    <a16:creationId xmlns:a16="http://schemas.microsoft.com/office/drawing/2014/main" id="{E245DBC5-02EB-511D-5D84-2A7F11D0625F}"/>
                  </a:ext>
                </a:extLst>
              </p:cNvPr>
              <p:cNvCxnSpPr>
                <a:cxnSpLocks/>
                <a:stCxn id="11" idx="4"/>
                <a:endCxn id="136" idx="0"/>
              </p:cNvCxnSpPr>
              <p:nvPr/>
            </p:nvCxnSpPr>
            <p:spPr>
              <a:xfrm flipH="1">
                <a:off x="6764074" y="3163514"/>
                <a:ext cx="614626" cy="4408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6" name="Ellipse 135">
                <a:extLst>
                  <a:ext uri="{FF2B5EF4-FFF2-40B4-BE49-F238E27FC236}">
                    <a16:creationId xmlns:a16="http://schemas.microsoft.com/office/drawing/2014/main" id="{5D685557-12BF-8F62-3380-5CCC398138C2}"/>
                  </a:ext>
                </a:extLst>
              </p:cNvPr>
              <p:cNvSpPr/>
              <p:nvPr/>
            </p:nvSpPr>
            <p:spPr>
              <a:xfrm>
                <a:off x="6350054" y="3604361"/>
                <a:ext cx="828040" cy="509829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100">
                    <a:solidFill>
                      <a:schemeClr val="dk1"/>
                    </a:solidFill>
                    <a:latin typeface="Consolas" panose="020B0609020204030204" pitchFamily="49" charset="0"/>
                  </a:rPr>
                  <a:t>F(3)</a:t>
                </a:r>
              </a:p>
            </p:txBody>
          </p:sp>
          <p:cxnSp>
            <p:nvCxnSpPr>
              <p:cNvPr id="139" name="Connecteur droit avec flèche 138">
                <a:extLst>
                  <a:ext uri="{FF2B5EF4-FFF2-40B4-BE49-F238E27FC236}">
                    <a16:creationId xmlns:a16="http://schemas.microsoft.com/office/drawing/2014/main" id="{8D41BCC4-E63A-1CAA-8EAA-3964292DEB88}"/>
                  </a:ext>
                </a:extLst>
              </p:cNvPr>
              <p:cNvCxnSpPr>
                <a:cxnSpLocks/>
                <a:endCxn id="140" idx="0"/>
              </p:cNvCxnSpPr>
              <p:nvPr/>
            </p:nvCxnSpPr>
            <p:spPr>
              <a:xfrm flipH="1">
                <a:off x="6096000" y="4119459"/>
                <a:ext cx="614626" cy="4408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0" name="Ellipse 139">
                <a:extLst>
                  <a:ext uri="{FF2B5EF4-FFF2-40B4-BE49-F238E27FC236}">
                    <a16:creationId xmlns:a16="http://schemas.microsoft.com/office/drawing/2014/main" id="{AB0D9593-9A35-618C-0212-EF903C850E72}"/>
                  </a:ext>
                </a:extLst>
              </p:cNvPr>
              <p:cNvSpPr/>
              <p:nvPr/>
            </p:nvSpPr>
            <p:spPr>
              <a:xfrm>
                <a:off x="5681980" y="4560306"/>
                <a:ext cx="828040" cy="50982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100">
                    <a:solidFill>
                      <a:schemeClr val="dk1"/>
                    </a:solidFill>
                    <a:latin typeface="Consolas" panose="020B0609020204030204" pitchFamily="49" charset="0"/>
                  </a:rPr>
                  <a:t>F(2)</a:t>
                </a:r>
              </a:p>
            </p:txBody>
          </p:sp>
          <p:cxnSp>
            <p:nvCxnSpPr>
              <p:cNvPr id="141" name="Connecteur droit avec flèche 140">
                <a:extLst>
                  <a:ext uri="{FF2B5EF4-FFF2-40B4-BE49-F238E27FC236}">
                    <a16:creationId xmlns:a16="http://schemas.microsoft.com/office/drawing/2014/main" id="{571DC965-2D1B-51A0-4AB4-BFABB9C29FBF}"/>
                  </a:ext>
                </a:extLst>
              </p:cNvPr>
              <p:cNvCxnSpPr>
                <a:cxnSpLocks/>
                <a:endCxn id="142" idx="0"/>
              </p:cNvCxnSpPr>
              <p:nvPr/>
            </p:nvCxnSpPr>
            <p:spPr>
              <a:xfrm flipH="1">
                <a:off x="5427926" y="5075404"/>
                <a:ext cx="614626" cy="4408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2" name="Ellipse 141">
                <a:extLst>
                  <a:ext uri="{FF2B5EF4-FFF2-40B4-BE49-F238E27FC236}">
                    <a16:creationId xmlns:a16="http://schemas.microsoft.com/office/drawing/2014/main" id="{1DDAC613-F7AB-F1A0-89A8-16B7184BBB9E}"/>
                  </a:ext>
                </a:extLst>
              </p:cNvPr>
              <p:cNvSpPr/>
              <p:nvPr/>
            </p:nvSpPr>
            <p:spPr>
              <a:xfrm>
                <a:off x="5013906" y="5516251"/>
                <a:ext cx="828040" cy="50982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100">
                    <a:solidFill>
                      <a:schemeClr val="dk1"/>
                    </a:solidFill>
                    <a:latin typeface="Consolas" panose="020B0609020204030204" pitchFamily="49" charset="0"/>
                  </a:rPr>
                  <a:t>F(1)</a:t>
                </a:r>
              </a:p>
            </p:txBody>
          </p:sp>
          <p:sp>
            <p:nvSpPr>
              <p:cNvPr id="143" name="Ellipse 142">
                <a:extLst>
                  <a:ext uri="{FF2B5EF4-FFF2-40B4-BE49-F238E27FC236}">
                    <a16:creationId xmlns:a16="http://schemas.microsoft.com/office/drawing/2014/main" id="{B44F3372-2A62-501F-7E36-021453AD094A}"/>
                  </a:ext>
                </a:extLst>
              </p:cNvPr>
              <p:cNvSpPr/>
              <p:nvPr/>
            </p:nvSpPr>
            <p:spPr>
              <a:xfrm>
                <a:off x="6350054" y="5482456"/>
                <a:ext cx="828040" cy="509829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100">
                    <a:solidFill>
                      <a:schemeClr val="dk1"/>
                    </a:solidFill>
                    <a:latin typeface="Consolas" panose="020B0609020204030204" pitchFamily="49" charset="0"/>
                  </a:rPr>
                  <a:t>F(0)</a:t>
                </a:r>
              </a:p>
            </p:txBody>
          </p:sp>
          <p:cxnSp>
            <p:nvCxnSpPr>
              <p:cNvPr id="144" name="Connecteur droit avec flèche 143">
                <a:extLst>
                  <a:ext uri="{FF2B5EF4-FFF2-40B4-BE49-F238E27FC236}">
                    <a16:creationId xmlns:a16="http://schemas.microsoft.com/office/drawing/2014/main" id="{49AD7F0E-F3DB-C180-36DF-F24D2919E966}"/>
                  </a:ext>
                </a:extLst>
              </p:cNvPr>
              <p:cNvCxnSpPr>
                <a:cxnSpLocks/>
                <a:stCxn id="140" idx="4"/>
                <a:endCxn id="143" idx="0"/>
              </p:cNvCxnSpPr>
              <p:nvPr/>
            </p:nvCxnSpPr>
            <p:spPr>
              <a:xfrm>
                <a:off x="6096000" y="5070135"/>
                <a:ext cx="668074" cy="41232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7" name="Ellipse 146">
                <a:extLst>
                  <a:ext uri="{FF2B5EF4-FFF2-40B4-BE49-F238E27FC236}">
                    <a16:creationId xmlns:a16="http://schemas.microsoft.com/office/drawing/2014/main" id="{05EE80D0-FA27-9F89-253D-AEEAB01A1116}"/>
                  </a:ext>
                </a:extLst>
              </p:cNvPr>
              <p:cNvSpPr/>
              <p:nvPr/>
            </p:nvSpPr>
            <p:spPr>
              <a:xfrm>
                <a:off x="6964680" y="4524915"/>
                <a:ext cx="828040" cy="50982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100">
                    <a:solidFill>
                      <a:schemeClr val="dk1"/>
                    </a:solidFill>
                    <a:latin typeface="Consolas" panose="020B0609020204030204" pitchFamily="49" charset="0"/>
                  </a:rPr>
                  <a:t>F(1)</a:t>
                </a:r>
              </a:p>
            </p:txBody>
          </p:sp>
          <p:cxnSp>
            <p:nvCxnSpPr>
              <p:cNvPr id="148" name="Connecteur droit avec flèche 147">
                <a:extLst>
                  <a:ext uri="{FF2B5EF4-FFF2-40B4-BE49-F238E27FC236}">
                    <a16:creationId xmlns:a16="http://schemas.microsoft.com/office/drawing/2014/main" id="{E8ACC697-B286-A5E8-7404-752033092653}"/>
                  </a:ext>
                </a:extLst>
              </p:cNvPr>
              <p:cNvCxnSpPr>
                <a:cxnSpLocks/>
                <a:endCxn id="147" idx="0"/>
              </p:cNvCxnSpPr>
              <p:nvPr/>
            </p:nvCxnSpPr>
            <p:spPr>
              <a:xfrm>
                <a:off x="6710626" y="4112594"/>
                <a:ext cx="668074" cy="41232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9" name="Ellipse 148">
                <a:extLst>
                  <a:ext uri="{FF2B5EF4-FFF2-40B4-BE49-F238E27FC236}">
                    <a16:creationId xmlns:a16="http://schemas.microsoft.com/office/drawing/2014/main" id="{BCCFF762-65C6-899E-7BE9-DCA4D20C5BF6}"/>
                  </a:ext>
                </a:extLst>
              </p:cNvPr>
              <p:cNvSpPr/>
              <p:nvPr/>
            </p:nvSpPr>
            <p:spPr>
              <a:xfrm>
                <a:off x="7579306" y="3567374"/>
                <a:ext cx="828040" cy="50982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100" dirty="0">
                    <a:solidFill>
                      <a:schemeClr val="dk1"/>
                    </a:solidFill>
                    <a:latin typeface="Consolas" panose="020B0609020204030204" pitchFamily="49" charset="0"/>
                  </a:rPr>
                  <a:t>F(2)</a:t>
                </a:r>
              </a:p>
            </p:txBody>
          </p:sp>
          <p:cxnSp>
            <p:nvCxnSpPr>
              <p:cNvPr id="150" name="Connecteur droit avec flèche 149">
                <a:extLst>
                  <a:ext uri="{FF2B5EF4-FFF2-40B4-BE49-F238E27FC236}">
                    <a16:creationId xmlns:a16="http://schemas.microsoft.com/office/drawing/2014/main" id="{A36D0072-1998-E999-CA3B-C7BAD54EF710}"/>
                  </a:ext>
                </a:extLst>
              </p:cNvPr>
              <p:cNvCxnSpPr>
                <a:cxnSpLocks/>
                <a:endCxn id="149" idx="0"/>
              </p:cNvCxnSpPr>
              <p:nvPr/>
            </p:nvCxnSpPr>
            <p:spPr>
              <a:xfrm>
                <a:off x="7325252" y="3155053"/>
                <a:ext cx="668074" cy="41232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F76992E1-237C-2874-9293-8E441EDC267C}"/>
                </a:ext>
              </a:extLst>
            </p:cNvPr>
            <p:cNvSpPr txBox="1"/>
            <p:nvPr/>
          </p:nvSpPr>
          <p:spPr>
            <a:xfrm>
              <a:off x="829895" y="2030701"/>
              <a:ext cx="3007888" cy="420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/>
                <a:t>Arbre des appels récursifs</a:t>
              </a:r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3642B963-A441-D7EB-5261-0F8731894144}"/>
                </a:ext>
              </a:extLst>
            </p:cNvPr>
            <p:cNvGrpSpPr/>
            <p:nvPr/>
          </p:nvGrpSpPr>
          <p:grpSpPr>
            <a:xfrm>
              <a:off x="4249005" y="2695628"/>
              <a:ext cx="2778814" cy="3372395"/>
              <a:chOff x="8055980" y="2745117"/>
              <a:chExt cx="2778814" cy="3372395"/>
            </a:xfrm>
          </p:grpSpPr>
          <p:sp>
            <p:nvSpPr>
              <p:cNvPr id="70" name="Ellipse 69">
                <a:extLst>
                  <a:ext uri="{FF2B5EF4-FFF2-40B4-BE49-F238E27FC236}">
                    <a16:creationId xmlns:a16="http://schemas.microsoft.com/office/drawing/2014/main" id="{C2283B56-707E-6B48-1297-C44CBDA026A8}"/>
                  </a:ext>
                </a:extLst>
              </p:cNvPr>
              <p:cNvSpPr/>
              <p:nvPr/>
            </p:nvSpPr>
            <p:spPr>
              <a:xfrm>
                <a:off x="10006754" y="2745117"/>
                <a:ext cx="828040" cy="509829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100">
                    <a:solidFill>
                      <a:schemeClr val="dk1"/>
                    </a:solidFill>
                    <a:latin typeface="Consolas" panose="020B0609020204030204" pitchFamily="49" charset="0"/>
                  </a:rPr>
                  <a:t>F(4)</a:t>
                </a:r>
              </a:p>
            </p:txBody>
          </p:sp>
          <p:cxnSp>
            <p:nvCxnSpPr>
              <p:cNvPr id="71" name="Connecteur droit avec flèche 70">
                <a:extLst>
                  <a:ext uri="{FF2B5EF4-FFF2-40B4-BE49-F238E27FC236}">
                    <a16:creationId xmlns:a16="http://schemas.microsoft.com/office/drawing/2014/main" id="{5E12D3AE-0D92-5C16-7F5C-AF974F6FB84B}"/>
                  </a:ext>
                </a:extLst>
              </p:cNvPr>
              <p:cNvCxnSpPr>
                <a:cxnSpLocks/>
                <a:stCxn id="70" idx="4"/>
                <a:endCxn id="72" idx="0"/>
              </p:cNvCxnSpPr>
              <p:nvPr/>
            </p:nvCxnSpPr>
            <p:spPr>
              <a:xfrm flipH="1">
                <a:off x="9806148" y="3254946"/>
                <a:ext cx="614626" cy="440847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60F350CB-F808-633A-B88E-F7816BE7C97C}"/>
                  </a:ext>
                </a:extLst>
              </p:cNvPr>
              <p:cNvSpPr/>
              <p:nvPr/>
            </p:nvSpPr>
            <p:spPr>
              <a:xfrm>
                <a:off x="9392128" y="3695793"/>
                <a:ext cx="828040" cy="509829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100">
                    <a:solidFill>
                      <a:schemeClr val="dk1"/>
                    </a:solidFill>
                    <a:latin typeface="Consolas" panose="020B0609020204030204" pitchFamily="49" charset="0"/>
                  </a:rPr>
                  <a:t>F(3)</a:t>
                </a:r>
              </a:p>
            </p:txBody>
          </p:sp>
          <p:cxnSp>
            <p:nvCxnSpPr>
              <p:cNvPr id="73" name="Connecteur droit avec flèche 72">
                <a:extLst>
                  <a:ext uri="{FF2B5EF4-FFF2-40B4-BE49-F238E27FC236}">
                    <a16:creationId xmlns:a16="http://schemas.microsoft.com/office/drawing/2014/main" id="{E72D08AB-2874-B6BD-E216-88ABCDBEE003}"/>
                  </a:ext>
                </a:extLst>
              </p:cNvPr>
              <p:cNvCxnSpPr>
                <a:cxnSpLocks/>
                <a:stCxn id="72" idx="4"/>
                <a:endCxn id="74" idx="0"/>
              </p:cNvCxnSpPr>
              <p:nvPr/>
            </p:nvCxnSpPr>
            <p:spPr>
              <a:xfrm flipH="1">
                <a:off x="9138074" y="4205622"/>
                <a:ext cx="668074" cy="446116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Ellipse 73">
                <a:extLst>
                  <a:ext uri="{FF2B5EF4-FFF2-40B4-BE49-F238E27FC236}">
                    <a16:creationId xmlns:a16="http://schemas.microsoft.com/office/drawing/2014/main" id="{35B4F708-8A16-01FA-F6F6-1AA50E34F401}"/>
                  </a:ext>
                </a:extLst>
              </p:cNvPr>
              <p:cNvSpPr/>
              <p:nvPr/>
            </p:nvSpPr>
            <p:spPr>
              <a:xfrm>
                <a:off x="8724054" y="4651738"/>
                <a:ext cx="828040" cy="50982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100">
                    <a:solidFill>
                      <a:schemeClr val="dk1"/>
                    </a:solidFill>
                    <a:latin typeface="Consolas" panose="020B0609020204030204" pitchFamily="49" charset="0"/>
                  </a:rPr>
                  <a:t>F(2)</a:t>
                </a:r>
              </a:p>
            </p:txBody>
          </p:sp>
          <p:cxnSp>
            <p:nvCxnSpPr>
              <p:cNvPr id="75" name="Connecteur droit avec flèche 74">
                <a:extLst>
                  <a:ext uri="{FF2B5EF4-FFF2-40B4-BE49-F238E27FC236}">
                    <a16:creationId xmlns:a16="http://schemas.microsoft.com/office/drawing/2014/main" id="{501D1975-B0B5-A849-5605-D534D405EDF8}"/>
                  </a:ext>
                </a:extLst>
              </p:cNvPr>
              <p:cNvCxnSpPr>
                <a:cxnSpLocks/>
                <a:stCxn id="74" idx="4"/>
                <a:endCxn id="76" idx="0"/>
              </p:cNvCxnSpPr>
              <p:nvPr/>
            </p:nvCxnSpPr>
            <p:spPr>
              <a:xfrm flipH="1">
                <a:off x="8470000" y="5161567"/>
                <a:ext cx="668074" cy="446116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Ellipse 75">
                <a:extLst>
                  <a:ext uri="{FF2B5EF4-FFF2-40B4-BE49-F238E27FC236}">
                    <a16:creationId xmlns:a16="http://schemas.microsoft.com/office/drawing/2014/main" id="{7C70A13D-C603-F25B-7FA2-B2C6AAA63BD0}"/>
                  </a:ext>
                </a:extLst>
              </p:cNvPr>
              <p:cNvSpPr/>
              <p:nvPr/>
            </p:nvSpPr>
            <p:spPr>
              <a:xfrm>
                <a:off x="8055980" y="5607683"/>
                <a:ext cx="828040" cy="50982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100" dirty="0">
                    <a:solidFill>
                      <a:schemeClr val="dk1"/>
                    </a:solidFill>
                    <a:latin typeface="Consolas" panose="020B0609020204030204" pitchFamily="49" charset="0"/>
                  </a:rPr>
                  <a:t>F(1)</a:t>
                </a:r>
              </a:p>
            </p:txBody>
          </p:sp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36BB9DF3-4EAA-D597-9E87-53BB4074C788}"/>
                  </a:ext>
                </a:extLst>
              </p:cNvPr>
              <p:cNvSpPr/>
              <p:nvPr/>
            </p:nvSpPr>
            <p:spPr>
              <a:xfrm>
                <a:off x="9392128" y="5573888"/>
                <a:ext cx="828040" cy="509829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100">
                    <a:solidFill>
                      <a:schemeClr val="dk1"/>
                    </a:solidFill>
                    <a:latin typeface="Consolas" panose="020B0609020204030204" pitchFamily="49" charset="0"/>
                  </a:rPr>
                  <a:t>F(0)</a:t>
                </a:r>
              </a:p>
            </p:txBody>
          </p:sp>
          <p:cxnSp>
            <p:nvCxnSpPr>
              <p:cNvPr id="78" name="Connecteur droit avec flèche 77">
                <a:extLst>
                  <a:ext uri="{FF2B5EF4-FFF2-40B4-BE49-F238E27FC236}">
                    <a16:creationId xmlns:a16="http://schemas.microsoft.com/office/drawing/2014/main" id="{3B037551-07CB-C267-F8CE-A802CA78C22C}"/>
                  </a:ext>
                </a:extLst>
              </p:cNvPr>
              <p:cNvCxnSpPr>
                <a:cxnSpLocks/>
                <a:stCxn id="74" idx="4"/>
                <a:endCxn id="77" idx="0"/>
              </p:cNvCxnSpPr>
              <p:nvPr/>
            </p:nvCxnSpPr>
            <p:spPr>
              <a:xfrm>
                <a:off x="9138074" y="5161567"/>
                <a:ext cx="668074" cy="412321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necteur : en arc 17">
                <a:extLst>
                  <a:ext uri="{FF2B5EF4-FFF2-40B4-BE49-F238E27FC236}">
                    <a16:creationId xmlns:a16="http://schemas.microsoft.com/office/drawing/2014/main" id="{42CA309E-A5C8-F2B1-8B22-43F5F177C8B6}"/>
                  </a:ext>
                </a:extLst>
              </p:cNvPr>
              <p:cNvCxnSpPr>
                <a:cxnSpLocks/>
                <a:stCxn id="76" idx="1"/>
                <a:endCxn id="72" idx="2"/>
              </p:cNvCxnSpPr>
              <p:nvPr/>
            </p:nvCxnSpPr>
            <p:spPr>
              <a:xfrm rot="5400000" flipH="1" flipV="1">
                <a:off x="7918867" y="4209085"/>
                <a:ext cx="1731638" cy="1214884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Connecteur : en arc 87">
                <a:extLst>
                  <a:ext uri="{FF2B5EF4-FFF2-40B4-BE49-F238E27FC236}">
                    <a16:creationId xmlns:a16="http://schemas.microsoft.com/office/drawing/2014/main" id="{438C61EB-D2FF-42CE-D555-93B36FEA1C14}"/>
                  </a:ext>
                </a:extLst>
              </p:cNvPr>
              <p:cNvCxnSpPr>
                <a:cxnSpLocks/>
                <a:endCxn id="70" idx="5"/>
              </p:cNvCxnSpPr>
              <p:nvPr/>
            </p:nvCxnSpPr>
            <p:spPr>
              <a:xfrm flipV="1">
                <a:off x="9551689" y="3180283"/>
                <a:ext cx="1161841" cy="1720672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3CB4050D-D321-E060-856B-6FEF93F63930}"/>
                </a:ext>
              </a:extLst>
            </p:cNvPr>
            <p:cNvSpPr txBox="1"/>
            <p:nvPr/>
          </p:nvSpPr>
          <p:spPr>
            <a:xfrm>
              <a:off x="4584019" y="1672095"/>
              <a:ext cx="3231519" cy="736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b="1" dirty="0"/>
                <a:t>Graphe de dépendances</a:t>
              </a:r>
            </a:p>
            <a:p>
              <a:pPr algn="ctr"/>
              <a:r>
                <a:rPr lang="fr-CH" b="1" dirty="0"/>
                <a:t>Graphe des sous-problèmes</a:t>
              </a:r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DB818C27-F9F8-CCB1-D0AB-840C657A7073}"/>
                </a:ext>
              </a:extLst>
            </p:cNvPr>
            <p:cNvSpPr/>
            <p:nvPr/>
          </p:nvSpPr>
          <p:spPr>
            <a:xfrm>
              <a:off x="9560195" y="5417547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100">
                  <a:solidFill>
                    <a:schemeClr val="dk1"/>
                  </a:solidFill>
                  <a:latin typeface="Consolas" panose="020B0609020204030204" pitchFamily="49" charset="0"/>
                </a:rPr>
                <a:t>F(4)</a:t>
              </a:r>
            </a:p>
          </p:txBody>
        </p:sp>
        <p:cxnSp>
          <p:nvCxnSpPr>
            <p:cNvPr id="95" name="Connecteur droit avec flèche 94">
              <a:extLst>
                <a:ext uri="{FF2B5EF4-FFF2-40B4-BE49-F238E27FC236}">
                  <a16:creationId xmlns:a16="http://schemas.microsoft.com/office/drawing/2014/main" id="{0129A2C6-7241-678F-0AA4-70524E1E55FB}"/>
                </a:ext>
              </a:extLst>
            </p:cNvPr>
            <p:cNvCxnSpPr>
              <a:cxnSpLocks/>
              <a:stCxn id="93" idx="0"/>
              <a:endCxn id="96" idx="4"/>
            </p:cNvCxnSpPr>
            <p:nvPr/>
          </p:nvCxnSpPr>
          <p:spPr>
            <a:xfrm flipV="1">
              <a:off x="9974215" y="4981646"/>
              <a:ext cx="8686" cy="435901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042203FE-D04A-D94E-38D3-8AE7961AD5FB}"/>
                </a:ext>
              </a:extLst>
            </p:cNvPr>
            <p:cNvSpPr/>
            <p:nvPr/>
          </p:nvSpPr>
          <p:spPr>
            <a:xfrm>
              <a:off x="9568881" y="4471817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100">
                  <a:solidFill>
                    <a:schemeClr val="dk1"/>
                  </a:solidFill>
                  <a:latin typeface="Consolas" panose="020B0609020204030204" pitchFamily="49" charset="0"/>
                </a:rPr>
                <a:t>F(3)</a:t>
              </a:r>
            </a:p>
          </p:txBody>
        </p:sp>
        <p:cxnSp>
          <p:nvCxnSpPr>
            <p:cNvPr id="97" name="Connecteur droit avec flèche 96">
              <a:extLst>
                <a:ext uri="{FF2B5EF4-FFF2-40B4-BE49-F238E27FC236}">
                  <a16:creationId xmlns:a16="http://schemas.microsoft.com/office/drawing/2014/main" id="{B15AFBDA-20ED-E498-B0CE-3161C51ADE04}"/>
                </a:ext>
              </a:extLst>
            </p:cNvPr>
            <p:cNvCxnSpPr>
              <a:cxnSpLocks/>
              <a:stCxn id="96" idx="0"/>
              <a:endCxn id="98" idx="4"/>
            </p:cNvCxnSpPr>
            <p:nvPr/>
          </p:nvCxnSpPr>
          <p:spPr>
            <a:xfrm flipV="1">
              <a:off x="9982901" y="4072493"/>
              <a:ext cx="8685" cy="399324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C99592DB-75CF-17D0-54A0-7AEAD526B9AE}"/>
                </a:ext>
              </a:extLst>
            </p:cNvPr>
            <p:cNvSpPr/>
            <p:nvPr/>
          </p:nvSpPr>
          <p:spPr>
            <a:xfrm>
              <a:off x="9577566" y="3562664"/>
              <a:ext cx="828040" cy="5098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100">
                  <a:solidFill>
                    <a:schemeClr val="dk1"/>
                  </a:solidFill>
                  <a:latin typeface="Consolas" panose="020B0609020204030204" pitchFamily="49" charset="0"/>
                </a:rPr>
                <a:t>F(2)</a:t>
              </a:r>
            </a:p>
          </p:txBody>
        </p:sp>
        <p:cxnSp>
          <p:nvCxnSpPr>
            <p:cNvPr id="99" name="Connecteur droit avec flèche 98">
              <a:extLst>
                <a:ext uri="{FF2B5EF4-FFF2-40B4-BE49-F238E27FC236}">
                  <a16:creationId xmlns:a16="http://schemas.microsoft.com/office/drawing/2014/main" id="{8BE81D23-75F2-EB82-ED37-3D45416A12EB}"/>
                </a:ext>
              </a:extLst>
            </p:cNvPr>
            <p:cNvCxnSpPr>
              <a:cxnSpLocks/>
              <a:stCxn id="98" idx="0"/>
              <a:endCxn id="100" idx="4"/>
            </p:cNvCxnSpPr>
            <p:nvPr/>
          </p:nvCxnSpPr>
          <p:spPr>
            <a:xfrm flipV="1">
              <a:off x="9991586" y="3250345"/>
              <a:ext cx="0" cy="312319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BD9B6EFC-F980-2200-B128-6AFF0DF0553F}"/>
                </a:ext>
              </a:extLst>
            </p:cNvPr>
            <p:cNvSpPr/>
            <p:nvPr/>
          </p:nvSpPr>
          <p:spPr>
            <a:xfrm>
              <a:off x="9577566" y="2740516"/>
              <a:ext cx="828040" cy="50982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100" dirty="0">
                  <a:solidFill>
                    <a:schemeClr val="dk1"/>
                  </a:solidFill>
                  <a:latin typeface="Consolas" panose="020B0609020204030204" pitchFamily="49" charset="0"/>
                </a:rPr>
                <a:t>F(1)</a:t>
              </a:r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E8DFE5AA-D17D-FEEC-064D-F479F93B704E}"/>
                </a:ext>
              </a:extLst>
            </p:cNvPr>
            <p:cNvSpPr/>
            <p:nvPr/>
          </p:nvSpPr>
          <p:spPr>
            <a:xfrm>
              <a:off x="9577566" y="1885279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100">
                  <a:solidFill>
                    <a:schemeClr val="dk1"/>
                  </a:solidFill>
                  <a:latin typeface="Consolas" panose="020B0609020204030204" pitchFamily="49" charset="0"/>
                </a:rPr>
                <a:t>F(0)</a:t>
              </a:r>
            </a:p>
          </p:txBody>
        </p:sp>
        <p:cxnSp>
          <p:nvCxnSpPr>
            <p:cNvPr id="103" name="Connecteur : en arc 102">
              <a:extLst>
                <a:ext uri="{FF2B5EF4-FFF2-40B4-BE49-F238E27FC236}">
                  <a16:creationId xmlns:a16="http://schemas.microsoft.com/office/drawing/2014/main" id="{BD55A442-07DE-CB01-135E-6C8F24180507}"/>
                </a:ext>
              </a:extLst>
            </p:cNvPr>
            <p:cNvCxnSpPr>
              <a:cxnSpLocks/>
              <a:stCxn id="100" idx="2"/>
              <a:endCxn id="96" idx="2"/>
            </p:cNvCxnSpPr>
            <p:nvPr/>
          </p:nvCxnSpPr>
          <p:spPr>
            <a:xfrm rot="10800000" flipV="1">
              <a:off x="9568882" y="2995430"/>
              <a:ext cx="8685" cy="1731301"/>
            </a:xfrm>
            <a:prstGeom prst="curvedConnector3">
              <a:avLst>
                <a:gd name="adj1" fmla="val 2732124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Connecteur : en arc 103">
              <a:extLst>
                <a:ext uri="{FF2B5EF4-FFF2-40B4-BE49-F238E27FC236}">
                  <a16:creationId xmlns:a16="http://schemas.microsoft.com/office/drawing/2014/main" id="{CCFA025F-725E-CF90-C645-30BAD0A55369}"/>
                </a:ext>
              </a:extLst>
            </p:cNvPr>
            <p:cNvCxnSpPr>
              <a:cxnSpLocks/>
              <a:stCxn id="98" idx="6"/>
              <a:endCxn id="93" idx="6"/>
            </p:cNvCxnSpPr>
            <p:nvPr/>
          </p:nvCxnSpPr>
          <p:spPr>
            <a:xfrm flipH="1">
              <a:off x="10388235" y="3817579"/>
              <a:ext cx="17371" cy="1854883"/>
            </a:xfrm>
            <a:prstGeom prst="curvedConnector3">
              <a:avLst>
                <a:gd name="adj1" fmla="val -1315986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Connecteur : en arc 119">
              <a:extLst>
                <a:ext uri="{FF2B5EF4-FFF2-40B4-BE49-F238E27FC236}">
                  <a16:creationId xmlns:a16="http://schemas.microsoft.com/office/drawing/2014/main" id="{E4CD99F2-D754-DE1E-60A1-497424309897}"/>
                </a:ext>
              </a:extLst>
            </p:cNvPr>
            <p:cNvCxnSpPr>
              <a:cxnSpLocks/>
              <a:stCxn id="101" idx="6"/>
              <a:endCxn id="98" idx="6"/>
            </p:cNvCxnSpPr>
            <p:nvPr/>
          </p:nvCxnSpPr>
          <p:spPr>
            <a:xfrm>
              <a:off x="10405606" y="2140194"/>
              <a:ext cx="12700" cy="1677385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Flèche : droite 46">
              <a:extLst>
                <a:ext uri="{FF2B5EF4-FFF2-40B4-BE49-F238E27FC236}">
                  <a16:creationId xmlns:a16="http://schemas.microsoft.com/office/drawing/2014/main" id="{E7DA6DBE-30C3-950C-C831-5A89BCEDCB29}"/>
                </a:ext>
              </a:extLst>
            </p:cNvPr>
            <p:cNvSpPr/>
            <p:nvPr/>
          </p:nvSpPr>
          <p:spPr>
            <a:xfrm>
              <a:off x="6931435" y="4024057"/>
              <a:ext cx="2050219" cy="10880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/>
                <a:t>Tri topologique</a:t>
              </a:r>
            </a:p>
          </p:txBody>
        </p:sp>
      </p:grpSp>
      <p:sp>
        <p:nvSpPr>
          <p:cNvPr id="50" name="ZoneTexte 49">
            <a:extLst>
              <a:ext uri="{FF2B5EF4-FFF2-40B4-BE49-F238E27FC236}">
                <a16:creationId xmlns:a16="http://schemas.microsoft.com/office/drawing/2014/main" id="{B246AA5E-85A3-3B34-459B-4C5B5EE7E395}"/>
              </a:ext>
            </a:extLst>
          </p:cNvPr>
          <p:cNvSpPr txBox="1"/>
          <p:nvPr/>
        </p:nvSpPr>
        <p:spPr>
          <a:xfrm>
            <a:off x="250472" y="6085306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Idée :</a:t>
            </a:r>
            <a:endParaRPr lang="fr-CH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8CEA46A7-B448-B62F-B8A8-A3397AE97D6D}"/>
              </a:ext>
            </a:extLst>
          </p:cNvPr>
          <p:cNvSpPr txBox="1"/>
          <p:nvPr/>
        </p:nvSpPr>
        <p:spPr>
          <a:xfrm>
            <a:off x="891906" y="6079467"/>
            <a:ext cx="8721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/>
              <a:t>L’ordre dans lequel la récursion mémoïsée inscrit les valeurs dans la table de mémoïsation suit un tri topologique du graphe de dépendances inversé</a:t>
            </a:r>
          </a:p>
        </p:txBody>
      </p:sp>
    </p:spTree>
    <p:extLst>
      <p:ext uri="{BB962C8B-B14F-4D97-AF65-F5344CB8AC3E}">
        <p14:creationId xmlns:p14="http://schemas.microsoft.com/office/powerpoint/2010/main" val="28277702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Récursion </a:t>
            </a:r>
            <a:r>
              <a:rPr lang="fr-CH" sz="4000" dirty="0">
                <a:solidFill>
                  <a:srgbClr val="FFFFFF"/>
                </a:solidFill>
                <a:sym typeface="Wingdings" panose="05000000000000000000" pitchFamily="2" charset="2"/>
              </a:rPr>
              <a:t> itération</a:t>
            </a:r>
            <a:endParaRPr lang="fr-CH" sz="4000" dirty="0">
              <a:solidFill>
                <a:srgbClr val="FFFFFF"/>
              </a:solidFill>
            </a:endParaRP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43D5492-AF5A-8E96-9792-FFFB07152E94}"/>
              </a:ext>
            </a:extLst>
          </p:cNvPr>
          <p:cNvGrpSpPr/>
          <p:nvPr/>
        </p:nvGrpSpPr>
        <p:grpSpPr>
          <a:xfrm>
            <a:off x="218165" y="1834761"/>
            <a:ext cx="2978272" cy="2959802"/>
            <a:chOff x="5013906" y="2653685"/>
            <a:chExt cx="3393440" cy="3372395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43011D8-9B05-164E-0331-03D722C42DC1}"/>
                </a:ext>
              </a:extLst>
            </p:cNvPr>
            <p:cNvSpPr/>
            <p:nvPr/>
          </p:nvSpPr>
          <p:spPr>
            <a:xfrm>
              <a:off x="6964680" y="2653685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100">
                  <a:solidFill>
                    <a:schemeClr val="dk1"/>
                  </a:solidFill>
                  <a:latin typeface="Consolas" panose="020B0609020204030204" pitchFamily="49" charset="0"/>
                </a:rPr>
                <a:t>F(4)</a:t>
              </a:r>
            </a:p>
          </p:txBody>
        </p:sp>
        <p:cxnSp>
          <p:nvCxnSpPr>
            <p:cNvPr id="133" name="Connecteur droit avec flèche 132">
              <a:extLst>
                <a:ext uri="{FF2B5EF4-FFF2-40B4-BE49-F238E27FC236}">
                  <a16:creationId xmlns:a16="http://schemas.microsoft.com/office/drawing/2014/main" id="{E245DBC5-02EB-511D-5D84-2A7F11D0625F}"/>
                </a:ext>
              </a:extLst>
            </p:cNvPr>
            <p:cNvCxnSpPr>
              <a:cxnSpLocks/>
              <a:stCxn id="11" idx="4"/>
              <a:endCxn id="136" idx="0"/>
            </p:cNvCxnSpPr>
            <p:nvPr/>
          </p:nvCxnSpPr>
          <p:spPr>
            <a:xfrm flipH="1">
              <a:off x="6764074" y="3163514"/>
              <a:ext cx="614626" cy="4408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5D685557-12BF-8F62-3380-5CCC398138C2}"/>
                </a:ext>
              </a:extLst>
            </p:cNvPr>
            <p:cNvSpPr/>
            <p:nvPr/>
          </p:nvSpPr>
          <p:spPr>
            <a:xfrm>
              <a:off x="6350054" y="3604361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100">
                  <a:solidFill>
                    <a:schemeClr val="dk1"/>
                  </a:solidFill>
                  <a:latin typeface="Consolas" panose="020B0609020204030204" pitchFamily="49" charset="0"/>
                </a:rPr>
                <a:t>F(3)</a:t>
              </a:r>
            </a:p>
          </p:txBody>
        </p:sp>
        <p:cxnSp>
          <p:nvCxnSpPr>
            <p:cNvPr id="139" name="Connecteur droit avec flèche 138">
              <a:extLst>
                <a:ext uri="{FF2B5EF4-FFF2-40B4-BE49-F238E27FC236}">
                  <a16:creationId xmlns:a16="http://schemas.microsoft.com/office/drawing/2014/main" id="{8D41BCC4-E63A-1CAA-8EAA-3964292DEB88}"/>
                </a:ext>
              </a:extLst>
            </p:cNvPr>
            <p:cNvCxnSpPr>
              <a:cxnSpLocks/>
              <a:endCxn id="140" idx="0"/>
            </p:cNvCxnSpPr>
            <p:nvPr/>
          </p:nvCxnSpPr>
          <p:spPr>
            <a:xfrm flipH="1">
              <a:off x="6096000" y="4119459"/>
              <a:ext cx="614626" cy="4408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AB0D9593-9A35-618C-0212-EF903C850E72}"/>
                </a:ext>
              </a:extLst>
            </p:cNvPr>
            <p:cNvSpPr/>
            <p:nvPr/>
          </p:nvSpPr>
          <p:spPr>
            <a:xfrm>
              <a:off x="5681980" y="4560306"/>
              <a:ext cx="828040" cy="5098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100">
                  <a:solidFill>
                    <a:schemeClr val="dk1"/>
                  </a:solidFill>
                  <a:latin typeface="Consolas" panose="020B0609020204030204" pitchFamily="49" charset="0"/>
                </a:rPr>
                <a:t>F(2)</a:t>
              </a:r>
            </a:p>
          </p:txBody>
        </p:sp>
        <p:cxnSp>
          <p:nvCxnSpPr>
            <p:cNvPr id="141" name="Connecteur droit avec flèche 140">
              <a:extLst>
                <a:ext uri="{FF2B5EF4-FFF2-40B4-BE49-F238E27FC236}">
                  <a16:creationId xmlns:a16="http://schemas.microsoft.com/office/drawing/2014/main" id="{571DC965-2D1B-51A0-4AB4-BFABB9C29FBF}"/>
                </a:ext>
              </a:extLst>
            </p:cNvPr>
            <p:cNvCxnSpPr>
              <a:cxnSpLocks/>
              <a:endCxn id="142" idx="0"/>
            </p:cNvCxnSpPr>
            <p:nvPr/>
          </p:nvCxnSpPr>
          <p:spPr>
            <a:xfrm flipH="1">
              <a:off x="5427926" y="5075404"/>
              <a:ext cx="614626" cy="4408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1DDAC613-F7AB-F1A0-89A8-16B7184BBB9E}"/>
                </a:ext>
              </a:extLst>
            </p:cNvPr>
            <p:cNvSpPr/>
            <p:nvPr/>
          </p:nvSpPr>
          <p:spPr>
            <a:xfrm>
              <a:off x="5013906" y="5516251"/>
              <a:ext cx="828040" cy="50982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100">
                  <a:solidFill>
                    <a:schemeClr val="dk1"/>
                  </a:solidFill>
                  <a:latin typeface="Consolas" panose="020B0609020204030204" pitchFamily="49" charset="0"/>
                </a:rPr>
                <a:t>F(1)</a:t>
              </a:r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B44F3372-2A62-501F-7E36-021453AD094A}"/>
                </a:ext>
              </a:extLst>
            </p:cNvPr>
            <p:cNvSpPr/>
            <p:nvPr/>
          </p:nvSpPr>
          <p:spPr>
            <a:xfrm>
              <a:off x="6350054" y="5482456"/>
              <a:ext cx="828040" cy="50982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100">
                  <a:solidFill>
                    <a:schemeClr val="dk1"/>
                  </a:solidFill>
                  <a:latin typeface="Consolas" panose="020B0609020204030204" pitchFamily="49" charset="0"/>
                </a:rPr>
                <a:t>F(0)</a:t>
              </a:r>
            </a:p>
          </p:txBody>
        </p:sp>
        <p:cxnSp>
          <p:nvCxnSpPr>
            <p:cNvPr id="144" name="Connecteur droit avec flèche 143">
              <a:extLst>
                <a:ext uri="{FF2B5EF4-FFF2-40B4-BE49-F238E27FC236}">
                  <a16:creationId xmlns:a16="http://schemas.microsoft.com/office/drawing/2014/main" id="{49AD7F0E-F3DB-C180-36DF-F24D2919E966}"/>
                </a:ext>
              </a:extLst>
            </p:cNvPr>
            <p:cNvCxnSpPr>
              <a:cxnSpLocks/>
              <a:stCxn id="140" idx="4"/>
              <a:endCxn id="143" idx="0"/>
            </p:cNvCxnSpPr>
            <p:nvPr/>
          </p:nvCxnSpPr>
          <p:spPr>
            <a:xfrm>
              <a:off x="6096000" y="5070135"/>
              <a:ext cx="668074" cy="4123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05EE80D0-FA27-9F89-253D-AEEAB01A1116}"/>
                </a:ext>
              </a:extLst>
            </p:cNvPr>
            <p:cNvSpPr/>
            <p:nvPr/>
          </p:nvSpPr>
          <p:spPr>
            <a:xfrm>
              <a:off x="6964680" y="4524915"/>
              <a:ext cx="828040" cy="50982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100">
                  <a:solidFill>
                    <a:schemeClr val="dk1"/>
                  </a:solidFill>
                  <a:latin typeface="Consolas" panose="020B0609020204030204" pitchFamily="49" charset="0"/>
                </a:rPr>
                <a:t>F(1)</a:t>
              </a:r>
            </a:p>
          </p:txBody>
        </p:sp>
        <p:cxnSp>
          <p:nvCxnSpPr>
            <p:cNvPr id="148" name="Connecteur droit avec flèche 147">
              <a:extLst>
                <a:ext uri="{FF2B5EF4-FFF2-40B4-BE49-F238E27FC236}">
                  <a16:creationId xmlns:a16="http://schemas.microsoft.com/office/drawing/2014/main" id="{E8ACC697-B286-A5E8-7404-752033092653}"/>
                </a:ext>
              </a:extLst>
            </p:cNvPr>
            <p:cNvCxnSpPr>
              <a:cxnSpLocks/>
              <a:endCxn id="147" idx="0"/>
            </p:cNvCxnSpPr>
            <p:nvPr/>
          </p:nvCxnSpPr>
          <p:spPr>
            <a:xfrm>
              <a:off x="6710626" y="4112594"/>
              <a:ext cx="668074" cy="4123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BCCFF762-65C6-899E-7BE9-DCA4D20C5BF6}"/>
                </a:ext>
              </a:extLst>
            </p:cNvPr>
            <p:cNvSpPr/>
            <p:nvPr/>
          </p:nvSpPr>
          <p:spPr>
            <a:xfrm>
              <a:off x="7579306" y="3567374"/>
              <a:ext cx="828040" cy="5098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100" dirty="0">
                  <a:solidFill>
                    <a:schemeClr val="dk1"/>
                  </a:solidFill>
                  <a:latin typeface="Consolas" panose="020B0609020204030204" pitchFamily="49" charset="0"/>
                </a:rPr>
                <a:t>F(2)</a:t>
              </a:r>
            </a:p>
          </p:txBody>
        </p:sp>
        <p:cxnSp>
          <p:nvCxnSpPr>
            <p:cNvPr id="150" name="Connecteur droit avec flèche 149">
              <a:extLst>
                <a:ext uri="{FF2B5EF4-FFF2-40B4-BE49-F238E27FC236}">
                  <a16:creationId xmlns:a16="http://schemas.microsoft.com/office/drawing/2014/main" id="{A36D0072-1998-E999-CA3B-C7BAD54EF710}"/>
                </a:ext>
              </a:extLst>
            </p:cNvPr>
            <p:cNvCxnSpPr>
              <a:cxnSpLocks/>
              <a:endCxn id="149" idx="0"/>
            </p:cNvCxnSpPr>
            <p:nvPr/>
          </p:nvCxnSpPr>
          <p:spPr>
            <a:xfrm>
              <a:off x="7325252" y="3155053"/>
              <a:ext cx="668074" cy="4123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DFE5020E-0463-131C-4F64-6EF57829BC39}"/>
              </a:ext>
            </a:extLst>
          </p:cNvPr>
          <p:cNvGrpSpPr/>
          <p:nvPr/>
        </p:nvGrpSpPr>
        <p:grpSpPr>
          <a:xfrm>
            <a:off x="10750058" y="1844421"/>
            <a:ext cx="753126" cy="3547570"/>
            <a:chOff x="8437173" y="1859198"/>
            <a:chExt cx="753126" cy="3547570"/>
          </a:xfrm>
        </p:grpSpPr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DB818C27-F9F8-CCB1-D0AB-840C657A7073}"/>
                </a:ext>
              </a:extLst>
            </p:cNvPr>
            <p:cNvSpPr/>
            <p:nvPr/>
          </p:nvSpPr>
          <p:spPr>
            <a:xfrm>
              <a:off x="8437173" y="4959314"/>
              <a:ext cx="726734" cy="44745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100">
                  <a:solidFill>
                    <a:schemeClr val="dk1"/>
                  </a:solidFill>
                  <a:latin typeface="Consolas" panose="020B0609020204030204" pitchFamily="49" charset="0"/>
                </a:rPr>
                <a:t>F(4)</a:t>
              </a:r>
            </a:p>
          </p:txBody>
        </p:sp>
        <p:cxnSp>
          <p:nvCxnSpPr>
            <p:cNvPr id="95" name="Connecteur droit avec flèche 94">
              <a:extLst>
                <a:ext uri="{FF2B5EF4-FFF2-40B4-BE49-F238E27FC236}">
                  <a16:creationId xmlns:a16="http://schemas.microsoft.com/office/drawing/2014/main" id="{0129A2C6-7241-678F-0AA4-70524E1E55FB}"/>
                </a:ext>
              </a:extLst>
            </p:cNvPr>
            <p:cNvCxnSpPr>
              <a:cxnSpLocks/>
              <a:stCxn id="93" idx="0"/>
              <a:endCxn id="96" idx="4"/>
            </p:cNvCxnSpPr>
            <p:nvPr/>
          </p:nvCxnSpPr>
          <p:spPr>
            <a:xfrm flipV="1">
              <a:off x="8800540" y="4576743"/>
              <a:ext cx="7623" cy="382571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042203FE-D04A-D94E-38D3-8AE7961AD5FB}"/>
                </a:ext>
              </a:extLst>
            </p:cNvPr>
            <p:cNvSpPr/>
            <p:nvPr/>
          </p:nvSpPr>
          <p:spPr>
            <a:xfrm>
              <a:off x="8444796" y="4129288"/>
              <a:ext cx="726734" cy="44745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100">
                  <a:solidFill>
                    <a:schemeClr val="dk1"/>
                  </a:solidFill>
                  <a:latin typeface="Consolas" panose="020B0609020204030204" pitchFamily="49" charset="0"/>
                </a:rPr>
                <a:t>F(3)</a:t>
              </a:r>
            </a:p>
          </p:txBody>
        </p:sp>
        <p:cxnSp>
          <p:nvCxnSpPr>
            <p:cNvPr id="97" name="Connecteur droit avec flèche 96">
              <a:extLst>
                <a:ext uri="{FF2B5EF4-FFF2-40B4-BE49-F238E27FC236}">
                  <a16:creationId xmlns:a16="http://schemas.microsoft.com/office/drawing/2014/main" id="{B15AFBDA-20ED-E498-B0CE-3161C51ADE04}"/>
                </a:ext>
              </a:extLst>
            </p:cNvPr>
            <p:cNvCxnSpPr>
              <a:cxnSpLocks/>
              <a:stCxn id="96" idx="0"/>
              <a:endCxn id="98" idx="4"/>
            </p:cNvCxnSpPr>
            <p:nvPr/>
          </p:nvCxnSpPr>
          <p:spPr>
            <a:xfrm flipV="1">
              <a:off x="8808163" y="3778819"/>
              <a:ext cx="7622" cy="350469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C99592DB-75CF-17D0-54A0-7AEAD526B9AE}"/>
                </a:ext>
              </a:extLst>
            </p:cNvPr>
            <p:cNvSpPr/>
            <p:nvPr/>
          </p:nvSpPr>
          <p:spPr>
            <a:xfrm>
              <a:off x="8452419" y="3331365"/>
              <a:ext cx="726734" cy="4474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100" dirty="0">
                  <a:solidFill>
                    <a:schemeClr val="dk1"/>
                  </a:solidFill>
                  <a:latin typeface="Consolas" panose="020B0609020204030204" pitchFamily="49" charset="0"/>
                </a:rPr>
                <a:t>F(2)</a:t>
              </a:r>
            </a:p>
          </p:txBody>
        </p:sp>
        <p:cxnSp>
          <p:nvCxnSpPr>
            <p:cNvPr id="99" name="Connecteur droit avec flèche 98">
              <a:extLst>
                <a:ext uri="{FF2B5EF4-FFF2-40B4-BE49-F238E27FC236}">
                  <a16:creationId xmlns:a16="http://schemas.microsoft.com/office/drawing/2014/main" id="{8BE81D23-75F2-EB82-ED37-3D45416A12EB}"/>
                </a:ext>
              </a:extLst>
            </p:cNvPr>
            <p:cNvCxnSpPr>
              <a:cxnSpLocks/>
              <a:stCxn id="98" idx="0"/>
              <a:endCxn id="100" idx="4"/>
            </p:cNvCxnSpPr>
            <p:nvPr/>
          </p:nvCxnSpPr>
          <p:spPr>
            <a:xfrm flipV="1">
              <a:off x="8815786" y="3057256"/>
              <a:ext cx="0" cy="274109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BD9B6EFC-F980-2200-B128-6AFF0DF0553F}"/>
                </a:ext>
              </a:extLst>
            </p:cNvPr>
            <p:cNvSpPr/>
            <p:nvPr/>
          </p:nvSpPr>
          <p:spPr>
            <a:xfrm>
              <a:off x="8452419" y="2609802"/>
              <a:ext cx="726734" cy="44745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100" dirty="0">
                  <a:solidFill>
                    <a:schemeClr val="dk1"/>
                  </a:solidFill>
                  <a:latin typeface="Consolas" panose="020B0609020204030204" pitchFamily="49" charset="0"/>
                </a:rPr>
                <a:t>F(1)</a:t>
              </a:r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E8DFE5AA-D17D-FEEC-064D-F479F93B704E}"/>
                </a:ext>
              </a:extLst>
            </p:cNvPr>
            <p:cNvSpPr/>
            <p:nvPr/>
          </p:nvSpPr>
          <p:spPr>
            <a:xfrm>
              <a:off x="8452419" y="1859198"/>
              <a:ext cx="726734" cy="44745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100">
                  <a:solidFill>
                    <a:schemeClr val="dk1"/>
                  </a:solidFill>
                  <a:latin typeface="Consolas" panose="020B0609020204030204" pitchFamily="49" charset="0"/>
                </a:rPr>
                <a:t>F(0)</a:t>
              </a:r>
            </a:p>
          </p:txBody>
        </p:sp>
        <p:cxnSp>
          <p:nvCxnSpPr>
            <p:cNvPr id="103" name="Connecteur : en arc 102">
              <a:extLst>
                <a:ext uri="{FF2B5EF4-FFF2-40B4-BE49-F238E27FC236}">
                  <a16:creationId xmlns:a16="http://schemas.microsoft.com/office/drawing/2014/main" id="{BD55A442-07DE-CB01-135E-6C8F24180507}"/>
                </a:ext>
              </a:extLst>
            </p:cNvPr>
            <p:cNvCxnSpPr>
              <a:cxnSpLocks/>
              <a:stCxn id="100" idx="2"/>
              <a:endCxn id="96" idx="2"/>
            </p:cNvCxnSpPr>
            <p:nvPr/>
          </p:nvCxnSpPr>
          <p:spPr>
            <a:xfrm rot="10800000" flipV="1">
              <a:off x="8444797" y="2833529"/>
              <a:ext cx="7622" cy="1519486"/>
            </a:xfrm>
            <a:prstGeom prst="curvedConnector3">
              <a:avLst>
                <a:gd name="adj1" fmla="val 2732124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Connecteur : en arc 103">
              <a:extLst>
                <a:ext uri="{FF2B5EF4-FFF2-40B4-BE49-F238E27FC236}">
                  <a16:creationId xmlns:a16="http://schemas.microsoft.com/office/drawing/2014/main" id="{CCFA025F-725E-CF90-C645-30BAD0A55369}"/>
                </a:ext>
              </a:extLst>
            </p:cNvPr>
            <p:cNvCxnSpPr>
              <a:cxnSpLocks/>
              <a:stCxn id="98" idx="6"/>
              <a:endCxn id="93" idx="6"/>
            </p:cNvCxnSpPr>
            <p:nvPr/>
          </p:nvCxnSpPr>
          <p:spPr>
            <a:xfrm flipH="1">
              <a:off x="9163907" y="3555093"/>
              <a:ext cx="15246" cy="1627949"/>
            </a:xfrm>
            <a:prstGeom prst="curvedConnector3">
              <a:avLst>
                <a:gd name="adj1" fmla="val -1315986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Connecteur : en arc 119">
              <a:extLst>
                <a:ext uri="{FF2B5EF4-FFF2-40B4-BE49-F238E27FC236}">
                  <a16:creationId xmlns:a16="http://schemas.microsoft.com/office/drawing/2014/main" id="{E4CD99F2-D754-DE1E-60A1-497424309897}"/>
                </a:ext>
              </a:extLst>
            </p:cNvPr>
            <p:cNvCxnSpPr>
              <a:cxnSpLocks/>
              <a:stCxn id="101" idx="6"/>
              <a:endCxn id="98" idx="6"/>
            </p:cNvCxnSpPr>
            <p:nvPr/>
          </p:nvCxnSpPr>
          <p:spPr>
            <a:xfrm>
              <a:off x="9179153" y="2082926"/>
              <a:ext cx="11146" cy="1472167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ZoneTexte 49">
            <a:extLst>
              <a:ext uri="{FF2B5EF4-FFF2-40B4-BE49-F238E27FC236}">
                <a16:creationId xmlns:a16="http://schemas.microsoft.com/office/drawing/2014/main" id="{B246AA5E-85A3-3B34-459B-4C5B5EE7E395}"/>
              </a:ext>
            </a:extLst>
          </p:cNvPr>
          <p:cNvSpPr txBox="1"/>
          <p:nvPr/>
        </p:nvSpPr>
        <p:spPr>
          <a:xfrm>
            <a:off x="3730504" y="165787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Idées</a:t>
            </a:r>
            <a:endParaRPr lang="fr-CH" dirty="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1F428A09-7CE2-7145-1928-AAC9CB99BF66}"/>
              </a:ext>
            </a:extLst>
          </p:cNvPr>
          <p:cNvSpPr txBox="1"/>
          <p:nvPr/>
        </p:nvSpPr>
        <p:spPr>
          <a:xfrm>
            <a:off x="3732628" y="2013206"/>
            <a:ext cx="4463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/>
              <a:t>Fonction récursive : </a:t>
            </a:r>
            <a:r>
              <a:rPr lang="fr-CH" b="1" dirty="0"/>
              <a:t>1</a:t>
            </a:r>
            <a:r>
              <a:rPr lang="fr-CH" dirty="0"/>
              <a:t> paramètre indépendant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FFDEA5E-5E4C-9BFB-166C-E4362C240153}"/>
              </a:ext>
            </a:extLst>
          </p:cNvPr>
          <p:cNvSpPr txBox="1"/>
          <p:nvPr/>
        </p:nvSpPr>
        <p:spPr>
          <a:xfrm>
            <a:off x="4245787" y="2396364"/>
            <a:ext cx="4463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>
                <a:sym typeface="Wingdings" panose="05000000000000000000" pitchFamily="2" charset="2"/>
              </a:rPr>
              <a:t> Tableau de dimension 1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au 110">
                <a:extLst>
                  <a:ext uri="{FF2B5EF4-FFF2-40B4-BE49-F238E27FC236}">
                    <a16:creationId xmlns:a16="http://schemas.microsoft.com/office/drawing/2014/main" id="{A38034CC-45F3-4C75-A361-BD541F3120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0612147"/>
                  </p:ext>
                </p:extLst>
              </p:nvPr>
            </p:nvGraphicFramePr>
            <p:xfrm>
              <a:off x="4277039" y="3155480"/>
              <a:ext cx="5291999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78047">
                      <a:extLst>
                        <a:ext uri="{9D8B030D-6E8A-4147-A177-3AD203B41FA5}">
                          <a16:colId xmlns:a16="http://schemas.microsoft.com/office/drawing/2014/main" val="2539474007"/>
                        </a:ext>
                      </a:extLst>
                    </a:gridCol>
                    <a:gridCol w="668992">
                      <a:extLst>
                        <a:ext uri="{9D8B030D-6E8A-4147-A177-3AD203B41FA5}">
                          <a16:colId xmlns:a16="http://schemas.microsoft.com/office/drawing/2014/main" val="3774491569"/>
                        </a:ext>
                      </a:extLst>
                    </a:gridCol>
                    <a:gridCol w="668992">
                      <a:extLst>
                        <a:ext uri="{9D8B030D-6E8A-4147-A177-3AD203B41FA5}">
                          <a16:colId xmlns:a16="http://schemas.microsoft.com/office/drawing/2014/main" val="575146729"/>
                        </a:ext>
                      </a:extLst>
                    </a:gridCol>
                    <a:gridCol w="668992">
                      <a:extLst>
                        <a:ext uri="{9D8B030D-6E8A-4147-A177-3AD203B41FA5}">
                          <a16:colId xmlns:a16="http://schemas.microsoft.com/office/drawing/2014/main" val="3275232228"/>
                        </a:ext>
                      </a:extLst>
                    </a:gridCol>
                    <a:gridCol w="668992">
                      <a:extLst>
                        <a:ext uri="{9D8B030D-6E8A-4147-A177-3AD203B41FA5}">
                          <a16:colId xmlns:a16="http://schemas.microsoft.com/office/drawing/2014/main" val="3466544915"/>
                        </a:ext>
                      </a:extLst>
                    </a:gridCol>
                    <a:gridCol w="668992">
                      <a:extLst>
                        <a:ext uri="{9D8B030D-6E8A-4147-A177-3AD203B41FA5}">
                          <a16:colId xmlns:a16="http://schemas.microsoft.com/office/drawing/2014/main" val="1803424539"/>
                        </a:ext>
                      </a:extLst>
                    </a:gridCol>
                    <a:gridCol w="668992">
                      <a:extLst>
                        <a:ext uri="{9D8B030D-6E8A-4147-A177-3AD203B41FA5}">
                          <a16:colId xmlns:a16="http://schemas.microsoft.com/office/drawing/2014/main" val="8628424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indice</a:t>
                          </a:r>
                          <a:endParaRPr lang="fr-CH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84582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valeur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67962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au 110">
                <a:extLst>
                  <a:ext uri="{FF2B5EF4-FFF2-40B4-BE49-F238E27FC236}">
                    <a16:creationId xmlns:a16="http://schemas.microsoft.com/office/drawing/2014/main" id="{A38034CC-45F3-4C75-A361-BD541F3120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0612147"/>
                  </p:ext>
                </p:extLst>
              </p:nvPr>
            </p:nvGraphicFramePr>
            <p:xfrm>
              <a:off x="4277039" y="3155480"/>
              <a:ext cx="5291999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78047">
                      <a:extLst>
                        <a:ext uri="{9D8B030D-6E8A-4147-A177-3AD203B41FA5}">
                          <a16:colId xmlns:a16="http://schemas.microsoft.com/office/drawing/2014/main" val="2539474007"/>
                        </a:ext>
                      </a:extLst>
                    </a:gridCol>
                    <a:gridCol w="668992">
                      <a:extLst>
                        <a:ext uri="{9D8B030D-6E8A-4147-A177-3AD203B41FA5}">
                          <a16:colId xmlns:a16="http://schemas.microsoft.com/office/drawing/2014/main" val="3774491569"/>
                        </a:ext>
                      </a:extLst>
                    </a:gridCol>
                    <a:gridCol w="668992">
                      <a:extLst>
                        <a:ext uri="{9D8B030D-6E8A-4147-A177-3AD203B41FA5}">
                          <a16:colId xmlns:a16="http://schemas.microsoft.com/office/drawing/2014/main" val="575146729"/>
                        </a:ext>
                      </a:extLst>
                    </a:gridCol>
                    <a:gridCol w="668992">
                      <a:extLst>
                        <a:ext uri="{9D8B030D-6E8A-4147-A177-3AD203B41FA5}">
                          <a16:colId xmlns:a16="http://schemas.microsoft.com/office/drawing/2014/main" val="3275232228"/>
                        </a:ext>
                      </a:extLst>
                    </a:gridCol>
                    <a:gridCol w="668992">
                      <a:extLst>
                        <a:ext uri="{9D8B030D-6E8A-4147-A177-3AD203B41FA5}">
                          <a16:colId xmlns:a16="http://schemas.microsoft.com/office/drawing/2014/main" val="3466544915"/>
                        </a:ext>
                      </a:extLst>
                    </a:gridCol>
                    <a:gridCol w="668992">
                      <a:extLst>
                        <a:ext uri="{9D8B030D-6E8A-4147-A177-3AD203B41FA5}">
                          <a16:colId xmlns:a16="http://schemas.microsoft.com/office/drawing/2014/main" val="1803424539"/>
                        </a:ext>
                      </a:extLst>
                    </a:gridCol>
                    <a:gridCol w="668992">
                      <a:extLst>
                        <a:ext uri="{9D8B030D-6E8A-4147-A177-3AD203B41FA5}">
                          <a16:colId xmlns:a16="http://schemas.microsoft.com/office/drawing/2014/main" val="8628424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/>
                            <a:t>indice</a:t>
                          </a:r>
                          <a:endParaRPr lang="fr-CH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1818" t="-8065" r="-500909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1818" t="-8065" r="-400909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5413" t="-8065" r="-304587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909" t="-8065" r="-201818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0909" t="-8065" r="-101818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84582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/>
                            <a:t>valeur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67962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713EA336-78B5-4022-B8B6-1799214B353C}"/>
                  </a:ext>
                </a:extLst>
              </p:cNvPr>
              <p:cNvSpPr txBox="1"/>
              <p:nvPr/>
            </p:nvSpPr>
            <p:spPr>
              <a:xfrm>
                <a:off x="3712534" y="2705591"/>
                <a:ext cx="64575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H" dirty="0"/>
                  <a:t>Taille du tableau : Nombre de valeurs différentes pour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r-CH" dirty="0"/>
                  <a:t> </a:t>
                </a:r>
                <a:r>
                  <a:rPr lang="fr-CH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713EA336-78B5-4022-B8B6-1799214B3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534" y="2705591"/>
                <a:ext cx="6457580" cy="369332"/>
              </a:xfrm>
              <a:prstGeom prst="rect">
                <a:avLst/>
              </a:prstGeom>
              <a:blipFill>
                <a:blip r:embed="rId3"/>
                <a:stretch>
                  <a:fillRect l="-755" t="-11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ZoneTexte 59">
            <a:extLst>
              <a:ext uri="{FF2B5EF4-FFF2-40B4-BE49-F238E27FC236}">
                <a16:creationId xmlns:a16="http://schemas.microsoft.com/office/drawing/2014/main" id="{C456F6F6-57AB-D69F-5FCE-E2A11F569A38}"/>
              </a:ext>
            </a:extLst>
          </p:cNvPr>
          <p:cNvSpPr txBox="1"/>
          <p:nvPr/>
        </p:nvSpPr>
        <p:spPr>
          <a:xfrm>
            <a:off x="3722630" y="3983294"/>
            <a:ext cx="38602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/>
              <a:t>Remplir le tableau avec les cas de base</a:t>
            </a:r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0C77E837-496A-1374-A97C-622B510C8AB9}"/>
              </a:ext>
            </a:extLst>
          </p:cNvPr>
          <p:cNvSpPr/>
          <p:nvPr/>
        </p:nvSpPr>
        <p:spPr>
          <a:xfrm>
            <a:off x="116257" y="4138095"/>
            <a:ext cx="2130474" cy="831705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58273526-F680-8F7E-F6AA-BC450A991765}"/>
              </a:ext>
            </a:extLst>
          </p:cNvPr>
          <p:cNvSpPr/>
          <p:nvPr/>
        </p:nvSpPr>
        <p:spPr>
          <a:xfrm>
            <a:off x="10686211" y="1731051"/>
            <a:ext cx="928946" cy="1393790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0340EA64-7AC8-CC3C-05BC-E2C4F55CB9AC}"/>
              </a:ext>
            </a:extLst>
          </p:cNvPr>
          <p:cNvSpPr/>
          <p:nvPr/>
        </p:nvSpPr>
        <p:spPr>
          <a:xfrm>
            <a:off x="5548561" y="3526320"/>
            <a:ext cx="672166" cy="369332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5EAAD8C7-BC7E-F177-BFFE-96017C3E0527}"/>
              </a:ext>
            </a:extLst>
          </p:cNvPr>
          <p:cNvSpPr/>
          <p:nvPr/>
        </p:nvSpPr>
        <p:spPr>
          <a:xfrm>
            <a:off x="6220727" y="3526320"/>
            <a:ext cx="672166" cy="369332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04CC4ED9-2A8E-225C-7843-E6043E56AD29}"/>
              </a:ext>
            </a:extLst>
          </p:cNvPr>
          <p:cNvSpPr txBox="1"/>
          <p:nvPr/>
        </p:nvSpPr>
        <p:spPr>
          <a:xfrm>
            <a:off x="3712534" y="4457358"/>
            <a:ext cx="6449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/>
              <a:t>Utiliser la formule de récurrence pour remplir le reste du tableau en remplaçant les appels récursifs par des accès au tableau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A0311D93-3E57-7792-5BF3-1BF8B45C9CBD}"/>
              </a:ext>
            </a:extLst>
          </p:cNvPr>
          <p:cNvSpPr txBox="1"/>
          <p:nvPr/>
        </p:nvSpPr>
        <p:spPr>
          <a:xfrm>
            <a:off x="897020" y="5354761"/>
            <a:ext cx="3648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 =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memo[n] = f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7" name="Flèche : droite 66">
            <a:extLst>
              <a:ext uri="{FF2B5EF4-FFF2-40B4-BE49-F238E27FC236}">
                <a16:creationId xmlns:a16="http://schemas.microsoft.com/office/drawing/2014/main" id="{C8AB3D36-E641-C63D-9A58-0DE8746AFBDD}"/>
              </a:ext>
            </a:extLst>
          </p:cNvPr>
          <p:cNvSpPr/>
          <p:nvPr/>
        </p:nvSpPr>
        <p:spPr>
          <a:xfrm>
            <a:off x="4709360" y="5511912"/>
            <a:ext cx="1101131" cy="522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76D05D4E-36DF-456E-8A3B-27F7C2F405B7}"/>
              </a:ext>
            </a:extLst>
          </p:cNvPr>
          <p:cNvSpPr txBox="1"/>
          <p:nvPr/>
        </p:nvSpPr>
        <p:spPr>
          <a:xfrm>
            <a:off x="5974170" y="5202222"/>
            <a:ext cx="4661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k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in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range(2, n+1):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f =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memo[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k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–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memo[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k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–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memo[k] = f</a:t>
            </a:r>
          </a:p>
        </p:txBody>
      </p:sp>
      <p:sp>
        <p:nvSpPr>
          <p:cNvPr id="81" name="Rectangle : coins arrondis 80">
            <a:extLst>
              <a:ext uri="{FF2B5EF4-FFF2-40B4-BE49-F238E27FC236}">
                <a16:creationId xmlns:a16="http://schemas.microsoft.com/office/drawing/2014/main" id="{D12F1473-D78B-BA6B-4C82-2117D2B9AB57}"/>
              </a:ext>
            </a:extLst>
          </p:cNvPr>
          <p:cNvSpPr/>
          <p:nvPr/>
        </p:nvSpPr>
        <p:spPr>
          <a:xfrm>
            <a:off x="6892893" y="3526320"/>
            <a:ext cx="672166" cy="369332"/>
          </a:xfrm>
          <a:prstGeom prst="roundRect">
            <a:avLst>
              <a:gd name="adj" fmla="val 0"/>
            </a:avLst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BCAD8542-95E4-4A65-7A05-56EB93050F22}"/>
              </a:ext>
            </a:extLst>
          </p:cNvPr>
          <p:cNvSpPr/>
          <p:nvPr/>
        </p:nvSpPr>
        <p:spPr>
          <a:xfrm>
            <a:off x="7565059" y="3526320"/>
            <a:ext cx="672166" cy="369332"/>
          </a:xfrm>
          <a:prstGeom prst="roundRect">
            <a:avLst>
              <a:gd name="adj" fmla="val 0"/>
            </a:avLst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9F453FD3-FED1-08FE-F2C1-A9A1736D859A}"/>
              </a:ext>
            </a:extLst>
          </p:cNvPr>
          <p:cNvSpPr/>
          <p:nvPr/>
        </p:nvSpPr>
        <p:spPr>
          <a:xfrm>
            <a:off x="8230965" y="3526320"/>
            <a:ext cx="672166" cy="369332"/>
          </a:xfrm>
          <a:prstGeom prst="roundRect">
            <a:avLst>
              <a:gd name="adj" fmla="val 0"/>
            </a:avLst>
          </a:prstGeom>
          <a:solidFill>
            <a:srgbClr val="FFCA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212DE6F4-7877-5A74-8EC9-0B6D1C16CD60}"/>
              </a:ext>
            </a:extLst>
          </p:cNvPr>
          <p:cNvSpPr txBox="1"/>
          <p:nvPr/>
        </p:nvSpPr>
        <p:spPr>
          <a:xfrm>
            <a:off x="5974170" y="6034074"/>
            <a:ext cx="2530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memo[n]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24205EB2-EE4C-9F9D-4BF1-851FADFD6FF0}"/>
              </a:ext>
            </a:extLst>
          </p:cNvPr>
          <p:cNvSpPr txBox="1"/>
          <p:nvPr/>
        </p:nvSpPr>
        <p:spPr>
          <a:xfrm>
            <a:off x="3712534" y="6370211"/>
            <a:ext cx="7082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/>
              <a:t>À la fin de l’itération, la réponse se trouve dans la dernière case remplie</a:t>
            </a:r>
          </a:p>
        </p:txBody>
      </p:sp>
    </p:spTree>
    <p:extLst>
      <p:ext uri="{BB962C8B-B14F-4D97-AF65-F5344CB8AC3E}">
        <p14:creationId xmlns:p14="http://schemas.microsoft.com/office/powerpoint/2010/main" val="397345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57" grpId="0"/>
      <p:bldP spid="59" grpId="0"/>
      <p:bldP spid="60" grpId="0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 animBg="1"/>
      <p:bldP spid="68" grpId="0"/>
      <p:bldP spid="81" grpId="0" animBg="1"/>
      <p:bldP spid="82" grpId="0" animBg="1"/>
      <p:bldP spid="83" grpId="0" animBg="1"/>
      <p:bldP spid="85" grpId="0"/>
      <p:bldP spid="8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Complexité temporelle de la version itérative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DE39824-DFAC-BF63-9093-ACCB122C615E}"/>
              </a:ext>
            </a:extLst>
          </p:cNvPr>
          <p:cNvSpPr txBox="1"/>
          <p:nvPr/>
        </p:nvSpPr>
        <p:spPr>
          <a:xfrm>
            <a:off x="1018666" y="2094232"/>
            <a:ext cx="4498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/>
              <a:t>Identique à la récursion mémoïsée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EB2BE133-FB6F-C804-CBC8-D3D1A45F5BDF}"/>
                  </a:ext>
                </a:extLst>
              </p:cNvPr>
              <p:cNvSpPr txBox="1"/>
              <p:nvPr/>
            </p:nvSpPr>
            <p:spPr>
              <a:xfrm>
                <a:off x="965587" y="2782175"/>
                <a:ext cx="8411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dirty="0"/>
                  <a:t>= Nombre de sous-problèmes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CH" sz="2400" dirty="0"/>
                  <a:t> Coût pour chaque sous-problème</a:t>
                </a:r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EB2BE133-FB6F-C804-CBC8-D3D1A45F5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87" y="2782175"/>
                <a:ext cx="8411790" cy="461665"/>
              </a:xfrm>
              <a:prstGeom prst="rect">
                <a:avLst/>
              </a:prstGeom>
              <a:blipFill>
                <a:blip r:embed="rId2"/>
                <a:stretch>
                  <a:fillRect l="-1087" t="-10526" r="-7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70342DC3-4B76-BB70-9BA4-3C4BD5560EE1}"/>
                  </a:ext>
                </a:extLst>
              </p:cNvPr>
              <p:cNvSpPr txBox="1"/>
              <p:nvPr/>
            </p:nvSpPr>
            <p:spPr>
              <a:xfrm>
                <a:off x="989729" y="331641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H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CH" sz="240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fr-CH" sz="2400" b="0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fr-CH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CH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CH" sz="24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70342DC3-4B76-BB70-9BA4-3C4BD5560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29" y="3316415"/>
                <a:ext cx="6096000" cy="461665"/>
              </a:xfrm>
              <a:prstGeom prst="rect">
                <a:avLst/>
              </a:prstGeom>
              <a:blipFill>
                <a:blip r:embed="rId3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45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Complexité spatiale de la version itérative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DE39824-DFAC-BF63-9093-ACCB122C615E}"/>
              </a:ext>
            </a:extLst>
          </p:cNvPr>
          <p:cNvSpPr txBox="1"/>
          <p:nvPr/>
        </p:nvSpPr>
        <p:spPr>
          <a:xfrm>
            <a:off x="977162" y="2111594"/>
            <a:ext cx="8050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/>
              <a:t>Un peu meilleure que la version récursive (pas de pile d’appels)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C8BF725-5F49-22BA-79A9-891161AA1168}"/>
                  </a:ext>
                </a:extLst>
              </p:cNvPr>
              <p:cNvSpPr txBox="1"/>
              <p:nvPr/>
            </p:nvSpPr>
            <p:spPr>
              <a:xfrm>
                <a:off x="977162" y="2741792"/>
                <a:ext cx="106525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dirty="0"/>
                  <a:t>= Taille du tableau </a:t>
                </a:r>
                <a14:m>
                  <m:oMath xmlns:m="http://schemas.openxmlformats.org/officeDocument/2006/math"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CH" sz="2400" dirty="0"/>
                  <a:t> taille solution </a:t>
                </a:r>
                <a14:m>
                  <m:oMath xmlns:m="http://schemas.openxmlformats.org/officeDocument/2006/math">
                    <m:r>
                      <a:rPr lang="fr-CH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fr-CH" sz="2400" dirty="0"/>
                  <a:t> mémoire pour chaque résolution de problème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C8BF725-5F49-22BA-79A9-891161AA1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62" y="2741792"/>
                <a:ext cx="10652532" cy="461665"/>
              </a:xfrm>
              <a:prstGeom prst="rect">
                <a:avLst/>
              </a:prstGeom>
              <a:blipFill>
                <a:blip r:embed="rId2"/>
                <a:stretch>
                  <a:fillRect l="-85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4DCB8D0-6DC3-6208-622C-D3D12A454795}"/>
                  </a:ext>
                </a:extLst>
              </p:cNvPr>
              <p:cNvSpPr txBox="1"/>
              <p:nvPr/>
            </p:nvSpPr>
            <p:spPr>
              <a:xfrm>
                <a:off x="1001304" y="3276032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H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CH" sz="240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fr-CH" sz="2400" b="0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fr-CH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CH" sz="2400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fr-CH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CH" sz="24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fr-CH" sz="24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4DCB8D0-6DC3-6208-622C-D3D12A454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04" y="3276032"/>
                <a:ext cx="6096000" cy="461665"/>
              </a:xfrm>
              <a:prstGeom prst="rect">
                <a:avLst/>
              </a:prstGeom>
              <a:blipFill>
                <a:blip r:embed="rId3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57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3" grpId="0"/>
      <p:bldP spid="1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Visualisation statique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060AAC97-3C80-C9F0-6488-62ED569B6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188" y="3979694"/>
            <a:ext cx="4138365" cy="253992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A1AE6E7-642C-6A41-9B26-3E9D5A124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673" y="2163956"/>
            <a:ext cx="3924027" cy="119254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A37A21A-F901-E2AD-AD19-FBE22BC36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805" y="4015599"/>
            <a:ext cx="4461100" cy="204047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3C89EFC-80B0-BFD0-0BDB-5678920DC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575" y="2038167"/>
            <a:ext cx="4525975" cy="1584375"/>
          </a:xfrm>
          <a:prstGeom prst="rect">
            <a:avLst/>
          </a:prstGeom>
        </p:spPr>
      </p:pic>
      <p:sp>
        <p:nvSpPr>
          <p:cNvPr id="47" name="Ellipse 46">
            <a:extLst>
              <a:ext uri="{FF2B5EF4-FFF2-40B4-BE49-F238E27FC236}">
                <a16:creationId xmlns:a16="http://schemas.microsoft.com/office/drawing/2014/main" id="{251BDF3C-6263-5E3E-EB26-2D894BFE89A7}"/>
              </a:ext>
            </a:extLst>
          </p:cNvPr>
          <p:cNvSpPr/>
          <p:nvPr/>
        </p:nvSpPr>
        <p:spPr>
          <a:xfrm>
            <a:off x="1463905" y="2697753"/>
            <a:ext cx="319534" cy="3195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</a:t>
            </a:r>
            <a:endParaRPr lang="fr-CH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B23E4C21-8D98-ADB3-4862-3571E99DCA78}"/>
              </a:ext>
            </a:extLst>
          </p:cNvPr>
          <p:cNvSpPr/>
          <p:nvPr/>
        </p:nvSpPr>
        <p:spPr>
          <a:xfrm>
            <a:off x="6581808" y="2767072"/>
            <a:ext cx="319534" cy="3195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  <a:endParaRPr lang="fr-CH" dirty="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EBFE7778-D796-FD84-8576-527F3D5E2DC2}"/>
              </a:ext>
            </a:extLst>
          </p:cNvPr>
          <p:cNvSpPr/>
          <p:nvPr/>
        </p:nvSpPr>
        <p:spPr>
          <a:xfrm>
            <a:off x="1463905" y="5014805"/>
            <a:ext cx="319534" cy="3195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  <a:endParaRPr lang="fr-CH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BFC11657-A695-29D8-138E-81397AA5C7A3}"/>
              </a:ext>
            </a:extLst>
          </p:cNvPr>
          <p:cNvSpPr/>
          <p:nvPr/>
        </p:nvSpPr>
        <p:spPr>
          <a:xfrm>
            <a:off x="6597208" y="5014805"/>
            <a:ext cx="319534" cy="3195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  <a:endParaRPr lang="fr-CH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3BFBEBC4-ED2B-DFEA-094A-9685121BDC94}"/>
              </a:ext>
            </a:extLst>
          </p:cNvPr>
          <p:cNvSpPr/>
          <p:nvPr/>
        </p:nvSpPr>
        <p:spPr>
          <a:xfrm>
            <a:off x="2568864" y="2760227"/>
            <a:ext cx="934110" cy="257060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EBB36420-F103-2E7E-1C32-76F50A395290}"/>
              </a:ext>
            </a:extLst>
          </p:cNvPr>
          <p:cNvSpPr/>
          <p:nvPr/>
        </p:nvSpPr>
        <p:spPr>
          <a:xfrm>
            <a:off x="7628163" y="2601065"/>
            <a:ext cx="1221102" cy="272890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259CCE57-CBE6-7EFB-ACD2-BAD7634EF01F}"/>
              </a:ext>
            </a:extLst>
          </p:cNvPr>
          <p:cNvSpPr/>
          <p:nvPr/>
        </p:nvSpPr>
        <p:spPr>
          <a:xfrm>
            <a:off x="2849624" y="3017287"/>
            <a:ext cx="2591181" cy="257060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4C5FA4C4-36D8-B2F2-39FA-4F5690E61ED3}"/>
              </a:ext>
            </a:extLst>
          </p:cNvPr>
          <p:cNvSpPr/>
          <p:nvPr/>
        </p:nvSpPr>
        <p:spPr>
          <a:xfrm>
            <a:off x="7628161" y="3119131"/>
            <a:ext cx="3571243" cy="237367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7932A7D9-FE33-0219-39CF-C16F38C603A9}"/>
              </a:ext>
            </a:extLst>
          </p:cNvPr>
          <p:cNvSpPr/>
          <p:nvPr/>
        </p:nvSpPr>
        <p:spPr>
          <a:xfrm>
            <a:off x="7218941" y="3374688"/>
            <a:ext cx="1476360" cy="237367"/>
          </a:xfrm>
          <a:prstGeom prst="roundRect">
            <a:avLst>
              <a:gd name="adj" fmla="val 0"/>
            </a:avLst>
          </a:prstGeom>
          <a:solidFill>
            <a:srgbClr val="FF090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3A78243E-289F-49FA-A769-F9B29E8801BB}"/>
              </a:ext>
            </a:extLst>
          </p:cNvPr>
          <p:cNvSpPr/>
          <p:nvPr/>
        </p:nvSpPr>
        <p:spPr>
          <a:xfrm>
            <a:off x="1681959" y="4036760"/>
            <a:ext cx="1055975" cy="256306"/>
          </a:xfrm>
          <a:prstGeom prst="roundRect">
            <a:avLst>
              <a:gd name="adj" fmla="val 0"/>
            </a:avLst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1" name="Rectangle : coins arrondis 80">
            <a:extLst>
              <a:ext uri="{FF2B5EF4-FFF2-40B4-BE49-F238E27FC236}">
                <a16:creationId xmlns:a16="http://schemas.microsoft.com/office/drawing/2014/main" id="{A4640607-8D71-0377-BF1A-20CB277C60A5}"/>
              </a:ext>
            </a:extLst>
          </p:cNvPr>
          <p:cNvSpPr/>
          <p:nvPr/>
        </p:nvSpPr>
        <p:spPr>
          <a:xfrm>
            <a:off x="2058931" y="5536620"/>
            <a:ext cx="1916029" cy="213275"/>
          </a:xfrm>
          <a:prstGeom prst="roundRect">
            <a:avLst>
              <a:gd name="adj" fmla="val 0"/>
            </a:avLst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E682B866-AA12-8BC8-DDC7-A99E4C970EB9}"/>
              </a:ext>
            </a:extLst>
          </p:cNvPr>
          <p:cNvSpPr/>
          <p:nvPr/>
        </p:nvSpPr>
        <p:spPr>
          <a:xfrm>
            <a:off x="7234342" y="4438661"/>
            <a:ext cx="2081599" cy="526784"/>
          </a:xfrm>
          <a:prstGeom prst="roundRect">
            <a:avLst>
              <a:gd name="adj" fmla="val 0"/>
            </a:avLst>
          </a:prstGeom>
          <a:solidFill>
            <a:srgbClr val="09FF2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BD4AB59-D5D9-7454-ABDF-CBBDEACFD846}"/>
              </a:ext>
            </a:extLst>
          </p:cNvPr>
          <p:cNvCxnSpPr>
            <a:stCxn id="51" idx="3"/>
          </p:cNvCxnSpPr>
          <p:nvPr/>
        </p:nvCxnSpPr>
        <p:spPr>
          <a:xfrm flipV="1">
            <a:off x="3502974" y="2760227"/>
            <a:ext cx="4125187" cy="128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1BBBE864-FB29-B6C0-FB6B-FBB0A63D432B}"/>
              </a:ext>
            </a:extLst>
          </p:cNvPr>
          <p:cNvCxnSpPr>
            <a:cxnSpLocks/>
            <a:stCxn id="57" idx="3"/>
            <a:endCxn id="60" idx="1"/>
          </p:cNvCxnSpPr>
          <p:nvPr/>
        </p:nvCxnSpPr>
        <p:spPr>
          <a:xfrm>
            <a:off x="5440805" y="3145817"/>
            <a:ext cx="2187356" cy="91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3838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Problème du sac à dos (0-1 </a:t>
            </a:r>
            <a:r>
              <a:rPr lang="fr-CH" sz="4000" dirty="0" err="1">
                <a:solidFill>
                  <a:srgbClr val="FFFFFF"/>
                </a:solidFill>
              </a:rPr>
              <a:t>Knapsack</a:t>
            </a:r>
            <a:r>
              <a:rPr lang="fr-CH" sz="4000" dirty="0">
                <a:solidFill>
                  <a:srgbClr val="FFFFFF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B4CB354D-FAF7-D3AD-D493-A7A1594151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7471819"/>
                  </p:ext>
                </p:extLst>
              </p:nvPr>
            </p:nvGraphicFramePr>
            <p:xfrm>
              <a:off x="7529331" y="1755216"/>
              <a:ext cx="3524492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81123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881123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881123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881123">
                      <a:extLst>
                        <a:ext uri="{9D8B030D-6E8A-4147-A177-3AD203B41FA5}">
                          <a16:colId xmlns:a16="http://schemas.microsoft.com/office/drawing/2014/main" val="35166323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2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2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2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2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56338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090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090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090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090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175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5489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CA0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CA0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CA0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CA0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82412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B4CB354D-FAF7-D3AD-D493-A7A1594151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7471819"/>
                  </p:ext>
                </p:extLst>
              </p:nvPr>
            </p:nvGraphicFramePr>
            <p:xfrm>
              <a:off x="7529331" y="1755216"/>
              <a:ext cx="3524492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81123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881123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881123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881123">
                      <a:extLst>
                        <a:ext uri="{9D8B030D-6E8A-4147-A177-3AD203B41FA5}">
                          <a16:colId xmlns:a16="http://schemas.microsoft.com/office/drawing/2014/main" val="35166323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0" r="-3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90" r="-2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2083" r="-101389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r="-690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0" t="-100000" r="-300000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90" t="-100000" r="-200000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2083" t="-100000" r="-101389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690" b="-4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0" t="-200000" r="-300000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90" t="-200000" r="-200000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2083" t="-200000" r="-101389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690" b="-3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56338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0" t="-300000" r="-300000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90" t="-300000" r="-200000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2083" t="-300000" r="-101389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690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175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0" t="-400000" r="-300000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90" t="-400000" r="-200000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2083" t="-400000" r="-101389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400000" r="-690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5489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0" t="-500000" r="-30000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90" t="-500000" r="-20000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2083" t="-500000" r="-101389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500000" r="-690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82412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6582F984-4739-4FF9-FEAA-022EB8691AC2}"/>
              </a:ext>
            </a:extLst>
          </p:cNvPr>
          <p:cNvSpPr txBox="1"/>
          <p:nvPr/>
        </p:nvSpPr>
        <p:spPr>
          <a:xfrm>
            <a:off x="6057779" y="4560426"/>
            <a:ext cx="230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Variables de décision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22350D4-B53F-76D9-C082-35144E30DA2D}"/>
                  </a:ext>
                </a:extLst>
              </p:cNvPr>
              <p:cNvSpPr txBox="1"/>
              <p:nvPr/>
            </p:nvSpPr>
            <p:spPr>
              <a:xfrm>
                <a:off x="8364885" y="4541103"/>
                <a:ext cx="2477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fr-CH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0,1</m:t>
                      </m:r>
                      <m:r>
                        <m:rPr>
                          <m:lit/>
                        </m:rPr>
                        <a:rPr lang="fr-CH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22350D4-B53F-76D9-C082-35144E30D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885" y="4541103"/>
                <a:ext cx="2477730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ZoneTexte 43">
            <a:extLst>
              <a:ext uri="{FF2B5EF4-FFF2-40B4-BE49-F238E27FC236}">
                <a16:creationId xmlns:a16="http://schemas.microsoft.com/office/drawing/2014/main" id="{0B558663-6CDD-20B8-6AF5-A74F8BDC5CE0}"/>
              </a:ext>
            </a:extLst>
          </p:cNvPr>
          <p:cNvSpPr txBox="1"/>
          <p:nvPr/>
        </p:nvSpPr>
        <p:spPr>
          <a:xfrm>
            <a:off x="6057779" y="5084493"/>
            <a:ext cx="13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Contrainte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E9C13EB5-8D83-E854-C1B2-3D34A1DB5439}"/>
                  </a:ext>
                </a:extLst>
              </p:cNvPr>
              <p:cNvSpPr txBox="1"/>
              <p:nvPr/>
            </p:nvSpPr>
            <p:spPr>
              <a:xfrm>
                <a:off x="7609153" y="4867455"/>
                <a:ext cx="2170274" cy="764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≤4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nary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E9C13EB5-8D83-E854-C1B2-3D34A1DB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153" y="4867455"/>
                <a:ext cx="2170274" cy="764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ZoneTexte 45">
            <a:extLst>
              <a:ext uri="{FF2B5EF4-FFF2-40B4-BE49-F238E27FC236}">
                <a16:creationId xmlns:a16="http://schemas.microsoft.com/office/drawing/2014/main" id="{CD5BCA1A-4776-658C-5D08-A3669CC2DF7B}"/>
              </a:ext>
            </a:extLst>
          </p:cNvPr>
          <p:cNvSpPr txBox="1"/>
          <p:nvPr/>
        </p:nvSpPr>
        <p:spPr>
          <a:xfrm>
            <a:off x="6095999" y="5960297"/>
            <a:ext cx="217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Fonction objectif à maximiser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7CE55E1B-75A0-2044-A82B-FC0D2A4BF586}"/>
                  </a:ext>
                </a:extLst>
              </p:cNvPr>
              <p:cNvSpPr txBox="1"/>
              <p:nvPr/>
            </p:nvSpPr>
            <p:spPr>
              <a:xfrm>
                <a:off x="8115299" y="5820224"/>
                <a:ext cx="1640577" cy="764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≤4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7CE55E1B-75A0-2044-A82B-FC0D2A4BF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299" y="5820224"/>
                <a:ext cx="1640577" cy="764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ZoneTexte 54">
            <a:extLst>
              <a:ext uri="{FF2B5EF4-FFF2-40B4-BE49-F238E27FC236}">
                <a16:creationId xmlns:a16="http://schemas.microsoft.com/office/drawing/2014/main" id="{5564B756-0AAA-48A5-554C-FDE0B79D57A8}"/>
              </a:ext>
            </a:extLst>
          </p:cNvPr>
          <p:cNvSpPr txBox="1"/>
          <p:nvPr/>
        </p:nvSpPr>
        <p:spPr>
          <a:xfrm>
            <a:off x="6015172" y="4111396"/>
            <a:ext cx="177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Capacité du sac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5ACF3365-A61C-3CA3-B2E9-5B2E3FF96390}"/>
                  </a:ext>
                </a:extLst>
              </p:cNvPr>
              <p:cNvSpPr txBox="1"/>
              <p:nvPr/>
            </p:nvSpPr>
            <p:spPr>
              <a:xfrm>
                <a:off x="7788799" y="4111396"/>
                <a:ext cx="943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5ACF3365-A61C-3CA3-B2E9-5B2E3FF96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799" y="4111396"/>
                <a:ext cx="9434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6">
            <a:extLst>
              <a:ext uri="{FF2B5EF4-FFF2-40B4-BE49-F238E27FC236}">
                <a16:creationId xmlns:a16="http://schemas.microsoft.com/office/drawing/2014/main" id="{A3B98886-3222-6DA5-46BF-95D2FC327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6" y="2053858"/>
            <a:ext cx="46291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85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2" grpId="0"/>
      <p:bldP spid="44" grpId="0"/>
      <p:bldP spid="45" grpId="0"/>
      <p:bldP spid="46" grpId="0"/>
      <p:bldP spid="53" grpId="0"/>
      <p:bldP spid="55" grpId="0"/>
      <p:bldP spid="5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Problème du sac à dos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9DC11925-7D95-BD9D-19A9-963BFA05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6" y="2053858"/>
            <a:ext cx="46291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582F984-4739-4FF9-FEAA-022EB8691AC2}"/>
              </a:ext>
            </a:extLst>
          </p:cNvPr>
          <p:cNvSpPr txBox="1"/>
          <p:nvPr/>
        </p:nvSpPr>
        <p:spPr>
          <a:xfrm>
            <a:off x="6057779" y="4560426"/>
            <a:ext cx="230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Variables de décision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22350D4-B53F-76D9-C082-35144E30DA2D}"/>
                  </a:ext>
                </a:extLst>
              </p:cNvPr>
              <p:cNvSpPr txBox="1"/>
              <p:nvPr/>
            </p:nvSpPr>
            <p:spPr>
              <a:xfrm>
                <a:off x="8364885" y="4541103"/>
                <a:ext cx="2477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fr-CH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0,1</m:t>
                      </m:r>
                      <m:r>
                        <m:rPr>
                          <m:lit/>
                        </m:rPr>
                        <a:rPr lang="fr-CH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22350D4-B53F-76D9-C082-35144E30D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885" y="4541103"/>
                <a:ext cx="2477730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ZoneTexte 43">
            <a:extLst>
              <a:ext uri="{FF2B5EF4-FFF2-40B4-BE49-F238E27FC236}">
                <a16:creationId xmlns:a16="http://schemas.microsoft.com/office/drawing/2014/main" id="{0B558663-6CDD-20B8-6AF5-A74F8BDC5CE0}"/>
              </a:ext>
            </a:extLst>
          </p:cNvPr>
          <p:cNvSpPr txBox="1"/>
          <p:nvPr/>
        </p:nvSpPr>
        <p:spPr>
          <a:xfrm>
            <a:off x="6057779" y="5084493"/>
            <a:ext cx="13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Contrainte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E9C13EB5-8D83-E854-C1B2-3D34A1DB5439}"/>
                  </a:ext>
                </a:extLst>
              </p:cNvPr>
              <p:cNvSpPr txBox="1"/>
              <p:nvPr/>
            </p:nvSpPr>
            <p:spPr>
              <a:xfrm>
                <a:off x="7609153" y="4867455"/>
                <a:ext cx="2170274" cy="764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≤4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nary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E9C13EB5-8D83-E854-C1B2-3D34A1DB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153" y="4867455"/>
                <a:ext cx="2170274" cy="764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ZoneTexte 45">
            <a:extLst>
              <a:ext uri="{FF2B5EF4-FFF2-40B4-BE49-F238E27FC236}">
                <a16:creationId xmlns:a16="http://schemas.microsoft.com/office/drawing/2014/main" id="{CD5BCA1A-4776-658C-5D08-A3669CC2DF7B}"/>
              </a:ext>
            </a:extLst>
          </p:cNvPr>
          <p:cNvSpPr txBox="1"/>
          <p:nvPr/>
        </p:nvSpPr>
        <p:spPr>
          <a:xfrm>
            <a:off x="6095999" y="5960297"/>
            <a:ext cx="217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Fonction objectif à maximiser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7CE55E1B-75A0-2044-A82B-FC0D2A4BF586}"/>
                  </a:ext>
                </a:extLst>
              </p:cNvPr>
              <p:cNvSpPr txBox="1"/>
              <p:nvPr/>
            </p:nvSpPr>
            <p:spPr>
              <a:xfrm>
                <a:off x="8115299" y="5820224"/>
                <a:ext cx="2070182" cy="764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≤4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7CE55E1B-75A0-2044-A82B-FC0D2A4BF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299" y="5820224"/>
                <a:ext cx="2070182" cy="764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que 17" descr="Badge Tick1 avec un remplissage uni">
            <a:extLst>
              <a:ext uri="{FF2B5EF4-FFF2-40B4-BE49-F238E27FC236}">
                <a16:creationId xmlns:a16="http://schemas.microsoft.com/office/drawing/2014/main" id="{8F65A485-5EE7-AAD4-FEE1-7D311042DA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0086" y="2023064"/>
            <a:ext cx="473605" cy="473605"/>
          </a:xfrm>
          <a:prstGeom prst="rect">
            <a:avLst/>
          </a:prstGeom>
        </p:spPr>
      </p:pic>
      <p:pic>
        <p:nvPicPr>
          <p:cNvPr id="19" name="Graphique 18" descr="Badge Tick1 avec un remplissage uni">
            <a:extLst>
              <a:ext uri="{FF2B5EF4-FFF2-40B4-BE49-F238E27FC236}">
                <a16:creationId xmlns:a16="http://schemas.microsoft.com/office/drawing/2014/main" id="{A5439EAE-2E7D-DA15-E0FE-99D1B3CA13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1616" y="2867357"/>
            <a:ext cx="473605" cy="473605"/>
          </a:xfrm>
          <a:prstGeom prst="rect">
            <a:avLst/>
          </a:prstGeom>
        </p:spPr>
      </p:pic>
      <p:pic>
        <p:nvPicPr>
          <p:cNvPr id="20" name="Graphique 19" descr="Badge Tick1 avec un remplissage uni">
            <a:extLst>
              <a:ext uri="{FF2B5EF4-FFF2-40B4-BE49-F238E27FC236}">
                <a16:creationId xmlns:a16="http://schemas.microsoft.com/office/drawing/2014/main" id="{0D20B233-9725-E702-8D9A-BBC33106E1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82" y="4214709"/>
            <a:ext cx="473605" cy="473605"/>
          </a:xfrm>
          <a:prstGeom prst="rect">
            <a:avLst/>
          </a:prstGeom>
        </p:spPr>
      </p:pic>
      <p:pic>
        <p:nvPicPr>
          <p:cNvPr id="21" name="Graphique 20" descr="Badge croix avec un remplissage uni">
            <a:extLst>
              <a:ext uri="{FF2B5EF4-FFF2-40B4-BE49-F238E27FC236}">
                <a16:creationId xmlns:a16="http://schemas.microsoft.com/office/drawing/2014/main" id="{49E103C9-30C1-9B96-295F-FB10742977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5952" y="5556038"/>
            <a:ext cx="507845" cy="507845"/>
          </a:xfrm>
          <a:prstGeom prst="rect">
            <a:avLst/>
          </a:prstGeom>
        </p:spPr>
      </p:pic>
      <p:pic>
        <p:nvPicPr>
          <p:cNvPr id="22" name="Graphique 21" descr="Badge croix avec un remplissage uni">
            <a:extLst>
              <a:ext uri="{FF2B5EF4-FFF2-40B4-BE49-F238E27FC236}">
                <a16:creationId xmlns:a16="http://schemas.microsoft.com/office/drawing/2014/main" id="{1EEC2882-0E15-80AA-1794-2DD2CC6236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0304" y="4688314"/>
            <a:ext cx="507845" cy="507845"/>
          </a:xfrm>
          <a:prstGeom prst="rect">
            <a:avLst/>
          </a:prstGeom>
        </p:spPr>
      </p:pic>
      <p:pic>
        <p:nvPicPr>
          <p:cNvPr id="23" name="Graphique 22" descr="Badge Tick1 avec un remplissage uni">
            <a:extLst>
              <a:ext uri="{FF2B5EF4-FFF2-40B4-BE49-F238E27FC236}">
                <a16:creationId xmlns:a16="http://schemas.microsoft.com/office/drawing/2014/main" id="{68ED9400-4FA4-7EE7-59D8-CFCB01239ED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37415" y="4980220"/>
            <a:ext cx="473605" cy="473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au 23">
                <a:extLst>
                  <a:ext uri="{FF2B5EF4-FFF2-40B4-BE49-F238E27FC236}">
                    <a16:creationId xmlns:a16="http://schemas.microsoft.com/office/drawing/2014/main" id="{A93239A8-FD18-F4DB-33BB-5E60756EA3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4571403"/>
                  </p:ext>
                </p:extLst>
              </p:nvPr>
            </p:nvGraphicFramePr>
            <p:xfrm>
              <a:off x="7529331" y="1755216"/>
              <a:ext cx="3524492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81123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881123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881123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881123">
                      <a:extLst>
                        <a:ext uri="{9D8B030D-6E8A-4147-A177-3AD203B41FA5}">
                          <a16:colId xmlns:a16="http://schemas.microsoft.com/office/drawing/2014/main" val="35166323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2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2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2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2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56338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090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090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090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090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175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5489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CA0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CA0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CA0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CA0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82412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au 23">
                <a:extLst>
                  <a:ext uri="{FF2B5EF4-FFF2-40B4-BE49-F238E27FC236}">
                    <a16:creationId xmlns:a16="http://schemas.microsoft.com/office/drawing/2014/main" id="{A93239A8-FD18-F4DB-33BB-5E60756EA3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4571403"/>
                  </p:ext>
                </p:extLst>
              </p:nvPr>
            </p:nvGraphicFramePr>
            <p:xfrm>
              <a:off x="7529331" y="1755216"/>
              <a:ext cx="3524492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81123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881123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881123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881123">
                      <a:extLst>
                        <a:ext uri="{9D8B030D-6E8A-4147-A177-3AD203B41FA5}">
                          <a16:colId xmlns:a16="http://schemas.microsoft.com/office/drawing/2014/main" val="35166323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90" r="-3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690" r="-2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2083" r="-101389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r="-690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90" t="-100000" r="-300000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690" t="-100000" r="-200000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2083" t="-100000" r="-101389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100000" r="-690" b="-4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90" t="-200000" r="-300000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690" t="-200000" r="-200000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2083" t="-200000" r="-101389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200000" r="-690" b="-3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56338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90" t="-300000" r="-300000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690" t="-300000" r="-200000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2083" t="-300000" r="-101389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300000" r="-690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175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90" t="-400000" r="-300000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690" t="-400000" r="-200000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2083" t="-400000" r="-101389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400000" r="-690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5489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90" t="-500000" r="-30000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690" t="-500000" r="-20000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2083" t="-500000" r="-101389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500000" r="-690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82412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6" name="ZoneTexte 25">
            <a:extLst>
              <a:ext uri="{FF2B5EF4-FFF2-40B4-BE49-F238E27FC236}">
                <a16:creationId xmlns:a16="http://schemas.microsoft.com/office/drawing/2014/main" id="{43D0284A-3AD8-F509-034C-4E0B7164CEFB}"/>
              </a:ext>
            </a:extLst>
          </p:cNvPr>
          <p:cNvSpPr txBox="1"/>
          <p:nvPr/>
        </p:nvSpPr>
        <p:spPr>
          <a:xfrm>
            <a:off x="6015172" y="4111396"/>
            <a:ext cx="177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Capacité du sac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24A01E05-D40F-C1F8-1603-E2B226A4D4D9}"/>
                  </a:ext>
                </a:extLst>
              </p:cNvPr>
              <p:cNvSpPr txBox="1"/>
              <p:nvPr/>
            </p:nvSpPr>
            <p:spPr>
              <a:xfrm>
                <a:off x="7788799" y="4111396"/>
                <a:ext cx="943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24A01E05-D40F-C1F8-1603-E2B226A4D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799" y="4111396"/>
                <a:ext cx="9434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71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Fonctions récursives : modèle d’exécution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Encre 25">
                <a:extLst>
                  <a:ext uri="{FF2B5EF4-FFF2-40B4-BE49-F238E27FC236}">
                    <a16:creationId xmlns:a16="http://schemas.microsoft.com/office/drawing/2014/main" id="{355E659B-DCD7-3BD2-D48C-8437B3B8DA34}"/>
                  </a:ext>
                </a:extLst>
              </p14:cNvPr>
              <p14:cNvContentPartPr/>
              <p14:nvPr/>
            </p14:nvContentPartPr>
            <p14:xfrm>
              <a:off x="1279481" y="1961594"/>
              <a:ext cx="2597760" cy="591480"/>
            </p14:xfrm>
          </p:contentPart>
        </mc:Choice>
        <mc:Fallback xmlns="">
          <p:pic>
            <p:nvPicPr>
              <p:cNvPr id="25" name="Encre 25">
                <a:extLst>
                  <a:ext uri="{FF2B5EF4-FFF2-40B4-BE49-F238E27FC236}">
                    <a16:creationId xmlns:a16="http://schemas.microsoft.com/office/drawing/2014/main" id="{355E659B-DCD7-3BD2-D48C-8437B3B8DA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4003" y="1946114"/>
                <a:ext cx="2628356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" name="Encre 61">
                <a:extLst>
                  <a:ext uri="{FF2B5EF4-FFF2-40B4-BE49-F238E27FC236}">
                    <a16:creationId xmlns:a16="http://schemas.microsoft.com/office/drawing/2014/main" id="{971ABB76-1F3B-91E3-AB93-F77A1C69D7D0}"/>
                  </a:ext>
                </a:extLst>
              </p14:cNvPr>
              <p14:cNvContentPartPr/>
              <p14:nvPr/>
            </p14:nvContentPartPr>
            <p14:xfrm>
              <a:off x="1781286" y="4142919"/>
              <a:ext cx="891000" cy="649080"/>
            </p14:xfrm>
          </p:contentPart>
        </mc:Choice>
        <mc:Fallback xmlns="">
          <p:pic>
            <p:nvPicPr>
              <p:cNvPr id="61" name="Encre 61">
                <a:extLst>
                  <a:ext uri="{FF2B5EF4-FFF2-40B4-BE49-F238E27FC236}">
                    <a16:creationId xmlns:a16="http://schemas.microsoft.com/office/drawing/2014/main" id="{971ABB76-1F3B-91E3-AB93-F77A1C69D7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5806" y="4127439"/>
                <a:ext cx="92160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4" name="Encre 63">
                <a:extLst>
                  <a:ext uri="{FF2B5EF4-FFF2-40B4-BE49-F238E27FC236}">
                    <a16:creationId xmlns:a16="http://schemas.microsoft.com/office/drawing/2014/main" id="{60E306A8-FB25-F33F-97AB-C825D29E0182}"/>
                  </a:ext>
                </a:extLst>
              </p14:cNvPr>
              <p14:cNvContentPartPr/>
              <p14:nvPr/>
            </p14:nvContentPartPr>
            <p14:xfrm>
              <a:off x="3481926" y="3653319"/>
              <a:ext cx="350640" cy="1817640"/>
            </p14:xfrm>
          </p:contentPart>
        </mc:Choice>
        <mc:Fallback xmlns="">
          <p:pic>
            <p:nvPicPr>
              <p:cNvPr id="64" name="Encre 63">
                <a:extLst>
                  <a:ext uri="{FF2B5EF4-FFF2-40B4-BE49-F238E27FC236}">
                    <a16:creationId xmlns:a16="http://schemas.microsoft.com/office/drawing/2014/main" id="{60E306A8-FB25-F33F-97AB-C825D29E01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66462" y="3637842"/>
                <a:ext cx="381209" cy="1848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5" name="Encre 65">
                <a:extLst>
                  <a:ext uri="{FF2B5EF4-FFF2-40B4-BE49-F238E27FC236}">
                    <a16:creationId xmlns:a16="http://schemas.microsoft.com/office/drawing/2014/main" id="{BD076431-180C-F99D-AF1B-336C0B454CD3}"/>
                  </a:ext>
                </a:extLst>
              </p14:cNvPr>
              <p14:cNvContentPartPr/>
              <p14:nvPr/>
            </p14:nvContentPartPr>
            <p14:xfrm>
              <a:off x="2941926" y="4456119"/>
              <a:ext cx="124560" cy="80640"/>
            </p14:xfrm>
          </p:contentPart>
        </mc:Choice>
        <mc:Fallback xmlns="">
          <p:pic>
            <p:nvPicPr>
              <p:cNvPr id="65" name="Encre 65">
                <a:extLst>
                  <a:ext uri="{FF2B5EF4-FFF2-40B4-BE49-F238E27FC236}">
                    <a16:creationId xmlns:a16="http://schemas.microsoft.com/office/drawing/2014/main" id="{BD076431-180C-F99D-AF1B-336C0B454C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26446" y="4440639"/>
                <a:ext cx="1551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6" name="Encre 65">
                <a:extLst>
                  <a:ext uri="{FF2B5EF4-FFF2-40B4-BE49-F238E27FC236}">
                    <a16:creationId xmlns:a16="http://schemas.microsoft.com/office/drawing/2014/main" id="{A4D5E1A0-F04D-8179-1AF1-EF90E80BDC52}"/>
                  </a:ext>
                </a:extLst>
              </p14:cNvPr>
              <p14:cNvContentPartPr/>
              <p14:nvPr/>
            </p14:nvContentPartPr>
            <p14:xfrm>
              <a:off x="4175286" y="3784719"/>
              <a:ext cx="285120" cy="212040"/>
            </p14:xfrm>
          </p:contentPart>
        </mc:Choice>
        <mc:Fallback xmlns="">
          <p:pic>
            <p:nvPicPr>
              <p:cNvPr id="66" name="Encre 65">
                <a:extLst>
                  <a:ext uri="{FF2B5EF4-FFF2-40B4-BE49-F238E27FC236}">
                    <a16:creationId xmlns:a16="http://schemas.microsoft.com/office/drawing/2014/main" id="{A4D5E1A0-F04D-8179-1AF1-EF90E80BDC5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9806" y="3769239"/>
                <a:ext cx="3157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0" name="Encre 70">
                <a:extLst>
                  <a:ext uri="{FF2B5EF4-FFF2-40B4-BE49-F238E27FC236}">
                    <a16:creationId xmlns:a16="http://schemas.microsoft.com/office/drawing/2014/main" id="{A8B4EA38-8D6D-A58F-EE18-42476A34F049}"/>
                  </a:ext>
                </a:extLst>
              </p14:cNvPr>
              <p14:cNvContentPartPr/>
              <p14:nvPr/>
            </p14:nvContentPartPr>
            <p14:xfrm>
              <a:off x="7791666" y="3745623"/>
              <a:ext cx="255960" cy="270360"/>
            </p14:xfrm>
          </p:contentPart>
        </mc:Choice>
        <mc:Fallback xmlns="">
          <p:pic>
            <p:nvPicPr>
              <p:cNvPr id="70" name="Encre 70">
                <a:extLst>
                  <a:ext uri="{FF2B5EF4-FFF2-40B4-BE49-F238E27FC236}">
                    <a16:creationId xmlns:a16="http://schemas.microsoft.com/office/drawing/2014/main" id="{A8B4EA38-8D6D-A58F-EE18-42476A34F0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76164" y="3730164"/>
                <a:ext cx="286603" cy="30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" name="Encre 70">
                <a:extLst>
                  <a:ext uri="{FF2B5EF4-FFF2-40B4-BE49-F238E27FC236}">
                    <a16:creationId xmlns:a16="http://schemas.microsoft.com/office/drawing/2014/main" id="{F717AAC7-EF36-DB39-5242-5447C623234D}"/>
                  </a:ext>
                </a:extLst>
              </p14:cNvPr>
              <p14:cNvContentPartPr/>
              <p14:nvPr/>
            </p14:nvContentPartPr>
            <p14:xfrm>
              <a:off x="8572866" y="3833103"/>
              <a:ext cx="314280" cy="219240"/>
            </p14:xfrm>
          </p:contentPart>
        </mc:Choice>
        <mc:Fallback xmlns="">
          <p:pic>
            <p:nvPicPr>
              <p:cNvPr id="71" name="Encre 70">
                <a:extLst>
                  <a:ext uri="{FF2B5EF4-FFF2-40B4-BE49-F238E27FC236}">
                    <a16:creationId xmlns:a16="http://schemas.microsoft.com/office/drawing/2014/main" id="{F717AAC7-EF36-DB39-5242-5447C623234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57386" y="3817623"/>
                <a:ext cx="3448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4" name="Encre 73">
                <a:extLst>
                  <a:ext uri="{FF2B5EF4-FFF2-40B4-BE49-F238E27FC236}">
                    <a16:creationId xmlns:a16="http://schemas.microsoft.com/office/drawing/2014/main" id="{BB2F36D7-4629-9E65-0BD1-DE25A4E10C3B}"/>
                  </a:ext>
                </a:extLst>
              </p14:cNvPr>
              <p14:cNvContentPartPr/>
              <p14:nvPr/>
            </p14:nvContentPartPr>
            <p14:xfrm>
              <a:off x="9580146" y="3745623"/>
              <a:ext cx="175680" cy="277560"/>
            </p14:xfrm>
          </p:contentPart>
        </mc:Choice>
        <mc:Fallback xmlns="">
          <p:pic>
            <p:nvPicPr>
              <p:cNvPr id="74" name="Encre 73">
                <a:extLst>
                  <a:ext uri="{FF2B5EF4-FFF2-40B4-BE49-F238E27FC236}">
                    <a16:creationId xmlns:a16="http://schemas.microsoft.com/office/drawing/2014/main" id="{BB2F36D7-4629-9E65-0BD1-DE25A4E10C3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64666" y="3730163"/>
                <a:ext cx="206280" cy="3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5" name="Encre 75">
                <a:extLst>
                  <a:ext uri="{FF2B5EF4-FFF2-40B4-BE49-F238E27FC236}">
                    <a16:creationId xmlns:a16="http://schemas.microsoft.com/office/drawing/2014/main" id="{D357C4CC-FC66-7FFC-01F1-2786B1B4C954}"/>
                  </a:ext>
                </a:extLst>
              </p14:cNvPr>
              <p14:cNvContentPartPr/>
              <p14:nvPr/>
            </p14:nvContentPartPr>
            <p14:xfrm>
              <a:off x="9156786" y="3803943"/>
              <a:ext cx="138960" cy="270360"/>
            </p14:xfrm>
          </p:contentPart>
        </mc:Choice>
        <mc:Fallback xmlns="">
          <p:pic>
            <p:nvPicPr>
              <p:cNvPr id="75" name="Encre 75">
                <a:extLst>
                  <a:ext uri="{FF2B5EF4-FFF2-40B4-BE49-F238E27FC236}">
                    <a16:creationId xmlns:a16="http://schemas.microsoft.com/office/drawing/2014/main" id="{D357C4CC-FC66-7FFC-01F1-2786B1B4C95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41306" y="3788463"/>
                <a:ext cx="1695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6" name="Encre 87">
                <a:extLst>
                  <a:ext uri="{FF2B5EF4-FFF2-40B4-BE49-F238E27FC236}">
                    <a16:creationId xmlns:a16="http://schemas.microsoft.com/office/drawing/2014/main" id="{41C168F6-4086-861C-B2C1-8283391B28EE}"/>
                  </a:ext>
                </a:extLst>
              </p14:cNvPr>
              <p14:cNvContentPartPr/>
              <p14:nvPr/>
            </p14:nvContentPartPr>
            <p14:xfrm>
              <a:off x="5649486" y="4704159"/>
              <a:ext cx="124560" cy="182880"/>
            </p14:xfrm>
          </p:contentPart>
        </mc:Choice>
        <mc:Fallback xmlns="">
          <p:pic>
            <p:nvPicPr>
              <p:cNvPr id="86" name="Encre 87">
                <a:extLst>
                  <a:ext uri="{FF2B5EF4-FFF2-40B4-BE49-F238E27FC236}">
                    <a16:creationId xmlns:a16="http://schemas.microsoft.com/office/drawing/2014/main" id="{41C168F6-4086-861C-B2C1-8283391B28E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34006" y="4688679"/>
                <a:ext cx="1551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7" name="Encre 87">
                <a:extLst>
                  <a:ext uri="{FF2B5EF4-FFF2-40B4-BE49-F238E27FC236}">
                    <a16:creationId xmlns:a16="http://schemas.microsoft.com/office/drawing/2014/main" id="{C2776725-9708-3249-A078-A21B2F7E0787}"/>
                  </a:ext>
                </a:extLst>
              </p14:cNvPr>
              <p14:cNvContentPartPr/>
              <p14:nvPr/>
            </p14:nvContentPartPr>
            <p14:xfrm>
              <a:off x="4153326" y="4580319"/>
              <a:ext cx="1211760" cy="518400"/>
            </p14:xfrm>
          </p:contentPart>
        </mc:Choice>
        <mc:Fallback xmlns="">
          <p:pic>
            <p:nvPicPr>
              <p:cNvPr id="87" name="Encre 87">
                <a:extLst>
                  <a:ext uri="{FF2B5EF4-FFF2-40B4-BE49-F238E27FC236}">
                    <a16:creationId xmlns:a16="http://schemas.microsoft.com/office/drawing/2014/main" id="{C2776725-9708-3249-A078-A21B2F7E078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37846" y="4564850"/>
                <a:ext cx="1242360" cy="548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2" name="Encre 102">
                <a:extLst>
                  <a:ext uri="{FF2B5EF4-FFF2-40B4-BE49-F238E27FC236}">
                    <a16:creationId xmlns:a16="http://schemas.microsoft.com/office/drawing/2014/main" id="{A3759FE1-CFBF-1935-78AB-A32767DABED7}"/>
                  </a:ext>
                </a:extLst>
              </p14:cNvPr>
              <p14:cNvContentPartPr/>
              <p14:nvPr/>
            </p14:nvContentPartPr>
            <p14:xfrm>
              <a:off x="6029286" y="4448919"/>
              <a:ext cx="1408680" cy="533160"/>
            </p14:xfrm>
          </p:contentPart>
        </mc:Choice>
        <mc:Fallback xmlns="">
          <p:pic>
            <p:nvPicPr>
              <p:cNvPr id="102" name="Encre 102">
                <a:extLst>
                  <a:ext uri="{FF2B5EF4-FFF2-40B4-BE49-F238E27FC236}">
                    <a16:creationId xmlns:a16="http://schemas.microsoft.com/office/drawing/2014/main" id="{A3759FE1-CFBF-1935-78AB-A32767DABE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13810" y="4433439"/>
                <a:ext cx="1439272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9" name="Encre 109">
                <a:extLst>
                  <a:ext uri="{FF2B5EF4-FFF2-40B4-BE49-F238E27FC236}">
                    <a16:creationId xmlns:a16="http://schemas.microsoft.com/office/drawing/2014/main" id="{75036A84-90F2-86FA-CB6A-299C81E6FF4D}"/>
                  </a:ext>
                </a:extLst>
              </p14:cNvPr>
              <p14:cNvContentPartPr/>
              <p14:nvPr/>
            </p14:nvContentPartPr>
            <p14:xfrm>
              <a:off x="7912446" y="4514439"/>
              <a:ext cx="1204560" cy="307080"/>
            </p14:xfrm>
          </p:contentPart>
        </mc:Choice>
        <mc:Fallback xmlns="">
          <p:pic>
            <p:nvPicPr>
              <p:cNvPr id="109" name="Encre 109">
                <a:extLst>
                  <a:ext uri="{FF2B5EF4-FFF2-40B4-BE49-F238E27FC236}">
                    <a16:creationId xmlns:a16="http://schemas.microsoft.com/office/drawing/2014/main" id="{75036A84-90F2-86FA-CB6A-299C81E6FF4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96966" y="4498941"/>
                <a:ext cx="1235160" cy="337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Encre 29">
                <a:extLst>
                  <a:ext uri="{FF2B5EF4-FFF2-40B4-BE49-F238E27FC236}">
                    <a16:creationId xmlns:a16="http://schemas.microsoft.com/office/drawing/2014/main" id="{737EF28C-030B-D37B-4F9E-6E7197BABB8E}"/>
                  </a:ext>
                </a:extLst>
              </p14:cNvPr>
              <p14:cNvContentPartPr/>
              <p14:nvPr/>
            </p14:nvContentPartPr>
            <p14:xfrm>
              <a:off x="8088521" y="5470874"/>
              <a:ext cx="555120" cy="385560"/>
            </p14:xfrm>
          </p:contentPart>
        </mc:Choice>
        <mc:Fallback xmlns="">
          <p:pic>
            <p:nvPicPr>
              <p:cNvPr id="26" name="Encre 29">
                <a:extLst>
                  <a:ext uri="{FF2B5EF4-FFF2-40B4-BE49-F238E27FC236}">
                    <a16:creationId xmlns:a16="http://schemas.microsoft.com/office/drawing/2014/main" id="{737EF28C-030B-D37B-4F9E-6E7197BABB8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73041" y="5455394"/>
                <a:ext cx="58572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Encre 29">
                <a:extLst>
                  <a:ext uri="{FF2B5EF4-FFF2-40B4-BE49-F238E27FC236}">
                    <a16:creationId xmlns:a16="http://schemas.microsoft.com/office/drawing/2014/main" id="{DE0C2E0D-1B90-03C3-B3ED-913F449354AB}"/>
                  </a:ext>
                </a:extLst>
              </p14:cNvPr>
              <p14:cNvContentPartPr/>
              <p14:nvPr/>
            </p14:nvContentPartPr>
            <p14:xfrm>
              <a:off x="7015361" y="5596514"/>
              <a:ext cx="774000" cy="314280"/>
            </p14:xfrm>
          </p:contentPart>
        </mc:Choice>
        <mc:Fallback xmlns="">
          <p:pic>
            <p:nvPicPr>
              <p:cNvPr id="27" name="Encre 29">
                <a:extLst>
                  <a:ext uri="{FF2B5EF4-FFF2-40B4-BE49-F238E27FC236}">
                    <a16:creationId xmlns:a16="http://schemas.microsoft.com/office/drawing/2014/main" id="{DE0C2E0D-1B90-03C3-B3ED-913F449354A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99881" y="5581016"/>
                <a:ext cx="804600" cy="344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" name="Encre 29">
                <a:extLst>
                  <a:ext uri="{FF2B5EF4-FFF2-40B4-BE49-F238E27FC236}">
                    <a16:creationId xmlns:a16="http://schemas.microsoft.com/office/drawing/2014/main" id="{5F004DEA-B1BC-E0E7-BB72-B742698B5385}"/>
                  </a:ext>
                </a:extLst>
              </p14:cNvPr>
              <p14:cNvContentPartPr/>
              <p14:nvPr/>
            </p14:nvContentPartPr>
            <p14:xfrm>
              <a:off x="5446121" y="5545394"/>
              <a:ext cx="927360" cy="464400"/>
            </p14:xfrm>
          </p:contentPart>
        </mc:Choice>
        <mc:Fallback xmlns="">
          <p:pic>
            <p:nvPicPr>
              <p:cNvPr id="28" name="Encre 29">
                <a:extLst>
                  <a:ext uri="{FF2B5EF4-FFF2-40B4-BE49-F238E27FC236}">
                    <a16:creationId xmlns:a16="http://schemas.microsoft.com/office/drawing/2014/main" id="{5F004DEA-B1BC-E0E7-BB72-B742698B538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30641" y="5529902"/>
                <a:ext cx="957960" cy="495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9" name="Encre 29">
                <a:extLst>
                  <a:ext uri="{FF2B5EF4-FFF2-40B4-BE49-F238E27FC236}">
                    <a16:creationId xmlns:a16="http://schemas.microsoft.com/office/drawing/2014/main" id="{AE98DD7A-2ADA-6549-4799-B5088A98450D}"/>
                  </a:ext>
                </a:extLst>
              </p14:cNvPr>
              <p14:cNvContentPartPr/>
              <p14:nvPr/>
            </p14:nvContentPartPr>
            <p14:xfrm>
              <a:off x="3942761" y="5742674"/>
              <a:ext cx="978120" cy="390960"/>
            </p14:xfrm>
          </p:contentPart>
        </mc:Choice>
        <mc:Fallback xmlns="">
          <p:pic>
            <p:nvPicPr>
              <p:cNvPr id="29" name="Encre 29">
                <a:extLst>
                  <a:ext uri="{FF2B5EF4-FFF2-40B4-BE49-F238E27FC236}">
                    <a16:creationId xmlns:a16="http://schemas.microsoft.com/office/drawing/2014/main" id="{AE98DD7A-2ADA-6549-4799-B5088A98450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27287" y="5727208"/>
                <a:ext cx="1008709" cy="421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0" name="Tableau 110">
                <a:extLst>
                  <a:ext uri="{FF2B5EF4-FFF2-40B4-BE49-F238E27FC236}">
                    <a16:creationId xmlns:a16="http://schemas.microsoft.com/office/drawing/2014/main" id="{12DEFD22-F9E8-CACC-9D1A-9A1DA6A2AB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6373633"/>
                  </p:ext>
                </p:extLst>
              </p:nvPr>
            </p:nvGraphicFramePr>
            <p:xfrm>
              <a:off x="4214907" y="1916280"/>
              <a:ext cx="759161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59161">
                      <a:extLst>
                        <a:ext uri="{9D8B030D-6E8A-4147-A177-3AD203B41FA5}">
                          <a16:colId xmlns:a16="http://schemas.microsoft.com/office/drawing/2014/main" val="2539474007"/>
                        </a:ext>
                      </a:extLst>
                    </a:gridCol>
                    <a:gridCol w="759161">
                      <a:extLst>
                        <a:ext uri="{9D8B030D-6E8A-4147-A177-3AD203B41FA5}">
                          <a16:colId xmlns:a16="http://schemas.microsoft.com/office/drawing/2014/main" val="3774491569"/>
                        </a:ext>
                      </a:extLst>
                    </a:gridCol>
                    <a:gridCol w="759161">
                      <a:extLst>
                        <a:ext uri="{9D8B030D-6E8A-4147-A177-3AD203B41FA5}">
                          <a16:colId xmlns:a16="http://schemas.microsoft.com/office/drawing/2014/main" val="575146729"/>
                        </a:ext>
                      </a:extLst>
                    </a:gridCol>
                    <a:gridCol w="759161">
                      <a:extLst>
                        <a:ext uri="{9D8B030D-6E8A-4147-A177-3AD203B41FA5}">
                          <a16:colId xmlns:a16="http://schemas.microsoft.com/office/drawing/2014/main" val="3275232228"/>
                        </a:ext>
                      </a:extLst>
                    </a:gridCol>
                    <a:gridCol w="759161">
                      <a:extLst>
                        <a:ext uri="{9D8B030D-6E8A-4147-A177-3AD203B41FA5}">
                          <a16:colId xmlns:a16="http://schemas.microsoft.com/office/drawing/2014/main" val="3466544915"/>
                        </a:ext>
                      </a:extLst>
                    </a:gridCol>
                    <a:gridCol w="759161">
                      <a:extLst>
                        <a:ext uri="{9D8B030D-6E8A-4147-A177-3AD203B41FA5}">
                          <a16:colId xmlns:a16="http://schemas.microsoft.com/office/drawing/2014/main" val="1803424539"/>
                        </a:ext>
                      </a:extLst>
                    </a:gridCol>
                    <a:gridCol w="759161">
                      <a:extLst>
                        <a:ext uri="{9D8B030D-6E8A-4147-A177-3AD203B41FA5}">
                          <a16:colId xmlns:a16="http://schemas.microsoft.com/office/drawing/2014/main" val="862842417"/>
                        </a:ext>
                      </a:extLst>
                    </a:gridCol>
                    <a:gridCol w="759161">
                      <a:extLst>
                        <a:ext uri="{9D8B030D-6E8A-4147-A177-3AD203B41FA5}">
                          <a16:colId xmlns:a16="http://schemas.microsoft.com/office/drawing/2014/main" val="4165996508"/>
                        </a:ext>
                      </a:extLst>
                    </a:gridCol>
                    <a:gridCol w="759161">
                      <a:extLst>
                        <a:ext uri="{9D8B030D-6E8A-4147-A177-3AD203B41FA5}">
                          <a16:colId xmlns:a16="http://schemas.microsoft.com/office/drawing/2014/main" val="784350607"/>
                        </a:ext>
                      </a:extLst>
                    </a:gridCol>
                    <a:gridCol w="759161">
                      <a:extLst>
                        <a:ext uri="{9D8B030D-6E8A-4147-A177-3AD203B41FA5}">
                          <a16:colId xmlns:a16="http://schemas.microsoft.com/office/drawing/2014/main" val="41974767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84582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fr-CH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H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CH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67962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0" name="Tableau 110">
                <a:extLst>
                  <a:ext uri="{FF2B5EF4-FFF2-40B4-BE49-F238E27FC236}">
                    <a16:creationId xmlns:a16="http://schemas.microsoft.com/office/drawing/2014/main" id="{12DEFD22-F9E8-CACC-9D1A-9A1DA6A2AB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6373633"/>
                  </p:ext>
                </p:extLst>
              </p:nvPr>
            </p:nvGraphicFramePr>
            <p:xfrm>
              <a:off x="4214907" y="1916280"/>
              <a:ext cx="759161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59161">
                      <a:extLst>
                        <a:ext uri="{9D8B030D-6E8A-4147-A177-3AD203B41FA5}">
                          <a16:colId xmlns:a16="http://schemas.microsoft.com/office/drawing/2014/main" val="2539474007"/>
                        </a:ext>
                      </a:extLst>
                    </a:gridCol>
                    <a:gridCol w="759161">
                      <a:extLst>
                        <a:ext uri="{9D8B030D-6E8A-4147-A177-3AD203B41FA5}">
                          <a16:colId xmlns:a16="http://schemas.microsoft.com/office/drawing/2014/main" val="3774491569"/>
                        </a:ext>
                      </a:extLst>
                    </a:gridCol>
                    <a:gridCol w="759161">
                      <a:extLst>
                        <a:ext uri="{9D8B030D-6E8A-4147-A177-3AD203B41FA5}">
                          <a16:colId xmlns:a16="http://schemas.microsoft.com/office/drawing/2014/main" val="575146729"/>
                        </a:ext>
                      </a:extLst>
                    </a:gridCol>
                    <a:gridCol w="759161">
                      <a:extLst>
                        <a:ext uri="{9D8B030D-6E8A-4147-A177-3AD203B41FA5}">
                          <a16:colId xmlns:a16="http://schemas.microsoft.com/office/drawing/2014/main" val="3275232228"/>
                        </a:ext>
                      </a:extLst>
                    </a:gridCol>
                    <a:gridCol w="759161">
                      <a:extLst>
                        <a:ext uri="{9D8B030D-6E8A-4147-A177-3AD203B41FA5}">
                          <a16:colId xmlns:a16="http://schemas.microsoft.com/office/drawing/2014/main" val="3466544915"/>
                        </a:ext>
                      </a:extLst>
                    </a:gridCol>
                    <a:gridCol w="759161">
                      <a:extLst>
                        <a:ext uri="{9D8B030D-6E8A-4147-A177-3AD203B41FA5}">
                          <a16:colId xmlns:a16="http://schemas.microsoft.com/office/drawing/2014/main" val="1803424539"/>
                        </a:ext>
                      </a:extLst>
                    </a:gridCol>
                    <a:gridCol w="759161">
                      <a:extLst>
                        <a:ext uri="{9D8B030D-6E8A-4147-A177-3AD203B41FA5}">
                          <a16:colId xmlns:a16="http://schemas.microsoft.com/office/drawing/2014/main" val="862842417"/>
                        </a:ext>
                      </a:extLst>
                    </a:gridCol>
                    <a:gridCol w="759161">
                      <a:extLst>
                        <a:ext uri="{9D8B030D-6E8A-4147-A177-3AD203B41FA5}">
                          <a16:colId xmlns:a16="http://schemas.microsoft.com/office/drawing/2014/main" val="4165996508"/>
                        </a:ext>
                      </a:extLst>
                    </a:gridCol>
                    <a:gridCol w="759161">
                      <a:extLst>
                        <a:ext uri="{9D8B030D-6E8A-4147-A177-3AD203B41FA5}">
                          <a16:colId xmlns:a16="http://schemas.microsoft.com/office/drawing/2014/main" val="784350607"/>
                        </a:ext>
                      </a:extLst>
                    </a:gridCol>
                    <a:gridCol w="759161">
                      <a:extLst>
                        <a:ext uri="{9D8B030D-6E8A-4147-A177-3AD203B41FA5}">
                          <a16:colId xmlns:a16="http://schemas.microsoft.com/office/drawing/2014/main" val="41974767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6"/>
                          <a:stretch>
                            <a:fillRect l="-800" t="-1613" r="-898400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6"/>
                          <a:stretch>
                            <a:fillRect l="-101613" t="-1613" r="-805645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6"/>
                          <a:stretch>
                            <a:fillRect l="-200000" t="-1613" r="-699200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6"/>
                          <a:stretch>
                            <a:fillRect l="-302419" t="-1613" r="-604839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6"/>
                          <a:stretch>
                            <a:fillRect l="-399200" t="-1613" r="-500000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6"/>
                          <a:stretch>
                            <a:fillRect l="-499200" t="-1613" r="-400000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6"/>
                          <a:stretch>
                            <a:fillRect l="-604032" t="-1613" r="-303226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6"/>
                          <a:stretch>
                            <a:fillRect l="-698400" t="-1613" r="-200800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6"/>
                          <a:stretch>
                            <a:fillRect l="-804839" t="-1613" r="-102419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6"/>
                          <a:stretch>
                            <a:fillRect l="-897600" t="-1613" r="-1600" b="-1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84582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6"/>
                          <a:stretch>
                            <a:fillRect l="-800" t="-103279" r="-898400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67962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EC68B0FB-98C1-203A-6FA1-BD97E4F08620}"/>
                  </a:ext>
                </a:extLst>
              </p14:cNvPr>
              <p14:cNvContentPartPr/>
              <p14:nvPr/>
            </p14:nvContentPartPr>
            <p14:xfrm>
              <a:off x="4146881" y="3859514"/>
              <a:ext cx="5667480" cy="10980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EC68B0FB-98C1-203A-6FA1-BD97E4F0862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092881" y="3751514"/>
                <a:ext cx="577512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5467E919-9B33-7DEF-36A5-0CD5647F7032}"/>
                  </a:ext>
                </a:extLst>
              </p14:cNvPr>
              <p14:cNvContentPartPr/>
              <p14:nvPr/>
            </p14:nvContentPartPr>
            <p14:xfrm>
              <a:off x="5088641" y="2078594"/>
              <a:ext cx="1321560" cy="8784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5467E919-9B33-7DEF-36A5-0CD5647F703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034641" y="1971035"/>
                <a:ext cx="1429200" cy="3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9B296528-668B-ACC8-7221-7A5FC52335F0}"/>
                  </a:ext>
                </a:extLst>
              </p14:cNvPr>
              <p14:cNvContentPartPr/>
              <p14:nvPr/>
            </p14:nvContentPartPr>
            <p14:xfrm>
              <a:off x="5249201" y="2371274"/>
              <a:ext cx="212040" cy="2037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9B296528-668B-ACC8-7221-7A5FC52335F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33721" y="2355794"/>
                <a:ext cx="2426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D3BBEA99-FAE3-3551-868C-A659929A3A31}"/>
                  </a:ext>
                </a:extLst>
              </p14:cNvPr>
              <p14:cNvContentPartPr/>
              <p14:nvPr/>
            </p14:nvContentPartPr>
            <p14:xfrm>
              <a:off x="5978921" y="2384954"/>
              <a:ext cx="212040" cy="24120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D3BBEA99-FAE3-3551-868C-A659929A3A3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63441" y="2369474"/>
                <a:ext cx="2426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E0FE1FE3-1DCC-FCA7-3A84-9AEA512532AC}"/>
                  </a:ext>
                </a:extLst>
              </p14:cNvPr>
              <p14:cNvContentPartPr/>
              <p14:nvPr/>
            </p14:nvContentPartPr>
            <p14:xfrm>
              <a:off x="7898801" y="4655114"/>
              <a:ext cx="1511280" cy="5148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E0FE1FE3-1DCC-FCA7-3A84-9AEA512532A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44801" y="4547114"/>
                <a:ext cx="1618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F504A558-4C4E-D690-1628-B81E7FF404F4}"/>
                  </a:ext>
                </a:extLst>
              </p14:cNvPr>
              <p14:cNvContentPartPr/>
              <p14:nvPr/>
            </p14:nvContentPartPr>
            <p14:xfrm>
              <a:off x="6723401" y="2012714"/>
              <a:ext cx="4241160" cy="1317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F504A558-4C4E-D690-1628-B81E7FF404F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669396" y="1904714"/>
                <a:ext cx="4348809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2FE7D200-371C-4219-4ABB-9D8A34C4AF0B}"/>
                  </a:ext>
                </a:extLst>
              </p14:cNvPr>
              <p14:cNvContentPartPr/>
              <p14:nvPr/>
            </p14:nvContentPartPr>
            <p14:xfrm>
              <a:off x="6811241" y="2392514"/>
              <a:ext cx="190080" cy="23400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2FE7D200-371C-4219-4ABB-9D8A34C4AF0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95761" y="2377034"/>
                <a:ext cx="2206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F91B232E-6AD0-BB0C-E4A2-CB60DEB8ECD3}"/>
                  </a:ext>
                </a:extLst>
              </p14:cNvPr>
              <p14:cNvContentPartPr/>
              <p14:nvPr/>
            </p14:nvContentPartPr>
            <p14:xfrm>
              <a:off x="5300321" y="2742794"/>
              <a:ext cx="7560" cy="2232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F91B232E-6AD0-BB0C-E4A2-CB60DEB8ECD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85545" y="2727314"/>
                <a:ext cx="36769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4" name="Encre 29">
                <a:extLst>
                  <a:ext uri="{FF2B5EF4-FFF2-40B4-BE49-F238E27FC236}">
                    <a16:creationId xmlns:a16="http://schemas.microsoft.com/office/drawing/2014/main" id="{9C7BA07C-8B0E-E8F9-2876-D32D368BEE22}"/>
                  </a:ext>
                </a:extLst>
              </p14:cNvPr>
              <p14:cNvContentPartPr/>
              <p14:nvPr/>
            </p14:nvContentPartPr>
            <p14:xfrm>
              <a:off x="5322281" y="2684474"/>
              <a:ext cx="722880" cy="561240"/>
            </p14:xfrm>
          </p:contentPart>
        </mc:Choice>
        <mc:Fallback xmlns="">
          <p:pic>
            <p:nvPicPr>
              <p:cNvPr id="24" name="Encre 29">
                <a:extLst>
                  <a:ext uri="{FF2B5EF4-FFF2-40B4-BE49-F238E27FC236}">
                    <a16:creationId xmlns:a16="http://schemas.microsoft.com/office/drawing/2014/main" id="{9C7BA07C-8B0E-E8F9-2876-D32D368BEE2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06801" y="2669004"/>
                <a:ext cx="753480" cy="591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Encre 32">
                <a:extLst>
                  <a:ext uri="{FF2B5EF4-FFF2-40B4-BE49-F238E27FC236}">
                    <a16:creationId xmlns:a16="http://schemas.microsoft.com/office/drawing/2014/main" id="{426FE3CF-6079-2893-F4F7-BA6E01984C4C}"/>
                  </a:ext>
                </a:extLst>
              </p14:cNvPr>
              <p14:cNvContentPartPr/>
              <p14:nvPr/>
            </p14:nvContentPartPr>
            <p14:xfrm>
              <a:off x="5986481" y="2698874"/>
              <a:ext cx="1102320" cy="438120"/>
            </p14:xfrm>
          </p:contentPart>
        </mc:Choice>
        <mc:Fallback xmlns="">
          <p:pic>
            <p:nvPicPr>
              <p:cNvPr id="32" name="Encre 32">
                <a:extLst>
                  <a:ext uri="{FF2B5EF4-FFF2-40B4-BE49-F238E27FC236}">
                    <a16:creationId xmlns:a16="http://schemas.microsoft.com/office/drawing/2014/main" id="{426FE3CF-6079-2893-F4F7-BA6E01984C4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71006" y="2683394"/>
                <a:ext cx="113291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9" name="Encre 39">
                <a:extLst>
                  <a:ext uri="{FF2B5EF4-FFF2-40B4-BE49-F238E27FC236}">
                    <a16:creationId xmlns:a16="http://schemas.microsoft.com/office/drawing/2014/main" id="{F53F151F-6C10-9F8C-AFCE-DEB949F50FCE}"/>
                  </a:ext>
                </a:extLst>
              </p14:cNvPr>
              <p14:cNvContentPartPr/>
              <p14:nvPr/>
            </p14:nvContentPartPr>
            <p14:xfrm>
              <a:off x="6292841" y="1187954"/>
              <a:ext cx="839160" cy="1007280"/>
            </p14:xfrm>
          </p:contentPart>
        </mc:Choice>
        <mc:Fallback xmlns="">
          <p:pic>
            <p:nvPicPr>
              <p:cNvPr id="39" name="Encre 39">
                <a:extLst>
                  <a:ext uri="{FF2B5EF4-FFF2-40B4-BE49-F238E27FC236}">
                    <a16:creationId xmlns:a16="http://schemas.microsoft.com/office/drawing/2014/main" id="{F53F151F-6C10-9F8C-AFCE-DEB949F50FC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277354" y="1172474"/>
                <a:ext cx="869773" cy="10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6" name="Encre 46">
                <a:extLst>
                  <a:ext uri="{FF2B5EF4-FFF2-40B4-BE49-F238E27FC236}">
                    <a16:creationId xmlns:a16="http://schemas.microsoft.com/office/drawing/2014/main" id="{9B8B73B6-DF8A-F92D-680B-94E855556438}"/>
                  </a:ext>
                </a:extLst>
              </p14:cNvPr>
              <p14:cNvContentPartPr/>
              <p14:nvPr/>
            </p14:nvContentPartPr>
            <p14:xfrm>
              <a:off x="6562841" y="1596914"/>
              <a:ext cx="430920" cy="204840"/>
            </p14:xfrm>
          </p:contentPart>
        </mc:Choice>
        <mc:Fallback xmlns="">
          <p:pic>
            <p:nvPicPr>
              <p:cNvPr id="46" name="Encre 46">
                <a:extLst>
                  <a:ext uri="{FF2B5EF4-FFF2-40B4-BE49-F238E27FC236}">
                    <a16:creationId xmlns:a16="http://schemas.microsoft.com/office/drawing/2014/main" id="{9B8B73B6-DF8A-F92D-680B-94E85555643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547361" y="1581434"/>
                <a:ext cx="4615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9" name="Encre 49">
                <a:extLst>
                  <a:ext uri="{FF2B5EF4-FFF2-40B4-BE49-F238E27FC236}">
                    <a16:creationId xmlns:a16="http://schemas.microsoft.com/office/drawing/2014/main" id="{FCAA9457-B6F7-B293-0D49-8ACA1FFB1F73}"/>
                  </a:ext>
                </a:extLst>
              </p14:cNvPr>
              <p14:cNvContentPartPr/>
              <p14:nvPr/>
            </p14:nvContentPartPr>
            <p14:xfrm>
              <a:off x="7103201" y="1421594"/>
              <a:ext cx="525600" cy="891000"/>
            </p14:xfrm>
          </p:contentPart>
        </mc:Choice>
        <mc:Fallback xmlns="">
          <p:pic>
            <p:nvPicPr>
              <p:cNvPr id="49" name="Encre 49">
                <a:extLst>
                  <a:ext uri="{FF2B5EF4-FFF2-40B4-BE49-F238E27FC236}">
                    <a16:creationId xmlns:a16="http://schemas.microsoft.com/office/drawing/2014/main" id="{FCAA9457-B6F7-B293-0D49-8ACA1FFB1F7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087732" y="1406108"/>
                <a:ext cx="556179" cy="921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Encre 49">
                <a:extLst>
                  <a:ext uri="{FF2B5EF4-FFF2-40B4-BE49-F238E27FC236}">
                    <a16:creationId xmlns:a16="http://schemas.microsoft.com/office/drawing/2014/main" id="{40C1B0C8-B20C-B892-2DB2-C3E0B695FC97}"/>
                  </a:ext>
                </a:extLst>
              </p14:cNvPr>
              <p14:cNvContentPartPr/>
              <p14:nvPr/>
            </p14:nvContentPartPr>
            <p14:xfrm>
              <a:off x="7562921" y="2414114"/>
              <a:ext cx="226800" cy="204840"/>
            </p14:xfrm>
          </p:contentPart>
        </mc:Choice>
        <mc:Fallback xmlns="">
          <p:pic>
            <p:nvPicPr>
              <p:cNvPr id="50" name="Encre 49">
                <a:extLst>
                  <a:ext uri="{FF2B5EF4-FFF2-40B4-BE49-F238E27FC236}">
                    <a16:creationId xmlns:a16="http://schemas.microsoft.com/office/drawing/2014/main" id="{40C1B0C8-B20C-B892-2DB2-C3E0B695FC9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47441" y="2398634"/>
                <a:ext cx="2574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BE579254-84C4-9E47-EBAF-125D6E7BE11C}"/>
                  </a:ext>
                </a:extLst>
              </p14:cNvPr>
              <p14:cNvContentPartPr/>
              <p14:nvPr/>
            </p14:nvContentPartPr>
            <p14:xfrm>
              <a:off x="8358521" y="2377754"/>
              <a:ext cx="190080" cy="234000"/>
            </p14:xfrm>
          </p:contentPart>
        </mc:Choice>
        <mc:Fallback xmlns=""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BE579254-84C4-9E47-EBAF-125D6E7BE11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343041" y="2362250"/>
                <a:ext cx="220680" cy="264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4" name="Encre 53">
                <a:extLst>
                  <a:ext uri="{FF2B5EF4-FFF2-40B4-BE49-F238E27FC236}">
                    <a16:creationId xmlns:a16="http://schemas.microsoft.com/office/drawing/2014/main" id="{082767BD-1B6E-8054-EFCC-682C82004CDB}"/>
                  </a:ext>
                </a:extLst>
              </p14:cNvPr>
              <p14:cNvContentPartPr/>
              <p14:nvPr/>
            </p14:nvContentPartPr>
            <p14:xfrm>
              <a:off x="9927761" y="2341394"/>
              <a:ext cx="153720" cy="248400"/>
            </p14:xfrm>
          </p:contentPart>
        </mc:Choice>
        <mc:Fallback xmlns="">
          <p:pic>
            <p:nvPicPr>
              <p:cNvPr id="54" name="Encre 53">
                <a:extLst>
                  <a:ext uri="{FF2B5EF4-FFF2-40B4-BE49-F238E27FC236}">
                    <a16:creationId xmlns:a16="http://schemas.microsoft.com/office/drawing/2014/main" id="{082767BD-1B6E-8054-EFCC-682C82004CD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912281" y="2325936"/>
                <a:ext cx="184320" cy="278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0" name="Encre 66">
                <a:extLst>
                  <a:ext uri="{FF2B5EF4-FFF2-40B4-BE49-F238E27FC236}">
                    <a16:creationId xmlns:a16="http://schemas.microsoft.com/office/drawing/2014/main" id="{35EB6129-B385-CDDB-F0DA-267B35E0B7C1}"/>
                  </a:ext>
                </a:extLst>
              </p14:cNvPr>
              <p14:cNvContentPartPr/>
              <p14:nvPr/>
            </p14:nvContentPartPr>
            <p14:xfrm>
              <a:off x="11270561" y="2465234"/>
              <a:ext cx="357840" cy="44280"/>
            </p14:xfrm>
          </p:contentPart>
        </mc:Choice>
        <mc:Fallback xmlns="">
          <p:pic>
            <p:nvPicPr>
              <p:cNvPr id="60" name="Encre 66">
                <a:extLst>
                  <a:ext uri="{FF2B5EF4-FFF2-40B4-BE49-F238E27FC236}">
                    <a16:creationId xmlns:a16="http://schemas.microsoft.com/office/drawing/2014/main" id="{35EB6129-B385-CDDB-F0DA-267B35E0B7C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1255081" y="2449754"/>
                <a:ext cx="3884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2" name="Encre 66">
                <a:extLst>
                  <a:ext uri="{FF2B5EF4-FFF2-40B4-BE49-F238E27FC236}">
                    <a16:creationId xmlns:a16="http://schemas.microsoft.com/office/drawing/2014/main" id="{DF64255D-7FCA-7106-005A-8E095F0A9961}"/>
                  </a:ext>
                </a:extLst>
              </p14:cNvPr>
              <p14:cNvContentPartPr/>
              <p14:nvPr/>
            </p14:nvContentPartPr>
            <p14:xfrm>
              <a:off x="10526081" y="2363354"/>
              <a:ext cx="343800" cy="234000"/>
            </p14:xfrm>
          </p:contentPart>
        </mc:Choice>
        <mc:Fallback xmlns="">
          <p:pic>
            <p:nvPicPr>
              <p:cNvPr id="62" name="Encre 66">
                <a:extLst>
                  <a:ext uri="{FF2B5EF4-FFF2-40B4-BE49-F238E27FC236}">
                    <a16:creationId xmlns:a16="http://schemas.microsoft.com/office/drawing/2014/main" id="{DF64255D-7FCA-7106-005A-8E095F0A996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510585" y="2347874"/>
                <a:ext cx="374432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3" name="Encre 66">
                <a:extLst>
                  <a:ext uri="{FF2B5EF4-FFF2-40B4-BE49-F238E27FC236}">
                    <a16:creationId xmlns:a16="http://schemas.microsoft.com/office/drawing/2014/main" id="{97F823A2-792D-7D4F-8662-6358F5F7E119}"/>
                  </a:ext>
                </a:extLst>
              </p14:cNvPr>
              <p14:cNvContentPartPr/>
              <p14:nvPr/>
            </p14:nvContentPartPr>
            <p14:xfrm>
              <a:off x="9183281" y="2384954"/>
              <a:ext cx="226440" cy="248400"/>
            </p14:xfrm>
          </p:contentPart>
        </mc:Choice>
        <mc:Fallback xmlns="">
          <p:pic>
            <p:nvPicPr>
              <p:cNvPr id="63" name="Encre 66">
                <a:extLst>
                  <a:ext uri="{FF2B5EF4-FFF2-40B4-BE49-F238E27FC236}">
                    <a16:creationId xmlns:a16="http://schemas.microsoft.com/office/drawing/2014/main" id="{97F823A2-792D-7D4F-8662-6358F5F7E11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167826" y="2369474"/>
                <a:ext cx="256991" cy="27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378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Problème du sac à dos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9DC11925-7D95-BD9D-19A9-963BFA05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6" y="2053858"/>
            <a:ext cx="46291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582F984-4739-4FF9-FEAA-022EB8691AC2}"/>
              </a:ext>
            </a:extLst>
          </p:cNvPr>
          <p:cNvSpPr txBox="1"/>
          <p:nvPr/>
        </p:nvSpPr>
        <p:spPr>
          <a:xfrm>
            <a:off x="6057779" y="4560426"/>
            <a:ext cx="230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Variables de décision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22350D4-B53F-76D9-C082-35144E30DA2D}"/>
                  </a:ext>
                </a:extLst>
              </p:cNvPr>
              <p:cNvSpPr txBox="1"/>
              <p:nvPr/>
            </p:nvSpPr>
            <p:spPr>
              <a:xfrm>
                <a:off x="8364885" y="4541103"/>
                <a:ext cx="2477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fr-CH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0,1</m:t>
                      </m:r>
                      <m:r>
                        <m:rPr>
                          <m:lit/>
                        </m:rPr>
                        <a:rPr lang="fr-CH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22350D4-B53F-76D9-C082-35144E30D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885" y="4541103"/>
                <a:ext cx="2477730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ZoneTexte 43">
            <a:extLst>
              <a:ext uri="{FF2B5EF4-FFF2-40B4-BE49-F238E27FC236}">
                <a16:creationId xmlns:a16="http://schemas.microsoft.com/office/drawing/2014/main" id="{0B558663-6CDD-20B8-6AF5-A74F8BDC5CE0}"/>
              </a:ext>
            </a:extLst>
          </p:cNvPr>
          <p:cNvSpPr txBox="1"/>
          <p:nvPr/>
        </p:nvSpPr>
        <p:spPr>
          <a:xfrm>
            <a:off x="6057779" y="5084493"/>
            <a:ext cx="13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Contrainte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E9C13EB5-8D83-E854-C1B2-3D34A1DB5439}"/>
                  </a:ext>
                </a:extLst>
              </p:cNvPr>
              <p:cNvSpPr txBox="1"/>
              <p:nvPr/>
            </p:nvSpPr>
            <p:spPr>
              <a:xfrm>
                <a:off x="7609153" y="4867455"/>
                <a:ext cx="2170274" cy="764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≤4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nary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E9C13EB5-8D83-E854-C1B2-3D34A1DB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153" y="4867455"/>
                <a:ext cx="2170274" cy="764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ZoneTexte 45">
            <a:extLst>
              <a:ext uri="{FF2B5EF4-FFF2-40B4-BE49-F238E27FC236}">
                <a16:creationId xmlns:a16="http://schemas.microsoft.com/office/drawing/2014/main" id="{CD5BCA1A-4776-658C-5D08-A3669CC2DF7B}"/>
              </a:ext>
            </a:extLst>
          </p:cNvPr>
          <p:cNvSpPr txBox="1"/>
          <p:nvPr/>
        </p:nvSpPr>
        <p:spPr>
          <a:xfrm>
            <a:off x="6095999" y="5960297"/>
            <a:ext cx="217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Fonction objectif à maximiser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7CE55E1B-75A0-2044-A82B-FC0D2A4BF586}"/>
                  </a:ext>
                </a:extLst>
              </p:cNvPr>
              <p:cNvSpPr txBox="1"/>
              <p:nvPr/>
            </p:nvSpPr>
            <p:spPr>
              <a:xfrm>
                <a:off x="8115299" y="5820224"/>
                <a:ext cx="2198422" cy="764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≤4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7CE55E1B-75A0-2044-A82B-FC0D2A4BF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299" y="5820224"/>
                <a:ext cx="2198422" cy="764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que 17" descr="Badge Tick1 avec un remplissage uni">
            <a:extLst>
              <a:ext uri="{FF2B5EF4-FFF2-40B4-BE49-F238E27FC236}">
                <a16:creationId xmlns:a16="http://schemas.microsoft.com/office/drawing/2014/main" id="{8F65A485-5EE7-AAD4-FEE1-7D311042DA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1976" y="5871646"/>
            <a:ext cx="473605" cy="473605"/>
          </a:xfrm>
          <a:prstGeom prst="rect">
            <a:avLst/>
          </a:prstGeom>
        </p:spPr>
      </p:pic>
      <p:pic>
        <p:nvPicPr>
          <p:cNvPr id="19" name="Graphique 18" descr="Badge Tick1 avec un remplissage uni">
            <a:extLst>
              <a:ext uri="{FF2B5EF4-FFF2-40B4-BE49-F238E27FC236}">
                <a16:creationId xmlns:a16="http://schemas.microsoft.com/office/drawing/2014/main" id="{A5439EAE-2E7D-DA15-E0FE-99D1B3CA13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1616" y="2867357"/>
            <a:ext cx="473605" cy="473605"/>
          </a:xfrm>
          <a:prstGeom prst="rect">
            <a:avLst/>
          </a:prstGeom>
        </p:spPr>
      </p:pic>
      <p:pic>
        <p:nvPicPr>
          <p:cNvPr id="20" name="Graphique 19" descr="Badge Tick1 avec un remplissage uni">
            <a:extLst>
              <a:ext uri="{FF2B5EF4-FFF2-40B4-BE49-F238E27FC236}">
                <a16:creationId xmlns:a16="http://schemas.microsoft.com/office/drawing/2014/main" id="{0D20B233-9725-E702-8D9A-BBC33106E1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82" y="4214709"/>
            <a:ext cx="473605" cy="473605"/>
          </a:xfrm>
          <a:prstGeom prst="rect">
            <a:avLst/>
          </a:prstGeom>
        </p:spPr>
      </p:pic>
      <p:pic>
        <p:nvPicPr>
          <p:cNvPr id="21" name="Graphique 20" descr="Badge croix avec un remplissage uni">
            <a:extLst>
              <a:ext uri="{FF2B5EF4-FFF2-40B4-BE49-F238E27FC236}">
                <a16:creationId xmlns:a16="http://schemas.microsoft.com/office/drawing/2014/main" id="{49E103C9-30C1-9B96-295F-FB10742977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30854" y="1971781"/>
            <a:ext cx="507845" cy="507845"/>
          </a:xfrm>
          <a:prstGeom prst="rect">
            <a:avLst/>
          </a:prstGeom>
        </p:spPr>
      </p:pic>
      <p:pic>
        <p:nvPicPr>
          <p:cNvPr id="22" name="Graphique 21" descr="Badge croix avec un remplissage uni">
            <a:extLst>
              <a:ext uri="{FF2B5EF4-FFF2-40B4-BE49-F238E27FC236}">
                <a16:creationId xmlns:a16="http://schemas.microsoft.com/office/drawing/2014/main" id="{1EEC2882-0E15-80AA-1794-2DD2CC6236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0304" y="4688314"/>
            <a:ext cx="507845" cy="507845"/>
          </a:xfrm>
          <a:prstGeom prst="rect">
            <a:avLst/>
          </a:prstGeom>
        </p:spPr>
      </p:pic>
      <p:pic>
        <p:nvPicPr>
          <p:cNvPr id="23" name="Graphique 22" descr="Badge Tick1 avec un remplissage uni">
            <a:extLst>
              <a:ext uri="{FF2B5EF4-FFF2-40B4-BE49-F238E27FC236}">
                <a16:creationId xmlns:a16="http://schemas.microsoft.com/office/drawing/2014/main" id="{68ED9400-4FA4-7EE7-59D8-CFCB01239ED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37415" y="4980220"/>
            <a:ext cx="473605" cy="473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au 25">
                <a:extLst>
                  <a:ext uri="{FF2B5EF4-FFF2-40B4-BE49-F238E27FC236}">
                    <a16:creationId xmlns:a16="http://schemas.microsoft.com/office/drawing/2014/main" id="{859465B5-7573-72D4-B609-DF58494A40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3433248"/>
                  </p:ext>
                </p:extLst>
              </p:nvPr>
            </p:nvGraphicFramePr>
            <p:xfrm>
              <a:off x="7529331" y="1755216"/>
              <a:ext cx="3524492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81123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881123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881123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881123">
                      <a:extLst>
                        <a:ext uri="{9D8B030D-6E8A-4147-A177-3AD203B41FA5}">
                          <a16:colId xmlns:a16="http://schemas.microsoft.com/office/drawing/2014/main" val="35166323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2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2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2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2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09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56338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090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090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090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090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175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5489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CA0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CA0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CA0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solidFill>
                          <a:srgbClr val="FFCA0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82412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au 25">
                <a:extLst>
                  <a:ext uri="{FF2B5EF4-FFF2-40B4-BE49-F238E27FC236}">
                    <a16:creationId xmlns:a16="http://schemas.microsoft.com/office/drawing/2014/main" id="{859465B5-7573-72D4-B609-DF58494A40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3433248"/>
                  </p:ext>
                </p:extLst>
              </p:nvPr>
            </p:nvGraphicFramePr>
            <p:xfrm>
              <a:off x="7529331" y="1755216"/>
              <a:ext cx="3524492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81123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881123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881123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881123">
                      <a:extLst>
                        <a:ext uri="{9D8B030D-6E8A-4147-A177-3AD203B41FA5}">
                          <a16:colId xmlns:a16="http://schemas.microsoft.com/office/drawing/2014/main" val="35166323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90" r="-3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690" r="-200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2083" r="-101389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r="-690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90" t="-100000" r="-300000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690" t="-100000" r="-200000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2083" t="-100000" r="-101389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100000" r="-690" b="-4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90" t="-200000" r="-300000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690" t="-200000" r="-200000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2083" t="-200000" r="-101389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200000" r="-690" b="-3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56338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90" t="-300000" r="-300000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690" t="-300000" r="-200000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2083" t="-300000" r="-101389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300000" r="-690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175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90" t="-400000" r="-300000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690" t="-400000" r="-200000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2083" t="-400000" r="-101389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400000" r="-690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5489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90" t="-500000" r="-30000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690" t="-500000" r="-20000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2083" t="-500000" r="-101389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500000" r="-690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82412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507DA654-1F58-3F6C-BCD9-C690FB189347}"/>
              </a:ext>
            </a:extLst>
          </p:cNvPr>
          <p:cNvSpPr/>
          <p:nvPr/>
        </p:nvSpPr>
        <p:spPr>
          <a:xfrm rot="19642143">
            <a:off x="2230134" y="2533188"/>
            <a:ext cx="7103929" cy="17537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800" b="1" dirty="0">
                <a:solidFill>
                  <a:srgbClr val="FF0909"/>
                </a:solidFill>
              </a:rPr>
              <a:t>NP-Complet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86DFA1A-8856-E670-822B-35E733815490}"/>
              </a:ext>
            </a:extLst>
          </p:cNvPr>
          <p:cNvSpPr txBox="1"/>
          <p:nvPr/>
        </p:nvSpPr>
        <p:spPr>
          <a:xfrm>
            <a:off x="6015172" y="4111396"/>
            <a:ext cx="177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Capacité du sac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4E21E104-8BEB-6BA1-D9A2-92EE20A8DA27}"/>
                  </a:ext>
                </a:extLst>
              </p:cNvPr>
              <p:cNvSpPr txBox="1"/>
              <p:nvPr/>
            </p:nvSpPr>
            <p:spPr>
              <a:xfrm>
                <a:off x="7788799" y="4111396"/>
                <a:ext cx="943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4E21E104-8BEB-6BA1-D9A2-92EE20A8D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799" y="4111396"/>
                <a:ext cx="9434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89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8B1BFC-E43E-FC9C-02DB-73CE53E8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3800" dirty="0">
                <a:solidFill>
                  <a:schemeClr val="bg1"/>
                </a:solidFill>
              </a:rPr>
              <a:t>Applications</a:t>
            </a:r>
            <a:endParaRPr lang="fr-FR" sz="3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Espace réservé du contenu 7">
            <a:extLst>
              <a:ext uri="{FF2B5EF4-FFF2-40B4-BE49-F238E27FC236}">
                <a16:creationId xmlns:a16="http://schemas.microsoft.com/office/drawing/2014/main" id="{9B9C5756-A598-CF8E-4730-A9983E0BAE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29528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2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A5C8BBE-9EA3-454A-A9E0-BCA527A7A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DA5C8BBE-9EA3-454A-A9E0-BCA527A7A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5D476C-15C6-46C5-B2FF-DCD86016C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075D476C-15C6-46C5-B2FF-DCD86016C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FCDC5C-78D7-46CE-8862-231DDFA73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dgm id="{D7FCDC5C-78D7-46CE-8862-231DDFA73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3F83227-3C7B-4489-A900-01953FE20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dgm id="{D3F83227-3C7B-4489-A900-01953FE20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0FB6BBB-3AA4-48B4-8E76-9D79EF29F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A0FB6BBB-3AA4-48B4-8E76-9D79EF29F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6C13A8-005C-4BCB-BE94-84C2ACCD3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dgm id="{7B6C13A8-005C-4BCB-BE94-84C2ACCD3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Problème du sac à dos : formulation récursive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B4CB354D-FAF7-D3AD-D493-A7A1594151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5600654"/>
                  </p:ext>
                </p:extLst>
              </p:nvPr>
            </p:nvGraphicFramePr>
            <p:xfrm>
              <a:off x="329137" y="2002676"/>
              <a:ext cx="2443365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14455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39124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8195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3457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B4CB354D-FAF7-D3AD-D493-A7A1594151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5600654"/>
                  </p:ext>
                </p:extLst>
              </p:nvPr>
            </p:nvGraphicFramePr>
            <p:xfrm>
              <a:off x="329137" y="2002676"/>
              <a:ext cx="2443365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14455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200746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r="-100746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r="-746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0000" r="-200746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0000" r="-100746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0000" r="-746" b="-3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39124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0000" r="-200746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0000" r="-100746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0000" r="-746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8195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0000" r="-200746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00000" r="-100746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00000" r="-746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3457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0000" r="-200746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00" r="-100746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00000" r="-746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0" name="Groupe 29">
            <a:extLst>
              <a:ext uri="{FF2B5EF4-FFF2-40B4-BE49-F238E27FC236}">
                <a16:creationId xmlns:a16="http://schemas.microsoft.com/office/drawing/2014/main" id="{E781B0BC-B102-8807-D54C-EA3D28F93ABE}"/>
              </a:ext>
            </a:extLst>
          </p:cNvPr>
          <p:cNvGrpSpPr/>
          <p:nvPr/>
        </p:nvGrpSpPr>
        <p:grpSpPr>
          <a:xfrm>
            <a:off x="3409573" y="1804110"/>
            <a:ext cx="6237360" cy="692640"/>
            <a:chOff x="3409573" y="1804110"/>
            <a:chExt cx="6237360" cy="69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5581004E-94FD-905D-231D-EA362379C604}"/>
                    </a:ext>
                  </a:extLst>
                </p14:cNvPr>
                <p14:cNvContentPartPr/>
                <p14:nvPr/>
              </p14:nvContentPartPr>
              <p14:xfrm>
                <a:off x="3409573" y="1873230"/>
                <a:ext cx="294840" cy="37620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5581004E-94FD-905D-231D-EA362379C60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94093" y="1857750"/>
                  <a:ext cx="3254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76FC9352-95CB-A0BF-D126-7C41F234729E}"/>
                    </a:ext>
                  </a:extLst>
                </p14:cNvPr>
                <p14:cNvContentPartPr/>
                <p14:nvPr/>
              </p14:nvContentPartPr>
              <p14:xfrm>
                <a:off x="3656533" y="2089950"/>
                <a:ext cx="142560" cy="126720"/>
              </p14:xfrm>
            </p:contentPart>
          </mc:Choice>
          <mc:Fallback xmlns=""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76FC9352-95CB-A0BF-D126-7C41F234729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41053" y="2074470"/>
                  <a:ext cx="173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2CCA337F-367A-E2FF-457E-9585684B23B1}"/>
                    </a:ext>
                  </a:extLst>
                </p14:cNvPr>
                <p14:cNvContentPartPr/>
                <p14:nvPr/>
              </p14:nvContentPartPr>
              <p14:xfrm>
                <a:off x="3836173" y="2084910"/>
                <a:ext cx="217440" cy="106200"/>
              </p14:xfrm>
            </p:contentPart>
          </mc:Choice>
          <mc:Fallback xmlns=""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2CCA337F-367A-E2FF-457E-9585684B23B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20667" y="2069430"/>
                  <a:ext cx="248091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Encre 6">
                  <a:extLst>
                    <a:ext uri="{FF2B5EF4-FFF2-40B4-BE49-F238E27FC236}">
                      <a16:creationId xmlns:a16="http://schemas.microsoft.com/office/drawing/2014/main" id="{4B15F752-E5A9-BCCB-A282-EBB6B336E1B2}"/>
                    </a:ext>
                  </a:extLst>
                </p14:cNvPr>
                <p14:cNvContentPartPr/>
                <p14:nvPr/>
              </p14:nvContentPartPr>
              <p14:xfrm>
                <a:off x="4111573" y="1853070"/>
                <a:ext cx="704160" cy="384120"/>
              </p14:xfrm>
            </p:contentPart>
          </mc:Choice>
          <mc:Fallback xmlns="">
            <p:pic>
              <p:nvPicPr>
                <p:cNvPr id="7" name="Encre 6">
                  <a:extLst>
                    <a:ext uri="{FF2B5EF4-FFF2-40B4-BE49-F238E27FC236}">
                      <a16:creationId xmlns:a16="http://schemas.microsoft.com/office/drawing/2014/main" id="{4B15F752-E5A9-BCCB-A282-EBB6B336E1B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96093" y="1837590"/>
                  <a:ext cx="7347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46074B18-4FD2-BC88-A907-D21DBCF2A8FF}"/>
                    </a:ext>
                  </a:extLst>
                </p14:cNvPr>
                <p14:cNvContentPartPr/>
                <p14:nvPr/>
              </p14:nvContentPartPr>
              <p14:xfrm>
                <a:off x="5133253" y="1921110"/>
                <a:ext cx="438840" cy="26388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46074B18-4FD2-BC88-A907-D21DBCF2A8F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17773" y="1905630"/>
                  <a:ext cx="4694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165F15C2-4655-BA41-C291-5B0027C4A6D9}"/>
                    </a:ext>
                  </a:extLst>
                </p14:cNvPr>
                <p14:cNvContentPartPr/>
                <p14:nvPr/>
              </p14:nvContentPartPr>
              <p14:xfrm>
                <a:off x="5476693" y="1836150"/>
                <a:ext cx="53280" cy="3744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165F15C2-4655-BA41-C291-5B0027C4A6D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61108" y="1820670"/>
                  <a:ext cx="84088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1B920D9C-D072-DBE4-C81A-693B8DC71229}"/>
                    </a:ext>
                  </a:extLst>
                </p14:cNvPr>
                <p14:cNvContentPartPr/>
                <p14:nvPr/>
              </p14:nvContentPartPr>
              <p14:xfrm>
                <a:off x="5609533" y="1994910"/>
                <a:ext cx="105480" cy="14328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1B920D9C-D072-DBE4-C81A-693B8DC7122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94053" y="1979430"/>
                  <a:ext cx="136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6548A86A-5EB6-6055-F310-F508BCC7EBBA}"/>
                    </a:ext>
                  </a:extLst>
                </p14:cNvPr>
                <p14:cNvContentPartPr/>
                <p14:nvPr/>
              </p14:nvContentPartPr>
              <p14:xfrm>
                <a:off x="5736613" y="2015790"/>
                <a:ext cx="126720" cy="10080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6548A86A-5EB6-6055-F310-F508BCC7EBB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21177" y="2000310"/>
                  <a:ext cx="157233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EDE3AC42-F18B-7C77-3ED7-BEE0529658F0}"/>
                    </a:ext>
                  </a:extLst>
                </p14:cNvPr>
                <p14:cNvContentPartPr/>
                <p14:nvPr/>
              </p14:nvContentPartPr>
              <p14:xfrm>
                <a:off x="5884213" y="1994910"/>
                <a:ext cx="264960" cy="10080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EDE3AC42-F18B-7C77-3ED7-BEE0529658F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68733" y="1979430"/>
                  <a:ext cx="295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6D839424-CE00-C35D-FC3B-A0988E11E1E4}"/>
                    </a:ext>
                  </a:extLst>
                </p14:cNvPr>
                <p14:cNvContentPartPr/>
                <p14:nvPr/>
              </p14:nvContentPartPr>
              <p14:xfrm>
                <a:off x="6185893" y="1999950"/>
                <a:ext cx="111600" cy="41364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6D839424-CE00-C35D-FC3B-A0988E11E1E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70413" y="1984470"/>
                  <a:ext cx="1422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D26CDBE8-5236-FD4A-7519-02324E9DE7FD}"/>
                    </a:ext>
                  </a:extLst>
                </p14:cNvPr>
                <p14:cNvContentPartPr/>
                <p14:nvPr/>
              </p14:nvContentPartPr>
              <p14:xfrm>
                <a:off x="6360493" y="2063670"/>
                <a:ext cx="111600" cy="8496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D26CDBE8-5236-FD4A-7519-02324E9DE7F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45013" y="2048190"/>
                  <a:ext cx="142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96E19B9C-2650-6E38-0A48-FDC2CACCFE2A}"/>
                    </a:ext>
                  </a:extLst>
                </p14:cNvPr>
                <p14:cNvContentPartPr/>
                <p14:nvPr/>
              </p14:nvContentPartPr>
              <p14:xfrm>
                <a:off x="6572173" y="1994910"/>
                <a:ext cx="407880" cy="14328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96E19B9C-2650-6E38-0A48-FDC2CACCFE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56693" y="1979430"/>
                  <a:ext cx="438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14209883-E2A8-2482-94CF-C1D8904867E4}"/>
                    </a:ext>
                  </a:extLst>
                </p14:cNvPr>
                <p14:cNvContentPartPr/>
                <p14:nvPr/>
              </p14:nvContentPartPr>
              <p14:xfrm>
                <a:off x="7302253" y="1815990"/>
                <a:ext cx="344160" cy="31068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14209883-E2A8-2482-94CF-C1D8904867E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86773" y="1800510"/>
                  <a:ext cx="3747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C539591B-1098-FA11-E171-4F3B2717261E}"/>
                    </a:ext>
                  </a:extLst>
                </p14:cNvPr>
                <p14:cNvContentPartPr/>
                <p14:nvPr/>
              </p14:nvContentPartPr>
              <p14:xfrm>
                <a:off x="7894813" y="2005350"/>
                <a:ext cx="164520" cy="49140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C539591B-1098-FA11-E171-4F3B2717261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79333" y="1989859"/>
                  <a:ext cx="195120" cy="5220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6D57B04E-93B0-7BC4-5A18-0D84055FEB4F}"/>
                    </a:ext>
                  </a:extLst>
                </p14:cNvPr>
                <p14:cNvContentPartPr/>
                <p14:nvPr/>
              </p14:nvContentPartPr>
              <p14:xfrm>
                <a:off x="8090653" y="1999950"/>
                <a:ext cx="69120" cy="11664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6D57B04E-93B0-7BC4-5A18-0D84055FEB4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75173" y="1984470"/>
                  <a:ext cx="99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23ED9764-D3A7-D08C-8C4A-0F8A1349510B}"/>
                    </a:ext>
                  </a:extLst>
                </p14:cNvPr>
                <p14:cNvContentPartPr/>
                <p14:nvPr/>
              </p14:nvContentPartPr>
              <p14:xfrm>
                <a:off x="8196493" y="2042430"/>
                <a:ext cx="100800" cy="7452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23ED9764-D3A7-D08C-8C4A-0F8A1349510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81013" y="2026950"/>
                  <a:ext cx="131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D6CCEDE1-71DC-E995-F2B8-0A35A7A2C642}"/>
                    </a:ext>
                  </a:extLst>
                </p14:cNvPr>
                <p14:cNvContentPartPr/>
                <p14:nvPr/>
              </p14:nvContentPartPr>
              <p14:xfrm>
                <a:off x="8318173" y="1804110"/>
                <a:ext cx="413280" cy="302040"/>
              </p14:xfrm>
            </p:contentPart>
          </mc:Choice>
          <mc:Fallback xmlns=""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D6CCEDE1-71DC-E995-F2B8-0A35A7A2C64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02680" y="1788630"/>
                  <a:ext cx="443907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2E578CF2-ADB0-E8DB-C405-14D701CB93A5}"/>
                    </a:ext>
                  </a:extLst>
                </p14:cNvPr>
                <p14:cNvContentPartPr/>
                <p14:nvPr/>
              </p14:nvContentPartPr>
              <p14:xfrm>
                <a:off x="8741533" y="1814910"/>
                <a:ext cx="21600" cy="9576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2E578CF2-ADB0-E8DB-C405-14D701CB93A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726053" y="1799430"/>
                  <a:ext cx="52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4F3BAA9A-9F50-2DEA-FEEC-3E2ABD1E47A1}"/>
                    </a:ext>
                  </a:extLst>
                </p14:cNvPr>
                <p14:cNvContentPartPr/>
                <p14:nvPr/>
              </p14:nvContentPartPr>
              <p14:xfrm>
                <a:off x="8805253" y="1979070"/>
                <a:ext cx="423720" cy="12744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4F3BAA9A-9F50-2DEA-FEEC-3E2ABD1E47A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89773" y="1963590"/>
                  <a:ext cx="454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D7FF21BB-1287-0869-DA7C-EBEAC142A807}"/>
                    </a:ext>
                  </a:extLst>
                </p14:cNvPr>
                <p14:cNvContentPartPr/>
                <p14:nvPr/>
              </p14:nvContentPartPr>
              <p14:xfrm>
                <a:off x="9593653" y="1851990"/>
                <a:ext cx="53280" cy="18036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D7FF21BB-1287-0869-DA7C-EBEAC142A80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78173" y="1836510"/>
                  <a:ext cx="83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FFD02478-C4E4-897D-E2A0-81502628B92C}"/>
                    </a:ext>
                  </a:extLst>
                </p14:cNvPr>
                <p14:cNvContentPartPr/>
                <p14:nvPr/>
              </p14:nvContentPartPr>
              <p14:xfrm>
                <a:off x="9582853" y="2195790"/>
                <a:ext cx="10800" cy="16200"/>
              </p14:xfrm>
            </p:contentPart>
          </mc:Choice>
          <mc:Fallback xmlns=""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FFD02478-C4E4-897D-E2A0-81502628B92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67373" y="2180310"/>
                  <a:ext cx="414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1C29703F-C5BE-6F3E-46D1-23B21E0DFD18}"/>
              </a:ext>
            </a:extLst>
          </p:cNvPr>
          <p:cNvGrpSpPr/>
          <p:nvPr/>
        </p:nvGrpSpPr>
        <p:grpSpPr>
          <a:xfrm>
            <a:off x="4053793" y="2904191"/>
            <a:ext cx="6496920" cy="3451320"/>
            <a:chOff x="4053793" y="2904191"/>
            <a:chExt cx="6496920" cy="345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F2ADED44-59C9-8134-CB24-69D7A33E17D1}"/>
                    </a:ext>
                  </a:extLst>
                </p14:cNvPr>
                <p14:cNvContentPartPr/>
                <p14:nvPr/>
              </p14:nvContentPartPr>
              <p14:xfrm>
                <a:off x="4053793" y="2904191"/>
                <a:ext cx="6496920" cy="345132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F2ADED44-59C9-8134-CB24-69D7A33E17D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38313" y="2888713"/>
                  <a:ext cx="6527520" cy="34819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7FC3B070-8FA0-9E05-A137-6AFD3E649DDA}"/>
                    </a:ext>
                  </a:extLst>
                </p14:cNvPr>
                <p14:cNvContentPartPr/>
                <p14:nvPr/>
              </p14:nvContentPartPr>
              <p14:xfrm>
                <a:off x="7439260" y="4777388"/>
                <a:ext cx="2376360" cy="1217520"/>
              </p14:xfrm>
            </p:contentPart>
          </mc:Choice>
          <mc:Fallback xmlns=""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7FC3B070-8FA0-9E05-A137-6AFD3E649DD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85260" y="4669356"/>
                  <a:ext cx="2484000" cy="1433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67577862-0D7B-C51B-46CF-94457675EC7F}"/>
                    </a:ext>
                  </a:extLst>
                </p14:cNvPr>
                <p14:cNvContentPartPr/>
                <p14:nvPr/>
              </p14:nvContentPartPr>
              <p14:xfrm>
                <a:off x="4936180" y="3078908"/>
                <a:ext cx="4826520" cy="97920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67577862-0D7B-C51B-46CF-94457675EC7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82180" y="2970948"/>
                  <a:ext cx="4934160" cy="119476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63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Problème du sac à dos : formulation récursive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B4CB354D-FAF7-D3AD-D493-A7A1594151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8433475"/>
                  </p:ext>
                </p:extLst>
              </p:nvPr>
            </p:nvGraphicFramePr>
            <p:xfrm>
              <a:off x="329137" y="2002676"/>
              <a:ext cx="2443365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14455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B4CB354D-FAF7-D3AD-D493-A7A1594151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8433475"/>
                  </p:ext>
                </p:extLst>
              </p:nvPr>
            </p:nvGraphicFramePr>
            <p:xfrm>
              <a:off x="329137" y="2002676"/>
              <a:ext cx="2443365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814455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814455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200746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r="-100746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r="-746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0000" r="-200746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0000" r="-100746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0000" r="-746" b="-3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0000" r="-200746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0000" r="-100746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0000" r="-746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0000" r="-200746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00000" r="-100746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00000" r="-746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0000" r="-200746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00" r="-100746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00000" r="-746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0" name="Groupe 29">
            <a:extLst>
              <a:ext uri="{FF2B5EF4-FFF2-40B4-BE49-F238E27FC236}">
                <a16:creationId xmlns:a16="http://schemas.microsoft.com/office/drawing/2014/main" id="{E781B0BC-B102-8807-D54C-EA3D28F93ABE}"/>
              </a:ext>
            </a:extLst>
          </p:cNvPr>
          <p:cNvGrpSpPr/>
          <p:nvPr/>
        </p:nvGrpSpPr>
        <p:grpSpPr>
          <a:xfrm>
            <a:off x="3409573" y="1804110"/>
            <a:ext cx="6237360" cy="692640"/>
            <a:chOff x="3409573" y="1804110"/>
            <a:chExt cx="6237360" cy="69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5581004E-94FD-905D-231D-EA362379C604}"/>
                    </a:ext>
                  </a:extLst>
                </p14:cNvPr>
                <p14:cNvContentPartPr/>
                <p14:nvPr/>
              </p14:nvContentPartPr>
              <p14:xfrm>
                <a:off x="3409573" y="1873230"/>
                <a:ext cx="294840" cy="37620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5581004E-94FD-905D-231D-EA362379C60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94093" y="1857750"/>
                  <a:ext cx="3254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76FC9352-95CB-A0BF-D126-7C41F234729E}"/>
                    </a:ext>
                  </a:extLst>
                </p14:cNvPr>
                <p14:cNvContentPartPr/>
                <p14:nvPr/>
              </p14:nvContentPartPr>
              <p14:xfrm>
                <a:off x="3656533" y="2089950"/>
                <a:ext cx="142560" cy="126720"/>
              </p14:xfrm>
            </p:contentPart>
          </mc:Choice>
          <mc:Fallback xmlns=""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76FC9352-95CB-A0BF-D126-7C41F234729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41053" y="2074470"/>
                  <a:ext cx="173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2CCA337F-367A-E2FF-457E-9585684B23B1}"/>
                    </a:ext>
                  </a:extLst>
                </p14:cNvPr>
                <p14:cNvContentPartPr/>
                <p14:nvPr/>
              </p14:nvContentPartPr>
              <p14:xfrm>
                <a:off x="3836173" y="2084910"/>
                <a:ext cx="217440" cy="106200"/>
              </p14:xfrm>
            </p:contentPart>
          </mc:Choice>
          <mc:Fallback xmlns=""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2CCA337F-367A-E2FF-457E-9585684B23B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20667" y="2069430"/>
                  <a:ext cx="248091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Encre 6">
                  <a:extLst>
                    <a:ext uri="{FF2B5EF4-FFF2-40B4-BE49-F238E27FC236}">
                      <a16:creationId xmlns:a16="http://schemas.microsoft.com/office/drawing/2014/main" id="{4B15F752-E5A9-BCCB-A282-EBB6B336E1B2}"/>
                    </a:ext>
                  </a:extLst>
                </p14:cNvPr>
                <p14:cNvContentPartPr/>
                <p14:nvPr/>
              </p14:nvContentPartPr>
              <p14:xfrm>
                <a:off x="4111573" y="1853070"/>
                <a:ext cx="704160" cy="384120"/>
              </p14:xfrm>
            </p:contentPart>
          </mc:Choice>
          <mc:Fallback xmlns="">
            <p:pic>
              <p:nvPicPr>
                <p:cNvPr id="7" name="Encre 6">
                  <a:extLst>
                    <a:ext uri="{FF2B5EF4-FFF2-40B4-BE49-F238E27FC236}">
                      <a16:creationId xmlns:a16="http://schemas.microsoft.com/office/drawing/2014/main" id="{4B15F752-E5A9-BCCB-A282-EBB6B336E1B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96093" y="1837590"/>
                  <a:ext cx="7347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46074B18-4FD2-BC88-A907-D21DBCF2A8FF}"/>
                    </a:ext>
                  </a:extLst>
                </p14:cNvPr>
                <p14:cNvContentPartPr/>
                <p14:nvPr/>
              </p14:nvContentPartPr>
              <p14:xfrm>
                <a:off x="5133253" y="1921110"/>
                <a:ext cx="438840" cy="26388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46074B18-4FD2-BC88-A907-D21DBCF2A8F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17773" y="1905630"/>
                  <a:ext cx="4694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165F15C2-4655-BA41-C291-5B0027C4A6D9}"/>
                    </a:ext>
                  </a:extLst>
                </p14:cNvPr>
                <p14:cNvContentPartPr/>
                <p14:nvPr/>
              </p14:nvContentPartPr>
              <p14:xfrm>
                <a:off x="5476693" y="1836150"/>
                <a:ext cx="53280" cy="3744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165F15C2-4655-BA41-C291-5B0027C4A6D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61108" y="1820670"/>
                  <a:ext cx="84088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1B920D9C-D072-DBE4-C81A-693B8DC71229}"/>
                    </a:ext>
                  </a:extLst>
                </p14:cNvPr>
                <p14:cNvContentPartPr/>
                <p14:nvPr/>
              </p14:nvContentPartPr>
              <p14:xfrm>
                <a:off x="5609533" y="1994910"/>
                <a:ext cx="105480" cy="14328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1B920D9C-D072-DBE4-C81A-693B8DC7122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94053" y="1979430"/>
                  <a:ext cx="136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6548A86A-5EB6-6055-F310-F508BCC7EBBA}"/>
                    </a:ext>
                  </a:extLst>
                </p14:cNvPr>
                <p14:cNvContentPartPr/>
                <p14:nvPr/>
              </p14:nvContentPartPr>
              <p14:xfrm>
                <a:off x="5736613" y="2015790"/>
                <a:ext cx="126720" cy="10080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6548A86A-5EB6-6055-F310-F508BCC7EBB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21177" y="2000310"/>
                  <a:ext cx="157233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EDE3AC42-F18B-7C77-3ED7-BEE0529658F0}"/>
                    </a:ext>
                  </a:extLst>
                </p14:cNvPr>
                <p14:cNvContentPartPr/>
                <p14:nvPr/>
              </p14:nvContentPartPr>
              <p14:xfrm>
                <a:off x="5884213" y="1994910"/>
                <a:ext cx="264960" cy="10080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EDE3AC42-F18B-7C77-3ED7-BEE0529658F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68733" y="1979430"/>
                  <a:ext cx="295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6D839424-CE00-C35D-FC3B-A0988E11E1E4}"/>
                    </a:ext>
                  </a:extLst>
                </p14:cNvPr>
                <p14:cNvContentPartPr/>
                <p14:nvPr/>
              </p14:nvContentPartPr>
              <p14:xfrm>
                <a:off x="6185893" y="1999950"/>
                <a:ext cx="111600" cy="41364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6D839424-CE00-C35D-FC3B-A0988E11E1E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70413" y="1984470"/>
                  <a:ext cx="1422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D26CDBE8-5236-FD4A-7519-02324E9DE7FD}"/>
                    </a:ext>
                  </a:extLst>
                </p14:cNvPr>
                <p14:cNvContentPartPr/>
                <p14:nvPr/>
              </p14:nvContentPartPr>
              <p14:xfrm>
                <a:off x="6360493" y="2063670"/>
                <a:ext cx="111600" cy="8496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D26CDBE8-5236-FD4A-7519-02324E9DE7F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45013" y="2048190"/>
                  <a:ext cx="142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96E19B9C-2650-6E38-0A48-FDC2CACCFE2A}"/>
                    </a:ext>
                  </a:extLst>
                </p14:cNvPr>
                <p14:cNvContentPartPr/>
                <p14:nvPr/>
              </p14:nvContentPartPr>
              <p14:xfrm>
                <a:off x="6572173" y="1994910"/>
                <a:ext cx="407880" cy="14328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96E19B9C-2650-6E38-0A48-FDC2CACCFE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56693" y="1979430"/>
                  <a:ext cx="438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14209883-E2A8-2482-94CF-C1D8904867E4}"/>
                    </a:ext>
                  </a:extLst>
                </p14:cNvPr>
                <p14:cNvContentPartPr/>
                <p14:nvPr/>
              </p14:nvContentPartPr>
              <p14:xfrm>
                <a:off x="7302253" y="1815990"/>
                <a:ext cx="344160" cy="31068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14209883-E2A8-2482-94CF-C1D8904867E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86773" y="1800510"/>
                  <a:ext cx="3747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C539591B-1098-FA11-E171-4F3B2717261E}"/>
                    </a:ext>
                  </a:extLst>
                </p14:cNvPr>
                <p14:cNvContentPartPr/>
                <p14:nvPr/>
              </p14:nvContentPartPr>
              <p14:xfrm>
                <a:off x="7894813" y="2005350"/>
                <a:ext cx="164520" cy="49140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C539591B-1098-FA11-E171-4F3B2717261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79333" y="1989859"/>
                  <a:ext cx="195120" cy="5220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6D57B04E-93B0-7BC4-5A18-0D84055FEB4F}"/>
                    </a:ext>
                  </a:extLst>
                </p14:cNvPr>
                <p14:cNvContentPartPr/>
                <p14:nvPr/>
              </p14:nvContentPartPr>
              <p14:xfrm>
                <a:off x="8090653" y="1999950"/>
                <a:ext cx="69120" cy="11664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6D57B04E-93B0-7BC4-5A18-0D84055FEB4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75173" y="1984470"/>
                  <a:ext cx="99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23ED9764-D3A7-D08C-8C4A-0F8A1349510B}"/>
                    </a:ext>
                  </a:extLst>
                </p14:cNvPr>
                <p14:cNvContentPartPr/>
                <p14:nvPr/>
              </p14:nvContentPartPr>
              <p14:xfrm>
                <a:off x="8196493" y="2042430"/>
                <a:ext cx="100800" cy="7452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23ED9764-D3A7-D08C-8C4A-0F8A1349510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81013" y="2026950"/>
                  <a:ext cx="131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D6CCEDE1-71DC-E995-F2B8-0A35A7A2C642}"/>
                    </a:ext>
                  </a:extLst>
                </p14:cNvPr>
                <p14:cNvContentPartPr/>
                <p14:nvPr/>
              </p14:nvContentPartPr>
              <p14:xfrm>
                <a:off x="8318173" y="1804110"/>
                <a:ext cx="413280" cy="302040"/>
              </p14:xfrm>
            </p:contentPart>
          </mc:Choice>
          <mc:Fallback xmlns=""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D6CCEDE1-71DC-E995-F2B8-0A35A7A2C64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02680" y="1788630"/>
                  <a:ext cx="443907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2E578CF2-ADB0-E8DB-C405-14D701CB93A5}"/>
                    </a:ext>
                  </a:extLst>
                </p14:cNvPr>
                <p14:cNvContentPartPr/>
                <p14:nvPr/>
              </p14:nvContentPartPr>
              <p14:xfrm>
                <a:off x="8741533" y="1814910"/>
                <a:ext cx="21600" cy="9576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2E578CF2-ADB0-E8DB-C405-14D701CB93A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726053" y="1799430"/>
                  <a:ext cx="52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4F3BAA9A-9F50-2DEA-FEEC-3E2ABD1E47A1}"/>
                    </a:ext>
                  </a:extLst>
                </p14:cNvPr>
                <p14:cNvContentPartPr/>
                <p14:nvPr/>
              </p14:nvContentPartPr>
              <p14:xfrm>
                <a:off x="8805253" y="1979070"/>
                <a:ext cx="423720" cy="12744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4F3BAA9A-9F50-2DEA-FEEC-3E2ABD1E47A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89773" y="1963590"/>
                  <a:ext cx="454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D7FF21BB-1287-0869-DA7C-EBEAC142A807}"/>
                    </a:ext>
                  </a:extLst>
                </p14:cNvPr>
                <p14:cNvContentPartPr/>
                <p14:nvPr/>
              </p14:nvContentPartPr>
              <p14:xfrm>
                <a:off x="9593653" y="1851990"/>
                <a:ext cx="53280" cy="18036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D7FF21BB-1287-0869-DA7C-EBEAC142A80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78173" y="1836510"/>
                  <a:ext cx="83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FFD02478-C4E4-897D-E2A0-81502628B92C}"/>
                    </a:ext>
                  </a:extLst>
                </p14:cNvPr>
                <p14:cNvContentPartPr/>
                <p14:nvPr/>
              </p14:nvContentPartPr>
              <p14:xfrm>
                <a:off x="9582853" y="2195790"/>
                <a:ext cx="10800" cy="16200"/>
              </p14:xfrm>
            </p:contentPart>
          </mc:Choice>
          <mc:Fallback xmlns=""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FFD02478-C4E4-897D-E2A0-81502628B92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67373" y="2180310"/>
                  <a:ext cx="414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1C29703F-C5BE-6F3E-46D1-23B21E0DFD18}"/>
              </a:ext>
            </a:extLst>
          </p:cNvPr>
          <p:cNvGrpSpPr/>
          <p:nvPr/>
        </p:nvGrpSpPr>
        <p:grpSpPr>
          <a:xfrm>
            <a:off x="9324318" y="5388726"/>
            <a:ext cx="2765827" cy="1469274"/>
            <a:chOff x="4053793" y="2904191"/>
            <a:chExt cx="6496920" cy="345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F2ADED44-59C9-8134-CB24-69D7A33E17D1}"/>
                    </a:ext>
                  </a:extLst>
                </p14:cNvPr>
                <p14:cNvContentPartPr/>
                <p14:nvPr/>
              </p14:nvContentPartPr>
              <p14:xfrm>
                <a:off x="4053793" y="2904191"/>
                <a:ext cx="6496920" cy="345132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F2ADED44-59C9-8134-CB24-69D7A33E17D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17431" y="2867835"/>
                  <a:ext cx="6568798" cy="35231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7FC3B070-8FA0-9E05-A137-6AFD3E649DDA}"/>
                    </a:ext>
                  </a:extLst>
                </p14:cNvPr>
                <p14:cNvContentPartPr/>
                <p14:nvPr/>
              </p14:nvContentPartPr>
              <p14:xfrm>
                <a:off x="7439260" y="4777388"/>
                <a:ext cx="2376360" cy="1217520"/>
              </p14:xfrm>
            </p:contentPart>
          </mc:Choice>
          <mc:Fallback xmlns=""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7FC3B070-8FA0-9E05-A137-6AFD3E649DD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12453" y="4523738"/>
                  <a:ext cx="2629128" cy="1723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67577862-0D7B-C51B-46CF-94457675EC7F}"/>
                    </a:ext>
                  </a:extLst>
                </p14:cNvPr>
                <p14:cNvContentPartPr/>
                <p14:nvPr/>
              </p14:nvContentPartPr>
              <p14:xfrm>
                <a:off x="4936180" y="3078908"/>
                <a:ext cx="4826520" cy="97920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67577862-0D7B-C51B-46CF-94457675EC7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09344" y="2825448"/>
                  <a:ext cx="5079346" cy="148527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1" name="Encre 110">
                <a:extLst>
                  <a:ext uri="{FF2B5EF4-FFF2-40B4-BE49-F238E27FC236}">
                    <a16:creationId xmlns:a16="http://schemas.microsoft.com/office/drawing/2014/main" id="{8FFDAB0D-71D3-AAE1-5C27-05728B46D77A}"/>
                  </a:ext>
                </a:extLst>
              </p14:cNvPr>
              <p14:cNvContentPartPr/>
              <p14:nvPr/>
            </p14:nvContentPartPr>
            <p14:xfrm>
              <a:off x="3781440" y="2522528"/>
              <a:ext cx="6188040" cy="2778840"/>
            </p14:xfrm>
          </p:contentPart>
        </mc:Choice>
        <mc:Fallback xmlns="">
          <p:pic>
            <p:nvPicPr>
              <p:cNvPr id="111" name="Encre 110">
                <a:extLst>
                  <a:ext uri="{FF2B5EF4-FFF2-40B4-BE49-F238E27FC236}">
                    <a16:creationId xmlns:a16="http://schemas.microsoft.com/office/drawing/2014/main" id="{8FFDAB0D-71D3-AAE1-5C27-05728B46D77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65961" y="2507046"/>
                <a:ext cx="6218638" cy="2809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2" name="Encre 111">
                <a:extLst>
                  <a:ext uri="{FF2B5EF4-FFF2-40B4-BE49-F238E27FC236}">
                    <a16:creationId xmlns:a16="http://schemas.microsoft.com/office/drawing/2014/main" id="{FEE10B14-8978-9AFF-CF08-EE672B7A97C8}"/>
                  </a:ext>
                </a:extLst>
              </p14:cNvPr>
              <p14:cNvContentPartPr/>
              <p14:nvPr/>
            </p14:nvContentPartPr>
            <p14:xfrm>
              <a:off x="3548880" y="3277448"/>
              <a:ext cx="5392440" cy="1333800"/>
            </p14:xfrm>
          </p:contentPart>
        </mc:Choice>
        <mc:Fallback xmlns="">
          <p:pic>
            <p:nvPicPr>
              <p:cNvPr id="112" name="Encre 111">
                <a:extLst>
                  <a:ext uri="{FF2B5EF4-FFF2-40B4-BE49-F238E27FC236}">
                    <a16:creationId xmlns:a16="http://schemas.microsoft.com/office/drawing/2014/main" id="{FEE10B14-8978-9AFF-CF08-EE672B7A97C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533401" y="3261968"/>
                <a:ext cx="5423038" cy="13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3" name="Encre 112">
                <a:extLst>
                  <a:ext uri="{FF2B5EF4-FFF2-40B4-BE49-F238E27FC236}">
                    <a16:creationId xmlns:a16="http://schemas.microsoft.com/office/drawing/2014/main" id="{737CB4EC-D911-71F3-D65F-95B44B0C6DC2}"/>
                  </a:ext>
                </a:extLst>
              </p14:cNvPr>
              <p14:cNvContentPartPr/>
              <p14:nvPr/>
            </p14:nvContentPartPr>
            <p14:xfrm>
              <a:off x="9259560" y="3387608"/>
              <a:ext cx="444960" cy="463320"/>
            </p14:xfrm>
          </p:contentPart>
        </mc:Choice>
        <mc:Fallback xmlns="">
          <p:pic>
            <p:nvPicPr>
              <p:cNvPr id="113" name="Encre 112">
                <a:extLst>
                  <a:ext uri="{FF2B5EF4-FFF2-40B4-BE49-F238E27FC236}">
                    <a16:creationId xmlns:a16="http://schemas.microsoft.com/office/drawing/2014/main" id="{737CB4EC-D911-71F3-D65F-95B44B0C6DC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244067" y="3372128"/>
                <a:ext cx="475585" cy="49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017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Problème du sac à dos : formulation récursive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B4CB354D-FAF7-D3AD-D493-A7A1594151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423846"/>
                  </p:ext>
                </p:extLst>
              </p:nvPr>
            </p:nvGraphicFramePr>
            <p:xfrm>
              <a:off x="329136" y="2002676"/>
              <a:ext cx="3112028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778007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240330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B4CB354D-FAF7-D3AD-D493-A7A1594151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423846"/>
                  </p:ext>
                </p:extLst>
              </p:nvPr>
            </p:nvGraphicFramePr>
            <p:xfrm>
              <a:off x="329136" y="2002676"/>
              <a:ext cx="3112028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778007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240330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3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r="-2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r="-1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r="-781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0000" r="-3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0000" r="-2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0000" r="-1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0000" r="-3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0000" r="-2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0000" r="-1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0000" r="-3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00000" r="-2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00000" r="-1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0000" r="-3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00" r="-2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00000" r="-1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ZoneTexte 38">
            <a:extLst>
              <a:ext uri="{FF2B5EF4-FFF2-40B4-BE49-F238E27FC236}">
                <a16:creationId xmlns:a16="http://schemas.microsoft.com/office/drawing/2014/main" id="{4BA22B15-8D60-1C15-4CF7-493BC088B03C}"/>
              </a:ext>
            </a:extLst>
          </p:cNvPr>
          <p:cNvSpPr txBox="1"/>
          <p:nvPr/>
        </p:nvSpPr>
        <p:spPr>
          <a:xfrm>
            <a:off x="4108231" y="1994592"/>
            <a:ext cx="30475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profits = [1, 2, 5, 6]</a:t>
            </a:r>
          </a:p>
          <a:p>
            <a:r>
              <a:rPr lang="en-US">
                <a:latin typeface="Consolas" panose="020B0609020204030204" pitchFamily="49" charset="0"/>
              </a:rPr>
              <a:t>Weights = [2, 3, 4, 5]</a:t>
            </a:r>
          </a:p>
          <a:p>
            <a:r>
              <a:rPr lang="en-US">
                <a:latin typeface="Consolas" panose="020B0609020204030204" pitchFamily="49" charset="0"/>
              </a:rPr>
              <a:t>C = 8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258CCBF-065A-F690-EDC6-B3217E2C7D15}"/>
              </a:ext>
            </a:extLst>
          </p:cNvPr>
          <p:cNvSpPr txBox="1"/>
          <p:nvPr/>
        </p:nvSpPr>
        <p:spPr>
          <a:xfrm>
            <a:off x="251997" y="4332139"/>
            <a:ext cx="1119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/>
              <a:t>Capacité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DACDECDF-5960-C279-44C2-1E2D48EEB5D4}"/>
                  </a:ext>
                </a:extLst>
              </p:cNvPr>
              <p:cNvSpPr txBox="1"/>
              <p:nvPr/>
            </p:nvSpPr>
            <p:spPr>
              <a:xfrm>
                <a:off x="1252756" y="4338828"/>
                <a:ext cx="8151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DACDECDF-5960-C279-44C2-1E2D48EEB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56" y="4338828"/>
                <a:ext cx="8151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Encre 12">
                <a:extLst>
                  <a:ext uri="{FF2B5EF4-FFF2-40B4-BE49-F238E27FC236}">
                    <a16:creationId xmlns:a16="http://schemas.microsoft.com/office/drawing/2014/main" id="{44FBC80A-61D9-1B2A-EDBA-F5716EFC2813}"/>
                  </a:ext>
                </a:extLst>
              </p14:cNvPr>
              <p14:cNvContentPartPr/>
              <p14:nvPr/>
            </p14:nvContentPartPr>
            <p14:xfrm>
              <a:off x="4647164" y="3371299"/>
              <a:ext cx="752040" cy="453240"/>
            </p14:xfrm>
          </p:contentPart>
        </mc:Choice>
        <mc:Fallback xmlns="">
          <p:pic>
            <p:nvPicPr>
              <p:cNvPr id="11" name="Encre 12">
                <a:extLst>
                  <a:ext uri="{FF2B5EF4-FFF2-40B4-BE49-F238E27FC236}">
                    <a16:creationId xmlns:a16="http://schemas.microsoft.com/office/drawing/2014/main" id="{44FBC80A-61D9-1B2A-EDBA-F5716EFC28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31677" y="3355819"/>
                <a:ext cx="782655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Encre 28">
                <a:extLst>
                  <a:ext uri="{FF2B5EF4-FFF2-40B4-BE49-F238E27FC236}">
                    <a16:creationId xmlns:a16="http://schemas.microsoft.com/office/drawing/2014/main" id="{AA4B3F30-7C49-815A-60F8-2A916958664F}"/>
                  </a:ext>
                </a:extLst>
              </p14:cNvPr>
              <p14:cNvContentPartPr/>
              <p14:nvPr/>
            </p14:nvContentPartPr>
            <p14:xfrm>
              <a:off x="6763964" y="3247099"/>
              <a:ext cx="460800" cy="677520"/>
            </p14:xfrm>
          </p:contentPart>
        </mc:Choice>
        <mc:Fallback xmlns="">
          <p:pic>
            <p:nvPicPr>
              <p:cNvPr id="26" name="Encre 28">
                <a:extLst>
                  <a:ext uri="{FF2B5EF4-FFF2-40B4-BE49-F238E27FC236}">
                    <a16:creationId xmlns:a16="http://schemas.microsoft.com/office/drawing/2014/main" id="{AA4B3F30-7C49-815A-60F8-2A91695866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48472" y="3231619"/>
                <a:ext cx="491424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Encre 28">
                <a:extLst>
                  <a:ext uri="{FF2B5EF4-FFF2-40B4-BE49-F238E27FC236}">
                    <a16:creationId xmlns:a16="http://schemas.microsoft.com/office/drawing/2014/main" id="{A3A19E37-3B5E-0C97-B06A-A1016F649AA2}"/>
                  </a:ext>
                </a:extLst>
              </p14:cNvPr>
              <p14:cNvContentPartPr/>
              <p14:nvPr/>
            </p14:nvContentPartPr>
            <p14:xfrm>
              <a:off x="6086804" y="3471739"/>
              <a:ext cx="460440" cy="347040"/>
            </p14:xfrm>
          </p:contentPart>
        </mc:Choice>
        <mc:Fallback xmlns="">
          <p:pic>
            <p:nvPicPr>
              <p:cNvPr id="27" name="Encre 28">
                <a:extLst>
                  <a:ext uri="{FF2B5EF4-FFF2-40B4-BE49-F238E27FC236}">
                    <a16:creationId xmlns:a16="http://schemas.microsoft.com/office/drawing/2014/main" id="{A3A19E37-3B5E-0C97-B06A-A1016F649A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1336" y="3456275"/>
                <a:ext cx="491016" cy="377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Encre 28">
                <a:extLst>
                  <a:ext uri="{FF2B5EF4-FFF2-40B4-BE49-F238E27FC236}">
                    <a16:creationId xmlns:a16="http://schemas.microsoft.com/office/drawing/2014/main" id="{47A32845-6660-2407-23EC-B00CD3F96183}"/>
                  </a:ext>
                </a:extLst>
              </p14:cNvPr>
              <p14:cNvContentPartPr/>
              <p14:nvPr/>
            </p14:nvContentPartPr>
            <p14:xfrm>
              <a:off x="5568044" y="3437539"/>
              <a:ext cx="238680" cy="402480"/>
            </p14:xfrm>
          </p:contentPart>
        </mc:Choice>
        <mc:Fallback xmlns="">
          <p:pic>
            <p:nvPicPr>
              <p:cNvPr id="28" name="Encre 28">
                <a:extLst>
                  <a:ext uri="{FF2B5EF4-FFF2-40B4-BE49-F238E27FC236}">
                    <a16:creationId xmlns:a16="http://schemas.microsoft.com/office/drawing/2014/main" id="{47A32845-6660-2407-23EC-B00CD3F961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52541" y="3422059"/>
                <a:ext cx="269326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Encre 33">
                <a:extLst>
                  <a:ext uri="{FF2B5EF4-FFF2-40B4-BE49-F238E27FC236}">
                    <a16:creationId xmlns:a16="http://schemas.microsoft.com/office/drawing/2014/main" id="{AECDEA44-BCA9-F628-2862-CC2E46D3C461}"/>
                  </a:ext>
                </a:extLst>
              </p14:cNvPr>
              <p14:cNvContentPartPr/>
              <p14:nvPr/>
            </p14:nvContentPartPr>
            <p14:xfrm>
              <a:off x="6901484" y="4205419"/>
              <a:ext cx="386640" cy="190440"/>
            </p14:xfrm>
          </p:contentPart>
        </mc:Choice>
        <mc:Fallback xmlns="">
          <p:pic>
            <p:nvPicPr>
              <p:cNvPr id="34" name="Encre 33">
                <a:extLst>
                  <a:ext uri="{FF2B5EF4-FFF2-40B4-BE49-F238E27FC236}">
                    <a16:creationId xmlns:a16="http://schemas.microsoft.com/office/drawing/2014/main" id="{AECDEA44-BCA9-F628-2862-CC2E46D3C46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86004" y="4189910"/>
                <a:ext cx="417240" cy="221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Encre 43">
                <a:extLst>
                  <a:ext uri="{FF2B5EF4-FFF2-40B4-BE49-F238E27FC236}">
                    <a16:creationId xmlns:a16="http://schemas.microsoft.com/office/drawing/2014/main" id="{86C7E9D6-13A6-6F11-25DE-C1F8EC85ACEE}"/>
                  </a:ext>
                </a:extLst>
              </p14:cNvPr>
              <p14:cNvContentPartPr/>
              <p14:nvPr/>
            </p14:nvContentPartPr>
            <p14:xfrm>
              <a:off x="7811564" y="4014259"/>
              <a:ext cx="619560" cy="354960"/>
            </p14:xfrm>
          </p:contentPart>
        </mc:Choice>
        <mc:Fallback xmlns="">
          <p:pic>
            <p:nvPicPr>
              <p:cNvPr id="38" name="Encre 43">
                <a:extLst>
                  <a:ext uri="{FF2B5EF4-FFF2-40B4-BE49-F238E27FC236}">
                    <a16:creationId xmlns:a16="http://schemas.microsoft.com/office/drawing/2014/main" id="{86C7E9D6-13A6-6F11-25DE-C1F8EC85ACE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96084" y="3998779"/>
                <a:ext cx="65016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2" name="Encre 43">
                <a:extLst>
                  <a:ext uri="{FF2B5EF4-FFF2-40B4-BE49-F238E27FC236}">
                    <a16:creationId xmlns:a16="http://schemas.microsoft.com/office/drawing/2014/main" id="{7F5B33DF-C776-71EB-F9BB-D477F5D87AE6}"/>
                  </a:ext>
                </a:extLst>
              </p14:cNvPr>
              <p14:cNvContentPartPr/>
              <p14:nvPr/>
            </p14:nvContentPartPr>
            <p14:xfrm>
              <a:off x="6049724" y="4210819"/>
              <a:ext cx="524160" cy="259200"/>
            </p14:xfrm>
          </p:contentPart>
        </mc:Choice>
        <mc:Fallback xmlns="">
          <p:pic>
            <p:nvPicPr>
              <p:cNvPr id="42" name="Encre 43">
                <a:extLst>
                  <a:ext uri="{FF2B5EF4-FFF2-40B4-BE49-F238E27FC236}">
                    <a16:creationId xmlns:a16="http://schemas.microsoft.com/office/drawing/2014/main" id="{7F5B33DF-C776-71EB-F9BB-D477F5D87AE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34244" y="4195339"/>
                <a:ext cx="55476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3" name="Encre 43">
                <a:extLst>
                  <a:ext uri="{FF2B5EF4-FFF2-40B4-BE49-F238E27FC236}">
                    <a16:creationId xmlns:a16="http://schemas.microsoft.com/office/drawing/2014/main" id="{B8DB1042-760A-DB4E-360D-C5353C9A2BBF}"/>
                  </a:ext>
                </a:extLst>
              </p14:cNvPr>
              <p14:cNvContentPartPr/>
              <p14:nvPr/>
            </p14:nvContentPartPr>
            <p14:xfrm>
              <a:off x="5493884" y="4221259"/>
              <a:ext cx="201240" cy="344160"/>
            </p14:xfrm>
          </p:contentPart>
        </mc:Choice>
        <mc:Fallback xmlns="">
          <p:pic>
            <p:nvPicPr>
              <p:cNvPr id="43" name="Encre 43">
                <a:extLst>
                  <a:ext uri="{FF2B5EF4-FFF2-40B4-BE49-F238E27FC236}">
                    <a16:creationId xmlns:a16="http://schemas.microsoft.com/office/drawing/2014/main" id="{B8DB1042-760A-DB4E-360D-C5353C9A2BB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78404" y="4205763"/>
                <a:ext cx="231840" cy="374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6" name="Encre 46">
                <a:extLst>
                  <a:ext uri="{FF2B5EF4-FFF2-40B4-BE49-F238E27FC236}">
                    <a16:creationId xmlns:a16="http://schemas.microsoft.com/office/drawing/2014/main" id="{FA08CD05-0C83-860D-1E24-2E777514C43D}"/>
                  </a:ext>
                </a:extLst>
              </p14:cNvPr>
              <p14:cNvContentPartPr/>
              <p14:nvPr/>
            </p14:nvContentPartPr>
            <p14:xfrm>
              <a:off x="8737844" y="4183819"/>
              <a:ext cx="259560" cy="143280"/>
            </p14:xfrm>
          </p:contentPart>
        </mc:Choice>
        <mc:Fallback xmlns="">
          <p:pic>
            <p:nvPicPr>
              <p:cNvPr id="46" name="Encre 46">
                <a:extLst>
                  <a:ext uri="{FF2B5EF4-FFF2-40B4-BE49-F238E27FC236}">
                    <a16:creationId xmlns:a16="http://schemas.microsoft.com/office/drawing/2014/main" id="{FA08CD05-0C83-860D-1E24-2E777514C43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722385" y="4168339"/>
                <a:ext cx="290118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Encre 50">
                <a:extLst>
                  <a:ext uri="{FF2B5EF4-FFF2-40B4-BE49-F238E27FC236}">
                    <a16:creationId xmlns:a16="http://schemas.microsoft.com/office/drawing/2014/main" id="{E7F767F4-1288-7CAD-6BA0-18AD9130F429}"/>
                  </a:ext>
                </a:extLst>
              </p14:cNvPr>
              <p14:cNvContentPartPr/>
              <p14:nvPr/>
            </p14:nvContentPartPr>
            <p14:xfrm>
              <a:off x="9536684" y="4003819"/>
              <a:ext cx="196200" cy="238320"/>
            </p14:xfrm>
          </p:contentPart>
        </mc:Choice>
        <mc:Fallback xmlns="">
          <p:pic>
            <p:nvPicPr>
              <p:cNvPr id="50" name="Encre 50">
                <a:extLst>
                  <a:ext uri="{FF2B5EF4-FFF2-40B4-BE49-F238E27FC236}">
                    <a16:creationId xmlns:a16="http://schemas.microsoft.com/office/drawing/2014/main" id="{E7F767F4-1288-7CAD-6BA0-18AD9130F4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521204" y="3988362"/>
                <a:ext cx="226800" cy="26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9" name="Encre 58">
                <a:extLst>
                  <a:ext uri="{FF2B5EF4-FFF2-40B4-BE49-F238E27FC236}">
                    <a16:creationId xmlns:a16="http://schemas.microsoft.com/office/drawing/2014/main" id="{944CD1CE-F984-9CD5-1367-EB607932F11F}"/>
                  </a:ext>
                </a:extLst>
              </p14:cNvPr>
              <p14:cNvContentPartPr/>
              <p14:nvPr/>
            </p14:nvContentPartPr>
            <p14:xfrm>
              <a:off x="11861564" y="4083019"/>
              <a:ext cx="161640" cy="122040"/>
            </p14:xfrm>
          </p:contentPart>
        </mc:Choice>
        <mc:Fallback xmlns="">
          <p:pic>
            <p:nvPicPr>
              <p:cNvPr id="59" name="Encre 58">
                <a:extLst>
                  <a:ext uri="{FF2B5EF4-FFF2-40B4-BE49-F238E27FC236}">
                    <a16:creationId xmlns:a16="http://schemas.microsoft.com/office/drawing/2014/main" id="{944CD1CE-F984-9CD5-1367-EB607932F11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846049" y="4067539"/>
                <a:ext cx="192308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0" name="Encre 60">
                <a:extLst>
                  <a:ext uri="{FF2B5EF4-FFF2-40B4-BE49-F238E27FC236}">
                    <a16:creationId xmlns:a16="http://schemas.microsoft.com/office/drawing/2014/main" id="{DBAE7E53-3DBE-8594-5CBC-95EA933B9EFF}"/>
                  </a:ext>
                </a:extLst>
              </p14:cNvPr>
              <p14:cNvContentPartPr/>
              <p14:nvPr/>
            </p14:nvContentPartPr>
            <p14:xfrm>
              <a:off x="10203404" y="3898699"/>
              <a:ext cx="1471680" cy="433440"/>
            </p14:xfrm>
          </p:contentPart>
        </mc:Choice>
        <mc:Fallback xmlns="">
          <p:pic>
            <p:nvPicPr>
              <p:cNvPr id="60" name="Encre 60">
                <a:extLst>
                  <a:ext uri="{FF2B5EF4-FFF2-40B4-BE49-F238E27FC236}">
                    <a16:creationId xmlns:a16="http://schemas.microsoft.com/office/drawing/2014/main" id="{DBAE7E53-3DBE-8594-5CBC-95EA933B9EF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87920" y="3883232"/>
                <a:ext cx="1502287" cy="464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3" name="Encre 63">
                <a:extLst>
                  <a:ext uri="{FF2B5EF4-FFF2-40B4-BE49-F238E27FC236}">
                    <a16:creationId xmlns:a16="http://schemas.microsoft.com/office/drawing/2014/main" id="{E85FE0C8-A984-606A-8A55-A15B028D2326}"/>
                  </a:ext>
                </a:extLst>
              </p14:cNvPr>
              <p14:cNvContentPartPr/>
              <p14:nvPr/>
            </p14:nvContentPartPr>
            <p14:xfrm>
              <a:off x="6922724" y="4728859"/>
              <a:ext cx="222480" cy="206640"/>
            </p14:xfrm>
          </p:contentPart>
        </mc:Choice>
        <mc:Fallback xmlns="">
          <p:pic>
            <p:nvPicPr>
              <p:cNvPr id="63" name="Encre 63">
                <a:extLst>
                  <a:ext uri="{FF2B5EF4-FFF2-40B4-BE49-F238E27FC236}">
                    <a16:creationId xmlns:a16="http://schemas.microsoft.com/office/drawing/2014/main" id="{E85FE0C8-A984-606A-8A55-A15B028D232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07244" y="4713406"/>
                <a:ext cx="253080" cy="237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8" name="Encre 68">
                <a:extLst>
                  <a:ext uri="{FF2B5EF4-FFF2-40B4-BE49-F238E27FC236}">
                    <a16:creationId xmlns:a16="http://schemas.microsoft.com/office/drawing/2014/main" id="{063A6496-46F1-1510-6086-E6828D08D0BD}"/>
                  </a:ext>
                </a:extLst>
              </p14:cNvPr>
              <p14:cNvContentPartPr/>
              <p14:nvPr/>
            </p14:nvContentPartPr>
            <p14:xfrm>
              <a:off x="7594844" y="4585939"/>
              <a:ext cx="444960" cy="328320"/>
            </p14:xfrm>
          </p:contentPart>
        </mc:Choice>
        <mc:Fallback xmlns="">
          <p:pic>
            <p:nvPicPr>
              <p:cNvPr id="68" name="Encre 68">
                <a:extLst>
                  <a:ext uri="{FF2B5EF4-FFF2-40B4-BE49-F238E27FC236}">
                    <a16:creationId xmlns:a16="http://schemas.microsoft.com/office/drawing/2014/main" id="{063A6496-46F1-1510-6086-E6828D08D0B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79364" y="4570476"/>
                <a:ext cx="475560" cy="358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2" name="Encre 72">
                <a:extLst>
                  <a:ext uri="{FF2B5EF4-FFF2-40B4-BE49-F238E27FC236}">
                    <a16:creationId xmlns:a16="http://schemas.microsoft.com/office/drawing/2014/main" id="{2062D3C1-030E-B2E2-A8A2-D52903850DFF}"/>
                  </a:ext>
                </a:extLst>
              </p14:cNvPr>
              <p14:cNvContentPartPr/>
              <p14:nvPr/>
            </p14:nvContentPartPr>
            <p14:xfrm>
              <a:off x="8282804" y="4623019"/>
              <a:ext cx="572040" cy="169560"/>
            </p14:xfrm>
          </p:contentPart>
        </mc:Choice>
        <mc:Fallback xmlns="">
          <p:pic>
            <p:nvPicPr>
              <p:cNvPr id="72" name="Encre 72">
                <a:extLst>
                  <a:ext uri="{FF2B5EF4-FFF2-40B4-BE49-F238E27FC236}">
                    <a16:creationId xmlns:a16="http://schemas.microsoft.com/office/drawing/2014/main" id="{2062D3C1-030E-B2E2-A8A2-D52903850D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67324" y="4607572"/>
                <a:ext cx="602640" cy="200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0" name="Encre 80">
                <a:extLst>
                  <a:ext uri="{FF2B5EF4-FFF2-40B4-BE49-F238E27FC236}">
                    <a16:creationId xmlns:a16="http://schemas.microsoft.com/office/drawing/2014/main" id="{DAE95636-B6D5-365E-CB6F-AE8BD98E018F}"/>
                  </a:ext>
                </a:extLst>
              </p14:cNvPr>
              <p14:cNvContentPartPr/>
              <p14:nvPr/>
            </p14:nvContentPartPr>
            <p14:xfrm>
              <a:off x="5563364" y="5379739"/>
              <a:ext cx="915120" cy="227880"/>
            </p14:xfrm>
          </p:contentPart>
        </mc:Choice>
        <mc:Fallback xmlns="">
          <p:pic>
            <p:nvPicPr>
              <p:cNvPr id="80" name="Encre 80">
                <a:extLst>
                  <a:ext uri="{FF2B5EF4-FFF2-40B4-BE49-F238E27FC236}">
                    <a16:creationId xmlns:a16="http://schemas.microsoft.com/office/drawing/2014/main" id="{DAE95636-B6D5-365E-CB6F-AE8BD98E018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47884" y="5364259"/>
                <a:ext cx="9457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8" name="Encre 87">
                <a:extLst>
                  <a:ext uri="{FF2B5EF4-FFF2-40B4-BE49-F238E27FC236}">
                    <a16:creationId xmlns:a16="http://schemas.microsoft.com/office/drawing/2014/main" id="{D016A6A2-AA0C-A250-2FA0-6B957A6351F1}"/>
                  </a:ext>
                </a:extLst>
              </p14:cNvPr>
              <p14:cNvContentPartPr/>
              <p14:nvPr/>
            </p14:nvContentPartPr>
            <p14:xfrm>
              <a:off x="8277404" y="5988139"/>
              <a:ext cx="212040" cy="106200"/>
            </p14:xfrm>
          </p:contentPart>
        </mc:Choice>
        <mc:Fallback xmlns="">
          <p:pic>
            <p:nvPicPr>
              <p:cNvPr id="88" name="Encre 87">
                <a:extLst>
                  <a:ext uri="{FF2B5EF4-FFF2-40B4-BE49-F238E27FC236}">
                    <a16:creationId xmlns:a16="http://schemas.microsoft.com/office/drawing/2014/main" id="{D016A6A2-AA0C-A250-2FA0-6B957A6351F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261898" y="5972659"/>
                <a:ext cx="242692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9" name="Encre 88">
                <a:extLst>
                  <a:ext uri="{FF2B5EF4-FFF2-40B4-BE49-F238E27FC236}">
                    <a16:creationId xmlns:a16="http://schemas.microsoft.com/office/drawing/2014/main" id="{66B6BB4D-7BA3-EB8B-8618-31DDA0237FB8}"/>
                  </a:ext>
                </a:extLst>
              </p14:cNvPr>
              <p14:cNvContentPartPr/>
              <p14:nvPr/>
            </p14:nvContentPartPr>
            <p14:xfrm>
              <a:off x="8377844" y="5665579"/>
              <a:ext cx="63720" cy="79560"/>
            </p14:xfrm>
          </p:contentPart>
        </mc:Choice>
        <mc:Fallback xmlns="">
          <p:pic>
            <p:nvPicPr>
              <p:cNvPr id="89" name="Encre 88">
                <a:extLst>
                  <a:ext uri="{FF2B5EF4-FFF2-40B4-BE49-F238E27FC236}">
                    <a16:creationId xmlns:a16="http://schemas.microsoft.com/office/drawing/2014/main" id="{66B6BB4D-7BA3-EB8B-8618-31DDA0237FB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62364" y="5650099"/>
                <a:ext cx="943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6" name="Encre 98">
                <a:extLst>
                  <a:ext uri="{FF2B5EF4-FFF2-40B4-BE49-F238E27FC236}">
                    <a16:creationId xmlns:a16="http://schemas.microsoft.com/office/drawing/2014/main" id="{62063998-F3C8-9944-CD4C-8175E154C6A9}"/>
                  </a:ext>
                </a:extLst>
              </p14:cNvPr>
              <p14:cNvContentPartPr/>
              <p14:nvPr/>
            </p14:nvContentPartPr>
            <p14:xfrm>
              <a:off x="8981204" y="5587099"/>
              <a:ext cx="873360" cy="655200"/>
            </p14:xfrm>
          </p:contentPart>
        </mc:Choice>
        <mc:Fallback xmlns="">
          <p:pic>
            <p:nvPicPr>
              <p:cNvPr id="96" name="Encre 98">
                <a:extLst>
                  <a:ext uri="{FF2B5EF4-FFF2-40B4-BE49-F238E27FC236}">
                    <a16:creationId xmlns:a16="http://schemas.microsoft.com/office/drawing/2014/main" id="{62063998-F3C8-9944-CD4C-8175E154C6A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965730" y="5571619"/>
                <a:ext cx="903947" cy="6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7" name="Encre 98">
                <a:extLst>
                  <a:ext uri="{FF2B5EF4-FFF2-40B4-BE49-F238E27FC236}">
                    <a16:creationId xmlns:a16="http://schemas.microsoft.com/office/drawing/2014/main" id="{7EF7F2F7-CFE9-13C7-B4BF-0701FF638047}"/>
                  </a:ext>
                </a:extLst>
              </p14:cNvPr>
              <p14:cNvContentPartPr/>
              <p14:nvPr/>
            </p14:nvContentPartPr>
            <p14:xfrm>
              <a:off x="7076084" y="5718139"/>
              <a:ext cx="862920" cy="407880"/>
            </p14:xfrm>
          </p:contentPart>
        </mc:Choice>
        <mc:Fallback xmlns="">
          <p:pic>
            <p:nvPicPr>
              <p:cNvPr id="97" name="Encre 98">
                <a:extLst>
                  <a:ext uri="{FF2B5EF4-FFF2-40B4-BE49-F238E27FC236}">
                    <a16:creationId xmlns:a16="http://schemas.microsoft.com/office/drawing/2014/main" id="{7EF7F2F7-CFE9-13C7-B4BF-0701FF63804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060604" y="5702659"/>
                <a:ext cx="89352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8" name="Encre 98">
                <a:extLst>
                  <a:ext uri="{FF2B5EF4-FFF2-40B4-BE49-F238E27FC236}">
                    <a16:creationId xmlns:a16="http://schemas.microsoft.com/office/drawing/2014/main" id="{A639409E-7CBF-06A7-45B1-5C7C5E4CCEE1}"/>
                  </a:ext>
                </a:extLst>
              </p14:cNvPr>
              <p14:cNvContentPartPr/>
              <p14:nvPr/>
            </p14:nvContentPartPr>
            <p14:xfrm>
              <a:off x="6473084" y="5823979"/>
              <a:ext cx="238320" cy="331920"/>
            </p14:xfrm>
          </p:contentPart>
        </mc:Choice>
        <mc:Fallback xmlns="">
          <p:pic>
            <p:nvPicPr>
              <p:cNvPr id="98" name="Encre 98">
                <a:extLst>
                  <a:ext uri="{FF2B5EF4-FFF2-40B4-BE49-F238E27FC236}">
                    <a16:creationId xmlns:a16="http://schemas.microsoft.com/office/drawing/2014/main" id="{A639409E-7CBF-06A7-45B1-5C7C5E4CCEE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57627" y="5808499"/>
                <a:ext cx="268874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5" name="Encre 36">
                <a:extLst>
                  <a:ext uri="{FF2B5EF4-FFF2-40B4-BE49-F238E27FC236}">
                    <a16:creationId xmlns:a16="http://schemas.microsoft.com/office/drawing/2014/main" id="{62F43E45-68D2-56DB-168A-F0933D937E7A}"/>
                  </a:ext>
                </a:extLst>
              </p14:cNvPr>
              <p14:cNvContentPartPr/>
              <p14:nvPr/>
            </p14:nvContentPartPr>
            <p14:xfrm>
              <a:off x="3062651" y="2741936"/>
              <a:ext cx="333360" cy="338400"/>
            </p14:xfrm>
          </p:contentPart>
        </mc:Choice>
        <mc:Fallback xmlns="">
          <p:pic>
            <p:nvPicPr>
              <p:cNvPr id="35" name="Encre 36">
                <a:extLst>
                  <a:ext uri="{FF2B5EF4-FFF2-40B4-BE49-F238E27FC236}">
                    <a16:creationId xmlns:a16="http://schemas.microsoft.com/office/drawing/2014/main" id="{62F43E45-68D2-56DB-168A-F0933D937E7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47154" y="2726472"/>
                <a:ext cx="363993" cy="368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Encre 36">
                <a:extLst>
                  <a:ext uri="{FF2B5EF4-FFF2-40B4-BE49-F238E27FC236}">
                    <a16:creationId xmlns:a16="http://schemas.microsoft.com/office/drawing/2014/main" id="{C32F991F-B528-45BB-3814-E371B59B50C3}"/>
                  </a:ext>
                </a:extLst>
              </p14:cNvPr>
              <p14:cNvContentPartPr/>
              <p14:nvPr/>
            </p14:nvContentPartPr>
            <p14:xfrm>
              <a:off x="2745851" y="2821136"/>
              <a:ext cx="211680" cy="217080"/>
            </p14:xfrm>
          </p:contentPart>
        </mc:Choice>
        <mc:Fallback xmlns="">
          <p:pic>
            <p:nvPicPr>
              <p:cNvPr id="36" name="Encre 36">
                <a:extLst>
                  <a:ext uri="{FF2B5EF4-FFF2-40B4-BE49-F238E27FC236}">
                    <a16:creationId xmlns:a16="http://schemas.microsoft.com/office/drawing/2014/main" id="{C32F991F-B528-45BB-3814-E371B59B50C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30371" y="2805630"/>
                <a:ext cx="242280" cy="247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7" name="Encre 36">
                <a:extLst>
                  <a:ext uri="{FF2B5EF4-FFF2-40B4-BE49-F238E27FC236}">
                    <a16:creationId xmlns:a16="http://schemas.microsoft.com/office/drawing/2014/main" id="{85122814-414B-1669-7295-F75968638563}"/>
                  </a:ext>
                </a:extLst>
              </p14:cNvPr>
              <p14:cNvContentPartPr/>
              <p14:nvPr/>
            </p14:nvContentPartPr>
            <p14:xfrm>
              <a:off x="2740451" y="2926976"/>
              <a:ext cx="100800" cy="106200"/>
            </p14:xfrm>
          </p:contentPart>
        </mc:Choice>
        <mc:Fallback xmlns="">
          <p:pic>
            <p:nvPicPr>
              <p:cNvPr id="37" name="Encre 36">
                <a:extLst>
                  <a:ext uri="{FF2B5EF4-FFF2-40B4-BE49-F238E27FC236}">
                    <a16:creationId xmlns:a16="http://schemas.microsoft.com/office/drawing/2014/main" id="{85122814-414B-1669-7295-F7596863856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24971" y="2911496"/>
                <a:ext cx="1314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0" name="Encre 74">
                <a:extLst>
                  <a:ext uri="{FF2B5EF4-FFF2-40B4-BE49-F238E27FC236}">
                    <a16:creationId xmlns:a16="http://schemas.microsoft.com/office/drawing/2014/main" id="{50818779-B7C3-DEBD-9030-CB45C116C7F9}"/>
                  </a:ext>
                </a:extLst>
              </p14:cNvPr>
              <p14:cNvContentPartPr/>
              <p14:nvPr/>
            </p14:nvContentPartPr>
            <p14:xfrm>
              <a:off x="9514093" y="6169830"/>
              <a:ext cx="587880" cy="269640"/>
            </p14:xfrm>
          </p:contentPart>
        </mc:Choice>
        <mc:Fallback xmlns="">
          <p:pic>
            <p:nvPicPr>
              <p:cNvPr id="70" name="Encre 74">
                <a:extLst>
                  <a:ext uri="{FF2B5EF4-FFF2-40B4-BE49-F238E27FC236}">
                    <a16:creationId xmlns:a16="http://schemas.microsoft.com/office/drawing/2014/main" id="{50818779-B7C3-DEBD-9030-CB45C116C7F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498604" y="6154350"/>
                <a:ext cx="618499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1" name="Encre 74">
                <a:extLst>
                  <a:ext uri="{FF2B5EF4-FFF2-40B4-BE49-F238E27FC236}">
                    <a16:creationId xmlns:a16="http://schemas.microsoft.com/office/drawing/2014/main" id="{7CCEBF14-6050-47AE-D2A7-6713ABA1EDC0}"/>
                  </a:ext>
                </a:extLst>
              </p14:cNvPr>
              <p14:cNvContentPartPr/>
              <p14:nvPr/>
            </p14:nvContentPartPr>
            <p14:xfrm>
              <a:off x="8704453" y="6243990"/>
              <a:ext cx="551160" cy="203760"/>
            </p14:xfrm>
          </p:contentPart>
        </mc:Choice>
        <mc:Fallback xmlns="">
          <p:pic>
            <p:nvPicPr>
              <p:cNvPr id="71" name="Encre 74">
                <a:extLst>
                  <a:ext uri="{FF2B5EF4-FFF2-40B4-BE49-F238E27FC236}">
                    <a16:creationId xmlns:a16="http://schemas.microsoft.com/office/drawing/2014/main" id="{7CCEBF14-6050-47AE-D2A7-6713ABA1EDC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688963" y="6228537"/>
                <a:ext cx="581780" cy="234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3" name="Encre 74">
                <a:extLst>
                  <a:ext uri="{FF2B5EF4-FFF2-40B4-BE49-F238E27FC236}">
                    <a16:creationId xmlns:a16="http://schemas.microsoft.com/office/drawing/2014/main" id="{08CAF907-F403-0943-1C39-C473B79B0A44}"/>
                  </a:ext>
                </a:extLst>
              </p14:cNvPr>
              <p14:cNvContentPartPr/>
              <p14:nvPr/>
            </p14:nvContentPartPr>
            <p14:xfrm>
              <a:off x="7810213" y="6222750"/>
              <a:ext cx="566640" cy="412920"/>
            </p14:xfrm>
          </p:contentPart>
        </mc:Choice>
        <mc:Fallback xmlns="">
          <p:pic>
            <p:nvPicPr>
              <p:cNvPr id="73" name="Encre 74">
                <a:extLst>
                  <a:ext uri="{FF2B5EF4-FFF2-40B4-BE49-F238E27FC236}">
                    <a16:creationId xmlns:a16="http://schemas.microsoft.com/office/drawing/2014/main" id="{08CAF907-F403-0943-1C39-C473B79B0A4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794733" y="6207270"/>
                <a:ext cx="59724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4" name="Encre 74">
                <a:extLst>
                  <a:ext uri="{FF2B5EF4-FFF2-40B4-BE49-F238E27FC236}">
                    <a16:creationId xmlns:a16="http://schemas.microsoft.com/office/drawing/2014/main" id="{752F282A-9C50-B8AD-076C-29FA4A3738DB}"/>
                  </a:ext>
                </a:extLst>
              </p14:cNvPr>
              <p14:cNvContentPartPr/>
              <p14:nvPr/>
            </p14:nvContentPartPr>
            <p14:xfrm>
              <a:off x="6868453" y="6318150"/>
              <a:ext cx="704160" cy="243720"/>
            </p14:xfrm>
          </p:contentPart>
        </mc:Choice>
        <mc:Fallback xmlns="">
          <p:pic>
            <p:nvPicPr>
              <p:cNvPr id="74" name="Encre 74">
                <a:extLst>
                  <a:ext uri="{FF2B5EF4-FFF2-40B4-BE49-F238E27FC236}">
                    <a16:creationId xmlns:a16="http://schemas.microsoft.com/office/drawing/2014/main" id="{752F282A-9C50-B8AD-076C-29FA4A3738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52973" y="6302670"/>
                <a:ext cx="7347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9" name="Encre 108">
                <a:extLst>
                  <a:ext uri="{FF2B5EF4-FFF2-40B4-BE49-F238E27FC236}">
                    <a16:creationId xmlns:a16="http://schemas.microsoft.com/office/drawing/2014/main" id="{813E5A6B-3956-D8F2-9AD5-123AA819C872}"/>
                  </a:ext>
                </a:extLst>
              </p14:cNvPr>
              <p14:cNvContentPartPr/>
              <p14:nvPr/>
            </p14:nvContentPartPr>
            <p14:xfrm>
              <a:off x="1148013" y="3108400"/>
              <a:ext cx="4115520" cy="3414960"/>
            </p14:xfrm>
          </p:contentPart>
        </mc:Choice>
        <mc:Fallback xmlns="">
          <p:pic>
            <p:nvPicPr>
              <p:cNvPr id="109" name="Encre 108">
                <a:extLst>
                  <a:ext uri="{FF2B5EF4-FFF2-40B4-BE49-F238E27FC236}">
                    <a16:creationId xmlns:a16="http://schemas.microsoft.com/office/drawing/2014/main" id="{813E5A6B-3956-D8F2-9AD5-123AA819C87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32534" y="3092922"/>
                <a:ext cx="4146117" cy="34455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Problème du sac à dos : formulation récursive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B4CB354D-FAF7-D3AD-D493-A7A1594151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9136" y="2002676"/>
              <a:ext cx="3112028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778007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240330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B4CB354D-FAF7-D3AD-D493-A7A1594151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9136" y="2002676"/>
              <a:ext cx="3112028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778007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240330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3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r="-2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r="-1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r="-781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0000" r="-3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0000" r="-2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0000" r="-1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0000" r="-3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0000" r="-2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0000" r="-1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0000" r="-3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00000" r="-2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00000" r="-1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0000" r="-3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00" r="-2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00000" r="-1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ZoneTexte 38">
            <a:extLst>
              <a:ext uri="{FF2B5EF4-FFF2-40B4-BE49-F238E27FC236}">
                <a16:creationId xmlns:a16="http://schemas.microsoft.com/office/drawing/2014/main" id="{4BA22B15-8D60-1C15-4CF7-493BC088B03C}"/>
              </a:ext>
            </a:extLst>
          </p:cNvPr>
          <p:cNvSpPr txBox="1"/>
          <p:nvPr/>
        </p:nvSpPr>
        <p:spPr>
          <a:xfrm>
            <a:off x="242183" y="4742249"/>
            <a:ext cx="30475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profits = [1, 2, 5, 6]</a:t>
            </a:r>
          </a:p>
          <a:p>
            <a:r>
              <a:rPr lang="en-US">
                <a:latin typeface="Consolas" panose="020B0609020204030204" pitchFamily="49" charset="0"/>
              </a:rPr>
              <a:t>Weights = [2, 3, 4, 5]</a:t>
            </a:r>
          </a:p>
          <a:p>
            <a:r>
              <a:rPr lang="en-US">
                <a:latin typeface="Consolas" panose="020B0609020204030204" pitchFamily="49" charset="0"/>
              </a:rPr>
              <a:t>C = 8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258CCBF-065A-F690-EDC6-B3217E2C7D15}"/>
              </a:ext>
            </a:extLst>
          </p:cNvPr>
          <p:cNvSpPr txBox="1"/>
          <p:nvPr/>
        </p:nvSpPr>
        <p:spPr>
          <a:xfrm>
            <a:off x="251997" y="4332139"/>
            <a:ext cx="1119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/>
              <a:t>Capacité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DACDECDF-5960-C279-44C2-1E2D48EEB5D4}"/>
                  </a:ext>
                </a:extLst>
              </p:cNvPr>
              <p:cNvSpPr txBox="1"/>
              <p:nvPr/>
            </p:nvSpPr>
            <p:spPr>
              <a:xfrm>
                <a:off x="1252756" y="4338828"/>
                <a:ext cx="8151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DACDECDF-5960-C279-44C2-1E2D48EEB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56" y="4338828"/>
                <a:ext cx="8151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Encre 12">
                <a:extLst>
                  <a:ext uri="{FF2B5EF4-FFF2-40B4-BE49-F238E27FC236}">
                    <a16:creationId xmlns:a16="http://schemas.microsoft.com/office/drawing/2014/main" id="{44FBC80A-61D9-1B2A-EDBA-F5716EFC2813}"/>
                  </a:ext>
                </a:extLst>
              </p14:cNvPr>
              <p14:cNvContentPartPr/>
              <p14:nvPr/>
            </p14:nvContentPartPr>
            <p14:xfrm>
              <a:off x="3853916" y="2000925"/>
              <a:ext cx="601409" cy="362458"/>
            </p14:xfrm>
          </p:contentPart>
        </mc:Choice>
        <mc:Fallback xmlns="">
          <p:pic>
            <p:nvPicPr>
              <p:cNvPr id="11" name="Encre 12">
                <a:extLst>
                  <a:ext uri="{FF2B5EF4-FFF2-40B4-BE49-F238E27FC236}">
                    <a16:creationId xmlns:a16="http://schemas.microsoft.com/office/drawing/2014/main" id="{44FBC80A-61D9-1B2A-EDBA-F5716EFC28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8431" y="1985448"/>
                <a:ext cx="632020" cy="393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Encre 28">
                <a:extLst>
                  <a:ext uri="{FF2B5EF4-FFF2-40B4-BE49-F238E27FC236}">
                    <a16:creationId xmlns:a16="http://schemas.microsoft.com/office/drawing/2014/main" id="{AA4B3F30-7C49-815A-60F8-2A916958664F}"/>
                  </a:ext>
                </a:extLst>
              </p14:cNvPr>
              <p14:cNvContentPartPr/>
              <p14:nvPr/>
            </p14:nvContentPartPr>
            <p14:xfrm>
              <a:off x="5546729" y="1901602"/>
              <a:ext cx="368504" cy="541815"/>
            </p14:xfrm>
          </p:contentPart>
        </mc:Choice>
        <mc:Fallback xmlns="">
          <p:pic>
            <p:nvPicPr>
              <p:cNvPr id="26" name="Encre 28">
                <a:extLst>
                  <a:ext uri="{FF2B5EF4-FFF2-40B4-BE49-F238E27FC236}">
                    <a16:creationId xmlns:a16="http://schemas.microsoft.com/office/drawing/2014/main" id="{AA4B3F30-7C49-815A-60F8-2A91695866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31240" y="1886122"/>
                <a:ext cx="399123" cy="572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Encre 28">
                <a:extLst>
                  <a:ext uri="{FF2B5EF4-FFF2-40B4-BE49-F238E27FC236}">
                    <a16:creationId xmlns:a16="http://schemas.microsoft.com/office/drawing/2014/main" id="{A3A19E37-3B5E-0C97-B06A-A1016F649AA2}"/>
                  </a:ext>
                </a:extLst>
              </p14:cNvPr>
              <p14:cNvContentPartPr/>
              <p14:nvPr/>
            </p14:nvContentPartPr>
            <p14:xfrm>
              <a:off x="5005201" y="2081248"/>
              <a:ext cx="368216" cy="277529"/>
            </p14:xfrm>
          </p:contentPart>
        </mc:Choice>
        <mc:Fallback xmlns="">
          <p:pic>
            <p:nvPicPr>
              <p:cNvPr id="27" name="Encre 28">
                <a:extLst>
                  <a:ext uri="{FF2B5EF4-FFF2-40B4-BE49-F238E27FC236}">
                    <a16:creationId xmlns:a16="http://schemas.microsoft.com/office/drawing/2014/main" id="{A3A19E37-3B5E-0C97-B06A-A1016F649A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89739" y="2065790"/>
                <a:ext cx="398781" cy="308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Encre 28">
                <a:extLst>
                  <a:ext uri="{FF2B5EF4-FFF2-40B4-BE49-F238E27FC236}">
                    <a16:creationId xmlns:a16="http://schemas.microsoft.com/office/drawing/2014/main" id="{47A32845-6660-2407-23EC-B00CD3F96183}"/>
                  </a:ext>
                </a:extLst>
              </p14:cNvPr>
              <p14:cNvContentPartPr/>
              <p14:nvPr/>
            </p14:nvContentPartPr>
            <p14:xfrm>
              <a:off x="4590347" y="2053898"/>
              <a:ext cx="190874" cy="321865"/>
            </p14:xfrm>
          </p:contentPart>
        </mc:Choice>
        <mc:Fallback xmlns="">
          <p:pic>
            <p:nvPicPr>
              <p:cNvPr id="28" name="Encre 28">
                <a:extLst>
                  <a:ext uri="{FF2B5EF4-FFF2-40B4-BE49-F238E27FC236}">
                    <a16:creationId xmlns:a16="http://schemas.microsoft.com/office/drawing/2014/main" id="{47A32845-6660-2407-23EC-B00CD3F961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74861" y="2038417"/>
                <a:ext cx="221486" cy="352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0" name="Encre 50">
                <a:extLst>
                  <a:ext uri="{FF2B5EF4-FFF2-40B4-BE49-F238E27FC236}">
                    <a16:creationId xmlns:a16="http://schemas.microsoft.com/office/drawing/2014/main" id="{E7F767F4-1288-7CAD-6BA0-18AD9130F429}"/>
                  </a:ext>
                </a:extLst>
              </p14:cNvPr>
              <p14:cNvContentPartPr/>
              <p14:nvPr/>
            </p14:nvContentPartPr>
            <p14:xfrm>
              <a:off x="4586605" y="2599776"/>
              <a:ext cx="156902" cy="190586"/>
            </p14:xfrm>
          </p:contentPart>
        </mc:Choice>
        <mc:Fallback xmlns="">
          <p:pic>
            <p:nvPicPr>
              <p:cNvPr id="50" name="Encre 50">
                <a:extLst>
                  <a:ext uri="{FF2B5EF4-FFF2-40B4-BE49-F238E27FC236}">
                    <a16:creationId xmlns:a16="http://schemas.microsoft.com/office/drawing/2014/main" id="{E7F767F4-1288-7CAD-6BA0-18AD9130F42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1131" y="2584313"/>
                <a:ext cx="187491" cy="221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" name="Encre 58">
                <a:extLst>
                  <a:ext uri="{FF2B5EF4-FFF2-40B4-BE49-F238E27FC236}">
                    <a16:creationId xmlns:a16="http://schemas.microsoft.com/office/drawing/2014/main" id="{944CD1CE-F984-9CD5-1367-EB607932F11F}"/>
                  </a:ext>
                </a:extLst>
              </p14:cNvPr>
              <p14:cNvContentPartPr/>
              <p14:nvPr/>
            </p14:nvContentPartPr>
            <p14:xfrm>
              <a:off x="6445820" y="2663112"/>
              <a:ext cx="129264" cy="97596"/>
            </p14:xfrm>
          </p:contentPart>
        </mc:Choice>
        <mc:Fallback xmlns="">
          <p:pic>
            <p:nvPicPr>
              <p:cNvPr id="59" name="Encre 58">
                <a:extLst>
                  <a:ext uri="{FF2B5EF4-FFF2-40B4-BE49-F238E27FC236}">
                    <a16:creationId xmlns:a16="http://schemas.microsoft.com/office/drawing/2014/main" id="{944CD1CE-F984-9CD5-1367-EB607932F11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30294" y="2647626"/>
                <a:ext cx="159955" cy="128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" name="Encre 60">
                <a:extLst>
                  <a:ext uri="{FF2B5EF4-FFF2-40B4-BE49-F238E27FC236}">
                    <a16:creationId xmlns:a16="http://schemas.microsoft.com/office/drawing/2014/main" id="{DBAE7E53-3DBE-8594-5CBC-95EA933B9EFF}"/>
                  </a:ext>
                </a:extLst>
              </p14:cNvPr>
              <p14:cNvContentPartPr/>
              <p14:nvPr/>
            </p14:nvContentPartPr>
            <p14:xfrm>
              <a:off x="5119783" y="2515711"/>
              <a:ext cx="1176908" cy="346624"/>
            </p14:xfrm>
          </p:contentPart>
        </mc:Choice>
        <mc:Fallback xmlns="">
          <p:pic>
            <p:nvPicPr>
              <p:cNvPr id="60" name="Encre 60">
                <a:extLst>
                  <a:ext uri="{FF2B5EF4-FFF2-40B4-BE49-F238E27FC236}">
                    <a16:creationId xmlns:a16="http://schemas.microsoft.com/office/drawing/2014/main" id="{DBAE7E53-3DBE-8594-5CBC-95EA933B9E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04302" y="2500250"/>
                <a:ext cx="1207510" cy="377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" name="Encre 63">
                <a:extLst>
                  <a:ext uri="{FF2B5EF4-FFF2-40B4-BE49-F238E27FC236}">
                    <a16:creationId xmlns:a16="http://schemas.microsoft.com/office/drawing/2014/main" id="{E85FE0C8-A984-606A-8A55-A15B028D2326}"/>
                  </a:ext>
                </a:extLst>
              </p14:cNvPr>
              <p14:cNvContentPartPr/>
              <p14:nvPr/>
            </p14:nvContentPartPr>
            <p14:xfrm>
              <a:off x="5585594" y="3075621"/>
              <a:ext cx="177918" cy="165251"/>
            </p14:xfrm>
          </p:contentPart>
        </mc:Choice>
        <mc:Fallback xmlns="">
          <p:pic>
            <p:nvPicPr>
              <p:cNvPr id="63" name="Encre 63">
                <a:extLst>
                  <a:ext uri="{FF2B5EF4-FFF2-40B4-BE49-F238E27FC236}">
                    <a16:creationId xmlns:a16="http://schemas.microsoft.com/office/drawing/2014/main" id="{E85FE0C8-A984-606A-8A55-A15B028D232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70107" y="3060174"/>
                <a:ext cx="208531" cy="195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8" name="Encre 68">
                <a:extLst>
                  <a:ext uri="{FF2B5EF4-FFF2-40B4-BE49-F238E27FC236}">
                    <a16:creationId xmlns:a16="http://schemas.microsoft.com/office/drawing/2014/main" id="{063A6496-46F1-1510-6086-E6828D08D0BD}"/>
                  </a:ext>
                </a:extLst>
              </p14:cNvPr>
              <p14:cNvContentPartPr/>
              <p14:nvPr/>
            </p14:nvContentPartPr>
            <p14:xfrm>
              <a:off x="6123092" y="2961327"/>
              <a:ext cx="355836" cy="262559"/>
            </p14:xfrm>
          </p:contentPart>
        </mc:Choice>
        <mc:Fallback xmlns="">
          <p:pic>
            <p:nvPicPr>
              <p:cNvPr id="68" name="Encre 68">
                <a:extLst>
                  <a:ext uri="{FF2B5EF4-FFF2-40B4-BE49-F238E27FC236}">
                    <a16:creationId xmlns:a16="http://schemas.microsoft.com/office/drawing/2014/main" id="{063A6496-46F1-1510-6086-E6828D08D0B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07621" y="2945861"/>
                <a:ext cx="386418" cy="293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2" name="Encre 72">
                <a:extLst>
                  <a:ext uri="{FF2B5EF4-FFF2-40B4-BE49-F238E27FC236}">
                    <a16:creationId xmlns:a16="http://schemas.microsoft.com/office/drawing/2014/main" id="{2062D3C1-030E-B2E2-A8A2-D52903850DFF}"/>
                  </a:ext>
                </a:extLst>
              </p14:cNvPr>
              <p14:cNvContentPartPr/>
              <p14:nvPr/>
            </p14:nvContentPartPr>
            <p14:xfrm>
              <a:off x="6673256" y="2990979"/>
              <a:ext cx="457462" cy="135598"/>
            </p14:xfrm>
          </p:contentPart>
        </mc:Choice>
        <mc:Fallback xmlns="">
          <p:pic>
            <p:nvPicPr>
              <p:cNvPr id="72" name="Encre 72">
                <a:extLst>
                  <a:ext uri="{FF2B5EF4-FFF2-40B4-BE49-F238E27FC236}">
                    <a16:creationId xmlns:a16="http://schemas.microsoft.com/office/drawing/2014/main" id="{2062D3C1-030E-B2E2-A8A2-D52903850DF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57779" y="2975554"/>
                <a:ext cx="488055" cy="166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0" name="Encre 80">
                <a:extLst>
                  <a:ext uri="{FF2B5EF4-FFF2-40B4-BE49-F238E27FC236}">
                    <a16:creationId xmlns:a16="http://schemas.microsoft.com/office/drawing/2014/main" id="{DAE95636-B6D5-365E-CB6F-AE8BD98E018F}"/>
                  </a:ext>
                </a:extLst>
              </p14:cNvPr>
              <p14:cNvContentPartPr/>
              <p14:nvPr/>
            </p14:nvContentPartPr>
            <p14:xfrm>
              <a:off x="4586605" y="3607082"/>
              <a:ext cx="731825" cy="182237"/>
            </p14:xfrm>
          </p:contentPart>
        </mc:Choice>
        <mc:Fallback xmlns="">
          <p:pic>
            <p:nvPicPr>
              <p:cNvPr id="80" name="Encre 80">
                <a:extLst>
                  <a:ext uri="{FF2B5EF4-FFF2-40B4-BE49-F238E27FC236}">
                    <a16:creationId xmlns:a16="http://schemas.microsoft.com/office/drawing/2014/main" id="{DAE95636-B6D5-365E-CB6F-AE8BD98E018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71126" y="3591595"/>
                <a:ext cx="762423" cy="212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Encre 36">
                <a:extLst>
                  <a:ext uri="{FF2B5EF4-FFF2-40B4-BE49-F238E27FC236}">
                    <a16:creationId xmlns:a16="http://schemas.microsoft.com/office/drawing/2014/main" id="{62F43E45-68D2-56DB-168A-F0933D937E7A}"/>
                  </a:ext>
                </a:extLst>
              </p14:cNvPr>
              <p14:cNvContentPartPr/>
              <p14:nvPr/>
            </p14:nvContentPartPr>
            <p14:xfrm>
              <a:off x="3062651" y="2741936"/>
              <a:ext cx="333360" cy="338400"/>
            </p14:xfrm>
          </p:contentPart>
        </mc:Choice>
        <mc:Fallback xmlns="">
          <p:pic>
            <p:nvPicPr>
              <p:cNvPr id="35" name="Encre 36">
                <a:extLst>
                  <a:ext uri="{FF2B5EF4-FFF2-40B4-BE49-F238E27FC236}">
                    <a16:creationId xmlns:a16="http://schemas.microsoft.com/office/drawing/2014/main" id="{62F43E45-68D2-56DB-168A-F0933D937E7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47154" y="2726472"/>
                <a:ext cx="363993" cy="368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Encre 36">
                <a:extLst>
                  <a:ext uri="{FF2B5EF4-FFF2-40B4-BE49-F238E27FC236}">
                    <a16:creationId xmlns:a16="http://schemas.microsoft.com/office/drawing/2014/main" id="{C32F991F-B528-45BB-3814-E371B59B50C3}"/>
                  </a:ext>
                </a:extLst>
              </p14:cNvPr>
              <p14:cNvContentPartPr/>
              <p14:nvPr/>
            </p14:nvContentPartPr>
            <p14:xfrm>
              <a:off x="2745851" y="2821136"/>
              <a:ext cx="211680" cy="217080"/>
            </p14:xfrm>
          </p:contentPart>
        </mc:Choice>
        <mc:Fallback xmlns="">
          <p:pic>
            <p:nvPicPr>
              <p:cNvPr id="36" name="Encre 36">
                <a:extLst>
                  <a:ext uri="{FF2B5EF4-FFF2-40B4-BE49-F238E27FC236}">
                    <a16:creationId xmlns:a16="http://schemas.microsoft.com/office/drawing/2014/main" id="{C32F991F-B528-45BB-3814-E371B59B50C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30371" y="2805630"/>
                <a:ext cx="242280" cy="247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Encre 36">
                <a:extLst>
                  <a:ext uri="{FF2B5EF4-FFF2-40B4-BE49-F238E27FC236}">
                    <a16:creationId xmlns:a16="http://schemas.microsoft.com/office/drawing/2014/main" id="{85122814-414B-1669-7295-F75968638563}"/>
                  </a:ext>
                </a:extLst>
              </p14:cNvPr>
              <p14:cNvContentPartPr/>
              <p14:nvPr/>
            </p14:nvContentPartPr>
            <p14:xfrm>
              <a:off x="2740451" y="2926976"/>
              <a:ext cx="100800" cy="106200"/>
            </p14:xfrm>
          </p:contentPart>
        </mc:Choice>
        <mc:Fallback xmlns="">
          <p:pic>
            <p:nvPicPr>
              <p:cNvPr id="37" name="Encre 36">
                <a:extLst>
                  <a:ext uri="{FF2B5EF4-FFF2-40B4-BE49-F238E27FC236}">
                    <a16:creationId xmlns:a16="http://schemas.microsoft.com/office/drawing/2014/main" id="{85122814-414B-1669-7295-F7596863856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24971" y="2911496"/>
                <a:ext cx="1314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8" name="Encre 147">
                <a:extLst>
                  <a:ext uri="{FF2B5EF4-FFF2-40B4-BE49-F238E27FC236}">
                    <a16:creationId xmlns:a16="http://schemas.microsoft.com/office/drawing/2014/main" id="{089A51C7-E1A1-F7CF-D629-884E47E02A80}"/>
                  </a:ext>
                </a:extLst>
              </p14:cNvPr>
              <p14:cNvContentPartPr/>
              <p14:nvPr/>
            </p14:nvContentPartPr>
            <p14:xfrm>
              <a:off x="5064267" y="3436334"/>
              <a:ext cx="5430898" cy="866069"/>
            </p14:xfrm>
          </p:contentPart>
        </mc:Choice>
        <mc:Fallback xmlns="">
          <p:pic>
            <p:nvPicPr>
              <p:cNvPr id="148" name="Encre 147">
                <a:extLst>
                  <a:ext uri="{FF2B5EF4-FFF2-40B4-BE49-F238E27FC236}">
                    <a16:creationId xmlns:a16="http://schemas.microsoft.com/office/drawing/2014/main" id="{089A51C7-E1A1-F7CF-D629-884E47E02A8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48787" y="3420856"/>
                <a:ext cx="5461498" cy="896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9" name="Encre 148">
                <a:extLst>
                  <a:ext uri="{FF2B5EF4-FFF2-40B4-BE49-F238E27FC236}">
                    <a16:creationId xmlns:a16="http://schemas.microsoft.com/office/drawing/2014/main" id="{7C1B1D9B-A151-1F9A-E0DE-546C8D2E1FED}"/>
                  </a:ext>
                </a:extLst>
              </p14:cNvPr>
              <p14:cNvContentPartPr/>
              <p14:nvPr/>
            </p14:nvContentPartPr>
            <p14:xfrm>
              <a:off x="5114273" y="4181451"/>
              <a:ext cx="4578828" cy="644549"/>
            </p14:xfrm>
          </p:contentPart>
        </mc:Choice>
        <mc:Fallback xmlns="">
          <p:pic>
            <p:nvPicPr>
              <p:cNvPr id="149" name="Encre 148">
                <a:extLst>
                  <a:ext uri="{FF2B5EF4-FFF2-40B4-BE49-F238E27FC236}">
                    <a16:creationId xmlns:a16="http://schemas.microsoft.com/office/drawing/2014/main" id="{7C1B1D9B-A151-1F9A-E0DE-546C8D2E1FE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98792" y="4165967"/>
                <a:ext cx="4609430" cy="675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0" name="Encre 170">
                <a:extLst>
                  <a:ext uri="{FF2B5EF4-FFF2-40B4-BE49-F238E27FC236}">
                    <a16:creationId xmlns:a16="http://schemas.microsoft.com/office/drawing/2014/main" id="{3ECBC69C-EB42-A0C1-B2AC-4EC422229C2D}"/>
                  </a:ext>
                </a:extLst>
              </p14:cNvPr>
              <p14:cNvContentPartPr/>
              <p14:nvPr/>
            </p14:nvContentPartPr>
            <p14:xfrm>
              <a:off x="11098350" y="4018736"/>
              <a:ext cx="381600" cy="502920"/>
            </p14:xfrm>
          </p:contentPart>
        </mc:Choice>
        <mc:Fallback xmlns="">
          <p:pic>
            <p:nvPicPr>
              <p:cNvPr id="170" name="Encre 170">
                <a:extLst>
                  <a:ext uri="{FF2B5EF4-FFF2-40B4-BE49-F238E27FC236}">
                    <a16:creationId xmlns:a16="http://schemas.microsoft.com/office/drawing/2014/main" id="{3ECBC69C-EB42-A0C1-B2AC-4EC422229C2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082855" y="4003256"/>
                <a:ext cx="412229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5" name="Encre 175">
                <a:extLst>
                  <a:ext uri="{FF2B5EF4-FFF2-40B4-BE49-F238E27FC236}">
                    <a16:creationId xmlns:a16="http://schemas.microsoft.com/office/drawing/2014/main" id="{A2D48FCC-F75B-3FC3-811A-9F9729CB2D1F}"/>
                  </a:ext>
                </a:extLst>
              </p14:cNvPr>
              <p14:cNvContentPartPr/>
              <p14:nvPr/>
            </p14:nvContentPartPr>
            <p14:xfrm>
              <a:off x="9871470" y="4209176"/>
              <a:ext cx="370080" cy="201600"/>
            </p14:xfrm>
          </p:contentPart>
        </mc:Choice>
        <mc:Fallback xmlns="">
          <p:pic>
            <p:nvPicPr>
              <p:cNvPr id="175" name="Encre 175">
                <a:extLst>
                  <a:ext uri="{FF2B5EF4-FFF2-40B4-BE49-F238E27FC236}">
                    <a16:creationId xmlns:a16="http://schemas.microsoft.com/office/drawing/2014/main" id="{A2D48FCC-F75B-3FC3-811A-9F9729CB2D1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856005" y="4193696"/>
                <a:ext cx="40065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0" name="Encre 180">
                <a:extLst>
                  <a:ext uri="{FF2B5EF4-FFF2-40B4-BE49-F238E27FC236}">
                    <a16:creationId xmlns:a16="http://schemas.microsoft.com/office/drawing/2014/main" id="{C89348E5-FED2-C5B8-A588-7BBB681F267B}"/>
                  </a:ext>
                </a:extLst>
              </p14:cNvPr>
              <p14:cNvContentPartPr/>
              <p14:nvPr/>
            </p14:nvContentPartPr>
            <p14:xfrm>
              <a:off x="10368270" y="4097936"/>
              <a:ext cx="566640" cy="259560"/>
            </p14:xfrm>
          </p:contentPart>
        </mc:Choice>
        <mc:Fallback xmlns="">
          <p:pic>
            <p:nvPicPr>
              <p:cNvPr id="180" name="Encre 180">
                <a:extLst>
                  <a:ext uri="{FF2B5EF4-FFF2-40B4-BE49-F238E27FC236}">
                    <a16:creationId xmlns:a16="http://schemas.microsoft.com/office/drawing/2014/main" id="{C89348E5-FED2-C5B8-A588-7BBB681F267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352780" y="4082456"/>
                <a:ext cx="597259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6" name="Encre 186">
                <a:extLst>
                  <a:ext uri="{FF2B5EF4-FFF2-40B4-BE49-F238E27FC236}">
                    <a16:creationId xmlns:a16="http://schemas.microsoft.com/office/drawing/2014/main" id="{1258C1C3-2815-6399-EB5F-0556DE287C5A}"/>
                  </a:ext>
                </a:extLst>
              </p14:cNvPr>
              <p14:cNvContentPartPr/>
              <p14:nvPr/>
            </p14:nvContentPartPr>
            <p14:xfrm>
              <a:off x="11542950" y="4071656"/>
              <a:ext cx="387000" cy="312480"/>
            </p14:xfrm>
          </p:contentPart>
        </mc:Choice>
        <mc:Fallback xmlns="">
          <p:pic>
            <p:nvPicPr>
              <p:cNvPr id="186" name="Encre 186">
                <a:extLst>
                  <a:ext uri="{FF2B5EF4-FFF2-40B4-BE49-F238E27FC236}">
                    <a16:creationId xmlns:a16="http://schemas.microsoft.com/office/drawing/2014/main" id="{1258C1C3-2815-6399-EB5F-0556DE287C5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527456" y="4056176"/>
                <a:ext cx="417628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0" name="Encre 279">
                <a:extLst>
                  <a:ext uri="{FF2B5EF4-FFF2-40B4-BE49-F238E27FC236}">
                    <a16:creationId xmlns:a16="http://schemas.microsoft.com/office/drawing/2014/main" id="{A28E0745-6AD7-B508-6852-B0DCDF6DFA3B}"/>
                  </a:ext>
                </a:extLst>
              </p14:cNvPr>
              <p14:cNvContentPartPr/>
              <p14:nvPr/>
            </p14:nvContentPartPr>
            <p14:xfrm>
              <a:off x="8069773" y="4381350"/>
              <a:ext cx="2910600" cy="2429280"/>
            </p14:xfrm>
          </p:contentPart>
        </mc:Choice>
        <mc:Fallback xmlns="">
          <p:pic>
            <p:nvPicPr>
              <p:cNvPr id="280" name="Encre 279">
                <a:extLst>
                  <a:ext uri="{FF2B5EF4-FFF2-40B4-BE49-F238E27FC236}">
                    <a16:creationId xmlns:a16="http://schemas.microsoft.com/office/drawing/2014/main" id="{A28E0745-6AD7-B508-6852-B0DCDF6DFA3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054295" y="4365870"/>
                <a:ext cx="2941196" cy="24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4" name="Encre 313">
                <a:extLst>
                  <a:ext uri="{FF2B5EF4-FFF2-40B4-BE49-F238E27FC236}">
                    <a16:creationId xmlns:a16="http://schemas.microsoft.com/office/drawing/2014/main" id="{2788E751-DB7F-F70A-7EB9-D255F7998E24}"/>
                  </a:ext>
                </a:extLst>
              </p14:cNvPr>
              <p14:cNvContentPartPr/>
              <p14:nvPr/>
            </p14:nvContentPartPr>
            <p14:xfrm>
              <a:off x="8715253" y="1896270"/>
              <a:ext cx="3228120" cy="2058840"/>
            </p14:xfrm>
          </p:contentPart>
        </mc:Choice>
        <mc:Fallback xmlns="">
          <p:pic>
            <p:nvPicPr>
              <p:cNvPr id="314" name="Encre 313">
                <a:extLst>
                  <a:ext uri="{FF2B5EF4-FFF2-40B4-BE49-F238E27FC236}">
                    <a16:creationId xmlns:a16="http://schemas.microsoft.com/office/drawing/2014/main" id="{2788E751-DB7F-F70A-7EB9-D255F7998E2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699775" y="1880790"/>
                <a:ext cx="3258717" cy="20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76" name="Encre 375">
                <a:extLst>
                  <a:ext uri="{FF2B5EF4-FFF2-40B4-BE49-F238E27FC236}">
                    <a16:creationId xmlns:a16="http://schemas.microsoft.com/office/drawing/2014/main" id="{00B7688D-45CD-C2BE-32F2-62F4A46F70D7}"/>
                  </a:ext>
                </a:extLst>
              </p14:cNvPr>
              <p14:cNvContentPartPr/>
              <p14:nvPr/>
            </p14:nvContentPartPr>
            <p14:xfrm>
              <a:off x="5079973" y="4616430"/>
              <a:ext cx="5731200" cy="733320"/>
            </p14:xfrm>
          </p:contentPart>
        </mc:Choice>
        <mc:Fallback xmlns="">
          <p:pic>
            <p:nvPicPr>
              <p:cNvPr id="376" name="Encre 375">
                <a:extLst>
                  <a:ext uri="{FF2B5EF4-FFF2-40B4-BE49-F238E27FC236}">
                    <a16:creationId xmlns:a16="http://schemas.microsoft.com/office/drawing/2014/main" id="{00B7688D-45CD-C2BE-32F2-62F4A46F70D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64493" y="4600958"/>
                <a:ext cx="5761800" cy="763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E9594309-E780-CD8B-1CBD-BA34FD8610C8}"/>
                  </a:ext>
                </a:extLst>
              </p14:cNvPr>
              <p14:cNvContentPartPr/>
              <p14:nvPr/>
            </p14:nvContentPartPr>
            <p14:xfrm>
              <a:off x="5852533" y="5568630"/>
              <a:ext cx="26640" cy="29124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E9594309-E780-CD8B-1CBD-BA34FD8610C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37053" y="5553510"/>
                <a:ext cx="572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65AB1D33-E8BD-5478-A7CB-D9758AA34FF1}"/>
                  </a:ext>
                </a:extLst>
              </p14:cNvPr>
              <p14:cNvContentPartPr/>
              <p14:nvPr/>
            </p14:nvContentPartPr>
            <p14:xfrm>
              <a:off x="5852533" y="6066150"/>
              <a:ext cx="63720" cy="4284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65AB1D33-E8BD-5478-A7CB-D9758AA34F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37053" y="6051030"/>
                <a:ext cx="94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Encre 21">
                <a:extLst>
                  <a:ext uri="{FF2B5EF4-FFF2-40B4-BE49-F238E27FC236}">
                    <a16:creationId xmlns:a16="http://schemas.microsoft.com/office/drawing/2014/main" id="{6B77A0D2-13C0-B8FB-F091-1AD0A460D15F}"/>
                  </a:ext>
                </a:extLst>
              </p14:cNvPr>
              <p14:cNvContentPartPr/>
              <p14:nvPr/>
            </p14:nvContentPartPr>
            <p14:xfrm>
              <a:off x="3735733" y="5595270"/>
              <a:ext cx="1847160" cy="548280"/>
            </p14:xfrm>
          </p:contentPart>
        </mc:Choice>
        <mc:Fallback xmlns="">
          <p:pic>
            <p:nvPicPr>
              <p:cNvPr id="21" name="Encre 21">
                <a:extLst>
                  <a:ext uri="{FF2B5EF4-FFF2-40B4-BE49-F238E27FC236}">
                    <a16:creationId xmlns:a16="http://schemas.microsoft.com/office/drawing/2014/main" id="{6B77A0D2-13C0-B8FB-F091-1AD0A460D15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720613" y="5580150"/>
                <a:ext cx="1877760" cy="57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670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Problème du sac à dos : formulation récursive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B4CB354D-FAF7-D3AD-D493-A7A1594151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9136" y="2002676"/>
              <a:ext cx="3112028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778007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240330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CH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B4CB354D-FAF7-D3AD-D493-A7A1594151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9136" y="2002676"/>
              <a:ext cx="3112028" cy="22250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778007">
                      <a:extLst>
                        <a:ext uri="{9D8B030D-6E8A-4147-A177-3AD203B41FA5}">
                          <a16:colId xmlns:a16="http://schemas.microsoft.com/office/drawing/2014/main" val="387818678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1693919729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4274646106"/>
                        </a:ext>
                      </a:extLst>
                    </a:gridCol>
                    <a:gridCol w="778007">
                      <a:extLst>
                        <a:ext uri="{9D8B030D-6E8A-4147-A177-3AD203B41FA5}">
                          <a16:colId xmlns:a16="http://schemas.microsoft.com/office/drawing/2014/main" val="240330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3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r="-2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r="-10078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r="-781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8992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312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0000" r="-3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0000" r="-2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0000" r="-10078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693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0000" r="-3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0000" r="-2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0000" r="-10078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017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0000" r="-3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00000" r="-2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00000" r="-1007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47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0000" r="-3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00" r="-2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00000" r="-100781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7343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ZoneTexte 38">
            <a:extLst>
              <a:ext uri="{FF2B5EF4-FFF2-40B4-BE49-F238E27FC236}">
                <a16:creationId xmlns:a16="http://schemas.microsoft.com/office/drawing/2014/main" id="{4BA22B15-8D60-1C15-4CF7-493BC088B03C}"/>
              </a:ext>
            </a:extLst>
          </p:cNvPr>
          <p:cNvSpPr txBox="1"/>
          <p:nvPr/>
        </p:nvSpPr>
        <p:spPr>
          <a:xfrm>
            <a:off x="242183" y="4742249"/>
            <a:ext cx="30475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profits = [1, 2, 5, 6]</a:t>
            </a:r>
          </a:p>
          <a:p>
            <a:r>
              <a:rPr lang="en-US">
                <a:latin typeface="Consolas" panose="020B0609020204030204" pitchFamily="49" charset="0"/>
              </a:rPr>
              <a:t>Weights = [2, 3, 4, 5]</a:t>
            </a:r>
          </a:p>
          <a:p>
            <a:r>
              <a:rPr lang="en-US">
                <a:latin typeface="Consolas" panose="020B0609020204030204" pitchFamily="49" charset="0"/>
              </a:rPr>
              <a:t>C = 8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258CCBF-065A-F690-EDC6-B3217E2C7D15}"/>
              </a:ext>
            </a:extLst>
          </p:cNvPr>
          <p:cNvSpPr txBox="1"/>
          <p:nvPr/>
        </p:nvSpPr>
        <p:spPr>
          <a:xfrm>
            <a:off x="251997" y="4332139"/>
            <a:ext cx="1119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/>
              <a:t>Capacité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DACDECDF-5960-C279-44C2-1E2D48EEB5D4}"/>
                  </a:ext>
                </a:extLst>
              </p:cNvPr>
              <p:cNvSpPr txBox="1"/>
              <p:nvPr/>
            </p:nvSpPr>
            <p:spPr>
              <a:xfrm>
                <a:off x="1252756" y="4338828"/>
                <a:ext cx="8151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DACDECDF-5960-C279-44C2-1E2D48EEB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56" y="4338828"/>
                <a:ext cx="8151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E9594309-E780-CD8B-1CBD-BA34FD8610C8}"/>
                  </a:ext>
                </a:extLst>
              </p14:cNvPr>
              <p14:cNvContentPartPr/>
              <p14:nvPr/>
            </p14:nvContentPartPr>
            <p14:xfrm>
              <a:off x="5852533" y="5568630"/>
              <a:ext cx="26640" cy="29124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E9594309-E780-CD8B-1CBD-BA34FD8610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7259" y="5553150"/>
                <a:ext cx="56832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65AB1D33-E8BD-5478-A7CB-D9758AA34FF1}"/>
                  </a:ext>
                </a:extLst>
              </p14:cNvPr>
              <p14:cNvContentPartPr/>
              <p14:nvPr/>
            </p14:nvContentPartPr>
            <p14:xfrm>
              <a:off x="5852533" y="6066150"/>
              <a:ext cx="63720" cy="4284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65AB1D33-E8BD-5478-A7CB-D9758AA34F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37140" y="6050539"/>
                <a:ext cx="94148" cy="73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Encre 21">
                <a:extLst>
                  <a:ext uri="{FF2B5EF4-FFF2-40B4-BE49-F238E27FC236}">
                    <a16:creationId xmlns:a16="http://schemas.microsoft.com/office/drawing/2014/main" id="{6B77A0D2-13C0-B8FB-F091-1AD0A460D15F}"/>
                  </a:ext>
                </a:extLst>
              </p14:cNvPr>
              <p14:cNvContentPartPr/>
              <p14:nvPr/>
            </p14:nvContentPartPr>
            <p14:xfrm>
              <a:off x="3735733" y="5595270"/>
              <a:ext cx="1847160" cy="548280"/>
            </p14:xfrm>
          </p:contentPart>
        </mc:Choice>
        <mc:Fallback xmlns="">
          <p:pic>
            <p:nvPicPr>
              <p:cNvPr id="21" name="Encre 21">
                <a:extLst>
                  <a:ext uri="{FF2B5EF4-FFF2-40B4-BE49-F238E27FC236}">
                    <a16:creationId xmlns:a16="http://schemas.microsoft.com/office/drawing/2014/main" id="{6B77A0D2-13C0-B8FB-F091-1AD0A460D15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20250" y="5579800"/>
                <a:ext cx="1877766" cy="578860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ZoneTexte 43">
            <a:extLst>
              <a:ext uri="{FF2B5EF4-FFF2-40B4-BE49-F238E27FC236}">
                <a16:creationId xmlns:a16="http://schemas.microsoft.com/office/drawing/2014/main" id="{DCB95BB1-8CD4-80FD-037B-A25DA220342F}"/>
              </a:ext>
            </a:extLst>
          </p:cNvPr>
          <p:cNvSpPr txBox="1"/>
          <p:nvPr/>
        </p:nvSpPr>
        <p:spPr>
          <a:xfrm>
            <a:off x="3770300" y="2056999"/>
            <a:ext cx="77189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:],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:],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:],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:],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 +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p_without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p_with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best_value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3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Arbre des appels récursifs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DE201C-B329-B7E7-E0CB-091E837CB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610"/>
            <a:ext cx="23758759" cy="51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752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Arbre des appels récursifs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DE201C-B329-B7E7-E0CB-091E837CB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7073" y="1597432"/>
            <a:ext cx="23758759" cy="51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3604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5D137-CF92-DF03-296E-F4C4E189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FFFF"/>
                </a:solidFill>
              </a:rPr>
              <a:t>Arbre des appels récursifs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DE201C-B329-B7E7-E0CB-091E837CB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6763" y="1622745"/>
            <a:ext cx="23758759" cy="51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666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c6fd7a-766c-4f84-9f35-2a37be325271">
      <Terms xmlns="http://schemas.microsoft.com/office/infopath/2007/PartnerControls"/>
    </lcf76f155ced4ddcb4097134ff3c332f>
    <TaxCatchAll xmlns="3fb344db-9a83-4925-8457-d4a81a8233b7" xsi:nil="true"/>
    <Self_Registration_Enabled xmlns="52c6fd7a-766c-4f84-9f35-2a37be325271" xsi:nil="true"/>
    <Student_Groups xmlns="52c6fd7a-766c-4f84-9f35-2a37be325271">
      <UserInfo>
        <DisplayName/>
        <AccountId xsi:nil="true"/>
        <AccountType/>
      </UserInfo>
    </Student_Groups>
    <Distribution_Groups xmlns="52c6fd7a-766c-4f84-9f35-2a37be325271" xsi:nil="true"/>
    <AppVersion xmlns="52c6fd7a-766c-4f84-9f35-2a37be325271" xsi:nil="true"/>
    <Invited_Teachers xmlns="52c6fd7a-766c-4f84-9f35-2a37be325271" xsi:nil="true"/>
    <Templates xmlns="52c6fd7a-766c-4f84-9f35-2a37be325271" xsi:nil="true"/>
    <Has_Teacher_Only_SectionGroup xmlns="52c6fd7a-766c-4f84-9f35-2a37be325271" xsi:nil="true"/>
    <CultureName xmlns="52c6fd7a-766c-4f84-9f35-2a37be325271" xsi:nil="true"/>
    <LMS_Mappings xmlns="52c6fd7a-766c-4f84-9f35-2a37be325271" xsi:nil="true"/>
    <Invited_Students xmlns="52c6fd7a-766c-4f84-9f35-2a37be325271" xsi:nil="true"/>
    <FolderType xmlns="52c6fd7a-766c-4f84-9f35-2a37be325271" xsi:nil="true"/>
    <Teachers xmlns="52c6fd7a-766c-4f84-9f35-2a37be325271">
      <UserInfo>
        <DisplayName/>
        <AccountId xsi:nil="true"/>
        <AccountType/>
      </UserInfo>
    </Teachers>
    <TeamsChannelId xmlns="52c6fd7a-766c-4f84-9f35-2a37be325271" xsi:nil="true"/>
    <IsNotebookLocked xmlns="52c6fd7a-766c-4f84-9f35-2a37be325271" xsi:nil="true"/>
    <Is_Collaboration_Space_Locked xmlns="52c6fd7a-766c-4f84-9f35-2a37be325271" xsi:nil="true"/>
    <Teams_Channel_Section_Location xmlns="52c6fd7a-766c-4f84-9f35-2a37be325271" xsi:nil="true"/>
    <Math_Settings xmlns="52c6fd7a-766c-4f84-9f35-2a37be325271" xsi:nil="true"/>
    <Owner xmlns="52c6fd7a-766c-4f84-9f35-2a37be325271">
      <UserInfo>
        <DisplayName/>
        <AccountId xsi:nil="true"/>
        <AccountType/>
      </UserInfo>
    </Owner>
    <Students xmlns="52c6fd7a-766c-4f84-9f35-2a37be325271">
      <UserInfo>
        <DisplayName/>
        <AccountId xsi:nil="true"/>
        <AccountType/>
      </UserInfo>
    </Students>
    <NotebookType xmlns="52c6fd7a-766c-4f84-9f35-2a37be325271" xsi:nil="true"/>
    <DefaultSectionNames xmlns="52c6fd7a-766c-4f84-9f35-2a37be32527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EFC8B7315DA4449F69FE97A704FE57" ma:contentTypeVersion="36" ma:contentTypeDescription="Crée un document." ma:contentTypeScope="" ma:versionID="60b34e98afe3096448cd8a7d48616ae5">
  <xsd:schema xmlns:xsd="http://www.w3.org/2001/XMLSchema" xmlns:xs="http://www.w3.org/2001/XMLSchema" xmlns:p="http://schemas.microsoft.com/office/2006/metadata/properties" xmlns:ns2="a0fd48e0-b789-4da9-b52e-0e87cc121703" xmlns:ns3="52c6fd7a-766c-4f84-9f35-2a37be325271" xmlns:ns4="3fb344db-9a83-4925-8457-d4a81a8233b7" targetNamespace="http://schemas.microsoft.com/office/2006/metadata/properties" ma:root="true" ma:fieldsID="d73825046a1b002975bb258b75871119" ns2:_="" ns3:_="" ns4:_="">
    <xsd:import namespace="a0fd48e0-b789-4da9-b52e-0e87cc121703"/>
    <xsd:import namespace="52c6fd7a-766c-4f84-9f35-2a37be325271"/>
    <xsd:import namespace="3fb344db-9a83-4925-8457-d4a81a8233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d48e0-b789-4da9-b52e-0e87cc121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6fd7a-766c-4f84-9f35-2a37be325271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fbd933d8-63e4-4f7e-90f6-66429bb13b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bookType" ma:index="26" nillable="true" ma:displayName="Notebook Type" ma:internalName="NotebookType">
      <xsd:simpleType>
        <xsd:restriction base="dms:Text"/>
      </xsd:simpleType>
    </xsd:element>
    <xsd:element name="FolderType" ma:index="27" nillable="true" ma:displayName="Folder Type" ma:internalName="FolderType">
      <xsd:simpleType>
        <xsd:restriction base="dms:Text"/>
      </xsd:simpleType>
    </xsd:element>
    <xsd:element name="CultureName" ma:index="28" nillable="true" ma:displayName="Culture Name" ma:internalName="CultureName">
      <xsd:simpleType>
        <xsd:restriction base="dms:Text"/>
      </xsd:simpleType>
    </xsd:element>
    <xsd:element name="AppVersion" ma:index="29" nillable="true" ma:displayName="App Version" ma:internalName="AppVersion">
      <xsd:simpleType>
        <xsd:restriction base="dms:Text"/>
      </xsd:simpleType>
    </xsd:element>
    <xsd:element name="TeamsChannelId" ma:index="30" nillable="true" ma:displayName="Teams Channel Id" ma:internalName="TeamsChannelId">
      <xsd:simpleType>
        <xsd:restriction base="dms:Text"/>
      </xsd:simpleType>
    </xsd:element>
    <xsd:element name="Owner" ma:index="3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32" nillable="true" ma:displayName="Math Settings" ma:internalName="Math_Settings">
      <xsd:simpleType>
        <xsd:restriction base="dms:Text"/>
      </xsd:simpleType>
    </xsd:element>
    <xsd:element name="DefaultSectionNames" ma:index="3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4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4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4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4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4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4" nillable="true" ma:displayName="Is Collaboration Space Locked" ma:internalName="Is_Collaboration_Space_Locked">
      <xsd:simpleType>
        <xsd:restriction base="dms:Boolean"/>
      </xsd:simpleType>
    </xsd:element>
    <xsd:element name="IsNotebookLocked" ma:index="45" nillable="true" ma:displayName="Is Notebook Locked" ma:internalName="IsNotebookLocked">
      <xsd:simpleType>
        <xsd:restriction base="dms:Boolean"/>
      </xsd:simpleType>
    </xsd:element>
    <xsd:element name="Teams_Channel_Section_Location" ma:index="46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344db-9a83-4925-8457-d4a81a8233b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850911b-a0ea-470d-ba91-d819b410eb58}" ma:internalName="TaxCatchAll" ma:showField="CatchAllData" ma:web="3fb344db-9a83-4925-8457-d4a81a823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FA46F7-17E6-4660-84C3-F5113068F84E}">
  <ds:schemaRefs>
    <ds:schemaRef ds:uri="http://schemas.microsoft.com/office/2006/documentManagement/types"/>
    <ds:schemaRef ds:uri="52c6fd7a-766c-4f84-9f35-2a37be325271"/>
    <ds:schemaRef ds:uri="a0fd48e0-b789-4da9-b52e-0e87cc121703"/>
    <ds:schemaRef ds:uri="3fb344db-9a83-4925-8457-d4a81a8233b7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E36236-A803-495E-BDA3-32AF0A1150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D199B4-D44D-4530-8256-A2358F13DE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fd48e0-b789-4da9-b52e-0e87cc121703"/>
    <ds:schemaRef ds:uri="52c6fd7a-766c-4f84-9f35-2a37be325271"/>
    <ds:schemaRef ds:uri="3fb344db-9a83-4925-8457-d4a81a8233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10301</Words>
  <Application>Microsoft Office PowerPoint</Application>
  <PresentationFormat>Grand écran</PresentationFormat>
  <Paragraphs>2929</Paragraphs>
  <Slides>177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177</vt:i4>
      </vt:variant>
    </vt:vector>
  </HeadingPairs>
  <TitlesOfParts>
    <vt:vector size="184" baseType="lpstr">
      <vt:lpstr>Arial</vt:lpstr>
      <vt:lpstr>Calibri</vt:lpstr>
      <vt:lpstr>Calibri Light</vt:lpstr>
      <vt:lpstr>Cambria Math</vt:lpstr>
      <vt:lpstr>Consolas</vt:lpstr>
      <vt:lpstr>Wingdings</vt:lpstr>
      <vt:lpstr>Thème Office</vt:lpstr>
      <vt:lpstr>Programmation dynamique</vt:lpstr>
      <vt:lpstr>Plan</vt:lpstr>
      <vt:lpstr>DP (Dynamic Programming) = ?</vt:lpstr>
      <vt:lpstr>Présentation PowerPoint</vt:lpstr>
      <vt:lpstr>Présentation PowerPoint</vt:lpstr>
      <vt:lpstr>Sous-structures optimales (optimal substructures)</vt:lpstr>
      <vt:lpstr>Sous-problèmes non disjoints (overlapping subproblems)</vt:lpstr>
      <vt:lpstr>Programmation dynamique : étapes</vt:lpstr>
      <vt:lpstr>Fonctions récursives : modèle d’exécution</vt:lpstr>
      <vt:lpstr>Fonctions récursives : modèle d’exécution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Croissante de l’arbre des appels récursifs</vt:lpstr>
      <vt:lpstr>Croissante de l’arbre des appels récursifs</vt:lpstr>
      <vt:lpstr>Croissante de l’arbre des appels récursifs</vt:lpstr>
      <vt:lpstr>Croissante de l’arbre des appels récursifs</vt:lpstr>
      <vt:lpstr>Croissante de l’arbre des appels récursifs</vt:lpstr>
      <vt:lpstr>Croissante de l’arbre des appels récursifs</vt:lpstr>
      <vt:lpstr>Croissante de l’arbre des appels récursifs</vt:lpstr>
      <vt:lpstr>Croissante de l’arbre des appels récursifs</vt:lpstr>
      <vt:lpstr>Croissante de l’arbre des appels récursifs</vt:lpstr>
      <vt:lpstr>Croissance de l’arbre des appels récursifs</vt:lpstr>
      <vt:lpstr>Complexité temporelle : Θ(2^n)</vt:lpstr>
      <vt:lpstr>Complexité spatiale : Θ(n)</vt:lpstr>
      <vt:lpstr>Solution : mémoïsation</vt:lpstr>
      <vt:lpstr>Solution : mémoïsation</vt:lpstr>
      <vt:lpstr>Mémoïsation : implémentation</vt:lpstr>
      <vt:lpstr>Mémoïsation : implémentation</vt:lpstr>
      <vt:lpstr>Mémoïsation : implémentation</vt:lpstr>
      <vt:lpstr>Mémoïsation : implémentation</vt:lpstr>
      <vt:lpstr>Complexité temporelle avec mémoïsation: Θ(n)</vt:lpstr>
      <vt:lpstr>Complexité spatiale avec mémoïsation: Θ(n)</vt:lpstr>
      <vt:lpstr>Approche ascendante (itérative)</vt:lpstr>
      <vt:lpstr>Graphe de dépendances</vt:lpstr>
      <vt:lpstr>Graphe de dépendances</vt:lpstr>
      <vt:lpstr>Graphe de dépendances inversé</vt:lpstr>
      <vt:lpstr>Ordre pour construire la solution</vt:lpstr>
      <vt:lpstr>Récursion  itération</vt:lpstr>
      <vt:lpstr>Complexité temporelle de la version itérative</vt:lpstr>
      <vt:lpstr>Complexité spatiale de la version itérative</vt:lpstr>
      <vt:lpstr>Visualisation statique</vt:lpstr>
      <vt:lpstr>Problème du sac à dos (0-1 Knapsack)</vt:lpstr>
      <vt:lpstr>Problème du sac à dos</vt:lpstr>
      <vt:lpstr>Problème du sac à dos</vt:lpstr>
      <vt:lpstr>Applications</vt:lpstr>
      <vt:lpstr>Problème du sac à dos : formulation récursive</vt:lpstr>
      <vt:lpstr>Problème du sac à dos : formulation récursive</vt:lpstr>
      <vt:lpstr>Problème du sac à dos : formulation récursive</vt:lpstr>
      <vt:lpstr>Problème du sac à dos : formulation récursive</vt:lpstr>
      <vt:lpstr>Problème du sac à dos : formulation récursive</vt:lpstr>
      <vt:lpstr>Arbre des appels récursifs</vt:lpstr>
      <vt:lpstr>Arbre des appels récursifs</vt:lpstr>
      <vt:lpstr>Arbre des appels récursifs</vt:lpstr>
      <vt:lpstr>Arbre des appels récursifs</vt:lpstr>
      <vt:lpstr>Arbre des appels récursifs</vt:lpstr>
      <vt:lpstr>Arbre des appels récursifs</vt:lpstr>
      <vt:lpstr>Arbre des appels récursifs</vt:lpstr>
      <vt:lpstr>Problème du sac à dos : formulation récursive</vt:lpstr>
      <vt:lpstr>Problème du sac à dos : formulation récursive</vt:lpstr>
      <vt:lpstr>Formulation correcte : appels récursifs</vt:lpstr>
      <vt:lpstr>Solution : ne pas changer les listes</vt:lpstr>
      <vt:lpstr>Solution : ne pas changer les listes</vt:lpstr>
      <vt:lpstr>Solution : ne pas changer les listes</vt:lpstr>
      <vt:lpstr>Solution : ne pas changer les listes</vt:lpstr>
      <vt:lpstr>Solution : ne pas changer les listes</vt:lpstr>
      <vt:lpstr>Solution : ne pas changer les listes</vt:lpstr>
      <vt:lpstr>Solution : ne pas changer les listes</vt:lpstr>
      <vt:lpstr>Solution : ne pas changer les listes</vt:lpstr>
      <vt:lpstr>Solution : ne pas changer les listes</vt:lpstr>
      <vt:lpstr>Appels récursifs</vt:lpstr>
      <vt:lpstr>Autre instance avec des «overlapping subproblems»</vt:lpstr>
      <vt:lpstr>Mémoïsation</vt:lpstr>
      <vt:lpstr>Mémoïsation</vt:lpstr>
      <vt:lpstr>Sans mémoïsation</vt:lpstr>
      <vt:lpstr>Avec mémoïsation</vt:lpstr>
      <vt:lpstr>Solution ascendante : dans quel ordre ?</vt:lpstr>
      <vt:lpstr>Solution ascendante : dans quel ordre ?</vt:lpstr>
      <vt:lpstr>Solution ascendante : dans quel ordre ?</vt:lpstr>
      <vt:lpstr>Solution ascendante : dans quel ordre ?</vt:lpstr>
      <vt:lpstr>Solution ascendante : dans quel ordre ?</vt:lpstr>
      <vt:lpstr>Solution ascendante : dans quel ordre ?</vt:lpstr>
      <vt:lpstr>Solution ascendante : dans quel ordre ?</vt:lpstr>
      <vt:lpstr>Solution ascendante : dans quel ordre ?</vt:lpstr>
      <vt:lpstr>Remplissage du tableau</vt:lpstr>
      <vt:lpstr>Remplissage du tableau</vt:lpstr>
      <vt:lpstr>Remplissage du tableau</vt:lpstr>
      <vt:lpstr>Récursion  itération</vt:lpstr>
      <vt:lpstr>Présentation PowerPoint</vt:lpstr>
      <vt:lpstr>Présentation PowerPoint</vt:lpstr>
      <vt:lpstr>Présentation PowerPoint</vt:lpstr>
      <vt:lpstr>Construction de la solution</vt:lpstr>
      <vt:lpstr>Complexité temporelle</vt:lpstr>
      <vt:lpstr>Complexité temporelle de la version itérative</vt:lpstr>
      <vt:lpstr>Complexité spatiale de la version itérative</vt:lpstr>
      <vt:lpstr>Merci de votre attention</vt:lpstr>
      <vt:lpstr>Merci de votre attention</vt:lpstr>
      <vt:lpstr>Merci de votre attention</vt:lpstr>
      <vt:lpstr>Merci de votre attention</vt:lpstr>
      <vt:lpstr>Présentation PowerPoint</vt:lpstr>
      <vt:lpstr>Remplissage du tableau</vt:lpstr>
      <vt:lpstr>Présentation PowerPoint</vt:lpstr>
      <vt:lpstr>Visualisation statique</vt:lpstr>
      <vt:lpstr>Visualisation statique</vt:lpstr>
      <vt:lpstr>Présentation PowerPoint</vt:lpstr>
      <vt:lpstr>Approche tabulaire (itérative ascendante)</vt:lpstr>
      <vt:lpstr>Approche tabulaire (itérative ascendante)</vt:lpstr>
      <vt:lpstr>Approche tabulaire (itérative ascendante)</vt:lpstr>
      <vt:lpstr>Approche tabulaire (itérative ascendante)</vt:lpstr>
      <vt:lpstr>Approche tabulaire (itérative ascendante)</vt:lpstr>
      <vt:lpstr>Récursion  itération</vt:lpstr>
      <vt:lpstr>Approche tabulaire (itérative ascendante)</vt:lpstr>
      <vt:lpstr>Approche tabulaire (itérative ascendante)</vt:lpstr>
      <vt:lpstr>Approche tabulaire (itérative ascendante)</vt:lpstr>
      <vt:lpstr>Approche tabulaire (itérative ascendante)</vt:lpstr>
      <vt:lpstr>Approche tabulaire (itérative ascendante)</vt:lpstr>
      <vt:lpstr>Présentation PowerPoint</vt:lpstr>
      <vt:lpstr>Présentation PowerPoint</vt:lpstr>
      <vt:lpstr>Présentation PowerPoint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Exécution de l’algorithme récursif</vt:lpstr>
      <vt:lpstr>Formes</vt:lpstr>
      <vt:lpstr>Visualisation statique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Programmation dynamique</dc:title>
  <dc:creator>Cédric Donner</dc:creator>
  <cp:lastModifiedBy>Donner Cédric</cp:lastModifiedBy>
  <cp:revision>2</cp:revision>
  <dcterms:created xsi:type="dcterms:W3CDTF">2022-07-07T18:51:55Z</dcterms:created>
  <dcterms:modified xsi:type="dcterms:W3CDTF">2026-05-01T23:12:50Z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0x0101004EEFC8B7315DA4449F69FE97A704FE57</vt:lpwstr>
  </property>
  <property fmtid="{D5CDD505-2E9C-101B-9397-08002B2CF9AE}" pid="3" name="MediaServiceImageTags">
    <vt:lpwstr/>
  </property>
</Properties>
</file>