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.xml" ContentType="application/inkml+xml"/>
  <Override PartName="/ppt/notesSlides/notesSlide7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1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16"/>
  </p:notesMasterIdLst>
  <p:sldIdLst>
    <p:sldId id="351" r:id="rId2"/>
    <p:sldId id="359" r:id="rId3"/>
    <p:sldId id="357" r:id="rId4"/>
    <p:sldId id="360" r:id="rId5"/>
    <p:sldId id="331" r:id="rId6"/>
    <p:sldId id="352" r:id="rId7"/>
    <p:sldId id="350" r:id="rId8"/>
    <p:sldId id="353" r:id="rId9"/>
    <p:sldId id="354" r:id="rId10"/>
    <p:sldId id="311" r:id="rId11"/>
    <p:sldId id="355" r:id="rId12"/>
    <p:sldId id="356" r:id="rId13"/>
    <p:sldId id="358" r:id="rId14"/>
    <p:sldId id="345" r:id="rId15"/>
  </p:sldIdLst>
  <p:sldSz cx="9144000" cy="5143500" type="screen16x9"/>
  <p:notesSz cx="6858000" cy="9144000"/>
  <p:embeddedFontLst>
    <p:embeddedFont>
      <p:font typeface="Libre Franklin" pitchFamily="2" charset="0"/>
      <p:regular r:id="rId17"/>
      <p:bold r:id="rId18"/>
      <p:italic r:id="rId19"/>
      <p:boldItalic r:id="rId20"/>
    </p:embeddedFont>
    <p:embeddedFont>
      <p:font typeface="Libre Franklin Black" pitchFamily="2" charset="0"/>
      <p:bold r:id="rId21"/>
      <p:boldItalic r:id="rId22"/>
    </p:embeddedFont>
    <p:embeddedFont>
      <p:font typeface="Libre Franklin ExtraBold" pitchFamily="2" charset="0"/>
      <p:bold r:id="rId23"/>
      <p:boldItalic r:id="rId24"/>
    </p:embeddedFont>
    <p:embeddedFont>
      <p:font typeface="Noto Sans" panose="020B0502040504020204" pitchFamily="34" charset="0"/>
      <p:regular r:id="rId25"/>
      <p:bold r:id="rId26"/>
      <p:italic r:id="rId27"/>
      <p:boldItalic r:id="rId28"/>
    </p:embeddedFont>
    <p:embeddedFont>
      <p:font typeface="Noto Sans ExtraBold" panose="020B0604020202020204" charset="0"/>
      <p:bold r:id="rId29"/>
      <p:boldItalic r:id="rId30"/>
    </p:embeddedFont>
    <p:embeddedFont>
      <p:font typeface="Noto Sans ExtraLight" panose="020B0604020202020204" charset="0"/>
      <p:regular r:id="rId31"/>
      <p:bold r:id="rId32"/>
      <p:italic r:id="rId33"/>
      <p:boldItalic r:id="rId34"/>
    </p:embeddedFont>
    <p:embeddedFont>
      <p:font typeface="Noto Sans Light" panose="020B0604020202020204" charset="0"/>
      <p:regular r:id="rId35"/>
      <p:bold r:id="rId36"/>
      <p:italic r:id="rId37"/>
      <p:boldItalic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774AB1-EB74-FD48-04F2-A39C6D9C05D9}" v="993" dt="2026-04-01T09:42:15.423"/>
    <p1510:client id="{9C922393-4515-63DA-5C29-39E82508C3F1}" v="37" dt="2026-04-02T08:59:54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tableStyles" Target="tableStyles.xml"/><Relationship Id="rId20" Type="http://schemas.openxmlformats.org/officeDocument/2006/relationships/font" Target="fonts/font4.fntdata"/><Relationship Id="rId41" Type="http://schemas.openxmlformats.org/officeDocument/2006/relationships/font" Target="fonts/font2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31T18:06:45.3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4877 22773 16383 0 0,'6'0'0'0'0,"8"0"0"0"0,14-12 0 0 0,14-4 0 0 0,5 1 0 0 0,14-3 0 0 0,2 1 0 0 0,-4 4 0 0 0,-6 4 0 0 0,0 4 0 0 0,-3 2 0 0 0,-3 2 0 0 0,7 1 0 0 0,1 1 0 0 0,3-1 0 0 0,4 1 0 0 0,-3 0 0 0 0,1-7 0 0 0,1-2 0 0 0,-2 1 0 0 0,-6 1 0 0 0,-6 2 0 0 0,1-5 0 0 0,-2-1 0 0 0,-2 2 0 0 0,9 2 0 0 0,1 2 0 0 0,4-11 0 0 0,4-8 0 0 0,-2 0 0 0 0,0-3 0 0 0,2-2 0 0 0,2-9 0 0 0,-3-4 0 0 0,6-1 0 0 0,-3 1 0 0 0,0-5 0 0 0,-5-1 0 0 0,-6 2 0 0 0,-7 3 0 0 0,1-4 0 0 0,-7 0 0 0 0,-5 2 0 0 0,-2 2 0 0 0,-6 3 0 0 0,-9 1 0 0 0,-7 2 0 0 0,-5 1 0 0 0,-3-6 0 0 0,-10-2 0 0 0,-8 0 0 0 0,-8 2 0 0 0,-6-10 0 0 0,-10-3 0 0 0,-5 2 0 0 0,-6 4 0 0 0,-7-2 0 0 0,0 2 0 0 0,-2 8 0 0 0,-9 0 0 0 0,-11 0 0 0 0,-4-4 0 0 0,-18-2 0 0 0,-4 2 0 0 0,-8 1 0 0 0,-2 4 0 0 0,-7 1 0 0 0,-17 7 0 0 0,-22 3 0 0 0,-26 7 0 0 0,8 6 0 0 0,10 0 0 0 0,21 3 0 0 0,25 3 0 0 0,26 3 0 0 0,25 3 0 0 0,-1 1 0 0 0,2 2 0 0 0,-1 0 0 0 0,1 1 0 0 0,6 0 0 0 0,3-1 0 0 0,5 1 0 0 0,6-1 0 0 0,1 12 0 0 0,-10 10 0 0 0,-13 7 0 0 0,1 5 0 0 0,6-3 0 0 0,2-8 0 0 0,0 5 0 0 0,-6 4 0 0 0,1 2 0 0 0,8 1 0 0 0,7 1 0 0 0,2 6 0 0 0,-3 8 0 0 0,2 8 0 0 0,4 0 0 0 0,10-5 0 0 0,0 14 0 0 0,1 1 0 0 0,0 1 0 0 0,8-6 0 0 0,7-7 0 0 0,3-1 0 0 0,5-4 0 0 0,4 8 0 0 0,-8 11 0 0 0,0 0 0 0 0,3-6 0 0 0,10-8 0 0 0,6-1 0 0 0,15 2 0 0 0,5 3 0 0 0,-1-3 0 0 0,15 7 0 0 0,12 11 0 0 0,18-1 0 0 0,21-8 0 0 0,15-3 0 0 0,19 0 0 0 0,15-4 0 0 0,13-7 0 0 0,1 12 0 0 0,-14-5 0 0 0,-22-7 0 0 0,-14-5 0 0 0,-11 0 0 0 0,-13-1 0 0 0,-9-9 0 0 0,-3-10 0 0 0,13-10 0 0 0,10-8 0 0 0,16-6 0 0 0,8-2 0 0 0,-2-3 0 0 0,-1 0 0 0 0,-14 0 0 0 0,3 1 0 0 0,-3-1 0 0 0,6-4 0 0 0,-7-3 0 0 0,5 1 0 0 0,-2-4 0 0 0,1 0 0 0 0,-3-4 0 0 0,-18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31T17:41:06.6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10497 19776 16383 0 0,'-6'0'0'0'0,"-20"-6"0"0"0,-11-8 0 0 0,-6-8 0 0 0,-1-5 0 0 0,-6 1 0 0 0,-5 5 0 0 0,-7 6 0 0 0,-3 6 0 0 0,-10 4 0 0 0,2 3 0 0 0,8 2 0 0 0,9 1 0 0 0,2 1 0 0 0,4-1 0 0 0,4 0 0 0 0,5-1 0 0 0,-4 1 0 0 0,-5-1 0 0 0,-1 0 0 0 0,-3 0 0 0 0,-5 0 0 0 0,2 0 0 0 0,-1 0 0 0 0,2 0 0 0 0,6 0 0 0 0,5 0 0 0 0,-2 0 0 0 0,1 0 0 0 0,2 6 0 0 0,4 8 0 0 0,1 7 0 0 0,2 1 0 0 0,1 2 0 0 0,1 3 0 0 0,-6 9 0 0 0,-2 5 0 0 0,1 0 0 0 0,7 7 0 0 0,9 12 0 0 0,4 8 0 0 0,-1 5 0 0 0,4 7 0 0 0,5 3 0 0 0,4-7 0 0 0,5-5 0 0 0,3-8 0 0 0,1-9 0 0 0,2-1 0 0 0,6-4 0 0 0,14 1 0 0 0,9-1 0 0 0,12 3 0 0 0,17 4 0 0 0,4-1 0 0 0,15 8 0 0 0,1 0 0 0 0,10-6 0 0 0,21 12 0 0 0,9 1 0 0 0,15-7 0 0 0,8-13 0 0 0,10 9 0 0 0,10-7 0 0 0,-6-4 0 0 0,-11-12 0 0 0,-17 0 0 0 0,-8 13 0 0 0,-11 3 0 0 0,5 23 0 0 0,1 5 0 0 0,18-11 0 0 0,4-6 0 0 0,8-13 0 0 0,4-9 0 0 0,-6-12 0 0 0,-8-10 0 0 0,-11-9 0 0 0,-19-6 0 0 0,-21-4 0 0 0,-14-1 0 0 0,-13-2 0 0 0,-9 1 0 0 0,4 1 0 0 0,0-1 0 0 0,-3 1 0 0 0,-4 1 0 0 0,3 0 0 0 0,-1-6 0 0 0,-3-8 0 0 0,-9-8 0 0 0,-16-17 0 0 0,-11-15 0 0 0,-7-22 0 0 0,-10-22 0 0 0,-3-6 0 0 0,-12-4 0 0 0,-2 5 0 0 0,-8-17 0 0 0,-4 1 0 0 0,-3 8 0 0 0,-11 6 0 0 0,-9 7 0 0 0,-1 10 0 0 0,-7 7 0 0 0,-4 5 0 0 0,-7 4 0 0 0,-9-3 0 0 0,-7-14 0 0 0,7 2 0 0 0,7 5 0 0 0,-1 3 0 0 0,13 10 0 0 0,2 5 0 0 0,-1 6 0 0 0,0 8 0 0 0,6 6 0 0 0,1 11 0 0 0,-7 5 0 0 0,-3 1 0 0 0,-8 5 0 0 0,4 6 0 0 0,-3 7 0 0 0,6 3 0 0 0,3 4 0 0 0,14 2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31T18:06:45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8558 21106 16383 0 0,'-6'-6'0'0'0,"16"-26"0"0"0,18-13 0 0 0,23-18 0 0 0,14-9 0 0 0,14-11 0 0 0,0 2 0 0 0,-7 10 0 0 0,7 5 0 0 0,15-11 0 0 0,-3 2 0 0 0,20-11 0 0 0,8-14 0 0 0,-4 4 0 0 0,9 6 0 0 0,13-11 0 0 0,1-14 0 0 0,1 2 0 0 0,13-22 0 0 0,5 0 0 0 0,-6 5 0 0 0,-6 0 0 0 0,-14 11 0 0 0,-19 19 0 0 0,-21 15 0 0 0,-15 15 0 0 0,-8 9 0 0 0,-9 8 0 0 0,2-6 0 0 0,-2 3 0 0 0,6-8 0 0 0,5-5 0 0 0,-4-3 0 0 0,-8-1 0 0 0,-6 6 0 0 0,-14 8 0 0 0,-12 8 0 0 0,-5 1 0 0 0,0-3 0 0 0,-3 2 0 0 0,-5 3 0 0 0,1 3 0 0 0,4 11 0 0 0,0 10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31T18:06:45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8378 21255 16383 0 0,'12'6'0'0'0,"16"8"0"0"0,22 1 0 0 0,19-1 0 0 0,23 3 0 0 0,19-2 0 0 0,21 8 0 0 0,6 8 0 0 0,10 3 0 0 0,3 8 0 0 0,12 9 0 0 0,9 2 0 0 0,-2-2 0 0 0,1-4 0 0 0,-10-10 0 0 0,-22 1 0 0 0,-21-6 0 0 0,-26-2 0 0 0,-16-1 0 0 0,3 7 0 0 0,19 3 0 0 0,3 2 0 0 0,4-1 0 0 0,1-1 0 0 0,7-7 0 0 0,8-3 0 0 0,8-7 0 0 0,-13-1 0 0 0,-19 3 0 0 0,-15 2 0 0 0,-9-3 0 0 0,-5 7 0 0 0,10-2 0 0 0,28 12 0 0 0,8 12 0 0 0,2 3 0 0 0,-13-9 0 0 0,1 1 0 0 0,1-8 0 0 0,-13-5 0 0 0,-14-7 0 0 0,-16-10 0 0 0,-18-6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01T09:42:15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3351 17956 16383 0 0,'5'5'0'0'0,"5"1"0"0"0,6-1 0 0 0,4 4 0 0 0,4 0 0 0 0,2-1 0 0 0,-4 2 0 0 0,-1-1 0 0 0,5-1 0 0 0,3-2 0 0 0,0 1 0 0 0,0 5 0 0 0,4 1 0 0 0,0-8 0 0 0,0-3 0 0 0,-2-3 0 0 0,-1-1 0 0 0,-2 0 0 0 0,-6 5 0 0 0,-6 6 0 0 0,-6 10 0 0 0,-5 7 0 0 0,-3 3 0 0 0,-1 1 0 0 0,-2 4 0 0 0,-1 1 0 0 0,1-1 0 0 0,0-2 0 0 0,0 3 0 0 0,1-1 0 0 0,0-1 0 0 0,0-2 0 0 0,-5 2 0 0 0,-1 1 0 0 0,-4 2 0 0 0,0 5 0 0 0,-3 0 0 0 0,0-3 0 0 0,4-4 0 0 0,2 2 0 0 0,-2 3 0 0 0,-4 0 0 0 0,-3-7 0 0 0,-5-9 0 0 0,-2-9 0 0 0,-2-6 0 0 0,-1-4 0 0 0,-1 0 0 0 0,-4 1 0 0 0,-6 8 0 0 0,-2 2 0 0 0,7-2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01T09:42:15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3933 18221 16383 0 0,'5'0'0'0'0,"10"0"0"0"0,6 0 0 0 0,5 0 0 0 0,3 0 0 0 0,4 0 0 0 0,2 0 0 0 0,3 4 0 0 0,4 2 0 0 0,4 0 0 0 0,3-2 0 0 0,-2 0 0 0 0,-5-2 0 0 0,-6-1 0 0 0,1-1 0 0 0,-2 0 0 0 0,-2 0 0 0 0,-3 0 0 0 0,3-1 0 0 0,0 1 0 0 0,-1 0 0 0 0,-2 0 0 0 0,8 0 0 0 0,1 0 0 0 0,8 0 0 0 0,0 0 0 0 0,1 0 0 0 0,1 0 0 0 0,1 0 0 0 0,-3 0 0 0 0,-2 0 0 0 0,-3 0 0 0 0,0 0 0 0 0,2 0 0 0 0,-3 0 0 0 0,1 0 0 0 0,-7 0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01T09:42:15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3351 17956 16383 0 0,'5'5'0'0'0,"5"1"0"0"0,6-1 0 0 0,4 4 0 0 0,4 0 0 0 0,2-1 0 0 0,-4 2 0 0 0,-1-1 0 0 0,5-1 0 0 0,3-2 0 0 0,0 1 0 0 0,0 5 0 0 0,4 1 0 0 0,0-8 0 0 0,0-3 0 0 0,-2-3 0 0 0,-1-1 0 0 0,-2 0 0 0 0,-6 5 0 0 0,-6 6 0 0 0,-6 10 0 0 0,-5 7 0 0 0,-3 3 0 0 0,-1 1 0 0 0,-2 4 0 0 0,-1 1 0 0 0,1-1 0 0 0,0-2 0 0 0,0 3 0 0 0,1-1 0 0 0,0-1 0 0 0,0-2 0 0 0,-5 2 0 0 0,-1 1 0 0 0,-4 2 0 0 0,0 5 0 0 0,-3 0 0 0 0,0-3 0 0 0,4-4 0 0 0,2 2 0 0 0,-2 3 0 0 0,-4 0 0 0 0,-3-7 0 0 0,-5-9 0 0 0,-2-9 0 0 0,-2-6 0 0 0,-1-4 0 0 0,-1 0 0 0 0,-4 1 0 0 0,-6 8 0 0 0,-2 2 0 0 0,7-2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4-01T09:42:15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3933 18221 16383 0 0,'5'0'0'0'0,"10"0"0"0"0,6 0 0 0 0,5 0 0 0 0,3 0 0 0 0,4 0 0 0 0,2 0 0 0 0,3 4 0 0 0,4 2 0 0 0,4 0 0 0 0,3-2 0 0 0,-2 0 0 0 0,-5-2 0 0 0,-6-1 0 0 0,1-1 0 0 0,-2 0 0 0 0,-2 0 0 0 0,-3 0 0 0 0,3-1 0 0 0,0 1 0 0 0,-1 0 0 0 0,-2 0 0 0 0,8 0 0 0 0,1 0 0 0 0,8 0 0 0 0,0 0 0 0 0,1 0 0 0 0,1 0 0 0 0,1 0 0 0 0,-3 0 0 0 0,-2 0 0 0 0,-3 0 0 0 0,0 0 0 0 0,2 0 0 0 0,-3 0 0 0 0,1 0 0 0 0,-7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>
          <a:extLst>
            <a:ext uri="{FF2B5EF4-FFF2-40B4-BE49-F238E27FC236}">
              <a16:creationId xmlns:a16="http://schemas.microsoft.com/office/drawing/2014/main" id="{6257DD36-696A-50BE-E5AB-32C9E0F4A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55dd80f673_0_9:notes">
            <a:extLst>
              <a:ext uri="{FF2B5EF4-FFF2-40B4-BE49-F238E27FC236}">
                <a16:creationId xmlns:a16="http://schemas.microsoft.com/office/drawing/2014/main" id="{DB4F8A76-12D5-1897-528D-6E5E091185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55dd80f673_0_9:notes">
            <a:extLst>
              <a:ext uri="{FF2B5EF4-FFF2-40B4-BE49-F238E27FC236}">
                <a16:creationId xmlns:a16="http://schemas.microsoft.com/office/drawing/2014/main" id="{96006B4B-410A-368C-91FA-3B933979C2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157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4cd4a9368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4cd4a9368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>
          <a:extLst>
            <a:ext uri="{FF2B5EF4-FFF2-40B4-BE49-F238E27FC236}">
              <a16:creationId xmlns:a16="http://schemas.microsoft.com/office/drawing/2014/main" id="{1188F176-A2CE-7A54-82EA-52729A381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4cd4a93682_0_145:notes">
            <a:extLst>
              <a:ext uri="{FF2B5EF4-FFF2-40B4-BE49-F238E27FC236}">
                <a16:creationId xmlns:a16="http://schemas.microsoft.com/office/drawing/2014/main" id="{3D4BEE96-122F-690A-AF56-17525A33ED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4cd4a93682_0_145:notes">
            <a:extLst>
              <a:ext uri="{FF2B5EF4-FFF2-40B4-BE49-F238E27FC236}">
                <a16:creationId xmlns:a16="http://schemas.microsoft.com/office/drawing/2014/main" id="{A32CFB24-4CE9-98C8-8589-7F4B84748B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355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>
          <a:extLst>
            <a:ext uri="{FF2B5EF4-FFF2-40B4-BE49-F238E27FC236}">
              <a16:creationId xmlns:a16="http://schemas.microsoft.com/office/drawing/2014/main" id="{9D91CA16-5D44-65BE-E15A-698C8A071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4cd4a93682_0_145:notes">
            <a:extLst>
              <a:ext uri="{FF2B5EF4-FFF2-40B4-BE49-F238E27FC236}">
                <a16:creationId xmlns:a16="http://schemas.microsoft.com/office/drawing/2014/main" id="{2CADC620-6A5D-E261-95CD-90C8A52682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4cd4a93682_0_145:notes">
            <a:extLst>
              <a:ext uri="{FF2B5EF4-FFF2-40B4-BE49-F238E27FC236}">
                <a16:creationId xmlns:a16="http://schemas.microsoft.com/office/drawing/2014/main" id="{6E14C50D-52EB-8B8F-C79B-57B9B2B963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390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>
          <a:extLst>
            <a:ext uri="{FF2B5EF4-FFF2-40B4-BE49-F238E27FC236}">
              <a16:creationId xmlns:a16="http://schemas.microsoft.com/office/drawing/2014/main" id="{241FF2C0-FB6A-B0F0-2755-E8A532CD7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4cd4a93682_0_145:notes">
            <a:extLst>
              <a:ext uri="{FF2B5EF4-FFF2-40B4-BE49-F238E27FC236}">
                <a16:creationId xmlns:a16="http://schemas.microsoft.com/office/drawing/2014/main" id="{AF9EE352-81B2-679C-305A-2A7047895D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4cd4a93682_0_145:notes">
            <a:extLst>
              <a:ext uri="{FF2B5EF4-FFF2-40B4-BE49-F238E27FC236}">
                <a16:creationId xmlns:a16="http://schemas.microsoft.com/office/drawing/2014/main" id="{8BE293C6-F3E4-6AEE-F07C-50A1FBBB9E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2149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>
          <a:extLst>
            <a:ext uri="{FF2B5EF4-FFF2-40B4-BE49-F238E27FC236}">
              <a16:creationId xmlns:a16="http://schemas.microsoft.com/office/drawing/2014/main" id="{612D56F6-10F9-7B26-9CE2-EEA4A6CBE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55dd80f673_0_9:notes">
            <a:extLst>
              <a:ext uri="{FF2B5EF4-FFF2-40B4-BE49-F238E27FC236}">
                <a16:creationId xmlns:a16="http://schemas.microsoft.com/office/drawing/2014/main" id="{2B956EB1-97B1-FC2D-5C70-1C7124974B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55dd80f673_0_9:notes">
            <a:extLst>
              <a:ext uri="{FF2B5EF4-FFF2-40B4-BE49-F238E27FC236}">
                <a16:creationId xmlns:a16="http://schemas.microsoft.com/office/drawing/2014/main" id="{ED654FBD-DD53-C4CF-797B-3DF2D91FB3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49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>
          <a:extLst>
            <a:ext uri="{FF2B5EF4-FFF2-40B4-BE49-F238E27FC236}">
              <a16:creationId xmlns:a16="http://schemas.microsoft.com/office/drawing/2014/main" id="{1D6E7095-FAEB-A101-EDCA-046F27AB5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55dd80f673_0_9:notes">
            <a:extLst>
              <a:ext uri="{FF2B5EF4-FFF2-40B4-BE49-F238E27FC236}">
                <a16:creationId xmlns:a16="http://schemas.microsoft.com/office/drawing/2014/main" id="{C8FD8E21-798D-4A9E-E553-0554979998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55dd80f673_0_9:notes">
            <a:extLst>
              <a:ext uri="{FF2B5EF4-FFF2-40B4-BE49-F238E27FC236}">
                <a16:creationId xmlns:a16="http://schemas.microsoft.com/office/drawing/2014/main" id="{E0E66320-5EDE-850A-86B2-4A20BEFD0F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0683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>
          <a:extLst>
            <a:ext uri="{FF2B5EF4-FFF2-40B4-BE49-F238E27FC236}">
              <a16:creationId xmlns:a16="http://schemas.microsoft.com/office/drawing/2014/main" id="{DA2112BE-DDC1-F17C-C979-31CE2B89C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55dd80f673_0_9:notes">
            <a:extLst>
              <a:ext uri="{FF2B5EF4-FFF2-40B4-BE49-F238E27FC236}">
                <a16:creationId xmlns:a16="http://schemas.microsoft.com/office/drawing/2014/main" id="{B78C272E-556D-2D64-8685-3149B8AA99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55dd80f673_0_9:notes">
            <a:extLst>
              <a:ext uri="{FF2B5EF4-FFF2-40B4-BE49-F238E27FC236}">
                <a16:creationId xmlns:a16="http://schemas.microsoft.com/office/drawing/2014/main" id="{C8E19573-905B-E164-8B62-AAA8EA3AC2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243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>
          <a:extLst>
            <a:ext uri="{FF2B5EF4-FFF2-40B4-BE49-F238E27FC236}">
              <a16:creationId xmlns:a16="http://schemas.microsoft.com/office/drawing/2014/main" id="{267AA10E-F053-82E6-007B-B775A5BF7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55dd80f673_0_9:notes">
            <a:extLst>
              <a:ext uri="{FF2B5EF4-FFF2-40B4-BE49-F238E27FC236}">
                <a16:creationId xmlns:a16="http://schemas.microsoft.com/office/drawing/2014/main" id="{9B12B61A-8D76-BE72-6C83-17A1E96C11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55dd80f673_0_9:notes">
            <a:extLst>
              <a:ext uri="{FF2B5EF4-FFF2-40B4-BE49-F238E27FC236}">
                <a16:creationId xmlns:a16="http://schemas.microsoft.com/office/drawing/2014/main" id="{C117D91E-A637-6976-99D7-1553E80BF2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975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55dd80f67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55dd80f67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59BFD-EAA3-E86E-0D46-015ADFE5A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DDE21F-8FC9-B466-EB2A-7B32C46B4F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83D25A-079F-152E-2649-C98F40EF5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3B1D1-3D6F-69C3-1F3E-0C5E17F27F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0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5ED79-74A2-EFDA-DABA-7A7745CAF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61D374-3E49-2D4D-235A-146814CE1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E2756A-454A-6770-9229-A4959B73B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E2564-9F13-2E72-366E-9232AFF50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90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9D152-C063-E3B7-316D-C7DCF54D8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5EE06D-851B-C5C0-BC04-5F5AA20B7D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5A5EA8-F39F-83A4-EB70-5DC8BDCE2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C1207-39E3-9F2D-F188-90EEB28A1E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84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DCFC0-29F0-9143-8D76-4F3828486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EE713-43DB-AFD0-01BC-D9B3F8A44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48D5C6-BE3A-44CE-961A-C62BC4BA0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1B840-E2E3-EB96-5B18-E527FED99E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91450" y="30475"/>
            <a:ext cx="1352400" cy="53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7227" y="161773"/>
            <a:ext cx="940851" cy="2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6900" y="569275"/>
            <a:ext cx="1225800" cy="457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16" name="Google Shape;16;p2"/>
          <p:cNvGrpSpPr/>
          <p:nvPr/>
        </p:nvGrpSpPr>
        <p:grpSpPr>
          <a:xfrm>
            <a:off x="113114" y="4075388"/>
            <a:ext cx="1571187" cy="861951"/>
            <a:chOff x="272625" y="2061773"/>
            <a:chExt cx="1428612" cy="807600"/>
          </a:xfrm>
        </p:grpSpPr>
        <p:sp>
          <p:nvSpPr>
            <p:cNvPr id="17" name="Google Shape;17;p2"/>
            <p:cNvSpPr/>
            <p:nvPr/>
          </p:nvSpPr>
          <p:spPr>
            <a:xfrm>
              <a:off x="272625" y="2189025"/>
              <a:ext cx="100800" cy="978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30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8" name="Google Shape;18;p2"/>
            <p:cNvSpPr txBox="1"/>
            <p:nvPr/>
          </p:nvSpPr>
          <p:spPr>
            <a:xfrm>
              <a:off x="348837" y="2061773"/>
              <a:ext cx="1352400" cy="807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E30613"/>
                  </a:solidFill>
                </a:rPr>
                <a:t>École</a:t>
              </a:r>
              <a:br>
                <a:rPr lang="en-GB" sz="1100">
                  <a:solidFill>
                    <a:srgbClr val="E30613"/>
                  </a:solidFill>
                </a:rPr>
              </a:br>
              <a:r>
                <a:rPr lang="en-GB" sz="1100">
                  <a:solidFill>
                    <a:srgbClr val="E30613"/>
                  </a:solidFill>
                </a:rPr>
                <a:t>polytechnique</a:t>
              </a:r>
              <a:br>
                <a:rPr lang="en-GB" sz="1100">
                  <a:solidFill>
                    <a:srgbClr val="E30613"/>
                  </a:solidFill>
                </a:rPr>
              </a:br>
              <a:r>
                <a:rPr lang="en-GB" sz="1100">
                  <a:solidFill>
                    <a:srgbClr val="E30613"/>
                  </a:solidFill>
                </a:rPr>
                <a:t>fédérale</a:t>
              </a:r>
              <a:br>
                <a:rPr lang="en-GB" sz="1100">
                  <a:solidFill>
                    <a:srgbClr val="E30613"/>
                  </a:solidFill>
                </a:rPr>
              </a:br>
              <a:r>
                <a:rPr lang="en-GB" sz="1100">
                  <a:solidFill>
                    <a:srgbClr val="E30613"/>
                  </a:solidFill>
                </a:rPr>
                <a:t>de Lausanne</a:t>
              </a:r>
              <a:endParaRPr sz="1100">
                <a:solidFill>
                  <a:srgbClr val="E30613"/>
                </a:solidFill>
              </a:endParaRPr>
            </a:p>
          </p:txBody>
        </p:sp>
      </p:grpSp>
      <p:pic>
        <p:nvPicPr>
          <p:cNvPr id="19" name="Google Shape;1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">
            <a:off x="1557108" y="1"/>
            <a:ext cx="7595174" cy="480819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/>
          <p:nvPr/>
        </p:nvSpPr>
        <p:spPr>
          <a:xfrm>
            <a:off x="6425050" y="599875"/>
            <a:ext cx="2727300" cy="2281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Noto Sans ExtraBold"/>
              <a:ea typeface="Noto Sans ExtraBold"/>
              <a:cs typeface="Noto Sans ExtraBold"/>
              <a:sym typeface="Noto Sans ExtraBold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4225750" y="2881375"/>
            <a:ext cx="2199300" cy="1690200"/>
          </a:xfrm>
          <a:prstGeom prst="rect">
            <a:avLst/>
          </a:prstGeom>
          <a:solidFill>
            <a:srgbClr val="413C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Noto Sans ExtraLight"/>
              <a:ea typeface="Noto Sans ExtraLight"/>
              <a:cs typeface="Noto Sans ExtraLight"/>
              <a:sym typeface="Noto Sans ExtraLight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6425057" y="4571579"/>
            <a:ext cx="21993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3" name="Google Shape;23;p2"/>
          <p:cNvSpPr txBox="1">
            <a:spLocks noGrp="1"/>
          </p:cNvSpPr>
          <p:nvPr>
            <p:ph type="title"/>
          </p:nvPr>
        </p:nvSpPr>
        <p:spPr>
          <a:xfrm>
            <a:off x="6425000" y="597425"/>
            <a:ext cx="2727300" cy="22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4217400" y="2881375"/>
            <a:ext cx="2199300" cy="102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2"/>
          </p:nvPr>
        </p:nvSpPr>
        <p:spPr>
          <a:xfrm>
            <a:off x="4217400" y="3907675"/>
            <a:ext cx="2199300" cy="6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Light"/>
              <a:buNone/>
              <a:defRPr sz="12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Noto Sans Light"/>
              <a:buNone/>
              <a:defRPr sz="15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Light"/>
              <a:buNone/>
              <a:defRPr sz="13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Light"/>
              <a:buNone/>
              <a:defRPr sz="12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Light"/>
              <a:buNone/>
              <a:defRPr sz="11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Noto Sans Light"/>
              <a:buNone/>
              <a:defRPr sz="10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Light"/>
              <a:buNone/>
              <a:defRPr sz="9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Light"/>
              <a:buNone/>
              <a:defRPr sz="8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Light"/>
              <a:buNone/>
              <a:defRPr sz="7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3"/>
          </p:nvPr>
        </p:nvSpPr>
        <p:spPr>
          <a:xfrm>
            <a:off x="6416700" y="4601675"/>
            <a:ext cx="2199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Font typeface="Libre Franklin Medium"/>
              <a:buNone/>
              <a:defRPr sz="1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ictures">
  <p:cSld name="CUSTOM_4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>
            <a:spLocks noGrp="1"/>
          </p:cNvSpPr>
          <p:nvPr>
            <p:ph type="pic" idx="2"/>
          </p:nvPr>
        </p:nvSpPr>
        <p:spPr>
          <a:xfrm>
            <a:off x="1232650" y="2571875"/>
            <a:ext cx="3789000" cy="25716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1"/>
          <p:cNvSpPr>
            <a:spLocks noGrp="1"/>
          </p:cNvSpPr>
          <p:nvPr>
            <p:ph type="pic" idx="3"/>
          </p:nvPr>
        </p:nvSpPr>
        <p:spPr>
          <a:xfrm>
            <a:off x="1232650" y="100"/>
            <a:ext cx="3789000" cy="25716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1"/>
          <p:cNvSpPr>
            <a:spLocks noGrp="1"/>
          </p:cNvSpPr>
          <p:nvPr>
            <p:ph type="pic" idx="4"/>
          </p:nvPr>
        </p:nvSpPr>
        <p:spPr>
          <a:xfrm>
            <a:off x="5021625" y="0"/>
            <a:ext cx="3810900" cy="25716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1"/>
          <p:cNvSpPr>
            <a:spLocks noGrp="1"/>
          </p:cNvSpPr>
          <p:nvPr>
            <p:ph type="pic" idx="5"/>
          </p:nvPr>
        </p:nvSpPr>
        <p:spPr>
          <a:xfrm>
            <a:off x="5021425" y="2571750"/>
            <a:ext cx="3810900" cy="25716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4255675" y="1818300"/>
            <a:ext cx="1506900" cy="150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4258875" y="1822900"/>
            <a:ext cx="1516500" cy="150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 title">
  <p:cSld name="TITLE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ctrTitle"/>
          </p:nvPr>
        </p:nvSpPr>
        <p:spPr>
          <a:xfrm>
            <a:off x="311700" y="597425"/>
            <a:ext cx="8520600" cy="19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ubTitle" idx="1"/>
          </p:nvPr>
        </p:nvSpPr>
        <p:spPr>
          <a:xfrm>
            <a:off x="311700" y="2571750"/>
            <a:ext cx="8520600" cy="2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 Medium"/>
              <a:buNone/>
              <a:defRPr sz="2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blank page">
  <p:cSld name="CUSTOM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89650" y="1008600"/>
            <a:ext cx="7599600" cy="36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Font typeface="Libre Franklin Medium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8547877" y="0"/>
            <a:ext cx="5670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/21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1232650" y="1152475"/>
            <a:ext cx="3339300" cy="3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Font typeface="Libre Franklin Medium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Font typeface="Libre Franklin Medium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465350" y="597425"/>
            <a:ext cx="4106700" cy="7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ibre Franklin"/>
              <a:buNone/>
              <a:defRPr sz="2400" b="1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777025" y="1389600"/>
            <a:ext cx="3795000" cy="32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Font typeface="Libre Franklin Medium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0" name="Google Shape;110;p18"/>
          <p:cNvSpPr>
            <a:spLocks noGrp="1"/>
          </p:cNvSpPr>
          <p:nvPr>
            <p:ph type="pic" idx="2"/>
          </p:nvPr>
        </p:nvSpPr>
        <p:spPr>
          <a:xfrm>
            <a:off x="4566175" y="-7275"/>
            <a:ext cx="4266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0" y="597425"/>
            <a:ext cx="8832300" cy="40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734975" y="597425"/>
            <a:ext cx="3837000" cy="19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Font typeface="Libre Franklin"/>
              <a:buNone/>
              <a:defRPr sz="4200" b="1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232650" y="2571750"/>
            <a:ext cx="3339300" cy="2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Franklin Medium"/>
              <a:buNone/>
              <a:defRPr sz="21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2"/>
          </p:nvPr>
        </p:nvSpPr>
        <p:spPr>
          <a:xfrm>
            <a:off x="4571950" y="597425"/>
            <a:ext cx="4260300" cy="40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Research">
  <p:cSld name="CUSTOM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4572000" y="1463000"/>
            <a:ext cx="42603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3"/>
          <p:cNvPicPr preferRelativeResize="0"/>
          <p:nvPr/>
        </p:nvPicPr>
        <p:blipFill rotWithShape="1">
          <a:blip r:embed="rId2">
            <a:alphaModFix/>
          </a:blip>
          <a:srcRect l="8941"/>
          <a:stretch/>
        </p:blipFill>
        <p:spPr>
          <a:xfrm>
            <a:off x="1232651" y="100"/>
            <a:ext cx="33393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>
            <a:spLocks noGrp="1"/>
          </p:cNvSpPr>
          <p:nvPr>
            <p:ph type="pic" idx="2"/>
          </p:nvPr>
        </p:nvSpPr>
        <p:spPr>
          <a:xfrm>
            <a:off x="75" y="5032"/>
            <a:ext cx="9144000" cy="51384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1"/>
          <p:cNvSpPr txBox="1">
            <a:spLocks noGrp="1"/>
          </p:cNvSpPr>
          <p:nvPr>
            <p:ph type="body" idx="1"/>
          </p:nvPr>
        </p:nvSpPr>
        <p:spPr>
          <a:xfrm>
            <a:off x="378100" y="4188100"/>
            <a:ext cx="84543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900"/>
              <a:buFont typeface="Libre Franklin Medium"/>
              <a:buNone/>
              <a:defRPr>
                <a:solidFill>
                  <a:srgbClr val="EFEFE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5455" y="164202"/>
            <a:ext cx="800041" cy="23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APTION_ONLY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5455" y="164202"/>
            <a:ext cx="800041" cy="23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4104"/>
          <a:stretch/>
        </p:blipFill>
        <p:spPr>
          <a:xfrm>
            <a:off x="1091025" y="0"/>
            <a:ext cx="80529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Font typeface="Trebuchet MS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36550" algn="ctr">
              <a:spcBef>
                <a:spcPts val="0"/>
              </a:spcBef>
              <a:spcAft>
                <a:spcPts val="0"/>
              </a:spcAft>
              <a:buSzPts val="1700"/>
              <a:buFont typeface="Trebuchet MS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■"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Font typeface="Trebuchet MS"/>
              <a:buChar char="■"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Font typeface="Trebuchet MS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lvl="7" indent="-292100" algn="ctr">
              <a:spcBef>
                <a:spcPts val="0"/>
              </a:spcBef>
              <a:spcAft>
                <a:spcPts val="0"/>
              </a:spcAft>
              <a:buSzPts val="1000"/>
              <a:buFont typeface="Trebuchet MS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lvl="8" indent="-285750" algn="ctr">
              <a:spcBef>
                <a:spcPts val="0"/>
              </a:spcBef>
              <a:spcAft>
                <a:spcPts val="0"/>
              </a:spcAft>
              <a:buSzPts val="900"/>
              <a:buFont typeface="Trebuchet MS"/>
              <a:buChar char="■"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28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EPFL">
  <p:cSld name="CUSTOM_1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rgbClr val="0074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5" name="Google Shape;3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32650" y="0"/>
            <a:ext cx="3339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4572000" y="1463000"/>
            <a:ext cx="42603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Education">
  <p:cSld name="CUSTOM_1_1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4572000" y="1463000"/>
            <a:ext cx="42603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 r="8941"/>
          <a:stretch/>
        </p:blipFill>
        <p:spPr>
          <a:xfrm>
            <a:off x="1232650" y="100"/>
            <a:ext cx="33393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Research Free Image">
  <p:cSld name="CUSTOM_3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4571950" y="1456775"/>
            <a:ext cx="4260300" cy="1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>
            <a:spLocks noGrp="1"/>
          </p:cNvSpPr>
          <p:nvPr>
            <p:ph type="pic" idx="3"/>
          </p:nvPr>
        </p:nvSpPr>
        <p:spPr>
          <a:xfrm>
            <a:off x="1232650" y="6225"/>
            <a:ext cx="33393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EPFL Free Image">
  <p:cSld name="CUSTOM_3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4571950" y="1456775"/>
            <a:ext cx="4260300" cy="1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>
            <a:spLocks noGrp="1"/>
          </p:cNvSpPr>
          <p:nvPr>
            <p:ph type="pic" idx="3"/>
          </p:nvPr>
        </p:nvSpPr>
        <p:spPr>
          <a:xfrm>
            <a:off x="1232650" y="6225"/>
            <a:ext cx="33393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Education Free Image">
  <p:cSld name="CUSTOM_3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rgbClr val="413C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4571950" y="1456775"/>
            <a:ext cx="4260300" cy="1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>
            <a:spLocks noGrp="1"/>
          </p:cNvSpPr>
          <p:nvPr>
            <p:ph type="pic" idx="3"/>
          </p:nvPr>
        </p:nvSpPr>
        <p:spPr>
          <a:xfrm>
            <a:off x="1232650" y="6225"/>
            <a:ext cx="33393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FL At Glance">
  <p:cSld name="CUSTOM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6741" r="20377"/>
          <a:stretch/>
        </p:blipFill>
        <p:spPr>
          <a:xfrm>
            <a:off x="1232650" y="0"/>
            <a:ext cx="3339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4572000" y="0"/>
            <a:ext cx="4243500" cy="1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4585750" y="1105200"/>
            <a:ext cx="4243500" cy="4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FL At Glance 1">
  <p:cSld name="CUSTOM_2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4572000" y="0"/>
            <a:ext cx="4243500" cy="1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4585750" y="1105200"/>
            <a:ext cx="4243500" cy="4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pic>
        <p:nvPicPr>
          <p:cNvPr id="75" name="Google Shape;75;p10"/>
          <p:cNvPicPr preferRelativeResize="0"/>
          <p:nvPr/>
        </p:nvPicPr>
        <p:blipFill rotWithShape="1">
          <a:blip r:embed="rId2">
            <a:alphaModFix/>
          </a:blip>
          <a:srcRect l="18690" r="45101"/>
          <a:stretch/>
        </p:blipFill>
        <p:spPr>
          <a:xfrm>
            <a:off x="1232650" y="-15531"/>
            <a:ext cx="3353098" cy="52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 Black"/>
              <a:buNone/>
              <a:defRPr sz="2800">
                <a:solidFill>
                  <a:schemeClr val="dk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650" y="1008600"/>
            <a:ext cx="7599600" cy="3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ibre Franklin"/>
              <a:buChar char="●"/>
              <a:defRPr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ibre Franklin"/>
              <a:buChar char="○"/>
              <a:defRPr sz="17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ibre Franklin"/>
              <a:buChar char="■"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●"/>
              <a:defRPr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ibre Franklin"/>
              <a:buChar char="○"/>
              <a:defRPr sz="13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ibre Franklin"/>
              <a:buChar char="■"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ibre Franklin"/>
              <a:buChar char="●"/>
              <a:defRPr sz="11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ibre Franklin"/>
              <a:buChar char="○"/>
              <a:defRPr sz="1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ibre Franklin"/>
              <a:buChar char="■"/>
              <a:defRPr sz="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35455" y="164202"/>
            <a:ext cx="800041" cy="2328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rmAutofit/>
          </a:bodyPr>
          <a:lstStyle>
            <a:lvl1pPr lvl="0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814950" y="4664943"/>
            <a:ext cx="31647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EPFL LIS</a:t>
            </a:r>
            <a:endParaRPr>
              <a:solidFill>
                <a:srgbClr val="FF0000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580629" y="4789152"/>
            <a:ext cx="134700" cy="1308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2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64">
          <p15:clr>
            <a:srgbClr val="E46962"/>
          </p15:clr>
        </p15:guide>
        <p15:guide id="2" pos="776">
          <p15:clr>
            <a:srgbClr val="E46962"/>
          </p15:clr>
        </p15:guide>
        <p15:guide id="3" pos="2880">
          <p15:clr>
            <a:srgbClr val="E46962"/>
          </p15:clr>
        </p15:guide>
        <p15:guide id="4" orient="horz" pos="376">
          <p15:clr>
            <a:srgbClr val="E46962"/>
          </p15:clr>
        </p15:guide>
        <p15:guide id="5" orient="horz" pos="1620">
          <p15:clr>
            <a:srgbClr val="E46962"/>
          </p15:clr>
        </p15:guide>
        <p15:guide id="6" orient="horz" pos="2948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6.xml"/><Relationship Id="rId5" Type="http://schemas.openxmlformats.org/officeDocument/2006/relationships/image" Target="../media/image26.png"/><Relationship Id="rId4" Type="http://schemas.openxmlformats.org/officeDocument/2006/relationships/customXml" Target="../ink/ink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8.xml"/><Relationship Id="rId5" Type="http://schemas.openxmlformats.org/officeDocument/2006/relationships/image" Target="../media/image28.png"/><Relationship Id="rId4" Type="http://schemas.openxmlformats.org/officeDocument/2006/relationships/customXml" Target="../ink/ink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0.png"/><Relationship Id="rId4" Type="http://schemas.openxmlformats.org/officeDocument/2006/relationships/customXml" Target="../ink/ink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0.png"/><Relationship Id="rId5" Type="http://schemas.openxmlformats.org/officeDocument/2006/relationships/customXml" Target="../ink/ink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>
          <a:extLst>
            <a:ext uri="{FF2B5EF4-FFF2-40B4-BE49-F238E27FC236}">
              <a16:creationId xmlns:a16="http://schemas.microsoft.com/office/drawing/2014/main" id="{F2048E77-BDFD-D979-92A3-2FAD8A0FB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0">
            <a:extLst>
              <a:ext uri="{FF2B5EF4-FFF2-40B4-BE49-F238E27FC236}">
                <a16:creationId xmlns:a16="http://schemas.microsoft.com/office/drawing/2014/main" id="{C20A1B46-6057-265F-8149-FE74AD453B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Challenge 3: Hill terrain</a:t>
            </a:r>
            <a:endParaRPr lang="en-US"/>
          </a:p>
        </p:txBody>
      </p:sp>
      <p:cxnSp>
        <p:nvCxnSpPr>
          <p:cNvPr id="4" name="Google Shape;144;p25">
            <a:extLst>
              <a:ext uri="{FF2B5EF4-FFF2-40B4-BE49-F238E27FC236}">
                <a16:creationId xmlns:a16="http://schemas.microsoft.com/office/drawing/2014/main" id="{211062C4-66F9-B3F9-14CF-4F156D46987D}"/>
              </a:ext>
            </a:extLst>
          </p:cNvPr>
          <p:cNvCxnSpPr/>
          <p:nvPr/>
        </p:nvCxnSpPr>
        <p:spPr>
          <a:xfrm flipV="1">
            <a:off x="340560" y="3502800"/>
            <a:ext cx="8024040" cy="18000"/>
          </a:xfrm>
          <a:prstGeom prst="straightConnector1">
            <a:avLst/>
          </a:prstGeom>
          <a:ln w="28575">
            <a:solidFill>
              <a:srgbClr val="595959"/>
            </a:solidFill>
            <a:round/>
            <a:tailEnd type="triangle" w="med" len="med"/>
          </a:ln>
        </p:spPr>
      </p:cxnSp>
      <p:cxnSp>
        <p:nvCxnSpPr>
          <p:cNvPr id="6" name="Google Shape;149;p25">
            <a:extLst>
              <a:ext uri="{FF2B5EF4-FFF2-40B4-BE49-F238E27FC236}">
                <a16:creationId xmlns:a16="http://schemas.microsoft.com/office/drawing/2014/main" id="{212CE91A-48AE-CF33-C224-9EAF00A7C77A}"/>
              </a:ext>
            </a:extLst>
          </p:cNvPr>
          <p:cNvCxnSpPr/>
          <p:nvPr/>
        </p:nvCxnSpPr>
        <p:spPr>
          <a:xfrm>
            <a:off x="344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9" name="Google Shape;143;p25">
            <a:extLst>
              <a:ext uri="{FF2B5EF4-FFF2-40B4-BE49-F238E27FC236}">
                <a16:creationId xmlns:a16="http://schemas.microsoft.com/office/drawing/2014/main" id="{06A819DC-7F29-8E2E-ED2E-28F0B362586D}"/>
              </a:ext>
            </a:extLst>
          </p:cNvPr>
          <p:cNvSpPr/>
          <p:nvPr/>
        </p:nvSpPr>
        <p:spPr>
          <a:xfrm>
            <a:off x="403560" y="3561120"/>
            <a:ext cx="7960680" cy="281880"/>
          </a:xfrm>
          <a:prstGeom prst="rect">
            <a:avLst/>
          </a:prstGeom>
          <a:gradFill rotWithShape="0">
            <a:gsLst>
              <a:gs pos="0">
                <a:srgbClr val="93C47D"/>
              </a:gs>
              <a:gs pos="100000">
                <a:srgbClr val="FFFFF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400" b="0" strike="noStrike" spc="-1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sp>
        <p:nvSpPr>
          <p:cNvPr id="10" name="Google Shape;146;p25">
            <a:extLst>
              <a:ext uri="{FF2B5EF4-FFF2-40B4-BE49-F238E27FC236}">
                <a16:creationId xmlns:a16="http://schemas.microsoft.com/office/drawing/2014/main" id="{38EC0386-E8D5-A2AE-BF06-B4707858A719}"/>
              </a:ext>
            </a:extLst>
          </p:cNvPr>
          <p:cNvSpPr/>
          <p:nvPr/>
        </p:nvSpPr>
        <p:spPr>
          <a:xfrm>
            <a:off x="7357320" y="3511800"/>
            <a:ext cx="1478880" cy="31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500" b="0" strike="noStrike" spc="-1">
                <a:solidFill>
                  <a:schemeClr val="lt2"/>
                </a:solidFill>
                <a:latin typeface="Libre Franklin"/>
                <a:ea typeface="Libre Franklin"/>
              </a:rPr>
              <a:t>Practical</a:t>
            </a:r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" name="Google Shape;147;p25">
            <a:extLst>
              <a:ext uri="{FF2B5EF4-FFF2-40B4-BE49-F238E27FC236}">
                <a16:creationId xmlns:a16="http://schemas.microsoft.com/office/drawing/2014/main" id="{FAF57347-89CF-1618-FAF5-7E31FB9523CD}"/>
              </a:ext>
            </a:extLst>
          </p:cNvPr>
          <p:cNvCxnSpPr/>
          <p:nvPr/>
        </p:nvCxnSpPr>
        <p:spPr>
          <a:xfrm>
            <a:off x="8366400" y="3012480"/>
            <a:ext cx="13680" cy="10278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12" name="Google Shape;148;p25">
            <a:extLst>
              <a:ext uri="{FF2B5EF4-FFF2-40B4-BE49-F238E27FC236}">
                <a16:creationId xmlns:a16="http://schemas.microsoft.com/office/drawing/2014/main" id="{3E4E70A9-9467-D46C-4ABE-BCBDD05B140B}"/>
              </a:ext>
            </a:extLst>
          </p:cNvPr>
          <p:cNvSpPr/>
          <p:nvPr/>
        </p:nvSpPr>
        <p:spPr>
          <a:xfrm>
            <a:off x="7927920" y="2589480"/>
            <a:ext cx="1040400" cy="191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900" b="0" strike="noStrike" spc="-1">
                <a:solidFill>
                  <a:schemeClr val="dk2"/>
                </a:solidFill>
                <a:latin typeface="Libre Franklin"/>
                <a:ea typeface="Libre Franklin"/>
              </a:rPr>
              <a:t>Exam</a:t>
            </a:r>
            <a:endParaRPr lang="en-US" sz="19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9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9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9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9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900" b="1" strike="noStrike" spc="-1">
                <a:solidFill>
                  <a:schemeClr val="dk2"/>
                </a:solidFill>
                <a:latin typeface="Libre Franklin"/>
                <a:ea typeface="Libre Franklin"/>
              </a:rPr>
              <a:t>Poster</a:t>
            </a:r>
            <a:endParaRPr lang="en-US" sz="19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" name="Google Shape;150;p25">
            <a:extLst>
              <a:ext uri="{FF2B5EF4-FFF2-40B4-BE49-F238E27FC236}">
                <a16:creationId xmlns:a16="http://schemas.microsoft.com/office/drawing/2014/main" id="{451CBA39-372B-DBDB-F19B-C9A1BA3962F2}"/>
              </a:ext>
            </a:extLst>
          </p:cNvPr>
          <p:cNvCxnSpPr/>
          <p:nvPr/>
        </p:nvCxnSpPr>
        <p:spPr>
          <a:xfrm>
            <a:off x="1469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14" name="Google Shape;151;p25">
            <a:extLst>
              <a:ext uri="{FF2B5EF4-FFF2-40B4-BE49-F238E27FC236}">
                <a16:creationId xmlns:a16="http://schemas.microsoft.com/office/drawing/2014/main" id="{F50DE19B-F410-30C9-EB6D-878A9A421F9F}"/>
              </a:ext>
            </a:extLst>
          </p:cNvPr>
          <p:cNvSpPr/>
          <p:nvPr/>
        </p:nvSpPr>
        <p:spPr>
          <a:xfrm>
            <a:off x="304920" y="3775680"/>
            <a:ext cx="1208520" cy="31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1400" b="0" strike="noStrike" spc="-1">
                <a:solidFill>
                  <a:schemeClr val="dk2"/>
                </a:solidFill>
                <a:latin typeface="Libre Franklin"/>
                <a:ea typeface="Libre Franklin"/>
              </a:rPr>
              <a:t>Introduction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Google Shape;152;p25">
            <a:extLst>
              <a:ext uri="{FF2B5EF4-FFF2-40B4-BE49-F238E27FC236}">
                <a16:creationId xmlns:a16="http://schemas.microsoft.com/office/drawing/2014/main" id="{411FA70C-51A9-D552-B1CF-2BA0746562CC}"/>
              </a:ext>
            </a:extLst>
          </p:cNvPr>
          <p:cNvSpPr/>
          <p:nvPr/>
        </p:nvSpPr>
        <p:spPr>
          <a:xfrm>
            <a:off x="25488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chemeClr val="dk2"/>
                </a:solidFill>
                <a:latin typeface="Libre Franklin"/>
                <a:ea typeface="Arial"/>
              </a:rPr>
              <a:t>Challenge 2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Google Shape;153;p25">
            <a:extLst>
              <a:ext uri="{FF2B5EF4-FFF2-40B4-BE49-F238E27FC236}">
                <a16:creationId xmlns:a16="http://schemas.microsoft.com/office/drawing/2014/main" id="{B10AF94F-2E88-9DE4-DE11-4BA49FAFFFF0}"/>
              </a:ext>
            </a:extLst>
          </p:cNvPr>
          <p:cNvCxnSpPr/>
          <p:nvPr/>
        </p:nvCxnSpPr>
        <p:spPr>
          <a:xfrm>
            <a:off x="603612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17" name="Google Shape;154;p25">
            <a:extLst>
              <a:ext uri="{FF2B5EF4-FFF2-40B4-BE49-F238E27FC236}">
                <a16:creationId xmlns:a16="http://schemas.microsoft.com/office/drawing/2014/main" id="{C54F66ED-5AF9-1BDD-3A5F-72AA9C42CBF6}"/>
              </a:ext>
            </a:extLst>
          </p:cNvPr>
          <p:cNvSpPr/>
          <p:nvPr/>
        </p:nvSpPr>
        <p:spPr>
          <a:xfrm>
            <a:off x="64116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chemeClr val="dk2"/>
                </a:solidFill>
                <a:latin typeface="Libre Franklin"/>
                <a:ea typeface="Libre Franklin"/>
              </a:rPr>
              <a:t>Final Project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8" name="Google Shape;153;p25">
            <a:extLst>
              <a:ext uri="{FF2B5EF4-FFF2-40B4-BE49-F238E27FC236}">
                <a16:creationId xmlns:a16="http://schemas.microsoft.com/office/drawing/2014/main" id="{7692360B-341F-3DBD-8457-63CDA0678956}"/>
              </a:ext>
            </a:extLst>
          </p:cNvPr>
          <p:cNvCxnSpPr/>
          <p:nvPr/>
        </p:nvCxnSpPr>
        <p:spPr>
          <a:xfrm>
            <a:off x="428580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19" name="Google Shape;153;p25">
            <a:extLst>
              <a:ext uri="{FF2B5EF4-FFF2-40B4-BE49-F238E27FC236}">
                <a16:creationId xmlns:a16="http://schemas.microsoft.com/office/drawing/2014/main" id="{38127319-1B65-35B6-FDC7-7B6532C3D249}"/>
              </a:ext>
            </a:extLst>
          </p:cNvPr>
          <p:cNvCxnSpPr/>
          <p:nvPr/>
        </p:nvCxnSpPr>
        <p:spPr>
          <a:xfrm>
            <a:off x="276768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0" name="Google Shape;152;p25">
            <a:extLst>
              <a:ext uri="{FF2B5EF4-FFF2-40B4-BE49-F238E27FC236}">
                <a16:creationId xmlns:a16="http://schemas.microsoft.com/office/drawing/2014/main" id="{E545465B-4676-80B9-F45B-01DF2D356F65}"/>
              </a:ext>
            </a:extLst>
          </p:cNvPr>
          <p:cNvSpPr/>
          <p:nvPr/>
        </p:nvSpPr>
        <p:spPr>
          <a:xfrm>
            <a:off x="1262880" y="3784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chemeClr val="dk2"/>
                </a:solidFill>
                <a:latin typeface="Libre Franklin"/>
                <a:ea typeface="Arial"/>
              </a:rPr>
              <a:t>Challenge 1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Google Shape;152;p25">
            <a:extLst>
              <a:ext uri="{FF2B5EF4-FFF2-40B4-BE49-F238E27FC236}">
                <a16:creationId xmlns:a16="http://schemas.microsoft.com/office/drawing/2014/main" id="{D7CC0B5F-B5A1-8F4D-7659-3FA14315A3FF}"/>
              </a:ext>
            </a:extLst>
          </p:cNvPr>
          <p:cNvSpPr/>
          <p:nvPr/>
        </p:nvSpPr>
        <p:spPr>
          <a:xfrm>
            <a:off x="4272120" y="3793680"/>
            <a:ext cx="1671480" cy="31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chemeClr val="dk2"/>
                </a:solidFill>
                <a:latin typeface="Libre Franklin"/>
                <a:ea typeface="Arial"/>
              </a:rPr>
              <a:t>Challenge 3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" name="Picture 22" descr="A dry cracked ground with mountains in the background&#10;&#10;AI-generated content may be incorrect.">
            <a:extLst>
              <a:ext uri="{FF2B5EF4-FFF2-40B4-BE49-F238E27FC236}">
                <a16:creationId xmlns:a16="http://schemas.microsoft.com/office/drawing/2014/main" id="{3286783D-7C4B-0819-315D-5A79613E77E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356840" y="3071160"/>
            <a:ext cx="1411560" cy="732960"/>
          </a:xfrm>
          <a:prstGeom prst="rect">
            <a:avLst/>
          </a:prstGeom>
          <a:ln w="0">
            <a:noFill/>
          </a:ln>
        </p:spPr>
      </p:pic>
      <p:pic>
        <p:nvPicPr>
          <p:cNvPr id="24" name="Picture 23" descr="Ice with smoke on it&#10;&#10;AI-generated content may be incorrect.">
            <a:extLst>
              <a:ext uri="{FF2B5EF4-FFF2-40B4-BE49-F238E27FC236}">
                <a16:creationId xmlns:a16="http://schemas.microsoft.com/office/drawing/2014/main" id="{C4F396DF-19D1-C584-5318-C7B8E635CCF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761560" y="3056400"/>
            <a:ext cx="1545840" cy="750240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4A59FD-881B-E9AB-FB4E-E49E86271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057275"/>
            <a:ext cx="2600325" cy="15335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8D4B2FB-A326-087C-394B-C9E769EA5DA2}"/>
                  </a:ext>
                </a:extLst>
              </p14:cNvPr>
              <p14:cNvContentPartPr/>
              <p14:nvPr/>
            </p14:nvContentPartPr>
            <p14:xfrm>
              <a:off x="2802597" y="3844473"/>
              <a:ext cx="1507607" cy="89339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8D4B2FB-A326-087C-394B-C9E769EA5D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4602" y="3826483"/>
                <a:ext cx="1543237" cy="92901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001D8BD-BABF-1563-3A55-1E3BC9E44E41}"/>
              </a:ext>
            </a:extLst>
          </p:cNvPr>
          <p:cNvSpPr txBox="1"/>
          <p:nvPr/>
        </p:nvSpPr>
        <p:spPr>
          <a:xfrm>
            <a:off x="3047752" y="3984170"/>
            <a:ext cx="1600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Deadline: 02.04.2026</a:t>
            </a:r>
          </a:p>
        </p:txBody>
      </p:sp>
      <p:pic>
        <p:nvPicPr>
          <p:cNvPr id="29" name="Picture 28" descr="A hill with grass and clouds in the sky&#10;&#10;AI-generated content may be incorrect.">
            <a:extLst>
              <a:ext uri="{FF2B5EF4-FFF2-40B4-BE49-F238E27FC236}">
                <a16:creationId xmlns:a16="http://schemas.microsoft.com/office/drawing/2014/main" id="{ED2A7E8C-20C6-B422-0321-5F7D2E4CD35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514760" y="3023640"/>
            <a:ext cx="1358280" cy="769320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3804884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80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 dirty="0"/>
              <a:t>Joint position vector (</a:t>
            </a:r>
            <a:r>
              <a:rPr lang="en-GB" sz="2500"/>
              <a:t>Nx3)</a:t>
            </a:r>
            <a:endParaRPr lang="en-GB" sz="2500">
              <a:cs typeface="Arial"/>
            </a:endParaRPr>
          </a:p>
          <a:p>
            <a:endParaRPr lang="en-GB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</a:endParaRPr>
          </a:p>
        </p:txBody>
      </p:sp>
      <p:cxnSp>
        <p:nvCxnSpPr>
          <p:cNvPr id="715" name="Google Shape;715;p80"/>
          <p:cNvCxnSpPr>
            <a:cxnSpLocks/>
          </p:cNvCxnSpPr>
          <p:nvPr/>
        </p:nvCxnSpPr>
        <p:spPr>
          <a:xfrm flipV="1">
            <a:off x="6380636" y="859860"/>
            <a:ext cx="474534" cy="5204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6" name="Google Shape;716;p80"/>
          <p:cNvSpPr txBox="1"/>
          <p:nvPr/>
        </p:nvSpPr>
        <p:spPr>
          <a:xfrm>
            <a:off x="6732699" y="342334"/>
            <a:ext cx="2109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Joint1 = (x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,y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,z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17" name="Google Shape;717;p80"/>
          <p:cNvSpPr txBox="1"/>
          <p:nvPr/>
        </p:nvSpPr>
        <p:spPr>
          <a:xfrm>
            <a:off x="7166891" y="985581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Joint2 = (x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,y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,z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720" name="Google Shape;720;p80"/>
          <p:cNvCxnSpPr>
            <a:cxnSpLocks/>
            <a:endCxn id="717" idx="1"/>
          </p:cNvCxnSpPr>
          <p:nvPr/>
        </p:nvCxnSpPr>
        <p:spPr>
          <a:xfrm flipV="1">
            <a:off x="6889048" y="1311609"/>
            <a:ext cx="274132" cy="3583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418B754-FF2D-FC7D-5D3E-EC682D63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430" y="1375867"/>
            <a:ext cx="1397454" cy="1226499"/>
          </a:xfrm>
          <a:prstGeom prst="rect">
            <a:avLst/>
          </a:prstGeom>
        </p:spPr>
      </p:pic>
      <p:sp>
        <p:nvSpPr>
          <p:cNvPr id="5" name="Google Shape;709;p80">
            <a:extLst>
              <a:ext uri="{FF2B5EF4-FFF2-40B4-BE49-F238E27FC236}">
                <a16:creationId xmlns:a16="http://schemas.microsoft.com/office/drawing/2014/main" id="{210DA92F-CCA6-89EC-5A62-E6CE0F8BF54A}"/>
              </a:ext>
            </a:extLst>
          </p:cNvPr>
          <p:cNvSpPr txBox="1"/>
          <p:nvPr/>
        </p:nvSpPr>
        <p:spPr>
          <a:xfrm>
            <a:off x="871495" y="3797902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points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6" name="Google Shape;723;p80">
            <a:extLst>
              <a:ext uri="{FF2B5EF4-FFF2-40B4-BE49-F238E27FC236}">
                <a16:creationId xmlns:a16="http://schemas.microsoft.com/office/drawing/2014/main" id="{2FBCB5B2-8A8B-B5CF-85D1-99DB1B9D49CA}"/>
              </a:ext>
            </a:extLst>
          </p:cNvPr>
          <p:cNvCxnSpPr/>
          <p:nvPr/>
        </p:nvCxnSpPr>
        <p:spPr>
          <a:xfrm>
            <a:off x="489445" y="3565477"/>
            <a:ext cx="175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724;p80">
            <a:extLst>
              <a:ext uri="{FF2B5EF4-FFF2-40B4-BE49-F238E27FC236}">
                <a16:creationId xmlns:a16="http://schemas.microsoft.com/office/drawing/2014/main" id="{CA204D2A-5ED0-27ED-9283-17CD4930A8AA}"/>
              </a:ext>
            </a:extLst>
          </p:cNvPr>
          <p:cNvCxnSpPr/>
          <p:nvPr/>
        </p:nvCxnSpPr>
        <p:spPr>
          <a:xfrm rot="10800000">
            <a:off x="2258370" y="3439677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725;p80">
            <a:extLst>
              <a:ext uri="{FF2B5EF4-FFF2-40B4-BE49-F238E27FC236}">
                <a16:creationId xmlns:a16="http://schemas.microsoft.com/office/drawing/2014/main" id="{7FDC2A4B-04D9-681F-CDA9-B9BEEB6A7CB9}"/>
              </a:ext>
            </a:extLst>
          </p:cNvPr>
          <p:cNvCxnSpPr/>
          <p:nvPr/>
        </p:nvCxnSpPr>
        <p:spPr>
          <a:xfrm rot="10800000">
            <a:off x="505770" y="3439677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726;p80">
            <a:extLst>
              <a:ext uri="{FF2B5EF4-FFF2-40B4-BE49-F238E27FC236}">
                <a16:creationId xmlns:a16="http://schemas.microsoft.com/office/drawing/2014/main" id="{8CC56BDB-A146-B3E5-993F-F4C24C7028C6}"/>
              </a:ext>
            </a:extLst>
          </p:cNvPr>
          <p:cNvCxnSpPr/>
          <p:nvPr/>
        </p:nvCxnSpPr>
        <p:spPr>
          <a:xfrm rot="10800000">
            <a:off x="1343970" y="3592077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716;p80">
            <a:extLst>
              <a:ext uri="{FF2B5EF4-FFF2-40B4-BE49-F238E27FC236}">
                <a16:creationId xmlns:a16="http://schemas.microsoft.com/office/drawing/2014/main" id="{A5716E9D-ABEE-A186-8DA4-4DB7AB7E7018}"/>
              </a:ext>
            </a:extLst>
          </p:cNvPr>
          <p:cNvSpPr txBox="1"/>
          <p:nvPr/>
        </p:nvSpPr>
        <p:spPr>
          <a:xfrm>
            <a:off x="861265" y="1488931"/>
            <a:ext cx="2109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Joint1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2" name="Google Shape;717;p80">
            <a:extLst>
              <a:ext uri="{FF2B5EF4-FFF2-40B4-BE49-F238E27FC236}">
                <a16:creationId xmlns:a16="http://schemas.microsoft.com/office/drawing/2014/main" id="{D85215FF-93E7-D58F-124F-9047DFC86A0E}"/>
              </a:ext>
            </a:extLst>
          </p:cNvPr>
          <p:cNvSpPr txBox="1"/>
          <p:nvPr/>
        </p:nvSpPr>
        <p:spPr>
          <a:xfrm>
            <a:off x="861265" y="1815712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Joint2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3" name="Google Shape;721;p80">
            <a:extLst>
              <a:ext uri="{FF2B5EF4-FFF2-40B4-BE49-F238E27FC236}">
                <a16:creationId xmlns:a16="http://schemas.microsoft.com/office/drawing/2014/main" id="{10FC6E46-489C-2149-04C4-6B550767D385}"/>
              </a:ext>
            </a:extLst>
          </p:cNvPr>
          <p:cNvSpPr txBox="1"/>
          <p:nvPr/>
        </p:nvSpPr>
        <p:spPr>
          <a:xfrm>
            <a:off x="861265" y="3104570"/>
            <a:ext cx="2258700" cy="674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JointN</a:t>
            </a:r>
            <a:endParaRPr lang="en-GB" sz="1900" dirty="0" err="1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5" name="Google Shape;716;p80">
            <a:extLst>
              <a:ext uri="{FF2B5EF4-FFF2-40B4-BE49-F238E27FC236}">
                <a16:creationId xmlns:a16="http://schemas.microsoft.com/office/drawing/2014/main" id="{202C3759-3E7D-F2EC-5DE3-A520A98BAAB4}"/>
              </a:ext>
            </a:extLst>
          </p:cNvPr>
          <p:cNvSpPr txBox="1"/>
          <p:nvPr/>
        </p:nvSpPr>
        <p:spPr>
          <a:xfrm rot="16200000">
            <a:off x="660454" y="1357134"/>
            <a:ext cx="2108415" cy="126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...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>
          <a:extLst>
            <a:ext uri="{FF2B5EF4-FFF2-40B4-BE49-F238E27FC236}">
              <a16:creationId xmlns:a16="http://schemas.microsoft.com/office/drawing/2014/main" id="{DA383FC8-2ED8-0838-6887-0EAFC78B0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750;p81">
            <a:extLst>
              <a:ext uri="{FF2B5EF4-FFF2-40B4-BE49-F238E27FC236}">
                <a16:creationId xmlns:a16="http://schemas.microsoft.com/office/drawing/2014/main" id="{BDD4ACBD-202E-AD58-6F20-DD874BA632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004" r="3546"/>
          <a:stretch/>
        </p:blipFill>
        <p:spPr>
          <a:xfrm>
            <a:off x="3794614" y="2603447"/>
            <a:ext cx="1566917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80">
            <a:extLst>
              <a:ext uri="{FF2B5EF4-FFF2-40B4-BE49-F238E27FC236}">
                <a16:creationId xmlns:a16="http://schemas.microsoft.com/office/drawing/2014/main" id="{F6911F49-DB2F-062C-22C2-969AFF4E0F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 dirty="0"/>
              <a:t>Connectivity matrix (</a:t>
            </a:r>
            <a:r>
              <a:rPr lang="en-GB" sz="2500" dirty="0" err="1"/>
              <a:t>NxN</a:t>
            </a:r>
            <a:r>
              <a:rPr lang="en-GB" sz="2500" dirty="0"/>
              <a:t>)</a:t>
            </a:r>
            <a:endParaRPr lang="en-US" dirty="0"/>
          </a:p>
        </p:txBody>
      </p:sp>
      <p:cxnSp>
        <p:nvCxnSpPr>
          <p:cNvPr id="715" name="Google Shape;715;p80">
            <a:extLst>
              <a:ext uri="{FF2B5EF4-FFF2-40B4-BE49-F238E27FC236}">
                <a16:creationId xmlns:a16="http://schemas.microsoft.com/office/drawing/2014/main" id="{7AF57C18-6DD7-C4DD-0001-3A53F87709E8}"/>
              </a:ext>
            </a:extLst>
          </p:cNvPr>
          <p:cNvCxnSpPr>
            <a:cxnSpLocks/>
          </p:cNvCxnSpPr>
          <p:nvPr/>
        </p:nvCxnSpPr>
        <p:spPr>
          <a:xfrm flipV="1">
            <a:off x="6380636" y="859860"/>
            <a:ext cx="474534" cy="5204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6" name="Google Shape;716;p80">
            <a:extLst>
              <a:ext uri="{FF2B5EF4-FFF2-40B4-BE49-F238E27FC236}">
                <a16:creationId xmlns:a16="http://schemas.microsoft.com/office/drawing/2014/main" id="{34875979-F801-CCC9-C372-C0AE151A50F9}"/>
              </a:ext>
            </a:extLst>
          </p:cNvPr>
          <p:cNvSpPr txBox="1"/>
          <p:nvPr/>
        </p:nvSpPr>
        <p:spPr>
          <a:xfrm>
            <a:off x="6732699" y="342334"/>
            <a:ext cx="2109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Joint1 = (x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,y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,z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17" name="Google Shape;717;p80">
            <a:extLst>
              <a:ext uri="{FF2B5EF4-FFF2-40B4-BE49-F238E27FC236}">
                <a16:creationId xmlns:a16="http://schemas.microsoft.com/office/drawing/2014/main" id="{849B60A3-D215-3ABC-78DC-D342458BF845}"/>
              </a:ext>
            </a:extLst>
          </p:cNvPr>
          <p:cNvSpPr txBox="1"/>
          <p:nvPr/>
        </p:nvSpPr>
        <p:spPr>
          <a:xfrm>
            <a:off x="7166891" y="985581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Joint2 = (x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,y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,z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720" name="Google Shape;720;p80">
            <a:extLst>
              <a:ext uri="{FF2B5EF4-FFF2-40B4-BE49-F238E27FC236}">
                <a16:creationId xmlns:a16="http://schemas.microsoft.com/office/drawing/2014/main" id="{B9950DAC-867C-9B97-DF2F-A548E5858CEB}"/>
              </a:ext>
            </a:extLst>
          </p:cNvPr>
          <p:cNvCxnSpPr>
            <a:cxnSpLocks/>
            <a:endCxn id="717" idx="1"/>
          </p:cNvCxnSpPr>
          <p:nvPr/>
        </p:nvCxnSpPr>
        <p:spPr>
          <a:xfrm flipV="1">
            <a:off x="6889048" y="1311609"/>
            <a:ext cx="274132" cy="3583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A92DB49-D3DD-59E6-7421-7818E7E2D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430" y="1375867"/>
            <a:ext cx="1397454" cy="1226499"/>
          </a:xfrm>
          <a:prstGeom prst="rect">
            <a:avLst/>
          </a:prstGeom>
        </p:spPr>
      </p:pic>
      <p:sp>
        <p:nvSpPr>
          <p:cNvPr id="5" name="Google Shape;709;p80">
            <a:extLst>
              <a:ext uri="{FF2B5EF4-FFF2-40B4-BE49-F238E27FC236}">
                <a16:creationId xmlns:a16="http://schemas.microsoft.com/office/drawing/2014/main" id="{A0E1106A-0E65-E644-07AE-1FD149B608C5}"/>
              </a:ext>
            </a:extLst>
          </p:cNvPr>
          <p:cNvSpPr txBox="1"/>
          <p:nvPr/>
        </p:nvSpPr>
        <p:spPr>
          <a:xfrm>
            <a:off x="871495" y="3797902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points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6" name="Google Shape;723;p80">
            <a:extLst>
              <a:ext uri="{FF2B5EF4-FFF2-40B4-BE49-F238E27FC236}">
                <a16:creationId xmlns:a16="http://schemas.microsoft.com/office/drawing/2014/main" id="{412A6181-E696-0CE1-08BE-136FDB40B45F}"/>
              </a:ext>
            </a:extLst>
          </p:cNvPr>
          <p:cNvCxnSpPr/>
          <p:nvPr/>
        </p:nvCxnSpPr>
        <p:spPr>
          <a:xfrm>
            <a:off x="489445" y="3565477"/>
            <a:ext cx="175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724;p80">
            <a:extLst>
              <a:ext uri="{FF2B5EF4-FFF2-40B4-BE49-F238E27FC236}">
                <a16:creationId xmlns:a16="http://schemas.microsoft.com/office/drawing/2014/main" id="{422FF59F-6F5C-8799-3FF0-89C1275CF646}"/>
              </a:ext>
            </a:extLst>
          </p:cNvPr>
          <p:cNvCxnSpPr/>
          <p:nvPr/>
        </p:nvCxnSpPr>
        <p:spPr>
          <a:xfrm rot="10800000">
            <a:off x="2258370" y="3439677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725;p80">
            <a:extLst>
              <a:ext uri="{FF2B5EF4-FFF2-40B4-BE49-F238E27FC236}">
                <a16:creationId xmlns:a16="http://schemas.microsoft.com/office/drawing/2014/main" id="{51322579-7440-F354-78E0-3DAB74F2D796}"/>
              </a:ext>
            </a:extLst>
          </p:cNvPr>
          <p:cNvCxnSpPr/>
          <p:nvPr/>
        </p:nvCxnSpPr>
        <p:spPr>
          <a:xfrm rot="10800000">
            <a:off x="505770" y="3439677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726;p80">
            <a:extLst>
              <a:ext uri="{FF2B5EF4-FFF2-40B4-BE49-F238E27FC236}">
                <a16:creationId xmlns:a16="http://schemas.microsoft.com/office/drawing/2014/main" id="{BDD1511B-E6E7-3346-C69A-2C52C6318299}"/>
              </a:ext>
            </a:extLst>
          </p:cNvPr>
          <p:cNvCxnSpPr/>
          <p:nvPr/>
        </p:nvCxnSpPr>
        <p:spPr>
          <a:xfrm rot="10800000">
            <a:off x="1343970" y="3592077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716;p80">
            <a:extLst>
              <a:ext uri="{FF2B5EF4-FFF2-40B4-BE49-F238E27FC236}">
                <a16:creationId xmlns:a16="http://schemas.microsoft.com/office/drawing/2014/main" id="{FC1E0B17-6376-3905-0247-8DA202CD449B}"/>
              </a:ext>
            </a:extLst>
          </p:cNvPr>
          <p:cNvSpPr txBox="1"/>
          <p:nvPr/>
        </p:nvSpPr>
        <p:spPr>
          <a:xfrm>
            <a:off x="861265" y="1488931"/>
            <a:ext cx="2109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Joint1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2" name="Google Shape;717;p80">
            <a:extLst>
              <a:ext uri="{FF2B5EF4-FFF2-40B4-BE49-F238E27FC236}">
                <a16:creationId xmlns:a16="http://schemas.microsoft.com/office/drawing/2014/main" id="{5646985C-AB68-595B-8CBD-1347E3556BD4}"/>
              </a:ext>
            </a:extLst>
          </p:cNvPr>
          <p:cNvSpPr txBox="1"/>
          <p:nvPr/>
        </p:nvSpPr>
        <p:spPr>
          <a:xfrm>
            <a:off x="861265" y="1815712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Joint2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3" name="Google Shape;721;p80">
            <a:extLst>
              <a:ext uri="{FF2B5EF4-FFF2-40B4-BE49-F238E27FC236}">
                <a16:creationId xmlns:a16="http://schemas.microsoft.com/office/drawing/2014/main" id="{7388AA4D-356D-EDDC-BDCE-0EEC365D2C9F}"/>
              </a:ext>
            </a:extLst>
          </p:cNvPr>
          <p:cNvSpPr txBox="1"/>
          <p:nvPr/>
        </p:nvSpPr>
        <p:spPr>
          <a:xfrm>
            <a:off x="861265" y="3104570"/>
            <a:ext cx="2258700" cy="674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JointN</a:t>
            </a:r>
            <a:endParaRPr lang="en-GB" sz="1900" dirty="0" err="1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5" name="Google Shape;716;p80">
            <a:extLst>
              <a:ext uri="{FF2B5EF4-FFF2-40B4-BE49-F238E27FC236}">
                <a16:creationId xmlns:a16="http://schemas.microsoft.com/office/drawing/2014/main" id="{C1047D14-CE05-0FAA-A561-32032C7DE3DB}"/>
              </a:ext>
            </a:extLst>
          </p:cNvPr>
          <p:cNvSpPr txBox="1"/>
          <p:nvPr/>
        </p:nvSpPr>
        <p:spPr>
          <a:xfrm rot="16200000">
            <a:off x="660454" y="1357134"/>
            <a:ext cx="2108415" cy="126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...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cxnSp>
        <p:nvCxnSpPr>
          <p:cNvPr id="2" name="Google Shape;739;p81">
            <a:extLst>
              <a:ext uri="{FF2B5EF4-FFF2-40B4-BE49-F238E27FC236}">
                <a16:creationId xmlns:a16="http://schemas.microsoft.com/office/drawing/2014/main" id="{C3ED5CB4-4A27-063C-BF7D-554FCB570DD8}"/>
              </a:ext>
            </a:extLst>
          </p:cNvPr>
          <p:cNvCxnSpPr/>
          <p:nvPr/>
        </p:nvCxnSpPr>
        <p:spPr>
          <a:xfrm rot="10800000">
            <a:off x="3621939" y="36660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Google Shape;741;p81">
            <a:extLst>
              <a:ext uri="{FF2B5EF4-FFF2-40B4-BE49-F238E27FC236}">
                <a16:creationId xmlns:a16="http://schemas.microsoft.com/office/drawing/2014/main" id="{EE41DC71-6ED2-5861-BFDB-C8CB7EAFBD25}"/>
              </a:ext>
            </a:extLst>
          </p:cNvPr>
          <p:cNvCxnSpPr/>
          <p:nvPr/>
        </p:nvCxnSpPr>
        <p:spPr>
          <a:xfrm>
            <a:off x="3627164" y="3791850"/>
            <a:ext cx="1809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743;p81">
            <a:extLst>
              <a:ext uri="{FF2B5EF4-FFF2-40B4-BE49-F238E27FC236}">
                <a16:creationId xmlns:a16="http://schemas.microsoft.com/office/drawing/2014/main" id="{A73116D6-AB47-7B81-1DD7-8B099CDA99DD}"/>
              </a:ext>
            </a:extLst>
          </p:cNvPr>
          <p:cNvCxnSpPr/>
          <p:nvPr/>
        </p:nvCxnSpPr>
        <p:spPr>
          <a:xfrm rot="10800000">
            <a:off x="4536339" y="38184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744;p81">
            <a:extLst>
              <a:ext uri="{FF2B5EF4-FFF2-40B4-BE49-F238E27FC236}">
                <a16:creationId xmlns:a16="http://schemas.microsoft.com/office/drawing/2014/main" id="{2109E875-7F50-20EE-4C2D-786B989D043B}"/>
              </a:ext>
            </a:extLst>
          </p:cNvPr>
          <p:cNvSpPr txBox="1"/>
          <p:nvPr/>
        </p:nvSpPr>
        <p:spPr>
          <a:xfrm>
            <a:off x="3389225" y="4024275"/>
            <a:ext cx="2552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Connectivity_mat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6" name="Google Shape;749;p81">
            <a:extLst>
              <a:ext uri="{FF2B5EF4-FFF2-40B4-BE49-F238E27FC236}">
                <a16:creationId xmlns:a16="http://schemas.microsoft.com/office/drawing/2014/main" id="{932A3EC7-B49C-418A-973B-944194772C2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31228"/>
          <a:stretch/>
        </p:blipFill>
        <p:spPr>
          <a:xfrm>
            <a:off x="3657503" y="2603450"/>
            <a:ext cx="1218400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716;p80">
            <a:extLst>
              <a:ext uri="{FF2B5EF4-FFF2-40B4-BE49-F238E27FC236}">
                <a16:creationId xmlns:a16="http://schemas.microsoft.com/office/drawing/2014/main" id="{03FEC1AF-5264-C715-9E13-62D852E0DEAA}"/>
              </a:ext>
            </a:extLst>
          </p:cNvPr>
          <p:cNvSpPr txBox="1"/>
          <p:nvPr/>
        </p:nvSpPr>
        <p:spPr>
          <a:xfrm>
            <a:off x="2742762" y="2602242"/>
            <a:ext cx="2109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Joint1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9" name="Google Shape;717;p80">
            <a:extLst>
              <a:ext uri="{FF2B5EF4-FFF2-40B4-BE49-F238E27FC236}">
                <a16:creationId xmlns:a16="http://schemas.microsoft.com/office/drawing/2014/main" id="{1BCEABE0-663C-A8B0-3F93-29F96CF4C7BC}"/>
              </a:ext>
            </a:extLst>
          </p:cNvPr>
          <p:cNvSpPr txBox="1"/>
          <p:nvPr/>
        </p:nvSpPr>
        <p:spPr>
          <a:xfrm>
            <a:off x="2742762" y="2929023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Joint2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20" name="Google Shape;721;p80">
            <a:extLst>
              <a:ext uri="{FF2B5EF4-FFF2-40B4-BE49-F238E27FC236}">
                <a16:creationId xmlns:a16="http://schemas.microsoft.com/office/drawing/2014/main" id="{A4B3377D-D1FF-05F9-7B64-F5204FC6AA76}"/>
              </a:ext>
            </a:extLst>
          </p:cNvPr>
          <p:cNvSpPr txBox="1"/>
          <p:nvPr/>
        </p:nvSpPr>
        <p:spPr>
          <a:xfrm>
            <a:off x="2742762" y="3238167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Joint3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918DF5-C585-B51D-85D3-6BFA111FB72A}"/>
              </a:ext>
            </a:extLst>
          </p:cNvPr>
          <p:cNvGrpSpPr/>
          <p:nvPr/>
        </p:nvGrpSpPr>
        <p:grpSpPr>
          <a:xfrm rot="16200000">
            <a:off x="3758272" y="250300"/>
            <a:ext cx="2258700" cy="2463408"/>
            <a:chOff x="3758273" y="250300"/>
            <a:chExt cx="2249908" cy="1302825"/>
          </a:xfrm>
        </p:grpSpPr>
        <p:sp>
          <p:nvSpPr>
            <p:cNvPr id="22" name="Google Shape;716;p80">
              <a:extLst>
                <a:ext uri="{FF2B5EF4-FFF2-40B4-BE49-F238E27FC236}">
                  <a16:creationId xmlns:a16="http://schemas.microsoft.com/office/drawing/2014/main" id="{A33A6623-A130-7E83-2853-A0BD3D6A829D}"/>
                </a:ext>
              </a:extLst>
            </p:cNvPr>
            <p:cNvSpPr txBox="1"/>
            <p:nvPr/>
          </p:nvSpPr>
          <p:spPr>
            <a:xfrm>
              <a:off x="3758273" y="250300"/>
              <a:ext cx="2100208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>
                  <a:solidFill>
                    <a:schemeClr val="dk2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Joint1</a:t>
              </a:r>
              <a:endPara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</a:endParaRPr>
            </a:p>
          </p:txBody>
        </p:sp>
        <p:sp>
          <p:nvSpPr>
            <p:cNvPr id="23" name="Google Shape;717;p80">
              <a:extLst>
                <a:ext uri="{FF2B5EF4-FFF2-40B4-BE49-F238E27FC236}">
                  <a16:creationId xmlns:a16="http://schemas.microsoft.com/office/drawing/2014/main" id="{62D31E05-D8D3-BBE7-B0BA-3306FFA496FC}"/>
                </a:ext>
              </a:extLst>
            </p:cNvPr>
            <p:cNvSpPr txBox="1"/>
            <p:nvPr/>
          </p:nvSpPr>
          <p:spPr>
            <a:xfrm>
              <a:off x="3758273" y="577081"/>
              <a:ext cx="2249908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>
                  <a:solidFill>
                    <a:schemeClr val="dk2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Joint2</a:t>
              </a:r>
              <a:endPara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</a:endParaRPr>
            </a:p>
          </p:txBody>
        </p:sp>
        <p:sp>
          <p:nvSpPr>
            <p:cNvPr id="24" name="Google Shape;721;p80">
              <a:extLst>
                <a:ext uri="{FF2B5EF4-FFF2-40B4-BE49-F238E27FC236}">
                  <a16:creationId xmlns:a16="http://schemas.microsoft.com/office/drawing/2014/main" id="{F5516C67-328F-A189-3C8A-748F4AAB5FCF}"/>
                </a:ext>
              </a:extLst>
            </p:cNvPr>
            <p:cNvSpPr txBox="1"/>
            <p:nvPr/>
          </p:nvSpPr>
          <p:spPr>
            <a:xfrm>
              <a:off x="3758273" y="886225"/>
              <a:ext cx="2249908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>
                  <a:solidFill>
                    <a:schemeClr val="dk2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Joint3</a:t>
              </a:r>
              <a:endPara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8511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>
          <a:extLst>
            <a:ext uri="{FF2B5EF4-FFF2-40B4-BE49-F238E27FC236}">
              <a16:creationId xmlns:a16="http://schemas.microsoft.com/office/drawing/2014/main" id="{D5937B97-8251-0A6E-8572-B9F8734C2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2CAB478-DCBF-0A70-1B59-677FD681F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8" y="3043706"/>
            <a:ext cx="2028825" cy="1285875"/>
          </a:xfrm>
          <a:prstGeom prst="rect">
            <a:avLst/>
          </a:prstGeom>
        </p:spPr>
      </p:pic>
      <p:sp>
        <p:nvSpPr>
          <p:cNvPr id="711" name="Google Shape;711;p80">
            <a:extLst>
              <a:ext uri="{FF2B5EF4-FFF2-40B4-BE49-F238E27FC236}">
                <a16:creationId xmlns:a16="http://schemas.microsoft.com/office/drawing/2014/main" id="{3E372202-0BE5-73B8-997D-5DDEB0554F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 dirty="0"/>
              <a:t>Body </a:t>
            </a:r>
            <a:r>
              <a:rPr lang="en-GB" sz="2500"/>
              <a:t>genotype</a:t>
            </a:r>
            <a:endParaRPr lang="en-GB" sz="2500" dirty="0"/>
          </a:p>
        </p:txBody>
      </p:sp>
      <p:sp>
        <p:nvSpPr>
          <p:cNvPr id="5" name="Google Shape;709;p80">
            <a:extLst>
              <a:ext uri="{FF2B5EF4-FFF2-40B4-BE49-F238E27FC236}">
                <a16:creationId xmlns:a16="http://schemas.microsoft.com/office/drawing/2014/main" id="{F3ABD52E-0F02-56D9-12AA-81447DEC3DBB}"/>
              </a:ext>
            </a:extLst>
          </p:cNvPr>
          <p:cNvSpPr txBox="1"/>
          <p:nvPr/>
        </p:nvSpPr>
        <p:spPr>
          <a:xfrm>
            <a:off x="871495" y="3797902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points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6" name="Google Shape;723;p80">
            <a:extLst>
              <a:ext uri="{FF2B5EF4-FFF2-40B4-BE49-F238E27FC236}">
                <a16:creationId xmlns:a16="http://schemas.microsoft.com/office/drawing/2014/main" id="{343933E1-FCF2-D75A-895B-3E52BCB334D6}"/>
              </a:ext>
            </a:extLst>
          </p:cNvPr>
          <p:cNvCxnSpPr/>
          <p:nvPr/>
        </p:nvCxnSpPr>
        <p:spPr>
          <a:xfrm>
            <a:off x="489445" y="3565477"/>
            <a:ext cx="175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724;p80">
            <a:extLst>
              <a:ext uri="{FF2B5EF4-FFF2-40B4-BE49-F238E27FC236}">
                <a16:creationId xmlns:a16="http://schemas.microsoft.com/office/drawing/2014/main" id="{7FCD0E75-6A0C-14A9-46B7-348C6B41F71E}"/>
              </a:ext>
            </a:extLst>
          </p:cNvPr>
          <p:cNvCxnSpPr/>
          <p:nvPr/>
        </p:nvCxnSpPr>
        <p:spPr>
          <a:xfrm rot="10800000">
            <a:off x="2258370" y="3439677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725;p80">
            <a:extLst>
              <a:ext uri="{FF2B5EF4-FFF2-40B4-BE49-F238E27FC236}">
                <a16:creationId xmlns:a16="http://schemas.microsoft.com/office/drawing/2014/main" id="{FFA9189A-B431-0DD5-A90E-657C6D212CDA}"/>
              </a:ext>
            </a:extLst>
          </p:cNvPr>
          <p:cNvCxnSpPr/>
          <p:nvPr/>
        </p:nvCxnSpPr>
        <p:spPr>
          <a:xfrm rot="10800000">
            <a:off x="505770" y="3439677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726;p80">
            <a:extLst>
              <a:ext uri="{FF2B5EF4-FFF2-40B4-BE49-F238E27FC236}">
                <a16:creationId xmlns:a16="http://schemas.microsoft.com/office/drawing/2014/main" id="{B39E09B3-23C6-2CFC-08DF-4419A52FE2EF}"/>
              </a:ext>
            </a:extLst>
          </p:cNvPr>
          <p:cNvCxnSpPr/>
          <p:nvPr/>
        </p:nvCxnSpPr>
        <p:spPr>
          <a:xfrm rot="10800000">
            <a:off x="1343970" y="3592077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716;p80">
            <a:extLst>
              <a:ext uri="{FF2B5EF4-FFF2-40B4-BE49-F238E27FC236}">
                <a16:creationId xmlns:a16="http://schemas.microsoft.com/office/drawing/2014/main" id="{EAB56CD1-3086-434F-E918-17D644222C35}"/>
              </a:ext>
            </a:extLst>
          </p:cNvPr>
          <p:cNvSpPr txBox="1"/>
          <p:nvPr/>
        </p:nvSpPr>
        <p:spPr>
          <a:xfrm>
            <a:off x="861265" y="1488931"/>
            <a:ext cx="2109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Joint1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2" name="Google Shape;717;p80">
            <a:extLst>
              <a:ext uri="{FF2B5EF4-FFF2-40B4-BE49-F238E27FC236}">
                <a16:creationId xmlns:a16="http://schemas.microsoft.com/office/drawing/2014/main" id="{63DA5EA0-E20E-EE62-6E35-8395842C1D0D}"/>
              </a:ext>
            </a:extLst>
          </p:cNvPr>
          <p:cNvSpPr txBox="1"/>
          <p:nvPr/>
        </p:nvSpPr>
        <p:spPr>
          <a:xfrm>
            <a:off x="861265" y="1815712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Joint2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3" name="Google Shape;721;p80">
            <a:extLst>
              <a:ext uri="{FF2B5EF4-FFF2-40B4-BE49-F238E27FC236}">
                <a16:creationId xmlns:a16="http://schemas.microsoft.com/office/drawing/2014/main" id="{F7866DE5-12CC-102B-5BAC-F6E9AF9BB78B}"/>
              </a:ext>
            </a:extLst>
          </p:cNvPr>
          <p:cNvSpPr txBox="1"/>
          <p:nvPr/>
        </p:nvSpPr>
        <p:spPr>
          <a:xfrm>
            <a:off x="861265" y="3104570"/>
            <a:ext cx="2258700" cy="674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JointN</a:t>
            </a:r>
            <a:endParaRPr lang="en-GB" sz="1900" dirty="0" err="1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5" name="Google Shape;716;p80">
            <a:extLst>
              <a:ext uri="{FF2B5EF4-FFF2-40B4-BE49-F238E27FC236}">
                <a16:creationId xmlns:a16="http://schemas.microsoft.com/office/drawing/2014/main" id="{B777DC12-5AC3-A118-298D-FEF2BD6737DD}"/>
              </a:ext>
            </a:extLst>
          </p:cNvPr>
          <p:cNvSpPr txBox="1"/>
          <p:nvPr/>
        </p:nvSpPr>
        <p:spPr>
          <a:xfrm rot="16200000">
            <a:off x="660454" y="1357134"/>
            <a:ext cx="2108415" cy="126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...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27" name="Google Shape;716;p80">
            <a:extLst>
              <a:ext uri="{FF2B5EF4-FFF2-40B4-BE49-F238E27FC236}">
                <a16:creationId xmlns:a16="http://schemas.microsoft.com/office/drawing/2014/main" id="{99DF6941-7495-2718-AF85-4FF8DE0FE009}"/>
              </a:ext>
            </a:extLst>
          </p:cNvPr>
          <p:cNvSpPr txBox="1"/>
          <p:nvPr/>
        </p:nvSpPr>
        <p:spPr>
          <a:xfrm>
            <a:off x="2463338" y="1591987"/>
            <a:ext cx="2109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Segment length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58104C-BCB3-EC95-C700-1560B5909265}"/>
                  </a:ext>
                </a:extLst>
              </p14:cNvPr>
              <p14:cNvContentPartPr/>
              <p14:nvPr/>
            </p14:nvContentPartPr>
            <p14:xfrm>
              <a:off x="1667655" y="1737922"/>
              <a:ext cx="180048" cy="357934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58104C-BCB3-EC95-C700-1560B59092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9686" y="1719935"/>
                <a:ext cx="215626" cy="393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5187FB1-C70A-1633-CA1B-6FF8592A9DBE}"/>
                  </a:ext>
                </a:extLst>
              </p14:cNvPr>
              <p14:cNvContentPartPr/>
              <p14:nvPr/>
            </p14:nvContentPartPr>
            <p14:xfrm>
              <a:off x="1822242" y="1878454"/>
              <a:ext cx="497792" cy="1405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5187FB1-C70A-1633-CA1B-6FF8592A9DB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4258" y="1853861"/>
                <a:ext cx="533400" cy="63740"/>
              </a:xfrm>
              <a:prstGeom prst="rect">
                <a:avLst/>
              </a:prstGeom>
            </p:spPr>
          </p:pic>
        </mc:Fallback>
      </mc:AlternateContent>
      <p:cxnSp>
        <p:nvCxnSpPr>
          <p:cNvPr id="32" name="Google Shape;715;p80">
            <a:extLst>
              <a:ext uri="{FF2B5EF4-FFF2-40B4-BE49-F238E27FC236}">
                <a16:creationId xmlns:a16="http://schemas.microsoft.com/office/drawing/2014/main" id="{27041909-B3FE-C665-BDCB-97FCA05BB9B0}"/>
              </a:ext>
            </a:extLst>
          </p:cNvPr>
          <p:cNvCxnSpPr>
            <a:cxnSpLocks/>
          </p:cNvCxnSpPr>
          <p:nvPr/>
        </p:nvCxnSpPr>
        <p:spPr>
          <a:xfrm flipV="1">
            <a:off x="6380636" y="859860"/>
            <a:ext cx="474534" cy="5204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716;p80">
            <a:extLst>
              <a:ext uri="{FF2B5EF4-FFF2-40B4-BE49-F238E27FC236}">
                <a16:creationId xmlns:a16="http://schemas.microsoft.com/office/drawing/2014/main" id="{A5970DE4-2A89-470F-32EB-4E7729E83477}"/>
              </a:ext>
            </a:extLst>
          </p:cNvPr>
          <p:cNvSpPr txBox="1"/>
          <p:nvPr/>
        </p:nvSpPr>
        <p:spPr>
          <a:xfrm>
            <a:off x="6732699" y="342334"/>
            <a:ext cx="2109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Joint1 = (x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,y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,z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" name="Google Shape;717;p80">
            <a:extLst>
              <a:ext uri="{FF2B5EF4-FFF2-40B4-BE49-F238E27FC236}">
                <a16:creationId xmlns:a16="http://schemas.microsoft.com/office/drawing/2014/main" id="{7630CA71-98F6-8450-A28B-3151019A83D9}"/>
              </a:ext>
            </a:extLst>
          </p:cNvPr>
          <p:cNvSpPr txBox="1"/>
          <p:nvPr/>
        </p:nvSpPr>
        <p:spPr>
          <a:xfrm>
            <a:off x="7166891" y="985581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Joint2 = (x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,y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,z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38" name="Google Shape;720;p80">
            <a:extLst>
              <a:ext uri="{FF2B5EF4-FFF2-40B4-BE49-F238E27FC236}">
                <a16:creationId xmlns:a16="http://schemas.microsoft.com/office/drawing/2014/main" id="{E2DFBCA8-44EF-08DA-FDFE-C28ADB331890}"/>
              </a:ext>
            </a:extLst>
          </p:cNvPr>
          <p:cNvCxnSpPr>
            <a:cxnSpLocks/>
          </p:cNvCxnSpPr>
          <p:nvPr/>
        </p:nvCxnSpPr>
        <p:spPr>
          <a:xfrm flipV="1">
            <a:off x="6889048" y="1311609"/>
            <a:ext cx="274132" cy="3583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DAF2221C-4169-8357-511D-C7A593E70B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9430" y="1375867"/>
            <a:ext cx="1397454" cy="122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54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>
          <a:extLst>
            <a:ext uri="{FF2B5EF4-FFF2-40B4-BE49-F238E27FC236}">
              <a16:creationId xmlns:a16="http://schemas.microsoft.com/office/drawing/2014/main" id="{BCDF331E-7366-1829-5FBA-A4966C371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ECBC699-22D2-82A2-5AFC-236321B78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8" y="3043706"/>
            <a:ext cx="2028825" cy="1285875"/>
          </a:xfrm>
          <a:prstGeom prst="rect">
            <a:avLst/>
          </a:prstGeom>
        </p:spPr>
      </p:pic>
      <p:sp>
        <p:nvSpPr>
          <p:cNvPr id="711" name="Google Shape;711;p80">
            <a:extLst>
              <a:ext uri="{FF2B5EF4-FFF2-40B4-BE49-F238E27FC236}">
                <a16:creationId xmlns:a16="http://schemas.microsoft.com/office/drawing/2014/main" id="{49420981-B291-A917-3A34-FD676A6EFE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 dirty="0"/>
              <a:t>Body </a:t>
            </a:r>
            <a:r>
              <a:rPr lang="en-GB" sz="2500"/>
              <a:t>genotype</a:t>
            </a:r>
            <a:endParaRPr lang="en-GB" sz="2500" dirty="0"/>
          </a:p>
        </p:txBody>
      </p:sp>
      <p:sp>
        <p:nvSpPr>
          <p:cNvPr id="5" name="Google Shape;709;p80">
            <a:extLst>
              <a:ext uri="{FF2B5EF4-FFF2-40B4-BE49-F238E27FC236}">
                <a16:creationId xmlns:a16="http://schemas.microsoft.com/office/drawing/2014/main" id="{C2777BE3-5082-FB5B-AB82-DB46E510F024}"/>
              </a:ext>
            </a:extLst>
          </p:cNvPr>
          <p:cNvSpPr txBox="1"/>
          <p:nvPr/>
        </p:nvSpPr>
        <p:spPr>
          <a:xfrm>
            <a:off x="871495" y="3797902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points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6" name="Google Shape;723;p80">
            <a:extLst>
              <a:ext uri="{FF2B5EF4-FFF2-40B4-BE49-F238E27FC236}">
                <a16:creationId xmlns:a16="http://schemas.microsoft.com/office/drawing/2014/main" id="{E8A5F3BC-3D71-A6F8-F708-92933BBA9B2C}"/>
              </a:ext>
            </a:extLst>
          </p:cNvPr>
          <p:cNvCxnSpPr/>
          <p:nvPr/>
        </p:nvCxnSpPr>
        <p:spPr>
          <a:xfrm>
            <a:off x="489445" y="3565477"/>
            <a:ext cx="175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724;p80">
            <a:extLst>
              <a:ext uri="{FF2B5EF4-FFF2-40B4-BE49-F238E27FC236}">
                <a16:creationId xmlns:a16="http://schemas.microsoft.com/office/drawing/2014/main" id="{2A4C4A19-840C-22CF-D60F-78094E70A43A}"/>
              </a:ext>
            </a:extLst>
          </p:cNvPr>
          <p:cNvCxnSpPr/>
          <p:nvPr/>
        </p:nvCxnSpPr>
        <p:spPr>
          <a:xfrm rot="10800000">
            <a:off x="2258370" y="3439677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725;p80">
            <a:extLst>
              <a:ext uri="{FF2B5EF4-FFF2-40B4-BE49-F238E27FC236}">
                <a16:creationId xmlns:a16="http://schemas.microsoft.com/office/drawing/2014/main" id="{F6CD659C-2CB8-73CA-DF08-899AFAAF57FD}"/>
              </a:ext>
            </a:extLst>
          </p:cNvPr>
          <p:cNvCxnSpPr/>
          <p:nvPr/>
        </p:nvCxnSpPr>
        <p:spPr>
          <a:xfrm rot="10800000">
            <a:off x="505770" y="3439677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726;p80">
            <a:extLst>
              <a:ext uri="{FF2B5EF4-FFF2-40B4-BE49-F238E27FC236}">
                <a16:creationId xmlns:a16="http://schemas.microsoft.com/office/drawing/2014/main" id="{3798E2C2-8338-7484-1519-DF4830251F8E}"/>
              </a:ext>
            </a:extLst>
          </p:cNvPr>
          <p:cNvCxnSpPr/>
          <p:nvPr/>
        </p:nvCxnSpPr>
        <p:spPr>
          <a:xfrm rot="10800000">
            <a:off x="1343970" y="3592077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716;p80">
            <a:extLst>
              <a:ext uri="{FF2B5EF4-FFF2-40B4-BE49-F238E27FC236}">
                <a16:creationId xmlns:a16="http://schemas.microsoft.com/office/drawing/2014/main" id="{9AB72E8B-6ECF-828F-1E12-BB3378243F5E}"/>
              </a:ext>
            </a:extLst>
          </p:cNvPr>
          <p:cNvSpPr txBox="1"/>
          <p:nvPr/>
        </p:nvSpPr>
        <p:spPr>
          <a:xfrm>
            <a:off x="861265" y="1488931"/>
            <a:ext cx="2109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Joint1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2" name="Google Shape;717;p80">
            <a:extLst>
              <a:ext uri="{FF2B5EF4-FFF2-40B4-BE49-F238E27FC236}">
                <a16:creationId xmlns:a16="http://schemas.microsoft.com/office/drawing/2014/main" id="{9075A342-8043-4935-FDC8-FE1C0018DE39}"/>
              </a:ext>
            </a:extLst>
          </p:cNvPr>
          <p:cNvSpPr txBox="1"/>
          <p:nvPr/>
        </p:nvSpPr>
        <p:spPr>
          <a:xfrm>
            <a:off x="861265" y="1815712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Joint2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3" name="Google Shape;721;p80">
            <a:extLst>
              <a:ext uri="{FF2B5EF4-FFF2-40B4-BE49-F238E27FC236}">
                <a16:creationId xmlns:a16="http://schemas.microsoft.com/office/drawing/2014/main" id="{AE03276A-B144-C2DA-6C18-CBAC56776D4A}"/>
              </a:ext>
            </a:extLst>
          </p:cNvPr>
          <p:cNvSpPr txBox="1"/>
          <p:nvPr/>
        </p:nvSpPr>
        <p:spPr>
          <a:xfrm>
            <a:off x="861265" y="3104570"/>
            <a:ext cx="2258700" cy="674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JointN</a:t>
            </a:r>
            <a:endParaRPr lang="en-GB" sz="1900" dirty="0" err="1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5" name="Google Shape;716;p80">
            <a:extLst>
              <a:ext uri="{FF2B5EF4-FFF2-40B4-BE49-F238E27FC236}">
                <a16:creationId xmlns:a16="http://schemas.microsoft.com/office/drawing/2014/main" id="{C08E40AB-74C2-DF32-F424-907B68BD52C0}"/>
              </a:ext>
            </a:extLst>
          </p:cNvPr>
          <p:cNvSpPr txBox="1"/>
          <p:nvPr/>
        </p:nvSpPr>
        <p:spPr>
          <a:xfrm rot="16200000">
            <a:off x="660454" y="1357134"/>
            <a:ext cx="2108415" cy="126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...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27" name="Google Shape;716;p80">
            <a:extLst>
              <a:ext uri="{FF2B5EF4-FFF2-40B4-BE49-F238E27FC236}">
                <a16:creationId xmlns:a16="http://schemas.microsoft.com/office/drawing/2014/main" id="{ED88E846-4703-B4F0-B992-D8DB387B8544}"/>
              </a:ext>
            </a:extLst>
          </p:cNvPr>
          <p:cNvSpPr txBox="1"/>
          <p:nvPr/>
        </p:nvSpPr>
        <p:spPr>
          <a:xfrm>
            <a:off x="2463338" y="1591987"/>
            <a:ext cx="2109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Segment length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0E5308F-163C-2101-2411-38389303EA77}"/>
                  </a:ext>
                </a:extLst>
              </p14:cNvPr>
              <p14:cNvContentPartPr/>
              <p14:nvPr/>
            </p14:nvContentPartPr>
            <p14:xfrm>
              <a:off x="1667655" y="1737922"/>
              <a:ext cx="180048" cy="357934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0E5308F-163C-2101-2411-38389303EA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9722" y="1719953"/>
                <a:ext cx="215555" cy="393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618B006-1F35-648F-871D-25092D6DAC16}"/>
                  </a:ext>
                </a:extLst>
              </p14:cNvPr>
              <p14:cNvContentPartPr/>
              <p14:nvPr/>
            </p14:nvContentPartPr>
            <p14:xfrm>
              <a:off x="1822242" y="1878454"/>
              <a:ext cx="497792" cy="1405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618B006-1F35-648F-871D-25092D6DAC1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4258" y="1853359"/>
                <a:ext cx="533400" cy="63740"/>
              </a:xfrm>
              <a:prstGeom prst="rect">
                <a:avLst/>
              </a:prstGeom>
            </p:spPr>
          </p:pic>
        </mc:Fallback>
      </mc:AlternateContent>
      <p:cxnSp>
        <p:nvCxnSpPr>
          <p:cNvPr id="32" name="Google Shape;715;p80">
            <a:extLst>
              <a:ext uri="{FF2B5EF4-FFF2-40B4-BE49-F238E27FC236}">
                <a16:creationId xmlns:a16="http://schemas.microsoft.com/office/drawing/2014/main" id="{4B43941D-3495-DE4E-F80A-3701B35AC2FA}"/>
              </a:ext>
            </a:extLst>
          </p:cNvPr>
          <p:cNvCxnSpPr>
            <a:cxnSpLocks/>
          </p:cNvCxnSpPr>
          <p:nvPr/>
        </p:nvCxnSpPr>
        <p:spPr>
          <a:xfrm flipV="1">
            <a:off x="6380636" y="859860"/>
            <a:ext cx="474534" cy="5204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716;p80">
            <a:extLst>
              <a:ext uri="{FF2B5EF4-FFF2-40B4-BE49-F238E27FC236}">
                <a16:creationId xmlns:a16="http://schemas.microsoft.com/office/drawing/2014/main" id="{DBB302CE-2DDF-C9DE-861F-DF75C5BBE9D1}"/>
              </a:ext>
            </a:extLst>
          </p:cNvPr>
          <p:cNvSpPr txBox="1"/>
          <p:nvPr/>
        </p:nvSpPr>
        <p:spPr>
          <a:xfrm>
            <a:off x="6732699" y="342334"/>
            <a:ext cx="2109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Joint1 = (x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,y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,z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" name="Google Shape;717;p80">
            <a:extLst>
              <a:ext uri="{FF2B5EF4-FFF2-40B4-BE49-F238E27FC236}">
                <a16:creationId xmlns:a16="http://schemas.microsoft.com/office/drawing/2014/main" id="{BBEE90E3-EE85-3A7A-9036-FE030281ADD9}"/>
              </a:ext>
            </a:extLst>
          </p:cNvPr>
          <p:cNvSpPr txBox="1"/>
          <p:nvPr/>
        </p:nvSpPr>
        <p:spPr>
          <a:xfrm>
            <a:off x="7166891" y="985581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Joint2 = (x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,y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,z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38" name="Google Shape;720;p80">
            <a:extLst>
              <a:ext uri="{FF2B5EF4-FFF2-40B4-BE49-F238E27FC236}">
                <a16:creationId xmlns:a16="http://schemas.microsoft.com/office/drawing/2014/main" id="{DCB87C3A-BE20-DE05-29B3-2475D28B87D7}"/>
              </a:ext>
            </a:extLst>
          </p:cNvPr>
          <p:cNvCxnSpPr>
            <a:cxnSpLocks/>
          </p:cNvCxnSpPr>
          <p:nvPr/>
        </p:nvCxnSpPr>
        <p:spPr>
          <a:xfrm flipV="1">
            <a:off x="6889048" y="1311609"/>
            <a:ext cx="274132" cy="3583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03C9A7FD-D36C-9DF9-FB6B-6607CFD825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9430" y="1375867"/>
            <a:ext cx="1397454" cy="122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7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>
          <a:extLst>
            <a:ext uri="{FF2B5EF4-FFF2-40B4-BE49-F238E27FC236}">
              <a16:creationId xmlns:a16="http://schemas.microsoft.com/office/drawing/2014/main" id="{D3996230-B606-3552-6807-FD4647B09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0">
            <a:extLst>
              <a:ext uri="{FF2B5EF4-FFF2-40B4-BE49-F238E27FC236}">
                <a16:creationId xmlns:a16="http://schemas.microsoft.com/office/drawing/2014/main" id="{39F8744B-DB1F-07F7-A426-6D25BF5FF3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My next steps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13295F-045C-D1E5-6CDB-57C598F7B870}"/>
              </a:ext>
            </a:extLst>
          </p:cNvPr>
          <p:cNvSpPr txBox="1"/>
          <p:nvPr/>
        </p:nvSpPr>
        <p:spPr>
          <a:xfrm>
            <a:off x="293848" y="565137"/>
            <a:ext cx="6525889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#  </a:t>
            </a:r>
            <a:r>
              <a:rPr lang="en-US" sz="1200" b="1" dirty="0">
                <a:solidFill>
                  <a:schemeClr val="tx1"/>
                </a:solidFill>
                <a:latin typeface="Courier New"/>
                <a:cs typeface="Courier New"/>
              </a:rPr>
              <a:t>Pull from upstream solutio</a:t>
            </a:r>
            <a:r>
              <a:rPr lang="en-US" sz="1200" b="1">
                <a:solidFill>
                  <a:schemeClr val="tx1"/>
                </a:solidFill>
                <a:latin typeface="Courier New"/>
                <a:cs typeface="Courier New"/>
              </a:rPr>
              <a:t>n file for NSGA-II</a:t>
            </a:r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git remote add upstream &lt;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lis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-git&gt; </a:t>
            </a:r>
            <a:r>
              <a:rPr lang="en-US" sz="1200" dirty="0">
                <a:solidFill>
                  <a:schemeClr val="accent2"/>
                </a:solidFill>
                <a:latin typeface="Courier New"/>
                <a:cs typeface="Courier New"/>
              </a:rPr>
              <a:t># if not done yet</a:t>
            </a:r>
          </a:p>
          <a:p>
            <a:endParaRPr lang="en-US" sz="120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pull upstream challenge2</a:t>
            </a: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push # push your implementation to your fork</a:t>
            </a:r>
          </a:p>
          <a:p>
            <a:endParaRPr lang="en-US" sz="1200" dirty="0">
              <a:solidFill>
                <a:schemeClr val="accent2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accent2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accent2"/>
                </a:solidFill>
                <a:latin typeface="Courier New"/>
                <a:cs typeface="Courier New"/>
              </a:rPr>
              <a:t>#  </a:t>
            </a:r>
            <a:r>
              <a:rPr lang="en-US" sz="1200" b="1">
                <a:solidFill>
                  <a:schemeClr val="accent2"/>
                </a:solidFill>
                <a:latin typeface="Courier New"/>
                <a:cs typeface="Courier New"/>
              </a:rPr>
              <a:t>Submit challenge2 today</a:t>
            </a:r>
          </a:p>
          <a:p>
            <a:endParaRPr lang="en-US" sz="120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Follow the submission instruction in doc/challenge2.md</a:t>
            </a: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#  </a:t>
            </a:r>
            <a:r>
              <a:rPr lang="en-US" sz="1200" b="1">
                <a:solidFill>
                  <a:schemeClr val="tx1"/>
                </a:solidFill>
                <a:latin typeface="Courier New"/>
                <a:cs typeface="Courier New"/>
              </a:rPr>
              <a:t>Start with challenge 3</a:t>
            </a:r>
          </a:p>
          <a:p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pull upstream challenge3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checkout challenge3</a:t>
            </a:r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Follow the instruction in doc/challenge3.md</a:t>
            </a:r>
            <a:endParaRPr lang="en-US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5EA81D-8E35-ED49-4C4F-0E4954B69463}"/>
              </a:ext>
            </a:extLst>
          </p:cNvPr>
          <p:cNvGrpSpPr/>
          <p:nvPr/>
        </p:nvGrpSpPr>
        <p:grpSpPr>
          <a:xfrm>
            <a:off x="180920" y="503899"/>
            <a:ext cx="385409" cy="385409"/>
            <a:chOff x="4887631" y="1006003"/>
            <a:chExt cx="385409" cy="385409"/>
          </a:xfrm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38A5B089-C196-8387-644D-481E18C49594}"/>
                </a:ext>
              </a:extLst>
            </p:cNvPr>
            <p:cNvSpPr/>
            <p:nvPr/>
          </p:nvSpPr>
          <p:spPr>
            <a:xfrm>
              <a:off x="4887631" y="1006003"/>
              <a:ext cx="384048" cy="384048"/>
            </a:xfrm>
            <a:prstGeom prst="ellipse">
              <a:avLst/>
            </a:prstGeom>
            <a:solidFill>
              <a:srgbClr val="5B6DB8"/>
            </a:solidFill>
            <a:ln w="12700">
              <a:solidFill>
                <a:srgbClr val="5B6DB8"/>
              </a:solidFill>
              <a:prstDash val="solid"/>
            </a:ln>
          </p:spPr>
        </p:sp>
        <p:sp>
          <p:nvSpPr>
            <p:cNvPr id="11" name="Text 19">
              <a:extLst>
                <a:ext uri="{FF2B5EF4-FFF2-40B4-BE49-F238E27FC236}">
                  <a16:creationId xmlns:a16="http://schemas.microsoft.com/office/drawing/2014/main" id="{CFAA890F-ADF7-55B9-CB0E-34B677171018}"/>
                </a:ext>
              </a:extLst>
            </p:cNvPr>
            <p:cNvSpPr/>
            <p:nvPr/>
          </p:nvSpPr>
          <p:spPr>
            <a:xfrm>
              <a:off x="4888992" y="1007364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</a:t>
              </a:r>
              <a:endParaRPr lang="en-US" sz="13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EA448A-A826-3D39-69E9-BC85C3ADB5AF}"/>
              </a:ext>
            </a:extLst>
          </p:cNvPr>
          <p:cNvGrpSpPr/>
          <p:nvPr/>
        </p:nvGrpSpPr>
        <p:grpSpPr>
          <a:xfrm>
            <a:off x="185003" y="1958993"/>
            <a:ext cx="384048" cy="384048"/>
            <a:chOff x="4736592" y="2231136"/>
            <a:chExt cx="384048" cy="384048"/>
          </a:xfrm>
        </p:grpSpPr>
        <p:sp>
          <p:nvSpPr>
            <p:cNvPr id="15" name="Shape 23">
              <a:extLst>
                <a:ext uri="{FF2B5EF4-FFF2-40B4-BE49-F238E27FC236}">
                  <a16:creationId xmlns:a16="http://schemas.microsoft.com/office/drawing/2014/main" id="{64089D31-D070-7107-42B7-9B837F9A9840}"/>
                </a:ext>
              </a:extLst>
            </p:cNvPr>
            <p:cNvSpPr/>
            <p:nvPr/>
          </p:nvSpPr>
          <p:spPr>
            <a:xfrm>
              <a:off x="4736592" y="2231136"/>
              <a:ext cx="384048" cy="384048"/>
            </a:xfrm>
            <a:prstGeom prst="ellipse">
              <a:avLst/>
            </a:prstGeom>
            <a:solidFill>
              <a:srgbClr val="F9A825"/>
            </a:solidFill>
            <a:ln w="12700">
              <a:solidFill>
                <a:srgbClr val="F9A825"/>
              </a:solidFill>
              <a:prstDash val="solid"/>
            </a:ln>
          </p:spPr>
        </p:sp>
        <p:sp>
          <p:nvSpPr>
            <p:cNvPr id="16" name="Text 24">
              <a:extLst>
                <a:ext uri="{FF2B5EF4-FFF2-40B4-BE49-F238E27FC236}">
                  <a16:creationId xmlns:a16="http://schemas.microsoft.com/office/drawing/2014/main" id="{69D27EFF-14B8-0688-5334-EA3228BE8DBE}"/>
                </a:ext>
              </a:extLst>
            </p:cNvPr>
            <p:cNvSpPr/>
            <p:nvPr/>
          </p:nvSpPr>
          <p:spPr>
            <a:xfrm>
              <a:off x="4736592" y="2231136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2</a:t>
              </a:r>
              <a:endParaRPr lang="en-US" sz="13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995188-BCEC-932D-08C8-24E57186D89E}"/>
              </a:ext>
            </a:extLst>
          </p:cNvPr>
          <p:cNvGrpSpPr/>
          <p:nvPr/>
        </p:nvGrpSpPr>
        <p:grpSpPr>
          <a:xfrm>
            <a:off x="183147" y="3048054"/>
            <a:ext cx="384048" cy="384048"/>
            <a:chOff x="4736592" y="3035808"/>
            <a:chExt cx="384048" cy="384048"/>
          </a:xfrm>
        </p:grpSpPr>
        <p:sp>
          <p:nvSpPr>
            <p:cNvPr id="5" name="Shape 28">
              <a:extLst>
                <a:ext uri="{FF2B5EF4-FFF2-40B4-BE49-F238E27FC236}">
                  <a16:creationId xmlns:a16="http://schemas.microsoft.com/office/drawing/2014/main" id="{7F36418D-AB99-CF82-0B2C-2CEE1CFE2B5E}"/>
                </a:ext>
              </a:extLst>
            </p:cNvPr>
            <p:cNvSpPr/>
            <p:nvPr/>
          </p:nvSpPr>
          <p:spPr>
            <a:xfrm>
              <a:off x="4736592" y="3035808"/>
              <a:ext cx="384048" cy="384048"/>
            </a:xfrm>
            <a:prstGeom prst="ellipse">
              <a:avLst/>
            </a:prstGeom>
            <a:solidFill>
              <a:srgbClr val="2E7D32"/>
            </a:solidFill>
            <a:ln w="12700">
              <a:solidFill>
                <a:srgbClr val="2E7D32"/>
              </a:solidFill>
              <a:prstDash val="solid"/>
            </a:ln>
          </p:spPr>
        </p:sp>
        <p:sp>
          <p:nvSpPr>
            <p:cNvPr id="6" name="Text 29">
              <a:extLst>
                <a:ext uri="{FF2B5EF4-FFF2-40B4-BE49-F238E27FC236}">
                  <a16:creationId xmlns:a16="http://schemas.microsoft.com/office/drawing/2014/main" id="{BAB1D94A-EDAE-28DF-4DFC-B630889C0277}"/>
                </a:ext>
              </a:extLst>
            </p:cNvPr>
            <p:cNvSpPr/>
            <p:nvPr/>
          </p:nvSpPr>
          <p:spPr>
            <a:xfrm>
              <a:off x="4736592" y="3035808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3</a:t>
              </a:r>
              <a:endParaRPr lang="en-US" sz="1300"/>
            </a:p>
          </p:txBody>
        </p:sp>
      </p:grpSp>
    </p:spTree>
    <p:extLst>
      <p:ext uri="{BB962C8B-B14F-4D97-AF65-F5344CB8AC3E}">
        <p14:creationId xmlns:p14="http://schemas.microsoft.com/office/powerpoint/2010/main" val="2151723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>
          <a:extLst>
            <a:ext uri="{FF2B5EF4-FFF2-40B4-BE49-F238E27FC236}">
              <a16:creationId xmlns:a16="http://schemas.microsoft.com/office/drawing/2014/main" id="{775A15B1-CA70-2B17-0CCF-7EA49032D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0">
            <a:extLst>
              <a:ext uri="{FF2B5EF4-FFF2-40B4-BE49-F238E27FC236}">
                <a16:creationId xmlns:a16="http://schemas.microsoft.com/office/drawing/2014/main" id="{7A73704C-C7FA-5024-4FB9-E5296C7C26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Challenge 2 NSGA-II solution online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386B9-04A2-921F-39DF-BDEDDAB551B3}"/>
              </a:ext>
            </a:extLst>
          </p:cNvPr>
          <p:cNvSpPr txBox="1"/>
          <p:nvPr/>
        </p:nvSpPr>
        <p:spPr>
          <a:xfrm>
            <a:off x="181450" y="640821"/>
            <a:ext cx="532784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#  </a:t>
            </a:r>
            <a:r>
              <a:rPr lang="en-US" sz="1200" b="1">
                <a:solidFill>
                  <a:schemeClr val="tx1"/>
                </a:solidFill>
                <a:latin typeface="Courier New"/>
                <a:cs typeface="Courier New"/>
              </a:rPr>
              <a:t>Pull from upstream solution file for NSGA-II</a:t>
            </a:r>
            <a:endParaRPr lang="en-US" sz="120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git remote add upstream &lt;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lis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-git&gt; </a:t>
            </a:r>
            <a:r>
              <a:rPr lang="en-US" sz="1200" dirty="0">
                <a:solidFill>
                  <a:schemeClr val="accent2"/>
                </a:solidFill>
                <a:latin typeface="Courier New"/>
                <a:cs typeface="Courier New"/>
              </a:rPr>
              <a:t># if not done yet</a:t>
            </a:r>
          </a:p>
          <a:p>
            <a:endParaRPr lang="en-US" sz="1200" dirty="0"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pull upstream challenge2</a:t>
            </a:r>
            <a:endParaRPr lang="en-US" sz="1200"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push # push your implementation to your fork</a:t>
            </a:r>
            <a:endParaRPr lang="en-US"/>
          </a:p>
        </p:txBody>
      </p:sp>
      <p:pic>
        <p:nvPicPr>
          <p:cNvPr id="3" name="Picture 2" descr="A black rectangular object with a grey strip&#10;&#10;AI-generated content may be incorrect.">
            <a:extLst>
              <a:ext uri="{FF2B5EF4-FFF2-40B4-BE49-F238E27FC236}">
                <a16:creationId xmlns:a16="http://schemas.microsoft.com/office/drawing/2014/main" id="{09D2E86A-BA08-D5AB-C463-2FE8939C2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922" y="2433451"/>
            <a:ext cx="6008914" cy="18645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20B1ECB-365F-B1EF-9967-782AAA5778A9}"/>
              </a:ext>
            </a:extLst>
          </p:cNvPr>
          <p:cNvGrpSpPr/>
          <p:nvPr/>
        </p:nvGrpSpPr>
        <p:grpSpPr>
          <a:xfrm>
            <a:off x="180920" y="503899"/>
            <a:ext cx="385409" cy="385409"/>
            <a:chOff x="4887631" y="1006003"/>
            <a:chExt cx="385409" cy="385409"/>
          </a:xfrm>
        </p:grpSpPr>
        <p:sp>
          <p:nvSpPr>
            <p:cNvPr id="6" name="Shape 18">
              <a:extLst>
                <a:ext uri="{FF2B5EF4-FFF2-40B4-BE49-F238E27FC236}">
                  <a16:creationId xmlns:a16="http://schemas.microsoft.com/office/drawing/2014/main" id="{588154BC-29FF-B608-7B09-D038F8CCA9DF}"/>
                </a:ext>
              </a:extLst>
            </p:cNvPr>
            <p:cNvSpPr/>
            <p:nvPr/>
          </p:nvSpPr>
          <p:spPr>
            <a:xfrm>
              <a:off x="4887631" y="1006003"/>
              <a:ext cx="384048" cy="384048"/>
            </a:xfrm>
            <a:prstGeom prst="ellipse">
              <a:avLst/>
            </a:prstGeom>
            <a:solidFill>
              <a:srgbClr val="5B6DB8"/>
            </a:solidFill>
            <a:ln w="12700">
              <a:solidFill>
                <a:srgbClr val="5B6DB8"/>
              </a:solidFill>
              <a:prstDash val="solid"/>
            </a:ln>
          </p:spPr>
        </p:sp>
        <p:sp>
          <p:nvSpPr>
            <p:cNvPr id="7" name="Text 19">
              <a:extLst>
                <a:ext uri="{FF2B5EF4-FFF2-40B4-BE49-F238E27FC236}">
                  <a16:creationId xmlns:a16="http://schemas.microsoft.com/office/drawing/2014/main" id="{D9CFA516-27B5-E96D-DD2F-5C32BBFD64E5}"/>
                </a:ext>
              </a:extLst>
            </p:cNvPr>
            <p:cNvSpPr/>
            <p:nvPr/>
          </p:nvSpPr>
          <p:spPr>
            <a:xfrm>
              <a:off x="4888992" y="1007364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</a:t>
              </a:r>
              <a:endParaRPr lang="en-US" sz="1300"/>
            </a:p>
          </p:txBody>
        </p:sp>
      </p:grpSp>
    </p:spTree>
    <p:extLst>
      <p:ext uri="{BB962C8B-B14F-4D97-AF65-F5344CB8AC3E}">
        <p14:creationId xmlns:p14="http://schemas.microsoft.com/office/powerpoint/2010/main" val="338247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>
          <a:extLst>
            <a:ext uri="{FF2B5EF4-FFF2-40B4-BE49-F238E27FC236}">
              <a16:creationId xmlns:a16="http://schemas.microsoft.com/office/drawing/2014/main" id="{11358F83-A358-FFDE-505B-A3F259CBA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0">
            <a:extLst>
              <a:ext uri="{FF2B5EF4-FFF2-40B4-BE49-F238E27FC236}">
                <a16:creationId xmlns:a16="http://schemas.microsoft.com/office/drawing/2014/main" id="{F41F6194-20CB-D266-B7AB-A8E2297992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Challenge 2 submission details</a:t>
            </a:r>
            <a:endParaRPr lang="en-US"/>
          </a:p>
        </p:txBody>
      </p:sp>
      <p:pic>
        <p:nvPicPr>
          <p:cNvPr id="2" name="Picture 1" descr="A cartoon character with a cape and a speedometer&#10;&#10;AI-generated content may be incorrect.">
            <a:extLst>
              <a:ext uri="{FF2B5EF4-FFF2-40B4-BE49-F238E27FC236}">
                <a16:creationId xmlns:a16="http://schemas.microsoft.com/office/drawing/2014/main" id="{2583DF75-FF66-1548-D592-CA1698C394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993" r="44" b="-90"/>
          <a:stretch>
            <a:fillRect/>
          </a:stretch>
        </p:blipFill>
        <p:spPr>
          <a:xfrm>
            <a:off x="5389268" y="463215"/>
            <a:ext cx="3712596" cy="3778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663287-E983-80FB-9E54-4E979E039E74}"/>
              </a:ext>
            </a:extLst>
          </p:cNvPr>
          <p:cNvSpPr txBox="1"/>
          <p:nvPr/>
        </p:nvSpPr>
        <p:spPr>
          <a:xfrm>
            <a:off x="181450" y="640821"/>
            <a:ext cx="5327845" cy="41857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 dirty="0"/>
              <a:t>Code of your </a:t>
            </a:r>
            <a:r>
              <a:rPr lang="en-US" b="1" dirty="0"/>
              <a:t>final controllers</a:t>
            </a:r>
            <a:r>
              <a:rPr lang="en-US" dirty="0"/>
              <a:t> and the corresponding evolved weights (important: your controller needs be </a:t>
            </a:r>
            <a:r>
              <a:rPr lang="en-US" dirty="0" err="1"/>
              <a:t>compatable</a:t>
            </a:r>
            <a:r>
              <a:rPr lang="en-US" dirty="0"/>
              <a:t> with the controller interface) </a:t>
            </a:r>
          </a:p>
          <a:p>
            <a:pPr marL="285750" indent="-285750">
              <a:buChar char="•"/>
            </a:pPr>
            <a:r>
              <a:rPr lang="en-US" b="1" dirty="0"/>
              <a:t>Video </a:t>
            </a:r>
            <a:r>
              <a:rPr lang="en-US" dirty="0"/>
              <a:t>rendering of your best “specialist” on flat / ice terrain </a:t>
            </a:r>
            <a:r>
              <a:rPr lang="en-US"/>
              <a:t>and the best “generalist” on flat / ice terrain</a:t>
            </a:r>
          </a:p>
          <a:p>
            <a:pPr marL="285750" indent="-285750">
              <a:buChar char="•"/>
            </a:pPr>
            <a:r>
              <a:rPr lang="en-US" b="1"/>
              <a:t>Fitness </a:t>
            </a:r>
            <a:r>
              <a:rPr lang="en-US" b="1" dirty="0"/>
              <a:t>graph </a:t>
            </a:r>
            <a:r>
              <a:rPr lang="en-US" dirty="0"/>
              <a:t>showing the evolution of fitness over generations and the pareto-front over fitness on flat terrain </a:t>
            </a:r>
            <a:r>
              <a:rPr lang="en-US"/>
              <a:t>and fitness on ice terrain</a:t>
            </a:r>
          </a:p>
          <a:p>
            <a:pPr marL="285750" indent="-285750">
              <a:buChar char="•"/>
            </a:pPr>
            <a:r>
              <a:rPr lang="en-US" b="1" dirty="0"/>
              <a:t>README.md </a:t>
            </a:r>
            <a:r>
              <a:rPr lang="en-US" dirty="0"/>
              <a:t>describing shortly the selected algorithm, environment design and controller (max. 300 words)</a:t>
            </a:r>
          </a:p>
          <a:p>
            <a:pPr marL="285750" indent="-285750">
              <a:buChar char="•"/>
            </a:pPr>
            <a:r>
              <a:rPr lang="en-US" b="1" dirty="0"/>
              <a:t>evolution_score.txt </a:t>
            </a:r>
            <a:r>
              <a:rPr lang="en-US" dirty="0"/>
              <a:t>file generated by the </a:t>
            </a:r>
            <a:r>
              <a:rPr lang="en-US" dirty="0" err="1"/>
              <a:t>evaluate_checkpoint</a:t>
            </a:r>
            <a:r>
              <a:rPr lang="en-US" dirty="0"/>
              <a:t> function.</a:t>
            </a:r>
          </a:p>
          <a:p>
            <a:endParaRPr lang="en-US" dirty="0"/>
          </a:p>
          <a:p>
            <a:r>
              <a:rPr lang="en-US" dirty="0"/>
              <a:t>Submit these documents in a single zipped folder to </a:t>
            </a:r>
            <a:r>
              <a:rPr lang="en-US" b="1" dirty="0"/>
              <a:t>Moodle </a:t>
            </a:r>
            <a:r>
              <a:rPr lang="en-US" dirty="0"/>
              <a:t>at </a:t>
            </a:r>
            <a:r>
              <a:rPr lang="en-US" b="1" dirty="0"/>
              <a:t>Submission - Challenge 2</a:t>
            </a:r>
            <a:r>
              <a:rPr lang="en-US" dirty="0"/>
              <a:t> with the following naming </a:t>
            </a:r>
            <a:r>
              <a:rPr lang="en-US"/>
              <a:t>convention:</a:t>
            </a:r>
          </a:p>
          <a:p>
            <a:r>
              <a:rPr lang="en-US" b="1" dirty="0">
                <a:latin typeface="Courier New"/>
                <a:cs typeface="Courier New"/>
              </a:rPr>
              <a:t> </a:t>
            </a:r>
            <a:br>
              <a:rPr lang="en-US" b="1" dirty="0">
                <a:latin typeface="Courier New"/>
                <a:cs typeface="Courier New"/>
              </a:rPr>
            </a:br>
            <a:r>
              <a:rPr lang="en-US" b="1">
                <a:latin typeface="Courier New"/>
                <a:cs typeface="Courier New"/>
              </a:rPr>
              <a:t>2026_micro_515_TEAMNAME_LASTNAME1_LASTNAME2.zip</a:t>
            </a:r>
            <a:endParaRPr lang="en-US"/>
          </a:p>
          <a:p>
            <a:endParaRPr lang="en-US" dirty="0"/>
          </a:p>
          <a:p>
            <a:r>
              <a:rPr lang="en-US"/>
              <a:t>One submission per team is sufficient.</a:t>
            </a:r>
          </a:p>
        </p:txBody>
      </p:sp>
    </p:spTree>
    <p:extLst>
      <p:ext uri="{BB962C8B-B14F-4D97-AF65-F5344CB8AC3E}">
        <p14:creationId xmlns:p14="http://schemas.microsoft.com/office/powerpoint/2010/main" val="1331307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>
          <a:extLst>
            <a:ext uri="{FF2B5EF4-FFF2-40B4-BE49-F238E27FC236}">
              <a16:creationId xmlns:a16="http://schemas.microsoft.com/office/drawing/2014/main" id="{ED8AD3F0-2735-FDFA-EA1C-C34477E06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0">
            <a:extLst>
              <a:ext uri="{FF2B5EF4-FFF2-40B4-BE49-F238E27FC236}">
                <a16:creationId xmlns:a16="http://schemas.microsoft.com/office/drawing/2014/main" id="{6ADBD99C-27D0-8FD0-2FAD-DA68A43162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My next steps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4C7A6-0AF1-A0C1-B817-1C69FAEF5F6F}"/>
              </a:ext>
            </a:extLst>
          </p:cNvPr>
          <p:cNvSpPr txBox="1"/>
          <p:nvPr/>
        </p:nvSpPr>
        <p:spPr>
          <a:xfrm>
            <a:off x="293848" y="565137"/>
            <a:ext cx="6525889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#  </a:t>
            </a:r>
            <a:r>
              <a:rPr lang="en-US" sz="1200" b="1" dirty="0">
                <a:solidFill>
                  <a:schemeClr val="tx1"/>
                </a:solidFill>
                <a:latin typeface="Courier New"/>
                <a:cs typeface="Courier New"/>
              </a:rPr>
              <a:t>Pull from upstream solutio</a:t>
            </a:r>
            <a:r>
              <a:rPr lang="en-US" sz="1200" b="1">
                <a:solidFill>
                  <a:schemeClr val="tx1"/>
                </a:solidFill>
                <a:latin typeface="Courier New"/>
                <a:cs typeface="Courier New"/>
              </a:rPr>
              <a:t>n file for NSGA-II</a:t>
            </a:r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git remote add upstream &lt;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lis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-git&gt; </a:t>
            </a:r>
            <a:r>
              <a:rPr lang="en-US" sz="1200" dirty="0">
                <a:solidFill>
                  <a:schemeClr val="accent2"/>
                </a:solidFill>
                <a:latin typeface="Courier New"/>
                <a:cs typeface="Courier New"/>
              </a:rPr>
              <a:t># if not done yet</a:t>
            </a:r>
          </a:p>
          <a:p>
            <a:endParaRPr lang="en-US" sz="120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pull upstream challenge2</a:t>
            </a: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push # push your implementation to your fork</a:t>
            </a:r>
          </a:p>
          <a:p>
            <a:endParaRPr lang="en-US" sz="1200" dirty="0">
              <a:solidFill>
                <a:schemeClr val="accent2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accent2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accent2"/>
                </a:solidFill>
                <a:latin typeface="Courier New"/>
                <a:cs typeface="Courier New"/>
              </a:rPr>
              <a:t>#  </a:t>
            </a:r>
            <a:r>
              <a:rPr lang="en-US" sz="1200" b="1">
                <a:solidFill>
                  <a:schemeClr val="accent2"/>
                </a:solidFill>
                <a:latin typeface="Courier New"/>
                <a:cs typeface="Courier New"/>
              </a:rPr>
              <a:t>Submit challenge2 today</a:t>
            </a:r>
          </a:p>
          <a:p>
            <a:endParaRPr lang="en-US" sz="120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Follow the submission instruction in doc/challenge2.md</a:t>
            </a: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F04827-E6F2-7B4B-20D2-91B5A5093C05}"/>
              </a:ext>
            </a:extLst>
          </p:cNvPr>
          <p:cNvGrpSpPr/>
          <p:nvPr/>
        </p:nvGrpSpPr>
        <p:grpSpPr>
          <a:xfrm>
            <a:off x="180920" y="503899"/>
            <a:ext cx="385409" cy="385409"/>
            <a:chOff x="4887631" y="1006003"/>
            <a:chExt cx="385409" cy="385409"/>
          </a:xfrm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170BF023-9F54-234C-515F-609CC8BCAF33}"/>
                </a:ext>
              </a:extLst>
            </p:cNvPr>
            <p:cNvSpPr/>
            <p:nvPr/>
          </p:nvSpPr>
          <p:spPr>
            <a:xfrm>
              <a:off x="4887631" y="1006003"/>
              <a:ext cx="384048" cy="384048"/>
            </a:xfrm>
            <a:prstGeom prst="ellipse">
              <a:avLst/>
            </a:prstGeom>
            <a:solidFill>
              <a:srgbClr val="5B6DB8"/>
            </a:solidFill>
            <a:ln w="12700">
              <a:solidFill>
                <a:srgbClr val="5B6DB8"/>
              </a:solidFill>
              <a:prstDash val="solid"/>
            </a:ln>
          </p:spPr>
        </p:sp>
        <p:sp>
          <p:nvSpPr>
            <p:cNvPr id="11" name="Text 19">
              <a:extLst>
                <a:ext uri="{FF2B5EF4-FFF2-40B4-BE49-F238E27FC236}">
                  <a16:creationId xmlns:a16="http://schemas.microsoft.com/office/drawing/2014/main" id="{F869CCA7-4E66-F515-7045-E979A802FE14}"/>
                </a:ext>
              </a:extLst>
            </p:cNvPr>
            <p:cNvSpPr/>
            <p:nvPr/>
          </p:nvSpPr>
          <p:spPr>
            <a:xfrm>
              <a:off x="4888992" y="1007364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</a:t>
              </a:r>
              <a:endParaRPr lang="en-US" sz="13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C45634-FF87-39EE-235B-7F54B457E70C}"/>
              </a:ext>
            </a:extLst>
          </p:cNvPr>
          <p:cNvGrpSpPr/>
          <p:nvPr/>
        </p:nvGrpSpPr>
        <p:grpSpPr>
          <a:xfrm>
            <a:off x="185003" y="1958993"/>
            <a:ext cx="384048" cy="384048"/>
            <a:chOff x="4736592" y="2231136"/>
            <a:chExt cx="384048" cy="384048"/>
          </a:xfrm>
        </p:grpSpPr>
        <p:sp>
          <p:nvSpPr>
            <p:cNvPr id="15" name="Shape 23">
              <a:extLst>
                <a:ext uri="{FF2B5EF4-FFF2-40B4-BE49-F238E27FC236}">
                  <a16:creationId xmlns:a16="http://schemas.microsoft.com/office/drawing/2014/main" id="{FD2F3C35-6EC1-5C23-551E-184A166611C0}"/>
                </a:ext>
              </a:extLst>
            </p:cNvPr>
            <p:cNvSpPr/>
            <p:nvPr/>
          </p:nvSpPr>
          <p:spPr>
            <a:xfrm>
              <a:off x="4736592" y="2231136"/>
              <a:ext cx="384048" cy="384048"/>
            </a:xfrm>
            <a:prstGeom prst="ellipse">
              <a:avLst/>
            </a:prstGeom>
            <a:solidFill>
              <a:srgbClr val="F9A825"/>
            </a:solidFill>
            <a:ln w="12700">
              <a:solidFill>
                <a:srgbClr val="F9A825"/>
              </a:solidFill>
              <a:prstDash val="solid"/>
            </a:ln>
          </p:spPr>
        </p:sp>
        <p:sp>
          <p:nvSpPr>
            <p:cNvPr id="16" name="Text 24">
              <a:extLst>
                <a:ext uri="{FF2B5EF4-FFF2-40B4-BE49-F238E27FC236}">
                  <a16:creationId xmlns:a16="http://schemas.microsoft.com/office/drawing/2014/main" id="{48F55E28-3582-D64F-F6FA-E3DBEACF7353}"/>
                </a:ext>
              </a:extLst>
            </p:cNvPr>
            <p:cNvSpPr/>
            <p:nvPr/>
          </p:nvSpPr>
          <p:spPr>
            <a:xfrm>
              <a:off x="4736592" y="2231136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2</a:t>
              </a:r>
              <a:endParaRPr lang="en-US" sz="1300"/>
            </a:p>
          </p:txBody>
        </p:sp>
      </p:grpSp>
    </p:spTree>
    <p:extLst>
      <p:ext uri="{BB962C8B-B14F-4D97-AF65-F5344CB8AC3E}">
        <p14:creationId xmlns:p14="http://schemas.microsoft.com/office/powerpoint/2010/main" val="268250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0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Challenge 3: Hill terrain</a:t>
            </a:r>
            <a:endParaRPr lang="en-US"/>
          </a:p>
        </p:txBody>
      </p:sp>
      <p:cxnSp>
        <p:nvCxnSpPr>
          <p:cNvPr id="4" name="Google Shape;144;p25">
            <a:extLst>
              <a:ext uri="{FF2B5EF4-FFF2-40B4-BE49-F238E27FC236}">
                <a16:creationId xmlns:a16="http://schemas.microsoft.com/office/drawing/2014/main" id="{6D780736-D585-1EFD-FDB7-FD87529D3D3F}"/>
              </a:ext>
            </a:extLst>
          </p:cNvPr>
          <p:cNvCxnSpPr/>
          <p:nvPr/>
        </p:nvCxnSpPr>
        <p:spPr>
          <a:xfrm flipV="1">
            <a:off x="340560" y="3502800"/>
            <a:ext cx="8024040" cy="18000"/>
          </a:xfrm>
          <a:prstGeom prst="straightConnector1">
            <a:avLst/>
          </a:prstGeom>
          <a:ln w="28575">
            <a:solidFill>
              <a:srgbClr val="595959"/>
            </a:solidFill>
            <a:round/>
            <a:tailEnd type="triangle" w="med" len="med"/>
          </a:ln>
        </p:spPr>
      </p:cxnSp>
      <p:cxnSp>
        <p:nvCxnSpPr>
          <p:cNvPr id="6" name="Google Shape;149;p25">
            <a:extLst>
              <a:ext uri="{FF2B5EF4-FFF2-40B4-BE49-F238E27FC236}">
                <a16:creationId xmlns:a16="http://schemas.microsoft.com/office/drawing/2014/main" id="{5A00B0C0-6629-D813-8AC4-4E357EC79FB0}"/>
              </a:ext>
            </a:extLst>
          </p:cNvPr>
          <p:cNvCxnSpPr/>
          <p:nvPr/>
        </p:nvCxnSpPr>
        <p:spPr>
          <a:xfrm>
            <a:off x="344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9" name="Google Shape;143;p25">
            <a:extLst>
              <a:ext uri="{FF2B5EF4-FFF2-40B4-BE49-F238E27FC236}">
                <a16:creationId xmlns:a16="http://schemas.microsoft.com/office/drawing/2014/main" id="{58D818EA-3103-FED7-4314-E16433FD5E47}"/>
              </a:ext>
            </a:extLst>
          </p:cNvPr>
          <p:cNvSpPr/>
          <p:nvPr/>
        </p:nvSpPr>
        <p:spPr>
          <a:xfrm>
            <a:off x="403560" y="3561120"/>
            <a:ext cx="7960680" cy="281880"/>
          </a:xfrm>
          <a:prstGeom prst="rect">
            <a:avLst/>
          </a:prstGeom>
          <a:gradFill rotWithShape="0">
            <a:gsLst>
              <a:gs pos="0">
                <a:srgbClr val="93C47D"/>
              </a:gs>
              <a:gs pos="100000">
                <a:srgbClr val="FFFFF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400" b="0" strike="noStrike" spc="-1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sp>
        <p:nvSpPr>
          <p:cNvPr id="10" name="Google Shape;146;p25">
            <a:extLst>
              <a:ext uri="{FF2B5EF4-FFF2-40B4-BE49-F238E27FC236}">
                <a16:creationId xmlns:a16="http://schemas.microsoft.com/office/drawing/2014/main" id="{405EAD90-1B7B-AF6F-A7D1-E1EB07F21508}"/>
              </a:ext>
            </a:extLst>
          </p:cNvPr>
          <p:cNvSpPr/>
          <p:nvPr/>
        </p:nvSpPr>
        <p:spPr>
          <a:xfrm>
            <a:off x="7357320" y="3511800"/>
            <a:ext cx="1478880" cy="31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500" b="0" strike="noStrike" spc="-1">
                <a:solidFill>
                  <a:schemeClr val="lt2"/>
                </a:solidFill>
                <a:latin typeface="Libre Franklin"/>
                <a:ea typeface="Libre Franklin"/>
              </a:rPr>
              <a:t>Practical</a:t>
            </a:r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" name="Google Shape;147;p25">
            <a:extLst>
              <a:ext uri="{FF2B5EF4-FFF2-40B4-BE49-F238E27FC236}">
                <a16:creationId xmlns:a16="http://schemas.microsoft.com/office/drawing/2014/main" id="{F317FEB9-0789-EB2F-4020-50B44340DC45}"/>
              </a:ext>
            </a:extLst>
          </p:cNvPr>
          <p:cNvCxnSpPr/>
          <p:nvPr/>
        </p:nvCxnSpPr>
        <p:spPr>
          <a:xfrm>
            <a:off x="8366400" y="3012480"/>
            <a:ext cx="13680" cy="10278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12" name="Google Shape;148;p25">
            <a:extLst>
              <a:ext uri="{FF2B5EF4-FFF2-40B4-BE49-F238E27FC236}">
                <a16:creationId xmlns:a16="http://schemas.microsoft.com/office/drawing/2014/main" id="{022839CD-B2AE-FDD7-6E20-F258791F255D}"/>
              </a:ext>
            </a:extLst>
          </p:cNvPr>
          <p:cNvSpPr/>
          <p:nvPr/>
        </p:nvSpPr>
        <p:spPr>
          <a:xfrm>
            <a:off x="7927920" y="2589480"/>
            <a:ext cx="1040400" cy="191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900" b="0" strike="noStrike" spc="-1">
                <a:solidFill>
                  <a:schemeClr val="dk2"/>
                </a:solidFill>
                <a:latin typeface="Libre Franklin"/>
                <a:ea typeface="Libre Franklin"/>
              </a:rPr>
              <a:t>Exam</a:t>
            </a:r>
            <a:endParaRPr lang="en-US" sz="19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9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9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9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9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900" b="1" strike="noStrike" spc="-1">
                <a:solidFill>
                  <a:schemeClr val="dk2"/>
                </a:solidFill>
                <a:latin typeface="Libre Franklin"/>
                <a:ea typeface="Libre Franklin"/>
              </a:rPr>
              <a:t>Poster</a:t>
            </a:r>
            <a:endParaRPr lang="en-US" sz="19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" name="Google Shape;150;p25">
            <a:extLst>
              <a:ext uri="{FF2B5EF4-FFF2-40B4-BE49-F238E27FC236}">
                <a16:creationId xmlns:a16="http://schemas.microsoft.com/office/drawing/2014/main" id="{9C80F901-8C0D-D103-6F95-1D9A2D47D371}"/>
              </a:ext>
            </a:extLst>
          </p:cNvPr>
          <p:cNvCxnSpPr/>
          <p:nvPr/>
        </p:nvCxnSpPr>
        <p:spPr>
          <a:xfrm>
            <a:off x="1469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14" name="Google Shape;151;p25">
            <a:extLst>
              <a:ext uri="{FF2B5EF4-FFF2-40B4-BE49-F238E27FC236}">
                <a16:creationId xmlns:a16="http://schemas.microsoft.com/office/drawing/2014/main" id="{050BF18E-1A90-AE06-BB7F-CDE4465B68B6}"/>
              </a:ext>
            </a:extLst>
          </p:cNvPr>
          <p:cNvSpPr/>
          <p:nvPr/>
        </p:nvSpPr>
        <p:spPr>
          <a:xfrm>
            <a:off x="304920" y="3775680"/>
            <a:ext cx="1208520" cy="31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1400" b="0" strike="noStrike" spc="-1">
                <a:solidFill>
                  <a:schemeClr val="dk2"/>
                </a:solidFill>
                <a:latin typeface="Libre Franklin"/>
                <a:ea typeface="Libre Franklin"/>
              </a:rPr>
              <a:t>Introduction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Google Shape;152;p25">
            <a:extLst>
              <a:ext uri="{FF2B5EF4-FFF2-40B4-BE49-F238E27FC236}">
                <a16:creationId xmlns:a16="http://schemas.microsoft.com/office/drawing/2014/main" id="{B5ABE944-67FE-97E3-55A8-FC37B83FA21F}"/>
              </a:ext>
            </a:extLst>
          </p:cNvPr>
          <p:cNvSpPr/>
          <p:nvPr/>
        </p:nvSpPr>
        <p:spPr>
          <a:xfrm>
            <a:off x="25488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chemeClr val="dk2"/>
                </a:solidFill>
                <a:latin typeface="Libre Franklin"/>
                <a:ea typeface="Arial"/>
              </a:rPr>
              <a:t>Challenge 2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Google Shape;153;p25">
            <a:extLst>
              <a:ext uri="{FF2B5EF4-FFF2-40B4-BE49-F238E27FC236}">
                <a16:creationId xmlns:a16="http://schemas.microsoft.com/office/drawing/2014/main" id="{F8A14C4D-BDB6-788D-C194-BA4D3B6FEA06}"/>
              </a:ext>
            </a:extLst>
          </p:cNvPr>
          <p:cNvCxnSpPr/>
          <p:nvPr/>
        </p:nvCxnSpPr>
        <p:spPr>
          <a:xfrm>
            <a:off x="603612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17" name="Google Shape;154;p25">
            <a:extLst>
              <a:ext uri="{FF2B5EF4-FFF2-40B4-BE49-F238E27FC236}">
                <a16:creationId xmlns:a16="http://schemas.microsoft.com/office/drawing/2014/main" id="{1B4FF733-D033-2515-D59B-FCA46100E338}"/>
              </a:ext>
            </a:extLst>
          </p:cNvPr>
          <p:cNvSpPr/>
          <p:nvPr/>
        </p:nvSpPr>
        <p:spPr>
          <a:xfrm>
            <a:off x="64116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chemeClr val="dk2"/>
                </a:solidFill>
                <a:latin typeface="Libre Franklin"/>
                <a:ea typeface="Libre Franklin"/>
              </a:rPr>
              <a:t>Final Project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8" name="Google Shape;153;p25">
            <a:extLst>
              <a:ext uri="{FF2B5EF4-FFF2-40B4-BE49-F238E27FC236}">
                <a16:creationId xmlns:a16="http://schemas.microsoft.com/office/drawing/2014/main" id="{3F197C6A-5BFE-E019-083E-BD8CC7C52BCC}"/>
              </a:ext>
            </a:extLst>
          </p:cNvPr>
          <p:cNvCxnSpPr/>
          <p:nvPr/>
        </p:nvCxnSpPr>
        <p:spPr>
          <a:xfrm>
            <a:off x="428580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19" name="Google Shape;153;p25">
            <a:extLst>
              <a:ext uri="{FF2B5EF4-FFF2-40B4-BE49-F238E27FC236}">
                <a16:creationId xmlns:a16="http://schemas.microsoft.com/office/drawing/2014/main" id="{0F6ECC8C-C7C3-E703-577B-265F6086B6F2}"/>
              </a:ext>
            </a:extLst>
          </p:cNvPr>
          <p:cNvCxnSpPr/>
          <p:nvPr/>
        </p:nvCxnSpPr>
        <p:spPr>
          <a:xfrm>
            <a:off x="276768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0" name="Google Shape;152;p25">
            <a:extLst>
              <a:ext uri="{FF2B5EF4-FFF2-40B4-BE49-F238E27FC236}">
                <a16:creationId xmlns:a16="http://schemas.microsoft.com/office/drawing/2014/main" id="{F52AB5D9-5373-8782-6495-DC4D3045523E}"/>
              </a:ext>
            </a:extLst>
          </p:cNvPr>
          <p:cNvSpPr/>
          <p:nvPr/>
        </p:nvSpPr>
        <p:spPr>
          <a:xfrm>
            <a:off x="1262880" y="3784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chemeClr val="dk2"/>
                </a:solidFill>
                <a:latin typeface="Libre Franklin"/>
                <a:ea typeface="Arial"/>
              </a:rPr>
              <a:t>Challenge 1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Google Shape;152;p25">
            <a:extLst>
              <a:ext uri="{FF2B5EF4-FFF2-40B4-BE49-F238E27FC236}">
                <a16:creationId xmlns:a16="http://schemas.microsoft.com/office/drawing/2014/main" id="{62954580-8BFE-6D68-772C-C8553B810902}"/>
              </a:ext>
            </a:extLst>
          </p:cNvPr>
          <p:cNvSpPr/>
          <p:nvPr/>
        </p:nvSpPr>
        <p:spPr>
          <a:xfrm>
            <a:off x="4272120" y="3793680"/>
            <a:ext cx="1671480" cy="31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chemeClr val="dk2"/>
                </a:solidFill>
                <a:latin typeface="Libre Franklin"/>
                <a:ea typeface="Arial"/>
              </a:rPr>
              <a:t>Challenge 3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" name="Picture 21" descr="A hill with grass and clouds in the sky&#10;&#10;AI-generated content may be incorrect.">
            <a:extLst>
              <a:ext uri="{FF2B5EF4-FFF2-40B4-BE49-F238E27FC236}">
                <a16:creationId xmlns:a16="http://schemas.microsoft.com/office/drawing/2014/main" id="{C41D6109-6A3F-3E2B-028D-F7C00BE1C23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514760" y="3023640"/>
            <a:ext cx="1358280" cy="76932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3" name="Picture 22" descr="A dry cracked ground with mountains in the background&#10;&#10;AI-generated content may be incorrect.">
            <a:extLst>
              <a:ext uri="{FF2B5EF4-FFF2-40B4-BE49-F238E27FC236}">
                <a16:creationId xmlns:a16="http://schemas.microsoft.com/office/drawing/2014/main" id="{5AF84711-CEE1-B576-53C8-BFCD27FCFB7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356840" y="3071160"/>
            <a:ext cx="1411560" cy="732960"/>
          </a:xfrm>
          <a:prstGeom prst="rect">
            <a:avLst/>
          </a:prstGeom>
          <a:ln w="0">
            <a:noFill/>
          </a:ln>
        </p:spPr>
      </p:pic>
      <p:pic>
        <p:nvPicPr>
          <p:cNvPr id="24" name="Picture 23" descr="Ice with smoke on it&#10;&#10;AI-generated content may be incorrect.">
            <a:extLst>
              <a:ext uri="{FF2B5EF4-FFF2-40B4-BE49-F238E27FC236}">
                <a16:creationId xmlns:a16="http://schemas.microsoft.com/office/drawing/2014/main" id="{568F8E68-9CF8-8E9E-14AE-09D4F7A27B7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761560" y="3056400"/>
            <a:ext cx="1545840" cy="750240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DBE217-5597-79CC-57A7-F70F053D5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1057275"/>
            <a:ext cx="2600325" cy="15335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04092B-CDA8-CEB1-25F2-DC6E795C1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47;p100">
            <a:extLst>
              <a:ext uri="{FF2B5EF4-FFF2-40B4-BE49-F238E27FC236}">
                <a16:creationId xmlns:a16="http://schemas.microsoft.com/office/drawing/2014/main" id="{2F058418-F6CF-7872-015B-5A6057C15A31}"/>
              </a:ext>
            </a:extLst>
          </p:cNvPr>
          <p:cNvSpPr txBox="1">
            <a:spLocks/>
          </p:cNvSpPr>
          <p:nvPr/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500">
                <a:latin typeface="Libre Franklin Black"/>
              </a:rPr>
              <a:t>Hill terrain</a:t>
            </a:r>
            <a:endParaRPr lang="en-US">
              <a:latin typeface="Libre Franklin Black"/>
            </a:endParaRPr>
          </a:p>
        </p:txBody>
      </p:sp>
      <p:pic>
        <p:nvPicPr>
          <p:cNvPr id="4" name="Picture 3" descr="hillbill.png">
            <a:extLst>
              <a:ext uri="{FF2B5EF4-FFF2-40B4-BE49-F238E27FC236}">
                <a16:creationId xmlns:a16="http://schemas.microsoft.com/office/drawing/2014/main" id="{A622AAF5-C33B-71CE-EEE3-F87A391F9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147" y="1018015"/>
            <a:ext cx="7282848" cy="31937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0EE5C3E-F0B6-F19C-3ABD-70B184AABBEF}"/>
                  </a:ext>
                </a:extLst>
              </p14:cNvPr>
              <p14:cNvContentPartPr/>
              <p14:nvPr/>
            </p14:nvContentPartPr>
            <p14:xfrm>
              <a:off x="4036960" y="2646043"/>
              <a:ext cx="1405622" cy="89452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0EE5C3E-F0B6-F19C-3ABD-70B184AABB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8967" y="2628052"/>
                <a:ext cx="1441248" cy="9301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481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8A510C-0712-19F3-5C9C-313738BF0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47;p100">
            <a:extLst>
              <a:ext uri="{FF2B5EF4-FFF2-40B4-BE49-F238E27FC236}">
                <a16:creationId xmlns:a16="http://schemas.microsoft.com/office/drawing/2014/main" id="{E0B52C6E-B86B-CB3D-0155-D3869917957E}"/>
              </a:ext>
            </a:extLst>
          </p:cNvPr>
          <p:cNvSpPr txBox="1">
            <a:spLocks/>
          </p:cNvSpPr>
          <p:nvPr/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500">
                <a:latin typeface="Libre Franklin Black"/>
              </a:rPr>
              <a:t>Focus on the world</a:t>
            </a:r>
            <a:endParaRPr lang="en-US">
              <a:latin typeface="Libre Franklin Black"/>
            </a:endParaRPr>
          </a:p>
        </p:txBody>
      </p:sp>
      <p:pic>
        <p:nvPicPr>
          <p:cNvPr id="3" name="Picture 2" descr="A diagram of a experiment&#10;&#10;AI-generated content may be incorrect.">
            <a:extLst>
              <a:ext uri="{FF2B5EF4-FFF2-40B4-BE49-F238E27FC236}">
                <a16:creationId xmlns:a16="http://schemas.microsoft.com/office/drawing/2014/main" id="{29951EDA-CD9D-BB6A-8D63-5F7BDC92D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11" y="733425"/>
            <a:ext cx="4047578" cy="3667125"/>
          </a:xfrm>
          <a:prstGeom prst="rect">
            <a:avLst/>
          </a:prstGeom>
        </p:spPr>
      </p:pic>
      <p:pic>
        <p:nvPicPr>
          <p:cNvPr id="5" name="Picture 4" descr="A diagram of a structure&#10;&#10;AI-generated content may be incorrect.">
            <a:extLst>
              <a:ext uri="{FF2B5EF4-FFF2-40B4-BE49-F238E27FC236}">
                <a16:creationId xmlns:a16="http://schemas.microsoft.com/office/drawing/2014/main" id="{F84EFBD3-2DE3-C6C9-3ED1-D52699812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683" y="838200"/>
            <a:ext cx="3579959" cy="3467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11FE23F-1252-B07A-F34B-A1FA1BCE9D82}"/>
                  </a:ext>
                </a:extLst>
              </p14:cNvPr>
              <p14:cNvContentPartPr/>
              <p14:nvPr/>
            </p14:nvContentPartPr>
            <p14:xfrm>
              <a:off x="4061841" y="1358102"/>
              <a:ext cx="1184774" cy="1175547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11FE23F-1252-B07A-F34B-A1FA1BCE9D8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3846" y="1340105"/>
                <a:ext cx="1220404" cy="1211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66115EC-2BE9-3D37-93AB-B9ECC0627911}"/>
                  </a:ext>
                </a:extLst>
              </p14:cNvPr>
              <p14:cNvContentPartPr/>
              <p14:nvPr/>
            </p14:nvContentPartPr>
            <p14:xfrm>
              <a:off x="3936999" y="3816349"/>
              <a:ext cx="1613762" cy="495703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66115EC-2BE9-3D37-93AB-B9ECC062791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19004" y="3798363"/>
                <a:ext cx="1649391" cy="5313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460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292B9F-096D-126E-E936-EE5D41460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47;p100">
            <a:extLst>
              <a:ext uri="{FF2B5EF4-FFF2-40B4-BE49-F238E27FC236}">
                <a16:creationId xmlns:a16="http://schemas.microsoft.com/office/drawing/2014/main" id="{762904DF-9556-4752-2D99-D76D9F4F3A64}"/>
              </a:ext>
            </a:extLst>
          </p:cNvPr>
          <p:cNvSpPr txBox="1">
            <a:spLocks/>
          </p:cNvSpPr>
          <p:nvPr/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500">
                <a:latin typeface="Libre Franklin Black"/>
              </a:rPr>
              <a:t>Co-evolving morphology and brain</a:t>
            </a:r>
            <a:endParaRPr lang="en-US">
              <a:latin typeface="Libre Franklin Black"/>
            </a:endParaRPr>
          </a:p>
        </p:txBody>
      </p:sp>
      <p:pic>
        <p:nvPicPr>
          <p:cNvPr id="5" name="Picture 4" descr="A diagram of a structure&#10;&#10;AI-generated content may be incorrect.">
            <a:extLst>
              <a:ext uri="{FF2B5EF4-FFF2-40B4-BE49-F238E27FC236}">
                <a16:creationId xmlns:a16="http://schemas.microsoft.com/office/drawing/2014/main" id="{CE060ADB-1F17-C67B-A8C1-DE0C896E8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683" y="838200"/>
            <a:ext cx="3579959" cy="3467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D7895-C64E-24E4-E8FF-1AF6CA479B4C}"/>
              </a:ext>
            </a:extLst>
          </p:cNvPr>
          <p:cNvSpPr txBox="1"/>
          <p:nvPr/>
        </p:nvSpPr>
        <p:spPr>
          <a:xfrm>
            <a:off x="323850" y="914399"/>
            <a:ext cx="4571999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Controller and Body evolution</a:t>
            </a:r>
          </a:p>
          <a:p>
            <a:pPr marL="285750" indent="-285750">
              <a:buChar char="•"/>
            </a:pPr>
            <a:r>
              <a:rPr lang="en-US"/>
              <a:t>Controller parameters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NN weights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Oscillatory network</a:t>
            </a:r>
          </a:p>
          <a:p>
            <a:pPr marL="285750" indent="-285750">
              <a:buChar char="•"/>
            </a:pPr>
            <a:endParaRPr lang="en-US"/>
          </a:p>
          <a:p>
            <a:pPr marL="285750" indent="-285750">
              <a:buChar char="•"/>
            </a:pPr>
            <a:endParaRPr lang="en-US"/>
          </a:p>
          <a:p>
            <a:pPr marL="285750" indent="-285750">
              <a:buChar char="•"/>
            </a:pPr>
            <a:endParaRPr lang="en-US"/>
          </a:p>
          <a:p>
            <a:pPr marL="285750" indent="-285750">
              <a:buChar char="•"/>
            </a:pPr>
            <a:r>
              <a:rPr lang="en-US"/>
              <a:t>Body segment lengths</a:t>
            </a:r>
          </a:p>
        </p:txBody>
      </p:sp>
      <p:pic>
        <p:nvPicPr>
          <p:cNvPr id="4" name="Picture 3" descr="A diagram of a person&amp;#39;s body&#10;&#10;AI-generated content may be incorrect.">
            <a:extLst>
              <a:ext uri="{FF2B5EF4-FFF2-40B4-BE49-F238E27FC236}">
                <a16:creationId xmlns:a16="http://schemas.microsoft.com/office/drawing/2014/main" id="{4183922A-D1B1-4334-7DC9-A4335DBCFE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574" y="2734353"/>
            <a:ext cx="2073234" cy="18012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25262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24CC8A-43D1-F9B3-0D54-387FF54CC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47;p100">
            <a:extLst>
              <a:ext uri="{FF2B5EF4-FFF2-40B4-BE49-F238E27FC236}">
                <a16:creationId xmlns:a16="http://schemas.microsoft.com/office/drawing/2014/main" id="{4BB3B58F-D0EE-F073-B76A-59DBC2B34C16}"/>
              </a:ext>
            </a:extLst>
          </p:cNvPr>
          <p:cNvSpPr txBox="1">
            <a:spLocks/>
          </p:cNvSpPr>
          <p:nvPr/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500">
                <a:latin typeface="Libre Franklin Black"/>
              </a:rPr>
              <a:t>Refresher body representation</a:t>
            </a:r>
          </a:p>
        </p:txBody>
      </p:sp>
      <p:pic>
        <p:nvPicPr>
          <p:cNvPr id="5" name="Picture 4" descr="A diagram of a structure&#10;&#10;AI-generated content may be incorrect.">
            <a:extLst>
              <a:ext uri="{FF2B5EF4-FFF2-40B4-BE49-F238E27FC236}">
                <a16:creationId xmlns:a16="http://schemas.microsoft.com/office/drawing/2014/main" id="{96ECCF76-10F2-E633-148E-2485313E9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683" y="838200"/>
            <a:ext cx="3579959" cy="3467100"/>
          </a:xfrm>
          <a:prstGeom prst="rect">
            <a:avLst/>
          </a:prstGeom>
        </p:spPr>
      </p:pic>
      <p:sp>
        <p:nvSpPr>
          <p:cNvPr id="3" name="Google Shape;702;p79">
            <a:extLst>
              <a:ext uri="{FF2B5EF4-FFF2-40B4-BE49-F238E27FC236}">
                <a16:creationId xmlns:a16="http://schemas.microsoft.com/office/drawing/2014/main" id="{31111E2F-572D-3FDC-C408-DB5BE1143D5E}"/>
              </a:ext>
            </a:extLst>
          </p:cNvPr>
          <p:cNvSpPr txBox="1"/>
          <p:nvPr/>
        </p:nvSpPr>
        <p:spPr>
          <a:xfrm>
            <a:off x="358325" y="757475"/>
            <a:ext cx="39597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Tree-based representation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6" name="Google Shape;703;p79">
            <a:extLst>
              <a:ext uri="{FF2B5EF4-FFF2-40B4-BE49-F238E27FC236}">
                <a16:creationId xmlns:a16="http://schemas.microsoft.com/office/drawing/2014/main" id="{9DB87D98-3CD7-88D1-2953-323B569F3B66}"/>
              </a:ext>
            </a:extLst>
          </p:cNvPr>
          <p:cNvCxnSpPr/>
          <p:nvPr/>
        </p:nvCxnSpPr>
        <p:spPr>
          <a:xfrm flipH="1" flipV="1">
            <a:off x="3581337" y="1049169"/>
            <a:ext cx="3699890" cy="708306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" name="Google Shape;704;p79">
            <a:extLst>
              <a:ext uri="{FF2B5EF4-FFF2-40B4-BE49-F238E27FC236}">
                <a16:creationId xmlns:a16="http://schemas.microsoft.com/office/drawing/2014/main" id="{FF5F7D3B-D7AF-DD2D-B733-3793BFDE07D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825" y="1388200"/>
            <a:ext cx="3376728" cy="2992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51864"/>
      </p:ext>
    </p:extLst>
  </p:cSld>
  <p:clrMapOvr>
    <a:masterClrMapping/>
  </p:clrMapOvr>
</p:sld>
</file>

<file path=ppt/theme/theme1.xml><?xml version="1.0" encoding="utf-8"?>
<a:theme xmlns:a="http://schemas.openxmlformats.org/drawingml/2006/main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14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EPFL Theme</vt:lpstr>
      <vt:lpstr>Challenge 3: Hill terrain</vt:lpstr>
      <vt:lpstr>Challenge 2 NSGA-II solution online</vt:lpstr>
      <vt:lpstr>Challenge 2 submission details</vt:lpstr>
      <vt:lpstr>My next steps</vt:lpstr>
      <vt:lpstr>Challenge 3: Hill terrain</vt:lpstr>
      <vt:lpstr>PowerPoint Presentation</vt:lpstr>
      <vt:lpstr>PowerPoint Presentation</vt:lpstr>
      <vt:lpstr>PowerPoint Presentation</vt:lpstr>
      <vt:lpstr>PowerPoint Presentation</vt:lpstr>
      <vt:lpstr>Joint position vector (Nx3)  </vt:lpstr>
      <vt:lpstr>Connectivity matrix (NxN)</vt:lpstr>
      <vt:lpstr>Body genotype</vt:lpstr>
      <vt:lpstr>Body genotype</vt:lpstr>
      <vt:lpstr>My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205</cp:revision>
  <dcterms:modified xsi:type="dcterms:W3CDTF">2026-04-02T10:05:55Z</dcterms:modified>
</cp:coreProperties>
</file>