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11"/>
  </p:notesMasterIdLst>
  <p:sldIdLst>
    <p:sldId id="331" r:id="rId2"/>
    <p:sldId id="270" r:id="rId3"/>
    <p:sldId id="259" r:id="rId4"/>
    <p:sldId id="260" r:id="rId5"/>
    <p:sldId id="347" r:id="rId6"/>
    <p:sldId id="330" r:id="rId7"/>
    <p:sldId id="345" r:id="rId8"/>
    <p:sldId id="348" r:id="rId9"/>
    <p:sldId id="349" r:id="rId10"/>
  </p:sldIdLst>
  <p:sldSz cx="9144000" cy="5143500" type="screen16x9"/>
  <p:notesSz cx="6858000" cy="9144000"/>
  <p:embeddedFontLst>
    <p:embeddedFont>
      <p:font typeface="Libre Franklin Black" pitchFamily="2" charset="0"/>
      <p:bold r:id="rId12"/>
      <p:boldItalic r:id="rId13"/>
    </p:embeddedFont>
    <p:embeddedFont>
      <p:font typeface="Libre Franklin ExtraBold" pitchFamily="2" charset="0"/>
      <p:bold r:id="rId14"/>
      <p:boldItalic r:id="rId15"/>
    </p:embeddedFont>
    <p:embeddedFont>
      <p:font typeface="Noto Sans" panose="020B0502040504020204" pitchFamily="34" charset="0"/>
      <p:regular r:id="rId16"/>
      <p:bold r:id="rId17"/>
      <p:italic r:id="rId18"/>
      <p:boldItalic r:id="rId19"/>
    </p:embeddedFont>
    <p:embeddedFont>
      <p:font typeface="Noto Sans ExtraBold" panose="020B0604020202020204" charset="0"/>
      <p:bold r:id="rId20"/>
      <p:boldItalic r:id="rId21"/>
    </p:embeddedFont>
    <p:embeddedFont>
      <p:font typeface="Noto Sans ExtraLight" panose="020B0604020202020204" charset="0"/>
      <p:regular r:id="rId22"/>
      <p:bold r:id="rId23"/>
      <p:italic r:id="rId24"/>
      <p:boldItalic r:id="rId25"/>
    </p:embeddedFont>
    <p:embeddedFont>
      <p:font typeface="Noto Sans Light" panose="020B0604020202020204" charset="0"/>
      <p:regular r:id="rId26"/>
      <p:bold r:id="rId27"/>
      <p:italic r:id="rId28"/>
      <p:boldItalic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5B5AB-DC1D-C86B-5C9B-35726ACD2F64}" v="12" dt="2026-03-12T10:46:09.329"/>
    <p1510:client id="{FB960883-FE08-F52C-971A-6EE25DFB2E44}" v="1107" dt="2026-03-12T09:48:45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21" Type="http://schemas.openxmlformats.org/officeDocument/2006/relationships/font" Target="fonts/font10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27958 11377 16383 0 0,'0'2'0'0'0,"2"3"0"0"0,4 1 0 0 0,3 1 0 0 0,5 1 0 0 0,3 1 0 0 0,0 1 0 0 0,4-2 0 0 0,0 0 0 0 0,0-1 0 0 0,2-2 0 0 0,23 6 0 0 0,15 3 0 0 0,12 3 0 0 0,4 1 0 0 0,-1 0 0 0 0,-6-2 0 0 0,-12-2 0 0 0,-9-1 0 0 0,-8 2 0 0 0,-5 1 0 0 0,-3 0 0 0 0,-3-3 0 0 0,3 0 0 0 0,0 2 0 0 0,2 0 0 0 0,-2-1 0 0 0,0 0 0 0 0,1 1 0 0 0,-1 2 0 0 0,2 4 0 0 0,3 0 0 0 0,1 2 0 0 0,3 3 0 0 0,4 2 0 0 0,-1 0 0 0 0,-2 1 0 0 0,1-2 0 0 0,-4 0 0 0 0,-3-1 0 0 0,-2 4 0 0 0,3 3 0 0 0,4 3 0 0 0,2 3 0 0 0,0-1 0 0 0,-3-1 0 0 0,-5 1 0 0 0,-1 1 0 0 0,0 0 0 0 0,-3 4 0 0 0,1-3 0 0 0,0 2 0 0 0,0 2 0 0 0,0 3 0 0 0,3 2 0 0 0,4 4 0 0 0,2 2 0 0 0,0 1 0 0 0,1 8 0 0 0,2 8 0 0 0,1 0 0 0 0,-2 0 0 0 0,-2 1 0 0 0,-3 2 0 0 0,1-3 0 0 0,-3-1 0 0 0,0-4 0 0 0,-3-3 0 0 0,1-1 0 0 0,1 2 0 0 0,-5-4 0 0 0,-3-1 0 0 0,-1-1 0 0 0,-3-5 0 0 0,-2-3 0 0 0,0-4 0 0 0,-3 1 0 0 0,4-2 0 0 0,1 0 0 0 0,5 4 0 0 0,3 9 0 0 0,4 9 0 0 0,-1 1 0 0 0,2 3 0 0 0,0 1 0 0 0,2-3 0 0 0,-2-7 0 0 0,-4-8 0 0 0,-3-3 0 0 0,-5-6 0 0 0,1-4 0 0 0,-2 1 0 0 0,1 3 0 0 0,1 0 0 0 0,3 4 0 0 0,0 0 0 0 0,-1 1 0 0 0,-3-2 0 0 0,-3-3 0 0 0,-4-7 0 0 0,-4-9 0 0 0,-2-5 0 0 0,-3-7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30833 11366 16383 0 0,'2'-4'0'0'0,"2"-3"0"0"0,7-6 0 0 0,7-5 0 0 0,6-5 0 0 0,5-4 0 0 0,3-4 0 0 0,-1 2 0 0 0,3 2 0 0 0,-1 1 0 0 0,-3 4 0 0 0,-5 3 0 0 0,-3 2 0 0 0,-4 0 0 0 0,-2 3 0 0 0,-2 1 0 0 0,2-3 0 0 0,4-5 0 0 0,3-2 0 0 0,3-1 0 0 0,3-1 0 0 0,6-1 0 0 0,3 1 0 0 0,-1 3 0 0 0,-4 4 0 0 0,-2 1 0 0 0,-6 1 0 0 0,-4 3 0 0 0,2-1 0 0 0,2-1 0 0 0,-1 1 0 0 0,4-4 0 0 0,0 0 0 0 0,-1 1 0 0 0,7-5 0 0 0,2 0 0 0 0,-2 2 0 0 0,-5 2 0 0 0,-1-2 0 0 0,-1 1 0 0 0,1-2 0 0 0,-1 0 0 0 0,2 0 0 0 0,3-2 0 0 0,0-1 0 0 0,-2 2 0 0 0,-1 0 0 0 0,-2 3 0 0 0,0 2 0 0 0,-3 2 0 0 0,0 2 0 0 0,-1 1 0 0 0,-1-2 0 0 0,1 1 0 0 0,1-4 0 0 0,1-1 0 0 0,2 0 0 0 0,2-1 0 0 0,0-1 0 0 0,7-2 0 0 0,0 1 0 0 0,-1 1 0 0 0,-1 4 0 0 0,-1-3 0 0 0,1 1 0 0 0,-5 1 0 0 0,-4 3 0 0 0,0-1 0 0 0,-1 2 0 0 0,-2 1 0 0 0,0 0 0 0 0,0-1 0 0 0,-4 0 0 0 0,-1-4 0 0 0,1-3 0 0 0,2 0 0 0 0,2 1 0 0 0,2 3 0 0 0,-3 3 0 0 0,4-1 0 0 0,2 1 0 0 0,-1 1 0 0 0,5-1 0 0 0,2-3 0 0 0,-2 0 0 0 0,3 1 0 0 0,4-3 0 0 0,0-1 0 0 0,-5 2 0 0 0,-2 1 0 0 0,-4 4 0 0 0,-3 1 0 0 0,-4 2 0 0 0,-1-1 0 0 0,-3 2 0 0 0,3 1 0 0 0,0-1 0 0 0,-2 1 0 0 0,0-3 0 0 0,2 2 0 0 0,0-1 0 0 0,2 0 0 0 0,-1 1 0 0 0,0 0 0 0 0,-2 1 0 0 0,-2 2 0 0 0,1 1 0 0 0,-1-3 0 0 0,-2 0 0 0 0,-1 0 0 0 0,0 1 0 0 0,-1 2 0 0 0,1 0 0 0 0,1 0 0 0 0,1-1 0 0 0,3 1 0 0 0,3 0 0 0 0,3-2 0 0 0,2-3 0 0 0,2 1 0 0 0,-4 1 0 0 0,-2 1 0 0 0,-4 0 0 0 0,-1 2 0 0 0,2-1 0 0 0,3 1 0 0 0,0-2 0 0 0,-1-2 0 0 0,2 0 0 0 0,-2 1 0 0 0,-2 2 0 0 0,2 1 0 0 0,2 0 0 0 0,4 0 0 0 0,9 2 0 0 0,5-2 0 0 0,0 0 0 0 0,-1-3 0 0 0,-5 0 0 0 0,-8 1 0 0 0,-3 1 0 0 0,-5 2 0 0 0,-3 1 0 0 0,-2 2 0 0 0,1-3 0 0 0,1 1 0 0 0,0 2 0 0 0,-2 1 0 0 0,0 0 0 0 0,-4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29510 10950 16383 0 0,'2'-1'0'0'0,"4"-4"0"0"0,6-2 0 0 0,2-2 0 0 0,2-1 0 0 0,5-3 0 0 0,5-5 0 0 0,-1-2 0 0 0,3-2 0 0 0,3 0 0 0 0,4 1 0 0 0,0 2 0 0 0,-1-1 0 0 0,-3 1 0 0 0,-2 1 0 0 0,-2 0 0 0 0,0 1 0 0 0,2-2 0 0 0,1-1 0 0 0,0 1 0 0 0,6-4 0 0 0,3 0 0 0 0,-2 2 0 0 0,3-1 0 0 0,-1-1 0 0 0,-3 0 0 0 0,-4 1 0 0 0,-4 1 0 0 0,-4 1 0 0 0,-3 1 0 0 0,1 2 0 0 0,-2 2 0 0 0,-1 2 0 0 0,1-2 0 0 0,1 1 0 0 0,0 1 0 0 0,3-4 0 0 0,1 0 0 0 0,0 0 0 0 0,-3 1 0 0 0,0 0 0 0 0,-3 1 0 0 0,0 0 0 0 0,0 0 0 0 0,1-1 0 0 0,-1 4 0 0 0,2 1 0 0 0,-1 1 0 0 0,1 0 0 0 0,-1 0 0 0 0,0-1 0 0 0,-1 0 0 0 0,1 0 0 0 0,-1 2 0 0 0,-1-2 0 0 0,0 0 0 0 0,0-1 0 0 0,2 0 0 0 0,3-2 0 0 0,-2 0 0 0 0,-2 0 0 0 0,-2 2 0 0 0,0 2 0 0 0,0-2 0 0 0,4-2 0 0 0,4-5 0 0 0,-1 1 0 0 0,2 0 0 0 0,0 0 0 0 0,-1 0 0 0 0,2-2 0 0 0,0-1 0 0 0,-3 2 0 0 0,-2 0 0 0 0,-2 2 0 0 0,-3 3 0 0 0,0 3 0 0 0,0-2 0 0 0,2-1 0 0 0,1-3 0 0 0,-1 0 0 0 0,-1 0 0 0 0,-3 2 0 0 0,1 1 0 0 0,-1 4 0 0 0,1-2 0 0 0,0 3 0 0 0,1 1 0 0 0,-1 2 0 0 0,4-1 0 0 0,-1-2 0 0 0,-1 0 0 0 0,-2-1 0 0 0,-4-1 0 0 0,-1 2 0 0 0,-2 0 0 0 0,1 2 0 0 0,2 2 0 0 0,2 0 0 0 0,2-1 0 0 0,3-2 0 0 0,1 1 0 0 0,-2 2 0 0 0,1 1 0 0 0,0 0 0 0 0,-1 0 0 0 0,1 1 0 0 0,-2 1 0 0 0,1 1 0 0 0,1 0 0 0 0,1-1 0 0 0,1-4 0 0 0,-1-2 0 0 0,-2 0 0 0 0,-3 0 0 0 0,-1 0 0 0 0,1-2 0 0 0,-1-2 0 0 0,2 1 0 0 0,-1 1 0 0 0,0 2 0 0 0,-1 0 0 0 0,1-2 0 0 0,-1 1 0 0 0,3-1 0 0 0,0 0 0 0 0,1 0 0 0 0,-2-1 0 0 0,-1 0 0 0 0,-1 0 0 0 0,-1 2 0 0 0,-1 2 0 0 0,-1 1 0 0 0,0 0 0 0 0,2 3 0 0 0,3-1 0 0 0,0-2 0 0 0,-1-1 0 0 0,0 0 0 0 0,-2 1 0 0 0,4 2 0 0 0,0 0 0 0 0,-2-2 0 0 0,-3 1 0 0 0,-2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37430 16492 16383 0 0,'-2'0'0'0'0,"0"2"0"0"0,-2 1 0 0 0,-1 5 0 0 0,1 4 0 0 0,1 5 0 0 0,1 2 0 0 0,-1-1 0 0 0,0-1 0 0 0,1 0 0 0 0,4 2 0 0 0,4-3 0 0 0,2-3 0 0 0,5-2 0 0 0,1-5 0 0 0,1-2 0 0 0,-3-4 0 0 0,-3-4 0 0 0,-3-3 0 0 0,-3-2 0 0 0,-1-2 0 0 0,-2-1 0 0 0,0 0 0 0 0,-1 0 0 0 0,0-2 0 0 0,1-1 0 0 0,-1 1 0 0 0,-1-1 0 0 0,-2 1 0 0 0,-3 4 0 0 0,-4 3 0 0 0,-2 3 0 0 0,-1 3 0 0 0,1 2 0 0 0,1 4 0 0 0,6 2 0 0 0,5 3 0 0 0,5 1 0 0 0,8 0 0 0 0,3 1 0 0 0,2 0 0 0 0,-1 0 0 0 0,-1 0 0 0 0,-1 0 0 0 0,-5-5 0 0 0,-7-4 0 0 0,-5-4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37003 14570 16383 0 0,'0'2'0'0'0,"-4"6"0"0"0,-3 4 0 0 0,-2 4 0 0 0,-2 3 0 0 0,-3 1 0 0 0,0 1 0 0 0,-1 3 0 0 0,1 2 0 0 0,3-1 0 0 0,-1-2 0 0 0,0-2 0 0 0,0-4 0 0 0,2-1 0 0 0,3-3 0 0 0,0-1 0 0 0,2-3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37183 14746 16383 0 0,'6'0'0'0'0,"3"0"0"0"0,3 0 0 0 0,1 0 0 0 0,0 2 0 0 0,2 4 0 0 0,2 4 0 0 0,-2 3 0 0 0,-1 2 0 0 0,0 2 0 0 0,1 0 0 0 0,-2-1 0 0 0,0-1 0 0 0,0 1 0 0 0,1 3 0 0 0,0 0 0 0 0,3 1 0 0 0,4 1 0 0 0,1-1 0 0 0,-1-4 0 0 0,-3-5 0 0 0,-1-4 0 0 0,-1-3 0 0 0,-2-3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36915 13644 16383 0 0,'-4'0'0'0'0,"-3"-2"0"0"0,-4-5 0 0 0,-1-2 0 0 0,1-2 0 0 0,1-4 0 0 0,-3-4 0 0 0,1-3 0 0 0,0 1 0 0 0,3 1 0 0 0,2 2 0 0 0,1 1 0 0 0,1 1 0 0 0,2 2 0 0 0,-3-4 0 0 0,0-1 0 0 0,-2-2 0 0 0,2 1 0 0 0,1 1 0 0 0,1 3 0 0 0,2 2 0 0 0,-1-3 0 0 0,1 0 0 0 0,-1-3 0 0 0,2 0 0 0 0,-1-1 0 0 0,2-2 0 0 0,0 1 0 0 0,0-2 0 0 0,0 1 0 0 0,0 3 0 0 0,0 3 0 0 0,0 0 0 0 0,0 2 0 0 0,0 0 0 0 0,0 2 0 0 0,0-3 0 0 0,0-1 0 0 0,0 1 0 0 0,0-1 0 0 0,0-1 0 0 0,0-4 0 0 0,-2 0 0 0 0,0 3 0 0 0,-1 1 0 0 0,-1-3 0 0 0,-2 0 0 0 0,-1-1 0 0 0,-1 2 0 0 0,2 3 0 0 0,2-1 0 0 0,1 2 0 0 0,2-1 0 0 0,0-1 0 0 0,1-1 0 0 0,1 0 0 0 0,-1 0 0 0 0,-2 1 0 0 0,0 2 0 0 0,0 1 0 0 0,0 0 0 0 0,-1 0 0 0 0,-1-1 0 0 0,-3-1 0 0 0,0-1 0 0 0,1 0 0 0 0,-1 1 0 0 0,1 1 0 0 0,2-1 0 0 0,1 1 0 0 0,2 0 0 0 0,-2-2 0 0 0,0-6 0 0 0,1 0 0 0 0,-2 2 0 0 0,-3 1 0 0 0,-1 1 0 0 0,0 4 0 0 0,3 1 0 0 0,1 0 0 0 0,0 0 0 0 0,1 2 0 0 0,0-2 0 0 0,-1-4 0 0 0,1-4 0 0 0,0-2 0 0 0,-3-1 0 0 0,-1 0 0 0 0,2 6 0 0 0,1 12 0 0 0,3 7 0 0 0,7 11 0 0 0,6 5 0 0 0,1 2 0 0 0,2 1 0 0 0,-1-2 0 0 0,1 1 0 0 0,1-1 0 0 0,-1-1 0 0 0,-1 1 0 0 0,1-1 0 0 0,-1 1 0 0 0,1 0 0 0 0,-2 0 0 0 0,0-2 0 0 0,0-2 0 0 0,0 1 0 0 0,-4 0 0 0 0,-3 3 0 0 0,-2 0 0 0 0,-2 0 0 0 0,-2-2 0 0 0,0-4 0 0 0,-2-7 0 0 0,-4-5 0 0 0,1-8 0 0 0,0-4 0 0 0,0-2 0 0 0,-2-4 0 0 0,-2-3 0 0 0,-2-2 0 0 0,-2-2 0 0 0,-5 3 0 0 0,2 2 0 0 0,2 4 0 0 0,3 3 0 0 0,0 0 0 0 0,3 1 0 0 0,3 0 0 0 0,-1 2 0 0 0,2-1 0 0 0,-1 2 0 0 0,-1-1 0 0 0,-2 1 0 0 0,-2 0 0 0 0,0 0 0 0 0,-1 7 0 0 0,0 7 0 0 0,1 9 0 0 0,1 7 0 0 0,0 5 0 0 0,-1 2 0 0 0,0-1 0 0 0,1-4 0 0 0,1 0 0 0 0,-1 1 0 0 0,0-1 0 0 0,-5 1 0 0 0,0-2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36367 11207 16383 0 0,'-4'0'0'0'0,"-1"-2"0"0"0,0-2 0 0 0,1-7 0 0 0,1-3 0 0 0,2-3 0 0 0,0-5 0 0 0,0 0 0 0 0,1-2 0 0 0,0-1 0 0 0,-1 2 0 0 0,-2 0 0 0 0,1 4 0 0 0,0 1 0 0 0,1 3 0 0 0,0 0 0 0 0,1-1 0 0 0,-2 0 0 0 0,-1-2 0 0 0,1 2 0 0 0,0-2 0 0 0,0-1 0 0 0,0-1 0 0 0,-1 1 0 0 0,0 0 0 0 0,1-1 0 0 0,1-3 0 0 0,0 1 0 0 0,1 0 0 0 0,-2-2 0 0 0,-3 1 0 0 0,0 3 0 0 0,1 1 0 0 0,1 1 0 0 0,1 2 0 0 0,-1 2 0 0 0,-3-2 0 0 0,1-1 0 0 0,1-3 0 0 0,1 0 0 0 0,-1 1 0 0 0,0 3 0 0 0,1-1 0 0 0,1 1 0 0 0,1 0 0 0 0,0-2 0 0 0,1 0 0 0 0,-4 0 0 0 0,-1-3 0 0 0,0-2 0 0 0,1-3 0 0 0,2 1 0 0 0,0 4 0 0 0,1-2 0 0 0,1 2 0 0 0,0 2 0 0 0,0 0 0 0 0,0-1 0 0 0,1 1 0 0 0,-1-1 0 0 0,0 1 0 0 0,0 2 0 0 0,-2 0 0 0 0,-1-1 0 0 0,1 0 0 0 0,0 0 0 0 0,-1 1 0 0 0,-1-2 0 0 0,1-5 0 0 0,-1-2 0 0 0,-2-3 0 0 0,-1 4 0 0 0,-1 3 0 0 0,0 3 0 0 0,2 4 0 0 0,1 1 0 0 0,1 1 0 0 0,1-1 0 0 0,-1 1 0 0 0,1 0 0 0 0,2-1 0 0 0,-1 0 0 0 0,0 0 0 0 0,-3 1 0 0 0,-2 0 0 0 0,1 1 0 0 0,0 0 0 0 0,2 5 0 0 0,3 4 0 0 0,4 6 0 0 0,4 5 0 0 0,3 6 0 0 0,3 2 0 0 0,1 3 0 0 0,0-1 0 0 0,0-1 0 0 0,-1-1 0 0 0,-1-2 0 0 0,0-2 0 0 0,-1 0 0 0 0,1 0 0 0 0,-3 1 0 0 0,0 0 0 0 0,0 1 0 0 0,0 1 0 0 0,3 2 0 0 0,1 0 0 0 0,-4-3 0 0 0,-7-5 0 0 0,-5-9 0 0 0,-7-8 0 0 0,-5-6 0 0 0,-3-5 0 0 0,1-1 0 0 0,1 1 0 0 0,1 2 0 0 0,4 1 0 0 0,1 5 0 0 0,-2-1 0 0 0,0-2 0 0 0,0 0 0 0 0,0 2 0 0 0,-4 8 0 0 0,-5 6 0 0 0,-4 6 0 0 0,-1 3 0 0 0,3 7 0 0 0,1 2 0 0 0,3 2 0 0 0,2 3 0 0 0,4 0 0 0 0,5 2 0 0 0,1-1 0 0 0,0-2 0 0 0,0-3 0 0 0,0-6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36024 8612 16383 0 0,'0'-2'0'0'0,"0"-3"0"0"0,-2-2 0 0 0,-1-5 0 0 0,1-4 0 0 0,0-4 0 0 0,-2 0 0 0 0,1-2 0 0 0,0 0 0 0 0,1 2 0 0 0,-2 1 0 0 0,-1 0 0 0 0,0 0 0 0 0,0-1 0 0 0,2 0 0 0 0,1 1 0 0 0,-1 0 0 0 0,-2 0 0 0 0,0 0 0 0 0,0 2 0 0 0,0 0 0 0 0,1-1 0 0 0,-2-1 0 0 0,1-1 0 0 0,1 0 0 0 0,1 2 0 0 0,2-1 0 0 0,0 0 0 0 0,1 1 0 0 0,0 3 0 0 0,0-1 0 0 0,0-2 0 0 0,0 1 0 0 0,1 0 0 0 0,-1 0 0 0 0,0 1 0 0 0,0 2 0 0 0,0-1 0 0 0,0-2 0 0 0,0 0 0 0 0,0-2 0 0 0,0-1 0 0 0,0-2 0 0 0,4-1 0 0 0,1 1 0 0 0,0-2 0 0 0,-1 0 0 0 0,-2 0 0 0 0,0 2 0 0 0,-1 3 0 0 0,-1 3 0 0 0,0 0 0 0 0,0 1 0 0 0,0 1 0 0 0,0 1 0 0 0,0-1 0 0 0,0 0 0 0 0,-1 0 0 0 0,1 1 0 0 0,0-2 0 0 0,-2 1 0 0 0,0 0 0 0 0,0 0 0 0 0,0 0 0 0 0,0-1 0 0 0,-1 1 0 0 0,0 1 0 0 0,1-2 0 0 0,-2-2 0 0 0,0 1 0 0 0,1-2 0 0 0,0 1 0 0 0,2 1 0 0 0,0 1 0 0 0,-3 0 0 0 0,-1 0 0 0 0,0 1 0 0 0,1 1 0 0 0,2-2 0 0 0,0-1 0 0 0,1 0 0 0 0,1-2 0 0 0,0 1 0 0 0,-2 1 0 0 0,0 1 0 0 0,-1 0 0 0 0,2-2 0 0 0,-1 1 0 0 0,0-4 0 0 0,-1-1 0 0 0,0-2 0 0 0,1 1 0 0 0,1 3 0 0 0,0 3 0 0 0,1 0 0 0 0,0 0 0 0 0,0 2 0 0 0,0 1 0 0 0,0-1 0 0 0,0-1 0 0 0,0 2 0 0 0,0-4 0 0 0,0-1 0 0 0,0-1 0 0 0,0-1 0 0 0,0 1 0 0 0,6 7 0 0 0,7 12 0 0 0,10 10 0 0 0,6 4 0 0 0,1 3 0 0 0,-4 0 0 0 0,5 8 0 0 0,-3 3 0 0 0,3 3 0 0 0,-2-1 0 0 0,-4-3 0 0 0,-5-6 0 0 0,-4-3 0 0 0,-23-15 0 0 0,-17-14 0 0 0,-6-8 0 0 0,1-3 0 0 0,2 1 0 0 0,4 4 0 0 0,5 2 0 0 0,1-1 0 0 0,-1 2 0 0 0,2 0 0 0 0,0 1 0 0 0,4 1 0 0 0,4 0 0 0 0,3 1 0 0 0,2-2 0 0 0,3 3 0 0 0,-2 3 0 0 0,-4 7 0 0 0,-3 5 0 0 0,-2 4 0 0 0,0 6 0 0 0,-2 3 0 0 0,1-1 0 0 0,0 0 0 0 0,-2 0 0 0 0,0 0 0 0 0,0-2 0 0 0,-2-3 0 0 0,1-2 0 0 0,-2 2 0 0 0,1 0 0 0 0,1-2 0 0 0,1 0 0 0 0,-1-2 0 0 0,-2 1 0 0 0,-2 1 0 0 0,1 1 0 0 0,1 1 0 0 0,4-3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37294 15808 16383 0 0,'-2'-4'0'0'0,"0"-3"0"0"0,-1-3 0 0 0,1-2 0 0 0,1-3 0 0 0,-2-1 0 0 0,0-3 0 0 0,-1 1 0 0 0,-1 1 0 0 0,1 1 0 0 0,1 2 0 0 0,2 1 0 0 0,0 1 0 0 0,0 1 0 0 0,1 0 0 0 0,0-2 0 0 0,1-1 0 0 0,-1 1 0 0 0,0 0 0 0 0,0-2 0 0 0,0 0 0 0 0,0 1 0 0 0,0 1 0 0 0,0-2 0 0 0,-2 0 0 0 0,0 1 0 0 0,-1-1 0 0 0,-1 0 0 0 0,-2 0 0 0 0,-1 2 0 0 0,-1-2 0 0 0,2 0 0 0 0,0 1 0 0 0,1 1 0 0 0,1-2 0 0 0,1 1 0 0 0,0-1 0 0 0,0 2 0 0 0,0-1 0 0 0,2-1 0 0 0,-1-1 0 0 0,2-2 0 0 0,0 0 0 0 0,0 2 0 0 0,0 1 0 0 0,0-1 0 0 0,0 1 0 0 0,0 1 0 0 0,0 0 0 0 0,0 0 0 0 0,-2-1 0 0 0,-2 3 0 0 0,-1 2 0 0 0,0-4 0 0 0,0-3 0 0 0,0-3 0 0 0,1 1 0 0 0,2 0 0 0 0,-2 3 0 0 0,1 0 0 0 0,0 0 0 0 0,1 2 0 0 0,-1-1 0 0 0,-4 0 0 0 0,-1 0 0 0 0,-1 2 0 0 0,2 0 0 0 0,1-1 0 0 0,0 0 0 0 0,1 0 0 0 0,1 1 0 0 0,0 1 0 0 0,0 0 0 0 0,1 0 0 0 0,1 0 0 0 0,1-3 0 0 0,0-1 0 0 0,1 0 0 0 0,0-1 0 0 0,0 0 0 0 0,0 2 0 0 0,0 0 0 0 0,1 0 0 0 0,-1 1 0 0 0,2 2 0 0 0,2 3 0 0 0,3 5 0 0 0,2 6 0 0 0,5 3 0 0 0,3 4 0 0 0,-1 2 0 0 0,0 0 0 0 0,-2 2 0 0 0,0-1 0 0 0,-5-2 0 0 0,-6-6 0 0 0,-6-6 0 0 0,-5-5 0 0 0,-6-3 0 0 0,-3-3 0 0 0,1 0 0 0 0,-2 0 0 0 0,3 5 0 0 0,3 9 0 0 0,5 7 0 0 0,2 3 0 0 0,3 3 0 0 0,2 1 0 0 0,-2 2 0 0 0,-4 0 0 0 0,-2 3 0 0 0,-3-2 0 0 0,-3 1 0 0 0,-1-3 0 0 0,3-4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28028 10598 16383 0 0,'0'-2'0'0'0,"0"-3"0"0"0,0-2 0 0 0,0-2 0 0 0,0-1 0 0 0,0-1 0 0 0,0-1 0 0 0,2 1 0 0 0,3-1 0 0 0,3-2 0 0 0,4 0 0 0 0,1 2 0 0 0,2 1 0 0 0,2 1 0 0 0,5-3 0 0 0,2 0 0 0 0,-2 0 0 0 0,-1 1 0 0 0,-2-1 0 0 0,-1 1 0 0 0,-2 0 0 0 0,-2 1 0 0 0,0 1 0 0 0,2 1 0 0 0,3-1 0 0 0,1-2 0 0 0,1 1 0 0 0,1 2 0 0 0,-1 1 0 0 0,-3 2 0 0 0,0 1 0 0 0,-1-3 0 0 0,0-1 0 0 0,-1 2 0 0 0,3 2 0 0 0,0 2 0 0 0,3 0 0 0 0,0-3 0 0 0,4-1 0 0 0,2-3 0 0 0,1-3 0 0 0,-3 2 0 0 0,-4 2 0 0 0,-3 1 0 0 0,-2 0 0 0 0,-1 1 0 0 0,0 0 0 0 0,-1-1 0 0 0,-1 1 0 0 0,0 0 0 0 0,0-1 0 0 0,3 1 0 0 0,-1 0 0 0 0,0 1 0 0 0,0-1 0 0 0,0 0 0 0 0,-1 0 0 0 0,1 0 0 0 0,3-1 0 0 0,1 1 0 0 0,0-1 0 0 0,2 2 0 0 0,-1-3 0 0 0,0-1 0 0 0,-3-1 0 0 0,-3 2 0 0 0,1-1 0 0 0,1-1 0 0 0,0 0 0 0 0,-2 3 0 0 0,0 1 0 0 0,0 0 0 0 0,2 1 0 0 0,3-1 0 0 0,5-3 0 0 0,3-2 0 0 0,2-1 0 0 0,0 0 0 0 0,2 1 0 0 0,-1-3 0 0 0,-2 1 0 0 0,-1 2 0 0 0,4-3 0 0 0,2-5 0 0 0,-4 2 0 0 0,-2 3 0 0 0,-3 1 0 0 0,-3 3 0 0 0,-3 0 0 0 0,-4 4 0 0 0,-2-1 0 0 0,-1 3 0 0 0,-1-1 0 0 0,2-3 0 0 0,0 0 0 0 0,0 2 0 0 0,2 0 0 0 0,0 1 0 0 0,1 0 0 0 0,5 0 0 0 0,3 0 0 0 0,0 1 0 0 0,2-1 0 0 0,-2-1 0 0 0,1-1 0 0 0,-2 0 0 0 0,1 0 0 0 0,-1 1 0 0 0,0 0 0 0 0,-1 2 0 0 0,-3 0 0 0 0,0 1 0 0 0,-2-2 0 0 0,-1-2 0 0 0,-1 1 0 0 0,0-1 0 0 0,5 0 0 0 0,3-3 0 0 0,1 0 0 0 0,-1 0 0 0 0,-1 0 0 0 0,0 2 0 0 0,0 1 0 0 0,0 1 0 0 0,0-1 0 0 0,0-2 0 0 0,-1 1 0 0 0,-1 2 0 0 0,2 0 0 0 0,-1 2 0 0 0,0-1 0 0 0,3-1 0 0 0,0-1 0 0 0,0-2 0 0 0,1 0 0 0 0,-3 1 0 0 0,2-6 0 0 0,6-2 0 0 0,1 1 0 0 0,1-1 0 0 0,-1 1 0 0 0,-2 1 0 0 0,-3 5 0 0 0,-6 3 0 0 0,-3 3 0 0 0,0 2 0 0 0,-1 2 0 0 0,6 0 0 0 0,11-1 0 0 0,8-1 0 0 0,6-4 0 0 0,7 0 0 0 0,1-4 0 0 0,-5 0 0 0 0,-7 0 0 0 0,-4 0 0 0 0,-8 1 0 0 0,-7 3 0 0 0,-5 1 0 0 0,-3 3 0 0 0,0 1 0 0 0,6-1 0 0 0,0-1 0 0 0,2 1 0 0 0,6-3 0 0 0,0-1 0 0 0,0 0 0 0 0,0 2 0 0 0,-3 1 0 0 0,-4 2 0 0 0,0 0 0 0 0,5-1 0 0 0,8-1 0 0 0,8 1 0 0 0,5 0 0 0 0,-1 1 0 0 0,-4-2 0 0 0,-4-1 0 0 0,-8-2 0 0 0,-6 2 0 0 0,-4-1 0 0 0,-5-2 0 0 0,-3 1 0 0 0,2 1 0 0 0,1 1 0 0 0,5 2 0 0 0,2 1 0 0 0,2 1 0 0 0,0 0 0 0 0,0 0 0 0 0,-2 0 0 0 0,-3 0 0 0 0,0 1 0 0 0,0-1 0 0 0,0 0 0 0 0,0 0 0 0 0,0 0 0 0 0,0 0 0 0 0,-2 0 0 0 0,0 0 0 0 0,5 0 0 0 0,5 0 0 0 0,3 0 0 0 0,2 0 0 0 0,2 0 0 0 0,-3 0 0 0 0,0 0 0 0 0,-1 0 0 0 0,-1 0 0 0 0,6 0 0 0 0,3 0 0 0 0,4 0 0 0 0,2 0 0 0 0,-5 0 0 0 0,-3 0 0 0 0,-6 0 0 0 0,-9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34725 9031 16383 0 0,'2'0'0'0'0,"3"0"0"0"0,3 0 0 0 0,8 2 0 0 0,4 1 0 0 0,2-1 0 0 0,0 0 0 0 0,0-1 0 0 0,-2 2 0 0 0,-1 0 0 0 0,1 0 0 0 0,-1-1 0 0 0,-3-1 0 0 0,-1 2 0 0 0,1 0 0 0 0,0-1 0 0 0,1 0 0 0 0,0 0 0 0 0,2 0 0 0 0,-1 1 0 0 0,-1 0 0 0 0,-2-1 0 0 0,1 1 0 0 0,1 2 0 0 0,3 0 0 0 0,7 4 0 0 0,0-1 0 0 0,3 1 0 0 0,5-1 0 0 0,0 0 0 0 0,-3-2 0 0 0,2 2 0 0 0,-1 3 0 0 0,-3-2 0 0 0,-2 0 0 0 0,-3-2 0 0 0,-3 0 0 0 0,-1 1 0 0 0,-1 1 0 0 0,0 1 0 0 0,3 0 0 0 0,1 1 0 0 0,6 2 0 0 0,4 1 0 0 0,0-2 0 0 0,0-1 0 0 0,-4 0 0 0 0,-1 1 0 0 0,-4-1 0 0 0,-4 0 0 0 0,0-1 0 0 0,0 1 0 0 0,3-1 0 0 0,3 3 0 0 0,2 1 0 0 0,1-1 0 0 0,0 3 0 0 0,0-1 0 0 0,0 0 0 0 0,-3-2 0 0 0,1 2 0 0 0,-1 0 0 0 0,-3 1 0 0 0,2 0 0 0 0,1 3 0 0 0,0 0 0 0 0,2 1 0 0 0,-1-1 0 0 0,-1-2 0 0 0,-1-2 0 0 0,-1-2 0 0 0,0 4 0 0 0,1-1 0 0 0,-3 1 0 0 0,-3-3 0 0 0,-1 2 0 0 0,-2-1 0 0 0,2 2 0 0 0,-1-1 0 0 0,-1-1 0 0 0,-1-1 0 0 0,-2 1 0 0 0,1 2 0 0 0,-1-1 0 0 0,2 4 0 0 0,1 1 0 0 0,5 6 0 0 0,3 5 0 0 0,0 0 0 0 0,-1-2 0 0 0,0-5 0 0 0,-2-3 0 0 0,-6-3 0 0 0,-1 2 0 0 0,-1 0 0 0 0,-1 0 0 0 0,1-3 0 0 0,0 0 0 0 0,-1 1 0 0 0,2 1 0 0 0,0-2 0 0 0,0-1 0 0 0,-4 1 0 0 0,2 0 0 0 0,-1-1 0 0 0,0 1 0 0 0,0 1 0 0 0,0 5 0 0 0,1 5 0 0 0,1 0 0 0 0,2 0 0 0 0,0-4 0 0 0,-1-1 0 0 0,-1-4 0 0 0,-1-2 0 0 0,0-4 0 0 0,-1-1 0 0 0,-1 1 0 0 0,0-1 0 0 0,0 2 0 0 0,3 5 0 0 0,-1-1 0 0 0,1 4 0 0 0,-1 1 0 0 0,2-2 0 0 0,-2-2 0 0 0,-2-3 0 0 0,0 0 0 0 0,0-2 0 0 0,0 2 0 0 0,2-2 0 0 0,0 2 0 0 0,1-1 0 0 0,-1 1 0 0 0,1 2 0 0 0,1-1 0 0 0,-3 6 0 0 0,1 1 0 0 0,0-1 0 0 0,0-4 0 0 0,-3-1 0 0 0,0-1 0 0 0,-1-3 0 0 0,-2-1 0 0 0,3 0 0 0 0,0 0 0 0 0,2 0 0 0 0,-3-1 0 0 0,1-1 0 0 0,-1 2 0 0 0,1 0 0 0 0,0 0 0 0 0,0 1 0 0 0,1 0 0 0 0,-1 0 0 0 0,2 4 0 0 0,2 2 0 0 0,1-2 0 0 0,-1-1 0 0 0,-1-2 0 0 0,-2-2 0 0 0,0 0 0 0 0,1 2 0 0 0,-2 0 0 0 0,1 2 0 0 0,1 1 0 0 0,0-1 0 0 0,2 1 0 0 0,1-2 0 0 0,-1-1 0 0 0,-2-1 0 0 0,-2-2 0 0 0,0-1 0 0 0,-2 2 0 0 0,1 1 0 0 0,2 2 0 0 0,0 0 0 0 0,1 2 0 0 0,-1-3 0 0 0,1-1 0 0 0,2-1 0 0 0,-2 1 0 0 0,-1-2 0 0 0,2 2 0 0 0,-1 0 0 0 0,-2-1 0 0 0,1 0 0 0 0,-1 0 0 0 0,-1 1 0 0 0,1 1 0 0 0,1 0 0 0 0,-1-1 0 0 0,-3-1 0 0 0,-2-1 0 0 0,0-1 0 0 0,1 4 0 0 0,5 8 0 0 0,7 12 0 0 0,5 8 0 0 0,2 3 0 0 0,0-1 0 0 0,-3-8 0 0 0,-2-4 0 0 0,-3-4 0 0 0,-5-1 0 0 0,0-2 0 0 0,2 5 0 0 0,3 9 0 0 0,2 1 0 0 0,-2-6 0 0 0,-5-6 0 0 0,-4-5 0 0 0,-2-3 0 0 0,-1-3 0 0 0,0 1 0 0 0,-1-1 0 0 0,-1-2 0 0 0,-1 0 0 0 0,3 2 0 0 0,1-2 0 0 0,-1 1 0 0 0,0-1 0 0 0,1-1 0 0 0,-2-2 0 0 0,0 3 0 0 0,0 0 0 0 0,3 0 0 0 0,3 0 0 0 0,-1-1 0 0 0,0 0 0 0 0,-2 0 0 0 0,-1-1 0 0 0,-1 0 0 0 0,0-2 0 0 0,-2 2 0 0 0,-1-1 0 0 0,-1 0 0 0 0,2 0 0 0 0,3 4 0 0 0,2 5 0 0 0,0 5 0 0 0,2 5 0 0 0,0 5 0 0 0,3 6 0 0 0,-1-2 0 0 0,-1 1 0 0 0,1 2 0 0 0,-3-4 0 0 0,-1-6 0 0 0,1-9 0 0 0,-4-6 0 0 0,-4-7 0 0 0,-5-4 0 0 0,-5-3 0 0 0,-5-1 0 0 0,-2-1 0 0 0,-4 0 0 0 0,-2 2 0 0 0,0 2 0 0 0,0-1 0 0 0,0-1 0 0 0,-2 0 0 0 0,2-1 0 0 0,1 1 0 0 0,2-1 0 0 0,1-2 0 0 0,-1 2 0 0 0,-1-1 0 0 0,3-1 0 0 0,-1 1 0 0 0,2 2 0 0 0,0 2 0 0 0,1 1 0 0 0,-1-1 0 0 0,-4 3 0 0 0,-1 0 0 0 0,-1-1 0 0 0,0 0 0 0 0,-3 0 0 0 0,0 0 0 0 0,-2 2 0 0 0,-1 1 0 0 0,0-1 0 0 0,1-1 0 0 0,1-1 0 0 0,2-2 0 0 0,0 2 0 0 0,-3 1 0 0 0,1 0 0 0 0,-4 1 0 0 0,-3 2 0 0 0,4 0 0 0 0,3-2 0 0 0,5-3 0 0 0,2-1 0 0 0,-3 4 0 0 0,-1-1 0 0 0,3 1 0 0 0,0 0 0 0 0,0-3 0 0 0,0-2 0 0 0,-9 5 0 0 0,-5 1 0 0 0,-1-1 0 0 0,4-1 0 0 0,0-1 0 0 0,2-1 0 0 0,1-1 0 0 0,4-3 0 0 0,-1 3 0 0 0,2-1 0 0 0,4-1 0 0 0,-1 0 0 0 0,-2 1 0 0 0,2-1 0 0 0,0-1 0 0 0,2-2 0 0 0,0-1 0 0 0,-5 1 0 0 0,-4 0 0 0 0,0 0 0 0 0,2-2 0 0 0,-7 4 0 0 0,-2 1 0 0 0,1-1 0 0 0,0 1 0 0 0,2-1 0 0 0,5-1 0 0 0,0-1 0 0 0,-1 1 0 0 0,1-1 0 0 0,0 0 0 0 0,-1-1 0 0 0,-3-1 0 0 0,-1 1 0 0 0,-7 3 0 0 0,2 2 0 0 0,-3 2 0 0 0,-1-1 0 0 0,-3 1 0 0 0,0-2 0 0 0,0-2 0 0 0,-1 0 0 0 0,-1 0 0 0 0,-2 0 0 0 0,0 4 0 0 0,-1 1 0 0 0,-3 0 0 0 0,-5 0 0 0 0,3-2 0 0 0,4-2 0 0 0,-1 0 0 0 0,2-2 0 0 0,2 0 0 0 0,-2 1 0 0 0,-3 2 0 0 0,-10-2 0 0 0,0-1 0 0 0,2-1 0 0 0,4 0 0 0 0,5 0 0 0 0,4 0 0 0 0,3 1 0 0 0,6-1 0 0 0,7 0 0 0 0,4 0 0 0 0,6-2 0 0 0,3 0 0 0 0,-1 1 0 0 0,-1 1 0 0 0,1-1 0 0 0,-3 0 0 0 0,-1-1 0 0 0,-3 0 0 0 0,-3 3 0 0 0,0 1 0 0 0,-2 0 0 0 0,-1 1 0 0 0,-1-1 0 0 0,3-1 0 0 0,2 1 0 0 0,0-1 0 0 0,3 0 0 0 0,4-2 0 0 0,-1-1 0 0 0,-1 2 0 0 0,-2 0 0 0 0,-3-1 0 0 0,-2 0 0 0 0,-3 3 0 0 0,3 1 0 0 0,4-1 0 0 0,4-1 0 0 0,3 1 0 0 0,1-1 0 0 0,2-1 0 0 0,-1-1 0 0 0,-3 0 0 0 0,-4 0 0 0 0,-1 1 0 0 0,-5 1 0 0 0,-2 1 0 0 0,2-2 0 0 0,-3 6 0 0 0,1 0 0 0 0,1-1 0 0 0,0 1 0 0 0,0-1 0 0 0,-1 0 0 0 0,-1-2 0 0 0,-1-1 0 0 0,-1 0 0 0 0,4-2 0 0 0,5 0 0 0 0,2 2 0 0 0,5 0 0 0 0,0 0 0 0 0,-1-1 0 0 0,2-1 0 0 0,1-2 0 0 0,0 2 0 0 0,-1-1 0 0 0,0 1 0 0 0,1-1 0 0 0,-1-1 0 0 0,-2 1 0 0 0,-3 1 0 0 0,1 0 0 0 0,0-1 0 0 0,-1-1 0 0 0,1 0 0 0 0,1-1 0 0 0,2 0 0 0 0,0 0 0 0 0,0 2 0 0 0,1 2 0 0 0,-1 3 0 0 0,1 2 0 0 0,-3 1 0 0 0,1-1 0 0 0,-3 2 0 0 0,-3 1 0 0 0,-1 1 0 0 0,1-3 0 0 0,4 0 0 0 0,3-3 0 0 0,-1-2 0 0 0,-1 3 0 0 0,-1 0 0 0 0,-3 0 0 0 0,-1 1 0 0 0,-2-1 0 0 0,-1 0 0 0 0,0 2 0 0 0,3-1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29757 10582 16383 0 0,'2'-2'0'0'0,"4"1"0"0"0,11 3 0 0 0,15 3 0 0 0,14 3 0 0 0,10-1 0 0 0,6 0 0 0 0,7 3 0 0 0,1 1 0 0 0,-8-1 0 0 0,-6 1 0 0 0,-7-1 0 0 0,-10-1 0 0 0,-6 1 0 0 0,-3 2 0 0 0,-4-1 0 0 0,-3-1 0 0 0,-2 0 0 0 0,4 0 0 0 0,3 2 0 0 0,3 1 0 0 0,2 1 0 0 0,-2 1 0 0 0,-3 0 0 0 0,-1 0 0 0 0,5-1 0 0 0,0 1 0 0 0,0 1 0 0 0,-1 3 0 0 0,-2 1 0 0 0,1 2 0 0 0,-2-2 0 0 0,3 5 0 0 0,-1-2 0 0 0,-1 1 0 0 0,0-3 0 0 0,2-1 0 0 0,-4-1 0 0 0,-2-1 0 0 0,-1-1 0 0 0,-2 2 0 0 0,1 2 0 0 0,-1 1 0 0 0,2 0 0 0 0,5 1 0 0 0,0 1 0 0 0,1-1 0 0 0,0 4 0 0 0,-2 5 0 0 0,0 0 0 0 0,0 2 0 0 0,0 0 0 0 0,1-4 0 0 0,0-1 0 0 0,-2-1 0 0 0,-5-4 0 0 0,-1-2 0 0 0,-3-3 0 0 0,-2-3 0 0 0,-2 0 0 0 0,2-1 0 0 0,0-1 0 0 0,2 1 0 0 0,1 4 0 0 0,2 6 0 0 0,3 3 0 0 0,0 2 0 0 0,0-2 0 0 0,-2-1 0 0 0,-2-3 0 0 0,-3 0 0 0 0,-2 1 0 0 0,0 2 0 0 0,2 2 0 0 0,7 8 0 0 0,3 3 0 0 0,2 1 0 0 0,-1-3 0 0 0,-3-4 0 0 0,0-3 0 0 0,-1-6 0 0 0,0-3 0 0 0,0-2 0 0 0,-1 2 0 0 0,0 3 0 0 0,0 1 0 0 0,1 2 0 0 0,-1 2 0 0 0,-2 2 0 0 0,2 6 0 0 0,2 4 0 0 0,-2 3 0 0 0,5 20 0 0 0,5 11 0 0 0,4 4 0 0 0,-2-9 0 0 0,0-12 0 0 0,-1-11 0 0 0,-6-9 0 0 0,-6-8 0 0 0,-4-7 0 0 0,-4-3 0 0 0,-4-3 0 0 0,-2 1 0 0 0,0 1 0 0 0,0 0 0 0 0,1 1 0 0 0,6 6 0 0 0,3 5 0 0 0,-1 1 0 0 0,1 2 0 0 0,0 3 0 0 0,-3 1 0 0 0,-4-3 0 0 0,-2 1 0 0 0,0-2 0 0 0,-3-2 0 0 0,5 4 0 0 0,1 6 0 0 0,1 1 0 0 0,-1 2 0 0 0,2 33 0 0 0,2 14 0 0 0,-3-4 0 0 0,-3-13 0 0 0,-2-13 0 0 0,-2-14 0 0 0,-1-14 0 0 0,-1-8 0 0 0,0-5 0 0 0,-2-1 0 0 0,0 1 0 0 0,3 1 0 0 0,1 1 0 0 0,-1-1 0 0 0,-2 1 0 0 0,2-2 0 0 0,-1-3 0 0 0,1 2 0 0 0,0 5 0 0 0,1 1 0 0 0,-1 2 0 0 0,3 6 0 0 0,0 1 0 0 0,-2-2 0 0 0,1-5 0 0 0,-1-5 0 0 0,0-5 0 0 0,1-4 0 0 0,-1-4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31450 9843 16383 0 0,'2'1'0'0'0,"4"2"0"0"0,4 1 0 0 0,5 1 0 0 0,3-1 0 0 0,-1-1 0 0 0,1-2 0 0 0,0 1 0 0 0,0-2 0 0 0,3 0 0 0 0,0 2 0 0 0,2 0 0 0 0,1 1 0 0 0,4-2 0 0 0,2 1 0 0 0,2 2 0 0 0,-1 4 0 0 0,-1-1 0 0 0,7 0 0 0 0,2-3 0 0 0,-1-1 0 0 0,-6-1 0 0 0,-2-1 0 0 0,-4-1 0 0 0,-5 0 0 0 0,-2 0 0 0 0,-2-1 0 0 0,-2 3 0 0 0,1 0 0 0 0,2 2 0 0 0,-2 1 0 0 0,1 1 0 0 0,3 1 0 0 0,0 2 0 0 0,3-1 0 0 0,0-2 0 0 0,4-2 0 0 0,-1-1 0 0 0,1 0 0 0 0,-4 0 0 0 0,-1 2 0 0 0,2 1 0 0 0,-2 2 0 0 0,-1 1 0 0 0,2 2 0 0 0,-1-2 0 0 0,2 0 0 0 0,2 2 0 0 0,5 1 0 0 0,2-1 0 0 0,0-1 0 0 0,0-2 0 0 0,-2 0 0 0 0,-4-2 0 0 0,-1 2 0 0 0,-3 2 0 0 0,1-1 0 0 0,-1 0 0 0 0,-1 0 0 0 0,2 3 0 0 0,2 2 0 0 0,0 0 0 0 0,-1-1 0 0 0,0-1 0 0 0,-1-2 0 0 0,-1 1 0 0 0,0 0 0 0 0,-2 1 0 0 0,-3-2 0 0 0,-2-1 0 0 0,1 2 0 0 0,1 1 0 0 0,0 1 0 0 0,1-1 0 0 0,6 4 0 0 0,-1 2 0 0 0,3-2 0 0 0,-1 2 0 0 0,-1-2 0 0 0,-1 0 0 0 0,-1-2 0 0 0,-2 1 0 0 0,0 2 0 0 0,1-1 0 0 0,-1 4 0 0 0,1 2 0 0 0,6 4 0 0 0,2 4 0 0 0,-2 1 0 0 0,0-1 0 0 0,-1-4 0 0 0,-1-2 0 0 0,-3-3 0 0 0,-2-2 0 0 0,0 0 0 0 0,0-2 0 0 0,2 3 0 0 0,1 2 0 0 0,-1 2 0 0 0,-2 1 0 0 0,5 3 0 0 0,2 4 0 0 0,1 2 0 0 0,10 10 0 0 0,4 7 0 0 0,0-3 0 0 0,0-3 0 0 0,-5-7 0 0 0,-6-7 0 0 0,-4-4 0 0 0,0-1 0 0 0,-1 4 0 0 0,0 3 0 0 0,-1 2 0 0 0,-1-1 0 0 0,-1-1 0 0 0,0 2 0 0 0,-1 1 0 0 0,-1-2 0 0 0,5 4 0 0 0,-2 6 0 0 0,0 4 0 0 0,1-4 0 0 0,2 1 0 0 0,4 3 0 0 0,-2-4 0 0 0,-4-1 0 0 0,0 2 0 0 0,1-1 0 0 0,1 1 0 0 0,1 3 0 0 0,0 5 0 0 0,0-1 0 0 0,2 1 0 0 0,-2-4 0 0 0,0-5 0 0 0,-2-7 0 0 0,-2-8 0 0 0,-5-5 0 0 0,-1 0 0 0 0,-2 3 0 0 0,-2-1 0 0 0,-4-2 0 0 0,-1 4 0 0 0,0 1 0 0 0,2 0 0 0 0,0 0 0 0 0,0-1 0 0 0,-2-4 0 0 0,-2 1 0 0 0,-4-3 0 0 0,3-1 0 0 0,-1-1 0 0 0,-1-1 0 0 0,-1-2 0 0 0,0 4 0 0 0,0 0 0 0 0,-1 4 0 0 0,-1 2 0 0 0,-1 4 0 0 0,-1 4 0 0 0,2 1 0 0 0,1 1 0 0 0,1 2 0 0 0,1-1 0 0 0,4-2 0 0 0,1-4 0 0 0,0-7 0 0 0,-4-5 0 0 0,-1-2 0 0 0,-2-3 0 0 0,-2 1 0 0 0,-1 1 0 0 0,2 0 0 0 0,0 4 0 0 0,2 3 0 0 0,4 5 0 0 0,3 1 0 0 0,1 4 0 0 0,-1-3 0 0 0,-3 0 0 0 0,-1-4 0 0 0,3 1 0 0 0,-1-1 0 0 0,-1-5 0 0 0,-1 1 0 0 0,-2 0 0 0 0,0 1 0 0 0,-1 2 0 0 0,0-1 0 0 0,-1-1 0 0 0,1-1 0 0 0,0-2 0 0 0,-1-3 0 0 0,-1 1 0 0 0,-1 0 0 0 0,0 0 0 0 0,3 2 0 0 0,1 1 0 0 0,0 3 0 0 0,3 5 0 0 0,-1 0 0 0 0,0-2 0 0 0,-2-5 0 0 0,-2-4 0 0 0,-2-2 0 0 0,0-3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32262 9437 16383 0 0,'1'2'0'0'0,"4"0"0"0"0,2 1 0 0 0,2-1 0 0 0,5-1 0 0 0,2 0 0 0 0,1-1 0 0 0,2 3 0 0 0,1 1 0 0 0,2 1 0 0 0,0-1 0 0 0,0 0 0 0 0,1-2 0 0 0,2-1 0 0 0,1 0 0 0 0,-1-1 0 0 0,1 0 0 0 0,-1 0 0 0 0,2-1 0 0 0,0 1 0 0 0,1 0 0 0 0,0 0 0 0 0,1 0 0 0 0,-3 0 0 0 0,-2 0 0 0 0,-1 0 0 0 0,-2 0 0 0 0,-3 0 0 0 0,1 0 0 0 0,-1 0 0 0 0,1 0 0 0 0,2 0 0 0 0,3 0 0 0 0,3 0 0 0 0,2 2 0 0 0,0 0 0 0 0,-1 1 0 0 0,0-1 0 0 0,-1-1 0 0 0,1 0 0 0 0,-2-1 0 0 0,0 1 0 0 0,-3-1 0 0 0,-2 0 0 0 0,-4-1 0 0 0,-1 3 0 0 0,0 1 0 0 0,0-1 0 0 0,3 0 0 0 0,2-1 0 0 0,6 0 0 0 0,4 0 0 0 0,0-1 0 0 0,-3 0 0 0 0,0 0 0 0 0,-4 0 0 0 0,1 0 0 0 0,-3 2 0 0 0,-2 0 0 0 0,0 0 0 0 0,1 0 0 0 0,-1 0 0 0 0,2 1 0 0 0,-1 2 0 0 0,-2 0 0 0 0,-1-1 0 0 0,-1 1 0 0 0,-1 0 0 0 0,-2-1 0 0 0,0-2 0 0 0,4 2 0 0 0,5-1 0 0 0,2 0 0 0 0,5-1 0 0 0,8 1 0 0 0,4 4 0 0 0,-3 3 0 0 0,-7-1 0 0 0,-6-1 0 0 0,-6-1 0 0 0,-5-1 0 0 0,0-1 0 0 0,2-1 0 0 0,1 0 0 0 0,6 1 0 0 0,2 2 0 0 0,2 1 0 0 0,-2-1 0 0 0,-2 1 0 0 0,0-1 0 0 0,-3 0 0 0 0,-3-1 0 0 0,-3-2 0 0 0,-2 1 0 0 0,3 3 0 0 0,5 0 0 0 0,0 1 0 0 0,0 1 0 0 0,3-2 0 0 0,1 2 0 0 0,0 2 0 0 0,-2-3 0 0 0,-3 1 0 0 0,-4-2 0 0 0,1-1 0 0 0,0 3 0 0 0,-1 1 0 0 0,2 1 0 0 0,0 0 0 0 0,0-1 0 0 0,5-2 0 0 0,1 3 0 0 0,0-2 0 0 0,-2 2 0 0 0,-1-1 0 0 0,1 1 0 0 0,-2 0 0 0 0,4 1 0 0 0,2-2 0 0 0,0-2 0 0 0,1 5 0 0 0,1 1 0 0 0,0 0 0 0 0,0 1 0 0 0,-3 0 0 0 0,-2-1 0 0 0,3 2 0 0 0,5 2 0 0 0,2 3 0 0 0,4 3 0 0 0,-2-1 0 0 0,-4 2 0 0 0,1-2 0 0 0,2-2 0 0 0,-2 0 0 0 0,-1-1 0 0 0,-2-2 0 0 0,0-1 0 0 0,-3-2 0 0 0,-2 0 0 0 0,1 1 0 0 0,-3 4 0 0 0,2 3 0 0 0,0 3 0 0 0,2-1 0 0 0,2 2 0 0 0,2-2 0 0 0,4-4 0 0 0,0-1 0 0 0,-2-1 0 0 0,-5-2 0 0 0,-2-1 0 0 0,-5-1 0 0 0,-2-1 0 0 0,-2 0 0 0 0,-1 0 0 0 0,-1 0 0 0 0,3 3 0 0 0,0 3 0 0 0,1 1 0 0 0,4 6 0 0 0,1 5 0 0 0,1 0 0 0 0,1-1 0 0 0,3-1 0 0 0,-1-1 0 0 0,-4-2 0 0 0,1 1 0 0 0,-2 1 0 0 0,-3 0 0 0 0,1-1 0 0 0,0-3 0 0 0,-1 1 0 0 0,-3-2 0 0 0,2 1 0 0 0,-1 0 0 0 0,-1 3 0 0 0,1-2 0 0 0,-1 3 0 0 0,0 2 0 0 0,3 3 0 0 0,-2-1 0 0 0,0-2 0 0 0,-2-4 0 0 0,-2-2 0 0 0,2 0 0 0 0,-3 0 0 0 0,-1-3 0 0 0,0 2 0 0 0,1 0 0 0 0,1 1 0 0 0,0 2 0 0 0,0 1 0 0 0,4 0 0 0 0,-2 0 0 0 0,-1-3 0 0 0,-1-5 0 0 0,-3-3 0 0 0,3-2 0 0 0,3 2 0 0 0,1 0 0 0 0,-3 2 0 0 0,0 2 0 0 0,0 3 0 0 0,0 0 0 0 0,-4-1 0 0 0,0-1 0 0 0,-1 0 0 0 0,1-2 0 0 0,-2-2 0 0 0,-3 2 0 0 0,-1 0 0 0 0,-2-1 0 0 0,-1 2 0 0 0,1-1 0 0 0,1-2 0 0 0,1 1 0 0 0,0 0 0 0 0,-1-2 0 0 0,2-2 0 0 0,1-2 0 0 0,0-1 0 0 0,1 0 0 0 0,-1 5 0 0 0,-2 1 0 0 0,1 0 0 0 0,0 0 0 0 0,0 0 0 0 0,0-1 0 0 0,-1 2 0 0 0,2 2 0 0 0,1 0 0 0 0,0 1 0 0 0,0-1 0 0 0,0-2 0 0 0,0 1 0 0 0,-3-2 0 0 0,1-2 0 0 0,-1-2 0 0 0,-1-2 0 0 0,0 1 0 0 0,2 2 0 0 0,0 1 0 0 0,0-2 0 0 0,-1-1 0 0 0,1 1 0 0 0,-1 2 0 0 0,1 2 0 0 0,0 1 0 0 0,1 0 0 0 0,-1 2 0 0 0,-1-1 0 0 0,1 0 0 0 0,1 0 0 0 0,1-2 0 0 0,3 1 0 0 0,-2 0 0 0 0,0-2 0 0 0,1 1 0 0 0,1-2 0 0 0,-2-1 0 0 0,1-2 0 0 0,-3 1 0 0 0,1 2 0 0 0,-1-1 0 0 0,-2 0 0 0 0,0 0 0 0 0,0 2 0 0 0,2 1 0 0 0,0 2 0 0 0,2-1 0 0 0,0-2 0 0 0,0-3 0 0 0,-2 3 0 0 0,1 2 0 0 0,1 3 0 0 0,1 0 0 0 0,-1-2 0 0 0,-2-1 0 0 0,0 0 0 0 0,1 4 0 0 0,1 2 0 0 0,3 1 0 0 0,0-1 0 0 0,0 1 0 0 0,-1 0 0 0 0,-1-3 0 0 0,0-3 0 0 0,-2-4 0 0 0,-3-4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32738 15685 16383 0 0,'2'-2'0'0'0,"0"-3"0"0"0,3-4 0 0 0,3-4 0 0 0,7-2 0 0 0,6-1 0 0 0,11-3 0 0 0,7 2 0 0 0,3 1 0 0 0,3 2 0 0 0,1 4 0 0 0,-1-2 0 0 0,0-1 0 0 0,-1 1 0 0 0,-2 0 0 0 0,-4 3 0 0 0,1 1 0 0 0,-4 1 0 0 0,0 3 0 0 0,3-1 0 0 0,5 1 0 0 0,13-4 0 0 0,6-2 0 0 0,6 0 0 0 0,5 1 0 0 0,2 2 0 0 0,-2 2 0 0 0,-10 1 0 0 0,-6-2 0 0 0,-3 1 0 0 0,-3-3 0 0 0,-5-2 0 0 0,-1-1 0 0 0,-4-1 0 0 0,-2 2 0 0 0,3-4 0 0 0,1 2 0 0 0,-4 1 0 0 0,2 2 0 0 0,1 0 0 0 0,-2 0 0 0 0,-1-3 0 0 0,3-1 0 0 0,6-4 0 0 0,-1 1 0 0 0,-4 3 0 0 0,-2 0 0 0 0,-5 0 0 0 0,-5 2 0 0 0,-1 2 0 0 0,-2 2 0 0 0,1 0 0 0 0,6-3 0 0 0,1 1 0 0 0,2 2 0 0 0,2 0 0 0 0,-2 1 0 0 0,5 0 0 0 0,0 0 0 0 0,0 2 0 0 0,6 0 0 0 0,1-8 0 0 0,4-1 0 0 0,4-1 0 0 0,4 2 0 0 0,3 2 0 0 0,0 2 0 0 0,1-4 0 0 0,-8-1 0 0 0,-3 1 0 0 0,-8 2 0 0 0,-5-1 0 0 0,-5 2 0 0 0,-2-1 0 0 0,0-1 0 0 0,2 0 0 0 0,6 1 0 0 0,10 1 0 0 0,6-4 0 0 0,6-2 0 0 0,1 0 0 0 0,1-1 0 0 0,-1-3 0 0 0,-7 1 0 0 0,-6 4 0 0 0,-4-1 0 0 0,-4 3 0 0 0,-1-2 0 0 0,0-1 0 0 0,7 0 0 0 0,3 3 0 0 0,3 1 0 0 0,-2 3 0 0 0,-5 2 0 0 0,-3 3 0 0 0,-5-2 0 0 0,-5-3 0 0 0,-4 1 0 0 0,-1-1 0 0 0,-1 1 0 0 0,0 0 0 0 0,5-2 0 0 0,2-1 0 0 0,-1 2 0 0 0,-2 1 0 0 0,-4 1 0 0 0,-5 1 0 0 0,-3 3 0 0 0,1-2 0 0 0,-3 1 0 0 0,2 0 0 0 0,0 2 0 0 0,2 0 0 0 0,3-2 0 0 0,3 0 0 0 0,1-3 0 0 0,1-3 0 0 0,-3 1 0 0 0,-1-1 0 0 0,-3 1 0 0 0,-4 2 0 0 0,-3 2 0 0 0,-1 2 0 0 0,-3 1 0 0 0,-2 1 0 0 0,1 0 0 0 0,2-1 0 0 0,2-1 0 0 0,0-1 0 0 0,-2 2 0 0 0,0 0 0 0 0,-2 0 0 0 0,-2 0 0 0 0,0 1 0 0 0,1 0 0 0 0,1 0 0 0 0,0 0 0 0 0,-1 0 0 0 0,-1 0 0 0 0,0 1 0 0 0,0-1 0 0 0,-3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31926 14358 16383 0 0,'4'-2'0'0'0,"5"-3"0"0"0,5-5 0 0 0,6-3 0 0 0,5-1 0 0 0,6-5 0 0 0,0-1 0 0 0,4-5 0 0 0,-2 0 0 0 0,0 0 0 0 0,-1 1 0 0 0,-1 3 0 0 0,-5 2 0 0 0,-4 3 0 0 0,-3 4 0 0 0,1 0 0 0 0,1 1 0 0 0,0-1 0 0 0,1 1 0 0 0,2-2 0 0 0,0-1 0 0 0,2 0 0 0 0,0 1 0 0 0,4-4 0 0 0,4 0 0 0 0,-2 0 0 0 0,-2 4 0 0 0,2 1 0 0 0,4-2 0 0 0,2-1 0 0 0,-1-1 0 0 0,-3 0 0 0 0,-2 0 0 0 0,1 3 0 0 0,2-4 0 0 0,1-3 0 0 0,2-1 0 0 0,-1 3 0 0 0,-1-1 0 0 0,2 2 0 0 0,-4 1 0 0 0,-4 0 0 0 0,-1 1 0 0 0,-2 0 0 0 0,0 2 0 0 0,0 1 0 0 0,-1 0 0 0 0,0 0 0 0 0,3 1 0 0 0,-1 0 0 0 0,7 0 0 0 0,1-1 0 0 0,1 1 0 0 0,1 2 0 0 0,0-2 0 0 0,-2 2 0 0 0,-2 1 0 0 0,-1 0 0 0 0,-2-2 0 0 0,-2-1 0 0 0,-1-1 0 0 0,1-1 0 0 0,5-3 0 0 0,3-1 0 0 0,0 1 0 0 0,6-3 0 0 0,2 1 0 0 0,-4 0 0 0 0,-1 2 0 0 0,1-2 0 0 0,-1 0 0 0 0,1-1 0 0 0,-4 1 0 0 0,-1 1 0 0 0,-2 3 0 0 0,-2 0 0 0 0,4 0 0 0 0,7-2 0 0 0,-1 2 0 0 0,0 1 0 0 0,-1-3 0 0 0,-1 1 0 0 0,-1 0 0 0 0,-2 2 0 0 0,-5 3 0 0 0,0 2 0 0 0,-3 2 0 0 0,-1-2 0 0 0,3 0 0 0 0,3 0 0 0 0,0 0 0 0 0,2-2 0 0 0,8-2 0 0 0,-3 0 0 0 0,1 1 0 0 0,2-3 0 0 0,5-6 0 0 0,3-3 0 0 0,-3 0 0 0 0,4 3 0 0 0,-2 2 0 0 0,-5 3 0 0 0,-9 1 0 0 0,-4 2 0 0 0,-7 3 0 0 0,-5 2 0 0 0,-1 1 0 0 0,-2 0 0 0 0,-1 0 0 0 0,1 0 0 0 0,0 1 0 0 0,5-1 0 0 0,6-2 0 0 0,5-2 0 0 0,6-2 0 0 0,0 0 0 0 0,-1 2 0 0 0,-1-6 0 0 0,-4 0 0 0 0,-6 2 0 0 0,-2 4 0 0 0,-4 4 0 0 0,1 2 0 0 0,-3 3 0 0 0,1-1 0 0 0,3 0 0 0 0,6-2 0 0 0,1 0 0 0 0,2 1 0 0 0,-4 0 0 0 0,2 0 0 0 0,-3-1 0 0 0,2 2 0 0 0,-3 0 0 0 0,-2-4 0 0 0,-1 1 0 0 0,1-3 0 0 0,4 2 0 0 0,3 1 0 0 0,2 1 0 0 0,2 2 0 0 0,4 1 0 0 0,-4 0 0 0 0,-6 2 0 0 0,-6-1 0 0 0,-5 0 0 0 0,-2 0 0 0 0,2 1 0 0 0,3-1 0 0 0,4 0 0 0 0,0 0 0 0 0,2 0 0 0 0,1 0 0 0 0,0 0 0 0 0,-5 0 0 0 0,-1 0 0 0 0,-1 0 0 0 0,0 0 0 0 0,-3 0 0 0 0,0 0 0 0 0,-1 0 0 0 0,-2 0 0 0 0,2 0 0 0 0,0 0 0 0 0,-2-2 0 0 0,0-1 0 0 0,0 1 0 0 0,-1 0 0 0 0,-1 1 0 0 0,2 0 0 0 0,-1 0 0 0 0,-1 1 0 0 0,0 0 0 0 0,0 0 0 0 0,1 0 0 0 0,1 4 0 0 0,2 3 0 0 0,1 3 0 0 0,0 1 0 0 0,1 2 0 0 0,-2 0 0 0 0,-4-3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2T09:44:11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31627 12795 16383 0 0,'5'-3'0'0'0,"13"-10"0"0"0,6-6 0 0 0,7-6 0 0 0,4-4 0 0 0,1-3 0 0 0,-2 2 0 0 0,-4 4 0 0 0,-3 3 0 0 0,-5 3 0 0 0,-1 3 0 0 0,-1 3 0 0 0,0-1 0 0 0,-1 1 0 0 0,-1 1 0 0 0,2-2 0 0 0,0-1 0 0 0,-1-1 0 0 0,-2 1 0 0 0,3-2 0 0 0,0-1 0 0 0,2 2 0 0 0,3-3 0 0 0,0 1 0 0 0,4-3 0 0 0,0 1 0 0 0,-3 2 0 0 0,4-2 0 0 0,-1-1 0 0 0,-3 2 0 0 0,0-3 0 0 0,0-2 0 0 0,-2-1 0 0 0,0 0 0 0 0,1-1 0 0 0,5 1 0 0 0,-2 5 0 0 0,1 0 0 0 0,-1 1 0 0 0,-2 0 0 0 0,0-1 0 0 0,0 0 0 0 0,-2 1 0 0 0,1-2 0 0 0,-1 2 0 0 0,3-3 0 0 0,-1 1 0 0 0,0 3 0 0 0,3-2 0 0 0,0 2 0 0 0,2-1 0 0 0,-2 0 0 0 0,-3-1 0 0 0,0-3 0 0 0,-1-1 0 0 0,3-1 0 0 0,3-4 0 0 0,-1 3 0 0 0,-1 2 0 0 0,1 2 0 0 0,0 5 0 0 0,-3 2 0 0 0,2 0 0 0 0,2 2 0 0 0,-3 0 0 0 0,-1 0 0 0 0,-3-3 0 0 0,-1 0 0 0 0,-2 2 0 0 0,1-4 0 0 0,0 1 0 0 0,1 0 0 0 0,1 3 0 0 0,2-2 0 0 0,-1 2 0 0 0,2 0 0 0 0,0 0 0 0 0,-1 0 0 0 0,-3 1 0 0 0,1 0 0 0 0,0 0 0 0 0,-3-1 0 0 0,-2 1 0 0 0,-1 1 0 0 0,2-4 0 0 0,2 2 0 0 0,3-1 0 0 0,1 3 0 0 0,4-5 0 0 0,-2 1 0 0 0,1 1 0 0 0,3-3 0 0 0,13-10 0 0 0,5 0 0 0 0,-2 1 0 0 0,-4 3 0 0 0,-7 3 0 0 0,-6 4 0 0 0,-2 3 0 0 0,-3 1 0 0 0,-4 2 0 0 0,-1 3 0 0 0,-1 1 0 0 0,0 0 0 0 0,-1 1 0 0 0,-2 0 0 0 0,4-3 0 0 0,2-1 0 0 0,1 1 0 0 0,0 0 0 0 0,2 0 0 0 0,-1 2 0 0 0,0-2 0 0 0,-1-1 0 0 0,-2 1 0 0 0,-2 1 0 0 0,3 0 0 0 0,1-3 0 0 0,1 1 0 0 0,0 1 0 0 0,-1-1 0 0 0,0 2 0 0 0,-1 1 0 0 0,-1 1 0 0 0,-4 3 0 0 0,-2 1 0 0 0,-1-3 0 0 0,0 1 0 0 0,3-4 0 0 0,2 0 0 0 0,1 0 0 0 0,2-3 0 0 0,-2 1 0 0 0,-2 2 0 0 0,-1 1 0 0 0,1 2 0 0 0,-1 2 0 0 0,0-1 0 0 0,3-1 0 0 0,1 1 0 0 0,2 0 0 0 0,-2 2 0 0 0,-3 1 0 0 0,-2 1 0 0 0,-1-3 0 0 0,1-1 0 0 0,0 0 0 0 0,0 1 0 0 0,2 2 0 0 0,-1 0 0 0 0,1 2 0 0 0,-2-1 0 0 0,-1 1 0 0 0,3 0 0 0 0,-1 1 0 0 0,-1-3 0 0 0,-2 0 0 0 0,-1-1 0 0 0,-1 1 0 0 0,-1 1 0 0 0,0 0 0 0 0,-1 1 0 0 0,2-1 0 0 0,0 1 0 0 0,1 1 0 0 0,3-1 0 0 0,1 0 0 0 0,-1 0 0 0 0,-2 0 0 0 0,0 0 0 0 0,-2 0 0 0 0,-1-2 0 0 0,0-1 0 0 0,1 1 0 0 0,0 0 0 0 0,1 1 0 0 0,1 0 0 0 0,0 0 0 0 0,0 1 0 0 0,-2 0 0 0 0,2 0 0 0 0,0 0 0 0 0,-1 0 0 0 0,-1 0 0 0 0,4 1 0 0 0,0-1 0 0 0,0 0 0 0 0,0 0 0 0 0,-1 0 0 0 0,0 0 0 0 0,0 0 0 0 0,-1 0 0 0 0,0 0 0 0 0,-1 0 0 0 0,0 0 0 0 0,1 0 0 0 0,-1 0 0 0 0,1 0 0 0 0,0 0 0 0 0,-1 0 0 0 0,0 0 0 0 0,1 0 0 0 0,-1 0 0 0 0,1 0 0 0 0,-4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55dd80f67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55dd80f67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612D56F6-10F9-7B26-9CE2-EEA4A6CBE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2B956EB1-97B1-FC2D-5C70-1C7124974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ED654FBD-DD53-C4CF-797B-3DF2D91FB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49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3AFE616E-0F47-792B-6C42-1525283EC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6F7170E3-705B-D0E5-FECD-ED49FA07F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A27B1ABE-9037-5BDD-4A7B-EB4FA460A3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87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E8C90D88-52D3-4CEA-F8AD-50647889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47E03F16-E77D-D7F3-3B09-B0E99BA3A4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B3E3F1D3-8D6F-9FB1-2F78-703A30F9F4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37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91450" y="30475"/>
            <a:ext cx="1352400" cy="5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227" y="161773"/>
            <a:ext cx="940851" cy="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6900" y="569275"/>
            <a:ext cx="1225800" cy="457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113114" y="4075388"/>
            <a:ext cx="1571187" cy="861951"/>
            <a:chOff x="272625" y="2061773"/>
            <a:chExt cx="1428612" cy="807600"/>
          </a:xfrm>
        </p:grpSpPr>
        <p:sp>
          <p:nvSpPr>
            <p:cNvPr id="17" name="Google Shape;17;p2"/>
            <p:cNvSpPr/>
            <p:nvPr/>
          </p:nvSpPr>
          <p:spPr>
            <a:xfrm>
              <a:off x="272625" y="2189025"/>
              <a:ext cx="100800" cy="97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30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348837" y="2061773"/>
              <a:ext cx="1352400" cy="8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30613"/>
                  </a:solidFill>
                </a:rPr>
                <a:t>École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polytechnique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fédérale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de Lausanne</a:t>
              </a:r>
              <a:endParaRPr sz="1100">
                <a:solidFill>
                  <a:srgbClr val="E30613"/>
                </a:solidFill>
              </a:endParaRPr>
            </a:p>
          </p:txBody>
        </p:sp>
      </p:grpSp>
      <p:pic>
        <p:nvPicPr>
          <p:cNvPr id="19" name="Google Shape;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">
            <a:off x="1557108" y="1"/>
            <a:ext cx="7595174" cy="4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6425050" y="599875"/>
            <a:ext cx="2727300" cy="2281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4225750" y="2881375"/>
            <a:ext cx="2199300" cy="16902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Noto Sans ExtraLight"/>
              <a:ea typeface="Noto Sans ExtraLight"/>
              <a:cs typeface="Noto Sans ExtraLight"/>
              <a:sym typeface="Noto Sans ExtraLight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425057" y="4571579"/>
            <a:ext cx="2199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6425000" y="597425"/>
            <a:ext cx="2727300" cy="22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4217400" y="2881375"/>
            <a:ext cx="2199300" cy="10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2"/>
          </p:nvPr>
        </p:nvSpPr>
        <p:spPr>
          <a:xfrm>
            <a:off x="4217400" y="3907675"/>
            <a:ext cx="2199300" cy="6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Light"/>
              <a:buNone/>
              <a:defRPr sz="15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Light"/>
              <a:buNone/>
              <a:defRPr sz="13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Light"/>
              <a:buNone/>
              <a:defRPr sz="11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Noto Sans Light"/>
              <a:buNone/>
              <a:defRPr sz="10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Light"/>
              <a:buNone/>
              <a:defRPr sz="9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Light"/>
              <a:buNone/>
              <a:defRPr sz="8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Light"/>
              <a:buNone/>
              <a:defRPr sz="7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3"/>
          </p:nvPr>
        </p:nvSpPr>
        <p:spPr>
          <a:xfrm>
            <a:off x="6416700" y="4601675"/>
            <a:ext cx="2199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Font typeface="Libre Franklin Medium"/>
              <a:buNone/>
              <a:defRPr sz="1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ictures">
  <p:cSld name="CUSTOM_4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1232650" y="2571875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>
            <a:spLocks noGrp="1"/>
          </p:cNvSpPr>
          <p:nvPr>
            <p:ph type="pic" idx="3"/>
          </p:nvPr>
        </p:nvSpPr>
        <p:spPr>
          <a:xfrm>
            <a:off x="1232650" y="100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1"/>
          <p:cNvSpPr>
            <a:spLocks noGrp="1"/>
          </p:cNvSpPr>
          <p:nvPr>
            <p:ph type="pic" idx="4"/>
          </p:nvPr>
        </p:nvSpPr>
        <p:spPr>
          <a:xfrm>
            <a:off x="5021625" y="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1"/>
          <p:cNvSpPr>
            <a:spLocks noGrp="1"/>
          </p:cNvSpPr>
          <p:nvPr>
            <p:ph type="pic" idx="5"/>
          </p:nvPr>
        </p:nvSpPr>
        <p:spPr>
          <a:xfrm>
            <a:off x="5021425" y="257175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4255675" y="1818300"/>
            <a:ext cx="1506900" cy="150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4258875" y="1822900"/>
            <a:ext cx="1516500" cy="150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title">
  <p:cSld name="TITLE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311700" y="597425"/>
            <a:ext cx="85206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311700" y="2571750"/>
            <a:ext cx="85206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 Medium"/>
              <a:buNone/>
              <a:defRPr sz="2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blank page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547877" y="0"/>
            <a:ext cx="5670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/21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1232650" y="1152475"/>
            <a:ext cx="33393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65350" y="597425"/>
            <a:ext cx="41067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ibre Franklin"/>
              <a:buNone/>
              <a:defRPr sz="24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777025" y="1389600"/>
            <a:ext cx="3795000" cy="3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8"/>
          <p:cNvSpPr>
            <a:spLocks noGrp="1"/>
          </p:cNvSpPr>
          <p:nvPr>
            <p:ph type="pic" idx="2"/>
          </p:nvPr>
        </p:nvSpPr>
        <p:spPr>
          <a:xfrm>
            <a:off x="4566175" y="-7275"/>
            <a:ext cx="4266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0" y="597425"/>
            <a:ext cx="8832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34975" y="597425"/>
            <a:ext cx="38370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Libre Franklin"/>
              <a:buNone/>
              <a:defRPr sz="42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232650" y="2571750"/>
            <a:ext cx="33393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Franklin Medium"/>
              <a:buNone/>
              <a:defRPr sz="21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4571950" y="597425"/>
            <a:ext cx="4260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">
  <p:cSld name="CUSTOM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l="8941"/>
          <a:stretch/>
        </p:blipFill>
        <p:spPr>
          <a:xfrm>
            <a:off x="1232651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>
            <a:spLocks noGrp="1"/>
          </p:cNvSpPr>
          <p:nvPr>
            <p:ph type="pic" idx="2"/>
          </p:nvPr>
        </p:nvSpPr>
        <p:spPr>
          <a:xfrm>
            <a:off x="75" y="5032"/>
            <a:ext cx="9144000" cy="51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378100" y="4188100"/>
            <a:ext cx="84543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900"/>
              <a:buFont typeface="Libre Franklin Medium"/>
              <a:buNone/>
              <a:defRPr>
                <a:solidFill>
                  <a:srgbClr val="EFEFE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APTION_ONL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4104"/>
          <a:stretch/>
        </p:blipFill>
        <p:spPr>
          <a:xfrm>
            <a:off x="1091025" y="0"/>
            <a:ext cx="80529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6550" algn="ctr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SzPts val="10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285750" algn="ctr">
              <a:spcBef>
                <a:spcPts val="0"/>
              </a:spcBef>
              <a:spcAft>
                <a:spcPts val="0"/>
              </a:spcAft>
              <a:buSzPts val="9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28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">
  <p:cSld name="CUSTOM_1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007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">
  <p:cSld name="CUSTOM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r="8941"/>
          <a:stretch/>
        </p:blipFill>
        <p:spPr>
          <a:xfrm>
            <a:off x="1232650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 Free Image">
  <p:cSld name="CUSTOM_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 Free Image">
  <p:cSld name="CUSTOM_3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 Free Image">
  <p:cSld name="CUSTOM_3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">
  <p:cSld name="CUSTOM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6741" r="20377"/>
          <a:stretch/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 1">
  <p:cSld name="CUSTOM_2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 l="18690" r="45101"/>
          <a:stretch/>
        </p:blipFill>
        <p:spPr>
          <a:xfrm>
            <a:off x="1232650" y="-15531"/>
            <a:ext cx="3353098" cy="52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  <a:defRPr sz="28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ibre Franklin"/>
              <a:buChar char="●"/>
              <a:defRPr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ibre Franklin"/>
              <a:buChar char="○"/>
              <a:defRPr sz="17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ibre Franklin"/>
              <a:buChar char="■"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●"/>
              <a:defRPr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ibre Franklin"/>
              <a:buChar char="○"/>
              <a:defRPr sz="13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ibre Franklin"/>
              <a:buChar char="■"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ibre Franklin"/>
              <a:buChar char="●"/>
              <a:defRPr sz="11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ibre Franklin"/>
              <a:buChar char="○"/>
              <a:defRPr sz="1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ibre Franklin"/>
              <a:buChar char="■"/>
              <a:defRPr sz="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>
            <a:lvl1pPr lvl="0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14950" y="4664943"/>
            <a:ext cx="31647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EPFL LIS</a:t>
            </a:r>
            <a:endParaRPr>
              <a:solidFill>
                <a:srgbClr val="FF0000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580629" y="4789152"/>
            <a:ext cx="134700" cy="1308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64">
          <p15:clr>
            <a:srgbClr val="E46962"/>
          </p15:clr>
        </p15:guide>
        <p15:guide id="2" pos="776">
          <p15:clr>
            <a:srgbClr val="E46962"/>
          </p15:clr>
        </p15:guide>
        <p15:guide id="3" pos="2880">
          <p15:clr>
            <a:srgbClr val="E46962"/>
          </p15:clr>
        </p15:guide>
        <p15:guide id="4" orient="horz" pos="376">
          <p15:clr>
            <a:srgbClr val="E46962"/>
          </p15:clr>
        </p15:guide>
        <p15:guide id="5" orient="horz" pos="1620">
          <p15:clr>
            <a:srgbClr val="E46962"/>
          </p15:clr>
        </p15:guide>
        <p15:guide id="6" orient="horz" pos="294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21" Type="http://schemas.openxmlformats.org/officeDocument/2006/relationships/customXml" Target="../ink/ink10.xml"/><Relationship Id="rId34" Type="http://schemas.openxmlformats.org/officeDocument/2006/relationships/image" Target="../media/image35.png"/><Relationship Id="rId7" Type="http://schemas.openxmlformats.org/officeDocument/2006/relationships/customXml" Target="../ink/ink3.xml"/><Relationship Id="rId12" Type="http://schemas.openxmlformats.org/officeDocument/2006/relationships/image" Target="../media/image24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customXml" Target="../ink/ink5.xml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2.png"/><Relationship Id="rId36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0.png"/><Relationship Id="rId9" Type="http://schemas.openxmlformats.org/officeDocument/2006/relationships/customXml" Target="../ink/ink4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customXml" Target="../ink/ink13.xml"/><Relationship Id="rId30" Type="http://schemas.openxmlformats.org/officeDocument/2006/relationships/image" Target="../media/image33.png"/><Relationship Id="rId35" Type="http://schemas.openxmlformats.org/officeDocument/2006/relationships/customXml" Target="../ink/ink17.xml"/><Relationship Id="rId8" Type="http://schemas.openxmlformats.org/officeDocument/2006/relationships/image" Target="../media/image22.png"/><Relationship Id="rId3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github.com/lis-epfl/micro-515-EvoRob/blob/challenge1/doc/jed_cluster_guide.m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 into PPO</a:t>
            </a:r>
            <a:endParaRPr lang="en-US"/>
          </a:p>
        </p:txBody>
      </p:sp>
      <p:pic>
        <p:nvPicPr>
          <p:cNvPr id="8" name="Picture 7" descr="A diagram of a model&#10;&#10;AI-generated content may be incorrect.">
            <a:extLst>
              <a:ext uri="{FF2B5EF4-FFF2-40B4-BE49-F238E27FC236}">
                <a16:creationId xmlns:a16="http://schemas.microsoft.com/office/drawing/2014/main" id="{68A43C84-27AD-187C-DD51-BEED116F5D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20" b="44454"/>
          <a:stretch>
            <a:fillRect/>
          </a:stretch>
        </p:blipFill>
        <p:spPr>
          <a:xfrm>
            <a:off x="644366" y="674287"/>
            <a:ext cx="7703270" cy="40040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749EDD-2C47-8E8C-0331-ECEC9864E0C9}"/>
              </a:ext>
            </a:extLst>
          </p:cNvPr>
          <p:cNvSpPr/>
          <p:nvPr/>
        </p:nvSpPr>
        <p:spPr>
          <a:xfrm>
            <a:off x="653876" y="3830733"/>
            <a:ext cx="1110357" cy="8697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16">
            <a:extLst>
              <a:ext uri="{FF2B5EF4-FFF2-40B4-BE49-F238E27FC236}">
                <a16:creationId xmlns:a16="http://schemas.microsoft.com/office/drawing/2014/main" id="{A1EB893B-4EFE-F4EB-C50F-52D41AF92664}"/>
              </a:ext>
            </a:extLst>
          </p:cNvPr>
          <p:cNvSpPr/>
          <p:nvPr/>
        </p:nvSpPr>
        <p:spPr>
          <a:xfrm>
            <a:off x="312692" y="696414"/>
            <a:ext cx="4160520" cy="3931920"/>
          </a:xfrm>
          <a:prstGeom prst="rect">
            <a:avLst/>
          </a:prstGeom>
          <a:solidFill>
            <a:srgbClr val="FFFDE7"/>
          </a:solidFill>
          <a:ln w="19050">
            <a:solidFill>
              <a:srgbClr val="E0C000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0DFD67F5-EB92-4F2A-B94F-831458CE9E37}"/>
              </a:ext>
            </a:extLst>
          </p:cNvPr>
          <p:cNvSpPr/>
          <p:nvPr/>
        </p:nvSpPr>
        <p:spPr>
          <a:xfrm>
            <a:off x="454603" y="751931"/>
            <a:ext cx="3749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5B6D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Policy Gradient Loop</a:t>
            </a:r>
            <a:endParaRPr lang="en-US" sz="1400" dirty="0"/>
          </a:p>
        </p:txBody>
      </p:sp>
      <p:sp>
        <p:nvSpPr>
          <p:cNvPr id="46" name="Text 3">
            <a:extLst>
              <a:ext uri="{FF2B5EF4-FFF2-40B4-BE49-F238E27FC236}">
                <a16:creationId xmlns:a16="http://schemas.microsoft.com/office/drawing/2014/main" id="{CF473877-C017-F967-BE56-9A81902B5602}"/>
              </a:ext>
            </a:extLst>
          </p:cNvPr>
          <p:cNvSpPr/>
          <p:nvPr/>
        </p:nvSpPr>
        <p:spPr>
          <a:xfrm>
            <a:off x="500323" y="1074346"/>
            <a:ext cx="3657600" cy="2743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1.  </a:t>
            </a: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Initialize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weights θ of the policy π(s; θ)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 b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While </a:t>
            </a: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not done:</a:t>
            </a:r>
            <a:endParaRPr lang="en-US" sz="1300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2.  Run the policy until termination (rollout)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     Record triplets  (sₜ, aₜ, rₜ)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3.  Compute total discounted return  Rₜ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 </a:t>
            </a:r>
            <a:r>
              <a:rPr lang="en-US" sz="1300" b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For </a:t>
            </a: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N epochs</a:t>
            </a:r>
            <a:endParaRPr lang="en-US" sz="1300" dirty="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  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4.  Compute gradient: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       </a:t>
            </a:r>
            <a:r>
              <a:rPr lang="en-US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Δw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= ∇ log P(aₜ | sₜ) · Rₜ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  5.  Update: θ ← θ + α </a:t>
            </a:r>
            <a:r>
              <a:rPr lang="en-US" sz="1300" dirty="0" err="1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Δw</a:t>
            </a:r>
            <a:endParaRPr lang="en-US" sz="1300" dirty="0" err="1">
              <a:latin typeface="Calibri"/>
              <a:ea typeface="Calibri"/>
              <a:cs typeface="Calibri"/>
            </a:endParaRPr>
          </a:p>
        </p:txBody>
      </p:sp>
      <p:sp>
        <p:nvSpPr>
          <p:cNvPr id="48" name="Text 6">
            <a:extLst>
              <a:ext uri="{FF2B5EF4-FFF2-40B4-BE49-F238E27FC236}">
                <a16:creationId xmlns:a16="http://schemas.microsoft.com/office/drawing/2014/main" id="{C525B2E3-662F-3F3D-B52B-FABEAC2B797F}"/>
              </a:ext>
            </a:extLst>
          </p:cNvPr>
          <p:cNvSpPr/>
          <p:nvPr/>
        </p:nvSpPr>
        <p:spPr>
          <a:xfrm>
            <a:off x="467830" y="3830036"/>
            <a:ext cx="3873270" cy="7099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>
                <a:solidFill>
                  <a:srgbClr val="E53935"/>
                </a:solidFill>
                <a:latin typeface="Calibri"/>
                <a:ea typeface="Calibri"/>
                <a:cs typeface="Calibri"/>
              </a:rPr>
              <a:t>⚠  Problem: step size α can cause</a:t>
            </a:r>
            <a:endParaRPr lang="en-US" sz="15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>
                <a:solidFill>
                  <a:srgbClr val="E539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catastrophically large updates →</a:t>
            </a:r>
            <a:endParaRPr lang="en-US" sz="1500" dirty="0"/>
          </a:p>
          <a:p>
            <a:pPr marL="0" indent="0">
              <a:buNone/>
            </a:pPr>
            <a:r>
              <a:rPr lang="en-US" sz="1300" dirty="0">
                <a:solidFill>
                  <a:srgbClr val="E539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training instability</a:t>
            </a:r>
            <a:endParaRPr lang="en-US" sz="1500" dirty="0"/>
          </a:p>
        </p:txBody>
      </p:sp>
      <p:sp>
        <p:nvSpPr>
          <p:cNvPr id="49" name="Text 7">
            <a:extLst>
              <a:ext uri="{FF2B5EF4-FFF2-40B4-BE49-F238E27FC236}">
                <a16:creationId xmlns:a16="http://schemas.microsoft.com/office/drawing/2014/main" id="{92309A62-2CA2-E044-6180-C2E3CB723324}"/>
              </a:ext>
            </a:extLst>
          </p:cNvPr>
          <p:cNvSpPr/>
          <p:nvPr/>
        </p:nvSpPr>
        <p:spPr>
          <a:xfrm>
            <a:off x="272984" y="4778779"/>
            <a:ext cx="8412480" cy="36576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i="1" dirty="0">
                <a:solidFill>
                  <a:srgbClr val="5B6D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PPO solves exactly this instability problem</a:t>
            </a:r>
            <a:endParaRPr lang="en-US" sz="1300" dirty="0"/>
          </a:p>
        </p:txBody>
      </p:sp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E57234B1-4CC5-0311-8034-A20CAE3DB5F8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 dirty="0">
                <a:latin typeface="Libre Franklin Black"/>
              </a:rPr>
              <a:t>Policy </a:t>
            </a:r>
            <a:r>
              <a:rPr lang="en-GB" sz="2500">
                <a:latin typeface="Libre Franklin Black"/>
              </a:rPr>
              <a:t>Optimisation Training Loop </a:t>
            </a:r>
            <a:endParaRPr lang="en-US">
              <a:latin typeface="Libre Franklin Black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EA6B6B3-04D7-B3E9-A57A-D771E134D924}"/>
                  </a:ext>
                </a:extLst>
              </p14:cNvPr>
              <p14:cNvContentPartPr/>
              <p14:nvPr/>
            </p14:nvContentPartPr>
            <p14:xfrm>
              <a:off x="5312908" y="2216603"/>
              <a:ext cx="1250393" cy="139914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EA6B6B3-04D7-B3E9-A57A-D771E134D9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5271" y="2198610"/>
                <a:ext cx="1286026" cy="1434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3DB6887-44C4-4B1C-208A-325261075961}"/>
                  </a:ext>
                </a:extLst>
              </p14:cNvPr>
              <p14:cNvContentPartPr/>
              <p14:nvPr/>
            </p14:nvContentPartPr>
            <p14:xfrm>
              <a:off x="5329237" y="1689548"/>
              <a:ext cx="1772780" cy="539301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3DB6887-44C4-4B1C-208A-3252610759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1239" y="1671919"/>
                <a:ext cx="1808416" cy="574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026F916-589B-AD30-2ECC-A708404CDD38}"/>
                  </a:ext>
                </a:extLst>
              </p14:cNvPr>
              <p14:cNvContentPartPr/>
              <p14:nvPr/>
            </p14:nvContentPartPr>
            <p14:xfrm>
              <a:off x="6509318" y="1673678"/>
              <a:ext cx="1963251" cy="1970183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026F916-589B-AD30-2ECC-A708404CDD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1320" y="1655682"/>
                <a:ext cx="1998888" cy="2005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53F800B-D563-F6FA-6026-68D48D5DCE48}"/>
                  </a:ext>
                </a:extLst>
              </p14:cNvPr>
              <p14:cNvContentPartPr/>
              <p14:nvPr/>
            </p14:nvContentPartPr>
            <p14:xfrm>
              <a:off x="5729286" y="2031984"/>
              <a:ext cx="1167725" cy="1467656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53F800B-D563-F6FA-6026-68D48D5DCE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11653" y="2013989"/>
                <a:ext cx="1203351" cy="1503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CB1104-34EE-2109-248A-77A75284AF34}"/>
                  </a:ext>
                </a:extLst>
              </p14:cNvPr>
              <p14:cNvContentPartPr/>
              <p14:nvPr/>
            </p14:nvContentPartPr>
            <p14:xfrm>
              <a:off x="6121173" y="1861457"/>
              <a:ext cx="1392518" cy="153317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CB1104-34EE-2109-248A-77A75284AF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3177" y="1843822"/>
                <a:ext cx="1428150" cy="1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C087421-22DF-C892-2DB8-9D3355FA852C}"/>
                  </a:ext>
                </a:extLst>
              </p14:cNvPr>
              <p14:cNvContentPartPr/>
              <p14:nvPr/>
            </p14:nvContentPartPr>
            <p14:xfrm>
              <a:off x="6308951" y="1767567"/>
              <a:ext cx="1794915" cy="149011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C087421-22DF-C892-2DB8-9D3355FA85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315" y="1749930"/>
                <a:ext cx="1830547" cy="1525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E845605-F436-C1BE-183F-50BD6F472529}"/>
                  </a:ext>
                </a:extLst>
              </p14:cNvPr>
              <p14:cNvContentPartPr/>
              <p14:nvPr/>
            </p14:nvContentPartPr>
            <p14:xfrm>
              <a:off x="6419169" y="2943071"/>
              <a:ext cx="1930565" cy="4206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E845605-F436-C1BE-183F-50BD6F4725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01533" y="2925081"/>
                <a:ext cx="1966196" cy="45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C18B4B-A339-977F-6A46-507B147C5FB0}"/>
                  </a:ext>
                </a:extLst>
              </p14:cNvPr>
              <p14:cNvContentPartPr/>
              <p14:nvPr/>
            </p14:nvContentPartPr>
            <p14:xfrm>
              <a:off x="6231390" y="2502175"/>
              <a:ext cx="1920537" cy="628827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C18B4B-A339-977F-6A46-507B147C5FB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13394" y="2484188"/>
                <a:ext cx="1956169" cy="6644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66FEF56-1B4D-A03B-16CD-091091C29701}"/>
                  </a:ext>
                </a:extLst>
              </p14:cNvPr>
              <p14:cNvContentPartPr/>
              <p14:nvPr/>
            </p14:nvContentPartPr>
            <p14:xfrm>
              <a:off x="6161994" y="2004153"/>
              <a:ext cx="1615473" cy="841099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66FEF56-1B4D-A03B-16CD-091091C2970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44356" y="1986158"/>
                <a:ext cx="1651108" cy="876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C4BE7F5-B77F-1A9F-71C8-B21A91E33A42}"/>
                  </a:ext>
                </a:extLst>
              </p14:cNvPr>
              <p14:cNvContentPartPr/>
              <p14:nvPr/>
            </p14:nvContentPartPr>
            <p14:xfrm>
              <a:off x="5978298" y="1761323"/>
              <a:ext cx="1305904" cy="70429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C4BE7F5-B77F-1A9F-71C8-B21A91E33A4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60665" y="1743689"/>
                <a:ext cx="1341529" cy="739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9B059AD-3ACA-2773-A683-CF14C8E62767}"/>
                  </a:ext>
                </a:extLst>
              </p14:cNvPr>
              <p14:cNvContentPartPr/>
              <p14:nvPr/>
            </p14:nvContentPartPr>
            <p14:xfrm>
              <a:off x="5672137" y="1712370"/>
              <a:ext cx="1037501" cy="63077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9B059AD-3ACA-2773-A683-CF14C8E6276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54503" y="1694379"/>
                <a:ext cx="1073128" cy="666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EE734B-05F2-B8F1-36E1-40ABA60FCCC6}"/>
                  </a:ext>
                </a:extLst>
              </p14:cNvPr>
              <p14:cNvContentPartPr/>
              <p14:nvPr/>
            </p14:nvContentPartPr>
            <p14:xfrm>
              <a:off x="7498116" y="3400424"/>
              <a:ext cx="38794" cy="65569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EE734B-05F2-B8F1-36E1-40ABA60FCCC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80676" y="3382509"/>
                <a:ext cx="74029" cy="101041"/>
              </a:xfrm>
              <a:prstGeom prst="rect">
                <a:avLst/>
              </a:prstGeom>
            </p:spPr>
          </p:pic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953FD22-627F-22B1-51DC-ACECBC45D4B1}"/>
              </a:ext>
            </a:extLst>
          </p:cNvPr>
          <p:cNvCxnSpPr/>
          <p:nvPr/>
        </p:nvCxnSpPr>
        <p:spPr>
          <a:xfrm>
            <a:off x="8239619" y="1762436"/>
            <a:ext cx="12243" cy="1254978"/>
          </a:xfrm>
          <a:prstGeom prst="straightConnector1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C02E702-FF1E-92BB-B184-9E9BFAA79297}"/>
                  </a:ext>
                </a:extLst>
              </p14:cNvPr>
              <p14:cNvContentPartPr/>
              <p14:nvPr/>
            </p14:nvContentPartPr>
            <p14:xfrm rot="5400000">
              <a:off x="6392610" y="1934333"/>
              <a:ext cx="59188" cy="102476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C02E702-FF1E-92BB-B184-9E9BFAA792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5400000">
                <a:off x="6375033" y="1916776"/>
                <a:ext cx="94701" cy="137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9EFC016-C495-BE1B-1ED5-9018B461275E}"/>
                  </a:ext>
                </a:extLst>
              </p14:cNvPr>
              <p14:cNvContentPartPr/>
              <p14:nvPr/>
            </p14:nvContentPartPr>
            <p14:xfrm rot="5400000">
              <a:off x="6320825" y="2052037"/>
              <a:ext cx="128257" cy="95335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9EFC016-C495-BE1B-1ED5-9018B461275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 rot="5400000">
                <a:off x="6303221" y="2034117"/>
                <a:ext cx="163824" cy="130817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6E304A-3BBF-EF86-8069-BD04F211FF8B}"/>
              </a:ext>
            </a:extLst>
          </p:cNvPr>
          <p:cNvCxnSpPr>
            <a:cxnSpLocks/>
          </p:cNvCxnSpPr>
          <p:nvPr/>
        </p:nvCxnSpPr>
        <p:spPr>
          <a:xfrm>
            <a:off x="7597104" y="1816838"/>
            <a:ext cx="11428" cy="744203"/>
          </a:xfrm>
          <a:prstGeom prst="straightConnector1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620340C-30B5-4914-F90E-13FDAE5FB8ED}"/>
              </a:ext>
            </a:extLst>
          </p:cNvPr>
          <p:cNvCxnSpPr>
            <a:cxnSpLocks/>
          </p:cNvCxnSpPr>
          <p:nvPr/>
        </p:nvCxnSpPr>
        <p:spPr>
          <a:xfrm>
            <a:off x="7073964" y="1877145"/>
            <a:ext cx="356" cy="245646"/>
          </a:xfrm>
          <a:prstGeom prst="straightConnector1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F35DA5-91BD-F99E-66DC-7A22DFFAB1D8}"/>
              </a:ext>
            </a:extLst>
          </p:cNvPr>
          <p:cNvCxnSpPr>
            <a:cxnSpLocks/>
          </p:cNvCxnSpPr>
          <p:nvPr/>
        </p:nvCxnSpPr>
        <p:spPr>
          <a:xfrm flipH="1">
            <a:off x="6478297" y="2017684"/>
            <a:ext cx="5460" cy="80871"/>
          </a:xfrm>
          <a:prstGeom prst="straightConnector1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F50310C-8755-0D99-BFCC-375772807AD3}"/>
                  </a:ext>
                </a:extLst>
              </p14:cNvPr>
              <p14:cNvContentPartPr/>
              <p14:nvPr/>
            </p14:nvContentPartPr>
            <p14:xfrm rot="5400000">
              <a:off x="6689231" y="1661927"/>
              <a:ext cx="161942" cy="57719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F50310C-8755-0D99-BFCC-375772807AD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 rot="5400000">
                <a:off x="6671277" y="1643935"/>
                <a:ext cx="197490" cy="612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3A921AA-7DAB-5750-0CC5-6EA9B7D9756D}"/>
                  </a:ext>
                </a:extLst>
              </p14:cNvPr>
              <p14:cNvContentPartPr/>
              <p14:nvPr/>
            </p14:nvContentPartPr>
            <p14:xfrm rot="5400000">
              <a:off x="7256958" y="1541489"/>
              <a:ext cx="151443" cy="56731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3A921AA-7DAB-5750-0CC5-6EA9B7D9756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 rot="5400000">
                <a:off x="7239015" y="1523502"/>
                <a:ext cx="186971" cy="602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AB56DA7-E936-1EFA-9743-F09462CB73F9}"/>
                  </a:ext>
                </a:extLst>
              </p14:cNvPr>
              <p14:cNvContentPartPr/>
              <p14:nvPr/>
            </p14:nvContentPartPr>
            <p14:xfrm rot="5400000">
              <a:off x="7843502" y="1450825"/>
              <a:ext cx="202999" cy="648953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AB56DA7-E936-1EFA-9743-F09462CB73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 rot="5400000">
                <a:off x="7825897" y="1432838"/>
                <a:ext cx="238569" cy="684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1259160-A6A5-6502-A91E-609596ED82AF}"/>
                  </a:ext>
                </a:extLst>
              </p14:cNvPr>
              <p14:cNvContentPartPr/>
              <p14:nvPr/>
            </p14:nvContentPartPr>
            <p14:xfrm rot="5400000">
              <a:off x="6181856" y="1841505"/>
              <a:ext cx="99241" cy="443716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1259160-A6A5-6502-A91E-609596ED82A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 rot="5400000">
                <a:off x="6164301" y="1823526"/>
                <a:ext cx="134710" cy="479314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614B54B3-58CC-7CCC-0E18-D4F0326D624B}"/>
              </a:ext>
            </a:extLst>
          </p:cNvPr>
          <p:cNvSpPr txBox="1"/>
          <p:nvPr/>
        </p:nvSpPr>
        <p:spPr>
          <a:xfrm>
            <a:off x="5455402" y="1650850"/>
            <a:ext cx="85947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Epoch </a:t>
            </a:r>
            <a:r>
              <a:rPr lang="en-US"/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4071BE-514F-4A2B-DA35-E041B77FB4B5}"/>
              </a:ext>
            </a:extLst>
          </p:cNvPr>
          <p:cNvSpPr txBox="1"/>
          <p:nvPr/>
        </p:nvSpPr>
        <p:spPr>
          <a:xfrm>
            <a:off x="7404124" y="1285465"/>
            <a:ext cx="87352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Epoch N</a:t>
            </a:r>
          </a:p>
        </p:txBody>
      </p:sp>
    </p:spTree>
    <p:extLst>
      <p:ext uri="{BB962C8B-B14F-4D97-AF65-F5344CB8AC3E}">
        <p14:creationId xmlns:p14="http://schemas.microsoft.com/office/powerpoint/2010/main" val="373337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274320" y="868680"/>
            <a:ext cx="2743200" cy="3474720"/>
          </a:xfrm>
          <a:prstGeom prst="rect">
            <a:avLst/>
          </a:prstGeom>
          <a:solidFill>
            <a:srgbClr val="FDE8E8"/>
          </a:solidFill>
          <a:ln w="19050">
            <a:solidFill>
              <a:srgbClr val="E53935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365760" y="91440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E539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 large a step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384048" y="1371600"/>
            <a:ext cx="2523744" cy="2834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Old policy π_old and new policy π_new become very different.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Estimated gradient was computed under π_old → it is no longer valid for the new policy.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Performance collapses.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3246120" y="868680"/>
            <a:ext cx="2743200" cy="3474720"/>
          </a:xfrm>
          <a:prstGeom prst="rect">
            <a:avLst/>
          </a:prstGeom>
          <a:solidFill>
            <a:srgbClr val="D7F5E3"/>
          </a:solidFill>
          <a:ln w="19050">
            <a:solidFill>
              <a:srgbClr val="2E7D32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3337560" y="91440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Just right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355848" y="1371600"/>
            <a:ext cx="2523744" cy="2834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policy stays close enough to old policy.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Gradient estimate remains valid.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Steady, stable improvement.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6217920" y="868680"/>
            <a:ext cx="2743200" cy="3474720"/>
          </a:xfrm>
          <a:prstGeom prst="rect">
            <a:avLst/>
          </a:prstGeom>
          <a:solidFill>
            <a:srgbClr val="D6DCF5"/>
          </a:solidFill>
          <a:ln w="19050">
            <a:solidFill>
              <a:srgbClr val="5B6DB8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6309360" y="91440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5B6D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 small a step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327648" y="1371600"/>
            <a:ext cx="2523744" cy="2834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Policy barely changes.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 is extremely slow.</a:t>
            </a: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never reach good performance.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274320" y="4480560"/>
            <a:ext cx="85953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insight: we need to keep π_new close to π_old — measured by the probability ratio  rₜ(θ) = π(aₜ|sₜ; θ) / π_old(aₜ|sₜ)</a:t>
            </a:r>
            <a:endParaRPr lang="en-US" sz="1300" dirty="0"/>
          </a:p>
        </p:txBody>
      </p:sp>
      <p:sp>
        <p:nvSpPr>
          <p:cNvPr id="14" name="Google Shape;947;p100">
            <a:extLst>
              <a:ext uri="{FF2B5EF4-FFF2-40B4-BE49-F238E27FC236}">
                <a16:creationId xmlns:a16="http://schemas.microsoft.com/office/drawing/2014/main" id="{062664A1-32D6-D69B-FD74-EE30E79F8B33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The Policy Update Problem </a:t>
            </a:r>
            <a:endParaRPr lang="en-US">
              <a:latin typeface="Libre Franklin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274320" y="868680"/>
            <a:ext cx="4023360" cy="3657600"/>
          </a:xfrm>
          <a:prstGeom prst="rect">
            <a:avLst/>
          </a:prstGeom>
          <a:solidFill>
            <a:srgbClr val="F0F0FF"/>
          </a:solidFill>
          <a:ln w="12700">
            <a:solidFill>
              <a:srgbClr val="9090CC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365760" y="914400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040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TRPO (2015)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11480" y="1371600"/>
            <a:ext cx="3749040" cy="30175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Trust Region Policy Optimization
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Idea: maximize policy improvement subject to a KL-divergence constraint:
</a:t>
            </a:r>
            <a:r>
              <a:rPr lang="en-US" sz="1300" b="1" dirty="0">
                <a:solidFill>
                  <a:srgbClr val="4040AA"/>
                </a:solidFill>
                <a:latin typeface="Calibri"/>
                <a:ea typeface="Calibri"/>
                <a:cs typeface="Calibri"/>
              </a:rPr>
              <a:t>  max  L(θ)   </a:t>
            </a:r>
            <a:r>
              <a:rPr lang="en-US" sz="1300" b="1" dirty="0" err="1">
                <a:solidFill>
                  <a:srgbClr val="4040AA"/>
                </a:solidFill>
                <a:latin typeface="Calibri"/>
                <a:ea typeface="Calibri"/>
                <a:cs typeface="Calibri"/>
              </a:rPr>
              <a:t>s.t.</a:t>
            </a:r>
            <a:r>
              <a:rPr lang="en-US" sz="1300" b="1" dirty="0">
                <a:solidFill>
                  <a:srgbClr val="4040AA"/>
                </a:solidFill>
                <a:latin typeface="Calibri"/>
                <a:ea typeface="Calibri"/>
                <a:cs typeface="Calibri"/>
              </a:rPr>
              <a:t>  𝔼[KL(π_old ‖ π_new)] ≤ δ
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✔ Theoretically guarantees monotonic improvement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✘ Requires 2nd-order </a:t>
            </a:r>
            <a:r>
              <a:rPr lang="en-US" sz="130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optimization</a:t>
            </a:r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(conjugate gradients)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✘ Incompatible with architectures that share parameters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✘ Very complex to implement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297680" y="2822468"/>
            <a:ext cx="73152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/>
            <a:r>
              <a:rPr lang="en-US" sz="1000" i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Limit update range</a:t>
            </a:r>
            <a:endParaRPr lang="en-US" sz="10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C9773E2-4E98-D316-A6C7-6BC1B6A7A09C}"/>
              </a:ext>
            </a:extLst>
          </p:cNvPr>
          <p:cNvSpPr/>
          <p:nvPr/>
        </p:nvSpPr>
        <p:spPr>
          <a:xfrm>
            <a:off x="4413852" y="2565053"/>
            <a:ext cx="526478" cy="171411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947;p100">
            <a:extLst>
              <a:ext uri="{FF2B5EF4-FFF2-40B4-BE49-F238E27FC236}">
                <a16:creationId xmlns:a16="http://schemas.microsoft.com/office/drawing/2014/main" id="{DAFCDDE1-118E-F001-BA96-9475161EA11F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TRPO </a:t>
            </a:r>
          </a:p>
        </p:txBody>
      </p:sp>
      <p:pic>
        <p:nvPicPr>
          <p:cNvPr id="15" name="Picture 14" descr="Trust Region Policy Optimisation(TRPO) — a policy-based Reinforcement  Learning | by Dhanoop Karunakaran | Intro to Artificial Intelligence |  Medium">
            <a:extLst>
              <a:ext uri="{FF2B5EF4-FFF2-40B4-BE49-F238E27FC236}">
                <a16:creationId xmlns:a16="http://schemas.microsoft.com/office/drawing/2014/main" id="{9985F4BC-69E2-0D1B-FDD9-B7ACB08AD7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76" t="10668" r="16199" b="6409"/>
          <a:stretch>
            <a:fillRect/>
          </a:stretch>
        </p:blipFill>
        <p:spPr>
          <a:xfrm>
            <a:off x="5141274" y="1008763"/>
            <a:ext cx="3678292" cy="3236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274320" y="822960"/>
            <a:ext cx="4160520" cy="3846567"/>
          </a:xfrm>
          <a:prstGeom prst="rect">
            <a:avLst/>
          </a:prstGeom>
          <a:solidFill>
            <a:srgbClr val="D6DCF5"/>
          </a:solidFill>
          <a:ln w="19050">
            <a:solidFill>
              <a:srgbClr val="5B6DB8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365760" y="868680"/>
            <a:ext cx="3977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5B6D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Actor-Critic Network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1554480" y="1371600"/>
            <a:ext cx="1508760" cy="384048"/>
          </a:xfrm>
          <a:prstGeom prst="rect">
            <a:avLst/>
          </a:prstGeom>
          <a:solidFill>
            <a:srgbClr val="FFE082"/>
          </a:solidFill>
          <a:ln w="12700">
            <a:solidFill>
              <a:srgbClr val="E0B80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554480" y="1371600"/>
            <a:ext cx="15087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State  sₜ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1280160" y="1901952"/>
            <a:ext cx="2057400" cy="457200"/>
          </a:xfrm>
          <a:prstGeom prst="rect">
            <a:avLst/>
          </a:prstGeom>
          <a:solidFill>
            <a:srgbClr val="C5CAE9"/>
          </a:solidFill>
          <a:ln w="12700">
            <a:solidFill>
              <a:srgbClr val="5B6DB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280160" y="1901952"/>
            <a:ext cx="2057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5B6D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Shared backbone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2286000" y="1755648"/>
            <a:ext cx="45720" cy="164592"/>
          </a:xfrm>
          <a:prstGeom prst="rect">
            <a:avLst/>
          </a:prstGeom>
          <a:solidFill>
            <a:srgbClr val="222222"/>
          </a:solidFill>
          <a:ln w="12700">
            <a:solidFill>
              <a:srgbClr val="222222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11480" y="2514600"/>
            <a:ext cx="1645920" cy="1097280"/>
          </a:xfrm>
          <a:prstGeom prst="rect">
            <a:avLst/>
          </a:prstGeom>
          <a:solidFill>
            <a:srgbClr val="D7F5E3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11480" y="251460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ACTOR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π(s; θ_π)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P(a|s)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2560320" y="2514600"/>
            <a:ext cx="1645920" cy="1097280"/>
          </a:xfrm>
          <a:prstGeom prst="rect">
            <a:avLst/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560320" y="251460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50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CRITIC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V(s; θ_V)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scalar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1280160" y="2313432"/>
            <a:ext cx="457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↙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2834640" y="2313432"/>
            <a:ext cx="457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↘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365760" y="3749040"/>
            <a:ext cx="3931920" cy="777240"/>
          </a:xfrm>
          <a:prstGeom prst="rect">
            <a:avLst/>
          </a:prstGeom>
          <a:solidFill>
            <a:srgbClr val="E8F5E9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57200" y="3822192"/>
            <a:ext cx="37490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557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loss:  L = L^CLIP  −  c₁·(V − Vᵗᵃʳ)²  +  c₂·entropy</a:t>
            </a:r>
            <a:endParaRPr lang="en-US" sz="1200" dirty="0"/>
          </a:p>
        </p:txBody>
      </p:sp>
      <p:sp>
        <p:nvSpPr>
          <p:cNvPr id="19" name="Google Shape;947;p100">
            <a:extLst>
              <a:ext uri="{FF2B5EF4-FFF2-40B4-BE49-F238E27FC236}">
                <a16:creationId xmlns:a16="http://schemas.microsoft.com/office/drawing/2014/main" id="{2033039A-3824-E720-4E96-E37014F02EEC}"/>
              </a:ext>
            </a:extLst>
          </p:cNvPr>
          <p:cNvSpPr txBox="1">
            <a:spLocks/>
          </p:cNvSpPr>
          <p:nvPr/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>
                <a:latin typeface="Libre Franklin Black"/>
              </a:rPr>
              <a:t>PPO Architecture &amp; Training Loop </a:t>
            </a:r>
            <a:endParaRPr lang="en-US" sz="2500">
              <a:latin typeface="Libre Franklin Black"/>
            </a:endParaRPr>
          </a:p>
          <a:p>
            <a:endParaRPr lang="en-GB" sz="2500" dirty="0">
              <a:latin typeface="Libre Franklin Black"/>
            </a:endParaRPr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21EB059C-EAA6-C062-F9CD-881FFAABEBF2}"/>
              </a:ext>
            </a:extLst>
          </p:cNvPr>
          <p:cNvSpPr/>
          <p:nvPr/>
        </p:nvSpPr>
        <p:spPr>
          <a:xfrm>
            <a:off x="5029200" y="868680"/>
            <a:ext cx="3749040" cy="3657600"/>
          </a:xfrm>
          <a:prstGeom prst="rect">
            <a:avLst/>
          </a:prstGeom>
          <a:solidFill>
            <a:srgbClr val="D7F5E3"/>
          </a:solidFill>
          <a:ln w="19050">
            <a:solidFill>
              <a:srgbClr val="2E7D32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9C79DE04-40D3-A8C3-3AA9-47B06425795C}"/>
              </a:ext>
            </a:extLst>
          </p:cNvPr>
          <p:cNvSpPr/>
          <p:nvPr/>
        </p:nvSpPr>
        <p:spPr>
          <a:xfrm>
            <a:off x="5120640" y="914400"/>
            <a:ext cx="356616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500" b="1">
                <a:solidFill>
                  <a:srgbClr val="2E7D32"/>
                </a:solidFill>
                <a:latin typeface="Calibri"/>
                <a:ea typeface="Calibri"/>
                <a:cs typeface="Calibri"/>
              </a:rPr>
              <a:t>PPO </a:t>
            </a:r>
            <a:endParaRPr lang="en-US" sz="1500">
              <a:latin typeface="Calibri"/>
              <a:ea typeface="Calibri"/>
              <a:cs typeface="Calibri"/>
            </a:endParaRPr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89E28EDC-7AA2-D040-1BD4-4F09D27C688B}"/>
              </a:ext>
            </a:extLst>
          </p:cNvPr>
          <p:cNvSpPr/>
          <p:nvPr/>
        </p:nvSpPr>
        <p:spPr>
          <a:xfrm>
            <a:off x="5166360" y="1371600"/>
            <a:ext cx="3493008" cy="30175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300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Idea: replace the hard constraint with a clipped objective — no complex loss needed.
✔ Simple 1st-order gradient descent (Adam)</a:t>
            </a:r>
            <a:endParaRPr lang="en-US" sz="1300" dirty="0">
              <a:ea typeface="Calibri"/>
            </a:endParaRPr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Compatible with shared actor-critic networks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Works with mini-batches &amp; multiple epochs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State-of-the-art performance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2222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✔ Default algorithm in OpenAI Gym benchmarks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1546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9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Challenge1: </a:t>
            </a:r>
            <a:r>
              <a:rPr lang="en-GB" sz="2600">
                <a:latin typeface="Arial"/>
                <a:cs typeface="Arial"/>
                <a:sym typeface="Arial"/>
              </a:rPr>
              <a:t>Evolving Neural controllers with Gym</a:t>
            </a:r>
            <a:endParaRPr lang="en-US" sz="2500">
              <a:latin typeface="Arial"/>
              <a:ea typeface="Arial"/>
              <a:cs typeface="Arial"/>
            </a:endParaRPr>
          </a:p>
        </p:txBody>
      </p:sp>
      <p:pic>
        <p:nvPicPr>
          <p:cNvPr id="2" name="Picture 1" descr="Impatient Man Checking Watch - Cartoon Illustration for Time Management  Content #182128 | Clipart Library">
            <a:extLst>
              <a:ext uri="{FF2B5EF4-FFF2-40B4-BE49-F238E27FC236}">
                <a16:creationId xmlns:a16="http://schemas.microsoft.com/office/drawing/2014/main" id="{EA46B468-8955-D0EA-959C-DF0A713F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200" r="-156" b="-100"/>
          <a:stretch>
            <a:fillRect/>
          </a:stretch>
        </p:blipFill>
        <p:spPr>
          <a:xfrm>
            <a:off x="6330513" y="2701808"/>
            <a:ext cx="1679861" cy="1673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D108F-956F-4C3B-75E6-E75BA4BA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92" t="981" r="20240" b="41990"/>
          <a:stretch>
            <a:fillRect/>
          </a:stretch>
        </p:blipFill>
        <p:spPr>
          <a:xfrm>
            <a:off x="6391840" y="1409510"/>
            <a:ext cx="1676274" cy="1740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939;p99">
            <a:extLst>
              <a:ext uri="{FF2B5EF4-FFF2-40B4-BE49-F238E27FC236}">
                <a16:creationId xmlns:a16="http://schemas.microsoft.com/office/drawing/2014/main" id="{95BAF21F-11E8-CD86-04BE-E5AEE6E5C38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559" y="1957362"/>
            <a:ext cx="2285275" cy="22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D3996230-B606-3552-6807-FD4647B09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39F8744B-DB1F-07F7-A426-6D25BF5FF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Setting up the cluster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3295F-045C-D1E5-6CDB-57C598F7B870}"/>
              </a:ext>
            </a:extLst>
          </p:cNvPr>
          <p:cNvSpPr txBox="1"/>
          <p:nvPr/>
        </p:nvSpPr>
        <p:spPr>
          <a:xfrm>
            <a:off x="293848" y="565137"/>
            <a:ext cx="652588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#  Make your git ready for cluster usage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challenge1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  Setup your account </a:t>
            </a:r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on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HPC-cluster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ssh -l &lt;username&gt; jed.hpc.epfl.ch</a:t>
            </a: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module purge </a:t>
            </a:r>
            <a:r>
              <a:rPr lang="en-US" sz="1200">
                <a:solidFill>
                  <a:schemeClr val="accent2"/>
                </a:solidFill>
                <a:latin typeface="Courier New"/>
                <a:cs typeface="Courier New"/>
              </a:rPr>
              <a:t># prepare your python environment</a:t>
            </a: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module load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gcc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python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py-virtualenv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mkdir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ER_course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cd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ER_course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git clone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your_fork_url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&gt;
cd micro-515-EvoRob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checkout challenge1
python3.11 -m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.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source .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/bin/activate
pip install -r requirements.txt 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Install your fork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Picture 3" descr="A row of black and red server cabinets&#10;&#10;AI-generated content may be incorrect.">
            <a:extLst>
              <a:ext uri="{FF2B5EF4-FFF2-40B4-BE49-F238E27FC236}">
                <a16:creationId xmlns:a16="http://schemas.microsoft.com/office/drawing/2014/main" id="{9815E999-612E-D432-0C9F-78D38F69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28" y="910995"/>
            <a:ext cx="2709145" cy="2042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A5EA81D-8E35-ED49-4C4F-0E4954B69463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38A5B089-C196-8387-644D-481E18C49594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CFAA890F-ADF7-55B9-CB0E-34B677171018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EA448A-A826-3D39-69E9-BC85C3ADB5AF}"/>
              </a:ext>
            </a:extLst>
          </p:cNvPr>
          <p:cNvGrpSpPr/>
          <p:nvPr/>
        </p:nvGrpSpPr>
        <p:grpSpPr>
          <a:xfrm>
            <a:off x="185003" y="197804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64089D31-D070-7107-42B7-9B837F9A9840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69D27EFF-14B8-0688-5334-EA3228BE8DBE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172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9644AB3C-1510-B7E9-7FD1-255C47C6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288BD3DE-56CA-DB9D-3310-A4DC9D9CC7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Running on the cluster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7FEB1-D227-2239-7A73-C02F658EF6C9}"/>
              </a:ext>
            </a:extLst>
          </p:cNvPr>
          <p:cNvSpPr txBox="1"/>
          <p:nvPr/>
        </p:nvSpPr>
        <p:spPr>
          <a:xfrm>
            <a:off x="293848" y="565137"/>
            <a:ext cx="6525889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#  Run inside your project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300" dirty="0" err="1">
                <a:solidFill>
                  <a:schemeClr val="tx1"/>
                </a:solidFill>
                <a:latin typeface="Courier New"/>
                <a:cs typeface="Courier New"/>
              </a:rPr>
              <a:t>sbatch</a:t>
            </a:r>
            <a:r>
              <a:rPr lang="en-US" sz="1300" dirty="0">
                <a:solidFill>
                  <a:schemeClr val="tx1"/>
                </a:solidFill>
                <a:latin typeface="Courier New"/>
                <a:cs typeface="Courier New"/>
              </a:rPr>
              <a:t> run_challenge1a.sh
</a:t>
            </a:r>
            <a:r>
              <a:rPr lang="en-US" sz="1300" dirty="0" err="1">
                <a:solidFill>
                  <a:schemeClr val="tx1"/>
                </a:solidFill>
                <a:latin typeface="Courier New"/>
                <a:cs typeface="Courier New"/>
              </a:rPr>
              <a:t>sbatch</a:t>
            </a:r>
            <a:r>
              <a:rPr lang="en-US" sz="1300" dirty="0">
                <a:solidFill>
                  <a:schemeClr val="tx1"/>
                </a:solidFill>
                <a:latin typeface="Courier New"/>
                <a:cs typeface="Courier New"/>
              </a:rPr>
              <a:t> run_challenge1b.sh
</a:t>
            </a:r>
            <a:r>
              <a:rPr lang="en-US" sz="1300" dirty="0" err="1">
                <a:solidFill>
                  <a:schemeClr val="tx1"/>
                </a:solidFill>
                <a:latin typeface="Courier New"/>
                <a:cs typeface="Courier New"/>
              </a:rPr>
              <a:t>sbatch</a:t>
            </a:r>
            <a:r>
              <a:rPr lang="en-US" sz="1300" dirty="0">
                <a:solidFill>
                  <a:schemeClr val="tx1"/>
                </a:solidFill>
                <a:latin typeface="Courier New"/>
                <a:cs typeface="Courier New"/>
              </a:rPr>
              <a:t> run_challenge1c.sh</a:t>
            </a:r>
            <a:endParaRPr lang="en-US" dirty="0">
              <a:solidFill>
                <a:schemeClr val="tx1"/>
              </a:solidFill>
              <a:latin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accent2"/>
              </a:solidFill>
              <a:latin typeface="Courier New"/>
              <a:cs typeface="Courier Ne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A37AA9-EC1F-92D0-3C7D-14CB2A121471}"/>
              </a:ext>
            </a:extLst>
          </p:cNvPr>
          <p:cNvGrpSpPr/>
          <p:nvPr/>
        </p:nvGrpSpPr>
        <p:grpSpPr>
          <a:xfrm>
            <a:off x="183147" y="504879"/>
            <a:ext cx="384048" cy="384048"/>
            <a:chOff x="4736592" y="3035808"/>
            <a:chExt cx="384048" cy="384048"/>
          </a:xfrm>
        </p:grpSpPr>
        <p:sp>
          <p:nvSpPr>
            <p:cNvPr id="5" name="Shape 28">
              <a:extLst>
                <a:ext uri="{FF2B5EF4-FFF2-40B4-BE49-F238E27FC236}">
                  <a16:creationId xmlns:a16="http://schemas.microsoft.com/office/drawing/2014/main" id="{1E674F9D-FE19-383B-79C0-88B0DBE6D841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ellipse">
              <a:avLst/>
            </a:prstGeom>
            <a:solidFill>
              <a:srgbClr val="2E7D32"/>
            </a:solidFill>
            <a:ln w="12700">
              <a:solidFill>
                <a:srgbClr val="2E7D32"/>
              </a:solidFill>
              <a:prstDash val="solid"/>
            </a:ln>
          </p:spPr>
        </p:sp>
        <p:sp>
          <p:nvSpPr>
            <p:cNvPr id="6" name="Text 29">
              <a:extLst>
                <a:ext uri="{FF2B5EF4-FFF2-40B4-BE49-F238E27FC236}">
                  <a16:creationId xmlns:a16="http://schemas.microsoft.com/office/drawing/2014/main" id="{50EF17C9-0DE5-8E93-848D-8FA952F4A823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3</a:t>
              </a:r>
              <a:endParaRPr lang="en-US" sz="1300" dirty="0"/>
            </a:p>
          </p:txBody>
        </p:sp>
      </p:grpSp>
      <p:pic>
        <p:nvPicPr>
          <p:cNvPr id="8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397D96D-8E5D-E171-682F-7663C7EE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7" y="2046408"/>
            <a:ext cx="7132617" cy="27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7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2D0D227A-6405-C7AC-97BA-255142AA1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8D9A23D8-9771-C399-051A-28784BC63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Setting up the cluster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0706F-349E-B424-50CE-6FC4D23E3DD4}"/>
              </a:ext>
            </a:extLst>
          </p:cNvPr>
          <p:cNvSpPr txBox="1"/>
          <p:nvPr/>
        </p:nvSpPr>
        <p:spPr>
          <a:xfrm>
            <a:off x="293848" y="565137"/>
            <a:ext cx="652588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#  Make your git ready for cluster usage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pull upstream challenge1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git push # push your implementation to your fork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  Setup your account </a:t>
            </a:r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on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HPC-cluster</a:t>
            </a: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ssh -l &lt;username&gt; jed.hpc.epfl.ch</a:t>
            </a: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module purge </a:t>
            </a:r>
            <a:r>
              <a:rPr lang="en-US" sz="1200">
                <a:solidFill>
                  <a:schemeClr val="accent2"/>
                </a:solidFill>
                <a:latin typeface="Courier New"/>
                <a:cs typeface="Courier New"/>
              </a:rPr>
              <a:t># prepare your python environment</a:t>
            </a: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module load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gcc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python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py-virtualenv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mkdir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ER_course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cd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ER_course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git clone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your_fork_url&gt;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cd micro-515-EvoRob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checkout challenge1
python3.11 -m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 .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source .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venv/bin/activate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
pip install -r requirements.txt </a:t>
            </a:r>
            <a:r>
              <a:rPr lang="en-US" sz="1200" dirty="0">
                <a:solidFill>
                  <a:schemeClr val="accent2"/>
                </a:solidFill>
                <a:latin typeface="Courier New"/>
                <a:cs typeface="Courier New"/>
              </a:rPr>
              <a:t># Install your fork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Picture 3" descr="A row of black and red server cabinets&#10;&#10;AI-generated content may be incorrect.">
            <a:extLst>
              <a:ext uri="{FF2B5EF4-FFF2-40B4-BE49-F238E27FC236}">
                <a16:creationId xmlns:a16="http://schemas.microsoft.com/office/drawing/2014/main" id="{364372EB-04BD-1D2D-0F25-94A6281A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28" y="910995"/>
            <a:ext cx="2709145" cy="2042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5EDB1-8581-F666-10D0-F82051943EDC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AB627F14-87C2-FA47-488E-A897E1AC8C6A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32B3FC56-3390-3DEF-A64A-D446EA694655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E76329-29E6-5DAB-7E3F-576AE75F0CA4}"/>
              </a:ext>
            </a:extLst>
          </p:cNvPr>
          <p:cNvGrpSpPr/>
          <p:nvPr/>
        </p:nvGrpSpPr>
        <p:grpSpPr>
          <a:xfrm>
            <a:off x="185003" y="197804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05F9433A-E66F-E7F9-44E9-09748EAFC17E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CDB3FA94-0BCC-B130-541C-7B77E2AA7631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7EFB68-E2CE-FB16-F8CD-CC32C1B188BC}"/>
              </a:ext>
            </a:extLst>
          </p:cNvPr>
          <p:cNvSpPr txBox="1"/>
          <p:nvPr/>
        </p:nvSpPr>
        <p:spPr>
          <a:xfrm>
            <a:off x="4639067" y="3450345"/>
            <a:ext cx="436256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Step-by-step guidance:</a:t>
            </a:r>
            <a:br>
              <a:rPr lang="en-US" dirty="0"/>
            </a:br>
            <a:r>
              <a:rPr lang="en-US" dirty="0">
                <a:hlinkClick r:id="rId4"/>
              </a:rPr>
              <a:t>https://github.com/lis-epfl/micro-515-EvoRob/blob/challenge1/doc/jed_cluster_guide.md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67876"/>
      </p:ext>
    </p:extLst>
  </p:cSld>
  <p:clrMapOvr>
    <a:masterClrMapping/>
  </p:clrMapOvr>
</p:sld>
</file>

<file path=ppt/theme/theme1.xml><?xml version="1.0" encoding="utf-8"?>
<a:theme xmlns:a="http://schemas.openxmlformats.org/drawingml/2006/main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EPFL Theme</vt:lpstr>
      <vt:lpstr>Introduction into PPO</vt:lpstr>
      <vt:lpstr>PowerPoint Presentation</vt:lpstr>
      <vt:lpstr>PowerPoint Presentation</vt:lpstr>
      <vt:lpstr>PowerPoint Presentation</vt:lpstr>
      <vt:lpstr>PowerPoint Presentation</vt:lpstr>
      <vt:lpstr>Challenge1: Evolving Neural controllers with Gym</vt:lpstr>
      <vt:lpstr>Setting up the cluster</vt:lpstr>
      <vt:lpstr>Running on the cluster</vt:lpstr>
      <vt:lpstr>Setting up the cluster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284</cp:revision>
  <dcterms:modified xsi:type="dcterms:W3CDTF">2026-03-12T10:46:25Z</dcterms:modified>
</cp:coreProperties>
</file>