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howSpecialPlsOnTitleSld="0" saveSubsetFonts="1" conformance="strict">
  <p:sldMasterIdLst>
    <p:sldMasterId id="2147483648" r:id="rId1"/>
  </p:sldMasterIdLst>
  <p:notesMasterIdLst>
    <p:notesMasterId r:id="rId149"/>
  </p:notesMasterIdLst>
  <p:sldIdLst>
    <p:sldId id="256" r:id="rId2"/>
    <p:sldId id="263" r:id="rId3"/>
    <p:sldId id="265" r:id="rId4"/>
    <p:sldId id="281" r:id="rId5"/>
    <p:sldId id="264" r:id="rId6"/>
    <p:sldId id="257" r:id="rId7"/>
    <p:sldId id="260" r:id="rId8"/>
    <p:sldId id="269" r:id="rId9"/>
    <p:sldId id="276" r:id="rId10"/>
    <p:sldId id="280" r:id="rId11"/>
    <p:sldId id="277" r:id="rId12"/>
    <p:sldId id="271" r:id="rId13"/>
    <p:sldId id="272" r:id="rId14"/>
    <p:sldId id="282" r:id="rId15"/>
    <p:sldId id="284" r:id="rId16"/>
    <p:sldId id="285" r:id="rId17"/>
    <p:sldId id="286" r:id="rId18"/>
    <p:sldId id="266" r:id="rId19"/>
    <p:sldId id="273" r:id="rId20"/>
    <p:sldId id="275" r:id="rId21"/>
    <p:sldId id="278" r:id="rId22"/>
    <p:sldId id="279" r:id="rId23"/>
    <p:sldId id="287" r:id="rId24"/>
    <p:sldId id="292" r:id="rId25"/>
    <p:sldId id="288" r:id="rId26"/>
    <p:sldId id="289" r:id="rId27"/>
    <p:sldId id="290" r:id="rId28"/>
    <p:sldId id="291" r:id="rId29"/>
    <p:sldId id="258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4" r:id="rId40"/>
    <p:sldId id="305" r:id="rId41"/>
    <p:sldId id="303" r:id="rId42"/>
    <p:sldId id="306" r:id="rId43"/>
    <p:sldId id="307" r:id="rId44"/>
    <p:sldId id="311" r:id="rId45"/>
    <p:sldId id="312" r:id="rId46"/>
    <p:sldId id="308" r:id="rId47"/>
    <p:sldId id="314" r:id="rId48"/>
    <p:sldId id="315" r:id="rId49"/>
    <p:sldId id="313" r:id="rId50"/>
    <p:sldId id="309" r:id="rId51"/>
    <p:sldId id="316" r:id="rId52"/>
    <p:sldId id="317" r:id="rId53"/>
    <p:sldId id="318" r:id="rId54"/>
    <p:sldId id="319" r:id="rId55"/>
    <p:sldId id="321" r:id="rId56"/>
    <p:sldId id="320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4" r:id="rId67"/>
    <p:sldId id="336" r:id="rId68"/>
    <p:sldId id="335" r:id="rId69"/>
    <p:sldId id="341" r:id="rId70"/>
    <p:sldId id="331" r:id="rId71"/>
    <p:sldId id="338" r:id="rId72"/>
    <p:sldId id="332" r:id="rId73"/>
    <p:sldId id="333" r:id="rId74"/>
    <p:sldId id="337" r:id="rId75"/>
    <p:sldId id="339" r:id="rId76"/>
    <p:sldId id="340" r:id="rId77"/>
    <p:sldId id="342" r:id="rId78"/>
    <p:sldId id="343" r:id="rId79"/>
    <p:sldId id="344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61" r:id="rId92"/>
    <p:sldId id="357" r:id="rId93"/>
    <p:sldId id="358" r:id="rId94"/>
    <p:sldId id="359" r:id="rId95"/>
    <p:sldId id="360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83" r:id="rId106"/>
    <p:sldId id="371" r:id="rId107"/>
    <p:sldId id="381" r:id="rId108"/>
    <p:sldId id="372" r:id="rId109"/>
    <p:sldId id="373" r:id="rId110"/>
    <p:sldId id="374" r:id="rId111"/>
    <p:sldId id="384" r:id="rId112"/>
    <p:sldId id="376" r:id="rId113"/>
    <p:sldId id="375" r:id="rId114"/>
    <p:sldId id="378" r:id="rId115"/>
    <p:sldId id="380" r:id="rId116"/>
    <p:sldId id="382" r:id="rId117"/>
    <p:sldId id="385" r:id="rId118"/>
    <p:sldId id="386" r:id="rId119"/>
    <p:sldId id="387" r:id="rId120"/>
    <p:sldId id="388" r:id="rId121"/>
    <p:sldId id="389" r:id="rId122"/>
    <p:sldId id="392" r:id="rId123"/>
    <p:sldId id="391" r:id="rId124"/>
    <p:sldId id="393" r:id="rId125"/>
    <p:sldId id="394" r:id="rId126"/>
    <p:sldId id="395" r:id="rId127"/>
    <p:sldId id="396" r:id="rId128"/>
    <p:sldId id="397" r:id="rId129"/>
    <p:sldId id="398" r:id="rId130"/>
    <p:sldId id="400" r:id="rId131"/>
    <p:sldId id="399" r:id="rId132"/>
    <p:sldId id="401" r:id="rId133"/>
    <p:sldId id="402" r:id="rId134"/>
    <p:sldId id="406" r:id="rId135"/>
    <p:sldId id="403" r:id="rId136"/>
    <p:sldId id="404" r:id="rId137"/>
    <p:sldId id="405" r:id="rId138"/>
    <p:sldId id="407" r:id="rId139"/>
    <p:sldId id="408" r:id="rId140"/>
    <p:sldId id="409" r:id="rId141"/>
    <p:sldId id="410" r:id="rId142"/>
    <p:sldId id="411" r:id="rId143"/>
    <p:sldId id="412" r:id="rId144"/>
    <p:sldId id="413" r:id="rId145"/>
    <p:sldId id="414" r:id="rId146"/>
    <p:sldId id="415" r:id="rId147"/>
    <p:sldId id="416" r:id="rId14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6280A8C-ED70-4F0A-B873-AD7A66F825C6}">
          <p14:sldIdLst>
            <p14:sldId id="256"/>
            <p14:sldId id="263"/>
            <p14:sldId id="265"/>
            <p14:sldId id="281"/>
            <p14:sldId id="264"/>
            <p14:sldId id="257"/>
          </p14:sldIdLst>
        </p14:section>
        <p14:section name="Friction" id="{AB03A9F6-7DA2-4CA3-B948-2BA26557B99A}">
          <p14:sldIdLst>
            <p14:sldId id="260"/>
            <p14:sldId id="269"/>
            <p14:sldId id="276"/>
            <p14:sldId id="280"/>
            <p14:sldId id="277"/>
            <p14:sldId id="271"/>
            <p14:sldId id="272"/>
            <p14:sldId id="282"/>
            <p14:sldId id="284"/>
            <p14:sldId id="285"/>
            <p14:sldId id="286"/>
            <p14:sldId id="266"/>
            <p14:sldId id="273"/>
            <p14:sldId id="275"/>
            <p14:sldId id="278"/>
            <p14:sldId id="279"/>
            <p14:sldId id="287"/>
            <p14:sldId id="292"/>
            <p14:sldId id="288"/>
            <p14:sldId id="289"/>
            <p14:sldId id="290"/>
            <p14:sldId id="291"/>
          </p14:sldIdLst>
        </p14:section>
        <p14:section name="Waterfall" id="{0CF28E55-B462-4243-8856-0FE3E7481419}">
          <p14:sldIdLst>
            <p14:sldId id="258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4"/>
            <p14:sldId id="305"/>
            <p14:sldId id="303"/>
            <p14:sldId id="306"/>
            <p14:sldId id="307"/>
            <p14:sldId id="311"/>
            <p14:sldId id="312"/>
            <p14:sldId id="308"/>
            <p14:sldId id="314"/>
            <p14:sldId id="315"/>
            <p14:sldId id="313"/>
          </p14:sldIdLst>
        </p14:section>
        <p14:section name="Agile" id="{8ACC99FC-ECB9-4BC6-9CC8-C85C35CA0502}">
          <p14:sldIdLst>
            <p14:sldId id="309"/>
            <p14:sldId id="316"/>
            <p14:sldId id="317"/>
            <p14:sldId id="318"/>
            <p14:sldId id="319"/>
            <p14:sldId id="321"/>
            <p14:sldId id="320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4"/>
            <p14:sldId id="336"/>
            <p14:sldId id="335"/>
            <p14:sldId id="341"/>
            <p14:sldId id="331"/>
            <p14:sldId id="338"/>
            <p14:sldId id="332"/>
            <p14:sldId id="333"/>
            <p14:sldId id="337"/>
            <p14:sldId id="339"/>
            <p14:sldId id="340"/>
            <p14:sldId id="342"/>
            <p14:sldId id="343"/>
            <p14:sldId id="344"/>
          </p14:sldIdLst>
        </p14:section>
        <p14:section name="Code reviews" id="{B331F9B9-DB86-4BA6-998A-3734786247D9}">
          <p14:sldIdLst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61"/>
            <p14:sldId id="357"/>
            <p14:sldId id="358"/>
            <p14:sldId id="359"/>
            <p14:sldId id="360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83"/>
            <p14:sldId id="371"/>
            <p14:sldId id="381"/>
            <p14:sldId id="372"/>
            <p14:sldId id="373"/>
            <p14:sldId id="374"/>
            <p14:sldId id="384"/>
            <p14:sldId id="376"/>
            <p14:sldId id="375"/>
            <p14:sldId id="378"/>
            <p14:sldId id="380"/>
            <p14:sldId id="382"/>
            <p14:sldId id="385"/>
            <p14:sldId id="386"/>
            <p14:sldId id="387"/>
            <p14:sldId id="388"/>
            <p14:sldId id="389"/>
            <p14:sldId id="392"/>
            <p14:sldId id="391"/>
            <p14:sldId id="393"/>
            <p14:sldId id="394"/>
            <p14:sldId id="395"/>
          </p14:sldIdLst>
        </p14:section>
        <p14:section name="Open source" id="{692F7A30-0863-4946-931C-212E249522E6}">
          <p14:sldIdLst>
            <p14:sldId id="396"/>
            <p14:sldId id="397"/>
            <p14:sldId id="398"/>
            <p14:sldId id="400"/>
            <p14:sldId id="399"/>
            <p14:sldId id="401"/>
            <p14:sldId id="402"/>
            <p14:sldId id="406"/>
            <p14:sldId id="403"/>
            <p14:sldId id="404"/>
            <p14:sldId id="405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Summary" id="{EB3B290B-7EA3-4C1F-AB6A-6021DA22D024}">
          <p14:sldIdLst>
            <p14:sldId id="4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purl.oclc.org/ooxml/drawingml/main" xmlns:r="http://purl.oclc.org/ooxml/officeDocument/relationships" xmlns:p1510="http://schemas.microsoft.com/office/powerpoint/2015/10/main">
  <p1510:revLst>
    <p1510:client id="{DFFB3E97-F0B7-4289-A2FB-694614DFA99A}" v="1205" dt="2025-11-15T17:25:35.925"/>
  </p1510:revLst>
</p1510:revInfo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5.989%" autoAdjust="0"/>
    <p:restoredTop sz="97.419%" autoAdjust="0"/>
  </p:normalViewPr>
  <p:slideViewPr>
    <p:cSldViewPr snapToGrid="0">
      <p:cViewPr varScale="1">
        <p:scale>
          <a:sx n="157" d="100"/>
          <a:sy n="157" d="100"/>
        </p:scale>
        <p:origin x="3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purl.oclc.org/ooxml/officeDocument/relationships/slide" Target="slides/slide116.xml"/><Relationship Id="rId21" Type="http://purl.oclc.org/ooxml/officeDocument/relationships/slide" Target="slides/slide20.xml"/><Relationship Id="rId42" Type="http://purl.oclc.org/ooxml/officeDocument/relationships/slide" Target="slides/slide41.xml"/><Relationship Id="rId63" Type="http://purl.oclc.org/ooxml/officeDocument/relationships/slide" Target="slides/slide62.xml"/><Relationship Id="rId84" Type="http://purl.oclc.org/ooxml/officeDocument/relationships/slide" Target="slides/slide83.xml"/><Relationship Id="rId138" Type="http://purl.oclc.org/ooxml/officeDocument/relationships/slide" Target="slides/slide137.xml"/><Relationship Id="rId107" Type="http://purl.oclc.org/ooxml/officeDocument/relationships/slide" Target="slides/slide106.xml"/><Relationship Id="rId11" Type="http://purl.oclc.org/ooxml/officeDocument/relationships/slide" Target="slides/slide10.xml"/><Relationship Id="rId32" Type="http://purl.oclc.org/ooxml/officeDocument/relationships/slide" Target="slides/slide31.xml"/><Relationship Id="rId53" Type="http://purl.oclc.org/ooxml/officeDocument/relationships/slide" Target="slides/slide52.xml"/><Relationship Id="rId74" Type="http://purl.oclc.org/ooxml/officeDocument/relationships/slide" Target="slides/slide73.xml"/><Relationship Id="rId128" Type="http://purl.oclc.org/ooxml/officeDocument/relationships/slide" Target="slides/slide127.xml"/><Relationship Id="rId149" Type="http://purl.oclc.org/ooxml/officeDocument/relationships/notesMaster" Target="notesMasters/notesMaster1.xml"/><Relationship Id="rId5" Type="http://purl.oclc.org/ooxml/officeDocument/relationships/slide" Target="slides/slide4.xml"/><Relationship Id="rId95" Type="http://purl.oclc.org/ooxml/officeDocument/relationships/slide" Target="slides/slide94.xml"/><Relationship Id="rId22" Type="http://purl.oclc.org/ooxml/officeDocument/relationships/slide" Target="slides/slide21.xml"/><Relationship Id="rId27" Type="http://purl.oclc.org/ooxml/officeDocument/relationships/slide" Target="slides/slide26.xml"/><Relationship Id="rId43" Type="http://purl.oclc.org/ooxml/officeDocument/relationships/slide" Target="slides/slide42.xml"/><Relationship Id="rId48" Type="http://purl.oclc.org/ooxml/officeDocument/relationships/slide" Target="slides/slide47.xml"/><Relationship Id="rId64" Type="http://purl.oclc.org/ooxml/officeDocument/relationships/slide" Target="slides/slide63.xml"/><Relationship Id="rId69" Type="http://purl.oclc.org/ooxml/officeDocument/relationships/slide" Target="slides/slide68.xml"/><Relationship Id="rId113" Type="http://purl.oclc.org/ooxml/officeDocument/relationships/slide" Target="slides/slide112.xml"/><Relationship Id="rId118" Type="http://purl.oclc.org/ooxml/officeDocument/relationships/slide" Target="slides/slide117.xml"/><Relationship Id="rId134" Type="http://purl.oclc.org/ooxml/officeDocument/relationships/slide" Target="slides/slide133.xml"/><Relationship Id="rId139" Type="http://purl.oclc.org/ooxml/officeDocument/relationships/slide" Target="slides/slide138.xml"/><Relationship Id="rId80" Type="http://purl.oclc.org/ooxml/officeDocument/relationships/slide" Target="slides/slide79.xml"/><Relationship Id="rId85" Type="http://purl.oclc.org/ooxml/officeDocument/relationships/slide" Target="slides/slide84.xml"/><Relationship Id="rId150" Type="http://purl.oclc.org/ooxml/officeDocument/relationships/presProps" Target="presProps.xml"/><Relationship Id="rId155" Type="http://schemas.microsoft.com/office/2015/10/relationships/revisionInfo" Target="revisionInfo.xml"/><Relationship Id="rId12" Type="http://purl.oclc.org/ooxml/officeDocument/relationships/slide" Target="slides/slide11.xml"/><Relationship Id="rId17" Type="http://purl.oclc.org/ooxml/officeDocument/relationships/slide" Target="slides/slide16.xml"/><Relationship Id="rId33" Type="http://purl.oclc.org/ooxml/officeDocument/relationships/slide" Target="slides/slide32.xml"/><Relationship Id="rId38" Type="http://purl.oclc.org/ooxml/officeDocument/relationships/slide" Target="slides/slide37.xml"/><Relationship Id="rId59" Type="http://purl.oclc.org/ooxml/officeDocument/relationships/slide" Target="slides/slide58.xml"/><Relationship Id="rId103" Type="http://purl.oclc.org/ooxml/officeDocument/relationships/slide" Target="slides/slide102.xml"/><Relationship Id="rId108" Type="http://purl.oclc.org/ooxml/officeDocument/relationships/slide" Target="slides/slide107.xml"/><Relationship Id="rId124" Type="http://purl.oclc.org/ooxml/officeDocument/relationships/slide" Target="slides/slide123.xml"/><Relationship Id="rId129" Type="http://purl.oclc.org/ooxml/officeDocument/relationships/slide" Target="slides/slide128.xml"/><Relationship Id="rId54" Type="http://purl.oclc.org/ooxml/officeDocument/relationships/slide" Target="slides/slide53.xml"/><Relationship Id="rId70" Type="http://purl.oclc.org/ooxml/officeDocument/relationships/slide" Target="slides/slide69.xml"/><Relationship Id="rId75" Type="http://purl.oclc.org/ooxml/officeDocument/relationships/slide" Target="slides/slide74.xml"/><Relationship Id="rId91" Type="http://purl.oclc.org/ooxml/officeDocument/relationships/slide" Target="slides/slide90.xml"/><Relationship Id="rId96" Type="http://purl.oclc.org/ooxml/officeDocument/relationships/slide" Target="slides/slide95.xml"/><Relationship Id="rId140" Type="http://purl.oclc.org/ooxml/officeDocument/relationships/slide" Target="slides/slide139.xml"/><Relationship Id="rId145" Type="http://purl.oclc.org/ooxml/officeDocument/relationships/slide" Target="slides/slide144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23" Type="http://purl.oclc.org/ooxml/officeDocument/relationships/slide" Target="slides/slide22.xml"/><Relationship Id="rId28" Type="http://purl.oclc.org/ooxml/officeDocument/relationships/slide" Target="slides/slide27.xml"/><Relationship Id="rId49" Type="http://purl.oclc.org/ooxml/officeDocument/relationships/slide" Target="slides/slide48.xml"/><Relationship Id="rId114" Type="http://purl.oclc.org/ooxml/officeDocument/relationships/slide" Target="slides/slide113.xml"/><Relationship Id="rId119" Type="http://purl.oclc.org/ooxml/officeDocument/relationships/slide" Target="slides/slide118.xml"/><Relationship Id="rId44" Type="http://purl.oclc.org/ooxml/officeDocument/relationships/slide" Target="slides/slide43.xml"/><Relationship Id="rId60" Type="http://purl.oclc.org/ooxml/officeDocument/relationships/slide" Target="slides/slide59.xml"/><Relationship Id="rId65" Type="http://purl.oclc.org/ooxml/officeDocument/relationships/slide" Target="slides/slide64.xml"/><Relationship Id="rId81" Type="http://purl.oclc.org/ooxml/officeDocument/relationships/slide" Target="slides/slide80.xml"/><Relationship Id="rId86" Type="http://purl.oclc.org/ooxml/officeDocument/relationships/slide" Target="slides/slide85.xml"/><Relationship Id="rId130" Type="http://purl.oclc.org/ooxml/officeDocument/relationships/slide" Target="slides/slide129.xml"/><Relationship Id="rId135" Type="http://purl.oclc.org/ooxml/officeDocument/relationships/slide" Target="slides/slide134.xml"/><Relationship Id="rId151" Type="http://purl.oclc.org/ooxml/officeDocument/relationships/viewProps" Target="viewProps.xml"/><Relationship Id="rId13" Type="http://purl.oclc.org/ooxml/officeDocument/relationships/slide" Target="slides/slide12.xml"/><Relationship Id="rId18" Type="http://purl.oclc.org/ooxml/officeDocument/relationships/slide" Target="slides/slide17.xml"/><Relationship Id="rId39" Type="http://purl.oclc.org/ooxml/officeDocument/relationships/slide" Target="slides/slide38.xml"/><Relationship Id="rId109" Type="http://purl.oclc.org/ooxml/officeDocument/relationships/slide" Target="slides/slide108.xml"/><Relationship Id="rId34" Type="http://purl.oclc.org/ooxml/officeDocument/relationships/slide" Target="slides/slide33.xml"/><Relationship Id="rId50" Type="http://purl.oclc.org/ooxml/officeDocument/relationships/slide" Target="slides/slide49.xml"/><Relationship Id="rId55" Type="http://purl.oclc.org/ooxml/officeDocument/relationships/slide" Target="slides/slide54.xml"/><Relationship Id="rId76" Type="http://purl.oclc.org/ooxml/officeDocument/relationships/slide" Target="slides/slide75.xml"/><Relationship Id="rId97" Type="http://purl.oclc.org/ooxml/officeDocument/relationships/slide" Target="slides/slide96.xml"/><Relationship Id="rId104" Type="http://purl.oclc.org/ooxml/officeDocument/relationships/slide" Target="slides/slide103.xml"/><Relationship Id="rId120" Type="http://purl.oclc.org/ooxml/officeDocument/relationships/slide" Target="slides/slide119.xml"/><Relationship Id="rId125" Type="http://purl.oclc.org/ooxml/officeDocument/relationships/slide" Target="slides/slide124.xml"/><Relationship Id="rId141" Type="http://purl.oclc.org/ooxml/officeDocument/relationships/slide" Target="slides/slide140.xml"/><Relationship Id="rId146" Type="http://purl.oclc.org/ooxml/officeDocument/relationships/slide" Target="slides/slide145.xml"/><Relationship Id="rId7" Type="http://purl.oclc.org/ooxml/officeDocument/relationships/slide" Target="slides/slide6.xml"/><Relationship Id="rId71" Type="http://purl.oclc.org/ooxml/officeDocument/relationships/slide" Target="slides/slide70.xml"/><Relationship Id="rId92" Type="http://purl.oclc.org/ooxml/officeDocument/relationships/slide" Target="slides/slide91.xml"/><Relationship Id="rId2" Type="http://purl.oclc.org/ooxml/officeDocument/relationships/slide" Target="slides/slide1.xml"/><Relationship Id="rId29" Type="http://purl.oclc.org/ooxml/officeDocument/relationships/slide" Target="slides/slide28.xml"/><Relationship Id="rId24" Type="http://purl.oclc.org/ooxml/officeDocument/relationships/slide" Target="slides/slide23.xml"/><Relationship Id="rId40" Type="http://purl.oclc.org/ooxml/officeDocument/relationships/slide" Target="slides/slide39.xml"/><Relationship Id="rId45" Type="http://purl.oclc.org/ooxml/officeDocument/relationships/slide" Target="slides/slide44.xml"/><Relationship Id="rId66" Type="http://purl.oclc.org/ooxml/officeDocument/relationships/slide" Target="slides/slide65.xml"/><Relationship Id="rId87" Type="http://purl.oclc.org/ooxml/officeDocument/relationships/slide" Target="slides/slide86.xml"/><Relationship Id="rId110" Type="http://purl.oclc.org/ooxml/officeDocument/relationships/slide" Target="slides/slide109.xml"/><Relationship Id="rId115" Type="http://purl.oclc.org/ooxml/officeDocument/relationships/slide" Target="slides/slide114.xml"/><Relationship Id="rId131" Type="http://purl.oclc.org/ooxml/officeDocument/relationships/slide" Target="slides/slide130.xml"/><Relationship Id="rId136" Type="http://purl.oclc.org/ooxml/officeDocument/relationships/slide" Target="slides/slide135.xml"/><Relationship Id="rId61" Type="http://purl.oclc.org/ooxml/officeDocument/relationships/slide" Target="slides/slide60.xml"/><Relationship Id="rId82" Type="http://purl.oclc.org/ooxml/officeDocument/relationships/slide" Target="slides/slide81.xml"/><Relationship Id="rId152" Type="http://purl.oclc.org/ooxml/officeDocument/relationships/theme" Target="theme/theme1.xml"/><Relationship Id="rId19" Type="http://purl.oclc.org/ooxml/officeDocument/relationships/slide" Target="slides/slide18.xml"/><Relationship Id="rId14" Type="http://purl.oclc.org/ooxml/officeDocument/relationships/slide" Target="slides/slide13.xml"/><Relationship Id="rId30" Type="http://purl.oclc.org/ooxml/officeDocument/relationships/slide" Target="slides/slide29.xml"/><Relationship Id="rId35" Type="http://purl.oclc.org/ooxml/officeDocument/relationships/slide" Target="slides/slide34.xml"/><Relationship Id="rId56" Type="http://purl.oclc.org/ooxml/officeDocument/relationships/slide" Target="slides/slide55.xml"/><Relationship Id="rId77" Type="http://purl.oclc.org/ooxml/officeDocument/relationships/slide" Target="slides/slide76.xml"/><Relationship Id="rId100" Type="http://purl.oclc.org/ooxml/officeDocument/relationships/slide" Target="slides/slide99.xml"/><Relationship Id="rId105" Type="http://purl.oclc.org/ooxml/officeDocument/relationships/slide" Target="slides/slide104.xml"/><Relationship Id="rId126" Type="http://purl.oclc.org/ooxml/officeDocument/relationships/slide" Target="slides/slide125.xml"/><Relationship Id="rId147" Type="http://purl.oclc.org/ooxml/officeDocument/relationships/slide" Target="slides/slide146.xml"/><Relationship Id="rId8" Type="http://purl.oclc.org/ooxml/officeDocument/relationships/slide" Target="slides/slide7.xml"/><Relationship Id="rId51" Type="http://purl.oclc.org/ooxml/officeDocument/relationships/slide" Target="slides/slide50.xml"/><Relationship Id="rId72" Type="http://purl.oclc.org/ooxml/officeDocument/relationships/slide" Target="slides/slide71.xml"/><Relationship Id="rId93" Type="http://purl.oclc.org/ooxml/officeDocument/relationships/slide" Target="slides/slide92.xml"/><Relationship Id="rId98" Type="http://purl.oclc.org/ooxml/officeDocument/relationships/slide" Target="slides/slide97.xml"/><Relationship Id="rId121" Type="http://purl.oclc.org/ooxml/officeDocument/relationships/slide" Target="slides/slide120.xml"/><Relationship Id="rId142" Type="http://purl.oclc.org/ooxml/officeDocument/relationships/slide" Target="slides/slide141.xml"/><Relationship Id="rId3" Type="http://purl.oclc.org/ooxml/officeDocument/relationships/slide" Target="slides/slide2.xml"/><Relationship Id="rId25" Type="http://purl.oclc.org/ooxml/officeDocument/relationships/slide" Target="slides/slide24.xml"/><Relationship Id="rId46" Type="http://purl.oclc.org/ooxml/officeDocument/relationships/slide" Target="slides/slide45.xml"/><Relationship Id="rId67" Type="http://purl.oclc.org/ooxml/officeDocument/relationships/slide" Target="slides/slide66.xml"/><Relationship Id="rId116" Type="http://purl.oclc.org/ooxml/officeDocument/relationships/slide" Target="slides/slide115.xml"/><Relationship Id="rId137" Type="http://purl.oclc.org/ooxml/officeDocument/relationships/slide" Target="slides/slide136.xml"/><Relationship Id="rId20" Type="http://purl.oclc.org/ooxml/officeDocument/relationships/slide" Target="slides/slide19.xml"/><Relationship Id="rId41" Type="http://purl.oclc.org/ooxml/officeDocument/relationships/slide" Target="slides/slide40.xml"/><Relationship Id="rId62" Type="http://purl.oclc.org/ooxml/officeDocument/relationships/slide" Target="slides/slide61.xml"/><Relationship Id="rId83" Type="http://purl.oclc.org/ooxml/officeDocument/relationships/slide" Target="slides/slide82.xml"/><Relationship Id="rId88" Type="http://purl.oclc.org/ooxml/officeDocument/relationships/slide" Target="slides/slide87.xml"/><Relationship Id="rId111" Type="http://purl.oclc.org/ooxml/officeDocument/relationships/slide" Target="slides/slide110.xml"/><Relationship Id="rId132" Type="http://purl.oclc.org/ooxml/officeDocument/relationships/slide" Target="slides/slide131.xml"/><Relationship Id="rId153" Type="http://purl.oclc.org/ooxml/officeDocument/relationships/tableStyles" Target="tableStyles.xml"/><Relationship Id="rId15" Type="http://purl.oclc.org/ooxml/officeDocument/relationships/slide" Target="slides/slide14.xml"/><Relationship Id="rId36" Type="http://purl.oclc.org/ooxml/officeDocument/relationships/slide" Target="slides/slide35.xml"/><Relationship Id="rId57" Type="http://purl.oclc.org/ooxml/officeDocument/relationships/slide" Target="slides/slide56.xml"/><Relationship Id="rId106" Type="http://purl.oclc.org/ooxml/officeDocument/relationships/slide" Target="slides/slide105.xml"/><Relationship Id="rId127" Type="http://purl.oclc.org/ooxml/officeDocument/relationships/slide" Target="slides/slide126.xml"/><Relationship Id="rId10" Type="http://purl.oclc.org/ooxml/officeDocument/relationships/slide" Target="slides/slide9.xml"/><Relationship Id="rId31" Type="http://purl.oclc.org/ooxml/officeDocument/relationships/slide" Target="slides/slide30.xml"/><Relationship Id="rId52" Type="http://purl.oclc.org/ooxml/officeDocument/relationships/slide" Target="slides/slide51.xml"/><Relationship Id="rId73" Type="http://purl.oclc.org/ooxml/officeDocument/relationships/slide" Target="slides/slide72.xml"/><Relationship Id="rId78" Type="http://purl.oclc.org/ooxml/officeDocument/relationships/slide" Target="slides/slide77.xml"/><Relationship Id="rId94" Type="http://purl.oclc.org/ooxml/officeDocument/relationships/slide" Target="slides/slide93.xml"/><Relationship Id="rId99" Type="http://purl.oclc.org/ooxml/officeDocument/relationships/slide" Target="slides/slide98.xml"/><Relationship Id="rId101" Type="http://purl.oclc.org/ooxml/officeDocument/relationships/slide" Target="slides/slide100.xml"/><Relationship Id="rId122" Type="http://purl.oclc.org/ooxml/officeDocument/relationships/slide" Target="slides/slide121.xml"/><Relationship Id="rId143" Type="http://purl.oclc.org/ooxml/officeDocument/relationships/slide" Target="slides/slide142.xml"/><Relationship Id="rId148" Type="http://purl.oclc.org/ooxml/officeDocument/relationships/slide" Target="slides/slide147.xml"/><Relationship Id="rId4" Type="http://purl.oclc.org/ooxml/officeDocument/relationships/slide" Target="slides/slide3.xml"/><Relationship Id="rId9" Type="http://purl.oclc.org/ooxml/officeDocument/relationships/slide" Target="slides/slide8.xml"/><Relationship Id="rId26" Type="http://purl.oclc.org/ooxml/officeDocument/relationships/slide" Target="slides/slide25.xml"/><Relationship Id="rId47" Type="http://purl.oclc.org/ooxml/officeDocument/relationships/slide" Target="slides/slide46.xml"/><Relationship Id="rId68" Type="http://purl.oclc.org/ooxml/officeDocument/relationships/slide" Target="slides/slide67.xml"/><Relationship Id="rId89" Type="http://purl.oclc.org/ooxml/officeDocument/relationships/slide" Target="slides/slide88.xml"/><Relationship Id="rId112" Type="http://purl.oclc.org/ooxml/officeDocument/relationships/slide" Target="slides/slide111.xml"/><Relationship Id="rId133" Type="http://purl.oclc.org/ooxml/officeDocument/relationships/slide" Target="slides/slide132.xml"/><Relationship Id="rId154" Type="http://schemas.microsoft.com/office/2016/11/relationships/changesInfo" Target="changesInfos/changesInfo1.xml"/><Relationship Id="rId16" Type="http://purl.oclc.org/ooxml/officeDocument/relationships/slide" Target="slides/slide15.xml"/><Relationship Id="rId37" Type="http://purl.oclc.org/ooxml/officeDocument/relationships/slide" Target="slides/slide36.xml"/><Relationship Id="rId58" Type="http://purl.oclc.org/ooxml/officeDocument/relationships/slide" Target="slides/slide57.xml"/><Relationship Id="rId79" Type="http://purl.oclc.org/ooxml/officeDocument/relationships/slide" Target="slides/slide78.xml"/><Relationship Id="rId102" Type="http://purl.oclc.org/ooxml/officeDocument/relationships/slide" Target="slides/slide101.xml"/><Relationship Id="rId123" Type="http://purl.oclc.org/ooxml/officeDocument/relationships/slide" Target="slides/slide122.xml"/><Relationship Id="rId144" Type="http://purl.oclc.org/ooxml/officeDocument/relationships/slide" Target="slides/slide143.xml"/><Relationship Id="rId90" Type="http://purl.oclc.org/ooxml/officeDocument/relationships/slide" Target="slides/slide89.xml"/></Relationships>
</file>

<file path=ppt/changesInfos/changesInfo1.xml><?xml version="1.0" encoding="utf-8"?>
<pc:chgInfo xmlns:a="http://purl.oclc.org/ooxml/drawingml/main" xmlns:r="http://purl.oclc.org/ooxml/officeDocument/relationships" xmlns:ac="http://schemas.microsoft.com/office/drawing/2013/main/command" xmlns:pc="http://schemas.microsoft.com/office/powerpoint/2013/main/command">
  <pc:docChgLst>
    <pc:chgData name="Solal Pirelli" userId="584f3c02d4d36311" providerId="LiveId" clId="{221C8E22-BF72-428E-B96E-8261F1346FAB}"/>
    <pc:docChg chg="undo redo custSel addSld delSld modSld sldOrd addSection modSection">
      <pc:chgData name="Solal Pirelli" userId="584f3c02d4d36311" providerId="LiveId" clId="{221C8E22-BF72-428E-B96E-8261F1346FAB}" dt="2025-11-16T08:52:40.900" v="23203" actId="1076"/>
      <pc:docMkLst>
        <pc:docMk/>
      </pc:docMkLst>
      <pc:sldChg chg="modSp mod">
        <pc:chgData name="Solal Pirelli" userId="584f3c02d4d36311" providerId="LiveId" clId="{221C8E22-BF72-428E-B96E-8261F1346FAB}" dt="2025-11-14T15:19:40.821" v="14989" actId="20577"/>
        <pc:sldMkLst>
          <pc:docMk/>
          <pc:sldMk cId="887449012" sldId="256"/>
        </pc:sldMkLst>
        <pc:spChg chg="mod">
          <ac:chgData name="Solal Pirelli" userId="584f3c02d4d36311" providerId="LiveId" clId="{221C8E22-BF72-428E-B96E-8261F1346FAB}" dt="2025-11-14T15:19:40.821" v="14989" actId="20577"/>
          <ac:spMkLst>
            <pc:docMk/>
            <pc:sldMk cId="887449012" sldId="256"/>
            <ac:spMk id="2" creationId="{C9F2716D-1B6D-6277-B5AA-A67DAFD1E181}"/>
          </ac:spMkLst>
        </pc:spChg>
        <pc:spChg chg="mod">
          <ac:chgData name="Solal Pirelli" userId="584f3c02d4d36311" providerId="LiveId" clId="{221C8E22-BF72-428E-B96E-8261F1346FAB}" dt="2025-11-14T15:19:36.771" v="14970" actId="20577"/>
          <ac:spMkLst>
            <pc:docMk/>
            <pc:sldMk cId="887449012" sldId="256"/>
            <ac:spMk id="3" creationId="{39BB49FF-9E87-B054-4D72-B085D5929A0D}"/>
          </ac:spMkLst>
        </pc:spChg>
      </pc:sldChg>
      <pc:sldChg chg="modSp mod">
        <pc:chgData name="Solal Pirelli" userId="584f3c02d4d36311" providerId="LiveId" clId="{221C8E22-BF72-428E-B96E-8261F1346FAB}" dt="2025-11-14T15:37:29.406" v="15183" actId="20577"/>
        <pc:sldMkLst>
          <pc:docMk/>
          <pc:sldMk cId="3570456832" sldId="257"/>
        </pc:sldMkLst>
        <pc:spChg chg="mod">
          <ac:chgData name="Solal Pirelli" userId="584f3c02d4d36311" providerId="LiveId" clId="{221C8E22-BF72-428E-B96E-8261F1346FAB}" dt="2025-11-14T15:19:46.329" v="14992" actId="20577"/>
          <ac:spMkLst>
            <pc:docMk/>
            <pc:sldMk cId="3570456832" sldId="257"/>
            <ac:spMk id="2" creationId="{43436B41-86CA-DBB9-2866-65705CD9C478}"/>
          </ac:spMkLst>
        </pc:spChg>
        <pc:spChg chg="mod">
          <ac:chgData name="Solal Pirelli" userId="584f3c02d4d36311" providerId="LiveId" clId="{221C8E22-BF72-428E-B96E-8261F1346FAB}" dt="2025-11-14T15:37:29.406" v="15183" actId="20577"/>
          <ac:spMkLst>
            <pc:docMk/>
            <pc:sldMk cId="3570456832" sldId="257"/>
            <ac:spMk id="3" creationId="{F538DDCE-6B74-9F59-1702-8FBA2F35C4B5}"/>
          </ac:spMkLst>
        </pc:spChg>
      </pc:sldChg>
      <pc:sldChg chg="modSp mod">
        <pc:chgData name="Solal Pirelli" userId="584f3c02d4d36311" providerId="LiveId" clId="{221C8E22-BF72-428E-B96E-8261F1346FAB}" dt="2025-11-14T15:41:20.493" v="15883" actId="20577"/>
        <pc:sldMkLst>
          <pc:docMk/>
          <pc:sldMk cId="300342766" sldId="258"/>
        </pc:sldMkLst>
        <pc:spChg chg="mod">
          <ac:chgData name="Solal Pirelli" userId="584f3c02d4d36311" providerId="LiveId" clId="{221C8E22-BF72-428E-B96E-8261F1346FAB}" dt="2025-11-14T15:41:20.493" v="15883" actId="20577"/>
          <ac:spMkLst>
            <pc:docMk/>
            <pc:sldMk cId="300342766" sldId="258"/>
            <ac:spMk id="2" creationId="{4696CA29-C745-7F82-3A95-B8231F8862A8}"/>
          </ac:spMkLst>
        </pc:spChg>
      </pc:sldChg>
      <pc:sldChg chg="modSp mod">
        <pc:chgData name="Solal Pirelli" userId="584f3c02d4d36311" providerId="LiveId" clId="{221C8E22-BF72-428E-B96E-8261F1346FAB}" dt="2025-11-14T15:37:42.521" v="15251" actId="20577"/>
        <pc:sldMkLst>
          <pc:docMk/>
          <pc:sldMk cId="1727877220" sldId="260"/>
        </pc:sldMkLst>
        <pc:spChg chg="mod">
          <ac:chgData name="Solal Pirelli" userId="584f3c02d4d36311" providerId="LiveId" clId="{221C8E22-BF72-428E-B96E-8261F1346FAB}" dt="2025-11-14T15:37:42.521" v="15251" actId="20577"/>
          <ac:spMkLst>
            <pc:docMk/>
            <pc:sldMk cId="1727877220" sldId="260"/>
            <ac:spMk id="2" creationId="{DBE2F5D8-7936-CB46-0BBE-74A996D46784}"/>
          </ac:spMkLst>
        </pc:spChg>
      </pc:sldChg>
      <pc:sldChg chg="delSp modSp">
        <pc:chgData name="Solal Pirelli" userId="584f3c02d4d36311" providerId="LiveId" clId="{221C8E22-BF72-428E-B96E-8261F1346FAB}" dt="2025-10-21T11:18:19.852" v="27" actId="165"/>
        <pc:sldMkLst>
          <pc:docMk/>
          <pc:sldMk cId="1696720647" sldId="265"/>
        </pc:sldMkLst>
        <pc:picChg chg="mod topLvl">
          <ac:chgData name="Solal Pirelli" userId="584f3c02d4d36311" providerId="LiveId" clId="{221C8E22-BF72-428E-B96E-8261F1346FAB}" dt="2025-10-21T11:18:19.852" v="27" actId="165"/>
          <ac:picMkLst>
            <pc:docMk/>
            <pc:sldMk cId="1696720647" sldId="265"/>
            <ac:picMk id="7" creationId="{8BC70AF3-2A0D-4E74-EF07-ECE091B82362}"/>
          </ac:picMkLst>
        </pc:picChg>
        <pc:picChg chg="mod topLvl">
          <ac:chgData name="Solal Pirelli" userId="584f3c02d4d36311" providerId="LiveId" clId="{221C8E22-BF72-428E-B96E-8261F1346FAB}" dt="2025-10-21T11:18:19.852" v="27" actId="165"/>
          <ac:picMkLst>
            <pc:docMk/>
            <pc:sldMk cId="1696720647" sldId="265"/>
            <ac:picMk id="8" creationId="{31C55A97-478D-8824-D610-73A95DFFB78D}"/>
          </ac:picMkLst>
        </pc:picChg>
        <pc:picChg chg="mod topLvl">
          <ac:chgData name="Solal Pirelli" userId="584f3c02d4d36311" providerId="LiveId" clId="{221C8E22-BF72-428E-B96E-8261F1346FAB}" dt="2025-10-21T11:18:19.852" v="27" actId="165"/>
          <ac:picMkLst>
            <pc:docMk/>
            <pc:sldMk cId="1696720647" sldId="265"/>
            <ac:picMk id="9" creationId="{30E0A1CC-CE55-F8EC-74FE-A4A40E33A2F3}"/>
          </ac:picMkLst>
        </pc:picChg>
        <pc:picChg chg="mod topLvl">
          <ac:chgData name="Solal Pirelli" userId="584f3c02d4d36311" providerId="LiveId" clId="{221C8E22-BF72-428E-B96E-8261F1346FAB}" dt="2025-10-21T11:18:19.852" v="27" actId="165"/>
          <ac:picMkLst>
            <pc:docMk/>
            <pc:sldMk cId="1696720647" sldId="265"/>
            <ac:picMk id="10" creationId="{D6BB4E68-D11A-55EA-189B-54BDF215A190}"/>
          </ac:picMkLst>
        </pc:picChg>
        <pc:picChg chg="mod topLvl">
          <ac:chgData name="Solal Pirelli" userId="584f3c02d4d36311" providerId="LiveId" clId="{221C8E22-BF72-428E-B96E-8261F1346FAB}" dt="2025-10-21T11:18:17.486" v="26" actId="165"/>
          <ac:picMkLst>
            <pc:docMk/>
            <pc:sldMk cId="1696720647" sldId="265"/>
            <ac:picMk id="12" creationId="{388E74A4-7178-78B1-7DD5-227ECA1BE7B9}"/>
          </ac:picMkLst>
        </pc:picChg>
        <pc:picChg chg="mod topLvl">
          <ac:chgData name="Solal Pirelli" userId="584f3c02d4d36311" providerId="LiveId" clId="{221C8E22-BF72-428E-B96E-8261F1346FAB}" dt="2025-10-21T11:18:17.486" v="26" actId="165"/>
          <ac:picMkLst>
            <pc:docMk/>
            <pc:sldMk cId="1696720647" sldId="265"/>
            <ac:picMk id="13" creationId="{909D7A1A-0C9F-E076-668B-50A9E62ABEC4}"/>
          </ac:picMkLst>
        </pc:picChg>
      </pc:sldChg>
      <pc:sldChg chg="addSp modSp mod modAnim">
        <pc:chgData name="Solal Pirelli" userId="584f3c02d4d36311" providerId="LiveId" clId="{221C8E22-BF72-428E-B96E-8261F1346FAB}" dt="2025-11-14T15:40:20.375" v="15679" actId="6549"/>
        <pc:sldMkLst>
          <pc:docMk/>
          <pc:sldMk cId="1358091506" sldId="266"/>
        </pc:sldMkLst>
        <pc:spChg chg="mod">
          <ac:chgData name="Solal Pirelli" userId="584f3c02d4d36311" providerId="LiveId" clId="{221C8E22-BF72-428E-B96E-8261F1346FAB}" dt="2025-11-14T15:40:12.217" v="15655" actId="20577"/>
          <ac:spMkLst>
            <pc:docMk/>
            <pc:sldMk cId="1358091506" sldId="266"/>
            <ac:spMk id="2" creationId="{EF383F21-0F00-9F25-4167-0BC5AB7AED7F}"/>
          </ac:spMkLst>
        </pc:spChg>
        <pc:spChg chg="mod">
          <ac:chgData name="Solal Pirelli" userId="584f3c02d4d36311" providerId="LiveId" clId="{221C8E22-BF72-428E-B96E-8261F1346FAB}" dt="2025-11-14T15:40:20.375" v="15679" actId="6549"/>
          <ac:spMkLst>
            <pc:docMk/>
            <pc:sldMk cId="1358091506" sldId="266"/>
            <ac:spMk id="3" creationId="{E78E5D4C-B565-8C1A-3C38-E149A9BB3C39}"/>
          </ac:spMkLst>
        </pc:spChg>
        <pc:grpChg chg="add mod">
          <ac:chgData name="Solal Pirelli" userId="584f3c02d4d36311" providerId="LiveId" clId="{221C8E22-BF72-428E-B96E-8261F1346FAB}" dt="2025-10-22T12:24:38.223" v="1491" actId="164"/>
          <ac:grpSpMkLst>
            <pc:docMk/>
            <pc:sldMk cId="1358091506" sldId="266"/>
            <ac:grpSpMk id="7" creationId="{C459E61B-AEAE-B171-8D81-09467EC923C3}"/>
          </ac:grpSpMkLst>
        </pc:grpChg>
        <pc:picChg chg="add mod">
          <ac:chgData name="Solal Pirelli" userId="584f3c02d4d36311" providerId="LiveId" clId="{221C8E22-BF72-428E-B96E-8261F1346FAB}" dt="2025-10-22T12:24:38.223" v="1491" actId="164"/>
          <ac:picMkLst>
            <pc:docMk/>
            <pc:sldMk cId="1358091506" sldId="266"/>
            <ac:picMk id="5" creationId="{E296C912-D0C6-6BA1-908C-D9DD2A6C15A0}"/>
          </ac:picMkLst>
        </pc:picChg>
        <pc:picChg chg="add mod">
          <ac:chgData name="Solal Pirelli" userId="584f3c02d4d36311" providerId="LiveId" clId="{221C8E22-BF72-428E-B96E-8261F1346FAB}" dt="2025-10-22T12:24:38.223" v="1491" actId="164"/>
          <ac:picMkLst>
            <pc:docMk/>
            <pc:sldMk cId="1358091506" sldId="266"/>
            <ac:picMk id="6" creationId="{18069627-C9CE-1210-A37E-554283C65995}"/>
          </ac:picMkLst>
        </pc:picChg>
      </pc:sldChg>
      <pc:sldChg chg="modSp mod ord">
        <pc:chgData name="Solal Pirelli" userId="584f3c02d4d36311" providerId="LiveId" clId="{221C8E22-BF72-428E-B96E-8261F1346FAB}" dt="2025-11-14T15:38:08.177" v="15388" actId="20577"/>
        <pc:sldMkLst>
          <pc:docMk/>
          <pc:sldMk cId="161403349" sldId="269"/>
        </pc:sldMkLst>
        <pc:spChg chg="mod">
          <ac:chgData name="Solal Pirelli" userId="584f3c02d4d36311" providerId="LiveId" clId="{221C8E22-BF72-428E-B96E-8261F1346FAB}" dt="2025-11-14T15:38:08.177" v="15388" actId="20577"/>
          <ac:spMkLst>
            <pc:docMk/>
            <pc:sldMk cId="161403349" sldId="269"/>
            <ac:spMk id="2" creationId="{A4B91387-94BB-73CD-D8C1-6F3FF0D6DF54}"/>
          </ac:spMkLst>
        </pc:spChg>
      </pc:sldChg>
      <pc:sldChg chg="ord">
        <pc:chgData name="Solal Pirelli" userId="584f3c02d4d36311" providerId="LiveId" clId="{221C8E22-BF72-428E-B96E-8261F1346FAB}" dt="2025-10-21T11:22:05.772" v="109"/>
        <pc:sldMkLst>
          <pc:docMk/>
          <pc:sldMk cId="181404001" sldId="271"/>
        </pc:sldMkLst>
      </pc:sldChg>
      <pc:sldChg chg="ord">
        <pc:chgData name="Solal Pirelli" userId="584f3c02d4d36311" providerId="LiveId" clId="{221C8E22-BF72-428E-B96E-8261F1346FAB}" dt="2025-10-21T11:22:08.496" v="111"/>
        <pc:sldMkLst>
          <pc:docMk/>
          <pc:sldMk cId="3603526880" sldId="272"/>
        </pc:sldMkLst>
      </pc:sldChg>
      <pc:sldChg chg="addSp delSp modSp mod ord modAnim">
        <pc:chgData name="Solal Pirelli" userId="584f3c02d4d36311" providerId="LiveId" clId="{221C8E22-BF72-428E-B96E-8261F1346FAB}" dt="2025-11-14T15:40:29.115" v="15705" actId="6549"/>
        <pc:sldMkLst>
          <pc:docMk/>
          <pc:sldMk cId="2547376069" sldId="275"/>
        </pc:sldMkLst>
        <pc:spChg chg="mod">
          <ac:chgData name="Solal Pirelli" userId="584f3c02d4d36311" providerId="LiveId" clId="{221C8E22-BF72-428E-B96E-8261F1346FAB}" dt="2025-11-14T15:40:29.115" v="15705" actId="6549"/>
          <ac:spMkLst>
            <pc:docMk/>
            <pc:sldMk cId="2547376069" sldId="275"/>
            <ac:spMk id="2" creationId="{2C6143B0-49FA-D1FA-1942-C7B74C338E66}"/>
          </ac:spMkLst>
        </pc:spChg>
        <pc:spChg chg="mod topLvl">
          <ac:chgData name="Solal Pirelli" userId="584f3c02d4d36311" providerId="LiveId" clId="{221C8E22-BF72-428E-B96E-8261F1346FAB}" dt="2025-10-21T11:32:39.823" v="431" actId="207"/>
          <ac:spMkLst>
            <pc:docMk/>
            <pc:sldMk cId="2547376069" sldId="275"/>
            <ac:spMk id="6" creationId="{A1759604-1A32-98B6-A354-F36DB974EE6A}"/>
          </ac:spMkLst>
        </pc:spChg>
        <pc:spChg chg="mod topLvl">
          <ac:chgData name="Solal Pirelli" userId="584f3c02d4d36311" providerId="LiveId" clId="{221C8E22-BF72-428E-B96E-8261F1346FAB}" dt="2025-10-21T11:32:39.823" v="431" actId="207"/>
          <ac:spMkLst>
            <pc:docMk/>
            <pc:sldMk cId="2547376069" sldId="275"/>
            <ac:spMk id="7" creationId="{C18C3381-D777-DF3D-615A-6D3E7AE5195E}"/>
          </ac:spMkLst>
        </pc:spChg>
        <pc:spChg chg="mod topLvl">
          <ac:chgData name="Solal Pirelli" userId="584f3c02d4d36311" providerId="LiveId" clId="{221C8E22-BF72-428E-B96E-8261F1346FAB}" dt="2025-10-21T11:32:39.823" v="431" actId="207"/>
          <ac:spMkLst>
            <pc:docMk/>
            <pc:sldMk cId="2547376069" sldId="275"/>
            <ac:spMk id="8" creationId="{7D0DE554-3DD9-C5CF-415E-553C9061006E}"/>
          </ac:spMkLst>
        </pc:spChg>
        <pc:spChg chg="mod topLvl">
          <ac:chgData name="Solal Pirelli" userId="584f3c02d4d36311" providerId="LiveId" clId="{221C8E22-BF72-428E-B96E-8261F1346FAB}" dt="2025-10-21T11:32:39.823" v="431" actId="207"/>
          <ac:spMkLst>
            <pc:docMk/>
            <pc:sldMk cId="2547376069" sldId="275"/>
            <ac:spMk id="9" creationId="{7F1A5F1B-BD76-F23F-754C-F87B65452F31}"/>
          </ac:spMkLst>
        </pc:spChg>
        <pc:spChg chg="mod topLvl">
          <ac:chgData name="Solal Pirelli" userId="584f3c02d4d36311" providerId="LiveId" clId="{221C8E22-BF72-428E-B96E-8261F1346FAB}" dt="2025-10-21T11:32:39.823" v="431" actId="207"/>
          <ac:spMkLst>
            <pc:docMk/>
            <pc:sldMk cId="2547376069" sldId="275"/>
            <ac:spMk id="10" creationId="{A181001D-3A5F-0844-F238-69B42DFB3C91}"/>
          </ac:spMkLst>
        </pc:spChg>
        <pc:grpChg chg="add mod">
          <ac:chgData name="Solal Pirelli" userId="584f3c02d4d36311" providerId="LiveId" clId="{221C8E22-BF72-428E-B96E-8261F1346FAB}" dt="2025-10-21T11:36:17.089" v="463" actId="164"/>
          <ac:grpSpMkLst>
            <pc:docMk/>
            <pc:sldMk cId="2547376069" sldId="275"/>
            <ac:grpSpMk id="16" creationId="{7CC08C87-1F3B-1F73-2516-A5109116FC05}"/>
          </ac:grpSpMkLst>
        </pc:grpChg>
        <pc:picChg chg="add mod">
          <ac:chgData name="Solal Pirelli" userId="584f3c02d4d36311" providerId="LiveId" clId="{221C8E22-BF72-428E-B96E-8261F1346FAB}" dt="2025-10-21T11:36:48.509" v="467" actId="207"/>
          <ac:picMkLst>
            <pc:docMk/>
            <pc:sldMk cId="2547376069" sldId="275"/>
            <ac:picMk id="13" creationId="{190BE1DA-3E39-D1CA-ADFD-08D3A76B8C77}"/>
          </ac:picMkLst>
        </pc:picChg>
        <pc:picChg chg="add mod">
          <ac:chgData name="Solal Pirelli" userId="584f3c02d4d36311" providerId="LiveId" clId="{221C8E22-BF72-428E-B96E-8261F1346FAB}" dt="2025-10-21T11:36:17.089" v="463" actId="164"/>
          <ac:picMkLst>
            <pc:docMk/>
            <pc:sldMk cId="2547376069" sldId="275"/>
            <ac:picMk id="14" creationId="{4F8A069A-87AB-96EB-EC28-66438620CC80}"/>
          </ac:picMkLst>
        </pc:picChg>
        <pc:picChg chg="add mod">
          <ac:chgData name="Solal Pirelli" userId="584f3c02d4d36311" providerId="LiveId" clId="{221C8E22-BF72-428E-B96E-8261F1346FAB}" dt="2025-10-21T11:36:41.760" v="466" actId="207"/>
          <ac:picMkLst>
            <pc:docMk/>
            <pc:sldMk cId="2547376069" sldId="275"/>
            <ac:picMk id="15" creationId="{B3321593-CD4B-6964-54A6-247541AEE576}"/>
          </ac:picMkLst>
        </pc:picChg>
      </pc:sldChg>
      <pc:sldChg chg="modSp mod ord modAnim">
        <pc:chgData name="Solal Pirelli" userId="584f3c02d4d36311" providerId="LiveId" clId="{221C8E22-BF72-428E-B96E-8261F1346FAB}" dt="2025-11-14T15:38:14.745" v="15416" actId="313"/>
        <pc:sldMkLst>
          <pc:docMk/>
          <pc:sldMk cId="3610867063" sldId="276"/>
        </pc:sldMkLst>
        <pc:spChg chg="mod">
          <ac:chgData name="Solal Pirelli" userId="584f3c02d4d36311" providerId="LiveId" clId="{221C8E22-BF72-428E-B96E-8261F1346FAB}" dt="2025-11-14T15:38:14.745" v="15416" actId="313"/>
          <ac:spMkLst>
            <pc:docMk/>
            <pc:sldMk cId="3610867063" sldId="276"/>
            <ac:spMk id="2" creationId="{62A3321A-2B9F-8570-C775-2B38196110CE}"/>
          </ac:spMkLst>
        </pc:spChg>
      </pc:sldChg>
      <pc:sldChg chg="modSp mod ord">
        <pc:chgData name="Solal Pirelli" userId="584f3c02d4d36311" providerId="LiveId" clId="{221C8E22-BF72-428E-B96E-8261F1346FAB}" dt="2025-11-14T15:38:48.060" v="15531" actId="20577"/>
        <pc:sldMkLst>
          <pc:docMk/>
          <pc:sldMk cId="3546596107" sldId="277"/>
        </pc:sldMkLst>
        <pc:spChg chg="mod">
          <ac:chgData name="Solal Pirelli" userId="584f3c02d4d36311" providerId="LiveId" clId="{221C8E22-BF72-428E-B96E-8261F1346FAB}" dt="2025-11-14T15:38:48.060" v="15531" actId="20577"/>
          <ac:spMkLst>
            <pc:docMk/>
            <pc:sldMk cId="3546596107" sldId="277"/>
            <ac:spMk id="2" creationId="{820C9E83-2970-1898-E364-80CE4B3A9E23}"/>
          </ac:spMkLst>
        </pc:spChg>
      </pc:sldChg>
      <pc:sldChg chg="addSp modSp mod modAnim">
        <pc:chgData name="Solal Pirelli" userId="584f3c02d4d36311" providerId="LiveId" clId="{221C8E22-BF72-428E-B96E-8261F1346FAB}" dt="2025-11-14T15:40:33.862" v="15715" actId="20577"/>
        <pc:sldMkLst>
          <pc:docMk/>
          <pc:sldMk cId="4133448651" sldId="278"/>
        </pc:sldMkLst>
        <pc:spChg chg="mod">
          <ac:chgData name="Solal Pirelli" userId="584f3c02d4d36311" providerId="LiveId" clId="{221C8E22-BF72-428E-B96E-8261F1346FAB}" dt="2025-11-14T15:40:33.862" v="15715" actId="20577"/>
          <ac:spMkLst>
            <pc:docMk/>
            <pc:sldMk cId="4133448651" sldId="278"/>
            <ac:spMk id="2" creationId="{7E6D0A89-663E-DE38-EB46-80037151E884}"/>
          </ac:spMkLst>
        </pc:spChg>
        <pc:spChg chg="mod">
          <ac:chgData name="Solal Pirelli" userId="584f3c02d4d36311" providerId="LiveId" clId="{221C8E22-BF72-428E-B96E-8261F1346FAB}" dt="2025-10-21T11:37:54.437" v="529" actId="255"/>
          <ac:spMkLst>
            <pc:docMk/>
            <pc:sldMk cId="4133448651" sldId="278"/>
            <ac:spMk id="6" creationId="{A68E5634-0FCE-0333-CFB1-D020801F184C}"/>
          </ac:spMkLst>
        </pc:spChg>
        <pc:spChg chg="mod">
          <ac:chgData name="Solal Pirelli" userId="584f3c02d4d36311" providerId="LiveId" clId="{221C8E22-BF72-428E-B96E-8261F1346FAB}" dt="2025-10-21T11:37:54.437" v="529" actId="255"/>
          <ac:spMkLst>
            <pc:docMk/>
            <pc:sldMk cId="4133448651" sldId="278"/>
            <ac:spMk id="7" creationId="{45535294-C9DB-883B-8D7D-5D4BBFA98AB9}"/>
          </ac:spMkLst>
        </pc:spChg>
        <pc:spChg chg="mod">
          <ac:chgData name="Solal Pirelli" userId="584f3c02d4d36311" providerId="LiveId" clId="{221C8E22-BF72-428E-B96E-8261F1346FAB}" dt="2025-10-21T11:37:54.437" v="529" actId="255"/>
          <ac:spMkLst>
            <pc:docMk/>
            <pc:sldMk cId="4133448651" sldId="278"/>
            <ac:spMk id="8" creationId="{DB8243CB-C2DE-9A5F-CED4-462F8F487A4C}"/>
          </ac:spMkLst>
        </pc:spChg>
        <pc:spChg chg="mod">
          <ac:chgData name="Solal Pirelli" userId="584f3c02d4d36311" providerId="LiveId" clId="{221C8E22-BF72-428E-B96E-8261F1346FAB}" dt="2025-10-21T11:37:54.437" v="529" actId="255"/>
          <ac:spMkLst>
            <pc:docMk/>
            <pc:sldMk cId="4133448651" sldId="278"/>
            <ac:spMk id="9" creationId="{89B3F0AD-489C-660E-D56F-72CF0904C76D}"/>
          </ac:spMkLst>
        </pc:spChg>
        <pc:spChg chg="mod">
          <ac:chgData name="Solal Pirelli" userId="584f3c02d4d36311" providerId="LiveId" clId="{221C8E22-BF72-428E-B96E-8261F1346FAB}" dt="2025-10-21T11:38:02.238" v="531" actId="14100"/>
          <ac:spMkLst>
            <pc:docMk/>
            <pc:sldMk cId="4133448651" sldId="278"/>
            <ac:spMk id="10" creationId="{5D7515E4-C4DB-B3DD-99BE-9E75CF4D65CC}"/>
          </ac:spMkLst>
        </pc:spChg>
        <pc:spChg chg="mod">
          <ac:chgData name="Solal Pirelli" userId="584f3c02d4d36311" providerId="LiveId" clId="{221C8E22-BF72-428E-B96E-8261F1346FAB}" dt="2025-10-21T11:38:00.003" v="530" actId="14100"/>
          <ac:spMkLst>
            <pc:docMk/>
            <pc:sldMk cId="4133448651" sldId="278"/>
            <ac:spMk id="11" creationId="{D5131DD3-468B-E8B3-4AE7-2F2AA34FDE49}"/>
          </ac:spMkLst>
        </pc:spChg>
        <pc:spChg chg="mod">
          <ac:chgData name="Solal Pirelli" userId="584f3c02d4d36311" providerId="LiveId" clId="{221C8E22-BF72-428E-B96E-8261F1346FAB}" dt="2025-10-21T11:38:05.890" v="533" actId="1076"/>
          <ac:spMkLst>
            <pc:docMk/>
            <pc:sldMk cId="4133448651" sldId="278"/>
            <ac:spMk id="12" creationId="{3589E693-DC7F-E450-5715-6D2F9DD7E7B8}"/>
          </ac:spMkLst>
        </pc:spChg>
        <pc:picChg chg="add mod">
          <ac:chgData name="Solal Pirelli" userId="584f3c02d4d36311" providerId="LiveId" clId="{221C8E22-BF72-428E-B96E-8261F1346FAB}" dt="2025-10-21T12:00:04.958" v="587" actId="1076"/>
          <ac:picMkLst>
            <pc:docMk/>
            <pc:sldMk cId="4133448651" sldId="278"/>
            <ac:picMk id="3" creationId="{DD9D6392-0482-B856-BC7E-25051C838CE7}"/>
          </ac:picMkLst>
        </pc:picChg>
        <pc:picChg chg="add mod">
          <ac:chgData name="Solal Pirelli" userId="584f3c02d4d36311" providerId="LiveId" clId="{221C8E22-BF72-428E-B96E-8261F1346FAB}" dt="2025-10-21T12:00:13.327" v="590" actId="1076"/>
          <ac:picMkLst>
            <pc:docMk/>
            <pc:sldMk cId="4133448651" sldId="278"/>
            <ac:picMk id="5" creationId="{FC472087-BFE3-27D4-8131-9CCF1518AFAD}"/>
          </ac:picMkLst>
        </pc:picChg>
      </pc:sldChg>
      <pc:sldChg chg="modSp mod">
        <pc:chgData name="Solal Pirelli" userId="584f3c02d4d36311" providerId="LiveId" clId="{221C8E22-BF72-428E-B96E-8261F1346FAB}" dt="2025-10-21T11:39:12.243" v="551" actId="1076"/>
        <pc:sldMkLst>
          <pc:docMk/>
          <pc:sldMk cId="2942175330" sldId="279"/>
        </pc:sldMkLst>
        <pc:spChg chg="mod">
          <ac:chgData name="Solal Pirelli" userId="584f3c02d4d36311" providerId="LiveId" clId="{221C8E22-BF72-428E-B96E-8261F1346FAB}" dt="2025-10-21T11:37:23.833" v="523" actId="20577"/>
          <ac:spMkLst>
            <pc:docMk/>
            <pc:sldMk cId="2942175330" sldId="279"/>
            <ac:spMk id="2" creationId="{1082C18F-A065-596F-A38D-989D055C2395}"/>
          </ac:spMkLst>
        </pc:spChg>
        <pc:spChg chg="mod">
          <ac:chgData name="Solal Pirelli" userId="584f3c02d4d36311" providerId="LiveId" clId="{221C8E22-BF72-428E-B96E-8261F1346FAB}" dt="2025-10-21T11:37:34.549" v="524" actId="403"/>
          <ac:spMkLst>
            <pc:docMk/>
            <pc:sldMk cId="2942175330" sldId="279"/>
            <ac:spMk id="6" creationId="{79F8614D-18DA-F040-D69C-8BE2D91EB2AF}"/>
          </ac:spMkLst>
        </pc:spChg>
        <pc:spChg chg="mod">
          <ac:chgData name="Solal Pirelli" userId="584f3c02d4d36311" providerId="LiveId" clId="{221C8E22-BF72-428E-B96E-8261F1346FAB}" dt="2025-10-21T11:37:37.572" v="525" actId="403"/>
          <ac:spMkLst>
            <pc:docMk/>
            <pc:sldMk cId="2942175330" sldId="279"/>
            <ac:spMk id="7" creationId="{BF41DD72-179F-DD10-C6D8-F5C7FCDAE65B}"/>
          </ac:spMkLst>
        </pc:spChg>
        <pc:spChg chg="mod">
          <ac:chgData name="Solal Pirelli" userId="584f3c02d4d36311" providerId="LiveId" clId="{221C8E22-BF72-428E-B96E-8261F1346FAB}" dt="2025-10-21T11:37:39.829" v="526" actId="403"/>
          <ac:spMkLst>
            <pc:docMk/>
            <pc:sldMk cId="2942175330" sldId="279"/>
            <ac:spMk id="8" creationId="{B19790D6-8281-2B25-C2B8-2EC88E48E012}"/>
          </ac:spMkLst>
        </pc:spChg>
        <pc:spChg chg="mod">
          <ac:chgData name="Solal Pirelli" userId="584f3c02d4d36311" providerId="LiveId" clId="{221C8E22-BF72-428E-B96E-8261F1346FAB}" dt="2025-10-21T11:37:42.465" v="527" actId="403"/>
          <ac:spMkLst>
            <pc:docMk/>
            <pc:sldMk cId="2942175330" sldId="279"/>
            <ac:spMk id="9" creationId="{74C77D2D-D498-9FEF-1D95-04DA181466B5}"/>
          </ac:spMkLst>
        </pc:spChg>
        <pc:spChg chg="mod">
          <ac:chgData name="Solal Pirelli" userId="584f3c02d4d36311" providerId="LiveId" clId="{221C8E22-BF72-428E-B96E-8261F1346FAB}" dt="2025-10-21T11:37:45.146" v="528" actId="403"/>
          <ac:spMkLst>
            <pc:docMk/>
            <pc:sldMk cId="2942175330" sldId="279"/>
            <ac:spMk id="10" creationId="{E38F98D6-67CC-9FAE-C91A-465B6550A023}"/>
          </ac:spMkLst>
        </pc:spChg>
        <pc:grpChg chg="mod">
          <ac:chgData name="Solal Pirelli" userId="584f3c02d4d36311" providerId="LiveId" clId="{221C8E22-BF72-428E-B96E-8261F1346FAB}" dt="2025-10-21T11:39:12.243" v="551" actId="1076"/>
          <ac:grpSpMkLst>
            <pc:docMk/>
            <pc:sldMk cId="2942175330" sldId="279"/>
            <ac:grpSpMk id="15" creationId="{90C5DA48-6A0E-6C2F-9D90-52107FEBDEF9}"/>
          </ac:grpSpMkLst>
        </pc:grpChg>
      </pc:sldChg>
      <pc:sldChg chg="modSp mod ord">
        <pc:chgData name="Solal Pirelli" userId="584f3c02d4d36311" providerId="LiveId" clId="{221C8E22-BF72-428E-B96E-8261F1346FAB}" dt="2025-11-14T15:38:35.288" v="15489" actId="1036"/>
        <pc:sldMkLst>
          <pc:docMk/>
          <pc:sldMk cId="3249219567" sldId="280"/>
        </pc:sldMkLst>
        <pc:spChg chg="mod">
          <ac:chgData name="Solal Pirelli" userId="584f3c02d4d36311" providerId="LiveId" clId="{221C8E22-BF72-428E-B96E-8261F1346FAB}" dt="2025-11-14T15:38:19.259" v="15429" actId="20577"/>
          <ac:spMkLst>
            <pc:docMk/>
            <pc:sldMk cId="3249219567" sldId="280"/>
            <ac:spMk id="2" creationId="{02799ACB-4923-9DD4-7AD3-39915CC1BC57}"/>
          </ac:spMkLst>
        </pc:spChg>
        <pc:spChg chg="mod">
          <ac:chgData name="Solal Pirelli" userId="584f3c02d4d36311" providerId="LiveId" clId="{221C8E22-BF72-428E-B96E-8261F1346FAB}" dt="2025-10-22T14:02:16.709" v="1656" actId="1076"/>
          <ac:spMkLst>
            <pc:docMk/>
            <pc:sldMk cId="3249219567" sldId="280"/>
            <ac:spMk id="4" creationId="{4A9D9FBB-0FB6-EB9F-AD7E-E05204EB1CF2}"/>
          </ac:spMkLst>
        </pc:spChg>
        <pc:spChg chg="mod">
          <ac:chgData name="Solal Pirelli" userId="584f3c02d4d36311" providerId="LiveId" clId="{221C8E22-BF72-428E-B96E-8261F1346FAB}" dt="2025-11-14T15:38:31.313" v="15466" actId="20577"/>
          <ac:spMkLst>
            <pc:docMk/>
            <pc:sldMk cId="3249219567" sldId="280"/>
            <ac:spMk id="8" creationId="{39444B37-7F42-3394-E48C-D01725477121}"/>
          </ac:spMkLst>
        </pc:spChg>
        <pc:spChg chg="mod">
          <ac:chgData name="Solal Pirelli" userId="584f3c02d4d36311" providerId="LiveId" clId="{221C8E22-BF72-428E-B96E-8261F1346FAB}" dt="2025-11-14T15:38:35.288" v="15489" actId="1036"/>
          <ac:spMkLst>
            <pc:docMk/>
            <pc:sldMk cId="3249219567" sldId="280"/>
            <ac:spMk id="10" creationId="{504C48F0-7408-F9C8-4276-4A531A758FA6}"/>
          </ac:spMkLst>
        </pc:spChg>
        <pc:spChg chg="mod">
          <ac:chgData name="Solal Pirelli" userId="584f3c02d4d36311" providerId="LiveId" clId="{221C8E22-BF72-428E-B96E-8261F1346FAB}" dt="2025-10-21T11:31:27.313" v="423" actId="403"/>
          <ac:spMkLst>
            <pc:docMk/>
            <pc:sldMk cId="3249219567" sldId="280"/>
            <ac:spMk id="11" creationId="{9BADF15C-74DE-5686-6B69-BF9BE3C3E9EA}"/>
          </ac:spMkLst>
        </pc:spChg>
      </pc:sldChg>
      <pc:sldChg chg="addSp delSp modSp add mod modAnim">
        <pc:chgData name="Solal Pirelli" userId="584f3c02d4d36311" providerId="LiveId" clId="{221C8E22-BF72-428E-B96E-8261F1346FAB}" dt="2025-10-21T11:18:08.296" v="25"/>
        <pc:sldMkLst>
          <pc:docMk/>
          <pc:sldMk cId="3463588520" sldId="281"/>
        </pc:sldMkLst>
        <pc:grpChg chg="add mod">
          <ac:chgData name="Solal Pirelli" userId="584f3c02d4d36311" providerId="LiveId" clId="{221C8E22-BF72-428E-B96E-8261F1346FAB}" dt="2025-10-21T11:18:03.722" v="24" actId="164"/>
          <ac:grpSpMkLst>
            <pc:docMk/>
            <pc:sldMk cId="3463588520" sldId="281"/>
            <ac:grpSpMk id="23" creationId="{8B8F24D5-FDCE-770B-68F3-08A664836242}"/>
          </ac:grpSpMkLst>
        </pc:grpChg>
        <pc:picChg chg="add mod">
          <ac:chgData name="Solal Pirelli" userId="584f3c02d4d36311" providerId="LiveId" clId="{221C8E22-BF72-428E-B96E-8261F1346FAB}" dt="2025-10-21T11:18:03.722" v="24" actId="164"/>
          <ac:picMkLst>
            <pc:docMk/>
            <pc:sldMk cId="3463588520" sldId="281"/>
            <ac:picMk id="3" creationId="{A6E1C1C4-9017-B4F1-FDC6-CF628B0076A6}"/>
          </ac:picMkLst>
        </pc:picChg>
        <pc:picChg chg="mod">
          <ac:chgData name="Solal Pirelli" userId="584f3c02d4d36311" providerId="LiveId" clId="{221C8E22-BF72-428E-B96E-8261F1346FAB}" dt="2025-10-21T11:16:42.253" v="6" actId="14826"/>
          <ac:picMkLst>
            <pc:docMk/>
            <pc:sldMk cId="3463588520" sldId="281"/>
            <ac:picMk id="5" creationId="{EE1C90D0-66BD-A8A2-483C-888D4259FB56}"/>
          </ac:picMkLst>
        </pc:picChg>
        <pc:picChg chg="mod topLvl">
          <ac:chgData name="Solal Pirelli" userId="584f3c02d4d36311" providerId="LiveId" clId="{221C8E22-BF72-428E-B96E-8261F1346FAB}" dt="2025-10-21T11:16:14.847" v="4" actId="165"/>
          <ac:picMkLst>
            <pc:docMk/>
            <pc:sldMk cId="3463588520" sldId="281"/>
            <ac:picMk id="9" creationId="{402CEC04-66B8-1F26-8DE6-71C9C332FDE7}"/>
          </ac:picMkLst>
        </pc:picChg>
        <pc:picChg chg="mod topLvl">
          <ac:chgData name="Solal Pirelli" userId="584f3c02d4d36311" providerId="LiveId" clId="{221C8E22-BF72-428E-B96E-8261F1346FAB}" dt="2025-10-21T11:16:14.847" v="4" actId="165"/>
          <ac:picMkLst>
            <pc:docMk/>
            <pc:sldMk cId="3463588520" sldId="281"/>
            <ac:picMk id="10" creationId="{D4FE50F3-CA0E-1410-4A1B-A486F9D80A7C}"/>
          </ac:picMkLst>
        </pc:picChg>
        <pc:picChg chg="mod topLvl">
          <ac:chgData name="Solal Pirelli" userId="584f3c02d4d36311" providerId="LiveId" clId="{221C8E22-BF72-428E-B96E-8261F1346FAB}" dt="2025-10-21T11:16:14.847" v="4" actId="165"/>
          <ac:picMkLst>
            <pc:docMk/>
            <pc:sldMk cId="3463588520" sldId="281"/>
            <ac:picMk id="13" creationId="{40389D91-D088-B776-A866-070BBDA86B94}"/>
          </ac:picMkLst>
        </pc:picChg>
        <pc:cxnChg chg="add mod">
          <ac:chgData name="Solal Pirelli" userId="584f3c02d4d36311" providerId="LiveId" clId="{221C8E22-BF72-428E-B96E-8261F1346FAB}" dt="2025-10-21T11:17:41.972" v="14" actId="1582"/>
          <ac:cxnSpMkLst>
            <pc:docMk/>
            <pc:sldMk cId="3463588520" sldId="281"/>
            <ac:cxnSpMk id="14" creationId="{D52B2C78-FCB2-B193-FB6F-A573B8B96822}"/>
          </ac:cxnSpMkLst>
        </pc:cxnChg>
        <pc:cxnChg chg="add mod">
          <ac:chgData name="Solal Pirelli" userId="584f3c02d4d36311" providerId="LiveId" clId="{221C8E22-BF72-428E-B96E-8261F1346FAB}" dt="2025-10-21T11:17:46.931" v="17" actId="14100"/>
          <ac:cxnSpMkLst>
            <pc:docMk/>
            <pc:sldMk cId="3463588520" sldId="281"/>
            <ac:cxnSpMk id="15" creationId="{12F44275-2AD0-CD88-9E2A-2716EF4E8DAB}"/>
          </ac:cxnSpMkLst>
        </pc:cxnChg>
        <pc:cxnChg chg="add mod">
          <ac:chgData name="Solal Pirelli" userId="584f3c02d4d36311" providerId="LiveId" clId="{221C8E22-BF72-428E-B96E-8261F1346FAB}" dt="2025-10-21T11:17:51.386" v="19" actId="14100"/>
          <ac:cxnSpMkLst>
            <pc:docMk/>
            <pc:sldMk cId="3463588520" sldId="281"/>
            <ac:cxnSpMk id="18" creationId="{2D17830B-6077-4EF9-1086-658F481F9915}"/>
          </ac:cxnSpMkLst>
        </pc:cxnChg>
        <pc:cxnChg chg="add mod">
          <ac:chgData name="Solal Pirelli" userId="584f3c02d4d36311" providerId="LiveId" clId="{221C8E22-BF72-428E-B96E-8261F1346FAB}" dt="2025-10-21T11:18:03.722" v="24" actId="164"/>
          <ac:cxnSpMkLst>
            <pc:docMk/>
            <pc:sldMk cId="3463588520" sldId="281"/>
            <ac:cxnSpMk id="20" creationId="{5FD98DB5-83BD-C08F-1B6B-373CD1656705}"/>
          </ac:cxnSpMkLst>
        </pc:cxnChg>
      </pc:sldChg>
      <pc:sldChg chg="addSp delSp modSp add mod">
        <pc:chgData name="Solal Pirelli" userId="584f3c02d4d36311" providerId="LiveId" clId="{221C8E22-BF72-428E-B96E-8261F1346FAB}" dt="2025-11-14T15:39:06.981" v="15545" actId="20577"/>
        <pc:sldMkLst>
          <pc:docMk/>
          <pc:sldMk cId="3036189711" sldId="282"/>
        </pc:sldMkLst>
        <pc:spChg chg="mod">
          <ac:chgData name="Solal Pirelli" userId="584f3c02d4d36311" providerId="LiveId" clId="{221C8E22-BF72-428E-B96E-8261F1346FAB}" dt="2025-11-14T15:39:06.981" v="15545" actId="20577"/>
          <ac:spMkLst>
            <pc:docMk/>
            <pc:sldMk cId="3036189711" sldId="282"/>
            <ac:spMk id="2" creationId="{B954DCCE-C53B-E53F-0BEA-08D64051F762}"/>
          </ac:spMkLst>
        </pc:spChg>
        <pc:picChg chg="add mod">
          <ac:chgData name="Solal Pirelli" userId="584f3c02d4d36311" providerId="LiveId" clId="{221C8E22-BF72-428E-B96E-8261F1346FAB}" dt="2025-10-21T11:25:29.498" v="254" actId="12789"/>
          <ac:picMkLst>
            <pc:docMk/>
            <pc:sldMk cId="3036189711" sldId="282"/>
            <ac:picMk id="5" creationId="{7702418F-D32F-30B7-2B4D-42ED7EC8FD03}"/>
          </ac:picMkLst>
        </pc:picChg>
        <pc:picChg chg="mod">
          <ac:chgData name="Solal Pirelli" userId="584f3c02d4d36311" providerId="LiveId" clId="{221C8E22-BF72-428E-B96E-8261F1346FAB}" dt="2025-10-21T11:25:09.414" v="250" actId="1038"/>
          <ac:picMkLst>
            <pc:docMk/>
            <pc:sldMk cId="3036189711" sldId="282"/>
            <ac:picMk id="6" creationId="{4372E4E0-03D5-6508-9B98-58535A1E685D}"/>
          </ac:picMkLst>
        </pc:picChg>
        <pc:picChg chg="add mod">
          <ac:chgData name="Solal Pirelli" userId="584f3c02d4d36311" providerId="LiveId" clId="{221C8E22-BF72-428E-B96E-8261F1346FAB}" dt="2025-10-21T11:25:29.498" v="254" actId="12789"/>
          <ac:picMkLst>
            <pc:docMk/>
            <pc:sldMk cId="3036189711" sldId="282"/>
            <ac:picMk id="17" creationId="{359CB9FC-8495-7BA0-6884-97812C627533}"/>
          </ac:picMkLst>
        </pc:picChg>
        <pc:picChg chg="add mod">
          <ac:chgData name="Solal Pirelli" userId="584f3c02d4d36311" providerId="LiveId" clId="{221C8E22-BF72-428E-B96E-8261F1346FAB}" dt="2025-10-21T11:25:29.498" v="254" actId="12789"/>
          <ac:picMkLst>
            <pc:docMk/>
            <pc:sldMk cId="3036189711" sldId="282"/>
            <ac:picMk id="20" creationId="{3639E136-DA79-A4CC-A36D-24692D3E3B12}"/>
          </ac:picMkLst>
        </pc:picChg>
        <pc:picChg chg="add mod">
          <ac:chgData name="Solal Pirelli" userId="584f3c02d4d36311" providerId="LiveId" clId="{221C8E22-BF72-428E-B96E-8261F1346FAB}" dt="2025-10-21T11:25:29.498" v="254" actId="12789"/>
          <ac:picMkLst>
            <pc:docMk/>
            <pc:sldMk cId="3036189711" sldId="282"/>
            <ac:picMk id="21" creationId="{7A74BEA4-54B1-3579-65B5-AA750617F721}"/>
          </ac:picMkLst>
        </pc:picChg>
        <pc:picChg chg="add mod">
          <ac:chgData name="Solal Pirelli" userId="584f3c02d4d36311" providerId="LiveId" clId="{221C8E22-BF72-428E-B96E-8261F1346FAB}" dt="2025-10-21T11:25:29.498" v="254" actId="12789"/>
          <ac:picMkLst>
            <pc:docMk/>
            <pc:sldMk cId="3036189711" sldId="282"/>
            <ac:picMk id="22" creationId="{B09588E0-BA6F-429D-E80F-5DE99AE712B5}"/>
          </ac:picMkLst>
        </pc:picChg>
        <pc:picChg chg="add mod">
          <ac:chgData name="Solal Pirelli" userId="584f3c02d4d36311" providerId="LiveId" clId="{221C8E22-BF72-428E-B96E-8261F1346FAB}" dt="2025-10-21T11:25:29.498" v="254" actId="12789"/>
          <ac:picMkLst>
            <pc:docMk/>
            <pc:sldMk cId="3036189711" sldId="282"/>
            <ac:picMk id="23" creationId="{F8E85FF3-EEC2-EA94-37BE-096AC939EA44}"/>
          </ac:picMkLst>
        </pc:picChg>
        <pc:picChg chg="add mod">
          <ac:chgData name="Solal Pirelli" userId="584f3c02d4d36311" providerId="LiveId" clId="{221C8E22-BF72-428E-B96E-8261F1346FAB}" dt="2025-10-21T11:25:29.498" v="254" actId="12789"/>
          <ac:picMkLst>
            <pc:docMk/>
            <pc:sldMk cId="3036189711" sldId="282"/>
            <ac:picMk id="24" creationId="{D2382848-5F6E-45E3-A8E3-EDFC67B33EAB}"/>
          </ac:picMkLst>
        </pc:picChg>
      </pc:sldChg>
      <pc:sldChg chg="addSp delSp modSp add mod">
        <pc:chgData name="Solal Pirelli" userId="584f3c02d4d36311" providerId="LiveId" clId="{221C8E22-BF72-428E-B96E-8261F1346FAB}" dt="2025-11-14T15:39:30.864" v="15571" actId="167"/>
        <pc:sldMkLst>
          <pc:docMk/>
          <pc:sldMk cId="3716422926" sldId="284"/>
        </pc:sldMkLst>
        <pc:spChg chg="mod">
          <ac:chgData name="Solal Pirelli" userId="584f3c02d4d36311" providerId="LiveId" clId="{221C8E22-BF72-428E-B96E-8261F1346FAB}" dt="2025-11-14T15:39:26.409" v="15570" actId="20577"/>
          <ac:spMkLst>
            <pc:docMk/>
            <pc:sldMk cId="3716422926" sldId="284"/>
            <ac:spMk id="2" creationId="{4E2FC1FF-425E-0614-BF01-AA1BC5F1961B}"/>
          </ac:spMkLst>
        </pc:spChg>
        <pc:picChg chg="add mod">
          <ac:chgData name="Solal Pirelli" userId="584f3c02d4d36311" providerId="LiveId" clId="{221C8E22-BF72-428E-B96E-8261F1346FAB}" dt="2025-10-21T11:27:54.816" v="340" actId="571"/>
          <ac:picMkLst>
            <pc:docMk/>
            <pc:sldMk cId="3716422926" sldId="284"/>
            <ac:picMk id="33" creationId="{8D8BF8DD-34B6-C37B-69AB-E345F49FB1EC}"/>
          </ac:picMkLst>
        </pc:picChg>
        <pc:picChg chg="add mod">
          <ac:chgData name="Solal Pirelli" userId="584f3c02d4d36311" providerId="LiveId" clId="{221C8E22-BF72-428E-B96E-8261F1346FAB}" dt="2025-10-21T11:27:54.816" v="340" actId="571"/>
          <ac:picMkLst>
            <pc:docMk/>
            <pc:sldMk cId="3716422926" sldId="284"/>
            <ac:picMk id="34" creationId="{72E9136A-40AA-C40E-7227-B2D22E956EC0}"/>
          </ac:picMkLst>
        </pc:picChg>
        <pc:cxnChg chg="add mod">
          <ac:chgData name="Solal Pirelli" userId="584f3c02d4d36311" providerId="LiveId" clId="{221C8E22-BF72-428E-B96E-8261F1346FAB}" dt="2025-10-21T11:25:50.572" v="272" actId="208"/>
          <ac:cxnSpMkLst>
            <pc:docMk/>
            <pc:sldMk cId="3716422926" sldId="284"/>
            <ac:cxnSpMk id="7" creationId="{B324D949-91A4-9BBF-6E20-D153284A9B99}"/>
          </ac:cxnSpMkLst>
        </pc:cxnChg>
        <pc:cxnChg chg="add mod">
          <ac:chgData name="Solal Pirelli" userId="584f3c02d4d36311" providerId="LiveId" clId="{221C8E22-BF72-428E-B96E-8261F1346FAB}" dt="2025-10-21T11:26:00.474" v="277" actId="208"/>
          <ac:cxnSpMkLst>
            <pc:docMk/>
            <pc:sldMk cId="3716422926" sldId="284"/>
            <ac:cxnSpMk id="8" creationId="{0E583026-3819-A3A9-2B4B-29FC176303F9}"/>
          </ac:cxnSpMkLst>
        </pc:cxnChg>
        <pc:cxnChg chg="add mod">
          <ac:chgData name="Solal Pirelli" userId="584f3c02d4d36311" providerId="LiveId" clId="{221C8E22-BF72-428E-B96E-8261F1346FAB}" dt="2025-10-21T11:26:08.708" v="282" actId="208"/>
          <ac:cxnSpMkLst>
            <pc:docMk/>
            <pc:sldMk cId="3716422926" sldId="284"/>
            <ac:cxnSpMk id="12" creationId="{10D4B09E-5D54-F72C-9954-08B080B44DEA}"/>
          </ac:cxnSpMkLst>
        </pc:cxnChg>
        <pc:cxnChg chg="add mod">
          <ac:chgData name="Solal Pirelli" userId="584f3c02d4d36311" providerId="LiveId" clId="{221C8E22-BF72-428E-B96E-8261F1346FAB}" dt="2025-10-21T11:26:16.809" v="286" actId="208"/>
          <ac:cxnSpMkLst>
            <pc:docMk/>
            <pc:sldMk cId="3716422926" sldId="284"/>
            <ac:cxnSpMk id="15" creationId="{1BF94B08-6AB1-84BB-DB44-3222866C4F1C}"/>
          </ac:cxnSpMkLst>
        </pc:cxnChg>
        <pc:cxnChg chg="add mod ord">
          <ac:chgData name="Solal Pirelli" userId="584f3c02d4d36311" providerId="LiveId" clId="{221C8E22-BF72-428E-B96E-8261F1346FAB}" dt="2025-11-14T15:39:30.864" v="15571" actId="167"/>
          <ac:cxnSpMkLst>
            <pc:docMk/>
            <pc:sldMk cId="3716422926" sldId="284"/>
            <ac:cxnSpMk id="19" creationId="{9B1F0A16-367F-8E2A-45E8-19A6B289EB14}"/>
          </ac:cxnSpMkLst>
        </pc:cxnChg>
        <pc:cxnChg chg="add mod">
          <ac:chgData name="Solal Pirelli" userId="584f3c02d4d36311" providerId="LiveId" clId="{221C8E22-BF72-428E-B96E-8261F1346FAB}" dt="2025-10-21T11:26:36.690" v="295" actId="208"/>
          <ac:cxnSpMkLst>
            <pc:docMk/>
            <pc:sldMk cId="3716422926" sldId="284"/>
            <ac:cxnSpMk id="27" creationId="{A489DBA8-9FAC-6BF9-31F9-ED160542088B}"/>
          </ac:cxnSpMkLst>
        </pc:cxnChg>
        <pc:cxnChg chg="add mod">
          <ac:chgData name="Solal Pirelli" userId="584f3c02d4d36311" providerId="LiveId" clId="{221C8E22-BF72-428E-B96E-8261F1346FAB}" dt="2025-10-21T11:26:49.516" v="299" actId="208"/>
          <ac:cxnSpMkLst>
            <pc:docMk/>
            <pc:sldMk cId="3716422926" sldId="284"/>
            <ac:cxnSpMk id="30" creationId="{5C9B4E90-DD6A-9271-E80E-12D42C155544}"/>
          </ac:cxnSpMkLst>
        </pc:cxnChg>
      </pc:sldChg>
      <pc:sldChg chg="addSp delSp modSp new mod modAnim">
        <pc:chgData name="Solal Pirelli" userId="584f3c02d4d36311" providerId="LiveId" clId="{221C8E22-BF72-428E-B96E-8261F1346FAB}" dt="2025-11-14T15:39:36.790" v="15592" actId="20577"/>
        <pc:sldMkLst>
          <pc:docMk/>
          <pc:sldMk cId="2588943683" sldId="285"/>
        </pc:sldMkLst>
        <pc:spChg chg="mod">
          <ac:chgData name="Solal Pirelli" userId="584f3c02d4d36311" providerId="LiveId" clId="{221C8E22-BF72-428E-B96E-8261F1346FAB}" dt="2025-11-14T15:39:36.790" v="15592" actId="20577"/>
          <ac:spMkLst>
            <pc:docMk/>
            <pc:sldMk cId="2588943683" sldId="285"/>
            <ac:spMk id="2" creationId="{E0097178-E48B-112B-9A58-E903481BD3F8}"/>
          </ac:spMkLst>
        </pc:spChg>
        <pc:spChg chg="add mod">
          <ac:chgData name="Solal Pirelli" userId="584f3c02d4d36311" providerId="LiveId" clId="{221C8E22-BF72-428E-B96E-8261F1346FAB}" dt="2025-10-21T11:29:38.252" v="363" actId="164"/>
          <ac:spMkLst>
            <pc:docMk/>
            <pc:sldMk cId="2588943683" sldId="285"/>
            <ac:spMk id="12" creationId="{5114614F-7CF9-AF28-57D8-08F033A3518D}"/>
          </ac:spMkLst>
        </pc:spChg>
        <pc:grpChg chg="add mod">
          <ac:chgData name="Solal Pirelli" userId="584f3c02d4d36311" providerId="LiveId" clId="{221C8E22-BF72-428E-B96E-8261F1346FAB}" dt="2025-10-21T11:29:38.252" v="363" actId="164"/>
          <ac:grpSpMkLst>
            <pc:docMk/>
            <pc:sldMk cId="2588943683" sldId="285"/>
            <ac:grpSpMk id="13" creationId="{4361AF82-0664-4E75-F881-FE9CD6F130D4}"/>
          </ac:grpSpMkLst>
        </pc:grpChg>
        <pc:picChg chg="add mod">
          <ac:chgData name="Solal Pirelli" userId="584f3c02d4d36311" providerId="LiveId" clId="{221C8E22-BF72-428E-B96E-8261F1346FAB}" dt="2025-10-21T11:28:13.982" v="347" actId="1076"/>
          <ac:picMkLst>
            <pc:docMk/>
            <pc:sldMk cId="2588943683" sldId="285"/>
            <ac:picMk id="6" creationId="{422EC37A-616E-49FC-A96F-7213AE53AC94}"/>
          </ac:picMkLst>
        </pc:picChg>
        <pc:picChg chg="add mod">
          <ac:chgData name="Solal Pirelli" userId="584f3c02d4d36311" providerId="LiveId" clId="{221C8E22-BF72-428E-B96E-8261F1346FAB}" dt="2025-10-21T11:28:07.789" v="346" actId="1076"/>
          <ac:picMkLst>
            <pc:docMk/>
            <pc:sldMk cId="2588943683" sldId="285"/>
            <ac:picMk id="7" creationId="{2D03999F-F488-7826-1FA3-6F0745CB5BBD}"/>
          </ac:picMkLst>
        </pc:picChg>
        <pc:picChg chg="add mod">
          <ac:chgData name="Solal Pirelli" userId="584f3c02d4d36311" providerId="LiveId" clId="{221C8E22-BF72-428E-B96E-8261F1346FAB}" dt="2025-10-21T11:29:38.252" v="363" actId="164"/>
          <ac:picMkLst>
            <pc:docMk/>
            <pc:sldMk cId="2588943683" sldId="285"/>
            <ac:picMk id="9" creationId="{DD44F6BC-138A-52C6-D3EC-3100EDA03627}"/>
          </ac:picMkLst>
        </pc:picChg>
        <pc:picChg chg="add mod">
          <ac:chgData name="Solal Pirelli" userId="584f3c02d4d36311" providerId="LiveId" clId="{221C8E22-BF72-428E-B96E-8261F1346FAB}" dt="2025-10-21T11:29:02.261" v="359" actId="1076"/>
          <ac:picMkLst>
            <pc:docMk/>
            <pc:sldMk cId="2588943683" sldId="285"/>
            <ac:picMk id="11" creationId="{84CC118A-C15F-9D68-E58C-81A2570E12A8}"/>
          </ac:picMkLst>
        </pc:picChg>
      </pc:sldChg>
      <pc:sldChg chg="modSp new mod">
        <pc:chgData name="Solal Pirelli" userId="584f3c02d4d36311" providerId="LiveId" clId="{221C8E22-BF72-428E-B96E-8261F1346FAB}" dt="2025-11-14T15:39:46.436" v="15648" actId="20577"/>
        <pc:sldMkLst>
          <pc:docMk/>
          <pc:sldMk cId="2598447411" sldId="286"/>
        </pc:sldMkLst>
        <pc:spChg chg="mod">
          <ac:chgData name="Solal Pirelli" userId="584f3c02d4d36311" providerId="LiveId" clId="{221C8E22-BF72-428E-B96E-8261F1346FAB}" dt="2025-11-14T15:39:46.436" v="15648" actId="20577"/>
          <ac:spMkLst>
            <pc:docMk/>
            <pc:sldMk cId="2598447411" sldId="286"/>
            <ac:spMk id="2" creationId="{49C5C14D-D55E-3965-2210-CFDEB788DD54}"/>
          </ac:spMkLst>
        </pc:spChg>
      </pc:sldChg>
      <pc:sldChg chg="addSp delSp modSp new mod">
        <pc:chgData name="Solal Pirelli" userId="584f3c02d4d36311" providerId="LiveId" clId="{221C8E22-BF72-428E-B96E-8261F1346FAB}" dt="2025-11-14T15:40:38.963" v="15733" actId="20577"/>
        <pc:sldMkLst>
          <pc:docMk/>
          <pc:sldMk cId="1346108960" sldId="287"/>
        </pc:sldMkLst>
        <pc:spChg chg="mod">
          <ac:chgData name="Solal Pirelli" userId="584f3c02d4d36311" providerId="LiveId" clId="{221C8E22-BF72-428E-B96E-8261F1346FAB}" dt="2025-11-14T15:40:38.963" v="15733" actId="20577"/>
          <ac:spMkLst>
            <pc:docMk/>
            <pc:sldMk cId="1346108960" sldId="287"/>
            <ac:spMk id="2" creationId="{8E77D6A4-532B-C04C-A479-2708FB8E819A}"/>
          </ac:spMkLst>
        </pc:spChg>
        <pc:spChg chg="add mod">
          <ac:chgData name="Solal Pirelli" userId="584f3c02d4d36311" providerId="LiveId" clId="{221C8E22-BF72-428E-B96E-8261F1346FAB}" dt="2025-10-22T12:29:23.555" v="1540" actId="1076"/>
          <ac:spMkLst>
            <pc:docMk/>
            <pc:sldMk cId="1346108960" sldId="287"/>
            <ac:spMk id="3" creationId="{F2882FEB-A18C-78DB-3292-FE69A7D7350E}"/>
          </ac:spMkLst>
        </pc:spChg>
        <pc:spChg chg="add mod">
          <ac:chgData name="Solal Pirelli" userId="584f3c02d4d36311" providerId="LiveId" clId="{221C8E22-BF72-428E-B96E-8261F1346FAB}" dt="2025-10-22T12:29:17.205" v="1538" actId="164"/>
          <ac:spMkLst>
            <pc:docMk/>
            <pc:sldMk cId="1346108960" sldId="287"/>
            <ac:spMk id="5" creationId="{69170B75-5D97-5B8B-33F0-592E71500D43}"/>
          </ac:spMkLst>
        </pc:spChg>
        <pc:grpChg chg="add mod">
          <ac:chgData name="Solal Pirelli" userId="584f3c02d4d36311" providerId="LiveId" clId="{221C8E22-BF72-428E-B96E-8261F1346FAB}" dt="2025-10-22T12:29:35.455" v="1543" actId="1076"/>
          <ac:grpSpMkLst>
            <pc:docMk/>
            <pc:sldMk cId="1346108960" sldId="287"/>
            <ac:grpSpMk id="12" creationId="{68F278F8-B18C-5682-FF58-EBF80CB4FB9C}"/>
          </ac:grpSpMkLst>
        </pc:grpChg>
        <pc:picChg chg="add del mod">
          <ac:chgData name="Solal Pirelli" userId="584f3c02d4d36311" providerId="LiveId" clId="{221C8E22-BF72-428E-B96E-8261F1346FAB}" dt="2025-10-22T12:29:29.262" v="1542" actId="1076"/>
          <ac:picMkLst>
            <pc:docMk/>
            <pc:sldMk cId="1346108960" sldId="287"/>
            <ac:picMk id="1026" creationId="{635C5F46-9E20-13C2-91F4-AD9E6E4F9687}"/>
          </ac:picMkLst>
        </pc:picChg>
        <pc:cxnChg chg="add mod">
          <ac:chgData name="Solal Pirelli" userId="584f3c02d4d36311" providerId="LiveId" clId="{221C8E22-BF72-428E-B96E-8261F1346FAB}" dt="2025-10-22T12:29:17.205" v="1538" actId="164"/>
          <ac:cxnSpMkLst>
            <pc:docMk/>
            <pc:sldMk cId="1346108960" sldId="287"/>
            <ac:cxnSpMk id="9" creationId="{3FCAFFCB-B23A-4E4A-A5AB-324ADDF5455C}"/>
          </ac:cxnSpMkLst>
        </pc:cxnChg>
        <pc:cxnChg chg="add mod">
          <ac:chgData name="Solal Pirelli" userId="584f3c02d4d36311" providerId="LiveId" clId="{221C8E22-BF72-428E-B96E-8261F1346FAB}" dt="2025-10-22T12:29:17.205" v="1538" actId="164"/>
          <ac:cxnSpMkLst>
            <pc:docMk/>
            <pc:sldMk cId="1346108960" sldId="287"/>
            <ac:cxnSpMk id="11" creationId="{20CC7021-DD5A-BEEE-CCF1-33BFD52F3A5C}"/>
          </ac:cxnSpMkLst>
        </pc:cxnChg>
      </pc:sldChg>
      <pc:sldChg chg="addSp delSp modSp new mod delAnim modAnim">
        <pc:chgData name="Solal Pirelli" userId="584f3c02d4d36311" providerId="LiveId" clId="{221C8E22-BF72-428E-B96E-8261F1346FAB}" dt="2025-11-14T15:40:49.764" v="15778" actId="20577"/>
        <pc:sldMkLst>
          <pc:docMk/>
          <pc:sldMk cId="850179669" sldId="288"/>
        </pc:sldMkLst>
        <pc:spChg chg="mod">
          <ac:chgData name="Solal Pirelli" userId="584f3c02d4d36311" providerId="LiveId" clId="{221C8E22-BF72-428E-B96E-8261F1346FAB}" dt="2025-11-14T15:40:49.764" v="15778" actId="20577"/>
          <ac:spMkLst>
            <pc:docMk/>
            <pc:sldMk cId="850179669" sldId="288"/>
            <ac:spMk id="2" creationId="{E0AB666B-DC71-5555-C9C8-37129CD37884}"/>
          </ac:spMkLst>
        </pc:spChg>
        <pc:spChg chg="add mod">
          <ac:chgData name="Solal Pirelli" userId="584f3c02d4d36311" providerId="LiveId" clId="{221C8E22-BF72-428E-B96E-8261F1346FAB}" dt="2025-10-22T12:23:01.616" v="1448" actId="1035"/>
          <ac:spMkLst>
            <pc:docMk/>
            <pc:sldMk cId="850179669" sldId="288"/>
            <ac:spMk id="3" creationId="{9BDAB138-EBAC-A4F7-C250-381909F88397}"/>
          </ac:spMkLst>
        </pc:spChg>
        <pc:spChg chg="add mod">
          <ac:chgData name="Solal Pirelli" userId="584f3c02d4d36311" providerId="LiveId" clId="{221C8E22-BF72-428E-B96E-8261F1346FAB}" dt="2025-10-22T12:23:53.801" v="1485" actId="14100"/>
          <ac:spMkLst>
            <pc:docMk/>
            <pc:sldMk cId="850179669" sldId="288"/>
            <ac:spMk id="5" creationId="{2E245C26-BCEC-E430-BA18-8A40D15B3416}"/>
          </ac:spMkLst>
        </pc:spChg>
        <pc:spChg chg="add mod">
          <ac:chgData name="Solal Pirelli" userId="584f3c02d4d36311" providerId="LiveId" clId="{221C8E22-BF72-428E-B96E-8261F1346FAB}" dt="2025-10-22T12:22:18.129" v="1420" actId="1035"/>
          <ac:spMkLst>
            <pc:docMk/>
            <pc:sldMk cId="850179669" sldId="288"/>
            <ac:spMk id="14" creationId="{602E4121-C650-F937-373B-8EB5B2D420B1}"/>
          </ac:spMkLst>
        </pc:spChg>
        <pc:spChg chg="add mod">
          <ac:chgData name="Solal Pirelli" userId="584f3c02d4d36311" providerId="LiveId" clId="{221C8E22-BF72-428E-B96E-8261F1346FAB}" dt="2025-10-22T12:23:34.520" v="1457" actId="1036"/>
          <ac:spMkLst>
            <pc:docMk/>
            <pc:sldMk cId="850179669" sldId="288"/>
            <ac:spMk id="15" creationId="{1942AEBF-8360-98BF-86D5-B06C9A825BCE}"/>
          </ac:spMkLst>
        </pc:spChg>
        <pc:picChg chg="add mod">
          <ac:chgData name="Solal Pirelli" userId="584f3c02d4d36311" providerId="LiveId" clId="{221C8E22-BF72-428E-B96E-8261F1346FAB}" dt="2025-10-21T12:03:24.072" v="592"/>
          <ac:picMkLst>
            <pc:docMk/>
            <pc:sldMk cId="850179669" sldId="288"/>
            <ac:picMk id="6" creationId="{629D8E97-4E37-27FF-15C4-14FD08FAA27E}"/>
          </ac:picMkLst>
        </pc:picChg>
        <pc:picChg chg="add mod">
          <ac:chgData name="Solal Pirelli" userId="584f3c02d4d36311" providerId="LiveId" clId="{221C8E22-BF72-428E-B96E-8261F1346FAB}" dt="2025-10-21T12:03:24.072" v="592"/>
          <ac:picMkLst>
            <pc:docMk/>
            <pc:sldMk cId="850179669" sldId="288"/>
            <ac:picMk id="7" creationId="{80B49F82-B404-0604-5867-35C5C9CA1539}"/>
          </ac:picMkLst>
        </pc:picChg>
        <pc:picChg chg="add mod">
          <ac:chgData name="Solal Pirelli" userId="584f3c02d4d36311" providerId="LiveId" clId="{221C8E22-BF72-428E-B96E-8261F1346FAB}" dt="2025-10-22T12:21:44.231" v="1391" actId="14826"/>
          <ac:picMkLst>
            <pc:docMk/>
            <pc:sldMk cId="850179669" sldId="288"/>
            <ac:picMk id="8" creationId="{213A8B2C-14FD-BD4C-0036-C0A528E3F55A}"/>
          </ac:picMkLst>
        </pc:picChg>
        <pc:picChg chg="add mod">
          <ac:chgData name="Solal Pirelli" userId="584f3c02d4d36311" providerId="LiveId" clId="{221C8E22-BF72-428E-B96E-8261F1346FAB}" dt="2025-10-21T12:04:05.171" v="605" actId="1076"/>
          <ac:picMkLst>
            <pc:docMk/>
            <pc:sldMk cId="850179669" sldId="288"/>
            <ac:picMk id="13" creationId="{17F833A3-EE08-ADBF-D388-A8E5595F6B70}"/>
          </ac:picMkLst>
        </pc:picChg>
      </pc:sldChg>
      <pc:sldChg chg="addSp delSp modSp new mod">
        <pc:chgData name="Solal Pirelli" userId="584f3c02d4d36311" providerId="LiveId" clId="{221C8E22-BF72-428E-B96E-8261F1346FAB}" dt="2025-11-14T15:40:57.085" v="15799" actId="27636"/>
        <pc:sldMkLst>
          <pc:docMk/>
          <pc:sldMk cId="2050487066" sldId="289"/>
        </pc:sldMkLst>
        <pc:spChg chg="mod">
          <ac:chgData name="Solal Pirelli" userId="584f3c02d4d36311" providerId="LiveId" clId="{221C8E22-BF72-428E-B96E-8261F1346FAB}" dt="2025-11-14T15:40:57.085" v="15799" actId="27636"/>
          <ac:spMkLst>
            <pc:docMk/>
            <pc:sldMk cId="2050487066" sldId="289"/>
            <ac:spMk id="2" creationId="{3D834526-DD68-BBE2-3EF1-F1B1A536827C}"/>
          </ac:spMkLst>
        </pc:spChg>
        <pc:picChg chg="add mod">
          <ac:chgData name="Solal Pirelli" userId="584f3c02d4d36311" providerId="LiveId" clId="{221C8E22-BF72-428E-B96E-8261F1346FAB}" dt="2025-10-21T12:06:35.793" v="721" actId="14100"/>
          <ac:picMkLst>
            <pc:docMk/>
            <pc:sldMk cId="2050487066" sldId="289"/>
            <ac:picMk id="7" creationId="{67878DEB-4FA9-2D23-55FD-D151CFA871BE}"/>
          </ac:picMkLst>
        </pc:picChg>
        <pc:picChg chg="add mod">
          <ac:chgData name="Solal Pirelli" userId="584f3c02d4d36311" providerId="LiveId" clId="{221C8E22-BF72-428E-B96E-8261F1346FAB}" dt="2025-10-21T12:06:59.689" v="730" actId="14100"/>
          <ac:picMkLst>
            <pc:docMk/>
            <pc:sldMk cId="2050487066" sldId="289"/>
            <ac:picMk id="9" creationId="{4CCDD26E-E890-0B57-47D1-9DCAF620134A}"/>
          </ac:picMkLst>
        </pc:picChg>
        <pc:picChg chg="add mod">
          <ac:chgData name="Solal Pirelli" userId="584f3c02d4d36311" providerId="LiveId" clId="{221C8E22-BF72-428E-B96E-8261F1346FAB}" dt="2025-10-21T12:06:59.689" v="730" actId="14100"/>
          <ac:picMkLst>
            <pc:docMk/>
            <pc:sldMk cId="2050487066" sldId="289"/>
            <ac:picMk id="10" creationId="{B6DB05FD-1753-8C96-B5FA-407BEC5645AF}"/>
          </ac:picMkLst>
        </pc:picChg>
      </pc:sldChg>
      <pc:sldChg chg="addSp modSp add mod">
        <pc:chgData name="Solal Pirelli" userId="584f3c02d4d36311" providerId="LiveId" clId="{221C8E22-BF72-428E-B96E-8261F1346FAB}" dt="2025-11-14T15:41:02.497" v="15814" actId="20577"/>
        <pc:sldMkLst>
          <pc:docMk/>
          <pc:sldMk cId="1613843040" sldId="290"/>
        </pc:sldMkLst>
        <pc:spChg chg="mod">
          <ac:chgData name="Solal Pirelli" userId="584f3c02d4d36311" providerId="LiveId" clId="{221C8E22-BF72-428E-B96E-8261F1346FAB}" dt="2025-11-14T15:41:02.497" v="15814" actId="20577"/>
          <ac:spMkLst>
            <pc:docMk/>
            <pc:sldMk cId="1613843040" sldId="290"/>
            <ac:spMk id="2" creationId="{3AF49AB2-9DFD-23B9-6A67-A5D99C61810E}"/>
          </ac:spMkLst>
        </pc:spChg>
        <pc:picChg chg="add mod">
          <ac:chgData name="Solal Pirelli" userId="584f3c02d4d36311" providerId="LiveId" clId="{221C8E22-BF72-428E-B96E-8261F1346FAB}" dt="2025-10-21T12:07:44.846" v="754" actId="1076"/>
          <ac:picMkLst>
            <pc:docMk/>
            <pc:sldMk cId="1613843040" sldId="290"/>
            <ac:picMk id="3" creationId="{E7D96B54-80FB-4C50-1A9E-E09EEE37D2C9}"/>
          </ac:picMkLst>
        </pc:picChg>
        <pc:picChg chg="mod">
          <ac:chgData name="Solal Pirelli" userId="584f3c02d4d36311" providerId="LiveId" clId="{221C8E22-BF72-428E-B96E-8261F1346FAB}" dt="2025-10-21T12:07:50.598" v="755" actId="1076"/>
          <ac:picMkLst>
            <pc:docMk/>
            <pc:sldMk cId="1613843040" sldId="290"/>
            <ac:picMk id="7" creationId="{70F37604-1398-37DD-E819-6BC8A7CC80AB}"/>
          </ac:picMkLst>
        </pc:picChg>
        <pc:picChg chg="mod">
          <ac:chgData name="Solal Pirelli" userId="584f3c02d4d36311" providerId="LiveId" clId="{221C8E22-BF72-428E-B96E-8261F1346FAB}" dt="2025-10-21T12:08:18.131" v="758" actId="14826"/>
          <ac:picMkLst>
            <pc:docMk/>
            <pc:sldMk cId="1613843040" sldId="290"/>
            <ac:picMk id="9" creationId="{78B29EF7-0F33-93CE-D352-657BA51ABB51}"/>
          </ac:picMkLst>
        </pc:picChg>
        <pc:picChg chg="mod">
          <ac:chgData name="Solal Pirelli" userId="584f3c02d4d36311" providerId="LiveId" clId="{221C8E22-BF72-428E-B96E-8261F1346FAB}" dt="2025-10-21T12:08:18.131" v="758" actId="14826"/>
          <ac:picMkLst>
            <pc:docMk/>
            <pc:sldMk cId="1613843040" sldId="290"/>
            <ac:picMk id="10" creationId="{5834B3B8-9288-DDD7-3F8C-A9209791C08D}"/>
          </ac:picMkLst>
        </pc:picChg>
      </pc:sldChg>
      <pc:sldChg chg="addSp delSp modSp add mod">
        <pc:chgData name="Solal Pirelli" userId="584f3c02d4d36311" providerId="LiveId" clId="{221C8E22-BF72-428E-B96E-8261F1346FAB}" dt="2025-11-14T15:41:11.075" v="15831" actId="27636"/>
        <pc:sldMkLst>
          <pc:docMk/>
          <pc:sldMk cId="560070580" sldId="291"/>
        </pc:sldMkLst>
        <pc:spChg chg="mod">
          <ac:chgData name="Solal Pirelli" userId="584f3c02d4d36311" providerId="LiveId" clId="{221C8E22-BF72-428E-B96E-8261F1346FAB}" dt="2025-11-14T15:41:11.075" v="15831" actId="27636"/>
          <ac:spMkLst>
            <pc:docMk/>
            <pc:sldMk cId="560070580" sldId="291"/>
            <ac:spMk id="2" creationId="{1B65EAAA-16B0-D9A4-B304-C6877BDA7D0C}"/>
          </ac:spMkLst>
        </pc:spChg>
        <pc:picChg chg="add mod">
          <ac:chgData name="Solal Pirelli" userId="584f3c02d4d36311" providerId="LiveId" clId="{221C8E22-BF72-428E-B96E-8261F1346FAB}" dt="2025-10-21T12:09:36.025" v="784" actId="1076"/>
          <ac:picMkLst>
            <pc:docMk/>
            <pc:sldMk cId="560070580" sldId="291"/>
            <ac:picMk id="3" creationId="{DB4CA010-1915-6A77-3F59-915E81758715}"/>
          </ac:picMkLst>
        </pc:picChg>
        <pc:picChg chg="add mod">
          <ac:chgData name="Solal Pirelli" userId="584f3c02d4d36311" providerId="LiveId" clId="{221C8E22-BF72-428E-B96E-8261F1346FAB}" dt="2025-10-22T12:21:24.701" v="1388" actId="1076"/>
          <ac:picMkLst>
            <pc:docMk/>
            <pc:sldMk cId="560070580" sldId="291"/>
            <ac:picMk id="5" creationId="{CBA37B18-F200-1343-C91A-98C337E53CC3}"/>
          </ac:picMkLst>
        </pc:picChg>
        <pc:picChg chg="add mod">
          <ac:chgData name="Solal Pirelli" userId="584f3c02d4d36311" providerId="LiveId" clId="{221C8E22-BF72-428E-B96E-8261F1346FAB}" dt="2025-10-21T12:09:36.025" v="784" actId="1076"/>
          <ac:picMkLst>
            <pc:docMk/>
            <pc:sldMk cId="560070580" sldId="291"/>
            <ac:picMk id="6" creationId="{438909B2-9015-382B-DE13-3F17096B5E88}"/>
          </ac:picMkLst>
        </pc:picChg>
        <pc:picChg chg="add mod">
          <ac:chgData name="Solal Pirelli" userId="584f3c02d4d36311" providerId="LiveId" clId="{221C8E22-BF72-428E-B96E-8261F1346FAB}" dt="2025-10-22T12:21:27.561" v="1390" actId="1076"/>
          <ac:picMkLst>
            <pc:docMk/>
            <pc:sldMk cId="560070580" sldId="291"/>
            <ac:picMk id="8" creationId="{0B7B31E8-B956-1CB2-A3DF-C4ACC18B371A}"/>
          </ac:picMkLst>
        </pc:picChg>
        <pc:picChg chg="mod">
          <ac:chgData name="Solal Pirelli" userId="584f3c02d4d36311" providerId="LiveId" clId="{221C8E22-BF72-428E-B96E-8261F1346FAB}" dt="2025-10-21T12:09:38.088" v="785" actId="1076"/>
          <ac:picMkLst>
            <pc:docMk/>
            <pc:sldMk cId="560070580" sldId="291"/>
            <ac:picMk id="9" creationId="{8BEF3D61-0A16-43C4-CCFE-5866191664D0}"/>
          </ac:picMkLst>
        </pc:picChg>
        <pc:picChg chg="mod">
          <ac:chgData name="Solal Pirelli" userId="584f3c02d4d36311" providerId="LiveId" clId="{221C8E22-BF72-428E-B96E-8261F1346FAB}" dt="2025-10-21T12:09:36.025" v="784" actId="1076"/>
          <ac:picMkLst>
            <pc:docMk/>
            <pc:sldMk cId="560070580" sldId="291"/>
            <ac:picMk id="10" creationId="{6A557CDF-BF6E-9BF6-1FC8-18A6D596BBE5}"/>
          </ac:picMkLst>
        </pc:picChg>
      </pc:sldChg>
      <pc:sldChg chg="modSp add mod">
        <pc:chgData name="Solal Pirelli" userId="584f3c02d4d36311" providerId="LiveId" clId="{221C8E22-BF72-428E-B96E-8261F1346FAB}" dt="2025-11-14T15:40:44.943" v="15756" actId="20577"/>
        <pc:sldMkLst>
          <pc:docMk/>
          <pc:sldMk cId="1163028986" sldId="292"/>
        </pc:sldMkLst>
        <pc:spChg chg="mod">
          <ac:chgData name="Solal Pirelli" userId="584f3c02d4d36311" providerId="LiveId" clId="{221C8E22-BF72-428E-B96E-8261F1346FAB}" dt="2025-11-14T15:40:44.943" v="15756" actId="20577"/>
          <ac:spMkLst>
            <pc:docMk/>
            <pc:sldMk cId="1163028986" sldId="292"/>
            <ac:spMk id="2" creationId="{9CB5E5EF-1536-5EFB-4CDF-13A8BBC7B361}"/>
          </ac:spMkLst>
        </pc:spChg>
      </pc:sldChg>
      <pc:sldChg chg="addSp delSp modSp new mod modClrScheme delAnim modAnim chgLayout">
        <pc:chgData name="Solal Pirelli" userId="584f3c02d4d36311" providerId="LiveId" clId="{221C8E22-BF72-428E-B96E-8261F1346FAB}" dt="2025-11-14T15:41:29.540" v="15898" actId="20577"/>
        <pc:sldMkLst>
          <pc:docMk/>
          <pc:sldMk cId="1155004864" sldId="293"/>
        </pc:sldMkLst>
        <pc:spChg chg="mod ord">
          <ac:chgData name="Solal Pirelli" userId="584f3c02d4d36311" providerId="LiveId" clId="{221C8E22-BF72-428E-B96E-8261F1346FAB}" dt="2025-10-22T14:01:57.504" v="1640" actId="700"/>
          <ac:spMkLst>
            <pc:docMk/>
            <pc:sldMk cId="1155004864" sldId="293"/>
            <ac:spMk id="3" creationId="{9E88D4FE-ED67-186F-D0CB-AD1E4C1DC522}"/>
          </ac:spMkLst>
        </pc:spChg>
        <pc:spChg chg="add mod ord">
          <ac:chgData name="Solal Pirelli" userId="584f3c02d4d36311" providerId="LiveId" clId="{221C8E22-BF72-428E-B96E-8261F1346FAB}" dt="2025-10-22T14:02:00.208" v="1650" actId="20577"/>
          <ac:spMkLst>
            <pc:docMk/>
            <pc:sldMk cId="1155004864" sldId="293"/>
            <ac:spMk id="4" creationId="{DF10F05A-BA77-BA1C-6C75-69DBFC7DADDD}"/>
          </ac:spMkLst>
        </pc:spChg>
        <pc:spChg chg="add mod">
          <ac:chgData name="Solal Pirelli" userId="584f3c02d4d36311" providerId="LiveId" clId="{221C8E22-BF72-428E-B96E-8261F1346FAB}" dt="2025-10-22T14:08:40.068" v="1788" actId="1036"/>
          <ac:spMkLst>
            <pc:docMk/>
            <pc:sldMk cId="1155004864" sldId="293"/>
            <ac:spMk id="8" creationId="{D3F303F4-9DA3-EDE4-C9B9-001036EDDAF6}"/>
          </ac:spMkLst>
        </pc:spChg>
        <pc:spChg chg="add mod">
          <ac:chgData name="Solal Pirelli" userId="584f3c02d4d36311" providerId="LiveId" clId="{221C8E22-BF72-428E-B96E-8261F1346FAB}" dt="2025-10-22T14:08:29.898" v="1772" actId="1038"/>
          <ac:spMkLst>
            <pc:docMk/>
            <pc:sldMk cId="1155004864" sldId="293"/>
            <ac:spMk id="9" creationId="{1153D270-21B6-9EE2-D3C9-242FC7EFF771}"/>
          </ac:spMkLst>
        </pc:spChg>
        <pc:spChg chg="add mod">
          <ac:chgData name="Solal Pirelli" userId="584f3c02d4d36311" providerId="LiveId" clId="{221C8E22-BF72-428E-B96E-8261F1346FAB}" dt="2025-11-14T15:41:24.567" v="15893" actId="20577"/>
          <ac:spMkLst>
            <pc:docMk/>
            <pc:sldMk cId="1155004864" sldId="293"/>
            <ac:spMk id="12" creationId="{1652FEA2-F119-490E-6DF5-4B98A63CF7A9}"/>
          </ac:spMkLst>
        </pc:spChg>
        <pc:spChg chg="add mod">
          <ac:chgData name="Solal Pirelli" userId="584f3c02d4d36311" providerId="LiveId" clId="{221C8E22-BF72-428E-B96E-8261F1346FAB}" dt="2025-11-14T15:41:29.540" v="15898" actId="20577"/>
          <ac:spMkLst>
            <pc:docMk/>
            <pc:sldMk cId="1155004864" sldId="293"/>
            <ac:spMk id="13" creationId="{AB5F910C-5626-466E-427B-C4404013438B}"/>
          </ac:spMkLst>
        </pc:spChg>
        <pc:spChg chg="add mod">
          <ac:chgData name="Solal Pirelli" userId="584f3c02d4d36311" providerId="LiveId" clId="{221C8E22-BF72-428E-B96E-8261F1346FAB}" dt="2025-10-22T14:08:40.068" v="1788" actId="1036"/>
          <ac:spMkLst>
            <pc:docMk/>
            <pc:sldMk cId="1155004864" sldId="293"/>
            <ac:spMk id="14" creationId="{E170FAA5-1800-B54B-B8DF-3B3DF2302D2C}"/>
          </ac:spMkLst>
        </pc:spChg>
        <pc:cxnChg chg="add mod">
          <ac:chgData name="Solal Pirelli" userId="584f3c02d4d36311" providerId="LiveId" clId="{221C8E22-BF72-428E-B96E-8261F1346FAB}" dt="2025-10-22T14:08:29.898" v="1772" actId="1038"/>
          <ac:cxnSpMkLst>
            <pc:docMk/>
            <pc:sldMk cId="1155004864" sldId="293"/>
            <ac:cxnSpMk id="7" creationId="{EF2AAF22-270C-0417-9435-84D0CF9EA252}"/>
          </ac:cxnSpMkLst>
        </pc:cxnChg>
      </pc:sldChg>
      <pc:sldChg chg="addSp modSp new mod">
        <pc:chgData name="Solal Pirelli" userId="584f3c02d4d36311" providerId="LiveId" clId="{221C8E22-BF72-428E-B96E-8261F1346FAB}" dt="2025-10-22T14:08:07.927" v="1742" actId="20577"/>
        <pc:sldMkLst>
          <pc:docMk/>
          <pc:sldMk cId="2828355457" sldId="294"/>
        </pc:sldMkLst>
        <pc:spChg chg="mod">
          <ac:chgData name="Solal Pirelli" userId="584f3c02d4d36311" providerId="LiveId" clId="{221C8E22-BF72-428E-B96E-8261F1346FAB}" dt="2025-10-22T14:08:07.927" v="1742" actId="20577"/>
          <ac:spMkLst>
            <pc:docMk/>
            <pc:sldMk cId="2828355457" sldId="294"/>
            <ac:spMk id="3" creationId="{A27E65DB-3153-E4D0-1842-4084B744F324}"/>
          </ac:spMkLst>
        </pc:spChg>
        <pc:picChg chg="add mod">
          <ac:chgData name="Solal Pirelli" userId="584f3c02d4d36311" providerId="LiveId" clId="{221C8E22-BF72-428E-B96E-8261F1346FAB}" dt="2025-10-22T14:07:26.191" v="1706" actId="1076"/>
          <ac:picMkLst>
            <pc:docMk/>
            <pc:sldMk cId="2828355457" sldId="294"/>
            <ac:picMk id="5" creationId="{CB3CECD0-C78C-F439-00CC-74E0C0E44A0E}"/>
          </ac:picMkLst>
        </pc:picChg>
      </pc:sldChg>
      <pc:sldChg chg="addSp delSp modSp add mod">
        <pc:chgData name="Solal Pirelli" userId="584f3c02d4d36311" providerId="LiveId" clId="{221C8E22-BF72-428E-B96E-8261F1346FAB}" dt="2025-10-22T14:09:25.042" v="1829" actId="1038"/>
        <pc:sldMkLst>
          <pc:docMk/>
          <pc:sldMk cId="3896841006" sldId="295"/>
        </pc:sldMkLst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5" creationId="{47B5A47D-80B3-359B-091C-8E12A1E973E9}"/>
          </ac:picMkLst>
        </pc:picChg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17" creationId="{FFF133A5-3921-521D-2F4D-DAC9D6D8A81A}"/>
          </ac:picMkLst>
        </pc:picChg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20" creationId="{E528D622-BCDB-B945-BFF5-368C8D79B07E}"/>
          </ac:picMkLst>
        </pc:picChg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21" creationId="{65CB58EC-4F9D-46C7-0450-7A80DC4C6F45}"/>
          </ac:picMkLst>
        </pc:picChg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22" creationId="{1837502F-E75C-7118-EF76-9E27F0FD7B40}"/>
          </ac:picMkLst>
        </pc:picChg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23" creationId="{C5986DD0-6E35-B354-E0D8-98895CF3A48B}"/>
          </ac:picMkLst>
        </pc:picChg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24" creationId="{BC8E8364-9304-6FDE-CFD3-C0E544CDAEF3}"/>
          </ac:picMkLst>
        </pc:picChg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33" creationId="{C4E8B3A5-7AA0-A946-57BB-E2485247A577}"/>
          </ac:picMkLst>
        </pc:picChg>
        <pc:picChg chg="mod">
          <ac:chgData name="Solal Pirelli" userId="584f3c02d4d36311" providerId="LiveId" clId="{221C8E22-BF72-428E-B96E-8261F1346FAB}" dt="2025-10-22T14:09:25.042" v="1829" actId="1038"/>
          <ac:picMkLst>
            <pc:docMk/>
            <pc:sldMk cId="3896841006" sldId="295"/>
            <ac:picMk id="34" creationId="{DA23F621-29EE-DA3E-4165-6FBD6782C38B}"/>
          </ac:picMkLst>
        </pc:picChg>
        <pc:cxnChg chg="mod">
          <ac:chgData name="Solal Pirelli" userId="584f3c02d4d36311" providerId="LiveId" clId="{221C8E22-BF72-428E-B96E-8261F1346FAB}" dt="2025-10-22T14:09:18.043" v="1792" actId="208"/>
          <ac:cxnSpMkLst>
            <pc:docMk/>
            <pc:sldMk cId="3896841006" sldId="295"/>
            <ac:cxnSpMk id="7" creationId="{BFCEE22E-B258-D26B-6507-4A92809BCB39}"/>
          </ac:cxnSpMkLst>
        </pc:cxnChg>
        <pc:cxnChg chg="mod">
          <ac:chgData name="Solal Pirelli" userId="584f3c02d4d36311" providerId="LiveId" clId="{221C8E22-BF72-428E-B96E-8261F1346FAB}" dt="2025-10-22T14:09:25.042" v="1829" actId="1038"/>
          <ac:cxnSpMkLst>
            <pc:docMk/>
            <pc:sldMk cId="3896841006" sldId="295"/>
            <ac:cxnSpMk id="8" creationId="{ADB68981-E395-E09F-5FA7-E3B77F04726B}"/>
          </ac:cxnSpMkLst>
        </pc:cxnChg>
        <pc:cxnChg chg="mod">
          <ac:chgData name="Solal Pirelli" userId="584f3c02d4d36311" providerId="LiveId" clId="{221C8E22-BF72-428E-B96E-8261F1346FAB}" dt="2025-10-22T14:09:18.043" v="1792" actId="208"/>
          <ac:cxnSpMkLst>
            <pc:docMk/>
            <pc:sldMk cId="3896841006" sldId="295"/>
            <ac:cxnSpMk id="12" creationId="{CC7CBE58-8316-EA21-5BDE-239D62A4D8D4}"/>
          </ac:cxnSpMkLst>
        </pc:cxnChg>
        <pc:cxnChg chg="mod">
          <ac:chgData name="Solal Pirelli" userId="584f3c02d4d36311" providerId="LiveId" clId="{221C8E22-BF72-428E-B96E-8261F1346FAB}" dt="2025-10-22T14:09:18.043" v="1792" actId="208"/>
          <ac:cxnSpMkLst>
            <pc:docMk/>
            <pc:sldMk cId="3896841006" sldId="295"/>
            <ac:cxnSpMk id="15" creationId="{9D3D32AB-5203-2E55-5679-7F7455CA213C}"/>
          </ac:cxnSpMkLst>
        </pc:cxnChg>
        <pc:cxnChg chg="mod">
          <ac:chgData name="Solal Pirelli" userId="584f3c02d4d36311" providerId="LiveId" clId="{221C8E22-BF72-428E-B96E-8261F1346FAB}" dt="2025-10-22T14:09:18.043" v="1792" actId="208"/>
          <ac:cxnSpMkLst>
            <pc:docMk/>
            <pc:sldMk cId="3896841006" sldId="295"/>
            <ac:cxnSpMk id="19" creationId="{A4EDC633-1CCD-86BB-8099-BCE17C72D279}"/>
          </ac:cxnSpMkLst>
        </pc:cxnChg>
        <pc:cxnChg chg="mod">
          <ac:chgData name="Solal Pirelli" userId="584f3c02d4d36311" providerId="LiveId" clId="{221C8E22-BF72-428E-B96E-8261F1346FAB}" dt="2025-10-22T14:09:18.043" v="1792" actId="208"/>
          <ac:cxnSpMkLst>
            <pc:docMk/>
            <pc:sldMk cId="3896841006" sldId="295"/>
            <ac:cxnSpMk id="27" creationId="{5878EF90-10D2-A0FB-A65F-656FBD401127}"/>
          </ac:cxnSpMkLst>
        </pc:cxnChg>
        <pc:cxnChg chg="mod">
          <ac:chgData name="Solal Pirelli" userId="584f3c02d4d36311" providerId="LiveId" clId="{221C8E22-BF72-428E-B96E-8261F1346FAB}" dt="2025-10-22T14:09:18.043" v="1792" actId="208"/>
          <ac:cxnSpMkLst>
            <pc:docMk/>
            <pc:sldMk cId="3896841006" sldId="295"/>
            <ac:cxnSpMk id="30" creationId="{E584C312-C61A-A04C-F374-B176C5BAEA0D}"/>
          </ac:cxnSpMkLst>
        </pc:cxnChg>
      </pc:sldChg>
      <pc:sldChg chg="addSp modSp new mod">
        <pc:chgData name="Solal Pirelli" userId="584f3c02d4d36311" providerId="LiveId" clId="{221C8E22-BF72-428E-B96E-8261F1346FAB}" dt="2025-10-22T14:11:50.286" v="1911" actId="20577"/>
        <pc:sldMkLst>
          <pc:docMk/>
          <pc:sldMk cId="1869590583" sldId="296"/>
        </pc:sldMkLst>
        <pc:spChg chg="mod">
          <ac:chgData name="Solal Pirelli" userId="584f3c02d4d36311" providerId="LiveId" clId="{221C8E22-BF72-428E-B96E-8261F1346FAB}" dt="2025-10-22T14:11:50.286" v="1911" actId="20577"/>
          <ac:spMkLst>
            <pc:docMk/>
            <pc:sldMk cId="1869590583" sldId="296"/>
            <ac:spMk id="3" creationId="{E54EC346-3EB5-213D-3D24-616DEE55498F}"/>
          </ac:spMkLst>
        </pc:spChg>
        <pc:picChg chg="add">
          <ac:chgData name="Solal Pirelli" userId="584f3c02d4d36311" providerId="LiveId" clId="{221C8E22-BF72-428E-B96E-8261F1346FAB}" dt="2025-10-22T14:10:50.219" v="1833" actId="22"/>
          <ac:picMkLst>
            <pc:docMk/>
            <pc:sldMk cId="1869590583" sldId="296"/>
            <ac:picMk id="5" creationId="{F153EDD9-1780-D37C-C4CA-3ECCB2031AD8}"/>
          </ac:picMkLst>
        </pc:picChg>
      </pc:sldChg>
      <pc:sldChg chg="addSp delSp modSp add mod">
        <pc:chgData name="Solal Pirelli" userId="584f3c02d4d36311" providerId="LiveId" clId="{221C8E22-BF72-428E-B96E-8261F1346FAB}" dt="2025-10-22T14:12:13.942" v="1916" actId="1076"/>
        <pc:sldMkLst>
          <pc:docMk/>
          <pc:sldMk cId="4195322098" sldId="297"/>
        </pc:sldMkLst>
        <pc:picChg chg="add mod">
          <ac:chgData name="Solal Pirelli" userId="584f3c02d4d36311" providerId="LiveId" clId="{221C8E22-BF72-428E-B96E-8261F1346FAB}" dt="2025-10-22T14:12:13.942" v="1916" actId="1076"/>
          <ac:picMkLst>
            <pc:docMk/>
            <pc:sldMk cId="4195322098" sldId="297"/>
            <ac:picMk id="6" creationId="{8CDDEC69-CAE7-22C8-BA43-D335217B8CC6}"/>
          </ac:picMkLst>
        </pc:picChg>
      </pc:sldChg>
      <pc:sldChg chg="addSp modSp new mod">
        <pc:chgData name="Solal Pirelli" userId="584f3c02d4d36311" providerId="LiveId" clId="{221C8E22-BF72-428E-B96E-8261F1346FAB}" dt="2025-10-22T14:13:03.162" v="1922" actId="20577"/>
        <pc:sldMkLst>
          <pc:docMk/>
          <pc:sldMk cId="1017982821" sldId="298"/>
        </pc:sldMkLst>
        <pc:spChg chg="mod">
          <ac:chgData name="Solal Pirelli" userId="584f3c02d4d36311" providerId="LiveId" clId="{221C8E22-BF72-428E-B96E-8261F1346FAB}" dt="2025-10-22T14:13:03.162" v="1922" actId="20577"/>
          <ac:spMkLst>
            <pc:docMk/>
            <pc:sldMk cId="1017982821" sldId="298"/>
            <ac:spMk id="3" creationId="{FB56A774-99F4-0C4D-653D-1A7AB31409BF}"/>
          </ac:spMkLst>
        </pc:spChg>
        <pc:picChg chg="add mod">
          <ac:chgData name="Solal Pirelli" userId="584f3c02d4d36311" providerId="LiveId" clId="{221C8E22-BF72-428E-B96E-8261F1346FAB}" dt="2025-10-22T14:12:58.505" v="1920" actId="1076"/>
          <ac:picMkLst>
            <pc:docMk/>
            <pc:sldMk cId="1017982821" sldId="298"/>
            <ac:picMk id="5" creationId="{D51B26CD-801F-0EDB-FCB3-511C90C74B0B}"/>
          </ac:picMkLst>
        </pc:picChg>
      </pc:sldChg>
      <pc:sldChg chg="addSp delSp modSp new mod delAnim modAnim">
        <pc:chgData name="Solal Pirelli" userId="584f3c02d4d36311" providerId="LiveId" clId="{221C8E22-BF72-428E-B96E-8261F1346FAB}" dt="2025-11-14T15:41:45.410" v="15918" actId="20577"/>
        <pc:sldMkLst>
          <pc:docMk/>
          <pc:sldMk cId="1301457291" sldId="299"/>
        </pc:sldMkLst>
        <pc:spChg chg="mod">
          <ac:chgData name="Solal Pirelli" userId="584f3c02d4d36311" providerId="LiveId" clId="{221C8E22-BF72-428E-B96E-8261F1346FAB}" dt="2025-10-22T14:13:18.146" v="1936" actId="313"/>
          <ac:spMkLst>
            <pc:docMk/>
            <pc:sldMk cId="1301457291" sldId="299"/>
            <ac:spMk id="2" creationId="{D14155CF-2048-EBD3-0DEF-EEE8B547FF8A}"/>
          </ac:spMkLst>
        </pc:spChg>
        <pc:spChg chg="mod">
          <ac:chgData name="Solal Pirelli" userId="584f3c02d4d36311" providerId="LiveId" clId="{221C8E22-BF72-428E-B96E-8261F1346FAB}" dt="2025-10-22T14:15:25.319" v="1994" actId="1076"/>
          <ac:spMkLst>
            <pc:docMk/>
            <pc:sldMk cId="1301457291" sldId="299"/>
            <ac:spMk id="4" creationId="{323B2A29-EE2E-F58B-3B69-6DA7F20791AF}"/>
          </ac:spMkLst>
        </pc:spChg>
        <pc:spChg chg="mod">
          <ac:chgData name="Solal Pirelli" userId="584f3c02d4d36311" providerId="LiveId" clId="{221C8E22-BF72-428E-B96E-8261F1346FAB}" dt="2025-10-22T14:13:29.029" v="1939"/>
          <ac:spMkLst>
            <pc:docMk/>
            <pc:sldMk cId="1301457291" sldId="299"/>
            <ac:spMk id="7" creationId="{ECDF67BF-9BDC-95BE-03B4-C61DE8A5B3FA}"/>
          </ac:spMkLst>
        </pc:spChg>
        <pc:spChg chg="mod">
          <ac:chgData name="Solal Pirelli" userId="584f3c02d4d36311" providerId="LiveId" clId="{221C8E22-BF72-428E-B96E-8261F1346FAB}" dt="2025-10-22T14:13:29.029" v="1939"/>
          <ac:spMkLst>
            <pc:docMk/>
            <pc:sldMk cId="1301457291" sldId="299"/>
            <ac:spMk id="10" creationId="{880C154B-6D43-28EC-4E20-B8BC5DA581DC}"/>
          </ac:spMkLst>
        </pc:spChg>
        <pc:spChg chg="add mod">
          <ac:chgData name="Solal Pirelli" userId="584f3c02d4d36311" providerId="LiveId" clId="{221C8E22-BF72-428E-B96E-8261F1346FAB}" dt="2025-11-14T15:41:40.532" v="15909" actId="14100"/>
          <ac:spMkLst>
            <pc:docMk/>
            <pc:sldMk cId="1301457291" sldId="299"/>
            <ac:spMk id="12" creationId="{EC9D642B-D3DB-F17B-6ACD-AB8B43EFE1E3}"/>
          </ac:spMkLst>
        </pc:spChg>
        <pc:spChg chg="add mod">
          <ac:chgData name="Solal Pirelli" userId="584f3c02d4d36311" providerId="LiveId" clId="{221C8E22-BF72-428E-B96E-8261F1346FAB}" dt="2025-11-14T15:41:45.410" v="15918" actId="20577"/>
          <ac:spMkLst>
            <pc:docMk/>
            <pc:sldMk cId="1301457291" sldId="299"/>
            <ac:spMk id="13" creationId="{794C4A39-55FC-1C54-F4B4-5AA3FEB4B59D}"/>
          </ac:spMkLst>
        </pc:spChg>
        <pc:spChg chg="add mod">
          <ac:chgData name="Solal Pirelli" userId="584f3c02d4d36311" providerId="LiveId" clId="{221C8E22-BF72-428E-B96E-8261F1346FAB}" dt="2025-10-22T14:15:57.785" v="2008" actId="1076"/>
          <ac:spMkLst>
            <pc:docMk/>
            <pc:sldMk cId="1301457291" sldId="299"/>
            <ac:spMk id="14" creationId="{327827D7-5EBB-6691-C752-BE7F60E24C60}"/>
          </ac:spMkLst>
        </pc:spChg>
        <pc:spChg chg="mod">
          <ac:chgData name="Solal Pirelli" userId="584f3c02d4d36311" providerId="LiveId" clId="{221C8E22-BF72-428E-B96E-8261F1346FAB}" dt="2025-10-22T14:13:29.029" v="1939"/>
          <ac:spMkLst>
            <pc:docMk/>
            <pc:sldMk cId="1301457291" sldId="299"/>
            <ac:spMk id="16" creationId="{7415F3D2-3568-5C16-1F57-8986B4987CA1}"/>
          </ac:spMkLst>
        </pc:spChg>
        <pc:grpChg chg="mod">
          <ac:chgData name="Solal Pirelli" userId="584f3c02d4d36311" providerId="LiveId" clId="{221C8E22-BF72-428E-B96E-8261F1346FAB}" dt="2025-10-22T14:15:57.785" v="2008" actId="1076"/>
          <ac:grpSpMkLst>
            <pc:docMk/>
            <pc:sldMk cId="1301457291" sldId="299"/>
            <ac:grpSpMk id="6" creationId="{C217E1BA-77A0-84D4-EFC4-F61940A37284}"/>
          </ac:grpSpMkLst>
        </pc:grpChg>
        <pc:grpChg chg="mod">
          <ac:chgData name="Solal Pirelli" userId="584f3c02d4d36311" providerId="LiveId" clId="{221C8E22-BF72-428E-B96E-8261F1346FAB}" dt="2025-10-22T14:15:57.785" v="2008" actId="1076"/>
          <ac:grpSpMkLst>
            <pc:docMk/>
            <pc:sldMk cId="1301457291" sldId="299"/>
            <ac:grpSpMk id="9" creationId="{DD6E24F6-CC5C-9C73-1374-37C196608D55}"/>
          </ac:grpSpMkLst>
        </pc:grpChg>
        <pc:grpChg chg="mod">
          <ac:chgData name="Solal Pirelli" userId="584f3c02d4d36311" providerId="LiveId" clId="{221C8E22-BF72-428E-B96E-8261F1346FAB}" dt="2025-10-22T14:15:57.785" v="2008" actId="1076"/>
          <ac:grpSpMkLst>
            <pc:docMk/>
            <pc:sldMk cId="1301457291" sldId="299"/>
            <ac:grpSpMk id="15" creationId="{58F64680-DACD-6CD2-F49A-CBDA498DBC69}"/>
          </ac:grpSpMkLst>
        </pc:grpChg>
        <pc:picChg chg="mod">
          <ac:chgData name="Solal Pirelli" userId="584f3c02d4d36311" providerId="LiveId" clId="{221C8E22-BF72-428E-B96E-8261F1346FAB}" dt="2025-10-22T14:13:29.029" v="1939"/>
          <ac:picMkLst>
            <pc:docMk/>
            <pc:sldMk cId="1301457291" sldId="299"/>
            <ac:picMk id="8" creationId="{FB73F118-6DBB-4FC6-EE24-C982F0A8CCC4}"/>
          </ac:picMkLst>
        </pc:picChg>
        <pc:picChg chg="mod">
          <ac:chgData name="Solal Pirelli" userId="584f3c02d4d36311" providerId="LiveId" clId="{221C8E22-BF72-428E-B96E-8261F1346FAB}" dt="2025-10-22T14:13:29.029" v="1939"/>
          <ac:picMkLst>
            <pc:docMk/>
            <pc:sldMk cId="1301457291" sldId="299"/>
            <ac:picMk id="11" creationId="{69A0ECCE-1E63-EE41-B7D2-4F2AFDDF09CE}"/>
          </ac:picMkLst>
        </pc:picChg>
      </pc:sldChg>
      <pc:sldChg chg="delSp modSp new mod">
        <pc:chgData name="Solal Pirelli" userId="584f3c02d4d36311" providerId="LiveId" clId="{221C8E22-BF72-428E-B96E-8261F1346FAB}" dt="2025-11-14T15:42:08.648" v="15964" actId="20577"/>
        <pc:sldMkLst>
          <pc:docMk/>
          <pc:sldMk cId="1661790658" sldId="300"/>
        </pc:sldMkLst>
        <pc:spChg chg="mod">
          <ac:chgData name="Solal Pirelli" userId="584f3c02d4d36311" providerId="LiveId" clId="{221C8E22-BF72-428E-B96E-8261F1346FAB}" dt="2025-11-14T15:41:59.548" v="15937" actId="20577"/>
          <ac:spMkLst>
            <pc:docMk/>
            <pc:sldMk cId="1661790658" sldId="300"/>
            <ac:spMk id="2" creationId="{642C7D3D-9FC4-FF8B-19E3-D18837C4CDCF}"/>
          </ac:spMkLst>
        </pc:spChg>
        <pc:spChg chg="mod">
          <ac:chgData name="Solal Pirelli" userId="584f3c02d4d36311" providerId="LiveId" clId="{221C8E22-BF72-428E-B96E-8261F1346FAB}" dt="2025-11-14T15:42:08.648" v="15964" actId="20577"/>
          <ac:spMkLst>
            <pc:docMk/>
            <pc:sldMk cId="1661790658" sldId="300"/>
            <ac:spMk id="3" creationId="{2668423A-2F5D-985D-1DD8-E234FED62F39}"/>
          </ac:spMkLst>
        </pc:spChg>
      </pc:sldChg>
      <pc:sldChg chg="addSp delSp modSp add mod modClrScheme modAnim chgLayout">
        <pc:chgData name="Solal Pirelli" userId="584f3c02d4d36311" providerId="LiveId" clId="{221C8E22-BF72-428E-B96E-8261F1346FAB}" dt="2025-11-14T15:43:34.799" v="16021" actId="20577"/>
        <pc:sldMkLst>
          <pc:docMk/>
          <pc:sldMk cId="1366331237" sldId="301"/>
        </pc:sldMkLst>
        <pc:spChg chg="mod ord">
          <ac:chgData name="Solal Pirelli" userId="584f3c02d4d36311" providerId="LiveId" clId="{221C8E22-BF72-428E-B96E-8261F1346FAB}" dt="2025-10-22T14:21:03.969" v="2116" actId="700"/>
          <ac:spMkLst>
            <pc:docMk/>
            <pc:sldMk cId="1366331237" sldId="301"/>
            <ac:spMk id="2" creationId="{02424093-ECA4-E48D-1963-C32B446ACE36}"/>
          </ac:spMkLst>
        </pc:spChg>
        <pc:spChg chg="add mod ord">
          <ac:chgData name="Solal Pirelli" userId="584f3c02d4d36311" providerId="LiveId" clId="{221C8E22-BF72-428E-B96E-8261F1346FAB}" dt="2025-11-14T15:42:12.015" v="15965" actId="20577"/>
          <ac:spMkLst>
            <pc:docMk/>
            <pc:sldMk cId="1366331237" sldId="301"/>
            <ac:spMk id="4" creationId="{8BC6AF16-E84E-6C56-00A9-A32C5F48CDE3}"/>
          </ac:spMkLst>
        </pc:spChg>
        <pc:spChg chg="add mod">
          <ac:chgData name="Solal Pirelli" userId="584f3c02d4d36311" providerId="LiveId" clId="{221C8E22-BF72-428E-B96E-8261F1346FAB}" dt="2025-11-14T15:42:36.408" v="16004" actId="20577"/>
          <ac:spMkLst>
            <pc:docMk/>
            <pc:sldMk cId="1366331237" sldId="301"/>
            <ac:spMk id="10" creationId="{353CE910-113D-D6C2-A89F-EF79C19DDCC9}"/>
          </ac:spMkLst>
        </pc:spChg>
        <pc:spChg chg="add mod">
          <ac:chgData name="Solal Pirelli" userId="584f3c02d4d36311" providerId="LiveId" clId="{221C8E22-BF72-428E-B96E-8261F1346FAB}" dt="2025-11-14T15:42:21.041" v="15981" actId="20577"/>
          <ac:spMkLst>
            <pc:docMk/>
            <pc:sldMk cId="1366331237" sldId="301"/>
            <ac:spMk id="33" creationId="{8E011D96-73FE-EBBA-75F6-2464F75415A2}"/>
          </ac:spMkLst>
        </pc:spChg>
        <pc:spChg chg="add mod">
          <ac:chgData name="Solal Pirelli" userId="584f3c02d4d36311" providerId="LiveId" clId="{221C8E22-BF72-428E-B96E-8261F1346FAB}" dt="2025-11-14T15:43:34.799" v="16021" actId="20577"/>
          <ac:spMkLst>
            <pc:docMk/>
            <pc:sldMk cId="1366331237" sldId="301"/>
            <ac:spMk id="34" creationId="{08F8C5FF-2F63-24C6-E52F-7184A7A860EA}"/>
          </ac:spMkLst>
        </pc:spChg>
        <pc:grpChg chg="add mod">
          <ac:chgData name="Solal Pirelli" userId="584f3c02d4d36311" providerId="LiveId" clId="{221C8E22-BF72-428E-B96E-8261F1346FAB}" dt="2025-10-22T14:25:20.606" v="2278" actId="164"/>
          <ac:grpSpMkLst>
            <pc:docMk/>
            <pc:sldMk cId="1366331237" sldId="301"/>
            <ac:grpSpMk id="37" creationId="{3F96A142-EE4B-190F-AFF2-4FE01E56BE6A}"/>
          </ac:grpSpMkLst>
        </pc:grpChg>
        <pc:picChg chg="mod modCrop">
          <ac:chgData name="Solal Pirelli" userId="584f3c02d4d36311" providerId="LiveId" clId="{221C8E22-BF72-428E-B96E-8261F1346FAB}" dt="2025-10-22T14:26:01.258" v="2288" actId="1076"/>
          <ac:picMkLst>
            <pc:docMk/>
            <pc:sldMk cId="1366331237" sldId="301"/>
            <ac:picMk id="6" creationId="{EF861B5B-515C-03B3-6633-E8EAA654075B}"/>
          </ac:picMkLst>
        </pc:picChg>
        <pc:cxnChg chg="add mod">
          <ac:chgData name="Solal Pirelli" userId="584f3c02d4d36311" providerId="LiveId" clId="{221C8E22-BF72-428E-B96E-8261F1346FAB}" dt="2025-11-14T15:42:35.316" v="15996" actId="20577"/>
          <ac:cxnSpMkLst>
            <pc:docMk/>
            <pc:sldMk cId="1366331237" sldId="301"/>
            <ac:cxnSpMk id="12" creationId="{E718B23A-049B-55C9-0708-03AC4A4678EB}"/>
          </ac:cxnSpMkLst>
        </pc:cxnChg>
        <pc:cxnChg chg="add mod">
          <ac:chgData name="Solal Pirelli" userId="584f3c02d4d36311" providerId="LiveId" clId="{221C8E22-BF72-428E-B96E-8261F1346FAB}" dt="2025-10-22T14:25:26.034" v="2279" actId="1582"/>
          <ac:cxnSpMkLst>
            <pc:docMk/>
            <pc:sldMk cId="1366331237" sldId="301"/>
            <ac:cxnSpMk id="13" creationId="{ACD1CF62-894D-73F8-F6F4-032F84E02335}"/>
          </ac:cxnSpMkLst>
        </pc:cxnChg>
        <pc:cxnChg chg="add mod">
          <ac:chgData name="Solal Pirelli" userId="584f3c02d4d36311" providerId="LiveId" clId="{221C8E22-BF72-428E-B96E-8261F1346FAB}" dt="2025-10-22T14:25:26.034" v="2279" actId="1582"/>
          <ac:cxnSpMkLst>
            <pc:docMk/>
            <pc:sldMk cId="1366331237" sldId="301"/>
            <ac:cxnSpMk id="15" creationId="{44EB3057-9D6D-C398-705A-18B1E7A4D795}"/>
          </ac:cxnSpMkLst>
        </pc:cxnChg>
        <pc:cxnChg chg="add mod">
          <ac:chgData name="Solal Pirelli" userId="584f3c02d4d36311" providerId="LiveId" clId="{221C8E22-BF72-428E-B96E-8261F1346FAB}" dt="2025-10-22T14:25:26.034" v="2279" actId="1582"/>
          <ac:cxnSpMkLst>
            <pc:docMk/>
            <pc:sldMk cId="1366331237" sldId="301"/>
            <ac:cxnSpMk id="18" creationId="{2212A877-02E8-DD02-06DF-A59F58DB2C6A}"/>
          </ac:cxnSpMkLst>
        </pc:cxnChg>
        <pc:cxnChg chg="add mod">
          <ac:chgData name="Solal Pirelli" userId="584f3c02d4d36311" providerId="LiveId" clId="{221C8E22-BF72-428E-B96E-8261F1346FAB}" dt="2025-10-22T14:25:26.034" v="2279" actId="1582"/>
          <ac:cxnSpMkLst>
            <pc:docMk/>
            <pc:sldMk cId="1366331237" sldId="301"/>
            <ac:cxnSpMk id="21" creationId="{698A112B-09F9-53CD-EC57-AE0C90D7523E}"/>
          </ac:cxnSpMkLst>
        </pc:cxnChg>
        <pc:cxnChg chg="add mod">
          <ac:chgData name="Solal Pirelli" userId="584f3c02d4d36311" providerId="LiveId" clId="{221C8E22-BF72-428E-B96E-8261F1346FAB}" dt="2025-10-22T14:25:26.034" v="2279" actId="1582"/>
          <ac:cxnSpMkLst>
            <pc:docMk/>
            <pc:sldMk cId="1366331237" sldId="301"/>
            <ac:cxnSpMk id="24" creationId="{67A22250-3673-93D2-10E0-A533A745560D}"/>
          </ac:cxnSpMkLst>
        </pc:cxnChg>
        <pc:cxnChg chg="add mod">
          <ac:chgData name="Solal Pirelli" userId="584f3c02d4d36311" providerId="LiveId" clId="{221C8E22-BF72-428E-B96E-8261F1346FAB}" dt="2025-10-22T14:25:26.034" v="2279" actId="1582"/>
          <ac:cxnSpMkLst>
            <pc:docMk/>
            <pc:sldMk cId="1366331237" sldId="301"/>
            <ac:cxnSpMk id="27" creationId="{24723A1B-EB02-F784-9709-BB24390C16F5}"/>
          </ac:cxnSpMkLst>
        </pc:cxnChg>
        <pc:cxnChg chg="add mod">
          <ac:chgData name="Solal Pirelli" userId="584f3c02d4d36311" providerId="LiveId" clId="{221C8E22-BF72-428E-B96E-8261F1346FAB}" dt="2025-10-22T14:25:26.034" v="2279" actId="1582"/>
          <ac:cxnSpMkLst>
            <pc:docMk/>
            <pc:sldMk cId="1366331237" sldId="301"/>
            <ac:cxnSpMk id="30" creationId="{E38AF993-C355-9255-35DC-857E2AA9FBD3}"/>
          </ac:cxnSpMkLst>
        </pc:cxnChg>
        <pc:cxnChg chg="add mod">
          <ac:chgData name="Solal Pirelli" userId="584f3c02d4d36311" providerId="LiveId" clId="{221C8E22-BF72-428E-B96E-8261F1346FAB}" dt="2025-10-22T14:26:11.896" v="2292" actId="14100"/>
          <ac:cxnSpMkLst>
            <pc:docMk/>
            <pc:sldMk cId="1366331237" sldId="301"/>
            <ac:cxnSpMk id="35" creationId="{DDFD8D4A-B7A4-E18C-79AA-3AD731560F9A}"/>
          </ac:cxnSpMkLst>
        </pc:cxnChg>
      </pc:sldChg>
      <pc:sldChg chg="delSp modSp add mod ord delAnim modAnim">
        <pc:chgData name="Solal Pirelli" userId="584f3c02d4d36311" providerId="LiveId" clId="{221C8E22-BF72-428E-B96E-8261F1346FAB}" dt="2025-11-14T15:44:28.804" v="16183" actId="20577"/>
        <pc:sldMkLst>
          <pc:docMk/>
          <pc:sldMk cId="115631258" sldId="303"/>
        </pc:sldMkLst>
        <pc:spChg chg="mod">
          <ac:chgData name="Solal Pirelli" userId="584f3c02d4d36311" providerId="LiveId" clId="{221C8E22-BF72-428E-B96E-8261F1346FAB}" dt="2025-11-14T15:44:11.161" v="16129" actId="20577"/>
          <ac:spMkLst>
            <pc:docMk/>
            <pc:sldMk cId="115631258" sldId="303"/>
            <ac:spMk id="4" creationId="{73C26185-DABD-E076-6EE5-326AFA2CA1D2}"/>
          </ac:spMkLst>
        </pc:spChg>
        <pc:spChg chg="mod">
          <ac:chgData name="Solal Pirelli" userId="584f3c02d4d36311" providerId="LiveId" clId="{221C8E22-BF72-428E-B96E-8261F1346FAB}" dt="2025-11-14T15:44:19.120" v="16164" actId="14100"/>
          <ac:spMkLst>
            <pc:docMk/>
            <pc:sldMk cId="115631258" sldId="303"/>
            <ac:spMk id="10" creationId="{47D884BB-4B41-5CC1-4500-4F6B254ACB23}"/>
          </ac:spMkLst>
        </pc:spChg>
        <pc:spChg chg="mod">
          <ac:chgData name="Solal Pirelli" userId="584f3c02d4d36311" providerId="LiveId" clId="{221C8E22-BF72-428E-B96E-8261F1346FAB}" dt="2025-11-14T15:44:28.804" v="16183" actId="20577"/>
          <ac:spMkLst>
            <pc:docMk/>
            <pc:sldMk cId="115631258" sldId="303"/>
            <ac:spMk id="34" creationId="{614FA6B0-E8B7-D8DF-07C1-D2D1B244FEDE}"/>
          </ac:spMkLst>
        </pc:spChg>
        <pc:cxnChg chg="mod">
          <ac:chgData name="Solal Pirelli" userId="584f3c02d4d36311" providerId="LiveId" clId="{221C8E22-BF72-428E-B96E-8261F1346FAB}" dt="2025-11-14T15:44:19.120" v="16164" actId="14100"/>
          <ac:cxnSpMkLst>
            <pc:docMk/>
            <pc:sldMk cId="115631258" sldId="303"/>
            <ac:cxnSpMk id="12" creationId="{D196C312-C5A9-D166-D0CA-48CA95E2797F}"/>
          </ac:cxnSpMkLst>
        </pc:cxnChg>
        <pc:cxnChg chg="mod">
          <ac:chgData name="Solal Pirelli" userId="584f3c02d4d36311" providerId="LiveId" clId="{221C8E22-BF72-428E-B96E-8261F1346FAB}" dt="2025-10-22T14:30:00.974" v="2489" actId="208"/>
          <ac:cxnSpMkLst>
            <pc:docMk/>
            <pc:sldMk cId="115631258" sldId="303"/>
            <ac:cxnSpMk id="35" creationId="{AB1A3A32-EDAA-9260-1F82-F2C00A2738E7}"/>
          </ac:cxnSpMkLst>
        </pc:cxnChg>
      </pc:sldChg>
      <pc:sldChg chg="delSp modSp new mod">
        <pc:chgData name="Solal Pirelli" userId="584f3c02d4d36311" providerId="LiveId" clId="{221C8E22-BF72-428E-B96E-8261F1346FAB}" dt="2025-11-14T15:44:02.735" v="16113" actId="20577"/>
        <pc:sldMkLst>
          <pc:docMk/>
          <pc:sldMk cId="1507344589" sldId="304"/>
        </pc:sldMkLst>
        <pc:spChg chg="mod">
          <ac:chgData name="Solal Pirelli" userId="584f3c02d4d36311" providerId="LiveId" clId="{221C8E22-BF72-428E-B96E-8261F1346FAB}" dt="2025-11-14T15:43:44.602" v="16044" actId="20577"/>
          <ac:spMkLst>
            <pc:docMk/>
            <pc:sldMk cId="1507344589" sldId="304"/>
            <ac:spMk id="2" creationId="{A4605560-47DB-54C9-F4CF-613111753C5E}"/>
          </ac:spMkLst>
        </pc:spChg>
        <pc:spChg chg="mod">
          <ac:chgData name="Solal Pirelli" userId="584f3c02d4d36311" providerId="LiveId" clId="{221C8E22-BF72-428E-B96E-8261F1346FAB}" dt="2025-11-14T15:44:02.735" v="16113" actId="20577"/>
          <ac:spMkLst>
            <pc:docMk/>
            <pc:sldMk cId="1507344589" sldId="304"/>
            <ac:spMk id="3" creationId="{FB129D8B-0F3E-A105-D6D1-22396002A18F}"/>
          </ac:spMkLst>
        </pc:spChg>
      </pc:sldChg>
      <pc:sldChg chg="addSp delSp modSp add mod">
        <pc:chgData name="Solal Pirelli" userId="584f3c02d4d36311" providerId="LiveId" clId="{221C8E22-BF72-428E-B96E-8261F1346FAB}" dt="2025-11-14T15:44:07.008" v="16126" actId="20577"/>
        <pc:sldMkLst>
          <pc:docMk/>
          <pc:sldMk cId="1508317620" sldId="305"/>
        </pc:sldMkLst>
        <pc:spChg chg="mod">
          <ac:chgData name="Solal Pirelli" userId="584f3c02d4d36311" providerId="LiveId" clId="{221C8E22-BF72-428E-B96E-8261F1346FAB}" dt="2025-11-14T15:44:07.008" v="16126" actId="20577"/>
          <ac:spMkLst>
            <pc:docMk/>
            <pc:sldMk cId="1508317620" sldId="305"/>
            <ac:spMk id="2" creationId="{37459672-A4FD-E8E8-6E63-74DEEF3B28BB}"/>
          </ac:spMkLst>
        </pc:spChg>
        <pc:picChg chg="add mod">
          <ac:chgData name="Solal Pirelli" userId="584f3c02d4d36311" providerId="LiveId" clId="{221C8E22-BF72-428E-B96E-8261F1346FAB}" dt="2025-10-22T14:32:08.629" v="2605" actId="1076"/>
          <ac:picMkLst>
            <pc:docMk/>
            <pc:sldMk cId="1508317620" sldId="305"/>
            <ac:picMk id="8" creationId="{D5BF3836-5E0E-BAF7-ABA8-D106C97CBD89}"/>
          </ac:picMkLst>
        </pc:picChg>
      </pc:sldChg>
      <pc:sldChg chg="addSp modSp add mod modAnim">
        <pc:chgData name="Solal Pirelli" userId="584f3c02d4d36311" providerId="LiveId" clId="{221C8E22-BF72-428E-B96E-8261F1346FAB}" dt="2025-11-14T15:45:15.935" v="16283" actId="20577"/>
        <pc:sldMkLst>
          <pc:docMk/>
          <pc:sldMk cId="1801261004" sldId="306"/>
        </pc:sldMkLst>
        <pc:spChg chg="mod">
          <ac:chgData name="Solal Pirelli" userId="584f3c02d4d36311" providerId="LiveId" clId="{221C8E22-BF72-428E-B96E-8261F1346FAB}" dt="2025-11-14T15:44:33.706" v="16199" actId="20577"/>
          <ac:spMkLst>
            <pc:docMk/>
            <pc:sldMk cId="1801261004" sldId="306"/>
            <ac:spMk id="2" creationId="{9B97E888-89DD-9567-E0A2-B8FF2C646E78}"/>
          </ac:spMkLst>
        </pc:spChg>
        <pc:spChg chg="mod">
          <ac:chgData name="Solal Pirelli" userId="584f3c02d4d36311" providerId="LiveId" clId="{221C8E22-BF72-428E-B96E-8261F1346FAB}" dt="2025-11-14T15:45:12.746" v="16272" actId="20577"/>
          <ac:spMkLst>
            <pc:docMk/>
            <pc:sldMk cId="1801261004" sldId="306"/>
            <ac:spMk id="3" creationId="{AE2EFA42-768F-EB35-244F-B876E95DD192}"/>
          </ac:spMkLst>
        </pc:spChg>
        <pc:spChg chg="add mod">
          <ac:chgData name="Solal Pirelli" userId="584f3c02d4d36311" providerId="LiveId" clId="{221C8E22-BF72-428E-B96E-8261F1346FAB}" dt="2025-11-14T15:45:15.935" v="16283" actId="20577"/>
          <ac:spMkLst>
            <pc:docMk/>
            <pc:sldMk cId="1801261004" sldId="306"/>
            <ac:spMk id="5" creationId="{35CB8D92-AEDD-5E63-00DC-6726EB11EC3F}"/>
          </ac:spMkLst>
        </pc:spChg>
      </pc:sldChg>
      <pc:sldChg chg="addSp delSp modSp add mod delAnim modAnim chgLayout">
        <pc:chgData name="Solal Pirelli" userId="584f3c02d4d36311" providerId="LiveId" clId="{221C8E22-BF72-428E-B96E-8261F1346FAB}" dt="2025-11-14T15:46:04.173" v="16422" actId="20577"/>
        <pc:sldMkLst>
          <pc:docMk/>
          <pc:sldMk cId="2972134432" sldId="307"/>
        </pc:sldMkLst>
        <pc:spChg chg="mod ord">
          <ac:chgData name="Solal Pirelli" userId="584f3c02d4d36311" providerId="LiveId" clId="{221C8E22-BF72-428E-B96E-8261F1346FAB}" dt="2025-11-14T15:46:04.173" v="16422" actId="20577"/>
          <ac:spMkLst>
            <pc:docMk/>
            <pc:sldMk cId="2972134432" sldId="307"/>
            <ac:spMk id="2" creationId="{81405423-E533-ED58-767D-6273B375C898}"/>
          </ac:spMkLst>
        </pc:spChg>
        <pc:spChg chg="mod ord">
          <ac:chgData name="Solal Pirelli" userId="584f3c02d4d36311" providerId="LiveId" clId="{221C8E22-BF72-428E-B96E-8261F1346FAB}" dt="2025-10-22T14:35:09.346" v="2680" actId="6264"/>
          <ac:spMkLst>
            <pc:docMk/>
            <pc:sldMk cId="2972134432" sldId="307"/>
            <ac:spMk id="4" creationId="{E1692159-3DD0-80A2-3EA7-0D0A91D6AF76}"/>
          </ac:spMkLst>
        </pc:spChg>
        <pc:spChg chg="add mod ord">
          <ac:chgData name="Solal Pirelli" userId="584f3c02d4d36311" providerId="LiveId" clId="{221C8E22-BF72-428E-B96E-8261F1346FAB}" dt="2025-11-14T15:45:51.370" v="16404" actId="20577"/>
          <ac:spMkLst>
            <pc:docMk/>
            <pc:sldMk cId="2972134432" sldId="307"/>
            <ac:spMk id="10" creationId="{8649F726-7F85-BFB3-925B-5AA4906DCE30}"/>
          </ac:spMkLst>
        </pc:spChg>
      </pc:sldChg>
      <pc:sldChg chg="addSp delSp modSp new mod">
        <pc:chgData name="Solal Pirelli" userId="584f3c02d4d36311" providerId="LiveId" clId="{221C8E22-BF72-428E-B96E-8261F1346FAB}" dt="2025-10-22T14:38:18.581" v="2937" actId="1076"/>
        <pc:sldMkLst>
          <pc:docMk/>
          <pc:sldMk cId="2240556343" sldId="308"/>
        </pc:sldMkLst>
        <pc:spChg chg="mod">
          <ac:chgData name="Solal Pirelli" userId="584f3c02d4d36311" providerId="LiveId" clId="{221C8E22-BF72-428E-B96E-8261F1346FAB}" dt="2025-10-22T14:37:45.866" v="2933" actId="20577"/>
          <ac:spMkLst>
            <pc:docMk/>
            <pc:sldMk cId="2240556343" sldId="308"/>
            <ac:spMk id="5" creationId="{65437B53-D07B-EB12-AA39-C5DAC6764E45}"/>
          </ac:spMkLst>
        </pc:spChg>
        <pc:picChg chg="add mod">
          <ac:chgData name="Solal Pirelli" userId="584f3c02d4d36311" providerId="LiveId" clId="{221C8E22-BF72-428E-B96E-8261F1346FAB}" dt="2025-10-22T14:38:18.581" v="2937" actId="1076"/>
          <ac:picMkLst>
            <pc:docMk/>
            <pc:sldMk cId="2240556343" sldId="308"/>
            <ac:picMk id="7" creationId="{12356273-4A6D-4947-6770-31585BE0995E}"/>
          </ac:picMkLst>
        </pc:picChg>
      </pc:sldChg>
      <pc:sldChg chg="modSp new mod modNotesTx">
        <pc:chgData name="Solal Pirelli" userId="584f3c02d4d36311" providerId="LiveId" clId="{221C8E22-BF72-428E-B96E-8261F1346FAB}" dt="2025-11-14T15:47:49.667" v="16862" actId="20577"/>
        <pc:sldMkLst>
          <pc:docMk/>
          <pc:sldMk cId="3439581596" sldId="309"/>
        </pc:sldMkLst>
        <pc:spChg chg="mod">
          <ac:chgData name="Solal Pirelli" userId="584f3c02d4d36311" providerId="LiveId" clId="{221C8E22-BF72-428E-B96E-8261F1346FAB}" dt="2025-11-14T15:47:49.667" v="16862" actId="20577"/>
          <ac:spMkLst>
            <pc:docMk/>
            <pc:sldMk cId="3439581596" sldId="309"/>
            <ac:spMk id="2" creationId="{158C4608-26BF-973C-3504-95C87155D605}"/>
          </ac:spMkLst>
        </pc:spChg>
      </pc:sldChg>
      <pc:sldChg chg="addSp delSp modSp new del mod">
        <pc:chgData name="Solal Pirelli" userId="584f3c02d4d36311" providerId="LiveId" clId="{221C8E22-BF72-428E-B96E-8261F1346FAB}" dt="2025-11-16T08:49:45.380" v="23188" actId="47"/>
        <pc:sldMkLst>
          <pc:docMk/>
          <pc:sldMk cId="2772681502" sldId="310"/>
        </pc:sldMkLst>
      </pc:sldChg>
      <pc:sldChg chg="modSp new mod">
        <pc:chgData name="Solal Pirelli" userId="584f3c02d4d36311" providerId="LiveId" clId="{221C8E22-BF72-428E-B96E-8261F1346FAB}" dt="2025-11-14T15:46:08.554" v="16442" actId="20577"/>
        <pc:sldMkLst>
          <pc:docMk/>
          <pc:sldMk cId="1401894491" sldId="311"/>
        </pc:sldMkLst>
        <pc:spChg chg="mod">
          <ac:chgData name="Solal Pirelli" userId="584f3c02d4d36311" providerId="LiveId" clId="{221C8E22-BF72-428E-B96E-8261F1346FAB}" dt="2025-11-14T15:46:08.554" v="16442" actId="20577"/>
          <ac:spMkLst>
            <pc:docMk/>
            <pc:sldMk cId="1401894491" sldId="311"/>
            <ac:spMk id="2" creationId="{A89600A1-F34E-394B-D849-16E02B8DD128}"/>
          </ac:spMkLst>
        </pc:spChg>
        <pc:spChg chg="mod">
          <ac:chgData name="Solal Pirelli" userId="584f3c02d4d36311" providerId="LiveId" clId="{221C8E22-BF72-428E-B96E-8261F1346FAB}" dt="2025-10-22T15:50:22.950" v="3265" actId="20577"/>
          <ac:spMkLst>
            <pc:docMk/>
            <pc:sldMk cId="1401894491" sldId="311"/>
            <ac:spMk id="3" creationId="{F299CC60-DE02-7A4D-675A-DABDA09A5EA7}"/>
          </ac:spMkLst>
        </pc:spChg>
        <pc:spChg chg="mod">
          <ac:chgData name="Solal Pirelli" userId="584f3c02d4d36311" providerId="LiveId" clId="{221C8E22-BF72-428E-B96E-8261F1346FAB}" dt="2025-10-22T15:50:06.014" v="3255" actId="20577"/>
          <ac:spMkLst>
            <pc:docMk/>
            <pc:sldMk cId="1401894491" sldId="311"/>
            <ac:spMk id="5" creationId="{F7CADC5A-83A1-A394-BD6A-C9623F04C9C8}"/>
          </ac:spMkLst>
        </pc:spChg>
      </pc:sldChg>
      <pc:sldChg chg="modSp add mod">
        <pc:chgData name="Solal Pirelli" userId="584f3c02d4d36311" providerId="LiveId" clId="{221C8E22-BF72-428E-B96E-8261F1346FAB}" dt="2025-11-14T15:47:02.293" v="16693" actId="20577"/>
        <pc:sldMkLst>
          <pc:docMk/>
          <pc:sldMk cId="2602266455" sldId="312"/>
        </pc:sldMkLst>
        <pc:spChg chg="mod">
          <ac:chgData name="Solal Pirelli" userId="584f3c02d4d36311" providerId="LiveId" clId="{221C8E22-BF72-428E-B96E-8261F1346FAB}" dt="2025-11-14T15:46:13.023" v="16460" actId="20577"/>
          <ac:spMkLst>
            <pc:docMk/>
            <pc:sldMk cId="2602266455" sldId="312"/>
            <ac:spMk id="2" creationId="{73B0B2CE-DFFA-F5C0-1166-5CED1E780E55}"/>
          </ac:spMkLst>
        </pc:spChg>
        <pc:spChg chg="mod">
          <ac:chgData name="Solal Pirelli" userId="584f3c02d4d36311" providerId="LiveId" clId="{221C8E22-BF72-428E-B96E-8261F1346FAB}" dt="2025-11-14T15:47:02.293" v="16693" actId="20577"/>
          <ac:spMkLst>
            <pc:docMk/>
            <pc:sldMk cId="2602266455" sldId="312"/>
            <ac:spMk id="3" creationId="{1D6E8C50-F475-A37A-9A37-6220C1A2EE0B}"/>
          </ac:spMkLst>
        </pc:spChg>
      </pc:sldChg>
      <pc:sldChg chg="delSp modSp new mod">
        <pc:chgData name="Solal Pirelli" userId="584f3c02d4d36311" providerId="LiveId" clId="{221C8E22-BF72-428E-B96E-8261F1346FAB}" dt="2025-11-14T15:47:40.465" v="16808" actId="20577"/>
        <pc:sldMkLst>
          <pc:docMk/>
          <pc:sldMk cId="753780150" sldId="313"/>
        </pc:sldMkLst>
        <pc:spChg chg="mod">
          <ac:chgData name="Solal Pirelli" userId="584f3c02d4d36311" providerId="LiveId" clId="{221C8E22-BF72-428E-B96E-8261F1346FAB}" dt="2025-11-14T15:47:16.098" v="16717" actId="6549"/>
          <ac:spMkLst>
            <pc:docMk/>
            <pc:sldMk cId="753780150" sldId="313"/>
            <ac:spMk id="2" creationId="{DE162E57-448C-445E-226C-35A498B0CE1A}"/>
          </ac:spMkLst>
        </pc:spChg>
        <pc:spChg chg="mod">
          <ac:chgData name="Solal Pirelli" userId="584f3c02d4d36311" providerId="LiveId" clId="{221C8E22-BF72-428E-B96E-8261F1346FAB}" dt="2025-11-14T15:47:40.465" v="16808" actId="20577"/>
          <ac:spMkLst>
            <pc:docMk/>
            <pc:sldMk cId="753780150" sldId="313"/>
            <ac:spMk id="3" creationId="{66F1255B-E19B-6164-3DEE-78FE7F9DF7C8}"/>
          </ac:spMkLst>
        </pc:spChg>
      </pc:sldChg>
      <pc:sldChg chg="addSp delSp modSp new mod modClrScheme chgLayout">
        <pc:chgData name="Solal Pirelli" userId="584f3c02d4d36311" providerId="LiveId" clId="{221C8E22-BF72-428E-B96E-8261F1346FAB}" dt="2025-10-23T14:54:02.683" v="3702" actId="20577"/>
        <pc:sldMkLst>
          <pc:docMk/>
          <pc:sldMk cId="4261002363" sldId="314"/>
        </pc:sldMkLst>
        <pc:spChg chg="mod ord">
          <ac:chgData name="Solal Pirelli" userId="584f3c02d4d36311" providerId="LiveId" clId="{221C8E22-BF72-428E-B96E-8261F1346FAB}" dt="2025-10-23T14:52:05.990" v="3668" actId="700"/>
          <ac:spMkLst>
            <pc:docMk/>
            <pc:sldMk cId="4261002363" sldId="314"/>
            <ac:spMk id="2" creationId="{C43B3F2C-5CC7-30EC-DAF5-24C93C7464AA}"/>
          </ac:spMkLst>
        </pc:spChg>
        <pc:spChg chg="add mod ord">
          <ac:chgData name="Solal Pirelli" userId="584f3c02d4d36311" providerId="LiveId" clId="{221C8E22-BF72-428E-B96E-8261F1346FAB}" dt="2025-10-23T14:54:02.683" v="3702" actId="20577"/>
          <ac:spMkLst>
            <pc:docMk/>
            <pc:sldMk cId="4261002363" sldId="314"/>
            <ac:spMk id="6" creationId="{636B3D73-E9F8-EF55-D821-70F458351313}"/>
          </ac:spMkLst>
        </pc:spChg>
        <pc:picChg chg="add mod">
          <ac:chgData name="Solal Pirelli" userId="584f3c02d4d36311" providerId="LiveId" clId="{221C8E22-BF72-428E-B96E-8261F1346FAB}" dt="2025-10-23T14:52:10.037" v="3671" actId="1076"/>
          <ac:picMkLst>
            <pc:docMk/>
            <pc:sldMk cId="4261002363" sldId="314"/>
            <ac:picMk id="5" creationId="{09C72D2C-FBF4-647B-ABCA-B397B45AF28B}"/>
          </ac:picMkLst>
        </pc:picChg>
      </pc:sldChg>
      <pc:sldChg chg="addSp delSp modSp add mod">
        <pc:chgData name="Solal Pirelli" userId="584f3c02d4d36311" providerId="LiveId" clId="{221C8E22-BF72-428E-B96E-8261F1346FAB}" dt="2025-10-23T14:52:28.225" v="3696" actId="1076"/>
        <pc:sldMkLst>
          <pc:docMk/>
          <pc:sldMk cId="2527086817" sldId="315"/>
        </pc:sldMkLst>
        <pc:spChg chg="mod">
          <ac:chgData name="Solal Pirelli" userId="584f3c02d4d36311" providerId="LiveId" clId="{221C8E22-BF72-428E-B96E-8261F1346FAB}" dt="2025-10-23T14:52:24.426" v="3695" actId="313"/>
          <ac:spMkLst>
            <pc:docMk/>
            <pc:sldMk cId="2527086817" sldId="315"/>
            <ac:spMk id="6" creationId="{8CA38EE5-131F-D8DB-A82C-1E8E8B05DCF4}"/>
          </ac:spMkLst>
        </pc:spChg>
        <pc:picChg chg="add mod">
          <ac:chgData name="Solal Pirelli" userId="584f3c02d4d36311" providerId="LiveId" clId="{221C8E22-BF72-428E-B96E-8261F1346FAB}" dt="2025-10-23T14:52:28.225" v="3696" actId="1076"/>
          <ac:picMkLst>
            <pc:docMk/>
            <pc:sldMk cId="2527086817" sldId="315"/>
            <ac:picMk id="4" creationId="{B945AAE2-98E1-2A96-94E6-C78EFC8F7DC7}"/>
          </ac:picMkLst>
        </pc:picChg>
      </pc:sldChg>
      <pc:sldChg chg="addSp delSp modSp new mod">
        <pc:chgData name="Solal Pirelli" userId="584f3c02d4d36311" providerId="LiveId" clId="{221C8E22-BF72-428E-B96E-8261F1346FAB}" dt="2025-11-14T15:48:29.930" v="16984" actId="20577"/>
        <pc:sldMkLst>
          <pc:docMk/>
          <pc:sldMk cId="872300214" sldId="316"/>
        </pc:sldMkLst>
        <pc:spChg chg="mod">
          <ac:chgData name="Solal Pirelli" userId="584f3c02d4d36311" providerId="LiveId" clId="{221C8E22-BF72-428E-B96E-8261F1346FAB}" dt="2025-11-14T15:48:29.930" v="16984" actId="20577"/>
          <ac:spMkLst>
            <pc:docMk/>
            <pc:sldMk cId="872300214" sldId="316"/>
            <ac:spMk id="3" creationId="{E37E8386-C199-096A-23A3-516A8766FB29}"/>
          </ac:spMkLst>
        </pc:spChg>
        <pc:spChg chg="add mod">
          <ac:chgData name="Solal Pirelli" userId="584f3c02d4d36311" providerId="LiveId" clId="{221C8E22-BF72-428E-B96E-8261F1346FAB}" dt="2025-11-14T15:48:24.923" v="16977" actId="20577"/>
          <ac:spMkLst>
            <pc:docMk/>
            <pc:sldMk cId="872300214" sldId="316"/>
            <ac:spMk id="8" creationId="{964BB434-7C28-CBFB-AD31-66A3C9B29A45}"/>
          </ac:spMkLst>
        </pc:spChg>
        <pc:spChg chg="add mod">
          <ac:chgData name="Solal Pirelli" userId="584f3c02d4d36311" providerId="LiveId" clId="{221C8E22-BF72-428E-B96E-8261F1346FAB}" dt="2025-11-08T13:48:40.214" v="3854" actId="1076"/>
          <ac:spMkLst>
            <pc:docMk/>
            <pc:sldMk cId="872300214" sldId="316"/>
            <ac:spMk id="9" creationId="{1925FDB1-D427-E06A-7C7B-71303B61F6A4}"/>
          </ac:spMkLst>
        </pc:spChg>
        <pc:spChg chg="add mod">
          <ac:chgData name="Solal Pirelli" userId="584f3c02d4d36311" providerId="LiveId" clId="{221C8E22-BF72-428E-B96E-8261F1346FAB}" dt="2025-11-08T13:48:48.756" v="3857" actId="1076"/>
          <ac:spMkLst>
            <pc:docMk/>
            <pc:sldMk cId="872300214" sldId="316"/>
            <ac:spMk id="10" creationId="{91956DFC-B14F-009D-B071-CF454F9DF4F4}"/>
          </ac:spMkLst>
        </pc:spChg>
        <pc:spChg chg="add mod">
          <ac:chgData name="Solal Pirelli" userId="584f3c02d4d36311" providerId="LiveId" clId="{221C8E22-BF72-428E-B96E-8261F1346FAB}" dt="2025-11-08T13:48:47.099" v="3856" actId="571"/>
          <ac:spMkLst>
            <pc:docMk/>
            <pc:sldMk cId="872300214" sldId="316"/>
            <ac:spMk id="11" creationId="{F1035B21-760B-003A-B357-A4C4ED3365A2}"/>
          </ac:spMkLst>
        </pc:spChg>
      </pc:sldChg>
      <pc:sldChg chg="addSp delSp modSp new mod">
        <pc:chgData name="Solal Pirelli" userId="584f3c02d4d36311" providerId="LiveId" clId="{221C8E22-BF72-428E-B96E-8261F1346FAB}" dt="2025-11-08T13:52:44.046" v="4043" actId="1076"/>
        <pc:sldMkLst>
          <pc:docMk/>
          <pc:sldMk cId="4148535903" sldId="317"/>
        </pc:sldMkLst>
        <pc:spChg chg="mod">
          <ac:chgData name="Solal Pirelli" userId="584f3c02d4d36311" providerId="LiveId" clId="{221C8E22-BF72-428E-B96E-8261F1346FAB}" dt="2025-11-08T13:49:02.086" v="3903" actId="313"/>
          <ac:spMkLst>
            <pc:docMk/>
            <pc:sldMk cId="4148535903" sldId="317"/>
            <ac:spMk id="2" creationId="{E33C12A3-9095-2813-4CD9-E5C947A024C6}"/>
          </ac:spMkLst>
        </pc:spChg>
        <pc:spChg chg="mod">
          <ac:chgData name="Solal Pirelli" userId="584f3c02d4d36311" providerId="LiveId" clId="{221C8E22-BF72-428E-B96E-8261F1346FAB}" dt="2025-11-08T13:49:35.775" v="3909"/>
          <ac:spMkLst>
            <pc:docMk/>
            <pc:sldMk cId="4148535903" sldId="317"/>
            <ac:spMk id="5" creationId="{83E80065-C03E-91B8-61E6-AF3AC8E2770D}"/>
          </ac:spMkLst>
        </pc:spChg>
        <pc:picChg chg="add mod">
          <ac:chgData name="Solal Pirelli" userId="584f3c02d4d36311" providerId="LiveId" clId="{221C8E22-BF72-428E-B96E-8261F1346FAB}" dt="2025-11-08T13:52:41.024" v="4042" actId="1076"/>
          <ac:picMkLst>
            <pc:docMk/>
            <pc:sldMk cId="4148535903" sldId="317"/>
            <ac:picMk id="7" creationId="{798A44C4-BC73-E354-8910-42AD06DC1F5C}"/>
          </ac:picMkLst>
        </pc:picChg>
        <pc:picChg chg="add mod">
          <ac:chgData name="Solal Pirelli" userId="584f3c02d4d36311" providerId="LiveId" clId="{221C8E22-BF72-428E-B96E-8261F1346FAB}" dt="2025-11-08T13:52:44.046" v="4043" actId="1076"/>
          <ac:picMkLst>
            <pc:docMk/>
            <pc:sldMk cId="4148535903" sldId="317"/>
            <ac:picMk id="9" creationId="{6554D892-CFBD-F3E4-A9EA-DDE012E1F70F}"/>
          </ac:picMkLst>
        </pc:picChg>
      </pc:sldChg>
      <pc:sldChg chg="delSp modSp new mod">
        <pc:chgData name="Solal Pirelli" userId="584f3c02d4d36311" providerId="LiveId" clId="{221C8E22-BF72-428E-B96E-8261F1346FAB}" dt="2025-11-08T13:55:02.933" v="4235" actId="20577"/>
        <pc:sldMkLst>
          <pc:docMk/>
          <pc:sldMk cId="1060673219" sldId="318"/>
        </pc:sldMkLst>
        <pc:spChg chg="mod">
          <ac:chgData name="Solal Pirelli" userId="584f3c02d4d36311" providerId="LiveId" clId="{221C8E22-BF72-428E-B96E-8261F1346FAB}" dt="2025-11-08T13:51:25.820" v="3959" actId="114"/>
          <ac:spMkLst>
            <pc:docMk/>
            <pc:sldMk cId="1060673219" sldId="318"/>
            <ac:spMk id="2" creationId="{598A4414-F2B6-8AA1-33A3-B98534291149}"/>
          </ac:spMkLst>
        </pc:spChg>
        <pc:spChg chg="mod">
          <ac:chgData name="Solal Pirelli" userId="584f3c02d4d36311" providerId="LiveId" clId="{221C8E22-BF72-428E-B96E-8261F1346FAB}" dt="2025-11-08T13:55:02.933" v="4235" actId="20577"/>
          <ac:spMkLst>
            <pc:docMk/>
            <pc:sldMk cId="1060673219" sldId="318"/>
            <ac:spMk id="3" creationId="{BD76EBC1-E276-B9CE-4275-579EE8901CF3}"/>
          </ac:spMkLst>
        </pc:spChg>
      </pc:sldChg>
      <pc:sldChg chg="delSp modSp new mod">
        <pc:chgData name="Solal Pirelli" userId="584f3c02d4d36311" providerId="LiveId" clId="{221C8E22-BF72-428E-B96E-8261F1346FAB}" dt="2025-11-08T13:52:25.819" v="4038" actId="478"/>
        <pc:sldMkLst>
          <pc:docMk/>
          <pc:sldMk cId="2378047967" sldId="319"/>
        </pc:sldMkLst>
        <pc:spChg chg="mod">
          <ac:chgData name="Solal Pirelli" userId="584f3c02d4d36311" providerId="LiveId" clId="{221C8E22-BF72-428E-B96E-8261F1346FAB}" dt="2025-11-08T13:51:40.990" v="3984" actId="114"/>
          <ac:spMkLst>
            <pc:docMk/>
            <pc:sldMk cId="2378047967" sldId="319"/>
            <ac:spMk id="2" creationId="{B79EFD2D-15FB-74DE-566D-A53D27653740}"/>
          </ac:spMkLst>
        </pc:spChg>
        <pc:spChg chg="mod">
          <ac:chgData name="Solal Pirelli" userId="584f3c02d4d36311" providerId="LiveId" clId="{221C8E22-BF72-428E-B96E-8261F1346FAB}" dt="2025-11-08T13:52:22.716" v="4037" actId="20577"/>
          <ac:spMkLst>
            <pc:docMk/>
            <pc:sldMk cId="2378047967" sldId="319"/>
            <ac:spMk id="3" creationId="{77B62980-8398-01C0-8F14-CFE97E963E6B}"/>
          </ac:spMkLst>
        </pc:spChg>
      </pc:sldChg>
      <pc:sldChg chg="delSp modSp new mod ord">
        <pc:chgData name="Solal Pirelli" userId="584f3c02d4d36311" providerId="LiveId" clId="{221C8E22-BF72-428E-B96E-8261F1346FAB}" dt="2025-11-08T13:54:26.906" v="4215"/>
        <pc:sldMkLst>
          <pc:docMk/>
          <pc:sldMk cId="522904468" sldId="320"/>
        </pc:sldMkLst>
        <pc:spChg chg="mod">
          <ac:chgData name="Solal Pirelli" userId="584f3c02d4d36311" providerId="LiveId" clId="{221C8E22-BF72-428E-B96E-8261F1346FAB}" dt="2025-11-08T13:54:20.307" v="4193" actId="20577"/>
          <ac:spMkLst>
            <pc:docMk/>
            <pc:sldMk cId="522904468" sldId="320"/>
            <ac:spMk id="2" creationId="{A177967B-45D3-0470-15C3-4A76A0CDE847}"/>
          </ac:spMkLst>
        </pc:spChg>
        <pc:spChg chg="mod">
          <ac:chgData name="Solal Pirelli" userId="584f3c02d4d36311" providerId="LiveId" clId="{221C8E22-BF72-428E-B96E-8261F1346FAB}" dt="2025-11-08T13:54:24.706" v="4213" actId="20577"/>
          <ac:spMkLst>
            <pc:docMk/>
            <pc:sldMk cId="522904468" sldId="320"/>
            <ac:spMk id="3" creationId="{57103216-42A8-7A88-2967-567647A78681}"/>
          </ac:spMkLst>
        </pc:spChg>
      </pc:sldChg>
      <pc:sldChg chg="modSp add mod">
        <pc:chgData name="Solal Pirelli" userId="584f3c02d4d36311" providerId="LiveId" clId="{221C8E22-BF72-428E-B96E-8261F1346FAB}" dt="2025-11-08T13:55:15.740" v="4247" actId="20577"/>
        <pc:sldMkLst>
          <pc:docMk/>
          <pc:sldMk cId="2111455187" sldId="321"/>
        </pc:sldMkLst>
        <pc:spChg chg="mod">
          <ac:chgData name="Solal Pirelli" userId="584f3c02d4d36311" providerId="LiveId" clId="{221C8E22-BF72-428E-B96E-8261F1346FAB}" dt="2025-11-08T13:55:15.740" v="4247" actId="20577"/>
          <ac:spMkLst>
            <pc:docMk/>
            <pc:sldMk cId="2111455187" sldId="321"/>
            <ac:spMk id="3" creationId="{877D2697-4796-52A6-86C8-E44DD4CB3037}"/>
          </ac:spMkLst>
        </pc:spChg>
      </pc:sldChg>
      <pc:sldChg chg="delSp modSp new mod">
        <pc:chgData name="Solal Pirelli" userId="584f3c02d4d36311" providerId="LiveId" clId="{221C8E22-BF72-428E-B96E-8261F1346FAB}" dt="2025-11-14T15:48:53.872" v="17059" actId="20577"/>
        <pc:sldMkLst>
          <pc:docMk/>
          <pc:sldMk cId="2515082827" sldId="322"/>
        </pc:sldMkLst>
        <pc:spChg chg="mod">
          <ac:chgData name="Solal Pirelli" userId="584f3c02d4d36311" providerId="LiveId" clId="{221C8E22-BF72-428E-B96E-8261F1346FAB}" dt="2025-11-08T13:56:35.411" v="4318" actId="20577"/>
          <ac:spMkLst>
            <pc:docMk/>
            <pc:sldMk cId="2515082827" sldId="322"/>
            <ac:spMk id="2" creationId="{3D4B75C7-8194-AED8-91CB-45D7D7CED217}"/>
          </ac:spMkLst>
        </pc:spChg>
        <pc:spChg chg="mod">
          <ac:chgData name="Solal Pirelli" userId="584f3c02d4d36311" providerId="LiveId" clId="{221C8E22-BF72-428E-B96E-8261F1346FAB}" dt="2025-11-14T15:48:53.872" v="17059" actId="20577"/>
          <ac:spMkLst>
            <pc:docMk/>
            <pc:sldMk cId="2515082827" sldId="322"/>
            <ac:spMk id="3" creationId="{552A882B-305A-AAC0-4776-9A06D6DD4CE9}"/>
          </ac:spMkLst>
        </pc:spChg>
      </pc:sldChg>
      <pc:sldChg chg="addSp delSp modSp new mod">
        <pc:chgData name="Solal Pirelli" userId="584f3c02d4d36311" providerId="LiveId" clId="{221C8E22-BF72-428E-B96E-8261F1346FAB}" dt="2025-11-08T14:27:42.481" v="4838" actId="1035"/>
        <pc:sldMkLst>
          <pc:docMk/>
          <pc:sldMk cId="3109507668" sldId="323"/>
        </pc:sldMkLst>
        <pc:spChg chg="mod">
          <ac:chgData name="Solal Pirelli" userId="584f3c02d4d36311" providerId="LiveId" clId="{221C8E22-BF72-428E-B96E-8261F1346FAB}" dt="2025-11-08T14:08:09.635" v="4431" actId="20577"/>
          <ac:spMkLst>
            <pc:docMk/>
            <pc:sldMk cId="3109507668" sldId="323"/>
            <ac:spMk id="5" creationId="{54CA7754-596B-B60C-C48C-E3E32954D038}"/>
          </ac:spMkLst>
        </pc:spChg>
        <pc:picChg chg="add mod">
          <ac:chgData name="Solal Pirelli" userId="584f3c02d4d36311" providerId="LiveId" clId="{221C8E22-BF72-428E-B96E-8261F1346FAB}" dt="2025-11-08T14:27:32.552" v="4828" actId="1076"/>
          <ac:picMkLst>
            <pc:docMk/>
            <pc:sldMk cId="3109507668" sldId="323"/>
            <ac:picMk id="7" creationId="{44F437DF-7FD3-1A9C-A5B6-4BEA30516F85}"/>
          </ac:picMkLst>
        </pc:picChg>
        <pc:picChg chg="add mod">
          <ac:chgData name="Solal Pirelli" userId="584f3c02d4d36311" providerId="LiveId" clId="{221C8E22-BF72-428E-B96E-8261F1346FAB}" dt="2025-11-08T14:27:42.481" v="4838" actId="1035"/>
          <ac:picMkLst>
            <pc:docMk/>
            <pc:sldMk cId="3109507668" sldId="323"/>
            <ac:picMk id="9" creationId="{4A962828-3D24-854D-FE5F-7F4817678C14}"/>
          </ac:picMkLst>
        </pc:picChg>
      </pc:sldChg>
      <pc:sldChg chg="addSp delSp modSp new mod addAnim delAnim modAnim">
        <pc:chgData name="Solal Pirelli" userId="584f3c02d4d36311" providerId="LiveId" clId="{221C8E22-BF72-428E-B96E-8261F1346FAB}" dt="2025-11-14T15:49:05.962" v="17072" actId="1076"/>
        <pc:sldMkLst>
          <pc:docMk/>
          <pc:sldMk cId="832424494" sldId="324"/>
        </pc:sldMkLst>
        <pc:spChg chg="mod">
          <ac:chgData name="Solal Pirelli" userId="584f3c02d4d36311" providerId="LiveId" clId="{221C8E22-BF72-428E-B96E-8261F1346FAB}" dt="2025-11-08T14:27:12.735" v="4823" actId="14100"/>
          <ac:spMkLst>
            <pc:docMk/>
            <pc:sldMk cId="832424494" sldId="324"/>
            <ac:spMk id="2" creationId="{8860F5E5-6F35-5B64-7DAC-0F3C7661629D}"/>
          </ac:spMkLst>
        </pc:spChg>
        <pc:spChg chg="add mod">
          <ac:chgData name="Solal Pirelli" userId="584f3c02d4d36311" providerId="LiveId" clId="{221C8E22-BF72-428E-B96E-8261F1346FAB}" dt="2025-11-14T15:48:57.330" v="17063" actId="20577"/>
          <ac:spMkLst>
            <pc:docMk/>
            <pc:sldMk cId="832424494" sldId="324"/>
            <ac:spMk id="6" creationId="{491CE0DA-79F1-FBBE-B962-AFCC423B65F3}"/>
          </ac:spMkLst>
        </pc:spChg>
        <pc:spChg chg="add mod">
          <ac:chgData name="Solal Pirelli" userId="584f3c02d4d36311" providerId="LiveId" clId="{221C8E22-BF72-428E-B96E-8261F1346FAB}" dt="2025-11-08T14:23:49.231" v="4795" actId="164"/>
          <ac:spMkLst>
            <pc:docMk/>
            <pc:sldMk cId="832424494" sldId="324"/>
            <ac:spMk id="7" creationId="{BFCA06AF-0D71-B99E-29CD-DCED1D7C5745}"/>
          </ac:spMkLst>
        </pc:spChg>
        <pc:spChg chg="add mod">
          <ac:chgData name="Solal Pirelli" userId="584f3c02d4d36311" providerId="LiveId" clId="{221C8E22-BF72-428E-B96E-8261F1346FAB}" dt="2025-11-08T14:24:15.276" v="4796" actId="164"/>
          <ac:spMkLst>
            <pc:docMk/>
            <pc:sldMk cId="832424494" sldId="324"/>
            <ac:spMk id="8" creationId="{1184C10D-DE63-29DB-E4A9-3B41E4480E47}"/>
          </ac:spMkLst>
        </pc:spChg>
        <pc:spChg chg="add mod">
          <ac:chgData name="Solal Pirelli" userId="584f3c02d4d36311" providerId="LiveId" clId="{221C8E22-BF72-428E-B96E-8261F1346FAB}" dt="2025-11-08T14:24:15.276" v="4796" actId="164"/>
          <ac:spMkLst>
            <pc:docMk/>
            <pc:sldMk cId="832424494" sldId="324"/>
            <ac:spMk id="9" creationId="{06C05851-2B1E-5414-D270-6BDBE4ACD1D0}"/>
          </ac:spMkLst>
        </pc:spChg>
        <pc:spChg chg="add mod">
          <ac:chgData name="Solal Pirelli" userId="584f3c02d4d36311" providerId="LiveId" clId="{221C8E22-BF72-428E-B96E-8261F1346FAB}" dt="2025-11-08T14:24:15.276" v="4796" actId="164"/>
          <ac:spMkLst>
            <pc:docMk/>
            <pc:sldMk cId="832424494" sldId="324"/>
            <ac:spMk id="10" creationId="{DE389D72-0827-93FE-D1D9-EB884D4F2C01}"/>
          </ac:spMkLst>
        </pc:spChg>
        <pc:spChg chg="add mod">
          <ac:chgData name="Solal Pirelli" userId="584f3c02d4d36311" providerId="LiveId" clId="{221C8E22-BF72-428E-B96E-8261F1346FAB}" dt="2025-11-08T14:24:23.611" v="4797" actId="164"/>
          <ac:spMkLst>
            <pc:docMk/>
            <pc:sldMk cId="832424494" sldId="324"/>
            <ac:spMk id="11" creationId="{0033E362-4A6C-2A3D-94A0-4F14D4604572}"/>
          </ac:spMkLst>
        </pc:spChg>
        <pc:spChg chg="add mod">
          <ac:chgData name="Solal Pirelli" userId="584f3c02d4d36311" providerId="LiveId" clId="{221C8E22-BF72-428E-B96E-8261F1346FAB}" dt="2025-11-08T14:24:23.611" v="4797" actId="164"/>
          <ac:spMkLst>
            <pc:docMk/>
            <pc:sldMk cId="832424494" sldId="324"/>
            <ac:spMk id="12" creationId="{7E306096-D063-DCE1-C5CD-D42BB60BA456}"/>
          </ac:spMkLst>
        </pc:spChg>
        <pc:spChg chg="add mod">
          <ac:chgData name="Solal Pirelli" userId="584f3c02d4d36311" providerId="LiveId" clId="{221C8E22-BF72-428E-B96E-8261F1346FAB}" dt="2025-11-08T14:24:23.611" v="4797" actId="164"/>
          <ac:spMkLst>
            <pc:docMk/>
            <pc:sldMk cId="832424494" sldId="324"/>
            <ac:spMk id="15" creationId="{B496ED87-EF48-394E-F7EC-C85D0A1FEDCF}"/>
          </ac:spMkLst>
        </pc:spChg>
        <pc:spChg chg="add mod">
          <ac:chgData name="Solal Pirelli" userId="584f3c02d4d36311" providerId="LiveId" clId="{221C8E22-BF72-428E-B96E-8261F1346FAB}" dt="2025-11-08T14:23:49.231" v="4795" actId="164"/>
          <ac:spMkLst>
            <pc:docMk/>
            <pc:sldMk cId="832424494" sldId="324"/>
            <ac:spMk id="29" creationId="{D07E562A-9626-E620-A31A-745B64CBB865}"/>
          </ac:spMkLst>
        </pc:spChg>
        <pc:spChg chg="add mod">
          <ac:chgData name="Solal Pirelli" userId="584f3c02d4d36311" providerId="LiveId" clId="{221C8E22-BF72-428E-B96E-8261F1346FAB}" dt="2025-11-08T14:23:49.231" v="4795" actId="164"/>
          <ac:spMkLst>
            <pc:docMk/>
            <pc:sldMk cId="832424494" sldId="324"/>
            <ac:spMk id="30" creationId="{7968F557-BB91-65CE-1D5A-2CF81895B4DD}"/>
          </ac:spMkLst>
        </pc:spChg>
        <pc:spChg chg="add mod">
          <ac:chgData name="Solal Pirelli" userId="584f3c02d4d36311" providerId="LiveId" clId="{221C8E22-BF72-428E-B96E-8261F1346FAB}" dt="2025-11-08T14:23:49.231" v="4795" actId="164"/>
          <ac:spMkLst>
            <pc:docMk/>
            <pc:sldMk cId="832424494" sldId="324"/>
            <ac:spMk id="31" creationId="{0947FCDA-B015-98E7-B14B-3EA146A9C286}"/>
          </ac:spMkLst>
        </pc:spChg>
        <pc:spChg chg="add mod">
          <ac:chgData name="Solal Pirelli" userId="584f3c02d4d36311" providerId="LiveId" clId="{221C8E22-BF72-428E-B96E-8261F1346FAB}" dt="2025-11-08T14:23:49.231" v="4795" actId="164"/>
          <ac:spMkLst>
            <pc:docMk/>
            <pc:sldMk cId="832424494" sldId="324"/>
            <ac:spMk id="32" creationId="{402E37BD-F020-5EB0-07BA-FCAB5D3C7DD6}"/>
          </ac:spMkLst>
        </pc:spChg>
        <pc:spChg chg="add mod">
          <ac:chgData name="Solal Pirelli" userId="584f3c02d4d36311" providerId="LiveId" clId="{221C8E22-BF72-428E-B96E-8261F1346FAB}" dt="2025-11-08T14:26:55.504" v="4820" actId="207"/>
          <ac:spMkLst>
            <pc:docMk/>
            <pc:sldMk cId="832424494" sldId="324"/>
            <ac:spMk id="34" creationId="{6C90CFE1-CE21-E8A6-F13E-72C77720B6CD}"/>
          </ac:spMkLst>
        </pc:spChg>
        <pc:spChg chg="add mod">
          <ac:chgData name="Solal Pirelli" userId="584f3c02d4d36311" providerId="LiveId" clId="{221C8E22-BF72-428E-B96E-8261F1346FAB}" dt="2025-11-08T14:26:55.504" v="4820" actId="207"/>
          <ac:spMkLst>
            <pc:docMk/>
            <pc:sldMk cId="832424494" sldId="324"/>
            <ac:spMk id="37" creationId="{D5BDC63A-0D6F-4D0F-89CE-C8D4A1D55E85}"/>
          </ac:spMkLst>
        </pc:spChg>
        <pc:spChg chg="add mod ord">
          <ac:chgData name="Solal Pirelli" userId="584f3c02d4d36311" providerId="LiveId" clId="{221C8E22-BF72-428E-B96E-8261F1346FAB}" dt="2025-11-08T14:20:43.065" v="4742" actId="1076"/>
          <ac:spMkLst>
            <pc:docMk/>
            <pc:sldMk cId="832424494" sldId="324"/>
            <ac:spMk id="38" creationId="{16492E41-D975-E298-334D-F114BBF9931F}"/>
          </ac:spMkLst>
        </pc:spChg>
        <pc:spChg chg="add mod">
          <ac:chgData name="Solal Pirelli" userId="584f3c02d4d36311" providerId="LiveId" clId="{221C8E22-BF72-428E-B96E-8261F1346FAB}" dt="2025-11-08T14:27:02.099" v="4821" actId="207"/>
          <ac:spMkLst>
            <pc:docMk/>
            <pc:sldMk cId="832424494" sldId="324"/>
            <ac:spMk id="43" creationId="{851B72F7-1185-D5BD-D623-679858F65007}"/>
          </ac:spMkLst>
        </pc:spChg>
        <pc:spChg chg="add mod">
          <ac:chgData name="Solal Pirelli" userId="584f3c02d4d36311" providerId="LiveId" clId="{221C8E22-BF72-428E-B96E-8261F1346FAB}" dt="2025-11-14T15:49:05.962" v="17072" actId="1076"/>
          <ac:spMkLst>
            <pc:docMk/>
            <pc:sldMk cId="832424494" sldId="324"/>
            <ac:spMk id="46" creationId="{5E6AC764-F11B-CDF3-6616-583B0E62FC60}"/>
          </ac:spMkLst>
        </pc:spChg>
        <pc:spChg chg="add mod">
          <ac:chgData name="Solal Pirelli" userId="584f3c02d4d36311" providerId="LiveId" clId="{221C8E22-BF72-428E-B96E-8261F1346FAB}" dt="2025-11-08T14:24:23.611" v="4797" actId="164"/>
          <ac:spMkLst>
            <pc:docMk/>
            <pc:sldMk cId="832424494" sldId="324"/>
            <ac:spMk id="47" creationId="{2CC5F017-A873-8F14-CE0E-5A755C289BA3}"/>
          </ac:spMkLst>
        </pc:spChg>
        <pc:spChg chg="add mod">
          <ac:chgData name="Solal Pirelli" userId="584f3c02d4d36311" providerId="LiveId" clId="{221C8E22-BF72-428E-B96E-8261F1346FAB}" dt="2025-11-08T14:24:23.611" v="4797" actId="164"/>
          <ac:spMkLst>
            <pc:docMk/>
            <pc:sldMk cId="832424494" sldId="324"/>
            <ac:spMk id="48" creationId="{E5B8029D-EC95-CE9E-A6A2-F696279A364E}"/>
          </ac:spMkLst>
        </pc:spChg>
        <pc:spChg chg="add mod">
          <ac:chgData name="Solal Pirelli" userId="584f3c02d4d36311" providerId="LiveId" clId="{221C8E22-BF72-428E-B96E-8261F1346FAB}" dt="2025-11-08T14:24:23.611" v="4797" actId="164"/>
          <ac:spMkLst>
            <pc:docMk/>
            <pc:sldMk cId="832424494" sldId="324"/>
            <ac:spMk id="49" creationId="{451ECA85-C49B-BBFC-B675-06606C3808F8}"/>
          </ac:spMkLst>
        </pc:spChg>
        <pc:grpChg chg="add mod">
          <ac:chgData name="Solal Pirelli" userId="584f3c02d4d36311" providerId="LiveId" clId="{221C8E22-BF72-428E-B96E-8261F1346FAB}" dt="2025-11-08T14:23:44.626" v="4794" actId="164"/>
          <ac:grpSpMkLst>
            <pc:docMk/>
            <pc:sldMk cId="832424494" sldId="324"/>
            <ac:grpSpMk id="52" creationId="{09803A1D-FDAC-F766-A977-F2BFC2CB617B}"/>
          </ac:grpSpMkLst>
        </pc:grpChg>
        <pc:grpChg chg="add mod">
          <ac:chgData name="Solal Pirelli" userId="584f3c02d4d36311" providerId="LiveId" clId="{221C8E22-BF72-428E-B96E-8261F1346FAB}" dt="2025-11-08T14:23:49.231" v="4795" actId="164"/>
          <ac:grpSpMkLst>
            <pc:docMk/>
            <pc:sldMk cId="832424494" sldId="324"/>
            <ac:grpSpMk id="53" creationId="{CB77D013-D331-E9ED-0069-A757256DD53D}"/>
          </ac:grpSpMkLst>
        </pc:grpChg>
        <pc:grpChg chg="add mod">
          <ac:chgData name="Solal Pirelli" userId="584f3c02d4d36311" providerId="LiveId" clId="{221C8E22-BF72-428E-B96E-8261F1346FAB}" dt="2025-11-08T14:24:15.276" v="4796" actId="164"/>
          <ac:grpSpMkLst>
            <pc:docMk/>
            <pc:sldMk cId="832424494" sldId="324"/>
            <ac:grpSpMk id="54" creationId="{B833FCCF-EAB1-9FEA-7603-9F013BF83B90}"/>
          </ac:grpSpMkLst>
        </pc:grpChg>
        <pc:grpChg chg="add mod">
          <ac:chgData name="Solal Pirelli" userId="584f3c02d4d36311" providerId="LiveId" clId="{221C8E22-BF72-428E-B96E-8261F1346FAB}" dt="2025-11-08T14:24:23.611" v="4797" actId="164"/>
          <ac:grpSpMkLst>
            <pc:docMk/>
            <pc:sldMk cId="832424494" sldId="324"/>
            <ac:grpSpMk id="55" creationId="{7809D804-4FC3-170E-F097-7A327044EE52}"/>
          </ac:grpSpMkLst>
        </pc:grpChg>
        <pc:picChg chg="add mod">
          <ac:chgData name="Solal Pirelli" userId="584f3c02d4d36311" providerId="LiveId" clId="{221C8E22-BF72-428E-B96E-8261F1346FAB}" dt="2025-11-09T17:01:02.536" v="7063" actId="1076"/>
          <ac:picMkLst>
            <pc:docMk/>
            <pc:sldMk cId="832424494" sldId="324"/>
            <ac:picMk id="18" creationId="{95D7A53F-C7E7-DBA7-30EE-E194B673BA36}"/>
          </ac:picMkLst>
        </pc:picChg>
        <pc:picChg chg="add mod">
          <ac:chgData name="Solal Pirelli" userId="584f3c02d4d36311" providerId="LiveId" clId="{221C8E22-BF72-428E-B96E-8261F1346FAB}" dt="2025-11-08T14:23:49.231" v="4795" actId="164"/>
          <ac:picMkLst>
            <pc:docMk/>
            <pc:sldMk cId="832424494" sldId="324"/>
            <ac:picMk id="20" creationId="{D075458B-BF73-DA70-10C8-606B73800B50}"/>
          </ac:picMkLst>
        </pc:picChg>
        <pc:picChg chg="add mod">
          <ac:chgData name="Solal Pirelli" userId="584f3c02d4d36311" providerId="LiveId" clId="{221C8E22-BF72-428E-B96E-8261F1346FAB}" dt="2025-11-08T14:23:49.231" v="4795" actId="164"/>
          <ac:picMkLst>
            <pc:docMk/>
            <pc:sldMk cId="832424494" sldId="324"/>
            <ac:picMk id="22" creationId="{EBBE3D15-62AB-EBA4-44B3-446A589DAC8E}"/>
          </ac:picMkLst>
        </pc:picChg>
        <pc:picChg chg="add mod">
          <ac:chgData name="Solal Pirelli" userId="584f3c02d4d36311" providerId="LiveId" clId="{221C8E22-BF72-428E-B96E-8261F1346FAB}" dt="2025-11-08T14:24:15.276" v="4796" actId="164"/>
          <ac:picMkLst>
            <pc:docMk/>
            <pc:sldMk cId="832424494" sldId="324"/>
            <ac:picMk id="24" creationId="{32D39239-6ACA-1488-21AF-6A702FD6121C}"/>
          </ac:picMkLst>
        </pc:picChg>
        <pc:picChg chg="add mod">
          <ac:chgData name="Solal Pirelli" userId="584f3c02d4d36311" providerId="LiveId" clId="{221C8E22-BF72-428E-B96E-8261F1346FAB}" dt="2025-11-08T14:23:44.626" v="4794" actId="164"/>
          <ac:picMkLst>
            <pc:docMk/>
            <pc:sldMk cId="832424494" sldId="324"/>
            <ac:picMk id="26" creationId="{E5CE79D9-247B-D208-755E-D73DF3437DBC}"/>
          </ac:picMkLst>
        </pc:picChg>
        <pc:picChg chg="add mod">
          <ac:chgData name="Solal Pirelli" userId="584f3c02d4d36311" providerId="LiveId" clId="{221C8E22-BF72-428E-B96E-8261F1346FAB}" dt="2025-11-09T17:01:12.723" v="7064" actId="1076"/>
          <ac:picMkLst>
            <pc:docMk/>
            <pc:sldMk cId="832424494" sldId="324"/>
            <ac:picMk id="28" creationId="{9D6E73FC-05B6-845F-2795-3E73C4220EAA}"/>
          </ac:picMkLst>
        </pc:picChg>
        <pc:picChg chg="add mod">
          <ac:chgData name="Solal Pirelli" userId="584f3c02d4d36311" providerId="LiveId" clId="{221C8E22-BF72-428E-B96E-8261F1346FAB}" dt="2025-11-08T14:24:15.276" v="4796" actId="164"/>
          <ac:picMkLst>
            <pc:docMk/>
            <pc:sldMk cId="832424494" sldId="324"/>
            <ac:picMk id="40" creationId="{C61DF8EC-99CC-2567-4721-856EA76E8E09}"/>
          </ac:picMkLst>
        </pc:picChg>
        <pc:picChg chg="add mod">
          <ac:chgData name="Solal Pirelli" userId="584f3c02d4d36311" providerId="LiveId" clId="{221C8E22-BF72-428E-B96E-8261F1346FAB}" dt="2025-11-08T14:24:15.276" v="4796" actId="164"/>
          <ac:picMkLst>
            <pc:docMk/>
            <pc:sldMk cId="832424494" sldId="324"/>
            <ac:picMk id="42" creationId="{740D4C78-26E2-0E4E-C5D6-9F74CDFD1960}"/>
          </ac:picMkLst>
        </pc:picChg>
        <pc:picChg chg="add mod">
          <ac:chgData name="Solal Pirelli" userId="584f3c02d4d36311" providerId="LiveId" clId="{221C8E22-BF72-428E-B96E-8261F1346FAB}" dt="2025-11-08T14:24:23.611" v="4797" actId="164"/>
          <ac:picMkLst>
            <pc:docMk/>
            <pc:sldMk cId="832424494" sldId="324"/>
            <ac:picMk id="45" creationId="{913B6984-43BD-8077-D6DF-6EAD605844DC}"/>
          </ac:picMkLst>
        </pc:picChg>
        <pc:picChg chg="add mod">
          <ac:chgData name="Solal Pirelli" userId="584f3c02d4d36311" providerId="LiveId" clId="{221C8E22-BF72-428E-B96E-8261F1346FAB}" dt="2025-11-08T14:23:21.751" v="4791" actId="1076"/>
          <ac:picMkLst>
            <pc:docMk/>
            <pc:sldMk cId="832424494" sldId="324"/>
            <ac:picMk id="51" creationId="{5EFE2D75-60AD-E1C1-1D5A-4528554AD67A}"/>
          </ac:picMkLst>
        </pc:picChg>
      </pc:sldChg>
      <pc:sldChg chg="addSp delSp modSp new mod">
        <pc:chgData name="Solal Pirelli" userId="584f3c02d4d36311" providerId="LiveId" clId="{221C8E22-BF72-428E-B96E-8261F1346FAB}" dt="2025-11-14T15:51:20.241" v="17140" actId="20577"/>
        <pc:sldMkLst>
          <pc:docMk/>
          <pc:sldMk cId="1543632305" sldId="325"/>
        </pc:sldMkLst>
        <pc:spChg chg="mod">
          <ac:chgData name="Solal Pirelli" userId="584f3c02d4d36311" providerId="LiveId" clId="{221C8E22-BF72-428E-B96E-8261F1346FAB}" dt="2025-11-14T15:51:05.872" v="17084" actId="20577"/>
          <ac:spMkLst>
            <pc:docMk/>
            <pc:sldMk cId="1543632305" sldId="325"/>
            <ac:spMk id="2" creationId="{EE613DEF-9C06-AC70-3EDA-8A5DACCF026A}"/>
          </ac:spMkLst>
        </pc:spChg>
        <pc:spChg chg="mod">
          <ac:chgData name="Solal Pirelli" userId="584f3c02d4d36311" providerId="LiveId" clId="{221C8E22-BF72-428E-B96E-8261F1346FAB}" dt="2025-11-14T15:51:20.241" v="17140" actId="20577"/>
          <ac:spMkLst>
            <pc:docMk/>
            <pc:sldMk cId="1543632305" sldId="325"/>
            <ac:spMk id="3" creationId="{2A8271C4-5FFF-068F-5E95-9499D1A4EAC2}"/>
          </ac:spMkLst>
        </pc:spChg>
      </pc:sldChg>
      <pc:sldChg chg="delSp modSp new mod">
        <pc:chgData name="Solal Pirelli" userId="584f3c02d4d36311" providerId="LiveId" clId="{221C8E22-BF72-428E-B96E-8261F1346FAB}" dt="2025-11-16T08:50:09.401" v="23192" actId="20577"/>
        <pc:sldMkLst>
          <pc:docMk/>
          <pc:sldMk cId="2839587163" sldId="326"/>
        </pc:sldMkLst>
        <pc:spChg chg="mod">
          <ac:chgData name="Solal Pirelli" userId="584f3c02d4d36311" providerId="LiveId" clId="{221C8E22-BF72-428E-B96E-8261F1346FAB}" dt="2025-11-08T14:30:09.490" v="4967" actId="20577"/>
          <ac:spMkLst>
            <pc:docMk/>
            <pc:sldMk cId="2839587163" sldId="326"/>
            <ac:spMk id="2" creationId="{074B640E-5417-C4FB-C36E-1ED565670263}"/>
          </ac:spMkLst>
        </pc:spChg>
        <pc:spChg chg="mod">
          <ac:chgData name="Solal Pirelli" userId="584f3c02d4d36311" providerId="LiveId" clId="{221C8E22-BF72-428E-B96E-8261F1346FAB}" dt="2025-11-16T08:50:09.401" v="23192" actId="20577"/>
          <ac:spMkLst>
            <pc:docMk/>
            <pc:sldMk cId="2839587163" sldId="326"/>
            <ac:spMk id="3" creationId="{D2022AE8-560C-2064-514D-2240271333D0}"/>
          </ac:spMkLst>
        </pc:spChg>
      </pc:sldChg>
      <pc:sldChg chg="delSp modSp new mod">
        <pc:chgData name="Solal Pirelli" userId="584f3c02d4d36311" providerId="LiveId" clId="{221C8E22-BF72-428E-B96E-8261F1346FAB}" dt="2025-11-16T08:50:12.414" v="23194" actId="20577"/>
        <pc:sldMkLst>
          <pc:docMk/>
          <pc:sldMk cId="967870883" sldId="327"/>
        </pc:sldMkLst>
        <pc:spChg chg="mod">
          <ac:chgData name="Solal Pirelli" userId="584f3c02d4d36311" providerId="LiveId" clId="{221C8E22-BF72-428E-B96E-8261F1346FAB}" dt="2025-11-08T14:31:47.867" v="5054" actId="20577"/>
          <ac:spMkLst>
            <pc:docMk/>
            <pc:sldMk cId="967870883" sldId="327"/>
            <ac:spMk id="2" creationId="{EF74C678-D23B-53E5-1DE8-6093212A4B4F}"/>
          </ac:spMkLst>
        </pc:spChg>
        <pc:spChg chg="mod">
          <ac:chgData name="Solal Pirelli" userId="584f3c02d4d36311" providerId="LiveId" clId="{221C8E22-BF72-428E-B96E-8261F1346FAB}" dt="2025-11-16T08:50:12.414" v="23194" actId="20577"/>
          <ac:spMkLst>
            <pc:docMk/>
            <pc:sldMk cId="967870883" sldId="327"/>
            <ac:spMk id="3" creationId="{44CFC07C-422A-6485-E80A-DC2C09C280E9}"/>
          </ac:spMkLst>
        </pc:spChg>
      </pc:sldChg>
      <pc:sldChg chg="delSp modSp new mod">
        <pc:chgData name="Solal Pirelli" userId="584f3c02d4d36311" providerId="LiveId" clId="{221C8E22-BF72-428E-B96E-8261F1346FAB}" dt="2025-11-14T15:52:10.203" v="17303" actId="20577"/>
        <pc:sldMkLst>
          <pc:docMk/>
          <pc:sldMk cId="3734561089" sldId="328"/>
        </pc:sldMkLst>
        <pc:spChg chg="mod">
          <ac:chgData name="Solal Pirelli" userId="584f3c02d4d36311" providerId="LiveId" clId="{221C8E22-BF72-428E-B96E-8261F1346FAB}" dt="2025-11-14T15:52:05.161" v="17278" actId="20577"/>
          <ac:spMkLst>
            <pc:docMk/>
            <pc:sldMk cId="3734561089" sldId="328"/>
            <ac:spMk id="2" creationId="{B64B15F3-A2E0-A5F4-3D9D-B17C8D1A6539}"/>
          </ac:spMkLst>
        </pc:spChg>
        <pc:spChg chg="mod">
          <ac:chgData name="Solal Pirelli" userId="584f3c02d4d36311" providerId="LiveId" clId="{221C8E22-BF72-428E-B96E-8261F1346FAB}" dt="2025-11-14T15:52:10.203" v="17303" actId="20577"/>
          <ac:spMkLst>
            <pc:docMk/>
            <pc:sldMk cId="3734561089" sldId="328"/>
            <ac:spMk id="3" creationId="{AC3C596E-7804-385F-D34A-BE688663F69E}"/>
          </ac:spMkLst>
        </pc:spChg>
      </pc:sldChg>
      <pc:sldChg chg="delSp modSp new mod">
        <pc:chgData name="Solal Pirelli" userId="584f3c02d4d36311" providerId="LiveId" clId="{221C8E22-BF72-428E-B96E-8261F1346FAB}" dt="2025-11-14T15:52:26.801" v="17354" actId="6549"/>
        <pc:sldMkLst>
          <pc:docMk/>
          <pc:sldMk cId="1094897889" sldId="329"/>
        </pc:sldMkLst>
        <pc:spChg chg="mod">
          <ac:chgData name="Solal Pirelli" userId="584f3c02d4d36311" providerId="LiveId" clId="{221C8E22-BF72-428E-B96E-8261F1346FAB}" dt="2025-11-08T14:33:39.716" v="5300" actId="20577"/>
          <ac:spMkLst>
            <pc:docMk/>
            <pc:sldMk cId="1094897889" sldId="329"/>
            <ac:spMk id="2" creationId="{7C7D6076-AF27-6B23-E11C-62A4B7886947}"/>
          </ac:spMkLst>
        </pc:spChg>
        <pc:spChg chg="mod">
          <ac:chgData name="Solal Pirelli" userId="584f3c02d4d36311" providerId="LiveId" clId="{221C8E22-BF72-428E-B96E-8261F1346FAB}" dt="2025-11-14T15:52:26.801" v="17354" actId="6549"/>
          <ac:spMkLst>
            <pc:docMk/>
            <pc:sldMk cId="1094897889" sldId="329"/>
            <ac:spMk id="3" creationId="{AFDC9495-9B14-8D2D-5C97-B9D7FBE681C1}"/>
          </ac:spMkLst>
        </pc:spChg>
      </pc:sldChg>
      <pc:sldChg chg="delSp modSp new mod">
        <pc:chgData name="Solal Pirelli" userId="584f3c02d4d36311" providerId="LiveId" clId="{221C8E22-BF72-428E-B96E-8261F1346FAB}" dt="2025-11-14T15:53:04.760" v="17452" actId="20577"/>
        <pc:sldMkLst>
          <pc:docMk/>
          <pc:sldMk cId="525218013" sldId="330"/>
        </pc:sldMkLst>
        <pc:spChg chg="mod">
          <ac:chgData name="Solal Pirelli" userId="584f3c02d4d36311" providerId="LiveId" clId="{221C8E22-BF72-428E-B96E-8261F1346FAB}" dt="2025-11-08T14:35:15.792" v="5457" actId="20577"/>
          <ac:spMkLst>
            <pc:docMk/>
            <pc:sldMk cId="525218013" sldId="330"/>
            <ac:spMk id="2" creationId="{BFDFE150-6184-4AA5-BBF1-9996EC73B7A4}"/>
          </ac:spMkLst>
        </pc:spChg>
        <pc:spChg chg="mod">
          <ac:chgData name="Solal Pirelli" userId="584f3c02d4d36311" providerId="LiveId" clId="{221C8E22-BF72-428E-B96E-8261F1346FAB}" dt="2025-11-14T15:53:04.760" v="17452" actId="20577"/>
          <ac:spMkLst>
            <pc:docMk/>
            <pc:sldMk cId="525218013" sldId="330"/>
            <ac:spMk id="3" creationId="{C2787E27-F244-DDDA-5F5C-F467B5577A7A}"/>
          </ac:spMkLst>
        </pc:spChg>
      </pc:sldChg>
      <pc:sldChg chg="delSp modSp new mod">
        <pc:chgData name="Solal Pirelli" userId="584f3c02d4d36311" providerId="LiveId" clId="{221C8E22-BF72-428E-B96E-8261F1346FAB}" dt="2025-11-14T16:06:39.086" v="18290" actId="27636"/>
        <pc:sldMkLst>
          <pc:docMk/>
          <pc:sldMk cId="3000861215" sldId="331"/>
        </pc:sldMkLst>
        <pc:spChg chg="mod">
          <ac:chgData name="Solal Pirelli" userId="584f3c02d4d36311" providerId="LiveId" clId="{221C8E22-BF72-428E-B96E-8261F1346FAB}" dt="2025-11-09T17:17:31.956" v="7089" actId="20577"/>
          <ac:spMkLst>
            <pc:docMk/>
            <pc:sldMk cId="3000861215" sldId="331"/>
            <ac:spMk id="2" creationId="{F3E312A0-3F72-E944-19BB-449553D923A2}"/>
          </ac:spMkLst>
        </pc:spChg>
        <pc:spChg chg="mod">
          <ac:chgData name="Solal Pirelli" userId="584f3c02d4d36311" providerId="LiveId" clId="{221C8E22-BF72-428E-B96E-8261F1346FAB}" dt="2025-11-14T16:06:39.086" v="18290" actId="27636"/>
          <ac:spMkLst>
            <pc:docMk/>
            <pc:sldMk cId="3000861215" sldId="331"/>
            <ac:spMk id="3" creationId="{BD01C17D-DCA3-D0C9-1DDE-D3E6BF2B95D1}"/>
          </ac:spMkLst>
        </pc:spChg>
      </pc:sldChg>
      <pc:sldChg chg="delSp modSp new mod">
        <pc:chgData name="Solal Pirelli" userId="584f3c02d4d36311" providerId="LiveId" clId="{221C8E22-BF72-428E-B96E-8261F1346FAB}" dt="2025-11-14T16:07:18.370" v="18440" actId="20577"/>
        <pc:sldMkLst>
          <pc:docMk/>
          <pc:sldMk cId="3777373076" sldId="332"/>
        </pc:sldMkLst>
        <pc:spChg chg="mod">
          <ac:chgData name="Solal Pirelli" userId="584f3c02d4d36311" providerId="LiveId" clId="{221C8E22-BF72-428E-B96E-8261F1346FAB}" dt="2025-11-08T14:37:43.007" v="5744" actId="20577"/>
          <ac:spMkLst>
            <pc:docMk/>
            <pc:sldMk cId="3777373076" sldId="332"/>
            <ac:spMk id="2" creationId="{7694D147-787A-B78C-3237-F97E2F6D3B6D}"/>
          </ac:spMkLst>
        </pc:spChg>
        <pc:spChg chg="mod">
          <ac:chgData name="Solal Pirelli" userId="584f3c02d4d36311" providerId="LiveId" clId="{221C8E22-BF72-428E-B96E-8261F1346FAB}" dt="2025-11-14T16:07:18.370" v="18440" actId="20577"/>
          <ac:spMkLst>
            <pc:docMk/>
            <pc:sldMk cId="3777373076" sldId="332"/>
            <ac:spMk id="3" creationId="{03052E39-81AD-9E60-E2F3-B7222298AA95}"/>
          </ac:spMkLst>
        </pc:spChg>
      </pc:sldChg>
      <pc:sldChg chg="delSp modSp new mod">
        <pc:chgData name="Solal Pirelli" userId="584f3c02d4d36311" providerId="LiveId" clId="{221C8E22-BF72-428E-B96E-8261F1346FAB}" dt="2025-11-14T16:07:41.864" v="18558" actId="20577"/>
        <pc:sldMkLst>
          <pc:docMk/>
          <pc:sldMk cId="1016806742" sldId="333"/>
        </pc:sldMkLst>
        <pc:spChg chg="mod">
          <ac:chgData name="Solal Pirelli" userId="584f3c02d4d36311" providerId="LiveId" clId="{221C8E22-BF72-428E-B96E-8261F1346FAB}" dt="2025-11-08T14:38:16.035" v="5820" actId="20577"/>
          <ac:spMkLst>
            <pc:docMk/>
            <pc:sldMk cId="1016806742" sldId="333"/>
            <ac:spMk id="2" creationId="{0F18790D-C637-C698-668A-A2733194D67D}"/>
          </ac:spMkLst>
        </pc:spChg>
        <pc:spChg chg="mod">
          <ac:chgData name="Solal Pirelli" userId="584f3c02d4d36311" providerId="LiveId" clId="{221C8E22-BF72-428E-B96E-8261F1346FAB}" dt="2025-11-14T16:07:41.864" v="18558" actId="20577"/>
          <ac:spMkLst>
            <pc:docMk/>
            <pc:sldMk cId="1016806742" sldId="333"/>
            <ac:spMk id="3" creationId="{2533EDE9-AE9A-461F-7B38-FEE2D99C9D42}"/>
          </ac:spMkLst>
        </pc:spChg>
      </pc:sldChg>
      <pc:sldChg chg="addSp delSp modSp new mod ord addAnim delAnim modAnim">
        <pc:chgData name="Solal Pirelli" userId="584f3c02d4d36311" providerId="LiveId" clId="{221C8E22-BF72-428E-B96E-8261F1346FAB}" dt="2025-11-14T15:55:29.456" v="17699" actId="6549"/>
        <pc:sldMkLst>
          <pc:docMk/>
          <pc:sldMk cId="3565625670" sldId="334"/>
        </pc:sldMkLst>
        <pc:spChg chg="mod">
          <ac:chgData name="Solal Pirelli" userId="584f3c02d4d36311" providerId="LiveId" clId="{221C8E22-BF72-428E-B96E-8261F1346FAB}" dt="2025-11-14T15:54:29.888" v="17470" actId="20577"/>
          <ac:spMkLst>
            <pc:docMk/>
            <pc:sldMk cId="3565625670" sldId="334"/>
            <ac:spMk id="2" creationId="{20D816B0-B4D7-E6AD-EB01-66AF28A9F17B}"/>
          </ac:spMkLst>
        </pc:spChg>
        <pc:spChg chg="mod">
          <ac:chgData name="Solal Pirelli" userId="584f3c02d4d36311" providerId="LiveId" clId="{221C8E22-BF72-428E-B96E-8261F1346FAB}" dt="2025-11-14T15:55:29.456" v="17699" actId="6549"/>
          <ac:spMkLst>
            <pc:docMk/>
            <pc:sldMk cId="3565625670" sldId="334"/>
            <ac:spMk id="3" creationId="{D3606401-9170-8DE9-93E7-9DBFFB67183D}"/>
          </ac:spMkLst>
        </pc:spChg>
        <pc:spChg chg="add mod">
          <ac:chgData name="Solal Pirelli" userId="584f3c02d4d36311" providerId="LiveId" clId="{221C8E22-BF72-428E-B96E-8261F1346FAB}" dt="2025-11-08T14:42:50.003" v="6244" actId="1076"/>
          <ac:spMkLst>
            <pc:docMk/>
            <pc:sldMk cId="3565625670" sldId="334"/>
            <ac:spMk id="6" creationId="{A7CEEB95-674E-A355-D795-CFC47BA22B2E}"/>
          </ac:spMkLst>
        </pc:spChg>
        <pc:spChg chg="add mod">
          <ac:chgData name="Solal Pirelli" userId="584f3c02d4d36311" providerId="LiveId" clId="{221C8E22-BF72-428E-B96E-8261F1346FAB}" dt="2025-11-08T14:42:52.015" v="6245" actId="571"/>
          <ac:spMkLst>
            <pc:docMk/>
            <pc:sldMk cId="3565625670" sldId="334"/>
            <ac:spMk id="7" creationId="{3021739F-F5A2-1DA3-95F1-00ED099872FD}"/>
          </ac:spMkLst>
        </pc:spChg>
      </pc:sldChg>
      <pc:sldChg chg="delSp modSp new mod ord modAnim">
        <pc:chgData name="Solal Pirelli" userId="584f3c02d4d36311" providerId="LiveId" clId="{221C8E22-BF72-428E-B96E-8261F1346FAB}" dt="2025-11-14T16:05:34.199" v="18095" actId="20577"/>
        <pc:sldMkLst>
          <pc:docMk/>
          <pc:sldMk cId="3599797083" sldId="335"/>
        </pc:sldMkLst>
        <pc:spChg chg="mod">
          <ac:chgData name="Solal Pirelli" userId="584f3c02d4d36311" providerId="LiveId" clId="{221C8E22-BF72-428E-B96E-8261F1346FAB}" dt="2025-11-14T16:04:28.105" v="17814" actId="20577"/>
          <ac:spMkLst>
            <pc:docMk/>
            <pc:sldMk cId="3599797083" sldId="335"/>
            <ac:spMk id="2" creationId="{841519E6-3902-8892-6B3B-61DC84AA2E27}"/>
          </ac:spMkLst>
        </pc:spChg>
        <pc:spChg chg="mod">
          <ac:chgData name="Solal Pirelli" userId="584f3c02d4d36311" providerId="LiveId" clId="{221C8E22-BF72-428E-B96E-8261F1346FAB}" dt="2025-11-14T16:05:34.199" v="18095" actId="20577"/>
          <ac:spMkLst>
            <pc:docMk/>
            <pc:sldMk cId="3599797083" sldId="335"/>
            <ac:spMk id="3" creationId="{5A9C8CC2-A4D2-424D-2AC9-E73AD8F0B351}"/>
          </ac:spMkLst>
        </pc:spChg>
      </pc:sldChg>
      <pc:sldChg chg="delSp modSp new mod ord">
        <pc:chgData name="Solal Pirelli" userId="584f3c02d4d36311" providerId="LiveId" clId="{221C8E22-BF72-428E-B96E-8261F1346FAB}" dt="2025-11-14T15:55:51.897" v="17787" actId="20577"/>
        <pc:sldMkLst>
          <pc:docMk/>
          <pc:sldMk cId="623033487" sldId="336"/>
        </pc:sldMkLst>
        <pc:spChg chg="mod">
          <ac:chgData name="Solal Pirelli" userId="584f3c02d4d36311" providerId="LiveId" clId="{221C8E22-BF72-428E-B96E-8261F1346FAB}" dt="2025-11-14T15:55:34.144" v="17716" actId="20577"/>
          <ac:spMkLst>
            <pc:docMk/>
            <pc:sldMk cId="623033487" sldId="336"/>
            <ac:spMk id="2" creationId="{8FC3A627-8C75-0C27-16A6-220B4B4C24E6}"/>
          </ac:spMkLst>
        </pc:spChg>
        <pc:spChg chg="mod">
          <ac:chgData name="Solal Pirelli" userId="584f3c02d4d36311" providerId="LiveId" clId="{221C8E22-BF72-428E-B96E-8261F1346FAB}" dt="2025-11-14T15:55:51.897" v="17787" actId="20577"/>
          <ac:spMkLst>
            <pc:docMk/>
            <pc:sldMk cId="623033487" sldId="336"/>
            <ac:spMk id="3" creationId="{BDF65A13-E00E-F758-1ABF-05DDC2FD87D2}"/>
          </ac:spMkLst>
        </pc:spChg>
      </pc:sldChg>
      <pc:sldChg chg="delSp modSp new mod addAnim delAnim modAnim">
        <pc:chgData name="Solal Pirelli" userId="584f3c02d4d36311" providerId="LiveId" clId="{221C8E22-BF72-428E-B96E-8261F1346FAB}" dt="2025-11-14T16:08:28.057" v="18723" actId="20577"/>
        <pc:sldMkLst>
          <pc:docMk/>
          <pc:sldMk cId="1532934456" sldId="337"/>
        </pc:sldMkLst>
        <pc:spChg chg="mod">
          <ac:chgData name="Solal Pirelli" userId="584f3c02d4d36311" providerId="LiveId" clId="{221C8E22-BF72-428E-B96E-8261F1346FAB}" dt="2025-11-14T16:07:45.814" v="18574" actId="20577"/>
          <ac:spMkLst>
            <pc:docMk/>
            <pc:sldMk cId="1532934456" sldId="337"/>
            <ac:spMk id="2" creationId="{89355702-CE27-DF59-81FA-D2509D36CCC2}"/>
          </ac:spMkLst>
        </pc:spChg>
        <pc:spChg chg="mod">
          <ac:chgData name="Solal Pirelli" userId="584f3c02d4d36311" providerId="LiveId" clId="{221C8E22-BF72-428E-B96E-8261F1346FAB}" dt="2025-11-14T16:08:28.057" v="18723" actId="20577"/>
          <ac:spMkLst>
            <pc:docMk/>
            <pc:sldMk cId="1532934456" sldId="337"/>
            <ac:spMk id="3" creationId="{4A46229F-1666-E913-AAB6-129AFCCE7011}"/>
          </ac:spMkLst>
        </pc:spChg>
      </pc:sldChg>
      <pc:sldChg chg="delSp modSp new mod">
        <pc:chgData name="Solal Pirelli" userId="584f3c02d4d36311" providerId="LiveId" clId="{221C8E22-BF72-428E-B96E-8261F1346FAB}" dt="2025-11-16T08:50:31.914" v="23195" actId="20577"/>
        <pc:sldMkLst>
          <pc:docMk/>
          <pc:sldMk cId="1630716041" sldId="338"/>
        </pc:sldMkLst>
        <pc:spChg chg="mod">
          <ac:chgData name="Solal Pirelli" userId="584f3c02d4d36311" providerId="LiveId" clId="{221C8E22-BF72-428E-B96E-8261F1346FAB}" dt="2025-11-14T16:06:45.337" v="18311" actId="20577"/>
          <ac:spMkLst>
            <pc:docMk/>
            <pc:sldMk cId="1630716041" sldId="338"/>
            <ac:spMk id="2" creationId="{8B7F0A3F-F750-553F-4935-31C62E450828}"/>
          </ac:spMkLst>
        </pc:spChg>
        <pc:spChg chg="mod">
          <ac:chgData name="Solal Pirelli" userId="584f3c02d4d36311" providerId="LiveId" clId="{221C8E22-BF72-428E-B96E-8261F1346FAB}" dt="2025-11-16T08:50:31.914" v="23195" actId="20577"/>
          <ac:spMkLst>
            <pc:docMk/>
            <pc:sldMk cId="1630716041" sldId="338"/>
            <ac:spMk id="3" creationId="{21A6E1CC-6F0A-CAC5-1F9C-6572729213DF}"/>
          </ac:spMkLst>
        </pc:spChg>
      </pc:sldChg>
      <pc:sldChg chg="addSp delSp modSp new mod modAnim">
        <pc:chgData name="Solal Pirelli" userId="584f3c02d4d36311" providerId="LiveId" clId="{221C8E22-BF72-428E-B96E-8261F1346FAB}" dt="2025-11-14T16:08:34.262" v="18753" actId="20577"/>
        <pc:sldMkLst>
          <pc:docMk/>
          <pc:sldMk cId="3578393470" sldId="339"/>
        </pc:sldMkLst>
        <pc:spChg chg="mod">
          <ac:chgData name="Solal Pirelli" userId="584f3c02d4d36311" providerId="LiveId" clId="{221C8E22-BF72-428E-B96E-8261F1346FAB}" dt="2025-11-14T16:08:34.262" v="18753" actId="20577"/>
          <ac:spMkLst>
            <pc:docMk/>
            <pc:sldMk cId="3578393470" sldId="339"/>
            <ac:spMk id="2" creationId="{554FA559-CED6-F5E8-F81C-048B54E10D17}"/>
          </ac:spMkLst>
        </pc:spChg>
        <pc:spChg chg="add del mod">
          <ac:chgData name="Solal Pirelli" userId="584f3c02d4d36311" providerId="LiveId" clId="{221C8E22-BF72-428E-B96E-8261F1346FAB}" dt="2025-11-08T14:55:39.280" v="7031" actId="20577"/>
          <ac:spMkLst>
            <pc:docMk/>
            <pc:sldMk cId="3578393470" sldId="339"/>
            <ac:spMk id="5" creationId="{11BA4162-82CA-60FD-9437-7FAF13A0D4A3}"/>
          </ac:spMkLst>
        </pc:spChg>
        <pc:spChg chg="add mod">
          <ac:chgData name="Solal Pirelli" userId="584f3c02d4d36311" providerId="LiveId" clId="{221C8E22-BF72-428E-B96E-8261F1346FAB}" dt="2025-11-08T14:56:44.021" v="7050" actId="207"/>
          <ac:spMkLst>
            <pc:docMk/>
            <pc:sldMk cId="3578393470" sldId="339"/>
            <ac:spMk id="10" creationId="{1D404207-6A42-06E7-1BBF-04ECE46EFF23}"/>
          </ac:spMkLst>
        </pc:spChg>
        <pc:spChg chg="add mod">
          <ac:chgData name="Solal Pirelli" userId="584f3c02d4d36311" providerId="LiveId" clId="{221C8E22-BF72-428E-B96E-8261F1346FAB}" dt="2025-11-08T14:56:46.870" v="7051" actId="207"/>
          <ac:spMkLst>
            <pc:docMk/>
            <pc:sldMk cId="3578393470" sldId="339"/>
            <ac:spMk id="15" creationId="{9BA416A3-234B-93F7-0AC6-3556E2B2CE23}"/>
          </ac:spMkLst>
        </pc:spChg>
        <pc:picChg chg="add mod ord">
          <ac:chgData name="Solal Pirelli" userId="584f3c02d4d36311" providerId="LiveId" clId="{221C8E22-BF72-428E-B96E-8261F1346FAB}" dt="2025-11-08T14:55:47.039" v="7033" actId="1076"/>
          <ac:picMkLst>
            <pc:docMk/>
            <pc:sldMk cId="3578393470" sldId="339"/>
            <ac:picMk id="7" creationId="{576FCCD1-3678-4EC7-1ED6-D1E7F561F198}"/>
          </ac:picMkLst>
        </pc:picChg>
        <pc:picChg chg="add mod">
          <ac:chgData name="Solal Pirelli" userId="584f3c02d4d36311" providerId="LiveId" clId="{221C8E22-BF72-428E-B96E-8261F1346FAB}" dt="2025-11-08T14:55:49.043" v="7034" actId="1076"/>
          <ac:picMkLst>
            <pc:docMk/>
            <pc:sldMk cId="3578393470" sldId="339"/>
            <ac:picMk id="9" creationId="{B4A07E5A-5DBC-074A-485E-662EA20A68A8}"/>
          </ac:picMkLst>
        </pc:picChg>
      </pc:sldChg>
      <pc:sldChg chg="delSp modSp new mod">
        <pc:chgData name="Solal Pirelli" userId="584f3c02d4d36311" providerId="LiveId" clId="{221C8E22-BF72-428E-B96E-8261F1346FAB}" dt="2025-11-14T16:09:13.921" v="18895" actId="20577"/>
        <pc:sldMkLst>
          <pc:docMk/>
          <pc:sldMk cId="753198923" sldId="340"/>
        </pc:sldMkLst>
        <pc:spChg chg="mod">
          <ac:chgData name="Solal Pirelli" userId="584f3c02d4d36311" providerId="LiveId" clId="{221C8E22-BF72-428E-B96E-8261F1346FAB}" dt="2025-11-14T16:08:36.685" v="18755" actId="20577"/>
          <ac:spMkLst>
            <pc:docMk/>
            <pc:sldMk cId="753198923" sldId="340"/>
            <ac:spMk id="2" creationId="{287AE4BE-7131-FCC2-9912-9CA03FB7DDE3}"/>
          </ac:spMkLst>
        </pc:spChg>
        <pc:spChg chg="mod">
          <ac:chgData name="Solal Pirelli" userId="584f3c02d4d36311" providerId="LiveId" clId="{221C8E22-BF72-428E-B96E-8261F1346FAB}" dt="2025-11-14T16:09:13.921" v="18895" actId="20577"/>
          <ac:spMkLst>
            <pc:docMk/>
            <pc:sldMk cId="753198923" sldId="340"/>
            <ac:spMk id="3" creationId="{3D2CE023-E628-C47A-EF5E-802E4F222408}"/>
          </ac:spMkLst>
        </pc:spChg>
      </pc:sldChg>
      <pc:sldChg chg="addSp delSp modSp new mod modAnim">
        <pc:chgData name="Solal Pirelli" userId="584f3c02d4d36311" providerId="LiveId" clId="{221C8E22-BF72-428E-B96E-8261F1346FAB}" dt="2025-11-14T16:05:59.124" v="18139" actId="20577"/>
        <pc:sldMkLst>
          <pc:docMk/>
          <pc:sldMk cId="174593860" sldId="341"/>
        </pc:sldMkLst>
        <pc:spChg chg="mod">
          <ac:chgData name="Solal Pirelli" userId="584f3c02d4d36311" providerId="LiveId" clId="{221C8E22-BF72-428E-B96E-8261F1346FAB}" dt="2025-11-14T16:05:38.621" v="18096" actId="20577"/>
          <ac:spMkLst>
            <pc:docMk/>
            <pc:sldMk cId="174593860" sldId="341"/>
            <ac:spMk id="2" creationId="{A7ACC8EA-BA0D-FA94-AB28-099997EF97DB}"/>
          </ac:spMkLst>
        </pc:spChg>
        <pc:spChg chg="mod">
          <ac:chgData name="Solal Pirelli" userId="584f3c02d4d36311" providerId="LiveId" clId="{221C8E22-BF72-428E-B96E-8261F1346FAB}" dt="2025-11-10T19:27:02.020" v="8093" actId="208"/>
          <ac:spMkLst>
            <pc:docMk/>
            <pc:sldMk cId="174593860" sldId="341"/>
            <ac:spMk id="7" creationId="{ED7C1210-41D9-0E14-AFBF-D046317815D4}"/>
          </ac:spMkLst>
        </pc:spChg>
        <pc:spChg chg="mod">
          <ac:chgData name="Solal Pirelli" userId="584f3c02d4d36311" providerId="LiveId" clId="{221C8E22-BF72-428E-B96E-8261F1346FAB}" dt="2025-11-10T19:27:02.020" v="8093" actId="208"/>
          <ac:spMkLst>
            <pc:docMk/>
            <pc:sldMk cId="174593860" sldId="341"/>
            <ac:spMk id="12" creationId="{C9758915-88DA-98E5-E2B2-4415089CEF7D}"/>
          </ac:spMkLst>
        </pc:spChg>
        <pc:spChg chg="mod">
          <ac:chgData name="Solal Pirelli" userId="584f3c02d4d36311" providerId="LiveId" clId="{221C8E22-BF72-428E-B96E-8261F1346FAB}" dt="2025-11-10T19:27:02.020" v="8093" actId="208"/>
          <ac:spMkLst>
            <pc:docMk/>
            <pc:sldMk cId="174593860" sldId="341"/>
            <ac:spMk id="17" creationId="{6EF2CEC8-6B93-7F85-C56A-8F1F6B959AD6}"/>
          </ac:spMkLst>
        </pc:spChg>
        <pc:spChg chg="add mod">
          <ac:chgData name="Solal Pirelli" userId="584f3c02d4d36311" providerId="LiveId" clId="{221C8E22-BF72-428E-B96E-8261F1346FAB}" dt="2025-11-10T19:19:15.031" v="7752"/>
          <ac:spMkLst>
            <pc:docMk/>
            <pc:sldMk cId="174593860" sldId="341"/>
            <ac:spMk id="19" creationId="{B6176243-34C4-CF9C-41E3-598164492B24}"/>
          </ac:spMkLst>
        </pc:spChg>
        <pc:spChg chg="mod">
          <ac:chgData name="Solal Pirelli" userId="584f3c02d4d36311" providerId="LiveId" clId="{221C8E22-BF72-428E-B96E-8261F1346FAB}" dt="2025-11-10T19:27:02.020" v="8093" actId="208"/>
          <ac:spMkLst>
            <pc:docMk/>
            <pc:sldMk cId="174593860" sldId="341"/>
            <ac:spMk id="21" creationId="{D8959073-FFB6-BC5B-C645-A62E72F87C66}"/>
          </ac:spMkLst>
        </pc:spChg>
        <pc:spChg chg="mod">
          <ac:chgData name="Solal Pirelli" userId="584f3c02d4d36311" providerId="LiveId" clId="{221C8E22-BF72-428E-B96E-8261F1346FAB}" dt="2025-11-10T19:27:02.020" v="8093" actId="208"/>
          <ac:spMkLst>
            <pc:docMk/>
            <pc:sldMk cId="174593860" sldId="341"/>
            <ac:spMk id="31" creationId="{3BECCA29-CBA6-3FE5-86E5-473142CDDE6D}"/>
          </ac:spMkLst>
        </pc:spChg>
        <pc:spChg chg="add mod">
          <ac:chgData name="Solal Pirelli" userId="584f3c02d4d36311" providerId="LiveId" clId="{221C8E22-BF72-428E-B96E-8261F1346FAB}" dt="2025-11-10T19:19:15.031" v="7752"/>
          <ac:spMkLst>
            <pc:docMk/>
            <pc:sldMk cId="174593860" sldId="341"/>
            <ac:spMk id="33" creationId="{E0B7E1FB-DA15-CF92-DD48-F02BD04EC8AC}"/>
          </ac:spMkLst>
        </pc:spChg>
        <pc:spChg chg="mod">
          <ac:chgData name="Solal Pirelli" userId="584f3c02d4d36311" providerId="LiveId" clId="{221C8E22-BF72-428E-B96E-8261F1346FAB}" dt="2025-11-10T19:27:02.020" v="8093" actId="208"/>
          <ac:spMkLst>
            <pc:docMk/>
            <pc:sldMk cId="174593860" sldId="341"/>
            <ac:spMk id="35" creationId="{6116BFBD-0D43-B2C2-B94D-AFD305008A3A}"/>
          </ac:spMkLst>
        </pc:spChg>
        <pc:spChg chg="add mod">
          <ac:chgData name="Solal Pirelli" userId="584f3c02d4d36311" providerId="LiveId" clId="{221C8E22-BF72-428E-B96E-8261F1346FAB}" dt="2025-11-10T19:19:15.031" v="7752"/>
          <ac:spMkLst>
            <pc:docMk/>
            <pc:sldMk cId="174593860" sldId="341"/>
            <ac:spMk id="37" creationId="{33F81E83-9924-EC99-1C90-A4370098FF1E}"/>
          </ac:spMkLst>
        </pc:spChg>
        <pc:spChg chg="mod">
          <ac:chgData name="Solal Pirelli" userId="584f3c02d4d36311" providerId="LiveId" clId="{221C8E22-BF72-428E-B96E-8261F1346FAB}" dt="2025-11-10T19:27:02.020" v="8093" actId="208"/>
          <ac:spMkLst>
            <pc:docMk/>
            <pc:sldMk cId="174593860" sldId="341"/>
            <ac:spMk id="41" creationId="{FBE7C162-896B-04CA-3292-1A37EE342BD7}"/>
          </ac:spMkLst>
        </pc:spChg>
        <pc:spChg chg="mod">
          <ac:chgData name="Solal Pirelli" userId="584f3c02d4d36311" providerId="LiveId" clId="{221C8E22-BF72-428E-B96E-8261F1346FAB}" dt="2025-11-10T19:20:38.394" v="7800" actId="20577"/>
          <ac:spMkLst>
            <pc:docMk/>
            <pc:sldMk cId="174593860" sldId="341"/>
            <ac:spMk id="47" creationId="{554F394F-AAA4-FEFF-DEF9-CD616738FEFA}"/>
          </ac:spMkLst>
        </pc:spChg>
        <pc:spChg chg="add mod">
          <ac:chgData name="Solal Pirelli" userId="584f3c02d4d36311" providerId="LiveId" clId="{221C8E22-BF72-428E-B96E-8261F1346FAB}" dt="2025-11-10T19:20:42.582" v="7804" actId="20577"/>
          <ac:spMkLst>
            <pc:docMk/>
            <pc:sldMk cId="174593860" sldId="341"/>
            <ac:spMk id="48" creationId="{0CAFA138-2F01-A08B-27CD-17CA6DB6ECB8}"/>
          </ac:spMkLst>
        </pc:spChg>
        <pc:spChg chg="mod">
          <ac:chgData name="Solal Pirelli" userId="584f3c02d4d36311" providerId="LiveId" clId="{221C8E22-BF72-428E-B96E-8261F1346FAB}" dt="2025-11-14T16:05:59.124" v="18139" actId="20577"/>
          <ac:spMkLst>
            <pc:docMk/>
            <pc:sldMk cId="174593860" sldId="341"/>
            <ac:spMk id="49" creationId="{79D12936-9211-C5CB-CEE9-A6E7C3F96CD1}"/>
          </ac:spMkLst>
        </pc:spChg>
        <pc:spChg chg="add mod">
          <ac:chgData name="Solal Pirelli" userId="584f3c02d4d36311" providerId="LiveId" clId="{221C8E22-BF72-428E-B96E-8261F1346FAB}" dt="2025-11-14T16:05:51.621" v="18118" actId="404"/>
          <ac:spMkLst>
            <pc:docMk/>
            <pc:sldMk cId="174593860" sldId="341"/>
            <ac:spMk id="50" creationId="{445ACF1C-ACAE-0321-ECBD-FBC9CA67B333}"/>
          </ac:spMkLst>
        </pc:spChg>
        <pc:spChg chg="add mod">
          <ac:chgData name="Solal Pirelli" userId="584f3c02d4d36311" providerId="LiveId" clId="{221C8E22-BF72-428E-B96E-8261F1346FAB}" dt="2025-11-14T16:05:54.097" v="18120" actId="404"/>
          <ac:spMkLst>
            <pc:docMk/>
            <pc:sldMk cId="174593860" sldId="341"/>
            <ac:spMk id="51" creationId="{9B2ED0EE-2FA7-C693-D8C9-0E198ED2C0A8}"/>
          </ac:spMkLst>
        </pc:spChg>
        <pc:grpChg chg="add mod">
          <ac:chgData name="Solal Pirelli" userId="584f3c02d4d36311" providerId="LiveId" clId="{221C8E22-BF72-428E-B96E-8261F1346FAB}" dt="2025-11-10T19:21:01.344" v="7811" actId="1076"/>
          <ac:grpSpMkLst>
            <pc:docMk/>
            <pc:sldMk cId="174593860" sldId="341"/>
            <ac:grpSpMk id="52" creationId="{E4471E5E-587E-91A7-E778-283BEBD3CCE6}"/>
          </ac:grpSpMkLst>
        </pc:grpChg>
        <pc:cxnChg chg="mod">
          <ac:chgData name="Solal Pirelli" userId="584f3c02d4d36311" providerId="LiveId" clId="{221C8E22-BF72-428E-B96E-8261F1346FAB}" dt="2025-11-10T19:27:02.020" v="8093" actId="208"/>
          <ac:cxnSpMkLst>
            <pc:docMk/>
            <pc:sldMk cId="174593860" sldId="341"/>
            <ac:cxnSpMk id="10" creationId="{0A9A6BF2-5A9B-DFDC-D140-C9DE2BC7600B}"/>
          </ac:cxnSpMkLst>
        </pc:cxnChg>
        <pc:cxnChg chg="mod">
          <ac:chgData name="Solal Pirelli" userId="584f3c02d4d36311" providerId="LiveId" clId="{221C8E22-BF72-428E-B96E-8261F1346FAB}" dt="2025-11-10T19:27:02.020" v="8093" actId="208"/>
          <ac:cxnSpMkLst>
            <pc:docMk/>
            <pc:sldMk cId="174593860" sldId="341"/>
            <ac:cxnSpMk id="13" creationId="{6B5D3E1A-0F7C-3C07-B7FA-936E7A3F6575}"/>
          </ac:cxnSpMkLst>
        </pc:cxnChg>
        <pc:cxnChg chg="mod">
          <ac:chgData name="Solal Pirelli" userId="584f3c02d4d36311" providerId="LiveId" clId="{221C8E22-BF72-428E-B96E-8261F1346FAB}" dt="2025-11-10T19:27:02.020" v="8093" actId="208"/>
          <ac:cxnSpMkLst>
            <pc:docMk/>
            <pc:sldMk cId="174593860" sldId="341"/>
            <ac:cxnSpMk id="18" creationId="{144555E7-AA6C-928D-8F31-5C2B1DFEDC90}"/>
          </ac:cxnSpMkLst>
        </pc:cxnChg>
      </pc:sldChg>
      <pc:sldChg chg="delSp modSp new mod">
        <pc:chgData name="Solal Pirelli" userId="584f3c02d4d36311" providerId="LiveId" clId="{221C8E22-BF72-428E-B96E-8261F1346FAB}" dt="2025-11-14T16:09:44.665" v="19032" actId="20577"/>
        <pc:sldMkLst>
          <pc:docMk/>
          <pc:sldMk cId="114307886" sldId="342"/>
        </pc:sldMkLst>
        <pc:spChg chg="mod">
          <ac:chgData name="Solal Pirelli" userId="584f3c02d4d36311" providerId="LiveId" clId="{221C8E22-BF72-428E-B96E-8261F1346FAB}" dt="2025-11-14T16:09:21.610" v="18925" actId="20577"/>
          <ac:spMkLst>
            <pc:docMk/>
            <pc:sldMk cId="114307886" sldId="342"/>
            <ac:spMk id="2" creationId="{4DBA8519-3592-07A5-758E-C48FA6EB81BE}"/>
          </ac:spMkLst>
        </pc:spChg>
        <pc:spChg chg="mod">
          <ac:chgData name="Solal Pirelli" userId="584f3c02d4d36311" providerId="LiveId" clId="{221C8E22-BF72-428E-B96E-8261F1346FAB}" dt="2025-11-14T16:09:44.665" v="19032" actId="20577"/>
          <ac:spMkLst>
            <pc:docMk/>
            <pc:sldMk cId="114307886" sldId="342"/>
            <ac:spMk id="3" creationId="{DF8506BB-2D29-6188-2839-A7B3118175E8}"/>
          </ac:spMkLst>
        </pc:spChg>
      </pc:sldChg>
      <pc:sldChg chg="addSp delSp modSp new mod">
        <pc:chgData name="Solal Pirelli" userId="584f3c02d4d36311" providerId="LiveId" clId="{221C8E22-BF72-428E-B96E-8261F1346FAB}" dt="2025-11-14T16:09:57.199" v="19048" actId="6549"/>
        <pc:sldMkLst>
          <pc:docMk/>
          <pc:sldMk cId="1439020109" sldId="343"/>
        </pc:sldMkLst>
        <pc:spChg chg="mod">
          <ac:chgData name="Solal Pirelli" userId="584f3c02d4d36311" providerId="LiveId" clId="{221C8E22-BF72-428E-B96E-8261F1346FAB}" dt="2025-11-10T19:24:04.564" v="7995" actId="20577"/>
          <ac:spMkLst>
            <pc:docMk/>
            <pc:sldMk cId="1439020109" sldId="343"/>
            <ac:spMk id="2" creationId="{29A1AAD7-BFF8-7C83-7EF2-B82969983399}"/>
          </ac:spMkLst>
        </pc:spChg>
        <pc:spChg chg="mod">
          <ac:chgData name="Solal Pirelli" userId="584f3c02d4d36311" providerId="LiveId" clId="{221C8E22-BF72-428E-B96E-8261F1346FAB}" dt="2025-11-10T19:24:23.483" v="8004" actId="14100"/>
          <ac:spMkLst>
            <pc:docMk/>
            <pc:sldMk cId="1439020109" sldId="343"/>
            <ac:spMk id="13" creationId="{5FA7182B-66BB-A567-AE8A-0AF72089AD9D}"/>
          </ac:spMkLst>
        </pc:spChg>
        <pc:spChg chg="add mod">
          <ac:chgData name="Solal Pirelli" userId="584f3c02d4d36311" providerId="LiveId" clId="{221C8E22-BF72-428E-B96E-8261F1346FAB}" dt="2025-11-10T19:24:12.123" v="7999" actId="403"/>
          <ac:spMkLst>
            <pc:docMk/>
            <pc:sldMk cId="1439020109" sldId="343"/>
            <ac:spMk id="14" creationId="{595601D5-66DF-9B13-FEB1-765810294959}"/>
          </ac:spMkLst>
        </pc:spChg>
        <pc:spChg chg="mod">
          <ac:chgData name="Solal Pirelli" userId="584f3c02d4d36311" providerId="LiveId" clId="{221C8E22-BF72-428E-B96E-8261F1346FAB}" dt="2025-11-10T19:24:12.123" v="7999" actId="403"/>
          <ac:spMkLst>
            <pc:docMk/>
            <pc:sldMk cId="1439020109" sldId="343"/>
            <ac:spMk id="15" creationId="{6E680398-BB38-07F9-0C85-C1108EE2F8C9}"/>
          </ac:spMkLst>
        </pc:spChg>
        <pc:spChg chg="add mod">
          <ac:chgData name="Solal Pirelli" userId="584f3c02d4d36311" providerId="LiveId" clId="{221C8E22-BF72-428E-B96E-8261F1346FAB}" dt="2025-11-14T16:09:50.961" v="19037" actId="20577"/>
          <ac:spMkLst>
            <pc:docMk/>
            <pc:sldMk cId="1439020109" sldId="343"/>
            <ac:spMk id="16" creationId="{1F91845F-3A25-4A63-762E-04B70BE437B7}"/>
          </ac:spMkLst>
        </pc:spChg>
        <pc:spChg chg="mod">
          <ac:chgData name="Solal Pirelli" userId="584f3c02d4d36311" providerId="LiveId" clId="{221C8E22-BF72-428E-B96E-8261F1346FAB}" dt="2025-11-14T16:09:52.845" v="19041" actId="20577"/>
          <ac:spMkLst>
            <pc:docMk/>
            <pc:sldMk cId="1439020109" sldId="343"/>
            <ac:spMk id="17" creationId="{D3D51626-2AA1-F26A-722F-4AF4F76C55A6}"/>
          </ac:spMkLst>
        </pc:spChg>
        <pc:spChg chg="add mod">
          <ac:chgData name="Solal Pirelli" userId="584f3c02d4d36311" providerId="LiveId" clId="{221C8E22-BF72-428E-B96E-8261F1346FAB}" dt="2025-11-10T19:25:42.697" v="8088" actId="20577"/>
          <ac:spMkLst>
            <pc:docMk/>
            <pc:sldMk cId="1439020109" sldId="343"/>
            <ac:spMk id="18" creationId="{3FE20CE8-6559-700D-B062-7CF8C1F66B94}"/>
          </ac:spMkLst>
        </pc:spChg>
        <pc:spChg chg="mod">
          <ac:chgData name="Solal Pirelli" userId="584f3c02d4d36311" providerId="LiveId" clId="{221C8E22-BF72-428E-B96E-8261F1346FAB}" dt="2025-11-10T19:25:39.868" v="8084" actId="20577"/>
          <ac:spMkLst>
            <pc:docMk/>
            <pc:sldMk cId="1439020109" sldId="343"/>
            <ac:spMk id="19" creationId="{C72EBE98-8CB0-3630-5318-022A4CFA8CB8}"/>
          </ac:spMkLst>
        </pc:spChg>
        <pc:spChg chg="mod">
          <ac:chgData name="Solal Pirelli" userId="584f3c02d4d36311" providerId="LiveId" clId="{221C8E22-BF72-428E-B96E-8261F1346FAB}" dt="2025-11-10T19:25:45.530" v="8090" actId="20577"/>
          <ac:spMkLst>
            <pc:docMk/>
            <pc:sldMk cId="1439020109" sldId="343"/>
            <ac:spMk id="20" creationId="{8CD1C612-D1D0-4E5B-31EA-BA4F831AEC51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27" creationId="{EEE34C00-53CF-64ED-B9F1-4B1AD9A094AD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30" creationId="{04F40FE6-D607-4E99-1522-16B7B2D41C70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41" creationId="{196079DD-48B8-649A-F645-B26373CC8C28}"/>
          </ac:spMkLst>
        </pc:spChg>
        <pc:spChg chg="mod">
          <ac:chgData name="Solal Pirelli" userId="584f3c02d4d36311" providerId="LiveId" clId="{221C8E22-BF72-428E-B96E-8261F1346FAB}" dt="2025-11-10T19:24:07.271" v="7997"/>
          <ac:spMkLst>
            <pc:docMk/>
            <pc:sldMk cId="1439020109" sldId="343"/>
            <ac:spMk id="46" creationId="{5D3FB83B-F183-7084-C147-476B0B86DB1D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51" creationId="{FAA10458-CB2A-1C6F-A7D2-07F0054FE857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56" creationId="{435A38A8-1BB3-4422-8C5D-C527D86901D9}"/>
          </ac:spMkLst>
        </pc:spChg>
        <pc:spChg chg="mod">
          <ac:chgData name="Solal Pirelli" userId="584f3c02d4d36311" providerId="LiveId" clId="{221C8E22-BF72-428E-B96E-8261F1346FAB}" dt="2025-11-10T19:24:07.271" v="7997"/>
          <ac:spMkLst>
            <pc:docMk/>
            <pc:sldMk cId="1439020109" sldId="343"/>
            <ac:spMk id="61" creationId="{50F3B359-57D9-1C58-DDD7-85A23C281C9E}"/>
          </ac:spMkLst>
        </pc:spChg>
        <pc:spChg chg="mod">
          <ac:chgData name="Solal Pirelli" userId="584f3c02d4d36311" providerId="LiveId" clId="{221C8E22-BF72-428E-B96E-8261F1346FAB}" dt="2025-11-10T19:24:07.271" v="7997"/>
          <ac:spMkLst>
            <pc:docMk/>
            <pc:sldMk cId="1439020109" sldId="343"/>
            <ac:spMk id="64" creationId="{96C749A2-9A42-FA81-23C2-3F46583FB814}"/>
          </ac:spMkLst>
        </pc:spChg>
        <pc:spChg chg="mod">
          <ac:chgData name="Solal Pirelli" userId="584f3c02d4d36311" providerId="LiveId" clId="{221C8E22-BF72-428E-B96E-8261F1346FAB}" dt="2025-11-14T16:09:57.199" v="19048" actId="6549"/>
          <ac:spMkLst>
            <pc:docMk/>
            <pc:sldMk cId="1439020109" sldId="343"/>
            <ac:spMk id="68" creationId="{8444BCD9-F999-C8BA-1D5A-A41983EFF6F7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76" creationId="{977CB757-0ADA-0C04-D91C-EBB46AF69573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79" creationId="{78DEFBCB-EF4E-4D5E-6785-F4B8E2AC7733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84" creationId="{82B27A23-994C-77E4-E203-0965FE1C1A96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89" creationId="{731886E8-1D81-37B8-961F-50E41FACC63D}"/>
          </ac:spMkLst>
        </pc:spChg>
        <pc:spChg chg="mod">
          <ac:chgData name="Solal Pirelli" userId="584f3c02d4d36311" providerId="LiveId" clId="{221C8E22-BF72-428E-B96E-8261F1346FAB}" dt="2025-11-10T19:26:49.852" v="8092" actId="208"/>
          <ac:spMkLst>
            <pc:docMk/>
            <pc:sldMk cId="1439020109" sldId="343"/>
            <ac:spMk id="92" creationId="{EEC8A041-1AD4-32BA-2126-042BED2A6013}"/>
          </ac:spMkLst>
        </pc:spChg>
        <pc:grpChg chg="mod">
          <ac:chgData name="Solal Pirelli" userId="584f3c02d4d36311" providerId="LiveId" clId="{221C8E22-BF72-428E-B96E-8261F1346FAB}" dt="2025-11-10T19:24:58.818" v="8042" actId="1037"/>
          <ac:grpSpMkLst>
            <pc:docMk/>
            <pc:sldMk cId="1439020109" sldId="343"/>
            <ac:grpSpMk id="21" creationId="{81935E6A-CECD-E01A-BC38-FADABC650838}"/>
          </ac:grpSpMkLst>
        </pc:grpChg>
        <pc:grpChg chg="mod">
          <ac:chgData name="Solal Pirelli" userId="584f3c02d4d36311" providerId="LiveId" clId="{221C8E22-BF72-428E-B96E-8261F1346FAB}" dt="2025-11-10T19:24:58.818" v="8042" actId="1037"/>
          <ac:grpSpMkLst>
            <pc:docMk/>
            <pc:sldMk cId="1439020109" sldId="343"/>
            <ac:grpSpMk id="26" creationId="{E2EFE9EC-34D1-9542-9633-564EFCB6467F}"/>
          </ac:grpSpMkLst>
        </pc:grpChg>
        <pc:grpChg chg="mod">
          <ac:chgData name="Solal Pirelli" userId="584f3c02d4d36311" providerId="LiveId" clId="{221C8E22-BF72-428E-B96E-8261F1346FAB}" dt="2025-11-10T19:24:58.818" v="8042" actId="1037"/>
          <ac:grpSpMkLst>
            <pc:docMk/>
            <pc:sldMk cId="1439020109" sldId="343"/>
            <ac:grpSpMk id="29" creationId="{7F3C2972-044F-281C-E8A5-13AA7062B156}"/>
          </ac:grpSpMkLst>
        </pc:grpChg>
        <pc:grpChg chg="mod">
          <ac:chgData name="Solal Pirelli" userId="584f3c02d4d36311" providerId="LiveId" clId="{221C8E22-BF72-428E-B96E-8261F1346FAB}" dt="2025-11-10T19:24:58.818" v="8042" actId="1037"/>
          <ac:grpSpMkLst>
            <pc:docMk/>
            <pc:sldMk cId="1439020109" sldId="343"/>
            <ac:grpSpMk id="34" creationId="{450B031D-1C70-129E-F164-39905ABB0B47}"/>
          </ac:grpSpMkLst>
        </pc:grpChg>
        <pc:grpChg chg="mod">
          <ac:chgData name="Solal Pirelli" userId="584f3c02d4d36311" providerId="LiveId" clId="{221C8E22-BF72-428E-B96E-8261F1346FAB}" dt="2025-11-10T19:24:58.818" v="8042" actId="1037"/>
          <ac:grpSpMkLst>
            <pc:docMk/>
            <pc:sldMk cId="1439020109" sldId="343"/>
            <ac:grpSpMk id="37" creationId="{4981EEB9-9D33-9711-1DE8-6B7D0299D49E}"/>
          </ac:grpSpMkLst>
        </pc:grpChg>
        <pc:cxnChg chg="mod">
          <ac:chgData name="Solal Pirelli" userId="584f3c02d4d36311" providerId="LiveId" clId="{221C8E22-BF72-428E-B96E-8261F1346FAB}" dt="2025-11-10T19:24:29.574" v="8026" actId="1037"/>
          <ac:cxnSpMkLst>
            <pc:docMk/>
            <pc:sldMk cId="1439020109" sldId="343"/>
            <ac:cxnSpMk id="6" creationId="{501C96EA-E373-CFDF-2095-BD217C9AA5C8}"/>
          </ac:cxnSpMkLst>
        </pc:cxnChg>
        <pc:cxnChg chg="mod">
          <ac:chgData name="Solal Pirelli" userId="584f3c02d4d36311" providerId="LiveId" clId="{221C8E22-BF72-428E-B96E-8261F1346FAB}" dt="2025-11-10T19:24:53.600" v="8027" actId="14100"/>
          <ac:cxnSpMkLst>
            <pc:docMk/>
            <pc:sldMk cId="1439020109" sldId="343"/>
            <ac:cxnSpMk id="12" creationId="{70E8CDC7-E2CE-72DC-788D-7C0333008966}"/>
          </ac:cxnSpMkLst>
        </pc:cxnChg>
      </pc:sldChg>
      <pc:sldChg chg="addSp delSp modSp new mod">
        <pc:chgData name="Solal Pirelli" userId="584f3c02d4d36311" providerId="LiveId" clId="{221C8E22-BF72-428E-B96E-8261F1346FAB}" dt="2025-11-14T16:10:13.080" v="19077" actId="20577"/>
        <pc:sldMkLst>
          <pc:docMk/>
          <pc:sldMk cId="2777545118" sldId="344"/>
        </pc:sldMkLst>
        <pc:spChg chg="mod">
          <ac:chgData name="Solal Pirelli" userId="584f3c02d4d36311" providerId="LiveId" clId="{221C8E22-BF72-428E-B96E-8261F1346FAB}" dt="2025-11-10T19:27:48.601" v="8114" actId="313"/>
          <ac:spMkLst>
            <pc:docMk/>
            <pc:sldMk cId="2777545118" sldId="344"/>
            <ac:spMk id="2" creationId="{404B33DB-35FF-81F7-1036-E17FEA0A8BDC}"/>
          </ac:spMkLst>
        </pc:spChg>
        <pc:spChg chg="mod">
          <ac:chgData name="Solal Pirelli" userId="584f3c02d4d36311" providerId="LiveId" clId="{221C8E22-BF72-428E-B96E-8261F1346FAB}" dt="2025-11-14T16:10:06.645" v="19064" actId="20577"/>
          <ac:spMkLst>
            <pc:docMk/>
            <pc:sldMk cId="2777545118" sldId="344"/>
            <ac:spMk id="13" creationId="{2845E74B-64AE-81A5-FFF9-C86F682B798A}"/>
          </ac:spMkLst>
        </pc:spChg>
        <pc:spChg chg="mod">
          <ac:chgData name="Solal Pirelli" userId="584f3c02d4d36311" providerId="LiveId" clId="{221C8E22-BF72-428E-B96E-8261F1346FAB}" dt="2025-11-10T19:28:12.295" v="8141" actId="20577"/>
          <ac:spMkLst>
            <pc:docMk/>
            <pc:sldMk cId="2777545118" sldId="344"/>
            <ac:spMk id="14" creationId="{8DD22075-1359-01C7-CCBD-CF6C6328DCA0}"/>
          </ac:spMkLst>
        </pc:spChg>
        <pc:spChg chg="mod">
          <ac:chgData name="Solal Pirelli" userId="584f3c02d4d36311" providerId="LiveId" clId="{221C8E22-BF72-428E-B96E-8261F1346FAB}" dt="2025-11-10T19:28:16.268" v="8152" actId="20577"/>
          <ac:spMkLst>
            <pc:docMk/>
            <pc:sldMk cId="2777545118" sldId="344"/>
            <ac:spMk id="15" creationId="{4FC2355D-B25E-B333-EE61-9FE3015C4879}"/>
          </ac:spMkLst>
        </pc:spChg>
        <pc:spChg chg="mod">
          <ac:chgData name="Solal Pirelli" userId="584f3c02d4d36311" providerId="LiveId" clId="{221C8E22-BF72-428E-B96E-8261F1346FAB}" dt="2025-11-10T19:28:18.932" v="8162" actId="20577"/>
          <ac:spMkLst>
            <pc:docMk/>
            <pc:sldMk cId="2777545118" sldId="344"/>
            <ac:spMk id="16" creationId="{E077F4D1-C53A-03AB-C625-20F5534B0595}"/>
          </ac:spMkLst>
        </pc:spChg>
        <pc:spChg chg="add mod">
          <ac:chgData name="Solal Pirelli" userId="584f3c02d4d36311" providerId="LiveId" clId="{221C8E22-BF72-428E-B96E-8261F1346FAB}" dt="2025-11-14T16:10:13.080" v="19077" actId="20577"/>
          <ac:spMkLst>
            <pc:docMk/>
            <pc:sldMk cId="2777545118" sldId="344"/>
            <ac:spMk id="17" creationId="{E91F6FE5-1A29-3D08-7808-01333E12A3B8}"/>
          </ac:spMkLst>
        </pc:spChg>
        <pc:spChg chg="add mod">
          <ac:chgData name="Solal Pirelli" userId="584f3c02d4d36311" providerId="LiveId" clId="{221C8E22-BF72-428E-B96E-8261F1346FAB}" dt="2025-11-14T16:10:11.060" v="19073" actId="6549"/>
          <ac:spMkLst>
            <pc:docMk/>
            <pc:sldMk cId="2777545118" sldId="344"/>
            <ac:spMk id="68" creationId="{F507696F-4D00-CB13-6CDF-94A76FA7772E}"/>
          </ac:spMkLst>
        </pc:spChg>
        <pc:cxnChg chg="mod">
          <ac:chgData name="Solal Pirelli" userId="584f3c02d4d36311" providerId="LiveId" clId="{221C8E22-BF72-428E-B96E-8261F1346FAB}" dt="2025-11-10T19:28:44.766" v="8170" actId="1582"/>
          <ac:cxnSpMkLst>
            <pc:docMk/>
            <pc:sldMk cId="2777545118" sldId="344"/>
            <ac:cxnSpMk id="6" creationId="{C64B33DE-5FCF-A7AE-314A-0D151B34E28C}"/>
          </ac:cxnSpMkLst>
        </pc:cxnChg>
        <pc:cxnChg chg="mod">
          <ac:chgData name="Solal Pirelli" userId="584f3c02d4d36311" providerId="LiveId" clId="{221C8E22-BF72-428E-B96E-8261F1346FAB}" dt="2025-11-10T19:28:44.766" v="8170" actId="1582"/>
          <ac:cxnSpMkLst>
            <pc:docMk/>
            <pc:sldMk cId="2777545118" sldId="344"/>
            <ac:cxnSpMk id="7" creationId="{70F7D81C-7198-D35F-2800-A2E9F161C003}"/>
          </ac:cxnSpMkLst>
        </pc:cxnChg>
        <pc:cxnChg chg="mod">
          <ac:chgData name="Solal Pirelli" userId="584f3c02d4d36311" providerId="LiveId" clId="{221C8E22-BF72-428E-B96E-8261F1346FAB}" dt="2025-11-10T19:28:44.766" v="8170" actId="1582"/>
          <ac:cxnSpMkLst>
            <pc:docMk/>
            <pc:sldMk cId="2777545118" sldId="344"/>
            <ac:cxnSpMk id="8" creationId="{FFC49D57-27F7-3ACF-1E12-068EF3FACBEA}"/>
          </ac:cxnSpMkLst>
        </pc:cxnChg>
        <pc:cxnChg chg="mod">
          <ac:chgData name="Solal Pirelli" userId="584f3c02d4d36311" providerId="LiveId" clId="{221C8E22-BF72-428E-B96E-8261F1346FAB}" dt="2025-11-10T19:28:44.766" v="8170" actId="1582"/>
          <ac:cxnSpMkLst>
            <pc:docMk/>
            <pc:sldMk cId="2777545118" sldId="344"/>
            <ac:cxnSpMk id="9" creationId="{D49F5FEF-1AA4-5052-00CC-7F198AE4C096}"/>
          </ac:cxnSpMkLst>
        </pc:cxnChg>
        <pc:cxnChg chg="mod">
          <ac:chgData name="Solal Pirelli" userId="584f3c02d4d36311" providerId="LiveId" clId="{221C8E22-BF72-428E-B96E-8261F1346FAB}" dt="2025-11-10T19:28:44.766" v="8170" actId="1582"/>
          <ac:cxnSpMkLst>
            <pc:docMk/>
            <pc:sldMk cId="2777545118" sldId="344"/>
            <ac:cxnSpMk id="10" creationId="{D0750675-7B50-ED30-9F9E-103E9FDB6162}"/>
          </ac:cxnSpMkLst>
        </pc:cxnChg>
        <pc:cxnChg chg="mod">
          <ac:chgData name="Solal Pirelli" userId="584f3c02d4d36311" providerId="LiveId" clId="{221C8E22-BF72-428E-B96E-8261F1346FAB}" dt="2025-11-10T19:28:44.766" v="8170" actId="1582"/>
          <ac:cxnSpMkLst>
            <pc:docMk/>
            <pc:sldMk cId="2777545118" sldId="344"/>
            <ac:cxnSpMk id="11" creationId="{2ACD0950-468B-DAF9-52D5-9F8ECF4148A5}"/>
          </ac:cxnSpMkLst>
        </pc:cxnChg>
        <pc:cxnChg chg="mod">
          <ac:chgData name="Solal Pirelli" userId="584f3c02d4d36311" providerId="LiveId" clId="{221C8E22-BF72-428E-B96E-8261F1346FAB}" dt="2025-11-10T19:28:44.766" v="8170" actId="1582"/>
          <ac:cxnSpMkLst>
            <pc:docMk/>
            <pc:sldMk cId="2777545118" sldId="344"/>
            <ac:cxnSpMk id="12" creationId="{BE553719-A04A-6852-019D-822D6899303A}"/>
          </ac:cxnSpMkLst>
        </pc:cxnChg>
        <pc:cxnChg chg="mod">
          <ac:chgData name="Solal Pirelli" userId="584f3c02d4d36311" providerId="LiveId" clId="{221C8E22-BF72-428E-B96E-8261F1346FAB}" dt="2025-11-10T19:28:44.766" v="8170" actId="1582"/>
          <ac:cxnSpMkLst>
            <pc:docMk/>
            <pc:sldMk cId="2777545118" sldId="344"/>
            <ac:cxnSpMk id="69" creationId="{FE3FBCFD-3629-B725-610F-07EC375C14B0}"/>
          </ac:cxnSpMkLst>
        </pc:cxnChg>
      </pc:sldChg>
      <pc:sldChg chg="addSp delSp modSp new del mod">
        <pc:chgData name="Solal Pirelli" userId="584f3c02d4d36311" providerId="LiveId" clId="{221C8E22-BF72-428E-B96E-8261F1346FAB}" dt="2025-11-16T08:50:47.097" v="23196" actId="47"/>
        <pc:sldMkLst>
          <pc:docMk/>
          <pc:sldMk cId="3060266414" sldId="345"/>
        </pc:sldMkLst>
        <pc:spChg chg="mod">
          <ac:chgData name="Solal Pirelli" userId="584f3c02d4d36311" providerId="LiveId" clId="{221C8E22-BF72-428E-B96E-8261F1346FAB}" dt="2025-11-14T16:10:19.387" v="19079" actId="20577"/>
          <ac:spMkLst>
            <pc:docMk/>
            <pc:sldMk cId="3060266414" sldId="345"/>
            <ac:spMk id="2" creationId="{D50E39F8-78FD-28B8-7C6A-E8BC68401BFA}"/>
          </ac:spMkLst>
        </pc:spChg>
        <pc:spChg chg="mod">
          <ac:chgData name="Solal Pirelli" userId="584f3c02d4d36311" providerId="LiveId" clId="{221C8E22-BF72-428E-B96E-8261F1346FAB}" dt="2025-11-14T16:13:46.627" v="19192" actId="20577"/>
          <ac:spMkLst>
            <pc:docMk/>
            <pc:sldMk cId="3060266414" sldId="345"/>
            <ac:spMk id="3" creationId="{AE968081-35C4-8215-FD80-48B78D9BA8DF}"/>
          </ac:spMkLst>
        </pc:spChg>
        <pc:picChg chg="add mod">
          <ac:chgData name="Solal Pirelli" userId="584f3c02d4d36311" providerId="LiveId" clId="{221C8E22-BF72-428E-B96E-8261F1346FAB}" dt="2025-11-14T16:12:43.381" v="19174" actId="1076"/>
          <ac:picMkLst>
            <pc:docMk/>
            <pc:sldMk cId="3060266414" sldId="345"/>
            <ac:picMk id="6" creationId="{4AF265AF-6576-3E71-3C78-1E446C5CE999}"/>
          </ac:picMkLst>
        </pc:picChg>
        <pc:picChg chg="add mod">
          <ac:chgData name="Solal Pirelli" userId="584f3c02d4d36311" providerId="LiveId" clId="{221C8E22-BF72-428E-B96E-8261F1346FAB}" dt="2025-11-14T16:12:52.455" v="19177" actId="1076"/>
          <ac:picMkLst>
            <pc:docMk/>
            <pc:sldMk cId="3060266414" sldId="345"/>
            <ac:picMk id="10" creationId="{300120C1-4B97-984F-6D52-7B000F37D460}"/>
          </ac:picMkLst>
        </pc:picChg>
        <pc:picChg chg="add mod">
          <ac:chgData name="Solal Pirelli" userId="584f3c02d4d36311" providerId="LiveId" clId="{221C8E22-BF72-428E-B96E-8261F1346FAB}" dt="2025-11-14T16:13:48.759" v="19193" actId="1076"/>
          <ac:picMkLst>
            <pc:docMk/>
            <pc:sldMk cId="3060266414" sldId="345"/>
            <ac:picMk id="12" creationId="{756A3A5A-66E4-7BE4-864B-83E3529F28B9}"/>
          </ac:picMkLst>
        </pc:picChg>
        <pc:picChg chg="add mod">
          <ac:chgData name="Solal Pirelli" userId="584f3c02d4d36311" providerId="LiveId" clId="{221C8E22-BF72-428E-B96E-8261F1346FAB}" dt="2025-11-14T16:13:49.524" v="19194" actId="1076"/>
          <ac:picMkLst>
            <pc:docMk/>
            <pc:sldMk cId="3060266414" sldId="345"/>
            <ac:picMk id="14" creationId="{3C50AE20-AB0D-0C96-3AE3-242A5BF813E7}"/>
          </ac:picMkLst>
        </pc:picChg>
      </pc:sldChg>
      <pc:sldChg chg="modSp new mod modNotesTx">
        <pc:chgData name="Solal Pirelli" userId="584f3c02d4d36311" providerId="LiveId" clId="{221C8E22-BF72-428E-B96E-8261F1346FAB}" dt="2025-11-14T16:14:13.203" v="19255" actId="20577"/>
        <pc:sldMkLst>
          <pc:docMk/>
          <pc:sldMk cId="1015406656" sldId="346"/>
        </pc:sldMkLst>
        <pc:spChg chg="mod">
          <ac:chgData name="Solal Pirelli" userId="584f3c02d4d36311" providerId="LiveId" clId="{221C8E22-BF72-428E-B96E-8261F1346FAB}" dt="2025-11-14T16:14:13.203" v="19255" actId="20577"/>
          <ac:spMkLst>
            <pc:docMk/>
            <pc:sldMk cId="1015406656" sldId="346"/>
            <ac:spMk id="2" creationId="{8125B9B6-4A38-4586-B270-FE6C5D505F15}"/>
          </ac:spMkLst>
        </pc:spChg>
      </pc:sldChg>
      <pc:sldChg chg="addSp delSp modSp new mod modAnim">
        <pc:chgData name="Solal Pirelli" userId="584f3c02d4d36311" providerId="LiveId" clId="{221C8E22-BF72-428E-B96E-8261F1346FAB}" dt="2025-11-14T16:14:40.897" v="19345" actId="1037"/>
        <pc:sldMkLst>
          <pc:docMk/>
          <pc:sldMk cId="2133976558" sldId="347"/>
        </pc:sldMkLst>
        <pc:spChg chg="mod">
          <ac:chgData name="Solal Pirelli" userId="584f3c02d4d36311" providerId="LiveId" clId="{221C8E22-BF72-428E-B96E-8261F1346FAB}" dt="2025-11-14T16:14:35.296" v="19325" actId="14100"/>
          <ac:spMkLst>
            <pc:docMk/>
            <pc:sldMk cId="2133976558" sldId="347"/>
            <ac:spMk id="2" creationId="{AC5C7F90-7619-C2AA-5725-E3B70BF60688}"/>
          </ac:spMkLst>
        </pc:spChg>
        <pc:spChg chg="mod">
          <ac:chgData name="Solal Pirelli" userId="584f3c02d4d36311" providerId="LiveId" clId="{221C8E22-BF72-428E-B96E-8261F1346FAB}" dt="2025-11-12T07:41:53.985" v="8477"/>
          <ac:spMkLst>
            <pc:docMk/>
            <pc:sldMk cId="2133976558" sldId="347"/>
            <ac:spMk id="17" creationId="{ED098E5A-9704-3FCF-8866-7715E4C37F7D}"/>
          </ac:spMkLst>
        </pc:spChg>
        <pc:spChg chg="mod">
          <ac:chgData name="Solal Pirelli" userId="584f3c02d4d36311" providerId="LiveId" clId="{221C8E22-BF72-428E-B96E-8261F1346FAB}" dt="2025-11-12T07:41:53.985" v="8477"/>
          <ac:spMkLst>
            <pc:docMk/>
            <pc:sldMk cId="2133976558" sldId="347"/>
            <ac:spMk id="19" creationId="{394CD91E-9524-4D1C-87DE-8C9DB04D11BE}"/>
          </ac:spMkLst>
        </pc:spChg>
        <pc:spChg chg="mod">
          <ac:chgData name="Solal Pirelli" userId="584f3c02d4d36311" providerId="LiveId" clId="{221C8E22-BF72-428E-B96E-8261F1346FAB}" dt="2025-11-12T07:41:53.985" v="8477"/>
          <ac:spMkLst>
            <pc:docMk/>
            <pc:sldMk cId="2133976558" sldId="347"/>
            <ac:spMk id="21" creationId="{29E23ECD-4A74-5C5B-D45C-42B33359773F}"/>
          </ac:spMkLst>
        </pc:spChg>
        <pc:spChg chg="add mod">
          <ac:chgData name="Solal Pirelli" userId="584f3c02d4d36311" providerId="LiveId" clId="{221C8E22-BF72-428E-B96E-8261F1346FAB}" dt="2025-11-14T16:14:40.897" v="19345" actId="1037"/>
          <ac:spMkLst>
            <pc:docMk/>
            <pc:sldMk cId="2133976558" sldId="347"/>
            <ac:spMk id="24" creationId="{30F6BD5A-A6BA-CE1C-959B-9EA97F6C473D}"/>
          </ac:spMkLst>
        </pc:spChg>
        <pc:grpChg chg="mod">
          <ac:chgData name="Solal Pirelli" userId="584f3c02d4d36311" providerId="LiveId" clId="{221C8E22-BF72-428E-B96E-8261F1346FAB}" dt="2025-11-12T07:41:53.985" v="8477"/>
          <ac:grpSpMkLst>
            <pc:docMk/>
            <pc:sldMk cId="2133976558" sldId="347"/>
            <ac:grpSpMk id="16" creationId="{6430D7A1-9B29-C1B5-D052-E688B8914E7D}"/>
          </ac:grpSpMkLst>
        </pc:grpChg>
        <pc:grpChg chg="add mod">
          <ac:chgData name="Solal Pirelli" userId="584f3c02d4d36311" providerId="LiveId" clId="{221C8E22-BF72-428E-B96E-8261F1346FAB}" dt="2025-11-12T07:43:29.911" v="8498" actId="14826"/>
          <ac:grpSpMkLst>
            <pc:docMk/>
            <pc:sldMk cId="2133976558" sldId="347"/>
            <ac:grpSpMk id="23" creationId="{4D14FBD0-8CC0-C26C-BF72-F14F71F7126E}"/>
          </ac:grpSpMkLst>
        </pc:grpChg>
        <pc:picChg chg="add mod">
          <ac:chgData name="Solal Pirelli" userId="584f3c02d4d36311" providerId="LiveId" clId="{221C8E22-BF72-428E-B96E-8261F1346FAB}" dt="2025-11-12T07:43:29.911" v="8498" actId="14826"/>
          <ac:picMkLst>
            <pc:docMk/>
            <pc:sldMk cId="2133976558" sldId="347"/>
            <ac:picMk id="10" creationId="{6A52D5CD-1C84-99CE-5DEF-08C33BC896A6}"/>
          </ac:picMkLst>
        </pc:picChg>
        <pc:picChg chg="add mod">
          <ac:chgData name="Solal Pirelli" userId="584f3c02d4d36311" providerId="LiveId" clId="{221C8E22-BF72-428E-B96E-8261F1346FAB}" dt="2025-11-12T07:43:29.911" v="8498" actId="14826"/>
          <ac:picMkLst>
            <pc:docMk/>
            <pc:sldMk cId="2133976558" sldId="347"/>
            <ac:picMk id="11" creationId="{64D5E058-BFF2-2B43-0E9B-C29370B6BBF8}"/>
          </ac:picMkLst>
        </pc:picChg>
        <pc:picChg chg="add mod">
          <ac:chgData name="Solal Pirelli" userId="584f3c02d4d36311" providerId="LiveId" clId="{221C8E22-BF72-428E-B96E-8261F1346FAB}" dt="2025-11-12T07:43:19.278" v="8497" actId="14826"/>
          <ac:picMkLst>
            <pc:docMk/>
            <pc:sldMk cId="2133976558" sldId="347"/>
            <ac:picMk id="12" creationId="{F6A1D879-68AA-D4B3-B29D-0D537A576967}"/>
          </ac:picMkLst>
        </pc:picChg>
        <pc:picChg chg="mod">
          <ac:chgData name="Solal Pirelli" userId="584f3c02d4d36311" providerId="LiveId" clId="{221C8E22-BF72-428E-B96E-8261F1346FAB}" dt="2025-11-12T07:41:53.985" v="8477"/>
          <ac:picMkLst>
            <pc:docMk/>
            <pc:sldMk cId="2133976558" sldId="347"/>
            <ac:picMk id="18" creationId="{05D977DC-18D0-A87B-370E-B2A29E583762}"/>
          </ac:picMkLst>
        </pc:picChg>
        <pc:picChg chg="mod">
          <ac:chgData name="Solal Pirelli" userId="584f3c02d4d36311" providerId="LiveId" clId="{221C8E22-BF72-428E-B96E-8261F1346FAB}" dt="2025-11-12T07:41:53.985" v="8477"/>
          <ac:picMkLst>
            <pc:docMk/>
            <pc:sldMk cId="2133976558" sldId="347"/>
            <ac:picMk id="20" creationId="{FF85C14D-3E6D-0F69-DD7E-36DB762CF4DC}"/>
          </ac:picMkLst>
        </pc:picChg>
        <pc:picChg chg="mod">
          <ac:chgData name="Solal Pirelli" userId="584f3c02d4d36311" providerId="LiveId" clId="{221C8E22-BF72-428E-B96E-8261F1346FAB}" dt="2025-11-12T07:41:53.985" v="8477"/>
          <ac:picMkLst>
            <pc:docMk/>
            <pc:sldMk cId="2133976558" sldId="347"/>
            <ac:picMk id="22" creationId="{4FB01968-5C30-68D4-8ED5-165AD4036DF9}"/>
          </ac:picMkLst>
        </pc:picChg>
      </pc:sldChg>
      <pc:sldChg chg="delSp modSp new mod">
        <pc:chgData name="Solal Pirelli" userId="584f3c02d4d36311" providerId="LiveId" clId="{221C8E22-BF72-428E-B96E-8261F1346FAB}" dt="2025-11-14T16:15:02.150" v="19446" actId="478"/>
        <pc:sldMkLst>
          <pc:docMk/>
          <pc:sldMk cId="405344848" sldId="348"/>
        </pc:sldMkLst>
        <pc:spChg chg="mod">
          <ac:chgData name="Solal Pirelli" userId="584f3c02d4d36311" providerId="LiveId" clId="{221C8E22-BF72-428E-B96E-8261F1346FAB}" dt="2025-11-14T16:14:47.289" v="19378" actId="20577"/>
          <ac:spMkLst>
            <pc:docMk/>
            <pc:sldMk cId="405344848" sldId="348"/>
            <ac:spMk id="2" creationId="{719670F1-165B-61DB-F1B3-9E2F4661496A}"/>
          </ac:spMkLst>
        </pc:spChg>
        <pc:spChg chg="mod">
          <ac:chgData name="Solal Pirelli" userId="584f3c02d4d36311" providerId="LiveId" clId="{221C8E22-BF72-428E-B96E-8261F1346FAB}" dt="2025-11-14T16:14:59.994" v="19445" actId="20577"/>
          <ac:spMkLst>
            <pc:docMk/>
            <pc:sldMk cId="405344848" sldId="348"/>
            <ac:spMk id="3" creationId="{306463B3-D31E-C42A-92D3-366AF2857D02}"/>
          </ac:spMkLst>
        </pc:spChg>
      </pc:sldChg>
      <pc:sldChg chg="addSp modSp new mod">
        <pc:chgData name="Solal Pirelli" userId="584f3c02d4d36311" providerId="LiveId" clId="{221C8E22-BF72-428E-B96E-8261F1346FAB}" dt="2025-11-12T07:54:21.749" v="8720" actId="1076"/>
        <pc:sldMkLst>
          <pc:docMk/>
          <pc:sldMk cId="4132400339" sldId="349"/>
        </pc:sldMkLst>
        <pc:spChg chg="mod">
          <ac:chgData name="Solal Pirelli" userId="584f3c02d4d36311" providerId="LiveId" clId="{221C8E22-BF72-428E-B96E-8261F1346FAB}" dt="2025-11-12T07:52:35.372" v="8673" actId="20577"/>
          <ac:spMkLst>
            <pc:docMk/>
            <pc:sldMk cId="4132400339" sldId="349"/>
            <ac:spMk id="3" creationId="{75F1D310-49AC-F25C-53EA-B97C9ABB96DC}"/>
          </ac:spMkLst>
        </pc:spChg>
        <pc:spChg chg="add mod">
          <ac:chgData name="Solal Pirelli" userId="584f3c02d4d36311" providerId="LiveId" clId="{221C8E22-BF72-428E-B96E-8261F1346FAB}" dt="2025-11-12T07:54:21.749" v="8720" actId="1076"/>
          <ac:spMkLst>
            <pc:docMk/>
            <pc:sldMk cId="4132400339" sldId="349"/>
            <ac:spMk id="15" creationId="{E3F1777F-A6ED-267A-2594-70363050E692}"/>
          </ac:spMkLst>
        </pc:spChg>
        <pc:picChg chg="add mod">
          <ac:chgData name="Solal Pirelli" userId="584f3c02d4d36311" providerId="LiveId" clId="{221C8E22-BF72-428E-B96E-8261F1346FAB}" dt="2025-11-12T07:52:10.610" v="8660" actId="1076"/>
          <ac:picMkLst>
            <pc:docMk/>
            <pc:sldMk cId="4132400339" sldId="349"/>
            <ac:picMk id="13" creationId="{EC255F44-6EB6-C394-45C4-F23287965E3F}"/>
          </ac:picMkLst>
        </pc:picChg>
        <pc:picChg chg="add mod">
          <ac:chgData name="Solal Pirelli" userId="584f3c02d4d36311" providerId="LiveId" clId="{221C8E22-BF72-428E-B96E-8261F1346FAB}" dt="2025-11-12T07:52:07.782" v="8659" actId="1076"/>
          <ac:picMkLst>
            <pc:docMk/>
            <pc:sldMk cId="4132400339" sldId="349"/>
            <ac:picMk id="14" creationId="{3874149E-3330-9143-ED2B-4A5013404895}"/>
          </ac:picMkLst>
        </pc:picChg>
        <pc:picChg chg="add mod">
          <ac:chgData name="Solal Pirelli" userId="584f3c02d4d36311" providerId="LiveId" clId="{221C8E22-BF72-428E-B96E-8261F1346FAB}" dt="2025-11-12T07:50:42.448" v="8642" actId="1076"/>
          <ac:picMkLst>
            <pc:docMk/>
            <pc:sldMk cId="4132400339" sldId="349"/>
            <ac:picMk id="1026" creationId="{3BFCB86A-64EA-2FD1-F066-9B6DF35B6A14}"/>
          </ac:picMkLst>
        </pc:picChg>
        <pc:inkChg chg="add">
          <ac:chgData name="Solal Pirelli" userId="584f3c02d4d36311" providerId="LiveId" clId="{221C8E22-BF72-428E-B96E-8261F1346FAB}" dt="2025-11-12T07:51:05.129" v="8643" actId="9405"/>
          <ac:inkMkLst>
            <pc:docMk/>
            <pc:sldMk cId="4132400339" sldId="349"/>
            <ac:inkMk id="4" creationId="{0CFB6F19-26B0-F62A-DFCE-A967B702AE9D}"/>
          </ac:inkMkLst>
        </pc:inkChg>
        <pc:inkChg chg="add">
          <ac:chgData name="Solal Pirelli" userId="584f3c02d4d36311" providerId="LiveId" clId="{221C8E22-BF72-428E-B96E-8261F1346FAB}" dt="2025-11-12T07:51:06.496" v="8644" actId="9405"/>
          <ac:inkMkLst>
            <pc:docMk/>
            <pc:sldMk cId="4132400339" sldId="349"/>
            <ac:inkMk id="5" creationId="{9DF8507B-F44D-7A3D-0C67-4C08F256ACBC}"/>
          </ac:inkMkLst>
        </pc:inkChg>
        <pc:inkChg chg="add">
          <ac:chgData name="Solal Pirelli" userId="584f3c02d4d36311" providerId="LiveId" clId="{221C8E22-BF72-428E-B96E-8261F1346FAB}" dt="2025-11-12T07:51:09.949" v="8645" actId="9405"/>
          <ac:inkMkLst>
            <pc:docMk/>
            <pc:sldMk cId="4132400339" sldId="349"/>
            <ac:inkMk id="6" creationId="{7272DD73-E3C0-EA87-3F68-3E3E45D32520}"/>
          </ac:inkMkLst>
        </pc:inkChg>
        <pc:inkChg chg="add">
          <ac:chgData name="Solal Pirelli" userId="584f3c02d4d36311" providerId="LiveId" clId="{221C8E22-BF72-428E-B96E-8261F1346FAB}" dt="2025-11-12T07:51:13.700" v="8646" actId="9405"/>
          <ac:inkMkLst>
            <pc:docMk/>
            <pc:sldMk cId="4132400339" sldId="349"/>
            <ac:inkMk id="7" creationId="{86E67FE5-F758-6543-5148-8E7A7D73009B}"/>
          </ac:inkMkLst>
        </pc:inkChg>
        <pc:inkChg chg="add">
          <ac:chgData name="Solal Pirelli" userId="584f3c02d4d36311" providerId="LiveId" clId="{221C8E22-BF72-428E-B96E-8261F1346FAB}" dt="2025-11-12T07:51:16.320" v="8647" actId="9405"/>
          <ac:inkMkLst>
            <pc:docMk/>
            <pc:sldMk cId="4132400339" sldId="349"/>
            <ac:inkMk id="8" creationId="{47822D9C-7402-F42D-862A-DA527E9E2E39}"/>
          </ac:inkMkLst>
        </pc:inkChg>
        <pc:inkChg chg="add">
          <ac:chgData name="Solal Pirelli" userId="584f3c02d4d36311" providerId="LiveId" clId="{221C8E22-BF72-428E-B96E-8261F1346FAB}" dt="2025-11-12T07:51:17.789" v="8648" actId="9405"/>
          <ac:inkMkLst>
            <pc:docMk/>
            <pc:sldMk cId="4132400339" sldId="349"/>
            <ac:inkMk id="9" creationId="{ECBD6EB3-91B2-D6FB-C342-7025C95BC3A8}"/>
          </ac:inkMkLst>
        </pc:inkChg>
        <pc:inkChg chg="add">
          <ac:chgData name="Solal Pirelli" userId="584f3c02d4d36311" providerId="LiveId" clId="{221C8E22-BF72-428E-B96E-8261F1346FAB}" dt="2025-11-12T07:51:20.568" v="8649" actId="9405"/>
          <ac:inkMkLst>
            <pc:docMk/>
            <pc:sldMk cId="4132400339" sldId="349"/>
            <ac:inkMk id="10" creationId="{FB141634-F52C-C62A-DC87-6F1225154DA6}"/>
          </ac:inkMkLst>
        </pc:inkChg>
        <pc:inkChg chg="add">
          <ac:chgData name="Solal Pirelli" userId="584f3c02d4d36311" providerId="LiveId" clId="{221C8E22-BF72-428E-B96E-8261F1346FAB}" dt="2025-11-12T07:51:27.618" v="8650" actId="9405"/>
          <ac:inkMkLst>
            <pc:docMk/>
            <pc:sldMk cId="4132400339" sldId="349"/>
            <ac:inkMk id="11" creationId="{6BB3F3AD-136F-7106-A8C1-26D925BD9FCF}"/>
          </ac:inkMkLst>
        </pc:inkChg>
        <pc:inkChg chg="add">
          <ac:chgData name="Solal Pirelli" userId="584f3c02d4d36311" providerId="LiveId" clId="{221C8E22-BF72-428E-B96E-8261F1346FAB}" dt="2025-11-12T07:51:28.816" v="8651" actId="9405"/>
          <ac:inkMkLst>
            <pc:docMk/>
            <pc:sldMk cId="4132400339" sldId="349"/>
            <ac:inkMk id="12" creationId="{49DE45C8-A246-ECCC-6C3B-A28F121F9D54}"/>
          </ac:inkMkLst>
        </pc:inkChg>
      </pc:sldChg>
      <pc:sldChg chg="addSp delSp modSp add mod addAnim delAnim modAnim chgLayout">
        <pc:chgData name="Solal Pirelli" userId="584f3c02d4d36311" providerId="LiveId" clId="{221C8E22-BF72-428E-B96E-8261F1346FAB}" dt="2025-11-16T08:50:54.525" v="23198" actId="20577"/>
        <pc:sldMkLst>
          <pc:docMk/>
          <pc:sldMk cId="4018457623" sldId="350"/>
        </pc:sldMkLst>
        <pc:spChg chg="mod ord">
          <ac:chgData name="Solal Pirelli" userId="584f3c02d4d36311" providerId="LiveId" clId="{221C8E22-BF72-428E-B96E-8261F1346FAB}" dt="2025-11-16T08:50:54.525" v="23198" actId="20577"/>
          <ac:spMkLst>
            <pc:docMk/>
            <pc:sldMk cId="4018457623" sldId="350"/>
            <ac:spMk id="2" creationId="{14403413-A72B-CA3B-EFF0-FA12D14FFAEF}"/>
          </ac:spMkLst>
        </pc:spChg>
        <pc:spChg chg="mod ord">
          <ac:chgData name="Solal Pirelli" userId="584f3c02d4d36311" providerId="LiveId" clId="{221C8E22-BF72-428E-B96E-8261F1346FAB}" dt="2025-11-12T07:55:06.908" v="8723" actId="700"/>
          <ac:spMkLst>
            <pc:docMk/>
            <pc:sldMk cId="4018457623" sldId="350"/>
            <ac:spMk id="4" creationId="{60FF6FE3-BCB2-2841-651C-72C4E3A7CB0F}"/>
          </ac:spMkLst>
        </pc:spChg>
        <pc:spChg chg="mod">
          <ac:chgData name="Solal Pirelli" userId="584f3c02d4d36311" providerId="LiveId" clId="{221C8E22-BF72-428E-B96E-8261F1346FAB}" dt="2025-11-12T07:56:04.133" v="8751" actId="208"/>
          <ac:spMkLst>
            <pc:docMk/>
            <pc:sldMk cId="4018457623" sldId="350"/>
            <ac:spMk id="17" creationId="{6639BCD1-5A8A-3377-1609-2AC95087276C}"/>
          </ac:spMkLst>
        </pc:spChg>
        <pc:spChg chg="mod">
          <ac:chgData name="Solal Pirelli" userId="584f3c02d4d36311" providerId="LiveId" clId="{221C8E22-BF72-428E-B96E-8261F1346FAB}" dt="2025-11-12T07:56:04.133" v="8751" actId="208"/>
          <ac:spMkLst>
            <pc:docMk/>
            <pc:sldMk cId="4018457623" sldId="350"/>
            <ac:spMk id="19" creationId="{09E7861A-50D4-529C-1DAD-E185B7F4EDF0}"/>
          </ac:spMkLst>
        </pc:spChg>
        <pc:spChg chg="mod">
          <ac:chgData name="Solal Pirelli" userId="584f3c02d4d36311" providerId="LiveId" clId="{221C8E22-BF72-428E-B96E-8261F1346FAB}" dt="2025-11-12T07:56:04.133" v="8751" actId="208"/>
          <ac:spMkLst>
            <pc:docMk/>
            <pc:sldMk cId="4018457623" sldId="350"/>
            <ac:spMk id="21" creationId="{721C4DC5-8D14-F91B-9B4A-90378FBBFA5C}"/>
          </ac:spMkLst>
        </pc:spChg>
        <pc:grpChg chg="add mod">
          <ac:chgData name="Solal Pirelli" userId="584f3c02d4d36311" providerId="LiveId" clId="{221C8E22-BF72-428E-B96E-8261F1346FAB}" dt="2025-11-12T07:57:50.968" v="8770" actId="1076"/>
          <ac:grpSpMkLst>
            <pc:docMk/>
            <pc:sldMk cId="4018457623" sldId="350"/>
            <ac:grpSpMk id="31" creationId="{510031AE-E61B-43E4-5742-C929C89CD267}"/>
          </ac:grpSpMkLst>
        </pc:grpChg>
        <pc:picChg chg="mod topLvl">
          <ac:chgData name="Solal Pirelli" userId="584f3c02d4d36311" providerId="LiveId" clId="{221C8E22-BF72-428E-B96E-8261F1346FAB}" dt="2025-11-12T07:56:13.630" v="8752" actId="207"/>
          <ac:picMkLst>
            <pc:docMk/>
            <pc:sldMk cId="4018457623" sldId="350"/>
            <ac:picMk id="10" creationId="{F1541961-4627-8076-9CD7-8C3F97554F8D}"/>
          </ac:picMkLst>
        </pc:picChg>
        <pc:picChg chg="mod topLvl">
          <ac:chgData name="Solal Pirelli" userId="584f3c02d4d36311" providerId="LiveId" clId="{221C8E22-BF72-428E-B96E-8261F1346FAB}" dt="2025-11-12T07:55:49.745" v="8749" actId="165"/>
          <ac:picMkLst>
            <pc:docMk/>
            <pc:sldMk cId="4018457623" sldId="350"/>
            <ac:picMk id="11" creationId="{7C990993-83AB-A5FA-5C6F-41A43331ECC7}"/>
          </ac:picMkLst>
        </pc:picChg>
        <pc:picChg chg="mod">
          <ac:chgData name="Solal Pirelli" userId="584f3c02d4d36311" providerId="LiveId" clId="{221C8E22-BF72-428E-B96E-8261F1346FAB}" dt="2025-11-12T07:56:20.957" v="8753" actId="207"/>
          <ac:picMkLst>
            <pc:docMk/>
            <pc:sldMk cId="4018457623" sldId="350"/>
            <ac:picMk id="18" creationId="{108B5709-1D90-3D4F-6BC7-2165FEC13170}"/>
          </ac:picMkLst>
        </pc:picChg>
        <pc:picChg chg="mod">
          <ac:chgData name="Solal Pirelli" userId="584f3c02d4d36311" providerId="LiveId" clId="{221C8E22-BF72-428E-B96E-8261F1346FAB}" dt="2025-11-12T07:56:20.957" v="8753" actId="207"/>
          <ac:picMkLst>
            <pc:docMk/>
            <pc:sldMk cId="4018457623" sldId="350"/>
            <ac:picMk id="20" creationId="{32508F1B-3E27-2282-679C-E9086B9272AC}"/>
          </ac:picMkLst>
        </pc:picChg>
        <pc:picChg chg="mod">
          <ac:chgData name="Solal Pirelli" userId="584f3c02d4d36311" providerId="LiveId" clId="{221C8E22-BF72-428E-B96E-8261F1346FAB}" dt="2025-11-12T07:56:20.957" v="8753" actId="207"/>
          <ac:picMkLst>
            <pc:docMk/>
            <pc:sldMk cId="4018457623" sldId="350"/>
            <ac:picMk id="22" creationId="{E0B64967-06BF-7B51-8DD2-2D0C2F864AEC}"/>
          </ac:picMkLst>
        </pc:picChg>
        <pc:picChg chg="add mod">
          <ac:chgData name="Solal Pirelli" userId="584f3c02d4d36311" providerId="LiveId" clId="{221C8E22-BF72-428E-B96E-8261F1346FAB}" dt="2025-11-12T07:56:30.487" v="8756" actId="1076"/>
          <ac:picMkLst>
            <pc:docMk/>
            <pc:sldMk cId="4018457623" sldId="350"/>
            <ac:picMk id="25" creationId="{538365BC-6F78-7139-2A9B-4FAEEB3D6935}"/>
          </ac:picMkLst>
        </pc:picChg>
        <pc:picChg chg="add mod">
          <ac:chgData name="Solal Pirelli" userId="584f3c02d4d36311" providerId="LiveId" clId="{221C8E22-BF72-428E-B96E-8261F1346FAB}" dt="2025-11-12T07:56:26.400" v="8755" actId="571"/>
          <ac:picMkLst>
            <pc:docMk/>
            <pc:sldMk cId="4018457623" sldId="350"/>
            <ac:picMk id="26" creationId="{EA6197AA-39C7-7F01-ADC3-34DE5B4FA053}"/>
          </ac:picMkLst>
        </pc:picChg>
        <pc:picChg chg="add mod">
          <ac:chgData name="Solal Pirelli" userId="584f3c02d4d36311" providerId="LiveId" clId="{221C8E22-BF72-428E-B96E-8261F1346FAB}" dt="2025-11-12T07:57:58.083" v="8771" actId="207"/>
          <ac:picMkLst>
            <pc:docMk/>
            <pc:sldMk cId="4018457623" sldId="350"/>
            <ac:picMk id="27" creationId="{1A69FB3A-F302-4CE0-FD26-29C17AFB157F}"/>
          </ac:picMkLst>
        </pc:picChg>
        <pc:picChg chg="add mod">
          <ac:chgData name="Solal Pirelli" userId="584f3c02d4d36311" providerId="LiveId" clId="{221C8E22-BF72-428E-B96E-8261F1346FAB}" dt="2025-11-12T07:57:58.083" v="8771" actId="207"/>
          <ac:picMkLst>
            <pc:docMk/>
            <pc:sldMk cId="4018457623" sldId="350"/>
            <ac:picMk id="28" creationId="{DB29CF0F-740A-5BBA-F72D-83424AB5DD91}"/>
          </ac:picMkLst>
        </pc:picChg>
        <pc:picChg chg="add mod">
          <ac:chgData name="Solal Pirelli" userId="584f3c02d4d36311" providerId="LiveId" clId="{221C8E22-BF72-428E-B96E-8261F1346FAB}" dt="2025-11-12T07:57:58.083" v="8771" actId="207"/>
          <ac:picMkLst>
            <pc:docMk/>
            <pc:sldMk cId="4018457623" sldId="350"/>
            <ac:picMk id="29" creationId="{28A10ED0-7D0F-6E56-27E0-7815E534633C}"/>
          </ac:picMkLst>
        </pc:picChg>
        <pc:picChg chg="add mod">
          <ac:chgData name="Solal Pirelli" userId="584f3c02d4d36311" providerId="LiveId" clId="{221C8E22-BF72-428E-B96E-8261F1346FAB}" dt="2025-11-12T07:57:58.083" v="8771" actId="207"/>
          <ac:picMkLst>
            <pc:docMk/>
            <pc:sldMk cId="4018457623" sldId="350"/>
            <ac:picMk id="30" creationId="{24BC22F9-7F24-CD7A-3E27-474E82F96DCA}"/>
          </ac:picMkLst>
        </pc:picChg>
        <pc:cxnChg chg="mod">
          <ac:chgData name="Solal Pirelli" userId="584f3c02d4d36311" providerId="LiveId" clId="{221C8E22-BF72-428E-B96E-8261F1346FAB}" dt="2025-11-12T07:55:46.392" v="8748" actId="208"/>
          <ac:cxnSpMkLst>
            <pc:docMk/>
            <pc:sldMk cId="4018457623" sldId="350"/>
            <ac:cxnSpMk id="6" creationId="{29032389-AF70-34F8-12C3-7B27AB2CEE5D}"/>
          </ac:cxnSpMkLst>
        </pc:cxnChg>
        <pc:cxnChg chg="mod">
          <ac:chgData name="Solal Pirelli" userId="584f3c02d4d36311" providerId="LiveId" clId="{221C8E22-BF72-428E-B96E-8261F1346FAB}" dt="2025-11-12T07:55:46.392" v="8748" actId="208"/>
          <ac:cxnSpMkLst>
            <pc:docMk/>
            <pc:sldMk cId="4018457623" sldId="350"/>
            <ac:cxnSpMk id="7" creationId="{17B6B39F-0752-266B-CD10-DD7909A888D2}"/>
          </ac:cxnSpMkLst>
        </pc:cxnChg>
        <pc:cxnChg chg="mod">
          <ac:chgData name="Solal Pirelli" userId="584f3c02d4d36311" providerId="LiveId" clId="{221C8E22-BF72-428E-B96E-8261F1346FAB}" dt="2025-11-12T07:55:46.392" v="8748" actId="208"/>
          <ac:cxnSpMkLst>
            <pc:docMk/>
            <pc:sldMk cId="4018457623" sldId="350"/>
            <ac:cxnSpMk id="8" creationId="{7D898F08-8BC9-30AA-0701-4B9C303513A9}"/>
          </ac:cxnSpMkLst>
        </pc:cxnChg>
        <pc:cxnChg chg="mod">
          <ac:chgData name="Solal Pirelli" userId="584f3c02d4d36311" providerId="LiveId" clId="{221C8E22-BF72-428E-B96E-8261F1346FAB}" dt="2025-11-12T07:55:46.392" v="8748" actId="208"/>
          <ac:cxnSpMkLst>
            <pc:docMk/>
            <pc:sldMk cId="4018457623" sldId="350"/>
            <ac:cxnSpMk id="9" creationId="{6D6E10A0-E0FE-4149-3666-CC7299FBD2BA}"/>
          </ac:cxnSpMkLst>
        </pc:cxnChg>
      </pc:sldChg>
      <pc:sldChg chg="delSp modSp add mod delAnim modAnim">
        <pc:chgData name="Solal Pirelli" userId="584f3c02d4d36311" providerId="LiveId" clId="{221C8E22-BF72-428E-B96E-8261F1346FAB}" dt="2025-11-14T16:15:09.499" v="19469" actId="20577"/>
        <pc:sldMkLst>
          <pc:docMk/>
          <pc:sldMk cId="1666922794" sldId="351"/>
        </pc:sldMkLst>
        <pc:spChg chg="mod">
          <ac:chgData name="Solal Pirelli" userId="584f3c02d4d36311" providerId="LiveId" clId="{221C8E22-BF72-428E-B96E-8261F1346FAB}" dt="2025-11-14T16:15:09.499" v="19469" actId="20577"/>
          <ac:spMkLst>
            <pc:docMk/>
            <pc:sldMk cId="1666922794" sldId="351"/>
            <ac:spMk id="2" creationId="{F62B4164-060F-D325-1F9B-7F22F6FFCC3F}"/>
          </ac:spMkLst>
        </pc:spChg>
        <pc:picChg chg="mod topLvl">
          <ac:chgData name="Solal Pirelli" userId="584f3c02d4d36311" providerId="LiveId" clId="{221C8E22-BF72-428E-B96E-8261F1346FAB}" dt="2025-11-12T07:58:41.585" v="8775" actId="1076"/>
          <ac:picMkLst>
            <pc:docMk/>
            <pc:sldMk cId="1666922794" sldId="351"/>
            <ac:picMk id="11" creationId="{8A72E4B8-3584-C98D-3DAF-2BC1BF34A2C0}"/>
          </ac:picMkLst>
        </pc:picChg>
      </pc:sldChg>
      <pc:sldChg chg="addSp delSp modSp add mod delAnim modAnim">
        <pc:chgData name="Solal Pirelli" userId="584f3c02d4d36311" providerId="LiveId" clId="{221C8E22-BF72-428E-B96E-8261F1346FAB}" dt="2025-11-14T16:15:12.630" v="19479" actId="20577"/>
        <pc:sldMkLst>
          <pc:docMk/>
          <pc:sldMk cId="868096621" sldId="352"/>
        </pc:sldMkLst>
        <pc:spChg chg="mod">
          <ac:chgData name="Solal Pirelli" userId="584f3c02d4d36311" providerId="LiveId" clId="{221C8E22-BF72-428E-B96E-8261F1346FAB}" dt="2025-11-14T16:15:12.630" v="19479" actId="20577"/>
          <ac:spMkLst>
            <pc:docMk/>
            <pc:sldMk cId="868096621" sldId="352"/>
            <ac:spMk id="2" creationId="{6A9B62E1-B95B-59A2-045D-F37784BC9AE4}"/>
          </ac:spMkLst>
        </pc:spChg>
        <pc:grpChg chg="add mod">
          <ac:chgData name="Solal Pirelli" userId="584f3c02d4d36311" providerId="LiveId" clId="{221C8E22-BF72-428E-B96E-8261F1346FAB}" dt="2025-11-12T08:01:32.180" v="8822" actId="1076"/>
          <ac:grpSpMkLst>
            <pc:docMk/>
            <pc:sldMk cId="868096621" sldId="352"/>
            <ac:grpSpMk id="5" creationId="{ADAE44A8-840B-14EA-BA50-D1549E2FD386}"/>
          </ac:grpSpMkLst>
        </pc:grpChg>
        <pc:picChg chg="add mod">
          <ac:chgData name="Solal Pirelli" userId="584f3c02d4d36311" providerId="LiveId" clId="{221C8E22-BF72-428E-B96E-8261F1346FAB}" dt="2025-11-12T08:01:24.635" v="8818" actId="1076"/>
          <ac:picMkLst>
            <pc:docMk/>
            <pc:sldMk cId="868096621" sldId="352"/>
            <ac:picMk id="3" creationId="{337F501C-235C-C6A0-4A76-69500FB8F8DE}"/>
          </ac:picMkLst>
        </pc:picChg>
        <pc:picChg chg="mod">
          <ac:chgData name="Solal Pirelli" userId="584f3c02d4d36311" providerId="LiveId" clId="{221C8E22-BF72-428E-B96E-8261F1346FAB}" dt="2025-11-12T08:00:20.979" v="8806" actId="14826"/>
          <ac:picMkLst>
            <pc:docMk/>
            <pc:sldMk cId="868096621" sldId="352"/>
            <ac:picMk id="12" creationId="{066DCA41-C0C3-66B7-314D-A567C3F41F23}"/>
          </ac:picMkLst>
        </pc:picChg>
        <pc:picChg chg="mod">
          <ac:chgData name="Solal Pirelli" userId="584f3c02d4d36311" providerId="LiveId" clId="{221C8E22-BF72-428E-B96E-8261F1346FAB}" dt="2025-11-12T08:01:00.156" v="8807"/>
          <ac:picMkLst>
            <pc:docMk/>
            <pc:sldMk cId="868096621" sldId="352"/>
            <ac:picMk id="25" creationId="{0CB6293C-3FDD-13DD-6098-492CED04170F}"/>
          </ac:picMkLst>
        </pc:picChg>
        <pc:picChg chg="mod">
          <ac:chgData name="Solal Pirelli" userId="584f3c02d4d36311" providerId="LiveId" clId="{221C8E22-BF72-428E-B96E-8261F1346FAB}" dt="2025-11-12T08:01:00.156" v="8807"/>
          <ac:picMkLst>
            <pc:docMk/>
            <pc:sldMk cId="868096621" sldId="352"/>
            <ac:picMk id="26" creationId="{31D09810-C735-5FC8-F050-3066AB1F3227}"/>
          </ac:picMkLst>
        </pc:picChg>
        <pc:picChg chg="add mod">
          <ac:chgData name="Solal Pirelli" userId="584f3c02d4d36311" providerId="LiveId" clId="{221C8E22-BF72-428E-B96E-8261F1346FAB}" dt="2025-11-12T08:01:26.241" v="8819" actId="1076"/>
          <ac:picMkLst>
            <pc:docMk/>
            <pc:sldMk cId="868096621" sldId="352"/>
            <ac:picMk id="27" creationId="{133F0634-1908-5CDE-2F42-45D2F91CD9D7}"/>
          </ac:picMkLst>
        </pc:picChg>
      </pc:sldChg>
      <pc:sldChg chg="addSp delSp modSp new mod modAnim">
        <pc:chgData name="Solal Pirelli" userId="584f3c02d4d36311" providerId="LiveId" clId="{221C8E22-BF72-428E-B96E-8261F1346FAB}" dt="2025-11-14T16:15:27.011" v="19515" actId="6549"/>
        <pc:sldMkLst>
          <pc:docMk/>
          <pc:sldMk cId="2784363092" sldId="353"/>
        </pc:sldMkLst>
        <pc:spChg chg="mod">
          <ac:chgData name="Solal Pirelli" userId="584f3c02d4d36311" providerId="LiveId" clId="{221C8E22-BF72-428E-B96E-8261F1346FAB}" dt="2025-11-14T16:15:15.312" v="19481" actId="20577"/>
          <ac:spMkLst>
            <pc:docMk/>
            <pc:sldMk cId="2784363092" sldId="353"/>
            <ac:spMk id="2" creationId="{C9D3D753-F8A4-6E43-1F33-03D716DFB548}"/>
          </ac:spMkLst>
        </pc:spChg>
        <pc:spChg chg="add mod">
          <ac:chgData name="Solal Pirelli" userId="584f3c02d4d36311" providerId="LiveId" clId="{221C8E22-BF72-428E-B96E-8261F1346FAB}" dt="2025-11-14T16:15:20.888" v="19499" actId="20577"/>
          <ac:spMkLst>
            <pc:docMk/>
            <pc:sldMk cId="2784363092" sldId="353"/>
            <ac:spMk id="6" creationId="{D5CDE960-FE69-7AD2-15D8-3DDFA5D46234}"/>
          </ac:spMkLst>
        </pc:spChg>
        <pc:spChg chg="add mod">
          <ac:chgData name="Solal Pirelli" userId="584f3c02d4d36311" providerId="LiveId" clId="{221C8E22-BF72-428E-B96E-8261F1346FAB}" dt="2025-11-14T16:15:17.577" v="19488" actId="20577"/>
          <ac:spMkLst>
            <pc:docMk/>
            <pc:sldMk cId="2784363092" sldId="353"/>
            <ac:spMk id="7" creationId="{B03A0257-8E2A-031C-088E-275720695E1C}"/>
          </ac:spMkLst>
        </pc:spChg>
        <pc:spChg chg="add mod">
          <ac:chgData name="Solal Pirelli" userId="584f3c02d4d36311" providerId="LiveId" clId="{221C8E22-BF72-428E-B96E-8261F1346FAB}" dt="2025-11-14T16:15:27.011" v="19515" actId="6549"/>
          <ac:spMkLst>
            <pc:docMk/>
            <pc:sldMk cId="2784363092" sldId="353"/>
            <ac:spMk id="8" creationId="{7A5AB1BC-D1ED-8FB9-D5D7-4DED565F46E2}"/>
          </ac:spMkLst>
        </pc:spChg>
        <pc:spChg chg="add mod">
          <ac:chgData name="Solal Pirelli" userId="584f3c02d4d36311" providerId="LiveId" clId="{221C8E22-BF72-428E-B96E-8261F1346FAB}" dt="2025-11-14T16:15:23.857" v="19509" actId="20577"/>
          <ac:spMkLst>
            <pc:docMk/>
            <pc:sldMk cId="2784363092" sldId="353"/>
            <ac:spMk id="19" creationId="{114D3D4F-8C0E-BED1-E0C1-365D6D3CD90F}"/>
          </ac:spMkLst>
        </pc:spChg>
        <pc:grpChg chg="add mod">
          <ac:chgData name="Solal Pirelli" userId="584f3c02d4d36311" providerId="LiveId" clId="{221C8E22-BF72-428E-B96E-8261F1346FAB}" dt="2025-11-12T08:06:28.542" v="8956" actId="1076"/>
          <ac:grpSpMkLst>
            <pc:docMk/>
            <pc:sldMk cId="2784363092" sldId="353"/>
            <ac:grpSpMk id="30" creationId="{7F839CDE-9662-EBA6-18BD-A87DC2F34E51}"/>
          </ac:grpSpMkLst>
        </pc:grpChg>
        <pc:cxnChg chg="add mod">
          <ac:chgData name="Solal Pirelli" userId="584f3c02d4d36311" providerId="LiveId" clId="{221C8E22-BF72-428E-B96E-8261F1346FAB}" dt="2025-11-12T08:04:33.983" v="8917" actId="208"/>
          <ac:cxnSpMkLst>
            <pc:docMk/>
            <pc:sldMk cId="2784363092" sldId="353"/>
            <ac:cxnSpMk id="10" creationId="{041612DB-3A1D-6448-0355-21C97D3A4D4F}"/>
          </ac:cxnSpMkLst>
        </pc:cxnChg>
        <pc:cxnChg chg="add mod">
          <ac:chgData name="Solal Pirelli" userId="584f3c02d4d36311" providerId="LiveId" clId="{221C8E22-BF72-428E-B96E-8261F1346FAB}" dt="2025-11-12T08:06:10.587" v="8950" actId="1076"/>
          <ac:cxnSpMkLst>
            <pc:docMk/>
            <pc:sldMk cId="2784363092" sldId="353"/>
            <ac:cxnSpMk id="11" creationId="{D4420EFC-00F0-7976-78CE-09EFDBDFBE8A}"/>
          </ac:cxnSpMkLst>
        </pc:cxnChg>
        <pc:cxnChg chg="add mod">
          <ac:chgData name="Solal Pirelli" userId="584f3c02d4d36311" providerId="LiveId" clId="{221C8E22-BF72-428E-B96E-8261F1346FAB}" dt="2025-11-12T08:04:33.983" v="8917" actId="208"/>
          <ac:cxnSpMkLst>
            <pc:docMk/>
            <pc:sldMk cId="2784363092" sldId="353"/>
            <ac:cxnSpMk id="14" creationId="{C3CFB923-4F8E-EA32-B65B-3C1E220742CB}"/>
          </ac:cxnSpMkLst>
        </pc:cxnChg>
        <pc:cxnChg chg="add mod">
          <ac:chgData name="Solal Pirelli" userId="584f3c02d4d36311" providerId="LiveId" clId="{221C8E22-BF72-428E-B96E-8261F1346FAB}" dt="2025-11-12T08:06:23.136" v="8953" actId="14100"/>
          <ac:cxnSpMkLst>
            <pc:docMk/>
            <pc:sldMk cId="2784363092" sldId="353"/>
            <ac:cxnSpMk id="20" creationId="{04F56D61-3742-9196-0D1B-01CB1430371B}"/>
          </ac:cxnSpMkLst>
        </pc:cxnChg>
        <pc:cxnChg chg="add mod">
          <ac:chgData name="Solal Pirelli" userId="584f3c02d4d36311" providerId="LiveId" clId="{221C8E22-BF72-428E-B96E-8261F1346FAB}" dt="2025-11-12T08:06:25.923" v="8955" actId="1076"/>
          <ac:cxnSpMkLst>
            <pc:docMk/>
            <pc:sldMk cId="2784363092" sldId="353"/>
            <ac:cxnSpMk id="24" creationId="{ECB10EE0-6B41-C5FC-69D5-0BA21CB53666}"/>
          </ac:cxnSpMkLst>
        </pc:cxnChg>
        <pc:cxnChg chg="add mod">
          <ac:chgData name="Solal Pirelli" userId="584f3c02d4d36311" providerId="LiveId" clId="{221C8E22-BF72-428E-B96E-8261F1346FAB}" dt="2025-11-12T08:06:23.136" v="8953" actId="14100"/>
          <ac:cxnSpMkLst>
            <pc:docMk/>
            <pc:sldMk cId="2784363092" sldId="353"/>
            <ac:cxnSpMk id="27" creationId="{BF0E7195-7275-15FF-3577-0A263EE6F4A6}"/>
          </ac:cxnSpMkLst>
        </pc:cxnChg>
      </pc:sldChg>
      <pc:sldChg chg="delSp modSp new mod">
        <pc:chgData name="Solal Pirelli" userId="584f3c02d4d36311" providerId="LiveId" clId="{221C8E22-BF72-428E-B96E-8261F1346FAB}" dt="2025-11-14T16:19:48.043" v="19564" actId="20577"/>
        <pc:sldMkLst>
          <pc:docMk/>
          <pc:sldMk cId="3507014922" sldId="354"/>
        </pc:sldMkLst>
        <pc:spChg chg="mod">
          <ac:chgData name="Solal Pirelli" userId="584f3c02d4d36311" providerId="LiveId" clId="{221C8E22-BF72-428E-B96E-8261F1346FAB}" dt="2025-11-14T16:15:31.291" v="19528" actId="20577"/>
          <ac:spMkLst>
            <pc:docMk/>
            <pc:sldMk cId="3507014922" sldId="354"/>
            <ac:spMk id="2" creationId="{B7C33E1C-0639-FE1C-529B-55CACE7D0330}"/>
          </ac:spMkLst>
        </pc:spChg>
        <pc:spChg chg="mod">
          <ac:chgData name="Solal Pirelli" userId="584f3c02d4d36311" providerId="LiveId" clId="{221C8E22-BF72-428E-B96E-8261F1346FAB}" dt="2025-11-14T16:19:48.043" v="19564" actId="20577"/>
          <ac:spMkLst>
            <pc:docMk/>
            <pc:sldMk cId="3507014922" sldId="354"/>
            <ac:spMk id="3" creationId="{CAB6D064-4888-90E7-C411-F3F619AD9A06}"/>
          </ac:spMkLst>
        </pc:spChg>
      </pc:sldChg>
      <pc:sldChg chg="addSp delSp new mod">
        <pc:chgData name="Solal Pirelli" userId="584f3c02d4d36311" providerId="LiveId" clId="{221C8E22-BF72-428E-B96E-8261F1346FAB}" dt="2025-11-12T08:12:30.786" v="9020" actId="478"/>
        <pc:sldMkLst>
          <pc:docMk/>
          <pc:sldMk cId="895937718" sldId="355"/>
        </pc:sldMkLst>
        <pc:picChg chg="add">
          <ac:chgData name="Solal Pirelli" userId="584f3c02d4d36311" providerId="LiveId" clId="{221C8E22-BF72-428E-B96E-8261F1346FAB}" dt="2025-11-12T08:12:28.425" v="9019" actId="22"/>
          <ac:picMkLst>
            <pc:docMk/>
            <pc:sldMk cId="895937718" sldId="355"/>
            <ac:picMk id="5" creationId="{4FEA4569-D6BF-5442-7C23-B5C807F5FFA0}"/>
          </ac:picMkLst>
        </pc:picChg>
      </pc:sldChg>
      <pc:sldChg chg="addSp modSp new mod">
        <pc:chgData name="Solal Pirelli" userId="584f3c02d4d36311" providerId="LiveId" clId="{221C8E22-BF72-428E-B96E-8261F1346FAB}" dt="2025-11-12T08:14:16.126" v="9027"/>
        <pc:sldMkLst>
          <pc:docMk/>
          <pc:sldMk cId="3077144182" sldId="356"/>
        </pc:sldMkLst>
        <pc:spChg chg="mod">
          <ac:chgData name="Solal Pirelli" userId="584f3c02d4d36311" providerId="LiveId" clId="{221C8E22-BF72-428E-B96E-8261F1346FAB}" dt="2025-11-12T08:14:16.126" v="9027"/>
          <ac:spMkLst>
            <pc:docMk/>
            <pc:sldMk cId="3077144182" sldId="356"/>
            <ac:spMk id="3" creationId="{D0544EC5-BB6B-F6C1-DAF0-68473DA11684}"/>
          </ac:spMkLst>
        </pc:spChg>
        <pc:picChg chg="add mod">
          <ac:chgData name="Solal Pirelli" userId="584f3c02d4d36311" providerId="LiveId" clId="{221C8E22-BF72-428E-B96E-8261F1346FAB}" dt="2025-11-12T08:14:10.608" v="9026" actId="1076"/>
          <ac:picMkLst>
            <pc:docMk/>
            <pc:sldMk cId="3077144182" sldId="356"/>
            <ac:picMk id="5" creationId="{81309633-50DF-9345-830E-728C30E2018E}"/>
          </ac:picMkLst>
        </pc:picChg>
      </pc:sldChg>
      <pc:sldChg chg="addSp delSp modSp new mod">
        <pc:chgData name="Solal Pirelli" userId="584f3c02d4d36311" providerId="LiveId" clId="{221C8E22-BF72-428E-B96E-8261F1346FAB}" dt="2025-11-14T16:20:11.227" v="19662" actId="20577"/>
        <pc:sldMkLst>
          <pc:docMk/>
          <pc:sldMk cId="461090801" sldId="357"/>
        </pc:sldMkLst>
        <pc:spChg chg="mod">
          <ac:chgData name="Solal Pirelli" userId="584f3c02d4d36311" providerId="LiveId" clId="{221C8E22-BF72-428E-B96E-8261F1346FAB}" dt="2025-11-14T16:20:11.227" v="19662" actId="20577"/>
          <ac:spMkLst>
            <pc:docMk/>
            <pc:sldMk cId="461090801" sldId="357"/>
            <ac:spMk id="2" creationId="{F9263F68-1E28-ED09-BA6D-FD84E539DB8C}"/>
          </ac:spMkLst>
        </pc:spChg>
        <pc:picChg chg="add mod">
          <ac:chgData name="Solal Pirelli" userId="584f3c02d4d36311" providerId="LiveId" clId="{221C8E22-BF72-428E-B96E-8261F1346FAB}" dt="2025-11-12T08:19:05.222" v="9115" actId="1076"/>
          <ac:picMkLst>
            <pc:docMk/>
            <pc:sldMk cId="461090801" sldId="357"/>
            <ac:picMk id="7" creationId="{68686F5C-9B10-C1F2-C8D4-B9CF42C9D48C}"/>
          </ac:picMkLst>
        </pc:picChg>
        <pc:picChg chg="add mod">
          <ac:chgData name="Solal Pirelli" userId="584f3c02d4d36311" providerId="LiveId" clId="{221C8E22-BF72-428E-B96E-8261F1346FAB}" dt="2025-11-12T08:19:08.845" v="9116" actId="1076"/>
          <ac:picMkLst>
            <pc:docMk/>
            <pc:sldMk cId="461090801" sldId="357"/>
            <ac:picMk id="9" creationId="{86742552-9B74-48B1-63A1-6C17C26FDC49}"/>
          </ac:picMkLst>
        </pc:picChg>
        <pc:picChg chg="add mod">
          <ac:chgData name="Solal Pirelli" userId="584f3c02d4d36311" providerId="LiveId" clId="{221C8E22-BF72-428E-B96E-8261F1346FAB}" dt="2025-11-12T08:19:10.338" v="9117" actId="1076"/>
          <ac:picMkLst>
            <pc:docMk/>
            <pc:sldMk cId="461090801" sldId="357"/>
            <ac:picMk id="11" creationId="{C75432F8-9DDF-815C-CF53-AA313A2C0BDA}"/>
          </ac:picMkLst>
        </pc:picChg>
      </pc:sldChg>
      <pc:sldChg chg="addSp delSp modSp new mod">
        <pc:chgData name="Solal Pirelli" userId="584f3c02d4d36311" providerId="LiveId" clId="{221C8E22-BF72-428E-B96E-8261F1346FAB}" dt="2025-11-14T16:20:45.554" v="19708" actId="20577"/>
        <pc:sldMkLst>
          <pc:docMk/>
          <pc:sldMk cId="3662205857" sldId="358"/>
        </pc:sldMkLst>
        <pc:spChg chg="mod">
          <ac:chgData name="Solal Pirelli" userId="584f3c02d4d36311" providerId="LiveId" clId="{221C8E22-BF72-428E-B96E-8261F1346FAB}" dt="2025-11-14T16:20:45.554" v="19708" actId="20577"/>
          <ac:spMkLst>
            <pc:docMk/>
            <pc:sldMk cId="3662205857" sldId="358"/>
            <ac:spMk id="2" creationId="{52016FB0-4790-6F1D-022A-67CBF75766AF}"/>
          </ac:spMkLst>
        </pc:spChg>
        <pc:spChg chg="mod">
          <ac:chgData name="Solal Pirelli" userId="584f3c02d4d36311" providerId="LiveId" clId="{221C8E22-BF72-428E-B96E-8261F1346FAB}" dt="2025-11-12T08:20:21.938" v="9182" actId="20577"/>
          <ac:spMkLst>
            <pc:docMk/>
            <pc:sldMk cId="3662205857" sldId="358"/>
            <ac:spMk id="5" creationId="{7673B1C4-A2A8-BA1A-DA5B-6450649B665D}"/>
          </ac:spMkLst>
        </pc:spChg>
        <pc:picChg chg="add mod">
          <ac:chgData name="Solal Pirelli" userId="584f3c02d4d36311" providerId="LiveId" clId="{221C8E22-BF72-428E-B96E-8261F1346FAB}" dt="2025-11-12T08:20:51.123" v="9183" actId="1076"/>
          <ac:picMkLst>
            <pc:docMk/>
            <pc:sldMk cId="3662205857" sldId="358"/>
            <ac:picMk id="7" creationId="{25EDC376-FA1D-0F05-DCBA-0102F69534A1}"/>
          </ac:picMkLst>
        </pc:picChg>
      </pc:sldChg>
      <pc:sldChg chg="addSp delSp modSp new mod modAnim">
        <pc:chgData name="Solal Pirelli" userId="584f3c02d4d36311" providerId="LiveId" clId="{221C8E22-BF72-428E-B96E-8261F1346FAB}" dt="2025-11-14T16:20:55.897" v="19744" actId="20577"/>
        <pc:sldMkLst>
          <pc:docMk/>
          <pc:sldMk cId="633096300" sldId="359"/>
        </pc:sldMkLst>
        <pc:spChg chg="mod">
          <ac:chgData name="Solal Pirelli" userId="584f3c02d4d36311" providerId="LiveId" clId="{221C8E22-BF72-428E-B96E-8261F1346FAB}" dt="2025-11-14T16:20:55.897" v="19744" actId="20577"/>
          <ac:spMkLst>
            <pc:docMk/>
            <pc:sldMk cId="633096300" sldId="359"/>
            <ac:spMk id="2" creationId="{4F719BF9-FD7A-F9FD-051B-F50CA748BAD2}"/>
          </ac:spMkLst>
        </pc:spChg>
        <pc:spChg chg="mod">
          <ac:chgData name="Solal Pirelli" userId="584f3c02d4d36311" providerId="LiveId" clId="{221C8E22-BF72-428E-B96E-8261F1346FAB}" dt="2025-11-12T08:21:20.222" v="9205"/>
          <ac:spMkLst>
            <pc:docMk/>
            <pc:sldMk cId="633096300" sldId="359"/>
            <ac:spMk id="14" creationId="{7F1D2727-4685-EC7C-F1CB-4004C6ECFB0D}"/>
          </ac:spMkLst>
        </pc:spChg>
        <pc:spChg chg="mod">
          <ac:chgData name="Solal Pirelli" userId="584f3c02d4d36311" providerId="LiveId" clId="{221C8E22-BF72-428E-B96E-8261F1346FAB}" dt="2025-11-12T08:21:20.222" v="9205"/>
          <ac:spMkLst>
            <pc:docMk/>
            <pc:sldMk cId="633096300" sldId="359"/>
            <ac:spMk id="16" creationId="{1D2E6E8B-B3E3-8DBB-D148-10C97EE2A6EF}"/>
          </ac:spMkLst>
        </pc:spChg>
        <pc:spChg chg="mod">
          <ac:chgData name="Solal Pirelli" userId="584f3c02d4d36311" providerId="LiveId" clId="{221C8E22-BF72-428E-B96E-8261F1346FAB}" dt="2025-11-12T08:21:20.222" v="9205"/>
          <ac:spMkLst>
            <pc:docMk/>
            <pc:sldMk cId="633096300" sldId="359"/>
            <ac:spMk id="18" creationId="{65F3E283-245D-0FBB-19AE-DC8A93187893}"/>
          </ac:spMkLst>
        </pc:spChg>
        <pc:spChg chg="add mod">
          <ac:chgData name="Solal Pirelli" userId="584f3c02d4d36311" providerId="LiveId" clId="{221C8E22-BF72-428E-B96E-8261F1346FAB}" dt="2025-11-12T08:23:35.799" v="9244" actId="164"/>
          <ac:spMkLst>
            <pc:docMk/>
            <pc:sldMk cId="633096300" sldId="359"/>
            <ac:spMk id="22" creationId="{BC4067F4-0C3A-1016-9C7F-B78E1EE0A3CF}"/>
          </ac:spMkLst>
        </pc:spChg>
        <pc:spChg chg="add mod">
          <ac:chgData name="Solal Pirelli" userId="584f3c02d4d36311" providerId="LiveId" clId="{221C8E22-BF72-428E-B96E-8261F1346FAB}" dt="2025-11-12T08:23:44.714" v="9246" actId="164"/>
          <ac:spMkLst>
            <pc:docMk/>
            <pc:sldMk cId="633096300" sldId="359"/>
            <ac:spMk id="23" creationId="{C377DDE3-DAF6-EB06-990C-52DA6698D9F4}"/>
          </ac:spMkLst>
        </pc:spChg>
        <pc:spChg chg="add mod">
          <ac:chgData name="Solal Pirelli" userId="584f3c02d4d36311" providerId="LiveId" clId="{221C8E22-BF72-428E-B96E-8261F1346FAB}" dt="2025-11-12T08:23:40.748" v="9245" actId="164"/>
          <ac:spMkLst>
            <pc:docMk/>
            <pc:sldMk cId="633096300" sldId="359"/>
            <ac:spMk id="24" creationId="{CB0154CB-8CCD-CF4F-CDE2-47CD71CCE5B1}"/>
          </ac:spMkLst>
        </pc:spChg>
        <pc:spChg chg="add mod">
          <ac:chgData name="Solal Pirelli" userId="584f3c02d4d36311" providerId="LiveId" clId="{221C8E22-BF72-428E-B96E-8261F1346FAB}" dt="2025-11-12T08:23:48.353" v="9247" actId="164"/>
          <ac:spMkLst>
            <pc:docMk/>
            <pc:sldMk cId="633096300" sldId="359"/>
            <ac:spMk id="25" creationId="{CBB72130-55AB-B858-3F00-826B68CEA775}"/>
          </ac:spMkLst>
        </pc:spChg>
        <pc:grpChg chg="add mod">
          <ac:chgData name="Solal Pirelli" userId="584f3c02d4d36311" providerId="LiveId" clId="{221C8E22-BF72-428E-B96E-8261F1346FAB}" dt="2025-11-12T08:23:35.799" v="9244" actId="164"/>
          <ac:grpSpMkLst>
            <pc:docMk/>
            <pc:sldMk cId="633096300" sldId="359"/>
            <ac:grpSpMk id="10" creationId="{50FC9E6E-7F8E-0318-8CAB-D62ED4A18469}"/>
          </ac:grpSpMkLst>
        </pc:grpChg>
        <pc:grpChg chg="add mod">
          <ac:chgData name="Solal Pirelli" userId="584f3c02d4d36311" providerId="LiveId" clId="{221C8E22-BF72-428E-B96E-8261F1346FAB}" dt="2025-11-12T08:23:35.799" v="9244" actId="164"/>
          <ac:grpSpMkLst>
            <pc:docMk/>
            <pc:sldMk cId="633096300" sldId="359"/>
            <ac:grpSpMk id="26" creationId="{79022E46-685E-B25E-72C7-1F2EF3619CD8}"/>
          </ac:grpSpMkLst>
        </pc:grpChg>
        <pc:grpChg chg="add mod">
          <ac:chgData name="Solal Pirelli" userId="584f3c02d4d36311" providerId="LiveId" clId="{221C8E22-BF72-428E-B96E-8261F1346FAB}" dt="2025-11-12T08:23:40.748" v="9245" actId="164"/>
          <ac:grpSpMkLst>
            <pc:docMk/>
            <pc:sldMk cId="633096300" sldId="359"/>
            <ac:grpSpMk id="27" creationId="{86DC1387-9606-F31F-6D26-6A86970B044D}"/>
          </ac:grpSpMkLst>
        </pc:grpChg>
        <pc:grpChg chg="add mod">
          <ac:chgData name="Solal Pirelli" userId="584f3c02d4d36311" providerId="LiveId" clId="{221C8E22-BF72-428E-B96E-8261F1346FAB}" dt="2025-11-12T08:23:52.630" v="9248" actId="1076"/>
          <ac:grpSpMkLst>
            <pc:docMk/>
            <pc:sldMk cId="633096300" sldId="359"/>
            <ac:grpSpMk id="28" creationId="{C420503A-C84E-18F7-E6E0-8D05B6E7DAF6}"/>
          </ac:grpSpMkLst>
        </pc:grpChg>
        <pc:grpChg chg="add mod">
          <ac:chgData name="Solal Pirelli" userId="584f3c02d4d36311" providerId="LiveId" clId="{221C8E22-BF72-428E-B96E-8261F1346FAB}" dt="2025-11-12T08:23:54.422" v="9249" actId="1076"/>
          <ac:grpSpMkLst>
            <pc:docMk/>
            <pc:sldMk cId="633096300" sldId="359"/>
            <ac:grpSpMk id="29" creationId="{AFBCCF39-AEA8-46C5-1C3E-4350F180DFBA}"/>
          </ac:grpSpMkLst>
        </pc:grpChg>
        <pc:picChg chg="mod topLvl">
          <ac:chgData name="Solal Pirelli" userId="584f3c02d4d36311" providerId="LiveId" clId="{221C8E22-BF72-428E-B96E-8261F1346FAB}" dt="2025-11-12T08:23:40.748" v="9245" actId="164"/>
          <ac:picMkLst>
            <pc:docMk/>
            <pc:sldMk cId="633096300" sldId="359"/>
            <ac:picMk id="7" creationId="{B2747DAF-9D8F-2B69-617F-27315A80261C}"/>
          </ac:picMkLst>
        </pc:picChg>
        <pc:picChg chg="mod topLvl">
          <ac:chgData name="Solal Pirelli" userId="584f3c02d4d36311" providerId="LiveId" clId="{221C8E22-BF72-428E-B96E-8261F1346FAB}" dt="2025-11-12T08:23:03.228" v="9234" actId="1076"/>
          <ac:picMkLst>
            <pc:docMk/>
            <pc:sldMk cId="633096300" sldId="359"/>
            <ac:picMk id="8" creationId="{61B8261A-99EC-5E92-4213-89EF06DD8012}"/>
          </ac:picMkLst>
        </pc:picChg>
        <pc:picChg chg="add mod">
          <ac:chgData name="Solal Pirelli" userId="584f3c02d4d36311" providerId="LiveId" clId="{221C8E22-BF72-428E-B96E-8261F1346FAB}" dt="2025-11-12T08:23:06.010" v="9235" actId="1076"/>
          <ac:picMkLst>
            <pc:docMk/>
            <pc:sldMk cId="633096300" sldId="359"/>
            <ac:picMk id="9" creationId="{A1B21212-E1F3-C013-40E3-505E2EA134A1}"/>
          </ac:picMkLst>
        </pc:picChg>
        <pc:picChg chg="mod">
          <ac:chgData name="Solal Pirelli" userId="584f3c02d4d36311" providerId="LiveId" clId="{221C8E22-BF72-428E-B96E-8261F1346FAB}" dt="2025-11-12T08:21:20.222" v="9205"/>
          <ac:picMkLst>
            <pc:docMk/>
            <pc:sldMk cId="633096300" sldId="359"/>
            <ac:picMk id="15" creationId="{407F921B-E075-DAB2-36FA-B8499F6A565B}"/>
          </ac:picMkLst>
        </pc:picChg>
        <pc:picChg chg="mod">
          <ac:chgData name="Solal Pirelli" userId="584f3c02d4d36311" providerId="LiveId" clId="{221C8E22-BF72-428E-B96E-8261F1346FAB}" dt="2025-11-12T08:21:20.222" v="9205"/>
          <ac:picMkLst>
            <pc:docMk/>
            <pc:sldMk cId="633096300" sldId="359"/>
            <ac:picMk id="17" creationId="{A7E9B32C-1B54-BEA5-E79B-9EC787D8F5ED}"/>
          </ac:picMkLst>
        </pc:picChg>
        <pc:picChg chg="mod">
          <ac:chgData name="Solal Pirelli" userId="584f3c02d4d36311" providerId="LiveId" clId="{221C8E22-BF72-428E-B96E-8261F1346FAB}" dt="2025-11-12T08:21:20.222" v="9205"/>
          <ac:picMkLst>
            <pc:docMk/>
            <pc:sldMk cId="633096300" sldId="359"/>
            <ac:picMk id="19" creationId="{3D3625B3-F553-E51A-1DA9-1AA244806BF6}"/>
          </ac:picMkLst>
        </pc:picChg>
        <pc:picChg chg="add mod">
          <ac:chgData name="Solal Pirelli" userId="584f3c02d4d36311" providerId="LiveId" clId="{221C8E22-BF72-428E-B96E-8261F1346FAB}" dt="2025-11-12T08:23:44.714" v="9246" actId="164"/>
          <ac:picMkLst>
            <pc:docMk/>
            <pc:sldMk cId="633096300" sldId="359"/>
            <ac:picMk id="20" creationId="{E83D00E8-2EFF-A404-3954-1A34EBA09717}"/>
          </ac:picMkLst>
        </pc:picChg>
        <pc:picChg chg="add mod">
          <ac:chgData name="Solal Pirelli" userId="584f3c02d4d36311" providerId="LiveId" clId="{221C8E22-BF72-428E-B96E-8261F1346FAB}" dt="2025-11-12T08:23:48.353" v="9247" actId="164"/>
          <ac:picMkLst>
            <pc:docMk/>
            <pc:sldMk cId="633096300" sldId="359"/>
            <ac:picMk id="21" creationId="{E811C1C4-E436-2735-2863-F9B2F86B4124}"/>
          </ac:picMkLst>
        </pc:picChg>
      </pc:sldChg>
      <pc:sldChg chg="modSp add mod">
        <pc:chgData name="Solal Pirelli" userId="584f3c02d4d36311" providerId="LiveId" clId="{221C8E22-BF72-428E-B96E-8261F1346FAB}" dt="2025-11-14T16:20:59.682" v="19753" actId="20577"/>
        <pc:sldMkLst>
          <pc:docMk/>
          <pc:sldMk cId="3724745227" sldId="360"/>
        </pc:sldMkLst>
        <pc:spChg chg="mod">
          <ac:chgData name="Solal Pirelli" userId="584f3c02d4d36311" providerId="LiveId" clId="{221C8E22-BF72-428E-B96E-8261F1346FAB}" dt="2025-11-14T16:20:59.682" v="19753" actId="20577"/>
          <ac:spMkLst>
            <pc:docMk/>
            <pc:sldMk cId="3724745227" sldId="360"/>
            <ac:spMk id="2" creationId="{314F787A-8C3D-7216-5194-2D46E2350D2B}"/>
          </ac:spMkLst>
        </pc:spChg>
        <pc:picChg chg="mod">
          <ac:chgData name="Solal Pirelli" userId="584f3c02d4d36311" providerId="LiveId" clId="{221C8E22-BF72-428E-B96E-8261F1346FAB}" dt="2025-11-12T08:24:39.304" v="9273" actId="14826"/>
          <ac:picMkLst>
            <pc:docMk/>
            <pc:sldMk cId="3724745227" sldId="360"/>
            <ac:picMk id="6" creationId="{8552F8CC-8983-ED24-6DD5-195EE44A1570}"/>
          </ac:picMkLst>
        </pc:picChg>
      </pc:sldChg>
      <pc:sldChg chg="delSp modSp new mod">
        <pc:chgData name="Solal Pirelli" userId="584f3c02d4d36311" providerId="LiveId" clId="{221C8E22-BF72-428E-B96E-8261F1346FAB}" dt="2025-11-14T16:20:07.018" v="19643" actId="20577"/>
        <pc:sldMkLst>
          <pc:docMk/>
          <pc:sldMk cId="3914921322" sldId="361"/>
        </pc:sldMkLst>
        <pc:spChg chg="mod">
          <ac:chgData name="Solal Pirelli" userId="584f3c02d4d36311" providerId="LiveId" clId="{221C8E22-BF72-428E-B96E-8261F1346FAB}" dt="2025-11-14T16:19:53.267" v="19568" actId="20577"/>
          <ac:spMkLst>
            <pc:docMk/>
            <pc:sldMk cId="3914921322" sldId="361"/>
            <ac:spMk id="2" creationId="{BB576CB1-4DFC-AB19-53EA-91ABA838FD52}"/>
          </ac:spMkLst>
        </pc:spChg>
        <pc:spChg chg="mod">
          <ac:chgData name="Solal Pirelli" userId="584f3c02d4d36311" providerId="LiveId" clId="{221C8E22-BF72-428E-B96E-8261F1346FAB}" dt="2025-11-14T16:20:07.018" v="19643" actId="20577"/>
          <ac:spMkLst>
            <pc:docMk/>
            <pc:sldMk cId="3914921322" sldId="361"/>
            <ac:spMk id="3" creationId="{C3E08EA2-9916-75C8-FFB3-CE80F9416559}"/>
          </ac:spMkLst>
        </pc:spChg>
      </pc:sldChg>
      <pc:sldChg chg="addSp delSp modSp add mod ord">
        <pc:chgData name="Solal Pirelli" userId="584f3c02d4d36311" providerId="LiveId" clId="{221C8E22-BF72-428E-B96E-8261F1346FAB}" dt="2025-11-14T16:21:03.692" v="19767" actId="20577"/>
        <pc:sldMkLst>
          <pc:docMk/>
          <pc:sldMk cId="1572080971" sldId="362"/>
        </pc:sldMkLst>
        <pc:spChg chg="mod">
          <ac:chgData name="Solal Pirelli" userId="584f3c02d4d36311" providerId="LiveId" clId="{221C8E22-BF72-428E-B96E-8261F1346FAB}" dt="2025-11-14T16:21:03.692" v="19767" actId="20577"/>
          <ac:spMkLst>
            <pc:docMk/>
            <pc:sldMk cId="1572080971" sldId="362"/>
            <ac:spMk id="2" creationId="{F7E2245F-9739-E1B7-56BE-1170D1DE91AE}"/>
          </ac:spMkLst>
        </pc:spChg>
        <pc:picChg chg="add mod">
          <ac:chgData name="Solal Pirelli" userId="584f3c02d4d36311" providerId="LiveId" clId="{221C8E22-BF72-428E-B96E-8261F1346FAB}" dt="2025-11-12T08:28:56.426" v="9405" actId="1076"/>
          <ac:picMkLst>
            <pc:docMk/>
            <pc:sldMk cId="1572080971" sldId="362"/>
            <ac:picMk id="6" creationId="{A1D452FA-3CD8-B398-0B74-4D8BC98A72BA}"/>
          </ac:picMkLst>
        </pc:picChg>
      </pc:sldChg>
      <pc:sldChg chg="addSp delSp modSp new mod modAnim">
        <pc:chgData name="Solal Pirelli" userId="584f3c02d4d36311" providerId="LiveId" clId="{221C8E22-BF72-428E-B96E-8261F1346FAB}" dt="2025-11-14T16:21:07.454" v="19776" actId="20577"/>
        <pc:sldMkLst>
          <pc:docMk/>
          <pc:sldMk cId="1010731483" sldId="363"/>
        </pc:sldMkLst>
        <pc:spChg chg="mod">
          <ac:chgData name="Solal Pirelli" userId="584f3c02d4d36311" providerId="LiveId" clId="{221C8E22-BF72-428E-B96E-8261F1346FAB}" dt="2025-11-14T16:21:07.454" v="19776" actId="20577"/>
          <ac:spMkLst>
            <pc:docMk/>
            <pc:sldMk cId="1010731483" sldId="363"/>
            <ac:spMk id="2" creationId="{1CFA7AD0-8055-C67B-BAAD-3421B5406ABE}"/>
          </ac:spMkLst>
        </pc:spChg>
        <pc:spChg chg="add mod">
          <ac:chgData name="Solal Pirelli" userId="584f3c02d4d36311" providerId="LiveId" clId="{221C8E22-BF72-428E-B96E-8261F1346FAB}" dt="2025-11-12T08:31:09.448" v="9443" actId="207"/>
          <ac:spMkLst>
            <pc:docMk/>
            <pc:sldMk cId="1010731483" sldId="363"/>
            <ac:spMk id="11" creationId="{C92D1C6B-42D9-1076-02F7-DB7231D4A9CD}"/>
          </ac:spMkLst>
        </pc:spChg>
        <pc:picChg chg="mod topLvl">
          <ac:chgData name="Solal Pirelli" userId="584f3c02d4d36311" providerId="LiveId" clId="{221C8E22-BF72-428E-B96E-8261F1346FAB}" dt="2025-11-12T08:30:50.615" v="9439" actId="1076"/>
          <ac:picMkLst>
            <pc:docMk/>
            <pc:sldMk cId="1010731483" sldId="363"/>
            <ac:picMk id="7" creationId="{43E65C5D-D307-3123-352D-47B1AB372544}"/>
          </ac:picMkLst>
        </pc:picChg>
        <pc:picChg chg="mod topLvl">
          <ac:chgData name="Solal Pirelli" userId="584f3c02d4d36311" providerId="LiveId" clId="{221C8E22-BF72-428E-B96E-8261F1346FAB}" dt="2025-11-12T08:30:45.027" v="9438" actId="1076"/>
          <ac:picMkLst>
            <pc:docMk/>
            <pc:sldMk cId="1010731483" sldId="363"/>
            <ac:picMk id="8" creationId="{E5CDDDC4-8F03-B870-93B8-1802BC2B0C0F}"/>
          </ac:picMkLst>
        </pc:picChg>
        <pc:picChg chg="mod topLvl">
          <ac:chgData name="Solal Pirelli" userId="584f3c02d4d36311" providerId="LiveId" clId="{221C8E22-BF72-428E-B96E-8261F1346FAB}" dt="2025-11-12T08:30:50.615" v="9439" actId="1076"/>
          <ac:picMkLst>
            <pc:docMk/>
            <pc:sldMk cId="1010731483" sldId="363"/>
            <ac:picMk id="9" creationId="{21D01F65-270F-F8AD-79AC-1C5BE72DFF77}"/>
          </ac:picMkLst>
        </pc:picChg>
        <pc:picChg chg="mod topLvl">
          <ac:chgData name="Solal Pirelli" userId="584f3c02d4d36311" providerId="LiveId" clId="{221C8E22-BF72-428E-B96E-8261F1346FAB}" dt="2025-11-12T08:30:50.615" v="9439" actId="1076"/>
          <ac:picMkLst>
            <pc:docMk/>
            <pc:sldMk cId="1010731483" sldId="363"/>
            <ac:picMk id="10" creationId="{D2EBCD3C-AB65-8C17-BE1D-DE76F7E16C5F}"/>
          </ac:picMkLst>
        </pc:picChg>
        <pc:picChg chg="add mod">
          <ac:chgData name="Solal Pirelli" userId="584f3c02d4d36311" providerId="LiveId" clId="{221C8E22-BF72-428E-B96E-8261F1346FAB}" dt="2025-11-12T08:31:27.957" v="9447" actId="1076"/>
          <ac:picMkLst>
            <pc:docMk/>
            <pc:sldMk cId="1010731483" sldId="363"/>
            <ac:picMk id="13" creationId="{D3C91F5A-C378-D2AE-7885-C073EEF04349}"/>
          </ac:picMkLst>
        </pc:picChg>
      </pc:sldChg>
      <pc:sldChg chg="addSp delSp modSp new mod modAnim">
        <pc:chgData name="Solal Pirelli" userId="584f3c02d4d36311" providerId="LiveId" clId="{221C8E22-BF72-428E-B96E-8261F1346FAB}" dt="2025-11-14T16:21:17.036" v="19817" actId="6549"/>
        <pc:sldMkLst>
          <pc:docMk/>
          <pc:sldMk cId="2092053733" sldId="364"/>
        </pc:sldMkLst>
        <pc:spChg chg="mod">
          <ac:chgData name="Solal Pirelli" userId="584f3c02d4d36311" providerId="LiveId" clId="{221C8E22-BF72-428E-B96E-8261F1346FAB}" dt="2025-11-14T16:21:11.825" v="19787" actId="20577"/>
          <ac:spMkLst>
            <pc:docMk/>
            <pc:sldMk cId="2092053733" sldId="364"/>
            <ac:spMk id="2" creationId="{06031C1C-441F-E701-ECBE-B4605B882E9C}"/>
          </ac:spMkLst>
        </pc:spChg>
        <pc:spChg chg="mod">
          <ac:chgData name="Solal Pirelli" userId="584f3c02d4d36311" providerId="LiveId" clId="{221C8E22-BF72-428E-B96E-8261F1346FAB}" dt="2025-11-14T16:21:17.036" v="19817" actId="6549"/>
          <ac:spMkLst>
            <pc:docMk/>
            <pc:sldMk cId="2092053733" sldId="364"/>
            <ac:spMk id="3" creationId="{217D5717-1605-5B80-5CCE-0BBCCBCD1965}"/>
          </ac:spMkLst>
        </pc:spChg>
        <pc:picChg chg="add mod ord">
          <ac:chgData name="Solal Pirelli" userId="584f3c02d4d36311" providerId="LiveId" clId="{221C8E22-BF72-428E-B96E-8261F1346FAB}" dt="2025-11-12T08:34:04.341" v="9519" actId="171"/>
          <ac:picMkLst>
            <pc:docMk/>
            <pc:sldMk cId="2092053733" sldId="364"/>
            <ac:picMk id="7" creationId="{99776E29-FABC-51F1-C56F-0ADB1C09292E}"/>
          </ac:picMkLst>
        </pc:picChg>
      </pc:sldChg>
      <pc:sldChg chg="delSp modSp new mod">
        <pc:chgData name="Solal Pirelli" userId="584f3c02d4d36311" providerId="LiveId" clId="{221C8E22-BF72-428E-B96E-8261F1346FAB}" dt="2025-11-14T16:21:32.339" v="19880" actId="20577"/>
        <pc:sldMkLst>
          <pc:docMk/>
          <pc:sldMk cId="4009322092" sldId="365"/>
        </pc:sldMkLst>
        <pc:spChg chg="mod">
          <ac:chgData name="Solal Pirelli" userId="584f3c02d4d36311" providerId="LiveId" clId="{221C8E22-BF72-428E-B96E-8261F1346FAB}" dt="2025-11-14T16:21:25.824" v="19850" actId="27636"/>
          <ac:spMkLst>
            <pc:docMk/>
            <pc:sldMk cId="4009322092" sldId="365"/>
            <ac:spMk id="2" creationId="{730AA0CB-2EAC-3DDE-050D-4F4AD06DF48C}"/>
          </ac:spMkLst>
        </pc:spChg>
        <pc:spChg chg="mod">
          <ac:chgData name="Solal Pirelli" userId="584f3c02d4d36311" providerId="LiveId" clId="{221C8E22-BF72-428E-B96E-8261F1346FAB}" dt="2025-11-14T16:21:32.339" v="19880" actId="20577"/>
          <ac:spMkLst>
            <pc:docMk/>
            <pc:sldMk cId="4009322092" sldId="365"/>
            <ac:spMk id="3" creationId="{D325FC93-9033-12AE-A5D6-477B1D9F6BF9}"/>
          </ac:spMkLst>
        </pc:spChg>
      </pc:sldChg>
      <pc:sldChg chg="delSp modSp new mod">
        <pc:chgData name="Solal Pirelli" userId="584f3c02d4d36311" providerId="LiveId" clId="{221C8E22-BF72-428E-B96E-8261F1346FAB}" dt="2025-11-14T16:21:50.305" v="19953" actId="20577"/>
        <pc:sldMkLst>
          <pc:docMk/>
          <pc:sldMk cId="1997572494" sldId="366"/>
        </pc:sldMkLst>
        <pc:spChg chg="mod">
          <ac:chgData name="Solal Pirelli" userId="584f3c02d4d36311" providerId="LiveId" clId="{221C8E22-BF72-428E-B96E-8261F1346FAB}" dt="2025-11-14T16:21:35.065" v="19888" actId="20577"/>
          <ac:spMkLst>
            <pc:docMk/>
            <pc:sldMk cId="1997572494" sldId="366"/>
            <ac:spMk id="2" creationId="{22D1ECAC-2588-9C65-2558-750463657BB4}"/>
          </ac:spMkLst>
        </pc:spChg>
        <pc:spChg chg="mod">
          <ac:chgData name="Solal Pirelli" userId="584f3c02d4d36311" providerId="LiveId" clId="{221C8E22-BF72-428E-B96E-8261F1346FAB}" dt="2025-11-14T16:21:50.305" v="19953" actId="20577"/>
          <ac:spMkLst>
            <pc:docMk/>
            <pc:sldMk cId="1997572494" sldId="366"/>
            <ac:spMk id="3" creationId="{49EA263C-7ACA-A44D-21BE-2DFB07FFAFE7}"/>
          </ac:spMkLst>
        </pc:spChg>
      </pc:sldChg>
      <pc:sldChg chg="delSp modSp new mod">
        <pc:chgData name="Solal Pirelli" userId="584f3c02d4d36311" providerId="LiveId" clId="{221C8E22-BF72-428E-B96E-8261F1346FAB}" dt="2025-11-14T16:22:28.842" v="20080" actId="6549"/>
        <pc:sldMkLst>
          <pc:docMk/>
          <pc:sldMk cId="357035253" sldId="367"/>
        </pc:sldMkLst>
        <pc:spChg chg="mod">
          <ac:chgData name="Solal Pirelli" userId="584f3c02d4d36311" providerId="LiveId" clId="{221C8E22-BF72-428E-B96E-8261F1346FAB}" dt="2025-11-14T16:22:00.411" v="19992" actId="20577"/>
          <ac:spMkLst>
            <pc:docMk/>
            <pc:sldMk cId="357035253" sldId="367"/>
            <ac:spMk id="2" creationId="{FAD65F99-C14F-118D-AF70-22004C6E5838}"/>
          </ac:spMkLst>
        </pc:spChg>
        <pc:spChg chg="mod">
          <ac:chgData name="Solal Pirelli" userId="584f3c02d4d36311" providerId="LiveId" clId="{221C8E22-BF72-428E-B96E-8261F1346FAB}" dt="2025-11-14T16:22:28.842" v="20080" actId="6549"/>
          <ac:spMkLst>
            <pc:docMk/>
            <pc:sldMk cId="357035253" sldId="367"/>
            <ac:spMk id="3" creationId="{102235A5-A666-AAB4-282A-1C2FFCB39589}"/>
          </ac:spMkLst>
        </pc:spChg>
      </pc:sldChg>
      <pc:sldChg chg="delSp modSp new mod">
        <pc:chgData name="Solal Pirelli" userId="584f3c02d4d36311" providerId="LiveId" clId="{221C8E22-BF72-428E-B96E-8261F1346FAB}" dt="2025-11-14T16:22:45.993" v="20151" actId="20577"/>
        <pc:sldMkLst>
          <pc:docMk/>
          <pc:sldMk cId="2180620363" sldId="368"/>
        </pc:sldMkLst>
        <pc:spChg chg="mod">
          <ac:chgData name="Solal Pirelli" userId="584f3c02d4d36311" providerId="LiveId" clId="{221C8E22-BF72-428E-B96E-8261F1346FAB}" dt="2025-11-14T16:22:36.194" v="20103" actId="20577"/>
          <ac:spMkLst>
            <pc:docMk/>
            <pc:sldMk cId="2180620363" sldId="368"/>
            <ac:spMk id="2" creationId="{D3A173AA-74CC-2988-EE4B-5E0101964970}"/>
          </ac:spMkLst>
        </pc:spChg>
        <pc:spChg chg="mod">
          <ac:chgData name="Solal Pirelli" userId="584f3c02d4d36311" providerId="LiveId" clId="{221C8E22-BF72-428E-B96E-8261F1346FAB}" dt="2025-11-14T16:22:45.993" v="20151" actId="20577"/>
          <ac:spMkLst>
            <pc:docMk/>
            <pc:sldMk cId="2180620363" sldId="368"/>
            <ac:spMk id="3" creationId="{BD436DFC-6C97-1EBB-2289-3BF6EE09B0F9}"/>
          </ac:spMkLst>
        </pc:spChg>
      </pc:sldChg>
      <pc:sldChg chg="addSp delSp modSp new mod">
        <pc:chgData name="Solal Pirelli" userId="584f3c02d4d36311" providerId="LiveId" clId="{221C8E22-BF72-428E-B96E-8261F1346FAB}" dt="2025-11-14T16:23:37.784" v="20155" actId="20577"/>
        <pc:sldMkLst>
          <pc:docMk/>
          <pc:sldMk cId="3347383765" sldId="369"/>
        </pc:sldMkLst>
        <pc:spChg chg="mod">
          <ac:chgData name="Solal Pirelli" userId="584f3c02d4d36311" providerId="LiveId" clId="{221C8E22-BF72-428E-B96E-8261F1346FAB}" dt="2025-11-14T16:23:37.784" v="20155" actId="20577"/>
          <ac:spMkLst>
            <pc:docMk/>
            <pc:sldMk cId="3347383765" sldId="369"/>
            <ac:spMk id="2" creationId="{7CB5DF8E-EEFA-6A2A-6BEA-25CA6829F8F1}"/>
          </ac:spMkLst>
        </pc:spChg>
        <pc:picChg chg="add mod">
          <ac:chgData name="Solal Pirelli" userId="584f3c02d4d36311" providerId="LiveId" clId="{221C8E22-BF72-428E-B96E-8261F1346FAB}" dt="2025-11-12T13:40:50.344" v="10034"/>
          <ac:picMkLst>
            <pc:docMk/>
            <pc:sldMk cId="3347383765" sldId="369"/>
            <ac:picMk id="6" creationId="{D822BA7A-670E-9FC9-5C95-4464B10F39D8}"/>
          </ac:picMkLst>
        </pc:picChg>
        <pc:inkChg chg="add">
          <ac:chgData name="Solal Pirelli" userId="584f3c02d4d36311" providerId="LiveId" clId="{221C8E22-BF72-428E-B96E-8261F1346FAB}" dt="2025-11-12T13:41:00.278" v="10037" actId="9405"/>
          <ac:inkMkLst>
            <pc:docMk/>
            <pc:sldMk cId="3347383765" sldId="369"/>
            <ac:inkMk id="7" creationId="{43817995-BB96-D301-1296-48AA2E1992A9}"/>
          </ac:inkMkLst>
        </pc:inkChg>
        <pc:inkChg chg="add">
          <ac:chgData name="Solal Pirelli" userId="584f3c02d4d36311" providerId="LiveId" clId="{221C8E22-BF72-428E-B96E-8261F1346FAB}" dt="2025-11-12T13:41:03.303" v="10038" actId="9405"/>
          <ac:inkMkLst>
            <pc:docMk/>
            <pc:sldMk cId="3347383765" sldId="369"/>
            <ac:inkMk id="8" creationId="{A62F79A4-1C56-EABC-6046-6CC5486A4CF5}"/>
          </ac:inkMkLst>
        </pc:inkChg>
        <pc:inkChg chg="add">
          <ac:chgData name="Solal Pirelli" userId="584f3c02d4d36311" providerId="LiveId" clId="{221C8E22-BF72-428E-B96E-8261F1346FAB}" dt="2025-11-12T13:41:05.400" v="10039" actId="9405"/>
          <ac:inkMkLst>
            <pc:docMk/>
            <pc:sldMk cId="3347383765" sldId="369"/>
            <ac:inkMk id="9" creationId="{8C54506E-1DE3-14FC-B9A8-F8B8CE12C496}"/>
          </ac:inkMkLst>
        </pc:inkChg>
        <pc:inkChg chg="add">
          <ac:chgData name="Solal Pirelli" userId="584f3c02d4d36311" providerId="LiveId" clId="{221C8E22-BF72-428E-B96E-8261F1346FAB}" dt="2025-11-12T13:41:07.447" v="10040" actId="9405"/>
          <ac:inkMkLst>
            <pc:docMk/>
            <pc:sldMk cId="3347383765" sldId="369"/>
            <ac:inkMk id="10" creationId="{BF46CDEF-CC30-E208-71AB-31EDC4144E58}"/>
          </ac:inkMkLst>
        </pc:inkChg>
        <pc:inkChg chg="add">
          <ac:chgData name="Solal Pirelli" userId="584f3c02d4d36311" providerId="LiveId" clId="{221C8E22-BF72-428E-B96E-8261F1346FAB}" dt="2025-11-12T13:41:09.430" v="10041" actId="9405"/>
          <ac:inkMkLst>
            <pc:docMk/>
            <pc:sldMk cId="3347383765" sldId="369"/>
            <ac:inkMk id="11" creationId="{8594EFC6-E128-D448-4930-5F76FFA9B612}"/>
          </ac:inkMkLst>
        </pc:inkChg>
        <pc:inkChg chg="add">
          <ac:chgData name="Solal Pirelli" userId="584f3c02d4d36311" providerId="LiveId" clId="{221C8E22-BF72-428E-B96E-8261F1346FAB}" dt="2025-11-12T13:41:16.446" v="10042" actId="9405"/>
          <ac:inkMkLst>
            <pc:docMk/>
            <pc:sldMk cId="3347383765" sldId="369"/>
            <ac:inkMk id="12" creationId="{81720728-BA52-776A-EB69-3C2D68C6AD23}"/>
          </ac:inkMkLst>
        </pc:inkChg>
        <pc:inkChg chg="add">
          <ac:chgData name="Solal Pirelli" userId="584f3c02d4d36311" providerId="LiveId" clId="{221C8E22-BF72-428E-B96E-8261F1346FAB}" dt="2025-11-12T13:41:18.877" v="10043" actId="9405"/>
          <ac:inkMkLst>
            <pc:docMk/>
            <pc:sldMk cId="3347383765" sldId="369"/>
            <ac:inkMk id="13" creationId="{B1733D6D-E665-AC74-7304-3C5A4482FBFC}"/>
          </ac:inkMkLst>
        </pc:inkChg>
      </pc:sldChg>
      <pc:sldChg chg="addSp delSp modSp new mod">
        <pc:chgData name="Solal Pirelli" userId="584f3c02d4d36311" providerId="LiveId" clId="{221C8E22-BF72-428E-B96E-8261F1346FAB}" dt="2025-11-14T16:24:17.238" v="20304" actId="27636"/>
        <pc:sldMkLst>
          <pc:docMk/>
          <pc:sldMk cId="2938377139" sldId="370"/>
        </pc:sldMkLst>
        <pc:spChg chg="mod">
          <ac:chgData name="Solal Pirelli" userId="584f3c02d4d36311" providerId="LiveId" clId="{221C8E22-BF72-428E-B96E-8261F1346FAB}" dt="2025-11-14T16:23:45.346" v="20165" actId="20577"/>
          <ac:spMkLst>
            <pc:docMk/>
            <pc:sldMk cId="2938377139" sldId="370"/>
            <ac:spMk id="2" creationId="{5AE106F7-BDB1-C79F-F0EB-8B56C5A96779}"/>
          </ac:spMkLst>
        </pc:spChg>
        <pc:spChg chg="mod">
          <ac:chgData name="Solal Pirelli" userId="584f3c02d4d36311" providerId="LiveId" clId="{221C8E22-BF72-428E-B96E-8261F1346FAB}" dt="2025-11-14T16:24:17.238" v="20304" actId="27636"/>
          <ac:spMkLst>
            <pc:docMk/>
            <pc:sldMk cId="2938377139" sldId="370"/>
            <ac:spMk id="3" creationId="{021ECBFE-F86C-CB53-ED64-3F2A33E7D4E7}"/>
          </ac:spMkLst>
        </pc:spChg>
      </pc:sldChg>
      <pc:sldChg chg="delSp modSp new mod">
        <pc:chgData name="Solal Pirelli" userId="584f3c02d4d36311" providerId="LiveId" clId="{221C8E22-BF72-428E-B96E-8261F1346FAB}" dt="2025-11-14T16:24:55.307" v="20434" actId="20577"/>
        <pc:sldMkLst>
          <pc:docMk/>
          <pc:sldMk cId="2926086427" sldId="371"/>
        </pc:sldMkLst>
        <pc:spChg chg="mod">
          <ac:chgData name="Solal Pirelli" userId="584f3c02d4d36311" providerId="LiveId" clId="{221C8E22-BF72-428E-B96E-8261F1346FAB}" dt="2025-11-14T16:24:41.065" v="20394" actId="20577"/>
          <ac:spMkLst>
            <pc:docMk/>
            <pc:sldMk cId="2926086427" sldId="371"/>
            <ac:spMk id="2" creationId="{872CB8FE-7C49-E368-BBC6-F25D96049DCD}"/>
          </ac:spMkLst>
        </pc:spChg>
        <pc:spChg chg="mod">
          <ac:chgData name="Solal Pirelli" userId="584f3c02d4d36311" providerId="LiveId" clId="{221C8E22-BF72-428E-B96E-8261F1346FAB}" dt="2025-11-14T16:24:55.307" v="20434" actId="20577"/>
          <ac:spMkLst>
            <pc:docMk/>
            <pc:sldMk cId="2926086427" sldId="371"/>
            <ac:spMk id="3" creationId="{F732806F-C190-93FD-AC44-7CF96DF5EA25}"/>
          </ac:spMkLst>
        </pc:spChg>
      </pc:sldChg>
      <pc:sldChg chg="delSp modSp new mod">
        <pc:chgData name="Solal Pirelli" userId="584f3c02d4d36311" providerId="LiveId" clId="{221C8E22-BF72-428E-B96E-8261F1346FAB}" dt="2025-11-16T08:51:37.182" v="23200" actId="20577"/>
        <pc:sldMkLst>
          <pc:docMk/>
          <pc:sldMk cId="369614501" sldId="372"/>
        </pc:sldMkLst>
        <pc:spChg chg="mod">
          <ac:chgData name="Solal Pirelli" userId="584f3c02d4d36311" providerId="LiveId" clId="{221C8E22-BF72-428E-B96E-8261F1346FAB}" dt="2025-11-14T16:25:56.835" v="20575" actId="20577"/>
          <ac:spMkLst>
            <pc:docMk/>
            <pc:sldMk cId="369614501" sldId="372"/>
            <ac:spMk id="2" creationId="{F1F2BE82-FB3B-97AB-E9AF-0AAED32E76D5}"/>
          </ac:spMkLst>
        </pc:spChg>
        <pc:spChg chg="mod">
          <ac:chgData name="Solal Pirelli" userId="584f3c02d4d36311" providerId="LiveId" clId="{221C8E22-BF72-428E-B96E-8261F1346FAB}" dt="2025-11-16T08:51:37.182" v="23200" actId="20577"/>
          <ac:spMkLst>
            <pc:docMk/>
            <pc:sldMk cId="369614501" sldId="372"/>
            <ac:spMk id="3" creationId="{31FB690C-950E-23D6-034D-D2A66FB89740}"/>
          </ac:spMkLst>
        </pc:spChg>
      </pc:sldChg>
      <pc:sldChg chg="delSp modSp new mod">
        <pc:chgData name="Solal Pirelli" userId="584f3c02d4d36311" providerId="LiveId" clId="{221C8E22-BF72-428E-B96E-8261F1346FAB}" dt="2025-11-14T16:26:20.221" v="20694" actId="20577"/>
        <pc:sldMkLst>
          <pc:docMk/>
          <pc:sldMk cId="4262253786" sldId="373"/>
        </pc:sldMkLst>
        <pc:spChg chg="mod">
          <ac:chgData name="Solal Pirelli" userId="584f3c02d4d36311" providerId="LiveId" clId="{221C8E22-BF72-428E-B96E-8261F1346FAB}" dt="2025-11-14T16:26:00.004" v="20583" actId="20577"/>
          <ac:spMkLst>
            <pc:docMk/>
            <pc:sldMk cId="4262253786" sldId="373"/>
            <ac:spMk id="2" creationId="{EC7E6101-C1C5-8581-8B4C-F3D7AD2E3314}"/>
          </ac:spMkLst>
        </pc:spChg>
        <pc:spChg chg="mod">
          <ac:chgData name="Solal Pirelli" userId="584f3c02d4d36311" providerId="LiveId" clId="{221C8E22-BF72-428E-B96E-8261F1346FAB}" dt="2025-11-14T16:26:20.221" v="20694" actId="20577"/>
          <ac:spMkLst>
            <pc:docMk/>
            <pc:sldMk cId="4262253786" sldId="373"/>
            <ac:spMk id="3" creationId="{B5B71F32-C111-B296-D61D-EAE03B0A98ED}"/>
          </ac:spMkLst>
        </pc:spChg>
      </pc:sldChg>
      <pc:sldChg chg="delSp modSp new mod">
        <pc:chgData name="Solal Pirelli" userId="584f3c02d4d36311" providerId="LiveId" clId="{221C8E22-BF72-428E-B96E-8261F1346FAB}" dt="2025-11-14T16:31:20.273" v="20747" actId="6549"/>
        <pc:sldMkLst>
          <pc:docMk/>
          <pc:sldMk cId="3565966608" sldId="374"/>
        </pc:sldMkLst>
        <pc:spChg chg="mod">
          <ac:chgData name="Solal Pirelli" userId="584f3c02d4d36311" providerId="LiveId" clId="{221C8E22-BF72-428E-B96E-8261F1346FAB}" dt="2025-11-14T16:31:08.105" v="20709" actId="20577"/>
          <ac:spMkLst>
            <pc:docMk/>
            <pc:sldMk cId="3565966608" sldId="374"/>
            <ac:spMk id="2" creationId="{C5384924-AB7F-5CF6-1823-ABE3C3122248}"/>
          </ac:spMkLst>
        </pc:spChg>
        <pc:spChg chg="mod">
          <ac:chgData name="Solal Pirelli" userId="584f3c02d4d36311" providerId="LiveId" clId="{221C8E22-BF72-428E-B96E-8261F1346FAB}" dt="2025-11-14T16:31:20.273" v="20747" actId="6549"/>
          <ac:spMkLst>
            <pc:docMk/>
            <pc:sldMk cId="3565966608" sldId="374"/>
            <ac:spMk id="3" creationId="{75C26293-E75B-A69B-302C-B7684DB6D44B}"/>
          </ac:spMkLst>
        </pc:spChg>
      </pc:sldChg>
      <pc:sldChg chg="addSp delSp modSp new mod">
        <pc:chgData name="Solal Pirelli" userId="584f3c02d4d36311" providerId="LiveId" clId="{221C8E22-BF72-428E-B96E-8261F1346FAB}" dt="2025-11-14T16:31:55.745" v="20852" actId="20577"/>
        <pc:sldMkLst>
          <pc:docMk/>
          <pc:sldMk cId="1904740246" sldId="375"/>
        </pc:sldMkLst>
        <pc:spChg chg="mod">
          <ac:chgData name="Solal Pirelli" userId="584f3c02d4d36311" providerId="LiveId" clId="{221C8E22-BF72-428E-B96E-8261F1346FAB}" dt="2025-11-12T15:12:28.160" v="11234" actId="20577"/>
          <ac:spMkLst>
            <pc:docMk/>
            <pc:sldMk cId="1904740246" sldId="375"/>
            <ac:spMk id="2" creationId="{71DEAAC4-0E23-44F0-6066-1FE2655E97D3}"/>
          </ac:spMkLst>
        </pc:spChg>
        <pc:spChg chg="mod">
          <ac:chgData name="Solal Pirelli" userId="584f3c02d4d36311" providerId="LiveId" clId="{221C8E22-BF72-428E-B96E-8261F1346FAB}" dt="2025-11-14T16:31:55.745" v="20852" actId="20577"/>
          <ac:spMkLst>
            <pc:docMk/>
            <pc:sldMk cId="1904740246" sldId="375"/>
            <ac:spMk id="3" creationId="{5FF69A70-3F6B-936B-A2E8-D60B834B0884}"/>
          </ac:spMkLst>
        </pc:spChg>
        <pc:picChg chg="add mod">
          <ac:chgData name="Solal Pirelli" userId="584f3c02d4d36311" providerId="LiveId" clId="{221C8E22-BF72-428E-B96E-8261F1346FAB}" dt="2025-11-12T15:11:30.111" v="11148" actId="207"/>
          <ac:picMkLst>
            <pc:docMk/>
            <pc:sldMk cId="1904740246" sldId="375"/>
            <ac:picMk id="7" creationId="{B0D166EB-21D5-245D-62C6-18A0B5BB90C2}"/>
          </ac:picMkLst>
        </pc:picChg>
        <pc:picChg chg="add mod">
          <ac:chgData name="Solal Pirelli" userId="584f3c02d4d36311" providerId="LiveId" clId="{221C8E22-BF72-428E-B96E-8261F1346FAB}" dt="2025-11-12T15:11:27.275" v="11147" actId="207"/>
          <ac:picMkLst>
            <pc:docMk/>
            <pc:sldMk cId="1904740246" sldId="375"/>
            <ac:picMk id="9" creationId="{D23FB654-63A8-044A-3746-DAEC14B7CBF3}"/>
          </ac:picMkLst>
        </pc:picChg>
      </pc:sldChg>
      <pc:sldChg chg="delSp modSp new mod">
        <pc:chgData name="Solal Pirelli" userId="584f3c02d4d36311" providerId="LiveId" clId="{221C8E22-BF72-428E-B96E-8261F1346FAB}" dt="2025-11-14T16:31:44.764" v="20833" actId="20577"/>
        <pc:sldMkLst>
          <pc:docMk/>
          <pc:sldMk cId="3582445034" sldId="376"/>
        </pc:sldMkLst>
        <pc:spChg chg="mod">
          <ac:chgData name="Solal Pirelli" userId="584f3c02d4d36311" providerId="LiveId" clId="{221C8E22-BF72-428E-B96E-8261F1346FAB}" dt="2025-11-14T16:31:28.025" v="20770" actId="20577"/>
          <ac:spMkLst>
            <pc:docMk/>
            <pc:sldMk cId="3582445034" sldId="376"/>
            <ac:spMk id="2" creationId="{F5567BB6-BBC5-4A5A-B418-602E8E3F4FAE}"/>
          </ac:spMkLst>
        </pc:spChg>
        <pc:spChg chg="mod">
          <ac:chgData name="Solal Pirelli" userId="584f3c02d4d36311" providerId="LiveId" clId="{221C8E22-BF72-428E-B96E-8261F1346FAB}" dt="2025-11-14T16:31:44.764" v="20833" actId="20577"/>
          <ac:spMkLst>
            <pc:docMk/>
            <pc:sldMk cId="3582445034" sldId="376"/>
            <ac:spMk id="3" creationId="{2DF5F11C-FF47-C0D3-FFA0-CEF3AD10CE51}"/>
          </ac:spMkLst>
        </pc:spChg>
      </pc:sldChg>
      <pc:sldChg chg="modSp add mod">
        <pc:chgData name="Solal Pirelli" userId="584f3c02d4d36311" providerId="LiveId" clId="{221C8E22-BF72-428E-B96E-8261F1346FAB}" dt="2025-11-14T16:32:09.394" v="20905" actId="20577"/>
        <pc:sldMkLst>
          <pc:docMk/>
          <pc:sldMk cId="1489868177" sldId="378"/>
        </pc:sldMkLst>
        <pc:spChg chg="mod">
          <ac:chgData name="Solal Pirelli" userId="584f3c02d4d36311" providerId="LiveId" clId="{221C8E22-BF72-428E-B96E-8261F1346FAB}" dt="2025-11-14T16:32:01.902" v="20874" actId="20577"/>
          <ac:spMkLst>
            <pc:docMk/>
            <pc:sldMk cId="1489868177" sldId="378"/>
            <ac:spMk id="2" creationId="{108757CB-2843-0CE1-39E4-0208769729F8}"/>
          </ac:spMkLst>
        </pc:spChg>
        <pc:spChg chg="mod">
          <ac:chgData name="Solal Pirelli" userId="584f3c02d4d36311" providerId="LiveId" clId="{221C8E22-BF72-428E-B96E-8261F1346FAB}" dt="2025-11-14T16:32:09.394" v="20905" actId="20577"/>
          <ac:spMkLst>
            <pc:docMk/>
            <pc:sldMk cId="1489868177" sldId="378"/>
            <ac:spMk id="3" creationId="{FA465451-7D5A-E8B9-3DC6-77E8110CB0F0}"/>
          </ac:spMkLst>
        </pc:spChg>
      </pc:sldChg>
      <pc:sldChg chg="addSp delSp modSp new mod modAnim">
        <pc:chgData name="Solal Pirelli" userId="584f3c02d4d36311" providerId="LiveId" clId="{221C8E22-BF72-428E-B96E-8261F1346FAB}" dt="2025-11-14T16:32:14.108" v="20923" actId="20577"/>
        <pc:sldMkLst>
          <pc:docMk/>
          <pc:sldMk cId="1521067774" sldId="380"/>
        </pc:sldMkLst>
        <pc:spChg chg="mod">
          <ac:chgData name="Solal Pirelli" userId="584f3c02d4d36311" providerId="LiveId" clId="{221C8E22-BF72-428E-B96E-8261F1346FAB}" dt="2025-11-14T16:32:14.108" v="20923" actId="20577"/>
          <ac:spMkLst>
            <pc:docMk/>
            <pc:sldMk cId="1521067774" sldId="380"/>
            <ac:spMk id="2" creationId="{423A5129-D885-B6F2-106E-ED1AFB1F3C28}"/>
          </ac:spMkLst>
        </pc:spChg>
        <pc:spChg chg="add mod">
          <ac:chgData name="Solal Pirelli" userId="584f3c02d4d36311" providerId="LiveId" clId="{221C8E22-BF72-428E-B96E-8261F1346FAB}" dt="2025-11-12T15:32:35.863" v="11444" actId="1076"/>
          <ac:spMkLst>
            <pc:docMk/>
            <pc:sldMk cId="1521067774" sldId="380"/>
            <ac:spMk id="13" creationId="{56004FE5-BEEC-B1E5-0E1A-ED5B97849CE3}"/>
          </ac:spMkLst>
        </pc:spChg>
        <pc:picChg chg="add mod">
          <ac:chgData name="Solal Pirelli" userId="584f3c02d4d36311" providerId="LiveId" clId="{221C8E22-BF72-428E-B96E-8261F1346FAB}" dt="2025-11-12T15:33:24.994" v="11456" actId="1076"/>
          <ac:picMkLst>
            <pc:docMk/>
            <pc:sldMk cId="1521067774" sldId="380"/>
            <ac:picMk id="7" creationId="{CD803A49-89B7-9321-BBDF-3D1341CBC2B5}"/>
          </ac:picMkLst>
        </pc:picChg>
        <pc:picChg chg="add mod">
          <ac:chgData name="Solal Pirelli" userId="584f3c02d4d36311" providerId="LiveId" clId="{221C8E22-BF72-428E-B96E-8261F1346FAB}" dt="2025-11-12T15:33:24.994" v="11456" actId="1076"/>
          <ac:picMkLst>
            <pc:docMk/>
            <pc:sldMk cId="1521067774" sldId="380"/>
            <ac:picMk id="9" creationId="{1E40E6CB-22D1-8A2A-A899-B9C841652A10}"/>
          </ac:picMkLst>
        </pc:picChg>
        <pc:picChg chg="add mod">
          <ac:chgData name="Solal Pirelli" userId="584f3c02d4d36311" providerId="LiveId" clId="{221C8E22-BF72-428E-B96E-8261F1346FAB}" dt="2025-11-12T15:15:51.591" v="11422" actId="1076"/>
          <ac:picMkLst>
            <pc:docMk/>
            <pc:sldMk cId="1521067774" sldId="380"/>
            <ac:picMk id="11" creationId="{74F15A6E-28CF-B80E-EAC2-8D73B90E300D}"/>
          </ac:picMkLst>
        </pc:picChg>
        <pc:picChg chg="add mod">
          <ac:chgData name="Solal Pirelli" userId="584f3c02d4d36311" providerId="LiveId" clId="{221C8E22-BF72-428E-B96E-8261F1346FAB}" dt="2025-11-12T15:15:43.934" v="11421" actId="1076"/>
          <ac:picMkLst>
            <pc:docMk/>
            <pc:sldMk cId="1521067774" sldId="380"/>
            <ac:picMk id="12" creationId="{E0010652-AB51-5809-C7B2-59BDF3521415}"/>
          </ac:picMkLst>
        </pc:picChg>
        <pc:picChg chg="add mod">
          <ac:chgData name="Solal Pirelli" userId="584f3c02d4d36311" providerId="LiveId" clId="{221C8E22-BF72-428E-B96E-8261F1346FAB}" dt="2025-11-12T15:33:19.012" v="11455" actId="1076"/>
          <ac:picMkLst>
            <pc:docMk/>
            <pc:sldMk cId="1521067774" sldId="380"/>
            <ac:picMk id="15" creationId="{A76CEEDB-4144-0856-43EF-1C8B43F66D89}"/>
          </ac:picMkLst>
        </pc:picChg>
        <pc:picChg chg="add mod">
          <ac:chgData name="Solal Pirelli" userId="584f3c02d4d36311" providerId="LiveId" clId="{221C8E22-BF72-428E-B96E-8261F1346FAB}" dt="2025-11-12T15:33:02.779" v="11452" actId="1076"/>
          <ac:picMkLst>
            <pc:docMk/>
            <pc:sldMk cId="1521067774" sldId="380"/>
            <ac:picMk id="17" creationId="{353460C6-4807-6698-B529-1A560C92272B}"/>
          </ac:picMkLst>
        </pc:picChg>
      </pc:sldChg>
      <pc:sldChg chg="modSp add mod">
        <pc:chgData name="Solal Pirelli" userId="584f3c02d4d36311" providerId="LiveId" clId="{221C8E22-BF72-428E-B96E-8261F1346FAB}" dt="2025-11-14T16:36:10.878" v="21330" actId="20577"/>
        <pc:sldMkLst>
          <pc:docMk/>
          <pc:sldMk cId="2741089730" sldId="381"/>
        </pc:sldMkLst>
        <pc:spChg chg="mod">
          <ac:chgData name="Solal Pirelli" userId="584f3c02d4d36311" providerId="LiveId" clId="{221C8E22-BF72-428E-B96E-8261F1346FAB}" dt="2025-11-14T16:35:52.531" v="21247" actId="20577"/>
          <ac:spMkLst>
            <pc:docMk/>
            <pc:sldMk cId="2741089730" sldId="381"/>
            <ac:spMk id="2" creationId="{4FC0E071-7003-8836-5B6E-24DFCFB239A7}"/>
          </ac:spMkLst>
        </pc:spChg>
        <pc:spChg chg="mod">
          <ac:chgData name="Solal Pirelli" userId="584f3c02d4d36311" providerId="LiveId" clId="{221C8E22-BF72-428E-B96E-8261F1346FAB}" dt="2025-11-14T16:36:10.878" v="21330" actId="20577"/>
          <ac:spMkLst>
            <pc:docMk/>
            <pc:sldMk cId="2741089730" sldId="381"/>
            <ac:spMk id="3" creationId="{D99E84ED-4843-6A00-F142-4D287C45548C}"/>
          </ac:spMkLst>
        </pc:spChg>
      </pc:sldChg>
      <pc:sldChg chg="delSp modSp new mod">
        <pc:chgData name="Solal Pirelli" userId="584f3c02d4d36311" providerId="LiveId" clId="{221C8E22-BF72-428E-B96E-8261F1346FAB}" dt="2025-11-14T16:35:06.375" v="21073" actId="20577"/>
        <pc:sldMkLst>
          <pc:docMk/>
          <pc:sldMk cId="1060448462" sldId="382"/>
        </pc:sldMkLst>
        <pc:spChg chg="mod">
          <ac:chgData name="Solal Pirelli" userId="584f3c02d4d36311" providerId="LiveId" clId="{221C8E22-BF72-428E-B96E-8261F1346FAB}" dt="2025-11-14T16:32:22.233" v="20963" actId="6549"/>
          <ac:spMkLst>
            <pc:docMk/>
            <pc:sldMk cId="1060448462" sldId="382"/>
            <ac:spMk id="2" creationId="{1A408270-121C-AE0E-F812-A79F5A108F83}"/>
          </ac:spMkLst>
        </pc:spChg>
        <pc:spChg chg="mod">
          <ac:chgData name="Solal Pirelli" userId="584f3c02d4d36311" providerId="LiveId" clId="{221C8E22-BF72-428E-B96E-8261F1346FAB}" dt="2025-11-14T16:35:06.375" v="21073" actId="20577"/>
          <ac:spMkLst>
            <pc:docMk/>
            <pc:sldMk cId="1060448462" sldId="382"/>
            <ac:spMk id="3" creationId="{61348983-B14D-51CE-86A3-538F89E53998}"/>
          </ac:spMkLst>
        </pc:spChg>
      </pc:sldChg>
      <pc:sldChg chg="modSp add mod">
        <pc:chgData name="Solal Pirelli" userId="584f3c02d4d36311" providerId="LiveId" clId="{221C8E22-BF72-428E-B96E-8261F1346FAB}" dt="2025-11-14T16:24:33.128" v="20374" actId="20577"/>
        <pc:sldMkLst>
          <pc:docMk/>
          <pc:sldMk cId="3290556378" sldId="383"/>
        </pc:sldMkLst>
        <pc:spChg chg="mod">
          <ac:chgData name="Solal Pirelli" userId="584f3c02d4d36311" providerId="LiveId" clId="{221C8E22-BF72-428E-B96E-8261F1346FAB}" dt="2025-11-14T16:24:21.871" v="20321" actId="20577"/>
          <ac:spMkLst>
            <pc:docMk/>
            <pc:sldMk cId="3290556378" sldId="383"/>
            <ac:spMk id="2" creationId="{C7A54F4C-A37A-4DA1-C665-09403FEAE29A}"/>
          </ac:spMkLst>
        </pc:spChg>
        <pc:spChg chg="mod">
          <ac:chgData name="Solal Pirelli" userId="584f3c02d4d36311" providerId="LiveId" clId="{221C8E22-BF72-428E-B96E-8261F1346FAB}" dt="2025-11-14T16:24:33.128" v="20374" actId="20577"/>
          <ac:spMkLst>
            <pc:docMk/>
            <pc:sldMk cId="3290556378" sldId="383"/>
            <ac:spMk id="3" creationId="{5B21DFD6-A05B-A714-14C8-DEE8A44A93C3}"/>
          </ac:spMkLst>
        </pc:spChg>
      </pc:sldChg>
      <pc:sldChg chg="modSp add mod">
        <pc:chgData name="Solal Pirelli" userId="584f3c02d4d36311" providerId="LiveId" clId="{221C8E22-BF72-428E-B96E-8261F1346FAB}" dt="2025-11-14T16:31:23.744" v="20754" actId="20577"/>
        <pc:sldMkLst>
          <pc:docMk/>
          <pc:sldMk cId="3543467352" sldId="384"/>
        </pc:sldMkLst>
        <pc:spChg chg="mod">
          <ac:chgData name="Solal Pirelli" userId="584f3c02d4d36311" providerId="LiveId" clId="{221C8E22-BF72-428E-B96E-8261F1346FAB}" dt="2025-11-14T16:31:23.744" v="20754" actId="20577"/>
          <ac:spMkLst>
            <pc:docMk/>
            <pc:sldMk cId="3543467352" sldId="384"/>
            <ac:spMk id="2" creationId="{FA0DABEE-8F2C-FCA2-5A2D-28C4FE2A5650}"/>
          </ac:spMkLst>
        </pc:spChg>
        <pc:spChg chg="mod">
          <ac:chgData name="Solal Pirelli" userId="584f3c02d4d36311" providerId="LiveId" clId="{221C8E22-BF72-428E-B96E-8261F1346FAB}" dt="2025-11-12T20:40:16.279" v="11764" actId="20577"/>
          <ac:spMkLst>
            <pc:docMk/>
            <pc:sldMk cId="3543467352" sldId="384"/>
            <ac:spMk id="3" creationId="{1DDA6FBA-A8A5-D41D-7A15-F308DD1E55BA}"/>
          </ac:spMkLst>
        </pc:spChg>
      </pc:sldChg>
      <pc:sldChg chg="delSp modSp new mod">
        <pc:chgData name="Solal Pirelli" userId="584f3c02d4d36311" providerId="LiveId" clId="{221C8E22-BF72-428E-B96E-8261F1346FAB}" dt="2025-11-14T16:35:43.322" v="21234" actId="20577"/>
        <pc:sldMkLst>
          <pc:docMk/>
          <pc:sldMk cId="3435519885" sldId="385"/>
        </pc:sldMkLst>
        <pc:spChg chg="mod">
          <ac:chgData name="Solal Pirelli" userId="584f3c02d4d36311" providerId="LiveId" clId="{221C8E22-BF72-428E-B96E-8261F1346FAB}" dt="2025-11-14T16:35:12.125" v="21096" actId="20577"/>
          <ac:spMkLst>
            <pc:docMk/>
            <pc:sldMk cId="3435519885" sldId="385"/>
            <ac:spMk id="2" creationId="{0D354E5F-C233-C7B4-4938-BA61ABB2CEA7}"/>
          </ac:spMkLst>
        </pc:spChg>
        <pc:spChg chg="mod">
          <ac:chgData name="Solal Pirelli" userId="584f3c02d4d36311" providerId="LiveId" clId="{221C8E22-BF72-428E-B96E-8261F1346FAB}" dt="2025-11-14T16:35:43.322" v="21234" actId="20577"/>
          <ac:spMkLst>
            <pc:docMk/>
            <pc:sldMk cId="3435519885" sldId="385"/>
            <ac:spMk id="3" creationId="{F813D26A-D4C4-413B-C084-9D110823C79F}"/>
          </ac:spMkLst>
        </pc:spChg>
      </pc:sldChg>
      <pc:sldChg chg="addSp delSp modSp add mod addAnim delAnim modAnim">
        <pc:chgData name="Solal Pirelli" userId="584f3c02d4d36311" providerId="LiveId" clId="{221C8E22-BF72-428E-B96E-8261F1346FAB}" dt="2025-11-14T16:36:26.748" v="21356" actId="20577"/>
        <pc:sldMkLst>
          <pc:docMk/>
          <pc:sldMk cId="2221908266" sldId="386"/>
        </pc:sldMkLst>
        <pc:spChg chg="mod">
          <ac:chgData name="Solal Pirelli" userId="584f3c02d4d36311" providerId="LiveId" clId="{221C8E22-BF72-428E-B96E-8261F1346FAB}" dt="2025-11-14T16:36:26.748" v="21356" actId="20577"/>
          <ac:spMkLst>
            <pc:docMk/>
            <pc:sldMk cId="2221908266" sldId="386"/>
            <ac:spMk id="2" creationId="{75FBF03D-6F9B-B68E-24E2-3289E4F99755}"/>
          </ac:spMkLst>
        </pc:spChg>
        <pc:spChg chg="mod">
          <ac:chgData name="Solal Pirelli" userId="584f3c02d4d36311" providerId="LiveId" clId="{221C8E22-BF72-428E-B96E-8261F1346FAB}" dt="2025-11-13T08:35:53.783" v="11903" actId="165"/>
          <ac:spMkLst>
            <pc:docMk/>
            <pc:sldMk cId="2221908266" sldId="386"/>
            <ac:spMk id="14" creationId="{7D244782-0817-F06C-9DD7-EAC98322F112}"/>
          </ac:spMkLst>
        </pc:spChg>
        <pc:spChg chg="mod">
          <ac:chgData name="Solal Pirelli" userId="584f3c02d4d36311" providerId="LiveId" clId="{221C8E22-BF72-428E-B96E-8261F1346FAB}" dt="2025-11-13T08:35:53.783" v="11903" actId="165"/>
          <ac:spMkLst>
            <pc:docMk/>
            <pc:sldMk cId="2221908266" sldId="386"/>
            <ac:spMk id="16" creationId="{5748133C-1392-C120-0CE6-5648DAB7364C}"/>
          </ac:spMkLst>
        </pc:spChg>
        <pc:spChg chg="mod">
          <ac:chgData name="Solal Pirelli" userId="584f3c02d4d36311" providerId="LiveId" clId="{221C8E22-BF72-428E-B96E-8261F1346FAB}" dt="2025-11-13T08:35:53.783" v="11903" actId="165"/>
          <ac:spMkLst>
            <pc:docMk/>
            <pc:sldMk cId="2221908266" sldId="386"/>
            <ac:spMk id="18" creationId="{9EA226E9-D914-9841-515C-8FDA71CE823D}"/>
          </ac:spMkLst>
        </pc:spChg>
        <pc:grpChg chg="mod topLvl">
          <ac:chgData name="Solal Pirelli" userId="584f3c02d4d36311" providerId="LiveId" clId="{221C8E22-BF72-428E-B96E-8261F1346FAB}" dt="2025-11-13T08:36:59.253" v="11912" actId="1076"/>
          <ac:grpSpMkLst>
            <pc:docMk/>
            <pc:sldMk cId="2221908266" sldId="386"/>
            <ac:grpSpMk id="10" creationId="{030E0482-6A3C-1B07-CB55-65270F431399}"/>
          </ac:grpSpMkLst>
        </pc:grpChg>
        <pc:grpChg chg="mod">
          <ac:chgData name="Solal Pirelli" userId="584f3c02d4d36311" providerId="LiveId" clId="{221C8E22-BF72-428E-B96E-8261F1346FAB}" dt="2025-11-13T08:35:53.783" v="11903" actId="165"/>
          <ac:grpSpMkLst>
            <pc:docMk/>
            <pc:sldMk cId="2221908266" sldId="386"/>
            <ac:grpSpMk id="12" creationId="{057E5E5C-1411-1C46-3ECB-76FE182E791F}"/>
          </ac:grpSpMkLst>
        </pc:grpChg>
        <pc:grpChg chg="mod">
          <ac:chgData name="Solal Pirelli" userId="584f3c02d4d36311" providerId="LiveId" clId="{221C8E22-BF72-428E-B96E-8261F1346FAB}" dt="2025-11-13T08:35:53.783" v="11903" actId="165"/>
          <ac:grpSpMkLst>
            <pc:docMk/>
            <pc:sldMk cId="2221908266" sldId="386"/>
            <ac:grpSpMk id="13" creationId="{98994926-3B58-88AB-C109-B4D6EC6419D3}"/>
          </ac:grpSpMkLst>
        </pc:grpChg>
        <pc:picChg chg="add mod">
          <ac:chgData name="Solal Pirelli" userId="584f3c02d4d36311" providerId="LiveId" clId="{221C8E22-BF72-428E-B96E-8261F1346FAB}" dt="2025-11-13T08:36:57.825" v="11911" actId="1076"/>
          <ac:picMkLst>
            <pc:docMk/>
            <pc:sldMk cId="2221908266" sldId="386"/>
            <ac:picMk id="5" creationId="{40DF5472-83AB-F155-FBCF-8B7A9CBF6453}"/>
          </ac:picMkLst>
        </pc:picChg>
        <pc:picChg chg="mod topLvl">
          <ac:chgData name="Solal Pirelli" userId="584f3c02d4d36311" providerId="LiveId" clId="{221C8E22-BF72-428E-B96E-8261F1346FAB}" dt="2025-11-13T08:37:02.236" v="11913" actId="1076"/>
          <ac:picMkLst>
            <pc:docMk/>
            <pc:sldMk cId="2221908266" sldId="386"/>
            <ac:picMk id="7" creationId="{2915B366-D77C-1B0E-B751-FBDF552A5632}"/>
          </ac:picMkLst>
        </pc:picChg>
        <pc:picChg chg="mod">
          <ac:chgData name="Solal Pirelli" userId="584f3c02d4d36311" providerId="LiveId" clId="{221C8E22-BF72-428E-B96E-8261F1346FAB}" dt="2025-11-13T08:35:53.783" v="11903" actId="165"/>
          <ac:picMkLst>
            <pc:docMk/>
            <pc:sldMk cId="2221908266" sldId="386"/>
            <ac:picMk id="15" creationId="{D531453B-6879-289B-FDA4-617DCD641B40}"/>
          </ac:picMkLst>
        </pc:picChg>
        <pc:picChg chg="mod">
          <ac:chgData name="Solal Pirelli" userId="584f3c02d4d36311" providerId="LiveId" clId="{221C8E22-BF72-428E-B96E-8261F1346FAB}" dt="2025-11-13T08:35:53.783" v="11903" actId="165"/>
          <ac:picMkLst>
            <pc:docMk/>
            <pc:sldMk cId="2221908266" sldId="386"/>
            <ac:picMk id="17" creationId="{241B82F3-4F8B-5090-8A62-28B64B2BF329}"/>
          </ac:picMkLst>
        </pc:picChg>
        <pc:picChg chg="mod">
          <ac:chgData name="Solal Pirelli" userId="584f3c02d4d36311" providerId="LiveId" clId="{221C8E22-BF72-428E-B96E-8261F1346FAB}" dt="2025-11-13T08:35:53.783" v="11903" actId="165"/>
          <ac:picMkLst>
            <pc:docMk/>
            <pc:sldMk cId="2221908266" sldId="386"/>
            <ac:picMk id="19" creationId="{BE051D21-FD01-E09D-58CD-111CB0393254}"/>
          </ac:picMkLst>
        </pc:picChg>
        <pc:picChg chg="add mod">
          <ac:chgData name="Solal Pirelli" userId="584f3c02d4d36311" providerId="LiveId" clId="{221C8E22-BF72-428E-B96E-8261F1346FAB}" dt="2025-11-13T08:41:27.407" v="12280" actId="1076"/>
          <ac:picMkLst>
            <pc:docMk/>
            <pc:sldMk cId="2221908266" sldId="386"/>
            <ac:picMk id="30" creationId="{6ECAFF86-3981-56DD-1038-2D0A2155D12F}"/>
          </ac:picMkLst>
        </pc:picChg>
      </pc:sldChg>
      <pc:sldChg chg="delSp modSp new mod">
        <pc:chgData name="Solal Pirelli" userId="584f3c02d4d36311" providerId="LiveId" clId="{221C8E22-BF72-428E-B96E-8261F1346FAB}" dt="2025-11-14T16:37:01.332" v="21529" actId="20577"/>
        <pc:sldMkLst>
          <pc:docMk/>
          <pc:sldMk cId="2499043877" sldId="387"/>
        </pc:sldMkLst>
        <pc:spChg chg="mod">
          <ac:chgData name="Solal Pirelli" userId="584f3c02d4d36311" providerId="LiveId" clId="{221C8E22-BF72-428E-B96E-8261F1346FAB}" dt="2025-11-14T16:36:32.283" v="21387" actId="20577"/>
          <ac:spMkLst>
            <pc:docMk/>
            <pc:sldMk cId="2499043877" sldId="387"/>
            <ac:spMk id="2" creationId="{BD4FB5EE-9D81-312B-19BD-FAA072EDE11E}"/>
          </ac:spMkLst>
        </pc:spChg>
        <pc:spChg chg="mod">
          <ac:chgData name="Solal Pirelli" userId="584f3c02d4d36311" providerId="LiveId" clId="{221C8E22-BF72-428E-B96E-8261F1346FAB}" dt="2025-11-14T16:37:01.332" v="21529" actId="20577"/>
          <ac:spMkLst>
            <pc:docMk/>
            <pc:sldMk cId="2499043877" sldId="387"/>
            <ac:spMk id="3" creationId="{DF7C9009-ECDC-B44A-E268-8D2F1BAAC10E}"/>
          </ac:spMkLst>
        </pc:spChg>
      </pc:sldChg>
      <pc:sldChg chg="delSp modSp new mod">
        <pc:chgData name="Solal Pirelli" userId="584f3c02d4d36311" providerId="LiveId" clId="{221C8E22-BF72-428E-B96E-8261F1346FAB}" dt="2025-11-14T16:37:30.186" v="21623" actId="20577"/>
        <pc:sldMkLst>
          <pc:docMk/>
          <pc:sldMk cId="1517338362" sldId="388"/>
        </pc:sldMkLst>
        <pc:spChg chg="mod">
          <ac:chgData name="Solal Pirelli" userId="584f3c02d4d36311" providerId="LiveId" clId="{221C8E22-BF72-428E-B96E-8261F1346FAB}" dt="2025-11-14T16:37:12.895" v="21562" actId="20577"/>
          <ac:spMkLst>
            <pc:docMk/>
            <pc:sldMk cId="1517338362" sldId="388"/>
            <ac:spMk id="2" creationId="{DADA2855-ED4E-9B5C-4F07-381ED8FAC478}"/>
          </ac:spMkLst>
        </pc:spChg>
        <pc:spChg chg="mod">
          <ac:chgData name="Solal Pirelli" userId="584f3c02d4d36311" providerId="LiveId" clId="{221C8E22-BF72-428E-B96E-8261F1346FAB}" dt="2025-11-14T16:37:30.186" v="21623" actId="20577"/>
          <ac:spMkLst>
            <pc:docMk/>
            <pc:sldMk cId="1517338362" sldId="388"/>
            <ac:spMk id="3" creationId="{5670C11A-FC76-2A40-A98C-FA541410384B}"/>
          </ac:spMkLst>
        </pc:spChg>
      </pc:sldChg>
      <pc:sldChg chg="addSp delSp modSp new mod chgLayout">
        <pc:chgData name="Solal Pirelli" userId="584f3c02d4d36311" providerId="LiveId" clId="{221C8E22-BF72-428E-B96E-8261F1346FAB}" dt="2025-11-14T16:37:40.399" v="21670" actId="313"/>
        <pc:sldMkLst>
          <pc:docMk/>
          <pc:sldMk cId="3557227017" sldId="389"/>
        </pc:sldMkLst>
        <pc:spChg chg="mod ord">
          <ac:chgData name="Solal Pirelli" userId="584f3c02d4d36311" providerId="LiveId" clId="{221C8E22-BF72-428E-B96E-8261F1346FAB}" dt="2025-11-14T16:37:40.399" v="21670" actId="313"/>
          <ac:spMkLst>
            <pc:docMk/>
            <pc:sldMk cId="3557227017" sldId="389"/>
            <ac:spMk id="2" creationId="{0909AD9F-2D6A-BB02-D7A3-572A1D82F540}"/>
          </ac:spMkLst>
        </pc:spChg>
        <pc:spChg chg="mod ord">
          <ac:chgData name="Solal Pirelli" userId="584f3c02d4d36311" providerId="LiveId" clId="{221C8E22-BF72-428E-B96E-8261F1346FAB}" dt="2025-11-13T09:01:29.908" v="12419" actId="700"/>
          <ac:spMkLst>
            <pc:docMk/>
            <pc:sldMk cId="3557227017" sldId="389"/>
            <ac:spMk id="4" creationId="{84D6F30E-AF7B-13AD-065B-A21B27B6F1D9}"/>
          </ac:spMkLst>
        </pc:spChg>
        <pc:spChg chg="add mod ord">
          <ac:chgData name="Solal Pirelli" userId="584f3c02d4d36311" providerId="LiveId" clId="{221C8E22-BF72-428E-B96E-8261F1346FAB}" dt="2025-11-13T09:01:37.894" v="12423"/>
          <ac:spMkLst>
            <pc:docMk/>
            <pc:sldMk cId="3557227017" sldId="389"/>
            <ac:spMk id="9" creationId="{4A3B4AE2-3659-45E2-5CA5-9048C6191F20}"/>
          </ac:spMkLst>
        </pc:spChg>
        <pc:picChg chg="add mod">
          <ac:chgData name="Solal Pirelli" userId="584f3c02d4d36311" providerId="LiveId" clId="{221C8E22-BF72-428E-B96E-8261F1346FAB}" dt="2025-11-13T09:01:34.804" v="12422" actId="1076"/>
          <ac:picMkLst>
            <pc:docMk/>
            <pc:sldMk cId="3557227017" sldId="389"/>
            <ac:picMk id="7" creationId="{8EB2A854-E69A-BBBF-BF63-50848DE15E21}"/>
          </ac:picMkLst>
        </pc:picChg>
      </pc:sldChg>
      <pc:sldChg chg="addSp delSp modSp add del mod ord delAnim modAnim">
        <pc:chgData name="Solal Pirelli" userId="584f3c02d4d36311" providerId="LiveId" clId="{221C8E22-BF72-428E-B96E-8261F1346FAB}" dt="2025-11-16T08:52:07.804" v="23201" actId="47"/>
        <pc:sldMkLst>
          <pc:docMk/>
          <pc:sldMk cId="3338898618" sldId="390"/>
        </pc:sldMkLst>
        <pc:spChg chg="mod">
          <ac:chgData name="Solal Pirelli" userId="584f3c02d4d36311" providerId="LiveId" clId="{221C8E22-BF72-428E-B96E-8261F1346FAB}" dt="2025-11-14T16:37:52.711" v="21733" actId="313"/>
          <ac:spMkLst>
            <pc:docMk/>
            <pc:sldMk cId="3338898618" sldId="390"/>
            <ac:spMk id="2" creationId="{2F759EB5-AE68-246D-7E33-17F42699D340}"/>
          </ac:spMkLst>
        </pc:spChg>
        <pc:spChg chg="add mod">
          <ac:chgData name="Solal Pirelli" userId="584f3c02d4d36311" providerId="LiveId" clId="{221C8E22-BF72-428E-B96E-8261F1346FAB}" dt="2025-11-13T09:28:38.594" v="12491" actId="1036"/>
          <ac:spMkLst>
            <pc:docMk/>
            <pc:sldMk cId="3338898618" sldId="390"/>
            <ac:spMk id="3" creationId="{6AE65A1D-1B4C-00FB-FBAE-995B071980DC}"/>
          </ac:spMkLst>
        </pc:spChg>
        <pc:spChg chg="mod topLvl">
          <ac:chgData name="Solal Pirelli" userId="584f3c02d4d36311" providerId="LiveId" clId="{221C8E22-BF72-428E-B96E-8261F1346FAB}" dt="2025-11-13T09:28:38.594" v="12491" actId="1036"/>
          <ac:spMkLst>
            <pc:docMk/>
            <pc:sldMk cId="3338898618" sldId="390"/>
            <ac:spMk id="6" creationId="{82E8A6DD-AAAB-22CA-7E79-4D5BFBA2765D}"/>
          </ac:spMkLst>
        </pc:spChg>
        <pc:spChg chg="mod topLvl">
          <ac:chgData name="Solal Pirelli" userId="584f3c02d4d36311" providerId="LiveId" clId="{221C8E22-BF72-428E-B96E-8261F1346FAB}" dt="2025-11-13T09:28:38.594" v="12491" actId="1036"/>
          <ac:spMkLst>
            <pc:docMk/>
            <pc:sldMk cId="3338898618" sldId="390"/>
            <ac:spMk id="7" creationId="{3ED54872-7EEE-DFAA-49B1-03AA96884424}"/>
          </ac:spMkLst>
        </pc:spChg>
        <pc:picChg chg="mod topLvl">
          <ac:chgData name="Solal Pirelli" userId="584f3c02d4d36311" providerId="LiveId" clId="{221C8E22-BF72-428E-B96E-8261F1346FAB}" dt="2025-11-13T09:28:38.594" v="12491" actId="1036"/>
          <ac:picMkLst>
            <pc:docMk/>
            <pc:sldMk cId="3338898618" sldId="390"/>
            <ac:picMk id="11" creationId="{59CC660E-1680-A6D1-DD53-B470E1B96095}"/>
          </ac:picMkLst>
        </pc:picChg>
        <pc:picChg chg="mod topLvl">
          <ac:chgData name="Solal Pirelli" userId="584f3c02d4d36311" providerId="LiveId" clId="{221C8E22-BF72-428E-B96E-8261F1346FAB}" dt="2025-11-13T09:28:38.594" v="12491" actId="1036"/>
          <ac:picMkLst>
            <pc:docMk/>
            <pc:sldMk cId="3338898618" sldId="390"/>
            <ac:picMk id="12" creationId="{43365181-E87C-028C-707A-9BF8917BADF6}"/>
          </ac:picMkLst>
        </pc:picChg>
      </pc:sldChg>
      <pc:sldChg chg="delSp modSp new mod">
        <pc:chgData name="Solal Pirelli" userId="584f3c02d4d36311" providerId="LiveId" clId="{221C8E22-BF72-428E-B96E-8261F1346FAB}" dt="2025-11-14T16:38:21.309" v="21870" actId="20577"/>
        <pc:sldMkLst>
          <pc:docMk/>
          <pc:sldMk cId="2423343058" sldId="391"/>
        </pc:sldMkLst>
        <pc:spChg chg="mod">
          <ac:chgData name="Solal Pirelli" userId="584f3c02d4d36311" providerId="LiveId" clId="{221C8E22-BF72-428E-B96E-8261F1346FAB}" dt="2025-11-14T16:38:02.662" v="21776" actId="20577"/>
          <ac:spMkLst>
            <pc:docMk/>
            <pc:sldMk cId="2423343058" sldId="391"/>
            <ac:spMk id="2" creationId="{6DBFD4FC-F995-6EBC-18A6-7599628F6239}"/>
          </ac:spMkLst>
        </pc:spChg>
        <pc:spChg chg="mod">
          <ac:chgData name="Solal Pirelli" userId="584f3c02d4d36311" providerId="LiveId" clId="{221C8E22-BF72-428E-B96E-8261F1346FAB}" dt="2025-11-14T16:38:21.309" v="21870" actId="20577"/>
          <ac:spMkLst>
            <pc:docMk/>
            <pc:sldMk cId="2423343058" sldId="391"/>
            <ac:spMk id="3" creationId="{12C57DB0-EFC5-EBCE-DF06-0E7AE1397DAD}"/>
          </ac:spMkLst>
        </pc:spChg>
      </pc:sldChg>
      <pc:sldChg chg="delSp modSp add mod delAnim modAnim">
        <pc:chgData name="Solal Pirelli" userId="584f3c02d4d36311" providerId="LiveId" clId="{221C8E22-BF72-428E-B96E-8261F1346FAB}" dt="2025-11-14T16:37:46.767" v="21703" actId="20577"/>
        <pc:sldMkLst>
          <pc:docMk/>
          <pc:sldMk cId="1301991568" sldId="392"/>
        </pc:sldMkLst>
        <pc:spChg chg="mod">
          <ac:chgData name="Solal Pirelli" userId="584f3c02d4d36311" providerId="LiveId" clId="{221C8E22-BF72-428E-B96E-8261F1346FAB}" dt="2025-11-14T16:37:46.767" v="21703" actId="20577"/>
          <ac:spMkLst>
            <pc:docMk/>
            <pc:sldMk cId="1301991568" sldId="392"/>
            <ac:spMk id="2" creationId="{87B1B0D2-ECE1-1620-766A-FE68C68A315B}"/>
          </ac:spMkLst>
        </pc:spChg>
      </pc:sldChg>
      <pc:sldChg chg="addSp delSp modSp new mod">
        <pc:chgData name="Solal Pirelli" userId="584f3c02d4d36311" providerId="LiveId" clId="{221C8E22-BF72-428E-B96E-8261F1346FAB}" dt="2025-11-16T08:52:40.900" v="23203" actId="1076"/>
        <pc:sldMkLst>
          <pc:docMk/>
          <pc:sldMk cId="2933776743" sldId="393"/>
        </pc:sldMkLst>
        <pc:spChg chg="mod">
          <ac:chgData name="Solal Pirelli" userId="584f3c02d4d36311" providerId="LiveId" clId="{221C8E22-BF72-428E-B96E-8261F1346FAB}" dt="2025-11-14T16:39:11.509" v="21893" actId="20577"/>
          <ac:spMkLst>
            <pc:docMk/>
            <pc:sldMk cId="2933776743" sldId="393"/>
            <ac:spMk id="2" creationId="{A68708C1-FACC-FD0A-5E22-828CEB857117}"/>
          </ac:spMkLst>
        </pc:spChg>
        <pc:spChg chg="mod">
          <ac:chgData name="Solal Pirelli" userId="584f3c02d4d36311" providerId="LiveId" clId="{221C8E22-BF72-428E-B96E-8261F1346FAB}" dt="2025-11-14T16:40:07.044" v="21912" actId="20577"/>
          <ac:spMkLst>
            <pc:docMk/>
            <pc:sldMk cId="2933776743" sldId="393"/>
            <ac:spMk id="3" creationId="{22EE68F7-832E-4B30-046D-9FCE292D7A7F}"/>
          </ac:spMkLst>
        </pc:spChg>
        <pc:picChg chg="add mod">
          <ac:chgData name="Solal Pirelli" userId="584f3c02d4d36311" providerId="LiveId" clId="{221C8E22-BF72-428E-B96E-8261F1346FAB}" dt="2025-11-16T08:52:40.900" v="23203" actId="1076"/>
          <ac:picMkLst>
            <pc:docMk/>
            <pc:sldMk cId="2933776743" sldId="393"/>
            <ac:picMk id="6" creationId="{3FDEE6C6-3629-2E01-1E63-387043603797}"/>
          </ac:picMkLst>
        </pc:picChg>
      </pc:sldChg>
      <pc:sldChg chg="modSp add mod">
        <pc:chgData name="Solal Pirelli" userId="584f3c02d4d36311" providerId="LiveId" clId="{221C8E22-BF72-428E-B96E-8261F1346FAB}" dt="2025-11-14T16:40:16.669" v="21940" actId="20577"/>
        <pc:sldMkLst>
          <pc:docMk/>
          <pc:sldMk cId="3653730013" sldId="394"/>
        </pc:sldMkLst>
        <pc:spChg chg="mod">
          <ac:chgData name="Solal Pirelli" userId="584f3c02d4d36311" providerId="LiveId" clId="{221C8E22-BF72-428E-B96E-8261F1346FAB}" dt="2025-11-14T16:40:11.843" v="21937" actId="6549"/>
          <ac:spMkLst>
            <pc:docMk/>
            <pc:sldMk cId="3653730013" sldId="394"/>
            <ac:spMk id="2" creationId="{352EFC5D-D772-D3E1-AE05-AE2C8C9D9BDF}"/>
          </ac:spMkLst>
        </pc:spChg>
        <pc:spChg chg="mod">
          <ac:chgData name="Solal Pirelli" userId="584f3c02d4d36311" providerId="LiveId" clId="{221C8E22-BF72-428E-B96E-8261F1346FAB}" dt="2025-11-14T16:40:16.669" v="21940" actId="20577"/>
          <ac:spMkLst>
            <pc:docMk/>
            <pc:sldMk cId="3653730013" sldId="394"/>
            <ac:spMk id="3" creationId="{61850A24-B263-3B12-F06E-094782D426EC}"/>
          </ac:spMkLst>
        </pc:spChg>
      </pc:sldChg>
      <pc:sldChg chg="modSp add mod">
        <pc:chgData name="Solal Pirelli" userId="584f3c02d4d36311" providerId="LiveId" clId="{221C8E22-BF72-428E-B96E-8261F1346FAB}" dt="2025-11-14T16:42:00.531" v="22175" actId="27636"/>
        <pc:sldMkLst>
          <pc:docMk/>
          <pc:sldMk cId="2736526002" sldId="395"/>
        </pc:sldMkLst>
        <pc:spChg chg="mod">
          <ac:chgData name="Solal Pirelli" userId="584f3c02d4d36311" providerId="LiveId" clId="{221C8E22-BF72-428E-B96E-8261F1346FAB}" dt="2025-11-14T16:40:23.746" v="21961" actId="20577"/>
          <ac:spMkLst>
            <pc:docMk/>
            <pc:sldMk cId="2736526002" sldId="395"/>
            <ac:spMk id="2" creationId="{0524BC42-83CE-DEC2-FD70-F2B7F7FE7DBD}"/>
          </ac:spMkLst>
        </pc:spChg>
        <pc:spChg chg="mod">
          <ac:chgData name="Solal Pirelli" userId="584f3c02d4d36311" providerId="LiveId" clId="{221C8E22-BF72-428E-B96E-8261F1346FAB}" dt="2025-11-14T16:42:00.531" v="22175" actId="27636"/>
          <ac:spMkLst>
            <pc:docMk/>
            <pc:sldMk cId="2736526002" sldId="395"/>
            <ac:spMk id="3" creationId="{068A6CD2-FB65-9A9F-A04A-882C461A5514}"/>
          </ac:spMkLst>
        </pc:spChg>
      </pc:sldChg>
      <pc:sldChg chg="modSp new mod">
        <pc:chgData name="Solal Pirelli" userId="584f3c02d4d36311" providerId="LiveId" clId="{221C8E22-BF72-428E-B96E-8261F1346FAB}" dt="2025-11-14T16:42:48.247" v="22241" actId="20577"/>
        <pc:sldMkLst>
          <pc:docMk/>
          <pc:sldMk cId="3682031807" sldId="396"/>
        </pc:sldMkLst>
        <pc:spChg chg="mod">
          <ac:chgData name="Solal Pirelli" userId="584f3c02d4d36311" providerId="LiveId" clId="{221C8E22-BF72-428E-B96E-8261F1346FAB}" dt="2025-11-14T16:42:48.247" v="22241" actId="20577"/>
          <ac:spMkLst>
            <pc:docMk/>
            <pc:sldMk cId="3682031807" sldId="396"/>
            <ac:spMk id="2" creationId="{72E3C675-0BCB-EA18-557E-4F2962B01396}"/>
          </ac:spMkLst>
        </pc:spChg>
      </pc:sldChg>
      <pc:sldChg chg="addSp delSp modSp new mod">
        <pc:chgData name="Solal Pirelli" userId="584f3c02d4d36311" providerId="LiveId" clId="{221C8E22-BF72-428E-B96E-8261F1346FAB}" dt="2025-11-14T16:43:04.763" v="22300" actId="20577"/>
        <pc:sldMkLst>
          <pc:docMk/>
          <pc:sldMk cId="3628853271" sldId="397"/>
        </pc:sldMkLst>
        <pc:spChg chg="mod">
          <ac:chgData name="Solal Pirelli" userId="584f3c02d4d36311" providerId="LiveId" clId="{221C8E22-BF72-428E-B96E-8261F1346FAB}" dt="2025-11-14T11:30:19.952" v="13239" actId="20577"/>
          <ac:spMkLst>
            <pc:docMk/>
            <pc:sldMk cId="3628853271" sldId="397"/>
            <ac:spMk id="2" creationId="{29CD823E-DE52-27CE-0315-BCEF70928843}"/>
          </ac:spMkLst>
        </pc:spChg>
        <pc:spChg chg="add del mod">
          <ac:chgData name="Solal Pirelli" userId="584f3c02d4d36311" providerId="LiveId" clId="{221C8E22-BF72-428E-B96E-8261F1346FAB}" dt="2025-11-14T16:43:04.763" v="22300" actId="20577"/>
          <ac:spMkLst>
            <pc:docMk/>
            <pc:sldMk cId="3628853271" sldId="397"/>
            <ac:spMk id="3" creationId="{0A72F3CE-0753-411B-A3C9-518ADCEFFE25}"/>
          </ac:spMkLst>
        </pc:spChg>
      </pc:sldChg>
      <pc:sldChg chg="addSp delSp modSp new mod">
        <pc:chgData name="Solal Pirelli" userId="584f3c02d4d36311" providerId="LiveId" clId="{221C8E22-BF72-428E-B96E-8261F1346FAB}" dt="2025-11-14T16:43:24.936" v="22385" actId="6549"/>
        <pc:sldMkLst>
          <pc:docMk/>
          <pc:sldMk cId="198839871" sldId="398"/>
        </pc:sldMkLst>
        <pc:spChg chg="mod">
          <ac:chgData name="Solal Pirelli" userId="584f3c02d4d36311" providerId="LiveId" clId="{221C8E22-BF72-428E-B96E-8261F1346FAB}" dt="2025-11-14T11:34:33.168" v="13354" actId="20577"/>
          <ac:spMkLst>
            <pc:docMk/>
            <pc:sldMk cId="198839871" sldId="398"/>
            <ac:spMk id="2" creationId="{499427DD-E2BA-EF77-9B71-2994E8F64913}"/>
          </ac:spMkLst>
        </pc:spChg>
        <pc:spChg chg="add del mod">
          <ac:chgData name="Solal Pirelli" userId="584f3c02d4d36311" providerId="LiveId" clId="{221C8E22-BF72-428E-B96E-8261F1346FAB}" dt="2025-11-14T16:43:24.936" v="22385" actId="6549"/>
          <ac:spMkLst>
            <pc:docMk/>
            <pc:sldMk cId="198839871" sldId="398"/>
            <ac:spMk id="3" creationId="{10943749-4340-69DA-3343-58E1B3F44E88}"/>
          </ac:spMkLst>
        </pc:spChg>
        <pc:spChg chg="mod">
          <ac:chgData name="Solal Pirelli" userId="584f3c02d4d36311" providerId="LiveId" clId="{221C8E22-BF72-428E-B96E-8261F1346FAB}" dt="2025-11-14T11:35:33.301" v="13434"/>
          <ac:spMkLst>
            <pc:docMk/>
            <pc:sldMk cId="198839871" sldId="398"/>
            <ac:spMk id="5" creationId="{BA30AD91-B9D6-BF53-06B3-4EA89606148C}"/>
          </ac:spMkLst>
        </pc:spChg>
        <pc:picChg chg="add mod">
          <ac:chgData name="Solal Pirelli" userId="584f3c02d4d36311" providerId="LiveId" clId="{221C8E22-BF72-428E-B96E-8261F1346FAB}" dt="2025-11-14T11:35:51.748" v="13437" actId="1076"/>
          <ac:picMkLst>
            <pc:docMk/>
            <pc:sldMk cId="198839871" sldId="398"/>
            <ac:picMk id="9" creationId="{CAD131EE-298B-DD4B-0E22-F5E95C57260C}"/>
          </ac:picMkLst>
        </pc:picChg>
      </pc:sldChg>
      <pc:sldChg chg="addSp delSp modSp new mod modAnim">
        <pc:chgData name="Solal Pirelli" userId="584f3c02d4d36311" providerId="LiveId" clId="{221C8E22-BF72-428E-B96E-8261F1346FAB}" dt="2025-11-14T16:43:43.573" v="22473" actId="20577"/>
        <pc:sldMkLst>
          <pc:docMk/>
          <pc:sldMk cId="2100221420" sldId="399"/>
        </pc:sldMkLst>
        <pc:spChg chg="mod">
          <ac:chgData name="Solal Pirelli" userId="584f3c02d4d36311" providerId="LiveId" clId="{221C8E22-BF72-428E-B96E-8261F1346FAB}" dt="2025-11-14T16:43:43.573" v="22473" actId="20577"/>
          <ac:spMkLst>
            <pc:docMk/>
            <pc:sldMk cId="2100221420" sldId="399"/>
            <ac:spMk id="2" creationId="{6C35F582-91DB-BCE2-61D4-21A576F2A2E9}"/>
          </ac:spMkLst>
        </pc:spChg>
        <pc:spChg chg="mod">
          <ac:chgData name="Solal Pirelli" userId="584f3c02d4d36311" providerId="LiveId" clId="{221C8E22-BF72-428E-B96E-8261F1346FAB}" dt="2025-11-14T11:39:59.150" v="13460"/>
          <ac:spMkLst>
            <pc:docMk/>
            <pc:sldMk cId="2100221420" sldId="399"/>
            <ac:spMk id="5" creationId="{4AA24EB9-8427-6F2A-D3FF-8CD3E0E0A0EB}"/>
          </ac:spMkLst>
        </pc:spChg>
        <pc:picChg chg="add mod">
          <ac:chgData name="Solal Pirelli" userId="584f3c02d4d36311" providerId="LiveId" clId="{221C8E22-BF72-428E-B96E-8261F1346FAB}" dt="2025-11-14T11:39:54.975" v="13459" actId="1076"/>
          <ac:picMkLst>
            <pc:docMk/>
            <pc:sldMk cId="2100221420" sldId="399"/>
            <ac:picMk id="9" creationId="{FEE3E34C-332E-E966-4739-D390794081AA}"/>
          </ac:picMkLst>
        </pc:picChg>
        <pc:picChg chg="add ord">
          <ac:chgData name="Solal Pirelli" userId="584f3c02d4d36311" providerId="LiveId" clId="{221C8E22-BF72-428E-B96E-8261F1346FAB}" dt="2025-11-14T15:02:20.176" v="14583" actId="167"/>
          <ac:picMkLst>
            <pc:docMk/>
            <pc:sldMk cId="2100221420" sldId="399"/>
            <ac:picMk id="11" creationId="{A1ECC8EC-A717-BF33-ECAE-A65C25E76295}"/>
          </ac:picMkLst>
        </pc:picChg>
      </pc:sldChg>
      <pc:sldChg chg="delSp modSp new mod modAnim">
        <pc:chgData name="Solal Pirelli" userId="584f3c02d4d36311" providerId="LiveId" clId="{221C8E22-BF72-428E-B96E-8261F1346FAB}" dt="2025-11-14T16:43:41.200" v="22471" actId="20577"/>
        <pc:sldMkLst>
          <pc:docMk/>
          <pc:sldMk cId="1250029303" sldId="400"/>
        </pc:sldMkLst>
        <pc:spChg chg="mod">
          <ac:chgData name="Solal Pirelli" userId="584f3c02d4d36311" providerId="LiveId" clId="{221C8E22-BF72-428E-B96E-8261F1346FAB}" dt="2025-11-14T16:43:27.757" v="22387" actId="20577"/>
          <ac:spMkLst>
            <pc:docMk/>
            <pc:sldMk cId="1250029303" sldId="400"/>
            <ac:spMk id="2" creationId="{560F4340-8AD6-3818-3DE1-B61D80F0EFA9}"/>
          </ac:spMkLst>
        </pc:spChg>
        <pc:spChg chg="mod">
          <ac:chgData name="Solal Pirelli" userId="584f3c02d4d36311" providerId="LiveId" clId="{221C8E22-BF72-428E-B96E-8261F1346FAB}" dt="2025-11-14T16:43:41.200" v="22471" actId="20577"/>
          <ac:spMkLst>
            <pc:docMk/>
            <pc:sldMk cId="1250029303" sldId="400"/>
            <ac:spMk id="3" creationId="{C2341805-B8F7-8699-A28F-77A6BB99F003}"/>
          </ac:spMkLst>
        </pc:spChg>
      </pc:sldChg>
      <pc:sldChg chg="delSp modSp new mod modAnim">
        <pc:chgData name="Solal Pirelli" userId="584f3c02d4d36311" providerId="LiveId" clId="{221C8E22-BF72-428E-B96E-8261F1346FAB}" dt="2025-11-14T16:46:07.901" v="22598" actId="6549"/>
        <pc:sldMkLst>
          <pc:docMk/>
          <pc:sldMk cId="3630101145" sldId="401"/>
        </pc:sldMkLst>
        <pc:spChg chg="mod">
          <ac:chgData name="Solal Pirelli" userId="584f3c02d4d36311" providerId="LiveId" clId="{221C8E22-BF72-428E-B96E-8261F1346FAB}" dt="2025-11-14T16:43:46.729" v="22484" actId="20577"/>
          <ac:spMkLst>
            <pc:docMk/>
            <pc:sldMk cId="3630101145" sldId="401"/>
            <ac:spMk id="2" creationId="{399CF794-AB93-0B77-D055-EF1490CA0052}"/>
          </ac:spMkLst>
        </pc:spChg>
        <pc:spChg chg="mod">
          <ac:chgData name="Solal Pirelli" userId="584f3c02d4d36311" providerId="LiveId" clId="{221C8E22-BF72-428E-B96E-8261F1346FAB}" dt="2025-11-14T16:46:07.901" v="22598" actId="6549"/>
          <ac:spMkLst>
            <pc:docMk/>
            <pc:sldMk cId="3630101145" sldId="401"/>
            <ac:spMk id="3" creationId="{A9644A3D-53C5-B11B-115D-932E11237634}"/>
          </ac:spMkLst>
        </pc:spChg>
      </pc:sldChg>
      <pc:sldChg chg="addSp delSp modSp new mod">
        <pc:chgData name="Solal Pirelli" userId="584f3c02d4d36311" providerId="LiveId" clId="{221C8E22-BF72-428E-B96E-8261F1346FAB}" dt="2025-11-14T16:46:29.453" v="22670" actId="20577"/>
        <pc:sldMkLst>
          <pc:docMk/>
          <pc:sldMk cId="1469587724" sldId="402"/>
        </pc:sldMkLst>
        <pc:spChg chg="mod">
          <ac:chgData name="Solal Pirelli" userId="584f3c02d4d36311" providerId="LiveId" clId="{221C8E22-BF72-428E-B96E-8261F1346FAB}" dt="2025-11-14T16:46:19.464" v="22630" actId="20577"/>
          <ac:spMkLst>
            <pc:docMk/>
            <pc:sldMk cId="1469587724" sldId="402"/>
            <ac:spMk id="2" creationId="{435FAD81-3634-08DB-B885-B04A2813CF9E}"/>
          </ac:spMkLst>
        </pc:spChg>
        <pc:spChg chg="mod">
          <ac:chgData name="Solal Pirelli" userId="584f3c02d4d36311" providerId="LiveId" clId="{221C8E22-BF72-428E-B96E-8261F1346FAB}" dt="2025-11-14T12:39:23.794" v="13759"/>
          <ac:spMkLst>
            <pc:docMk/>
            <pc:sldMk cId="1469587724" sldId="402"/>
            <ac:spMk id="10" creationId="{0DE84A60-7565-DD73-1918-700ED51A9D7D}"/>
          </ac:spMkLst>
        </pc:spChg>
        <pc:spChg chg="mod">
          <ac:chgData name="Solal Pirelli" userId="584f3c02d4d36311" providerId="LiveId" clId="{221C8E22-BF72-428E-B96E-8261F1346FAB}" dt="2025-11-14T12:39:23.794" v="13759"/>
          <ac:spMkLst>
            <pc:docMk/>
            <pc:sldMk cId="1469587724" sldId="402"/>
            <ac:spMk id="12" creationId="{C4C17A04-2F6B-6B9C-0BBE-1962E7CE459A}"/>
          </ac:spMkLst>
        </pc:spChg>
        <pc:spChg chg="mod">
          <ac:chgData name="Solal Pirelli" userId="584f3c02d4d36311" providerId="LiveId" clId="{221C8E22-BF72-428E-B96E-8261F1346FAB}" dt="2025-11-14T12:39:23.794" v="13759"/>
          <ac:spMkLst>
            <pc:docMk/>
            <pc:sldMk cId="1469587724" sldId="402"/>
            <ac:spMk id="14" creationId="{BF3F49FE-D2AF-BDC6-498C-BB55F4A9156F}"/>
          </ac:spMkLst>
        </pc:spChg>
        <pc:spChg chg="add mod">
          <ac:chgData name="Solal Pirelli" userId="584f3c02d4d36311" providerId="LiveId" clId="{221C8E22-BF72-428E-B96E-8261F1346FAB}" dt="2025-11-14T12:42:39.853" v="13787" actId="1076"/>
          <ac:spMkLst>
            <pc:docMk/>
            <pc:sldMk cId="1469587724" sldId="402"/>
            <ac:spMk id="26" creationId="{849544EA-A7FD-254C-BA77-E36D199C0168}"/>
          </ac:spMkLst>
        </pc:spChg>
        <pc:spChg chg="add mod">
          <ac:chgData name="Solal Pirelli" userId="584f3c02d4d36311" providerId="LiveId" clId="{221C8E22-BF72-428E-B96E-8261F1346FAB}" dt="2025-11-14T16:46:23.500" v="22641" actId="20577"/>
          <ac:spMkLst>
            <pc:docMk/>
            <pc:sldMk cId="1469587724" sldId="402"/>
            <ac:spMk id="27" creationId="{FEE6E190-31F4-DF83-FBC7-4E882835F8F0}"/>
          </ac:spMkLst>
        </pc:spChg>
        <pc:spChg chg="add mod">
          <ac:chgData name="Solal Pirelli" userId="584f3c02d4d36311" providerId="LiveId" clId="{221C8E22-BF72-428E-B96E-8261F1346FAB}" dt="2025-11-14T16:46:25.933" v="22654" actId="20577"/>
          <ac:spMkLst>
            <pc:docMk/>
            <pc:sldMk cId="1469587724" sldId="402"/>
            <ac:spMk id="28" creationId="{9635C571-ABA7-9AD0-0355-364D582D23A6}"/>
          </ac:spMkLst>
        </pc:spChg>
        <pc:spChg chg="add mod">
          <ac:chgData name="Solal Pirelli" userId="584f3c02d4d36311" providerId="LiveId" clId="{221C8E22-BF72-428E-B96E-8261F1346FAB}" dt="2025-11-14T16:46:29.453" v="22670" actId="20577"/>
          <ac:spMkLst>
            <pc:docMk/>
            <pc:sldMk cId="1469587724" sldId="402"/>
            <ac:spMk id="29" creationId="{33B700F3-9509-F860-CFA0-ED978AAE3CD3}"/>
          </ac:spMkLst>
        </pc:spChg>
        <pc:grpChg chg="add mod">
          <ac:chgData name="Solal Pirelli" userId="584f3c02d4d36311" providerId="LiveId" clId="{221C8E22-BF72-428E-B96E-8261F1346FAB}" dt="2025-11-14T12:42:00.803" v="13768" actId="1076"/>
          <ac:grpSpMkLst>
            <pc:docMk/>
            <pc:sldMk cId="1469587724" sldId="402"/>
            <ac:grpSpMk id="6" creationId="{37EF3D99-2C5E-0B25-4C4C-301C2819EFD9}"/>
          </ac:grpSpMkLst>
        </pc:grpChg>
        <pc:grpChg chg="mod">
          <ac:chgData name="Solal Pirelli" userId="584f3c02d4d36311" providerId="LiveId" clId="{221C8E22-BF72-428E-B96E-8261F1346FAB}" dt="2025-11-14T12:39:23.794" v="13759"/>
          <ac:grpSpMkLst>
            <pc:docMk/>
            <pc:sldMk cId="1469587724" sldId="402"/>
            <ac:grpSpMk id="7" creationId="{B1059E4B-5167-8FCB-C26F-B1D11A3E735B}"/>
          </ac:grpSpMkLst>
        </pc:grpChg>
        <pc:grpChg chg="mod">
          <ac:chgData name="Solal Pirelli" userId="584f3c02d4d36311" providerId="LiveId" clId="{221C8E22-BF72-428E-B96E-8261F1346FAB}" dt="2025-11-14T12:39:23.794" v="13759"/>
          <ac:grpSpMkLst>
            <pc:docMk/>
            <pc:sldMk cId="1469587724" sldId="402"/>
            <ac:grpSpMk id="8" creationId="{8100EBE9-C01C-6C36-7C78-CFFFDC87A3FB}"/>
          </ac:grpSpMkLst>
        </pc:grpChg>
        <pc:grpChg chg="mod">
          <ac:chgData name="Solal Pirelli" userId="584f3c02d4d36311" providerId="LiveId" clId="{221C8E22-BF72-428E-B96E-8261F1346FAB}" dt="2025-11-14T12:39:23.794" v="13759"/>
          <ac:grpSpMkLst>
            <pc:docMk/>
            <pc:sldMk cId="1469587724" sldId="402"/>
            <ac:grpSpMk id="9" creationId="{8D544963-76B6-DF88-73BF-ABE04F8FBD25}"/>
          </ac:grpSpMkLst>
        </pc:grpChg>
        <pc:picChg chg="mod">
          <ac:chgData name="Solal Pirelli" userId="584f3c02d4d36311" providerId="LiveId" clId="{221C8E22-BF72-428E-B96E-8261F1346FAB}" dt="2025-11-14T12:39:23.794" v="13759"/>
          <ac:picMkLst>
            <pc:docMk/>
            <pc:sldMk cId="1469587724" sldId="402"/>
            <ac:picMk id="11" creationId="{817B68BC-6B3C-60EC-5C13-821F94A2A95F}"/>
          </ac:picMkLst>
        </pc:picChg>
        <pc:picChg chg="mod">
          <ac:chgData name="Solal Pirelli" userId="584f3c02d4d36311" providerId="LiveId" clId="{221C8E22-BF72-428E-B96E-8261F1346FAB}" dt="2025-11-14T12:39:23.794" v="13759"/>
          <ac:picMkLst>
            <pc:docMk/>
            <pc:sldMk cId="1469587724" sldId="402"/>
            <ac:picMk id="13" creationId="{3D56876B-EB6E-C19D-A78C-7685158946F5}"/>
          </ac:picMkLst>
        </pc:picChg>
        <pc:picChg chg="mod">
          <ac:chgData name="Solal Pirelli" userId="584f3c02d4d36311" providerId="LiveId" clId="{221C8E22-BF72-428E-B96E-8261F1346FAB}" dt="2025-11-14T12:39:23.794" v="13759"/>
          <ac:picMkLst>
            <pc:docMk/>
            <pc:sldMk cId="1469587724" sldId="402"/>
            <ac:picMk id="15" creationId="{ED572A8F-6BEA-4DCA-F72E-0002106A0983}"/>
          </ac:picMkLst>
        </pc:picChg>
        <pc:picChg chg="add mod">
          <ac:chgData name="Solal Pirelli" userId="584f3c02d4d36311" providerId="LiveId" clId="{221C8E22-BF72-428E-B96E-8261F1346FAB}" dt="2025-11-14T12:43:15.793" v="13834" actId="1076"/>
          <ac:picMkLst>
            <pc:docMk/>
            <pc:sldMk cId="1469587724" sldId="402"/>
            <ac:picMk id="17" creationId="{4932AD8F-1DE8-FB67-7E42-7BA56BD20256}"/>
          </ac:picMkLst>
        </pc:picChg>
        <pc:picChg chg="add mod">
          <ac:chgData name="Solal Pirelli" userId="584f3c02d4d36311" providerId="LiveId" clId="{221C8E22-BF72-428E-B96E-8261F1346FAB}" dt="2025-11-14T12:42:54.687" v="13807" actId="1076"/>
          <ac:picMkLst>
            <pc:docMk/>
            <pc:sldMk cId="1469587724" sldId="402"/>
            <ac:picMk id="19" creationId="{FC522FDB-CE14-8D87-7A04-2F5030F430E7}"/>
          </ac:picMkLst>
        </pc:picChg>
        <pc:picChg chg="add mod">
          <ac:chgData name="Solal Pirelli" userId="584f3c02d4d36311" providerId="LiveId" clId="{221C8E22-BF72-428E-B96E-8261F1346FAB}" dt="2025-11-14T12:43:00.548" v="13810" actId="1076"/>
          <ac:picMkLst>
            <pc:docMk/>
            <pc:sldMk cId="1469587724" sldId="402"/>
            <ac:picMk id="21" creationId="{75FDA6B6-8556-811B-454D-0FAD88996F07}"/>
          </ac:picMkLst>
        </pc:picChg>
        <pc:picChg chg="add mod">
          <ac:chgData name="Solal Pirelli" userId="584f3c02d4d36311" providerId="LiveId" clId="{221C8E22-BF72-428E-B96E-8261F1346FAB}" dt="2025-11-14T12:42:56.279" v="13808" actId="1076"/>
          <ac:picMkLst>
            <pc:docMk/>
            <pc:sldMk cId="1469587724" sldId="402"/>
            <ac:picMk id="23" creationId="{1770F505-EA8E-2586-A175-2BF3234498F4}"/>
          </ac:picMkLst>
        </pc:picChg>
        <pc:picChg chg="add mod">
          <ac:chgData name="Solal Pirelli" userId="584f3c02d4d36311" providerId="LiveId" clId="{221C8E22-BF72-428E-B96E-8261F1346FAB}" dt="2025-11-14T12:43:01.488" v="13811" actId="1076"/>
          <ac:picMkLst>
            <pc:docMk/>
            <pc:sldMk cId="1469587724" sldId="402"/>
            <ac:picMk id="25" creationId="{A40584D2-A12E-7A3A-D897-4324327FFB5C}"/>
          </ac:picMkLst>
        </pc:picChg>
        <pc:cxnChg chg="add mod">
          <ac:chgData name="Solal Pirelli" userId="584f3c02d4d36311" providerId="LiveId" clId="{221C8E22-BF72-428E-B96E-8261F1346FAB}" dt="2025-11-14T12:43:34.840" v="13837" actId="1582"/>
          <ac:cxnSpMkLst>
            <pc:docMk/>
            <pc:sldMk cId="1469587724" sldId="402"/>
            <ac:cxnSpMk id="31" creationId="{8EC01CDA-5BFE-0FDB-68B5-7C6BA7B1C743}"/>
          </ac:cxnSpMkLst>
        </pc:cxnChg>
        <pc:cxnChg chg="add mod">
          <ac:chgData name="Solal Pirelli" userId="584f3c02d4d36311" providerId="LiveId" clId="{221C8E22-BF72-428E-B96E-8261F1346FAB}" dt="2025-11-14T12:43:41.287" v="13841" actId="14100"/>
          <ac:cxnSpMkLst>
            <pc:docMk/>
            <pc:sldMk cId="1469587724" sldId="402"/>
            <ac:cxnSpMk id="32" creationId="{3D876EAD-D472-CA64-E4D6-1CEEBD01EEF9}"/>
          </ac:cxnSpMkLst>
        </pc:cxnChg>
        <pc:cxnChg chg="add mod">
          <ac:chgData name="Solal Pirelli" userId="584f3c02d4d36311" providerId="LiveId" clId="{221C8E22-BF72-428E-B96E-8261F1346FAB}" dt="2025-11-14T12:43:44.668" v="13843" actId="14100"/>
          <ac:cxnSpMkLst>
            <pc:docMk/>
            <pc:sldMk cId="1469587724" sldId="402"/>
            <ac:cxnSpMk id="35" creationId="{1547F1CC-5816-45A8-D3A6-AB860FA7C98F}"/>
          </ac:cxnSpMkLst>
        </pc:cxnChg>
      </pc:sldChg>
      <pc:sldChg chg="addSp modSp new mod addAnim delAnim modAnim">
        <pc:chgData name="Solal Pirelli" userId="584f3c02d4d36311" providerId="LiveId" clId="{221C8E22-BF72-428E-B96E-8261F1346FAB}" dt="2025-11-14T12:51:54.334" v="13965"/>
        <pc:sldMkLst>
          <pc:docMk/>
          <pc:sldMk cId="3891366801" sldId="403"/>
        </pc:sldMkLst>
        <pc:spChg chg="mod">
          <ac:chgData name="Solal Pirelli" userId="584f3c02d4d36311" providerId="LiveId" clId="{221C8E22-BF72-428E-B96E-8261F1346FAB}" dt="2025-11-14T12:51:06.230" v="13957"/>
          <ac:spMkLst>
            <pc:docMk/>
            <pc:sldMk cId="3891366801" sldId="403"/>
            <ac:spMk id="3" creationId="{F4F93AC9-C37C-F618-1264-371A4414CC66}"/>
          </ac:spMkLst>
        </pc:spChg>
        <pc:picChg chg="add mod">
          <ac:chgData name="Solal Pirelli" userId="584f3c02d4d36311" providerId="LiveId" clId="{221C8E22-BF72-428E-B96E-8261F1346FAB}" dt="2025-11-14T12:50:58.201" v="13956" actId="1076"/>
          <ac:picMkLst>
            <pc:docMk/>
            <pc:sldMk cId="3891366801" sldId="403"/>
            <ac:picMk id="5" creationId="{2551DBD9-2AF0-F0E4-1ACE-E1BD6D953BE8}"/>
          </ac:picMkLst>
        </pc:picChg>
        <pc:picChg chg="add mod">
          <ac:chgData name="Solal Pirelli" userId="584f3c02d4d36311" providerId="LiveId" clId="{221C8E22-BF72-428E-B96E-8261F1346FAB}" dt="2025-11-14T12:51:21.250" v="13960" actId="1440"/>
          <ac:picMkLst>
            <pc:docMk/>
            <pc:sldMk cId="3891366801" sldId="403"/>
            <ac:picMk id="7" creationId="{E8B80066-BFD1-72C6-0011-FED9713DEDBA}"/>
          </ac:picMkLst>
        </pc:picChg>
        <pc:inkChg chg="add">
          <ac:chgData name="Solal Pirelli" userId="584f3c02d4d36311" providerId="LiveId" clId="{221C8E22-BF72-428E-B96E-8261F1346FAB}" dt="2025-11-14T12:51:37.689" v="13962" actId="9405"/>
          <ac:inkMkLst>
            <pc:docMk/>
            <pc:sldMk cId="3891366801" sldId="403"/>
            <ac:inkMk id="8" creationId="{E623942A-7C59-A6BB-88D9-48A065CA6888}"/>
          </ac:inkMkLst>
        </pc:inkChg>
        <pc:inkChg chg="add">
          <ac:chgData name="Solal Pirelli" userId="584f3c02d4d36311" providerId="LiveId" clId="{221C8E22-BF72-428E-B96E-8261F1346FAB}" dt="2025-11-14T12:51:39.889" v="13963" actId="9405"/>
          <ac:inkMkLst>
            <pc:docMk/>
            <pc:sldMk cId="3891366801" sldId="403"/>
            <ac:inkMk id="9" creationId="{9D6ABE59-A82F-4D34-76DC-6E18F91C644F}"/>
          </ac:inkMkLst>
        </pc:inkChg>
      </pc:sldChg>
      <pc:sldChg chg="addSp modSp new mod modAnim">
        <pc:chgData name="Solal Pirelli" userId="584f3c02d4d36311" providerId="LiveId" clId="{221C8E22-BF72-428E-B96E-8261F1346FAB}" dt="2025-11-14T12:54:00.210" v="13986"/>
        <pc:sldMkLst>
          <pc:docMk/>
          <pc:sldMk cId="3308647628" sldId="404"/>
        </pc:sldMkLst>
        <pc:spChg chg="mod">
          <ac:chgData name="Solal Pirelli" userId="584f3c02d4d36311" providerId="LiveId" clId="{221C8E22-BF72-428E-B96E-8261F1346FAB}" dt="2025-11-14T12:54:00.210" v="13986"/>
          <ac:spMkLst>
            <pc:docMk/>
            <pc:sldMk cId="3308647628" sldId="404"/>
            <ac:spMk id="3" creationId="{0E601C1B-6900-FAE8-5ECC-4F9383142B70}"/>
          </ac:spMkLst>
        </pc:spChg>
        <pc:spChg chg="add mod">
          <ac:chgData name="Solal Pirelli" userId="584f3c02d4d36311" providerId="LiveId" clId="{221C8E22-BF72-428E-B96E-8261F1346FAB}" dt="2025-11-14T12:53:11.986" v="13975" actId="1076"/>
          <ac:spMkLst>
            <pc:docMk/>
            <pc:sldMk cId="3308647628" sldId="404"/>
            <ac:spMk id="6" creationId="{328DD38E-CFD6-89C2-AEC1-5E16F46D8AB5}"/>
          </ac:spMkLst>
        </pc:spChg>
        <pc:picChg chg="add mod">
          <ac:chgData name="Solal Pirelli" userId="584f3c02d4d36311" providerId="LiveId" clId="{221C8E22-BF72-428E-B96E-8261F1346FAB}" dt="2025-11-14T12:52:52.733" v="13969" actId="1076"/>
          <ac:picMkLst>
            <pc:docMk/>
            <pc:sldMk cId="3308647628" sldId="404"/>
            <ac:picMk id="5" creationId="{170FD3E2-0AE1-F621-3BB2-FE7795F677EB}"/>
          </ac:picMkLst>
        </pc:picChg>
        <pc:picChg chg="add mod">
          <ac:chgData name="Solal Pirelli" userId="584f3c02d4d36311" providerId="LiveId" clId="{221C8E22-BF72-428E-B96E-8261F1346FAB}" dt="2025-11-14T12:53:51.795" v="13979" actId="1440"/>
          <ac:picMkLst>
            <pc:docMk/>
            <pc:sldMk cId="3308647628" sldId="404"/>
            <ac:picMk id="8" creationId="{DF08DA31-A590-1EEC-E393-29F2F29029C4}"/>
          </ac:picMkLst>
        </pc:picChg>
      </pc:sldChg>
      <pc:sldChg chg="addSp modSp new mod modAnim">
        <pc:chgData name="Solal Pirelli" userId="584f3c02d4d36311" providerId="LiveId" clId="{221C8E22-BF72-428E-B96E-8261F1346FAB}" dt="2025-11-14T12:57:07.019" v="14003"/>
        <pc:sldMkLst>
          <pc:docMk/>
          <pc:sldMk cId="2523492623" sldId="405"/>
        </pc:sldMkLst>
        <pc:spChg chg="mod">
          <ac:chgData name="Solal Pirelli" userId="584f3c02d4d36311" providerId="LiveId" clId="{221C8E22-BF72-428E-B96E-8261F1346FAB}" dt="2025-11-14T12:56:07.049" v="13991"/>
          <ac:spMkLst>
            <pc:docMk/>
            <pc:sldMk cId="2523492623" sldId="405"/>
            <ac:spMk id="3" creationId="{93FDBAB9-0EEF-6D71-D04E-174013E5EF4E}"/>
          </ac:spMkLst>
        </pc:spChg>
        <pc:picChg chg="add mod">
          <ac:chgData name="Solal Pirelli" userId="584f3c02d4d36311" providerId="LiveId" clId="{221C8E22-BF72-428E-B96E-8261F1346FAB}" dt="2025-11-14T12:56:02.880" v="13990" actId="1076"/>
          <ac:picMkLst>
            <pc:docMk/>
            <pc:sldMk cId="2523492623" sldId="405"/>
            <ac:picMk id="5" creationId="{268435AC-B1FA-1106-2791-BA14D28F8E45}"/>
          </ac:picMkLst>
        </pc:picChg>
        <pc:picChg chg="add mod">
          <ac:chgData name="Solal Pirelli" userId="584f3c02d4d36311" providerId="LiveId" clId="{221C8E22-BF72-428E-B96E-8261F1346FAB}" dt="2025-11-14T12:56:59.900" v="14002" actId="1076"/>
          <ac:picMkLst>
            <pc:docMk/>
            <pc:sldMk cId="2523492623" sldId="405"/>
            <ac:picMk id="7" creationId="{74C8E0D6-D114-CEEB-B3B2-F1BFC4F6ECEB}"/>
          </ac:picMkLst>
        </pc:picChg>
      </pc:sldChg>
      <pc:sldChg chg="delSp modSp new mod">
        <pc:chgData name="Solal Pirelli" userId="584f3c02d4d36311" providerId="LiveId" clId="{221C8E22-BF72-428E-B96E-8261F1346FAB}" dt="2025-11-14T16:46:41.084" v="22705" actId="20577"/>
        <pc:sldMkLst>
          <pc:docMk/>
          <pc:sldMk cId="1464722499" sldId="406"/>
        </pc:sldMkLst>
        <pc:spChg chg="mod">
          <ac:chgData name="Solal Pirelli" userId="584f3c02d4d36311" providerId="LiveId" clId="{221C8E22-BF72-428E-B96E-8261F1346FAB}" dt="2025-11-14T16:46:35.495" v="22688" actId="20577"/>
          <ac:spMkLst>
            <pc:docMk/>
            <pc:sldMk cId="1464722499" sldId="406"/>
            <ac:spMk id="2" creationId="{396CE7EB-9C30-C31D-A877-59B030DC85CF}"/>
          </ac:spMkLst>
        </pc:spChg>
        <pc:spChg chg="mod">
          <ac:chgData name="Solal Pirelli" userId="584f3c02d4d36311" providerId="LiveId" clId="{221C8E22-BF72-428E-B96E-8261F1346FAB}" dt="2025-11-14T16:46:41.084" v="22705" actId="20577"/>
          <ac:spMkLst>
            <pc:docMk/>
            <pc:sldMk cId="1464722499" sldId="406"/>
            <ac:spMk id="3" creationId="{592B34FD-B762-21CF-1455-5BD3B78ED28F}"/>
          </ac:spMkLst>
        </pc:spChg>
      </pc:sldChg>
      <pc:sldChg chg="addSp delSp modSp new mod">
        <pc:chgData name="Solal Pirelli" userId="584f3c02d4d36311" providerId="LiveId" clId="{221C8E22-BF72-428E-B96E-8261F1346FAB}" dt="2025-11-14T16:47:02.310" v="22736" actId="20577"/>
        <pc:sldMkLst>
          <pc:docMk/>
          <pc:sldMk cId="1052674003" sldId="407"/>
        </pc:sldMkLst>
        <pc:spChg chg="mod">
          <ac:chgData name="Solal Pirelli" userId="584f3c02d4d36311" providerId="LiveId" clId="{221C8E22-BF72-428E-B96E-8261F1346FAB}" dt="2025-11-14T16:47:02.310" v="22736" actId="20577"/>
          <ac:spMkLst>
            <pc:docMk/>
            <pc:sldMk cId="1052674003" sldId="407"/>
            <ac:spMk id="2" creationId="{72049AF0-479A-B7E3-2FC1-AA2435DB9E95}"/>
          </ac:spMkLst>
        </pc:spChg>
        <pc:picChg chg="add mod">
          <ac:chgData name="Solal Pirelli" userId="584f3c02d4d36311" providerId="LiveId" clId="{221C8E22-BF72-428E-B96E-8261F1346FAB}" dt="2025-11-14T13:18:27.272" v="14066" actId="1076"/>
          <ac:picMkLst>
            <pc:docMk/>
            <pc:sldMk cId="1052674003" sldId="407"/>
            <ac:picMk id="7" creationId="{010BCB00-F601-F537-1BD7-9B9D7276C385}"/>
          </ac:picMkLst>
        </pc:picChg>
      </pc:sldChg>
      <pc:sldChg chg="addSp delSp modSp add mod">
        <pc:chgData name="Solal Pirelli" userId="584f3c02d4d36311" providerId="LiveId" clId="{221C8E22-BF72-428E-B96E-8261F1346FAB}" dt="2025-11-14T16:47:12.832" v="22759" actId="478"/>
        <pc:sldMkLst>
          <pc:docMk/>
          <pc:sldMk cId="3202172134" sldId="408"/>
        </pc:sldMkLst>
        <pc:spChg chg="mod">
          <ac:chgData name="Solal Pirelli" userId="584f3c02d4d36311" providerId="LiveId" clId="{221C8E22-BF72-428E-B96E-8261F1346FAB}" dt="2025-11-14T16:47:06.876" v="22755" actId="20577"/>
          <ac:spMkLst>
            <pc:docMk/>
            <pc:sldMk cId="3202172134" sldId="408"/>
            <ac:spMk id="2" creationId="{D0F2C233-5610-43A9-923E-BBE087F258D4}"/>
          </ac:spMkLst>
        </pc:spChg>
        <pc:picChg chg="add mod">
          <ac:chgData name="Solal Pirelli" userId="584f3c02d4d36311" providerId="LiveId" clId="{221C8E22-BF72-428E-B96E-8261F1346FAB}" dt="2025-11-14T14:15:18.354" v="14087" actId="1076"/>
          <ac:picMkLst>
            <pc:docMk/>
            <pc:sldMk cId="3202172134" sldId="408"/>
            <ac:picMk id="5" creationId="{9D7665E8-120C-31B1-00C6-525B367ACB31}"/>
          </ac:picMkLst>
        </pc:picChg>
        <pc:cxnChg chg="mod">
          <ac:chgData name="Solal Pirelli" userId="584f3c02d4d36311" providerId="LiveId" clId="{221C8E22-BF72-428E-B96E-8261F1346FAB}" dt="2025-11-14T14:14:59.545" v="14083" actId="208"/>
          <ac:cxnSpMkLst>
            <pc:docMk/>
            <pc:sldMk cId="3202172134" sldId="408"/>
            <ac:cxnSpMk id="35" creationId="{07C7ECF1-D7F2-A217-CC69-4ED926A11801}"/>
          </ac:cxnSpMkLst>
        </pc:cxnChg>
      </pc:sldChg>
      <pc:sldChg chg="delSp modSp new mod">
        <pc:chgData name="Solal Pirelli" userId="584f3c02d4d36311" providerId="LiveId" clId="{221C8E22-BF72-428E-B96E-8261F1346FAB}" dt="2025-11-14T16:48:13.170" v="22867" actId="20577"/>
        <pc:sldMkLst>
          <pc:docMk/>
          <pc:sldMk cId="1160197217" sldId="409"/>
        </pc:sldMkLst>
        <pc:spChg chg="mod">
          <ac:chgData name="Solal Pirelli" userId="584f3c02d4d36311" providerId="LiveId" clId="{221C8E22-BF72-428E-B96E-8261F1346FAB}" dt="2025-11-14T16:47:42.996" v="22777" actId="20577"/>
          <ac:spMkLst>
            <pc:docMk/>
            <pc:sldMk cId="1160197217" sldId="409"/>
            <ac:spMk id="2" creationId="{5524E9D5-1B36-A4B1-9966-E144E03A1449}"/>
          </ac:spMkLst>
        </pc:spChg>
        <pc:spChg chg="mod">
          <ac:chgData name="Solal Pirelli" userId="584f3c02d4d36311" providerId="LiveId" clId="{221C8E22-BF72-428E-B96E-8261F1346FAB}" dt="2025-11-14T16:48:13.170" v="22867" actId="20577"/>
          <ac:spMkLst>
            <pc:docMk/>
            <pc:sldMk cId="1160197217" sldId="409"/>
            <ac:spMk id="3" creationId="{7AD38915-64CB-8297-7779-07B5F6EE0369}"/>
          </ac:spMkLst>
        </pc:spChg>
      </pc:sldChg>
      <pc:sldChg chg="addSp modSp new mod">
        <pc:chgData name="Solal Pirelli" userId="584f3c02d4d36311" providerId="LiveId" clId="{221C8E22-BF72-428E-B96E-8261F1346FAB}" dt="2025-11-14T14:17:51.220" v="14205" actId="14861"/>
        <pc:sldMkLst>
          <pc:docMk/>
          <pc:sldMk cId="1451972604" sldId="410"/>
        </pc:sldMkLst>
        <pc:spChg chg="mod">
          <ac:chgData name="Solal Pirelli" userId="584f3c02d4d36311" providerId="LiveId" clId="{221C8E22-BF72-428E-B96E-8261F1346FAB}" dt="2025-11-14T14:17:24.804" v="14201"/>
          <ac:spMkLst>
            <pc:docMk/>
            <pc:sldMk cId="1451972604" sldId="410"/>
            <ac:spMk id="3" creationId="{C20DCB07-FBCF-8B81-B213-7C18DA94D5C2}"/>
          </ac:spMkLst>
        </pc:spChg>
        <pc:spChg chg="add mod">
          <ac:chgData name="Solal Pirelli" userId="584f3c02d4d36311" providerId="LiveId" clId="{221C8E22-BF72-428E-B96E-8261F1346FAB}" dt="2025-11-14T14:17:51.220" v="14205" actId="14861"/>
          <ac:spMkLst>
            <pc:docMk/>
            <pc:sldMk cId="1451972604" sldId="410"/>
            <ac:spMk id="6" creationId="{F8E0C779-B7BC-9F64-7217-6DED6B876BB2}"/>
          </ac:spMkLst>
        </pc:spChg>
        <pc:picChg chg="add mod">
          <ac:chgData name="Solal Pirelli" userId="584f3c02d4d36311" providerId="LiveId" clId="{221C8E22-BF72-428E-B96E-8261F1346FAB}" dt="2025-11-14T14:17:18.730" v="14200" actId="1076"/>
          <ac:picMkLst>
            <pc:docMk/>
            <pc:sldMk cId="1451972604" sldId="410"/>
            <ac:picMk id="5" creationId="{F74E8609-B4AD-91D7-FA9A-E3314D1E3500}"/>
          </ac:picMkLst>
        </pc:picChg>
      </pc:sldChg>
      <pc:sldChg chg="addSp modSp new mod">
        <pc:chgData name="Solal Pirelli" userId="584f3c02d4d36311" providerId="LiveId" clId="{221C8E22-BF72-428E-B96E-8261F1346FAB}" dt="2025-11-14T14:20:43.145" v="14209"/>
        <pc:sldMkLst>
          <pc:docMk/>
          <pc:sldMk cId="2620080902" sldId="411"/>
        </pc:sldMkLst>
        <pc:spChg chg="mod">
          <ac:chgData name="Solal Pirelli" userId="584f3c02d4d36311" providerId="LiveId" clId="{221C8E22-BF72-428E-B96E-8261F1346FAB}" dt="2025-11-14T14:20:43.145" v="14209"/>
          <ac:spMkLst>
            <pc:docMk/>
            <pc:sldMk cId="2620080902" sldId="411"/>
            <ac:spMk id="3" creationId="{7B768277-B3EF-4392-2D57-C09685F63106}"/>
          </ac:spMkLst>
        </pc:spChg>
        <pc:picChg chg="add mod">
          <ac:chgData name="Solal Pirelli" userId="584f3c02d4d36311" providerId="LiveId" clId="{221C8E22-BF72-428E-B96E-8261F1346FAB}" dt="2025-11-14T14:20:39.396" v="14208" actId="1076"/>
          <ac:picMkLst>
            <pc:docMk/>
            <pc:sldMk cId="2620080902" sldId="411"/>
            <ac:picMk id="5" creationId="{F9D079BC-7D68-4884-D567-3BFBBA71A3CC}"/>
          </ac:picMkLst>
        </pc:picChg>
      </pc:sldChg>
      <pc:sldChg chg="addSp modSp new mod modAnim">
        <pc:chgData name="Solal Pirelli" userId="584f3c02d4d36311" providerId="LiveId" clId="{221C8E22-BF72-428E-B96E-8261F1346FAB}" dt="2025-11-14T14:22:56.982" v="14226"/>
        <pc:sldMkLst>
          <pc:docMk/>
          <pc:sldMk cId="174779540" sldId="412"/>
        </pc:sldMkLst>
        <pc:spChg chg="mod">
          <ac:chgData name="Solal Pirelli" userId="584f3c02d4d36311" providerId="LiveId" clId="{221C8E22-BF72-428E-B96E-8261F1346FAB}" dt="2025-11-14T14:22:56.982" v="14226"/>
          <ac:spMkLst>
            <pc:docMk/>
            <pc:sldMk cId="174779540" sldId="412"/>
            <ac:spMk id="3" creationId="{AF993897-5451-DD76-6264-695F961272CF}"/>
          </ac:spMkLst>
        </pc:spChg>
        <pc:picChg chg="add mod">
          <ac:chgData name="Solal Pirelli" userId="584f3c02d4d36311" providerId="LiveId" clId="{221C8E22-BF72-428E-B96E-8261F1346FAB}" dt="2025-11-14T14:22:15.082" v="14215" actId="1076"/>
          <ac:picMkLst>
            <pc:docMk/>
            <pc:sldMk cId="174779540" sldId="412"/>
            <ac:picMk id="5" creationId="{55C9E523-63E1-22DE-9A41-37F069882E35}"/>
          </ac:picMkLst>
        </pc:picChg>
        <pc:picChg chg="add mod">
          <ac:chgData name="Solal Pirelli" userId="584f3c02d4d36311" providerId="LiveId" clId="{221C8E22-BF72-428E-B96E-8261F1346FAB}" dt="2025-11-14T14:22:26.865" v="14219" actId="1076"/>
          <ac:picMkLst>
            <pc:docMk/>
            <pc:sldMk cId="174779540" sldId="412"/>
            <ac:picMk id="7" creationId="{3A265DB3-EACC-4026-3520-8E31A8579A02}"/>
          </ac:picMkLst>
        </pc:picChg>
        <pc:picChg chg="add mod">
          <ac:chgData name="Solal Pirelli" userId="584f3c02d4d36311" providerId="LiveId" clId="{221C8E22-BF72-428E-B96E-8261F1346FAB}" dt="2025-11-14T14:22:48.998" v="14224" actId="1076"/>
          <ac:picMkLst>
            <pc:docMk/>
            <pc:sldMk cId="174779540" sldId="412"/>
            <ac:picMk id="9" creationId="{E5405125-0A83-A214-2C20-5B6660EBAFF2}"/>
          </ac:picMkLst>
        </pc:picChg>
      </pc:sldChg>
      <pc:sldChg chg="delSp modSp new mod">
        <pc:chgData name="Solal Pirelli" userId="584f3c02d4d36311" providerId="LiveId" clId="{221C8E22-BF72-428E-B96E-8261F1346FAB}" dt="2025-11-14T16:48:22.963" v="22903" actId="20577"/>
        <pc:sldMkLst>
          <pc:docMk/>
          <pc:sldMk cId="3645330336" sldId="413"/>
        </pc:sldMkLst>
        <pc:spChg chg="mod">
          <ac:chgData name="Solal Pirelli" userId="584f3c02d4d36311" providerId="LiveId" clId="{221C8E22-BF72-428E-B96E-8261F1346FAB}" dt="2025-11-14T14:25:28.755" v="14275" actId="27636"/>
          <ac:spMkLst>
            <pc:docMk/>
            <pc:sldMk cId="3645330336" sldId="413"/>
            <ac:spMk id="2" creationId="{BB3E57BA-980B-5386-4AFA-A3996E9462F7}"/>
          </ac:spMkLst>
        </pc:spChg>
        <pc:spChg chg="mod">
          <ac:chgData name="Solal Pirelli" userId="584f3c02d4d36311" providerId="LiveId" clId="{221C8E22-BF72-428E-B96E-8261F1346FAB}" dt="2025-11-14T16:48:22.963" v="22903" actId="20577"/>
          <ac:spMkLst>
            <pc:docMk/>
            <pc:sldMk cId="3645330336" sldId="413"/>
            <ac:spMk id="3" creationId="{686E659E-53C1-7D1E-BACC-EBBB5534F853}"/>
          </ac:spMkLst>
        </pc:spChg>
      </pc:sldChg>
      <pc:sldChg chg="addSp delSp modSp new mod addAnim delAnim modAnim">
        <pc:chgData name="Solal Pirelli" userId="584f3c02d4d36311" providerId="LiveId" clId="{221C8E22-BF72-428E-B96E-8261F1346FAB}" dt="2025-11-15T17:25:35.925" v="23187" actId="20577"/>
        <pc:sldMkLst>
          <pc:docMk/>
          <pc:sldMk cId="430731925" sldId="414"/>
        </pc:sldMkLst>
        <pc:spChg chg="mod">
          <ac:chgData name="Solal Pirelli" userId="584f3c02d4d36311" providerId="LiveId" clId="{221C8E22-BF72-428E-B96E-8261F1346FAB}" dt="2025-11-15T17:25:13.950" v="23103" actId="20577"/>
          <ac:spMkLst>
            <pc:docMk/>
            <pc:sldMk cId="430731925" sldId="414"/>
            <ac:spMk id="2" creationId="{2FAE753D-6367-CC28-EF83-EF1967FAD268}"/>
          </ac:spMkLst>
        </pc:spChg>
        <pc:spChg chg="mod">
          <ac:chgData name="Solal Pirelli" userId="584f3c02d4d36311" providerId="LiveId" clId="{221C8E22-BF72-428E-B96E-8261F1346FAB}" dt="2025-11-15T17:25:35.925" v="23187" actId="20577"/>
          <ac:spMkLst>
            <pc:docMk/>
            <pc:sldMk cId="430731925" sldId="414"/>
            <ac:spMk id="3" creationId="{B4F12150-B445-E739-FDE5-ACE7037E92CC}"/>
          </ac:spMkLst>
        </pc:spChg>
        <pc:picChg chg="add mod">
          <ac:chgData name="Solal Pirelli" userId="584f3c02d4d36311" providerId="LiveId" clId="{221C8E22-BF72-428E-B96E-8261F1346FAB}" dt="2025-11-14T14:29:01.711" v="14531" actId="1076"/>
          <ac:picMkLst>
            <pc:docMk/>
            <pc:sldMk cId="430731925" sldId="414"/>
            <ac:picMk id="6" creationId="{25FB4134-E1C3-FBC9-E0C7-EB46F8666D70}"/>
          </ac:picMkLst>
        </pc:picChg>
        <pc:picChg chg="add mod">
          <ac:chgData name="Solal Pirelli" userId="584f3c02d4d36311" providerId="LiveId" clId="{221C8E22-BF72-428E-B96E-8261F1346FAB}" dt="2025-11-14T14:29:00.066" v="14530" actId="1076"/>
          <ac:picMkLst>
            <pc:docMk/>
            <pc:sldMk cId="430731925" sldId="414"/>
            <ac:picMk id="7" creationId="{A4A46F65-9B36-DC6D-5A20-A2DB226C062C}"/>
          </ac:picMkLst>
        </pc:picChg>
        <pc:picChg chg="add mod">
          <ac:chgData name="Solal Pirelli" userId="584f3c02d4d36311" providerId="LiveId" clId="{221C8E22-BF72-428E-B96E-8261F1346FAB}" dt="2025-11-14T14:29:04.732" v="14533" actId="1076"/>
          <ac:picMkLst>
            <pc:docMk/>
            <pc:sldMk cId="430731925" sldId="414"/>
            <ac:picMk id="8" creationId="{208CBD54-8F02-84F9-38C2-78A9639C8FD8}"/>
          </ac:picMkLst>
        </pc:picChg>
      </pc:sldChg>
      <pc:sldChg chg="delSp modSp new mod">
        <pc:chgData name="Solal Pirelli" userId="584f3c02d4d36311" providerId="LiveId" clId="{221C8E22-BF72-428E-B96E-8261F1346FAB}" dt="2025-11-14T16:48:50.947" v="22997" actId="20577"/>
        <pc:sldMkLst>
          <pc:docMk/>
          <pc:sldMk cId="3688349455" sldId="415"/>
        </pc:sldMkLst>
        <pc:spChg chg="mod">
          <ac:chgData name="Solal Pirelli" userId="584f3c02d4d36311" providerId="LiveId" clId="{221C8E22-BF72-428E-B96E-8261F1346FAB}" dt="2025-11-14T16:48:29.130" v="22909" actId="20577"/>
          <ac:spMkLst>
            <pc:docMk/>
            <pc:sldMk cId="3688349455" sldId="415"/>
            <ac:spMk id="2" creationId="{8F0E0BD0-A8D0-7120-6FD8-379D2DC2D446}"/>
          </ac:spMkLst>
        </pc:spChg>
        <pc:spChg chg="mod">
          <ac:chgData name="Solal Pirelli" userId="584f3c02d4d36311" providerId="LiveId" clId="{221C8E22-BF72-428E-B96E-8261F1346FAB}" dt="2025-11-14T16:48:50.947" v="22997" actId="20577"/>
          <ac:spMkLst>
            <pc:docMk/>
            <pc:sldMk cId="3688349455" sldId="415"/>
            <ac:spMk id="3" creationId="{ADDDE419-BCD2-6922-8F2D-E3FDF8EF667B}"/>
          </ac:spMkLst>
        </pc:spChg>
      </pc:sldChg>
      <pc:sldChg chg="delSp modSp new mod">
        <pc:chgData name="Solal Pirelli" userId="584f3c02d4d36311" providerId="LiveId" clId="{221C8E22-BF72-428E-B96E-8261F1346FAB}" dt="2025-11-14T16:49:21.040" v="23095" actId="6549"/>
        <pc:sldMkLst>
          <pc:docMk/>
          <pc:sldMk cId="2519671557" sldId="416"/>
        </pc:sldMkLst>
        <pc:spChg chg="mod">
          <ac:chgData name="Solal Pirelli" userId="584f3c02d4d36311" providerId="LiveId" clId="{221C8E22-BF72-428E-B96E-8261F1346FAB}" dt="2025-11-14T16:48:53.538" v="23003" actId="20577"/>
          <ac:spMkLst>
            <pc:docMk/>
            <pc:sldMk cId="2519671557" sldId="416"/>
            <ac:spMk id="2" creationId="{6EF58798-AAAB-8A38-21E6-ED6381E7477E}"/>
          </ac:spMkLst>
        </pc:spChg>
        <pc:spChg chg="mod">
          <ac:chgData name="Solal Pirelli" userId="584f3c02d4d36311" providerId="LiveId" clId="{221C8E22-BF72-428E-B96E-8261F1346FAB}" dt="2025-11-14T16:49:21.040" v="23095" actId="6549"/>
          <ac:spMkLst>
            <pc:docMk/>
            <pc:sldMk cId="2519671557" sldId="416"/>
            <ac:spMk id="3" creationId="{37B2FD30-63E2-554A-0291-CA67BEE9179F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05.1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13,'20'1,"0"1,24 5,1 0,142 17,199 21,15-23,2-23,-158 0,862 1,-871 12,-7 1,-125-13,288 10,-104 16,141 9,4-25,-297-11,124-7,136-12,-48 4,258-11,1 26,-269 3,-204-1,148-3,8-20,304-18,-434 21,297-25,-253 31,83-1,459 20,-116 1,68 4,-245-11,-434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3:41:00.2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35,'42'0,"1003"-8,-752 7,54-2,-189-7,79-2,682 13,-491-2,-417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3:41:03.3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36,'1'1,"0"-1,0 1,0-1,0 1,0-1,0 1,0-1,1 0,-1 0,0 0,0 0,0 0,3 0,-1 1,502 7,-307-10,956 2,-1122-1,49-10,-50 6,52-1,119 8,304-4,-382-2,115-2,-214 6,249-9,-24 5,-140 5,266-1,-364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3:41:05.40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91,'1239'0,"-714"-28,-45 0,-250 28,219-9,102-16,1 24,-270 2,-246 1,49 8,-48-5,42 1,-57-4,-1 1,1 0,36 12,-31-8,39 6,-54-11,-1 1,0 0,16 6,20 6,-35-13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3:41:07.44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69,'509'-39,"31"9,1663 31,-1490 10,-677-9,1 2,63 14,34 5,44-2,-57-6,1 6,-5-1,-82-15,-20-2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3:41:09.43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11 103,'-1'-1,"1"1,-1 0,0-1,1 1,-1-1,0 1,1-1,-1 0,1 1,-1-1,1 1,-1-1,1 0,0 0,-1 1,1-1,0 0,0 0,-1 1,1-1,0 0,0 0,0 1,0-1,0 0,0 0,0 0,0 1,0-1,0 0,1 0,-1 0,0 1,0-1,1 0,-1 1,0-1,1 0,-1 1,1-1,-1 0,1 1,-1-1,1 1,0-1,-1 1,1-1,0 1,-1-1,1 1,0 0,-1-1,3 1,13-7,0 1,1 1,-1 0,2 1,-1 1,22-1,-8 0,352-26,6 30,-192 6,64 0,1028-6,-1006 11,377-11,-637 2,0 1,0 0,-1 2,44 14,22 6,-69-20,0 1,34 15,-41-15,1 0,-1-1,1-1,1 0,-1 0,1-2,23 3,-24-5,-3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3:41:16.44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1,'3918'0,"-3753"12,-31-13,-121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3:41:18.87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2 148,'0'-1,"0"1,0 0,-1 0,1 0,0-1,0 1,0 0,0 0,0-1,0 1,0 0,-1 0,1-1,0 1,0 0,0-1,0 1,0 0,0 0,0-1,0 1,0 0,0 0,0-1,1 1,-1 0,0 0,0-1,0 1,0 0,0 0,0-1,1 1,-1 0,0 0,0-1,0 1,1 0,-1 0,0 0,0 0,1-1,-1 1,0 0,1 0,13-7,-14 7,23-8,1 2,0 0,35-3,-16 3,195-28,299-4,-249 36,191-8,183-1,-423 13,223 9,191-11,-604 5,-17 0,-20-4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4T12:51:37.68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0 266,'186'-6,"-1"-9,335-69,-387 50,-72 17,0 3,103-11,681-7,-332 16,674-7,1616 25,-1501-3,-1284 3,-18-1,0-1,0 0,0 0,0 0,0 0,0 1,1-1,-1 0,0 0,0 0,0 0,0 1,0-1,0 0,0 0,0 0,0 0,0 1,0-1,-1 0,1 0,0 0,0 0,0 1,0-1,0 0,0 0,0 0,0 0,0 0,0 0,-1 1,1-1,0 0,0 0,0 0,0 0,0 0,-1 0,1 0,0 0,0 0,0 1,0-1,-1 0,-32 16,32-16,-398 144,289-113,-201 29,-299-11,-244-38,555-13,-5 1,-428 3,-3 50,159 48,322-49,104-24,-176 8,-9-34,160-3,-895 2,1053-1,0-1,0-1,1-1,-1 0,-18-7,-27-7,-167-35,212 48,-1 0,-29-15,34 14,0 0,-1 1,1 1,-1 0,-26-4,18 7,3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4T12:51:39.88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0 179,'56'0,"567"-4,-3-22,-264 7,-230 13,399-40,-259 19,-134 15,530-27,326 42,-552-4,-429 1,0 0,0 1,1-1,-2 2,1-1,0 1,0 0,0 0,-1 1,1 0,-1 0,0 0,0 1,8 6,-10-6,0 0,0 1,0-1,0 1,-1 0,0 0,0 0,0 1,-1-1,1 1,-1-1,-1 1,1 0,-1 0,0 0,0 0,-1 7,-3 136,2-145,1 0,-1-1,0 1,0 0,0 0,0-1,-1 1,1-1,-1 1,0-1,0 0,0 0,-1 0,1 0,-1 0,1 0,-1-1,0 1,-4 2,-7 4,-1 0,0-1,-17 7,-32 12,-99 26,-75 6,206-51,-235 46,-359 28,-278-51,273-24,574-5,-236 18,-43 1,-2-21,-107 2,388 1,-253 23,264-18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06.49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85,'305'-4,"315"-44,-479 31,180 2,-213 14,117 5,-200 0,-1 1,39 12,24 6,-74-20,0 1,0 0,13 7,-21-9,13 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09.94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1 106,'2'-1,"0"0,0 0,0 0,1 0,-1 0,0 0,1 1,-1-1,0 1,1-1,-1 1,1 0,-1 0,3 0,4 0,364-4,-219 5,95 0,301-2,-313-11,80 0,1078 13,-1267 8,-32 0,236-5,-66-1,-74 8,36 0,964-10,-578-2,1164 1,-1332-26,-255 10,-44 8,68-6,522-29,-458 43,362 2,-391 2,260 3,209-19,-698 11,455-10,-447 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13.70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26,'308'27,"-140"-6,251 14,2753-36,-3103 4,107 20,-90-10,215 9,4-23,-117-1,1472 2,-1471-12,-6 0,-168 12,608-27,-556 19,379-38,-332 36,111-5,88 6,-293 7,37-9,-40 7,0 0,1 2,17-1,695 3,-320 1,-210 10,-64-1,60 7,7 0,191 9,-219 4,-120-19,72 7,-12-12,101 9,-115-5,154-6,100-35,-84 7,-67 7,-88 8,-89 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16.31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1,'724'0,"-486"11,-128-3,1369 54,384-59,-994-5,2671 2,-3196 12,19 0,1028-13,-726 2,-349 18,-135-5,222-10,-219-6,-51 3,141-2,-254-1,-1-1,36-10,-36 8,0 0,0 2,22-2,17 5,-45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17.78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37,'1'-1,"-1"0,1 1,-1-1,1 1,-1-1,1 1,-1-1,1 1,0-1,-1 1,1-1,0 1,-1 0,1-1,0 1,0 0,-1 0,1 0,0-1,0 1,-1 0,1 0,1 0,24-2,-24 2,25-2,128-12,-126 10,0 1,40 1,-59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20.56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0,'469'18,"42"0,497-19,-526 2,-161 23,-36-1,27-24,77 3,-262 14,-1 0,32-12,90 6,232 15,2-12,303-2,-495-13,8-15,-59 1,173 12,41-2,137 9,-410 2,27 0,203 2,1025-7,-1238 12,17 0,-202-13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27.6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0 120,'1'-1,"0"1,-1-1,1 1,0-1,-1 1,1 0,0-1,0 1,0 0,-1 0,1 0,0-1,0 1,0 0,-1 0,3 0,3 0,118-5,1356 1,-856 6,1268-4,1690 4,-3002 4,231 0,-509-18,-41 0,47 0,-23 0,-47 12,165-9,145-48,-518 54,43 1,-63 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07:51:28.81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924 50,'-87'-3,"-114"-21,96 9,75 11,0 2,0 0,0 2,-45 6,64-3,-1 0,1 1,0 0,-18 10,19-9,0 0,0 0,0-1,-1-1,-21 5,-134 2,153-10</inkml:trace>
</inkml:ink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BC147-A4CF-439E-A020-A6F27B12363D}" type="datetimeFigureOut">
              <a:rPr lang="en-CH" smtClean="0"/>
              <a:t>16/11/2025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61A8F-7BCD-4B16-ADC7-0601980D3E4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3066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50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80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20’ + 2x5’ exercises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50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07219413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30’ + 15’ exercises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80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5585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ABF0-7919-298A-E958-F33B07979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B0A2D-4EF8-21D5-114F-8998E6168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72118-34EE-C4DB-550E-4EC05B04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4578878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A068-F162-B373-3236-2835FA99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F9ED0-3E70-28D4-7B56-1FCA746C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0170235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799C-44A4-C3FB-5376-FC8C3EC8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B1BC1-06A4-7AB2-A6A2-364F2F70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B2428-434E-5AA2-1F2E-66C13637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2FA9DA-B0FB-10E9-468F-8DE51BE8E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6356349"/>
            <a:ext cx="7653867" cy="365125"/>
          </a:xfrm>
        </p:spPr>
        <p:txBody>
          <a:bodyPr anchor="ctr"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H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842120868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0991-C3D9-CD80-4BE4-D61CF0E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93922D1-D6A5-D2B4-2155-EA5ECB223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6356349"/>
            <a:ext cx="7653867" cy="365125"/>
          </a:xfrm>
        </p:spPr>
        <p:txBody>
          <a:bodyPr anchor="ctr"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H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09896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3CE0F-B801-C11A-04F4-5FF6625C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F350D-5715-2970-4354-8AD227D00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A2CC-C0A5-6492-E1C8-614F7D477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%"/>
                  </a:schemeClr>
                </a:solidFill>
                <a:latin typeface="+mn-lt"/>
              </a:defRPr>
            </a:lvl1pPr>
          </a:lstStyle>
          <a:p>
            <a:fld id="{2F6D8F28-8C37-415B-97E1-105FA70BC57F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58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%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8" Type="http://purl.oclc.org/ooxml/officeDocument/relationships/image" Target="../media/image135.png"/><Relationship Id="rId13" Type="http://purl.oclc.org/ooxml/officeDocument/relationships/customXml" Target="../ink/ink15.xml"/><Relationship Id="rId3" Type="http://purl.oclc.org/ooxml/officeDocument/relationships/customXml" Target="../ink/ink10.xml"/><Relationship Id="rId7" Type="http://purl.oclc.org/ooxml/officeDocument/relationships/customXml" Target="../ink/ink12.xml"/><Relationship Id="rId12" Type="http://purl.oclc.org/ooxml/officeDocument/relationships/image" Target="../media/image137.png"/><Relationship Id="rId2" Type="http://purl.oclc.org/ooxml/officeDocument/relationships/image" Target="../media/image126.png"/><Relationship Id="rId16" Type="http://purl.oclc.org/ooxml/officeDocument/relationships/image" Target="../media/image139.png"/><Relationship Id="rId1" Type="http://purl.oclc.org/ooxml/officeDocument/relationships/slideLayout" Target="../slideLayouts/slideLayout3.xml"/><Relationship Id="rId6" Type="http://purl.oclc.org/ooxml/officeDocument/relationships/image" Target="../media/image134.png"/><Relationship Id="rId11" Type="http://purl.oclc.org/ooxml/officeDocument/relationships/customXml" Target="../ink/ink14.xml"/><Relationship Id="rId5" Type="http://purl.oclc.org/ooxml/officeDocument/relationships/customXml" Target="../ink/ink11.xml"/><Relationship Id="rId15" Type="http://purl.oclc.org/ooxml/officeDocument/relationships/customXml" Target="../ink/ink16.xml"/><Relationship Id="rId10" Type="http://purl.oclc.org/ooxml/officeDocument/relationships/image" Target="../media/image136.png"/><Relationship Id="rId4" Type="http://purl.oclc.org/ooxml/officeDocument/relationships/image" Target="../media/image133.png"/><Relationship Id="rId9" Type="http://purl.oclc.org/ooxml/officeDocument/relationships/customXml" Target="../ink/ink13.xml"/><Relationship Id="rId14" Type="http://purl.oclc.org/ooxml/officeDocument/relationships/image" Target="../media/image138.png"/></Relationships>
</file>

<file path=ppt/slides/_rels/slide10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8.svg"/><Relationship Id="rId7" Type="http://purl.oclc.org/ooxml/officeDocument/relationships/image" Target="../media/image20.svg"/><Relationship Id="rId2" Type="http://purl.oclc.org/ooxml/officeDocument/relationships/image" Target="../media/image7.png"/><Relationship Id="rId1" Type="http://purl.oclc.org/ooxml/officeDocument/relationships/slideLayout" Target="../slideLayouts/slideLayout3.xml"/><Relationship Id="rId6" Type="http://purl.oclc.org/ooxml/officeDocument/relationships/image" Target="../media/image19.png"/><Relationship Id="rId5" Type="http://purl.oclc.org/ooxml/officeDocument/relationships/image" Target="../media/image2.svg"/><Relationship Id="rId4" Type="http://purl.oclc.org/ooxml/officeDocument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purl.oclc.org/ooxml/officeDocument/relationships/image" Target="../media/image141.svg"/><Relationship Id="rId2" Type="http://purl.oclc.org/ooxml/officeDocument/relationships/image" Target="../media/image140.png"/><Relationship Id="rId1" Type="http://purl.oclc.org/ooxml/officeDocument/relationships/slideLayout" Target="../slideLayouts/slideLayout3.xml"/><Relationship Id="rId5" Type="http://purl.oclc.org/ooxml/officeDocument/relationships/image" Target="../media/image143.svg"/><Relationship Id="rId4" Type="http://purl.oclc.org/ooxml/officeDocument/relationships/image" Target="../media/image142.png"/></Relationships>
</file>

<file path=ppt/slides/_rels/slide114.xml.rels><?xml version="1.0" encoding="UTF-8" standalone="yes"?>
<Relationships xmlns="http://schemas.openxmlformats.org/package/2006/relationships"><Relationship Id="rId3" Type="http://purl.oclc.org/ooxml/officeDocument/relationships/image" Target="../media/image141.svg"/><Relationship Id="rId2" Type="http://purl.oclc.org/ooxml/officeDocument/relationships/image" Target="../media/image140.png"/><Relationship Id="rId1" Type="http://purl.oclc.org/ooxml/officeDocument/relationships/slideLayout" Target="../slideLayouts/slideLayout3.xml"/><Relationship Id="rId5" Type="http://purl.oclc.org/ooxml/officeDocument/relationships/image" Target="../media/image143.svg"/><Relationship Id="rId4" Type="http://purl.oclc.org/ooxml/officeDocument/relationships/image" Target="../media/image142.png"/></Relationships>
</file>

<file path=ppt/slides/_rels/slide115.xml.rels><?xml version="1.0" encoding="UTF-8" standalone="yes"?>
<Relationships xmlns="http://schemas.openxmlformats.org/package/2006/relationships"><Relationship Id="rId8" Type="http://purl.oclc.org/ooxml/officeDocument/relationships/image" Target="../media/image148.png"/><Relationship Id="rId3" Type="http://purl.oclc.org/ooxml/officeDocument/relationships/image" Target="../media/image145.svg"/><Relationship Id="rId7" Type="http://purl.oclc.org/ooxml/officeDocument/relationships/image" Target="../media/image49.svg"/><Relationship Id="rId2" Type="http://purl.oclc.org/ooxml/officeDocument/relationships/image" Target="../media/image144.png"/><Relationship Id="rId1" Type="http://purl.oclc.org/ooxml/officeDocument/relationships/slideLayout" Target="../slideLayouts/slideLayout3.xml"/><Relationship Id="rId6" Type="http://purl.oclc.org/ooxml/officeDocument/relationships/image" Target="../media/image48.png"/><Relationship Id="rId11" Type="http://purl.oclc.org/ooxml/officeDocument/relationships/image" Target="../media/image151.svg"/><Relationship Id="rId5" Type="http://purl.oclc.org/ooxml/officeDocument/relationships/image" Target="../media/image147.svg"/><Relationship Id="rId10" Type="http://purl.oclc.org/ooxml/officeDocument/relationships/image" Target="../media/image150.png"/><Relationship Id="rId4" Type="http://purl.oclc.org/ooxml/officeDocument/relationships/image" Target="../media/image146.png"/><Relationship Id="rId9" Type="http://purl.oclc.org/ooxml/officeDocument/relationships/image" Target="../media/image149.svg"/></Relationships>
</file>

<file path=ppt/slides/_rels/slide11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8" Type="http://purl.oclc.org/ooxml/officeDocument/relationships/image" Target="../media/image87.png"/><Relationship Id="rId3" Type="http://purl.oclc.org/ooxml/officeDocument/relationships/image" Target="../media/image8.svg"/><Relationship Id="rId7" Type="http://purl.oclc.org/ooxml/officeDocument/relationships/image" Target="../media/image92.svg"/><Relationship Id="rId2" Type="http://purl.oclc.org/ooxml/officeDocument/relationships/image" Target="../media/image7.png"/><Relationship Id="rId1" Type="http://purl.oclc.org/ooxml/officeDocument/relationships/slideLayout" Target="../slideLayouts/slideLayout3.xml"/><Relationship Id="rId6" Type="http://purl.oclc.org/ooxml/officeDocument/relationships/image" Target="../media/image91.png"/><Relationship Id="rId11" Type="http://purl.oclc.org/ooxml/officeDocument/relationships/image" Target="../media/image145.svg"/><Relationship Id="rId5" Type="http://purl.oclc.org/ooxml/officeDocument/relationships/image" Target="../media/image94.svg"/><Relationship Id="rId10" Type="http://purl.oclc.org/ooxml/officeDocument/relationships/image" Target="../media/image144.png"/><Relationship Id="rId4" Type="http://purl.oclc.org/ooxml/officeDocument/relationships/image" Target="../media/image93.png"/><Relationship Id="rId9" Type="http://purl.oclc.org/ooxml/officeDocument/relationships/image" Target="../media/image88.svg"/></Relationships>
</file>

<file path=ppt/slides/_rels/slide11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image" Target="../media/image2.svg"/><Relationship Id="rId2" Type="http://purl.oclc.org/ooxml/officeDocument/relationships/image" Target="../media/image1.png"/><Relationship Id="rId1" Type="http://purl.oclc.org/ooxml/officeDocument/relationships/slideLayout" Target="../slideLayouts/slideLayout3.xml"/><Relationship Id="rId5" Type="http://purl.oclc.org/ooxml/officeDocument/relationships/image" Target="../media/image22.svg"/><Relationship Id="rId4" Type="http://purl.oclc.org/ooxml/officeDocument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purl.oclc.org/ooxml/officeDocument/relationships/image" Target="../media/image152.png"/><Relationship Id="rId1" Type="http://purl.oclc.org/ooxml/officeDocument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purl.oclc.org/ooxml/officeDocument/relationships/image" Target="../media/image153.png"/><Relationship Id="rId2" Type="http://purl.oclc.org/ooxml/officeDocument/relationships/hyperlink" Target="https://go.epfl.ch/turing-revue" TargetMode="External"/><Relationship Id="rId1" Type="http://purl.oclc.org/ooxml/officeDocument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purl.oclc.org/ooxml/officeDocument/relationships/hyperlink" Target="https://go.epfl.ch/turing-revue" TargetMode="External"/><Relationship Id="rId1" Type="http://purl.oclc.org/ooxml/officeDocument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purl.oclc.org/ooxml/officeDocument/relationships/image" Target="../media/image155.svg"/><Relationship Id="rId2" Type="http://purl.oclc.org/ooxml/officeDocument/relationships/image" Target="../media/image154.png"/><Relationship Id="rId1" Type="http://purl.oclc.org/ooxml/officeDocument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image" Target="../media/image2.svg"/><Relationship Id="rId2" Type="http://purl.oclc.org/ooxml/officeDocument/relationships/image" Target="../media/image1.png"/><Relationship Id="rId1" Type="http://purl.oclc.org/ooxml/officeDocument/relationships/slideLayout" Target="../slideLayouts/slideLayout3.xml"/><Relationship Id="rId5" Type="http://purl.oclc.org/ooxml/officeDocument/relationships/image" Target="../media/image20.svg"/><Relationship Id="rId4" Type="http://purl.oclc.org/ooxml/officeDocument/relationships/image" Target="../media/image19.png"/></Relationships>
</file>

<file path=ppt/slides/_rels/slide13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purl.oclc.org/ooxml/officeDocument/relationships/image" Target="../media/image157.png"/><Relationship Id="rId2" Type="http://purl.oclc.org/ooxml/officeDocument/relationships/image" Target="../media/image156.png"/><Relationship Id="rId1" Type="http://purl.oclc.org/ooxml/officeDocument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8" Type="http://purl.oclc.org/ooxml/officeDocument/relationships/image" Target="../media/image160.png"/><Relationship Id="rId13" Type="http://purl.oclc.org/ooxml/officeDocument/relationships/image" Target="../media/image163.svg"/><Relationship Id="rId3" Type="http://purl.oclc.org/ooxml/officeDocument/relationships/image" Target="../media/image94.svg"/><Relationship Id="rId7" Type="http://purl.oclc.org/ooxml/officeDocument/relationships/image" Target="../media/image8.svg"/><Relationship Id="rId12" Type="http://purl.oclc.org/ooxml/officeDocument/relationships/image" Target="../media/image162.png"/><Relationship Id="rId2" Type="http://purl.oclc.org/ooxml/officeDocument/relationships/image" Target="../media/image93.png"/><Relationship Id="rId1" Type="http://purl.oclc.org/ooxml/officeDocument/relationships/slideLayout" Target="../slideLayouts/slideLayout3.xml"/><Relationship Id="rId6" Type="http://purl.oclc.org/ooxml/officeDocument/relationships/image" Target="../media/image7.png"/><Relationship Id="rId11" Type="http://purl.oclc.org/ooxml/officeDocument/relationships/image" Target="../media/image2.svg"/><Relationship Id="rId5" Type="http://purl.oclc.org/ooxml/officeDocument/relationships/image" Target="../media/image159.svg"/><Relationship Id="rId10" Type="http://purl.oclc.org/ooxml/officeDocument/relationships/image" Target="../media/image1.png"/><Relationship Id="rId4" Type="http://purl.oclc.org/ooxml/officeDocument/relationships/image" Target="../media/image158.png"/><Relationship Id="rId9" Type="http://purl.oclc.org/ooxml/officeDocument/relationships/image" Target="../media/image161.svg"/></Relationships>
</file>

<file path=ppt/slides/_rels/slide13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purl.oclc.org/ooxml/officeDocument/relationships/image" Target="../media/image165.png"/><Relationship Id="rId7" Type="http://purl.oclc.org/ooxml/officeDocument/relationships/image" Target="../media/image166.png"/><Relationship Id="rId2" Type="http://purl.oclc.org/ooxml/officeDocument/relationships/image" Target="../media/image164.png"/><Relationship Id="rId1" Type="http://purl.oclc.org/ooxml/officeDocument/relationships/slideLayout" Target="../slideLayouts/slideLayout4.xml"/><Relationship Id="rId6" Type="http://purl.oclc.org/ooxml/officeDocument/relationships/customXml" Target="../ink/ink18.xml"/><Relationship Id="rId5" Type="http://purl.oclc.org/ooxml/officeDocument/relationships/image" Target="../media/image1650.png"/><Relationship Id="rId4" Type="http://purl.oclc.org/ooxml/officeDocument/relationships/customXml" Target="../ink/ink17.xml"/></Relationships>
</file>

<file path=ppt/slides/_rels/slide136.xml.rels><?xml version="1.0" encoding="UTF-8" standalone="yes"?>
<Relationships xmlns="http://schemas.openxmlformats.org/package/2006/relationships"><Relationship Id="rId3" Type="http://purl.oclc.org/ooxml/officeDocument/relationships/image" Target="../media/image168.png"/><Relationship Id="rId2" Type="http://purl.oclc.org/ooxml/officeDocument/relationships/image" Target="../media/image167.png"/><Relationship Id="rId1" Type="http://purl.oclc.org/ooxml/officeDocument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purl.oclc.org/ooxml/officeDocument/relationships/image" Target="../media/image170.png"/><Relationship Id="rId2" Type="http://purl.oclc.org/ooxml/officeDocument/relationships/image" Target="../media/image169.png"/><Relationship Id="rId1" Type="http://purl.oclc.org/ooxml/officeDocument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purl.oclc.org/ooxml/officeDocument/relationships/image" Target="../media/image171.png"/><Relationship Id="rId1" Type="http://purl.oclc.org/ooxml/officeDocument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8" Type="http://purl.oclc.org/ooxml/officeDocument/relationships/image" Target="../media/image160.png"/><Relationship Id="rId13" Type="http://purl.oclc.org/ooxml/officeDocument/relationships/image" Target="../media/image163.svg"/><Relationship Id="rId3" Type="http://purl.oclc.org/ooxml/officeDocument/relationships/image" Target="../media/image94.svg"/><Relationship Id="rId7" Type="http://purl.oclc.org/ooxml/officeDocument/relationships/image" Target="../media/image8.svg"/><Relationship Id="rId12" Type="http://purl.oclc.org/ooxml/officeDocument/relationships/image" Target="../media/image162.png"/><Relationship Id="rId2" Type="http://purl.oclc.org/ooxml/officeDocument/relationships/image" Target="../media/image93.png"/><Relationship Id="rId1" Type="http://purl.oclc.org/ooxml/officeDocument/relationships/slideLayout" Target="../slideLayouts/slideLayout3.xml"/><Relationship Id="rId6" Type="http://purl.oclc.org/ooxml/officeDocument/relationships/image" Target="../media/image7.png"/><Relationship Id="rId11" Type="http://purl.oclc.org/ooxml/officeDocument/relationships/image" Target="../media/image2.svg"/><Relationship Id="rId5" Type="http://purl.oclc.org/ooxml/officeDocument/relationships/image" Target="../media/image159.svg"/><Relationship Id="rId15" Type="http://purl.oclc.org/ooxml/officeDocument/relationships/image" Target="../media/image173.svg"/><Relationship Id="rId10" Type="http://purl.oclc.org/ooxml/officeDocument/relationships/image" Target="../media/image1.png"/><Relationship Id="rId4" Type="http://purl.oclc.org/ooxml/officeDocument/relationships/image" Target="../media/image158.png"/><Relationship Id="rId9" Type="http://purl.oclc.org/ooxml/officeDocument/relationships/image" Target="../media/image161.svg"/><Relationship Id="rId14" Type="http://purl.oclc.org/ooxml/officeDocument/relationships/image" Target="../media/image172.png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image" Target="../media/image10.svg"/><Relationship Id="rId7" Type="http://purl.oclc.org/ooxml/officeDocument/relationships/image" Target="../media/image2.svg"/><Relationship Id="rId2" Type="http://purl.oclc.org/ooxml/officeDocument/relationships/image" Target="../media/image9.png"/><Relationship Id="rId1" Type="http://purl.oclc.org/ooxml/officeDocument/relationships/slideLayout" Target="../slideLayouts/slideLayout3.xml"/><Relationship Id="rId6" Type="http://purl.oclc.org/ooxml/officeDocument/relationships/image" Target="../media/image1.png"/><Relationship Id="rId5" Type="http://purl.oclc.org/ooxml/officeDocument/relationships/image" Target="../media/image8.svg"/><Relationship Id="rId4" Type="http://purl.oclc.org/ooxml/officeDocument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purl.oclc.org/ooxml/officeDocument/relationships/image" Target="../media/image174.png"/><Relationship Id="rId1" Type="http://purl.oclc.org/ooxml/officeDocument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purl.oclc.org/ooxml/officeDocument/relationships/image" Target="../media/image175.png"/><Relationship Id="rId1" Type="http://purl.oclc.org/ooxml/officeDocument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purl.oclc.org/ooxml/officeDocument/relationships/image" Target="../media/image177.png"/><Relationship Id="rId2" Type="http://purl.oclc.org/ooxml/officeDocument/relationships/image" Target="../media/image176.png"/><Relationship Id="rId1" Type="http://purl.oclc.org/ooxml/officeDocument/relationships/slideLayout" Target="../slideLayouts/slideLayout4.xml"/><Relationship Id="rId4" Type="http://purl.oclc.org/ooxml/officeDocument/relationships/image" Target="../media/image178.png"/></Relationships>
</file>

<file path=ppt/slides/_rels/slide14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purl.oclc.org/ooxml/officeDocument/relationships/image" Target="../media/image141.svg"/><Relationship Id="rId2" Type="http://purl.oclc.org/ooxml/officeDocument/relationships/image" Target="../media/image140.png"/><Relationship Id="rId1" Type="http://purl.oclc.org/ooxml/officeDocument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purl.oclc.org/ooxml/officeDocument/relationships/image" Target="../media/image8.svg"/><Relationship Id="rId2" Type="http://purl.oclc.org/ooxml/officeDocument/relationships/image" Target="../media/image7.png"/><Relationship Id="rId1" Type="http://purl.oclc.org/ooxml/officeDocument/relationships/slideLayout" Target="../slideLayouts/slideLayout3.xml"/><Relationship Id="rId5" Type="http://purl.oclc.org/ooxml/officeDocument/relationships/image" Target="../media/image2.svg"/><Relationship Id="rId4" Type="http://purl.oclc.org/ooxml/officeDocument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purl.oclc.org/ooxml/officeDocument/relationships/image" Target="../media/image25.png"/><Relationship Id="rId3" Type="http://purl.oclc.org/ooxml/officeDocument/relationships/image" Target="../media/image8.svg"/><Relationship Id="rId7" Type="http://purl.oclc.org/ooxml/officeDocument/relationships/image" Target="../media/image24.svg"/><Relationship Id="rId2" Type="http://purl.oclc.org/ooxml/officeDocument/relationships/image" Target="../media/image7.png"/><Relationship Id="rId1" Type="http://purl.oclc.org/ooxml/officeDocument/relationships/slideLayout" Target="../slideLayouts/slideLayout3.xml"/><Relationship Id="rId6" Type="http://purl.oclc.org/ooxml/officeDocument/relationships/image" Target="../media/image23.png"/><Relationship Id="rId5" Type="http://purl.oclc.org/ooxml/officeDocument/relationships/image" Target="../media/image2.svg"/><Relationship Id="rId4" Type="http://purl.oclc.org/ooxml/officeDocument/relationships/image" Target="../media/image1.png"/><Relationship Id="rId9" Type="http://purl.oclc.org/ooxml/officeDocument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image" Target="../media/image28.svg"/><Relationship Id="rId2" Type="http://purl.oclc.org/ooxml/officeDocument/relationships/image" Target="../media/image27.png"/><Relationship Id="rId1" Type="http://purl.oclc.org/ooxml/officeDocument/relationships/slideLayout" Target="../slideLayouts/slideLayout3.xml"/><Relationship Id="rId5" Type="http://purl.oclc.org/ooxml/officeDocument/relationships/image" Target="../media/image30.svg"/><Relationship Id="rId4" Type="http://purl.oclc.org/ooxml/officeDocument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2.svg"/><Relationship Id="rId2" Type="http://purl.oclc.org/ooxml/officeDocument/relationships/image" Target="../media/image1.png"/><Relationship Id="rId1" Type="http://purl.oclc.org/ooxml/officeDocument/relationships/slideLayout" Target="../slideLayouts/slideLayout4.xml"/><Relationship Id="rId5" Type="http://purl.oclc.org/ooxml/officeDocument/relationships/image" Target="../media/image4.svg"/><Relationship Id="rId4" Type="http://purl.oclc.org/ooxml/officeDocument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image" Target="../media/image32.svg"/><Relationship Id="rId7" Type="http://purl.oclc.org/ooxml/officeDocument/relationships/image" Target="../media/image34.svg"/><Relationship Id="rId2" Type="http://purl.oclc.org/ooxml/officeDocument/relationships/image" Target="../media/image31.png"/><Relationship Id="rId1" Type="http://purl.oclc.org/ooxml/officeDocument/relationships/slideLayout" Target="../slideLayouts/slideLayout3.xml"/><Relationship Id="rId6" Type="http://purl.oclc.org/ooxml/officeDocument/relationships/image" Target="../media/image33.png"/><Relationship Id="rId5" Type="http://purl.oclc.org/ooxml/officeDocument/relationships/image" Target="../media/image8.svg"/><Relationship Id="rId4" Type="http://purl.oclc.org/ooxml/officeDocument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image" Target="../media/image20.svg"/><Relationship Id="rId2" Type="http://purl.oclc.org/ooxml/officeDocument/relationships/image" Target="../media/image19.png"/><Relationship Id="rId1" Type="http://purl.oclc.org/ooxml/officeDocument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image" Target="../media/image36.svg"/><Relationship Id="rId2" Type="http://purl.oclc.org/ooxml/officeDocument/relationships/image" Target="../media/image35.png"/><Relationship Id="rId1" Type="http://purl.oclc.org/ooxml/officeDocument/relationships/slideLayout" Target="../slideLayouts/slideLayout3.xml"/><Relationship Id="rId5" Type="http://purl.oclc.org/ooxml/officeDocument/relationships/image" Target="../media/image38.svg"/><Relationship Id="rId4" Type="http://purl.oclc.org/ooxml/officeDocument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purl.oclc.org/ooxml/officeDocument/relationships/image" Target="../media/image39.png"/><Relationship Id="rId1" Type="http://purl.oclc.org/ooxml/officeDocument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image" Target="../media/image41.svg"/><Relationship Id="rId2" Type="http://purl.oclc.org/ooxml/officeDocument/relationships/image" Target="../media/image40.png"/><Relationship Id="rId1" Type="http://purl.oclc.org/ooxml/officeDocument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purl.oclc.org/ooxml/officeDocument/relationships/image" Target="../media/image44.png"/><Relationship Id="rId3" Type="http://purl.oclc.org/ooxml/officeDocument/relationships/image" Target="../media/image8.svg"/><Relationship Id="rId7" Type="http://purl.oclc.org/ooxml/officeDocument/relationships/image" Target="../media/image43.svg"/><Relationship Id="rId2" Type="http://purl.oclc.org/ooxml/officeDocument/relationships/image" Target="../media/image7.png"/><Relationship Id="rId1" Type="http://purl.oclc.org/ooxml/officeDocument/relationships/slideLayout" Target="../slideLayouts/slideLayout3.xml"/><Relationship Id="rId6" Type="http://purl.oclc.org/ooxml/officeDocument/relationships/image" Target="../media/image42.png"/><Relationship Id="rId5" Type="http://purl.oclc.org/ooxml/officeDocument/relationships/image" Target="../media/image2.svg"/><Relationship Id="rId4" Type="http://purl.oclc.org/ooxml/officeDocument/relationships/image" Target="../media/image1.png"/><Relationship Id="rId9" Type="http://purl.oclc.org/ooxml/officeDocument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image" Target="../media/image47.svg"/><Relationship Id="rId2" Type="http://purl.oclc.org/ooxml/officeDocument/relationships/image" Target="../media/image46.png"/><Relationship Id="rId1" Type="http://purl.oclc.org/ooxml/officeDocument/relationships/slideLayout" Target="../slideLayouts/slideLayout3.xml"/><Relationship Id="rId5" Type="http://purl.oclc.org/ooxml/officeDocument/relationships/image" Target="../media/image49.svg"/><Relationship Id="rId4" Type="http://purl.oclc.org/ooxml/officeDocument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purl.oclc.org/ooxml/officeDocument/relationships/image" Target="../media/image47.svg"/><Relationship Id="rId2" Type="http://purl.oclc.org/ooxml/officeDocument/relationships/image" Target="../media/image46.png"/><Relationship Id="rId1" Type="http://purl.oclc.org/ooxml/officeDocument/relationships/slideLayout" Target="../slideLayouts/slideLayout3.xml"/><Relationship Id="rId5" Type="http://purl.oclc.org/ooxml/officeDocument/relationships/image" Target="../media/image51.svg"/><Relationship Id="rId4" Type="http://purl.oclc.org/ooxml/officeDocument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purl.oclc.org/ooxml/officeDocument/relationships/image" Target="../media/image47.svg"/><Relationship Id="rId2" Type="http://purl.oclc.org/ooxml/officeDocument/relationships/image" Target="../media/image46.png"/><Relationship Id="rId1" Type="http://purl.oclc.org/ooxml/officeDocument/relationships/slideLayout" Target="../slideLayouts/slideLayout3.xml"/><Relationship Id="rId5" Type="http://purl.oclc.org/ooxml/officeDocument/relationships/image" Target="../media/image49.svg"/><Relationship Id="rId4" Type="http://purl.oclc.org/ooxml/officeDocument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purl.oclc.org/ooxml/officeDocument/relationships/image" Target="../media/image9.png"/><Relationship Id="rId3" Type="http://purl.oclc.org/ooxml/officeDocument/relationships/image" Target="../media/image6.svg"/><Relationship Id="rId7" Type="http://purl.oclc.org/ooxml/officeDocument/relationships/image" Target="../media/image2.svg"/><Relationship Id="rId2" Type="http://purl.oclc.org/ooxml/officeDocument/relationships/image" Target="../media/image5.png"/><Relationship Id="rId1" Type="http://purl.oclc.org/ooxml/officeDocument/relationships/slideLayout" Target="../slideLayouts/slideLayout4.xml"/><Relationship Id="rId6" Type="http://purl.oclc.org/ooxml/officeDocument/relationships/image" Target="../media/image1.png"/><Relationship Id="rId11" Type="http://purl.oclc.org/ooxml/officeDocument/relationships/image" Target="../media/image12.svg"/><Relationship Id="rId5" Type="http://purl.oclc.org/ooxml/officeDocument/relationships/image" Target="../media/image8.svg"/><Relationship Id="rId10" Type="http://purl.oclc.org/ooxml/officeDocument/relationships/image" Target="../media/image11.png"/><Relationship Id="rId4" Type="http://purl.oclc.org/ooxml/officeDocument/relationships/image" Target="../media/image7.png"/><Relationship Id="rId9" Type="http://purl.oclc.org/ooxml/officeDocument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purl.oclc.org/ooxml/officeDocument/relationships/image" Target="../media/image52.png"/><Relationship Id="rId1" Type="http://purl.oclc.org/ooxml/officeDocument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image" Target="../media/image8.svg"/><Relationship Id="rId2" Type="http://purl.oclc.org/ooxml/officeDocument/relationships/image" Target="../media/image7.png"/><Relationship Id="rId1" Type="http://purl.oclc.org/ooxml/officeDocument/relationships/slideLayout" Target="../slideLayouts/slideLayout3.xml"/><Relationship Id="rId5" Type="http://purl.oclc.org/ooxml/officeDocument/relationships/image" Target="../media/image2.svg"/><Relationship Id="rId4" Type="http://purl.oclc.org/ooxml/officeDocument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purl.oclc.org/ooxml/officeDocument/relationships/image" Target="../media/image53.png"/><Relationship Id="rId1" Type="http://purl.oclc.org/ooxml/officeDocument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purl.oclc.org/ooxml/officeDocument/relationships/image" Target="../media/image54.png"/><Relationship Id="rId1" Type="http://purl.oclc.org/ooxml/officeDocument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purl.oclc.org/ooxml/officeDocument/relationships/image" Target="../media/image55.png"/><Relationship Id="rId1" Type="http://purl.oclc.org/ooxml/officeDocument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purl.oclc.org/ooxml/officeDocument/relationships/image" Target="../media/image57.svg"/><Relationship Id="rId2" Type="http://purl.oclc.org/ooxml/officeDocument/relationships/image" Target="../media/image56.png"/><Relationship Id="rId1" Type="http://purl.oclc.org/ooxml/officeDocument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purl.oclc.org/ooxml/officeDocument/relationships/image" Target="../media/image54.png"/><Relationship Id="rId1" Type="http://purl.oclc.org/ooxml/officeDocument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purl.oclc.org/ooxml/officeDocument/relationships/image" Target="../media/image11.png"/><Relationship Id="rId3" Type="http://purl.oclc.org/ooxml/officeDocument/relationships/image" Target="../media/image14.svg"/><Relationship Id="rId7" Type="http://purl.oclc.org/ooxml/officeDocument/relationships/image" Target="../media/image2.svg"/><Relationship Id="rId2" Type="http://purl.oclc.org/ooxml/officeDocument/relationships/image" Target="../media/image13.png"/><Relationship Id="rId1" Type="http://purl.oclc.org/ooxml/officeDocument/relationships/slideLayout" Target="../slideLayouts/slideLayout4.xml"/><Relationship Id="rId6" Type="http://purl.oclc.org/ooxml/officeDocument/relationships/image" Target="../media/image1.png"/><Relationship Id="rId11" Type="http://purl.oclc.org/ooxml/officeDocument/relationships/image" Target="../media/image16.svg"/><Relationship Id="rId5" Type="http://purl.oclc.org/ooxml/officeDocument/relationships/image" Target="../media/image8.svg"/><Relationship Id="rId10" Type="http://purl.oclc.org/ooxml/officeDocument/relationships/image" Target="../media/image15.png"/><Relationship Id="rId4" Type="http://purl.oclc.org/ooxml/officeDocument/relationships/image" Target="../media/image7.png"/><Relationship Id="rId9" Type="http://purl.oclc.org/ooxml/officeDocument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purl.oclc.org/ooxml/officeDocument/relationships/image" Target="../media/image59.svg"/><Relationship Id="rId2" Type="http://purl.oclc.org/ooxml/officeDocument/relationships/image" Target="../media/image58.png"/><Relationship Id="rId1" Type="http://purl.oclc.org/ooxml/officeDocument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purl.oclc.org/ooxml/officeDocument/relationships/image" Target="../media/image54.png"/><Relationship Id="rId1" Type="http://purl.oclc.org/ooxml/officeDocument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purl.oclc.org/ooxml/officeDocument/relationships/image" Target="../media/image60.png"/><Relationship Id="rId1" Type="http://purl.oclc.org/ooxml/officeDocument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purl.oclc.org/ooxml/officeDocument/relationships/image" Target="../media/image62.svg"/><Relationship Id="rId2" Type="http://purl.oclc.org/ooxml/officeDocument/relationships/image" Target="../media/image61.png"/><Relationship Id="rId1" Type="http://purl.oclc.org/ooxml/officeDocument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purl.oclc.org/ooxml/officeDocument/relationships/image" Target="../media/image64.svg"/><Relationship Id="rId2" Type="http://purl.oclc.org/ooxml/officeDocument/relationships/image" Target="../media/image63.png"/><Relationship Id="rId1" Type="http://purl.oclc.org/ooxml/officeDocument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image" Target="../media/image17.jpeg"/><Relationship Id="rId1" Type="http://purl.oclc.org/ooxml/officeDocument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1.xml"/><Relationship Id="rId1" Type="http://purl.oclc.org/ooxml/officeDocument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purl.oclc.org/ooxml/officeDocument/relationships/image" Target="../media/image66.png"/><Relationship Id="rId2" Type="http://purl.oclc.org/ooxml/officeDocument/relationships/image" Target="../media/image65.png"/><Relationship Id="rId1" Type="http://purl.oclc.org/ooxml/officeDocument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purl.oclc.org/ooxml/officeDocument/relationships/image" Target="../media/image68.png"/><Relationship Id="rId2" Type="http://purl.oclc.org/ooxml/officeDocument/relationships/image" Target="../media/image67.png"/><Relationship Id="rId1" Type="http://purl.oclc.org/ooxml/officeDocument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purl.oclc.org/ooxml/officeDocument/relationships/image" Target="../media/image75.png"/><Relationship Id="rId13" Type="http://purl.oclc.org/ooxml/officeDocument/relationships/image" Target="../media/image80.svg"/><Relationship Id="rId18" Type="http://purl.oclc.org/ooxml/officeDocument/relationships/image" Target="../media/image85.png"/><Relationship Id="rId3" Type="http://purl.oclc.org/ooxml/officeDocument/relationships/image" Target="../media/image70.svg"/><Relationship Id="rId21" Type="http://purl.oclc.org/ooxml/officeDocument/relationships/image" Target="../media/image88.svg"/><Relationship Id="rId7" Type="http://purl.oclc.org/ooxml/officeDocument/relationships/image" Target="../media/image74.svg"/><Relationship Id="rId12" Type="http://purl.oclc.org/ooxml/officeDocument/relationships/image" Target="../media/image79.png"/><Relationship Id="rId17" Type="http://purl.oclc.org/ooxml/officeDocument/relationships/image" Target="../media/image84.svg"/><Relationship Id="rId2" Type="http://purl.oclc.org/ooxml/officeDocument/relationships/image" Target="../media/image69.png"/><Relationship Id="rId16" Type="http://purl.oclc.org/ooxml/officeDocument/relationships/image" Target="../media/image83.png"/><Relationship Id="rId20" Type="http://purl.oclc.org/ooxml/officeDocument/relationships/image" Target="../media/image87.png"/><Relationship Id="rId1" Type="http://purl.oclc.org/ooxml/officeDocument/relationships/slideLayout" Target="../slideLayouts/slideLayout3.xml"/><Relationship Id="rId6" Type="http://purl.oclc.org/ooxml/officeDocument/relationships/image" Target="../media/image73.png"/><Relationship Id="rId11" Type="http://purl.oclc.org/ooxml/officeDocument/relationships/image" Target="../media/image78.svg"/><Relationship Id="rId5" Type="http://purl.oclc.org/ooxml/officeDocument/relationships/image" Target="../media/image72.svg"/><Relationship Id="rId15" Type="http://purl.oclc.org/ooxml/officeDocument/relationships/image" Target="../media/image82.svg"/><Relationship Id="rId10" Type="http://purl.oclc.org/ooxml/officeDocument/relationships/image" Target="../media/image77.png"/><Relationship Id="rId19" Type="http://purl.oclc.org/ooxml/officeDocument/relationships/image" Target="../media/image86.svg"/><Relationship Id="rId4" Type="http://purl.oclc.org/ooxml/officeDocument/relationships/image" Target="../media/image71.png"/><Relationship Id="rId9" Type="http://purl.oclc.org/ooxml/officeDocument/relationships/image" Target="../media/image76.svg"/><Relationship Id="rId14" Type="http://purl.oclc.org/ooxml/officeDocument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purl.oclc.org/ooxml/officeDocument/relationships/image" Target="../media/image8.svg"/><Relationship Id="rId2" Type="http://purl.oclc.org/ooxml/officeDocument/relationships/image" Target="../media/image7.png"/><Relationship Id="rId1" Type="http://purl.oclc.org/ooxml/officeDocument/relationships/slideLayout" Target="../slideLayouts/slideLayout3.xml"/><Relationship Id="rId5" Type="http://purl.oclc.org/ooxml/officeDocument/relationships/image" Target="../media/image2.svg"/><Relationship Id="rId4" Type="http://purl.oclc.org/ooxml/officeDocument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purl.oclc.org/ooxml/officeDocument/relationships/image" Target="../media/image90.jpg"/><Relationship Id="rId2" Type="http://purl.oclc.org/ooxml/officeDocument/relationships/image" Target="../media/image89.png"/><Relationship Id="rId1" Type="http://purl.oclc.org/ooxml/officeDocument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purl.oclc.org/ooxml/officeDocument/relationships/image" Target="../media/image18.jpg"/><Relationship Id="rId1" Type="http://purl.oclc.org/ooxml/officeDocument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2.xml"/><Relationship Id="rId1" Type="http://purl.oclc.org/ooxml/officeDocument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purl.oclc.org/ooxml/officeDocument/relationships/image" Target="../media/image93.png"/><Relationship Id="rId3" Type="http://purl.oclc.org/ooxml/officeDocument/relationships/image" Target="../media/image92.svg"/><Relationship Id="rId7" Type="http://purl.oclc.org/ooxml/officeDocument/relationships/image" Target="../media/image8.svg"/><Relationship Id="rId2" Type="http://purl.oclc.org/ooxml/officeDocument/relationships/image" Target="../media/image91.png"/><Relationship Id="rId1" Type="http://purl.oclc.org/ooxml/officeDocument/relationships/slideLayout" Target="../slideLayouts/slideLayout3.xml"/><Relationship Id="rId6" Type="http://purl.oclc.org/ooxml/officeDocument/relationships/image" Target="../media/image7.png"/><Relationship Id="rId5" Type="http://purl.oclc.org/ooxml/officeDocument/relationships/image" Target="../media/image2.svg"/><Relationship Id="rId4" Type="http://purl.oclc.org/ooxml/officeDocument/relationships/image" Target="../media/image1.png"/><Relationship Id="rId9" Type="http://purl.oclc.org/ooxml/officeDocument/relationships/image" Target="../media/image94.svg"/></Relationships>
</file>

<file path=ppt/slides/_rels/slide8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8" Type="http://purl.oclc.org/ooxml/officeDocument/relationships/image" Target="../media/image100.png"/><Relationship Id="rId13" Type="http://purl.oclc.org/ooxml/officeDocument/relationships/customXml" Target="../ink/ink6.xml"/><Relationship Id="rId18" Type="http://purl.oclc.org/ooxml/officeDocument/relationships/image" Target="../media/image105.png"/><Relationship Id="rId3" Type="http://purl.oclc.org/ooxml/officeDocument/relationships/customXml" Target="../ink/ink1.xml"/><Relationship Id="rId21" Type="http://purl.oclc.org/ooxml/officeDocument/relationships/image" Target="../media/image96.jpeg"/><Relationship Id="rId7" Type="http://purl.oclc.org/ooxml/officeDocument/relationships/customXml" Target="../ink/ink3.xml"/><Relationship Id="rId12" Type="http://purl.oclc.org/ooxml/officeDocument/relationships/image" Target="../media/image102.png"/><Relationship Id="rId17" Type="http://purl.oclc.org/ooxml/officeDocument/relationships/customXml" Target="../ink/ink8.xml"/><Relationship Id="rId2" Type="http://purl.oclc.org/ooxml/officeDocument/relationships/image" Target="../media/image95.jpeg"/><Relationship Id="rId16" Type="http://purl.oclc.org/ooxml/officeDocument/relationships/image" Target="../media/image104.png"/><Relationship Id="rId20" Type="http://purl.oclc.org/ooxml/officeDocument/relationships/image" Target="../media/image106.png"/><Relationship Id="rId1" Type="http://purl.oclc.org/ooxml/officeDocument/relationships/slideLayout" Target="../slideLayouts/slideLayout4.xml"/><Relationship Id="rId6" Type="http://purl.oclc.org/ooxml/officeDocument/relationships/image" Target="../media/image99.png"/><Relationship Id="rId11" Type="http://purl.oclc.org/ooxml/officeDocument/relationships/customXml" Target="../ink/ink5.xml"/><Relationship Id="rId5" Type="http://purl.oclc.org/ooxml/officeDocument/relationships/customXml" Target="../ink/ink2.xml"/><Relationship Id="rId15" Type="http://purl.oclc.org/ooxml/officeDocument/relationships/customXml" Target="../ink/ink7.xml"/><Relationship Id="rId10" Type="http://purl.oclc.org/ooxml/officeDocument/relationships/image" Target="../media/image101.png"/><Relationship Id="rId19" Type="http://purl.oclc.org/ooxml/officeDocument/relationships/customXml" Target="../ink/ink9.xml"/><Relationship Id="rId4" Type="http://purl.oclc.org/ooxml/officeDocument/relationships/image" Target="../media/image98.png"/><Relationship Id="rId9" Type="http://purl.oclc.org/ooxml/officeDocument/relationships/customXml" Target="../ink/ink4.xml"/><Relationship Id="rId14" Type="http://purl.oclc.org/ooxml/officeDocument/relationships/image" Target="../media/image103.png"/><Relationship Id="rId22" Type="http://purl.oclc.org/ooxml/officeDocument/relationships/image" Target="../media/image97.jpeg"/></Relationships>
</file>

<file path=ppt/slides/_rels/slide84.xml.rels><?xml version="1.0" encoding="UTF-8" standalone="yes"?>
<Relationships xmlns="http://schemas.openxmlformats.org/package/2006/relationships"><Relationship Id="rId8" Type="http://purl.oclc.org/ooxml/officeDocument/relationships/image" Target="../media/image109.png"/><Relationship Id="rId13" Type="http://purl.oclc.org/ooxml/officeDocument/relationships/image" Target="../media/image112.svg"/><Relationship Id="rId3" Type="http://purl.oclc.org/ooxml/officeDocument/relationships/image" Target="../media/image108.svg"/><Relationship Id="rId7" Type="http://purl.oclc.org/ooxml/officeDocument/relationships/image" Target="../media/image8.svg"/><Relationship Id="rId12" Type="http://purl.oclc.org/ooxml/officeDocument/relationships/image" Target="../media/image111.png"/><Relationship Id="rId2" Type="http://purl.oclc.org/ooxml/officeDocument/relationships/image" Target="../media/image107.png"/><Relationship Id="rId1" Type="http://purl.oclc.org/ooxml/officeDocument/relationships/slideLayout" Target="../slideLayouts/slideLayout3.xml"/><Relationship Id="rId6" Type="http://purl.oclc.org/ooxml/officeDocument/relationships/image" Target="../media/image7.png"/><Relationship Id="rId11" Type="http://purl.oclc.org/ooxml/officeDocument/relationships/image" Target="../media/image32.svg"/><Relationship Id="rId5" Type="http://purl.oclc.org/ooxml/officeDocument/relationships/image" Target="../media/image2.svg"/><Relationship Id="rId10" Type="http://purl.oclc.org/ooxml/officeDocument/relationships/image" Target="../media/image31.png"/><Relationship Id="rId4" Type="http://purl.oclc.org/ooxml/officeDocument/relationships/image" Target="../media/image1.png"/><Relationship Id="rId9" Type="http://purl.oclc.org/ooxml/officeDocument/relationships/image" Target="../media/image110.svg"/></Relationships>
</file>

<file path=ppt/slides/_rels/slide85.xml.rels><?xml version="1.0" encoding="UTF-8" standalone="yes"?>
<Relationships xmlns="http://schemas.openxmlformats.org/package/2006/relationships"><Relationship Id="rId3" Type="http://purl.oclc.org/ooxml/officeDocument/relationships/image" Target="../media/image2.svg"/><Relationship Id="rId7" Type="http://purl.oclc.org/ooxml/officeDocument/relationships/image" Target="../media/image94.svg"/><Relationship Id="rId2" Type="http://purl.oclc.org/ooxml/officeDocument/relationships/image" Target="../media/image1.png"/><Relationship Id="rId1" Type="http://purl.oclc.org/ooxml/officeDocument/relationships/slideLayout" Target="../slideLayouts/slideLayout3.xml"/><Relationship Id="rId6" Type="http://purl.oclc.org/ooxml/officeDocument/relationships/image" Target="../media/image93.png"/><Relationship Id="rId5" Type="http://purl.oclc.org/ooxml/officeDocument/relationships/image" Target="../media/image8.svg"/><Relationship Id="rId4" Type="http://purl.oclc.org/ooxml/officeDocument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8" Type="http://purl.oclc.org/ooxml/officeDocument/relationships/image" Target="../media/image93.png"/><Relationship Id="rId13" Type="http://purl.oclc.org/ooxml/officeDocument/relationships/image" Target="../media/image116.svg"/><Relationship Id="rId3" Type="http://purl.oclc.org/ooxml/officeDocument/relationships/image" Target="../media/image92.svg"/><Relationship Id="rId7" Type="http://purl.oclc.org/ooxml/officeDocument/relationships/image" Target="../media/image16.svg"/><Relationship Id="rId12" Type="http://purl.oclc.org/ooxml/officeDocument/relationships/image" Target="../media/image115.png"/><Relationship Id="rId17" Type="http://purl.oclc.org/ooxml/officeDocument/relationships/image" Target="../media/image120.svg"/><Relationship Id="rId2" Type="http://purl.oclc.org/ooxml/officeDocument/relationships/image" Target="../media/image91.png"/><Relationship Id="rId16" Type="http://purl.oclc.org/ooxml/officeDocument/relationships/image" Target="../media/image119.png"/><Relationship Id="rId1" Type="http://purl.oclc.org/ooxml/officeDocument/relationships/slideLayout" Target="../slideLayouts/slideLayout3.xml"/><Relationship Id="rId6" Type="http://purl.oclc.org/ooxml/officeDocument/relationships/image" Target="../media/image15.png"/><Relationship Id="rId11" Type="http://purl.oclc.org/ooxml/officeDocument/relationships/image" Target="../media/image114.svg"/><Relationship Id="rId5" Type="http://purl.oclc.org/ooxml/officeDocument/relationships/image" Target="../media/image2.svg"/><Relationship Id="rId15" Type="http://purl.oclc.org/ooxml/officeDocument/relationships/image" Target="../media/image118.svg"/><Relationship Id="rId10" Type="http://purl.oclc.org/ooxml/officeDocument/relationships/image" Target="../media/image113.png"/><Relationship Id="rId4" Type="http://purl.oclc.org/ooxml/officeDocument/relationships/image" Target="../media/image1.png"/><Relationship Id="rId9" Type="http://purl.oclc.org/ooxml/officeDocument/relationships/image" Target="../media/image94.svg"/><Relationship Id="rId14" Type="http://purl.oclc.org/ooxml/officeDocument/relationships/image" Target="../media/image117.png"/></Relationships>
</file>

<file path=ppt/slides/_rels/slide8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purl.oclc.org/ooxml/officeDocument/relationships/image" Target="../media/image121.png"/><Relationship Id="rId1" Type="http://purl.oclc.org/ooxml/officeDocument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purl.oclc.org/ooxml/officeDocument/relationships/image" Target="../media/image122.png"/><Relationship Id="rId1" Type="http://purl.oclc.org/ooxml/officeDocument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purl.oclc.org/ooxml/officeDocument/relationships/image" Target="../media/image124.png"/><Relationship Id="rId2" Type="http://purl.oclc.org/ooxml/officeDocument/relationships/image" Target="../media/image123.png"/><Relationship Id="rId1" Type="http://purl.oclc.org/ooxml/officeDocument/relationships/slideLayout" Target="../slideLayouts/slideLayout3.xml"/><Relationship Id="rId4" Type="http://purl.oclc.org/ooxml/officeDocument/relationships/image" Target="../media/image125.png"/></Relationships>
</file>

<file path=ppt/slides/_rels/slide93.xml.rels><?xml version="1.0" encoding="UTF-8" standalone="yes"?>
<Relationships xmlns="http://schemas.openxmlformats.org/package/2006/relationships"><Relationship Id="rId2" Type="http://purl.oclc.org/ooxml/officeDocument/relationships/image" Target="../media/image126.png"/><Relationship Id="rId1" Type="http://purl.oclc.org/ooxml/officeDocument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8" Type="http://purl.oclc.org/ooxml/officeDocument/relationships/image" Target="../media/image91.png"/><Relationship Id="rId3" Type="http://purl.oclc.org/ooxml/officeDocument/relationships/image" Target="../media/image2.svg"/><Relationship Id="rId7" Type="http://purl.oclc.org/ooxml/officeDocument/relationships/image" Target="../media/image94.svg"/><Relationship Id="rId2" Type="http://purl.oclc.org/ooxml/officeDocument/relationships/image" Target="../media/image1.png"/><Relationship Id="rId1" Type="http://purl.oclc.org/ooxml/officeDocument/relationships/slideLayout" Target="../slideLayouts/slideLayout3.xml"/><Relationship Id="rId6" Type="http://purl.oclc.org/ooxml/officeDocument/relationships/image" Target="../media/image93.png"/><Relationship Id="rId5" Type="http://purl.oclc.org/ooxml/officeDocument/relationships/image" Target="../media/image8.svg"/><Relationship Id="rId4" Type="http://purl.oclc.org/ooxml/officeDocument/relationships/image" Target="../media/image7.png"/><Relationship Id="rId9" Type="http://purl.oclc.org/ooxml/officeDocument/relationships/image" Target="../media/image92.svg"/></Relationships>
</file>

<file path=ppt/slides/_rels/slide95.xml.rels><?xml version="1.0" encoding="UTF-8" standalone="yes"?>
<Relationships xmlns="http://schemas.openxmlformats.org/package/2006/relationships"><Relationship Id="rId3" Type="http://purl.oclc.org/ooxml/officeDocument/relationships/image" Target="../media/image8.svg"/><Relationship Id="rId2" Type="http://purl.oclc.org/ooxml/officeDocument/relationships/image" Target="../media/image7.png"/><Relationship Id="rId1" Type="http://purl.oclc.org/ooxml/officeDocument/relationships/slideLayout" Target="../slideLayouts/slideLayout3.xml"/><Relationship Id="rId5" Type="http://purl.oclc.org/ooxml/officeDocument/relationships/image" Target="../media/image22.svg"/><Relationship Id="rId4" Type="http://purl.oclc.org/ooxml/officeDocument/relationships/image" Target="../media/image21.png"/></Relationships>
</file>

<file path=ppt/slides/_rels/slide96.xml.rels><?xml version="1.0" encoding="UTF-8" standalone="yes"?>
<Relationships xmlns="http://schemas.openxmlformats.org/package/2006/relationships"><Relationship Id="rId2" Type="http://purl.oclc.org/ooxml/officeDocument/relationships/image" Target="../media/image127.png"/><Relationship Id="rId1" Type="http://purl.oclc.org/ooxml/officeDocument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purl.oclc.org/ooxml/officeDocument/relationships/image" Target="../media/image128.svg"/><Relationship Id="rId7" Type="http://purl.oclc.org/ooxml/officeDocument/relationships/image" Target="../media/image131.svg"/><Relationship Id="rId2" Type="http://purl.oclc.org/ooxml/officeDocument/relationships/image" Target="../media/image1.png"/><Relationship Id="rId1" Type="http://purl.oclc.org/ooxml/officeDocument/relationships/slideLayout" Target="../slideLayouts/slideLayout3.xml"/><Relationship Id="rId6" Type="http://purl.oclc.org/ooxml/officeDocument/relationships/image" Target="../media/image130.png"/><Relationship Id="rId5" Type="http://purl.oclc.org/ooxml/officeDocument/relationships/image" Target="../media/image129.svg"/><Relationship Id="rId4" Type="http://purl.oclc.org/ooxml/officeDocument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2" Type="http://purl.oclc.org/ooxml/officeDocument/relationships/image" Target="../media/image132.png"/><Relationship Id="rId1" Type="http://purl.oclc.org/ooxml/officeDocument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716D-1B6D-6277-B5AA-A67DAFD1E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dirty="0"/>
              <a:t>Travail </a:t>
            </a:r>
            <a:r>
              <a:rPr lang="en-CH" dirty="0" err="1"/>
              <a:t>en</a:t>
            </a:r>
            <a:r>
              <a:rPr lang="en-CH" dirty="0"/>
              <a:t> équipe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B49FF-9E87-B054-4D72-B085D5929A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H" dirty="0">
                <a:solidFill>
                  <a:schemeClr val="tx2">
                    <a:lumMod val="60%"/>
                    <a:lumOff val="40%"/>
                  </a:schemeClr>
                </a:solidFill>
              </a:rPr>
              <a:t>Génie </a:t>
            </a:r>
            <a:r>
              <a:rPr lang="en-CH" dirty="0" err="1">
                <a:solidFill>
                  <a:schemeClr val="tx2">
                    <a:lumMod val="60%"/>
                    <a:lumOff val="40%"/>
                  </a:schemeClr>
                </a:solidFill>
              </a:rPr>
              <a:t>Logiciel</a:t>
            </a:r>
            <a:endParaRPr lang="en-CH" dirty="0">
              <a:solidFill>
                <a:schemeClr val="tx2">
                  <a:lumMod val="60%"/>
                  <a:lumOff val="40%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49012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9ACB-4923-9DD4-7AD3-39915CC1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Travail total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D9FBB-0FB6-EB9F-AD7E-E05204EB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</a:t>
            </a:fld>
            <a:endParaRPr lang="en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CE71EE-4A11-81BF-DF69-8C8871D73B98}"/>
              </a:ext>
            </a:extLst>
          </p:cNvPr>
          <p:cNvCxnSpPr>
            <a:cxnSpLocks/>
          </p:cNvCxnSpPr>
          <p:nvPr/>
        </p:nvCxnSpPr>
        <p:spPr>
          <a:xfrm>
            <a:off x="8034971" y="2394284"/>
            <a:ext cx="0" cy="3545306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9444B37-7F42-3394-E48C-D01725477121}"/>
              </a:ext>
            </a:extLst>
          </p:cNvPr>
          <p:cNvSpPr/>
          <p:nvPr/>
        </p:nvSpPr>
        <p:spPr>
          <a:xfrm>
            <a:off x="3958390" y="3785300"/>
            <a:ext cx="4044498" cy="7632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Travail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32A91-66FB-173C-19DE-D46662E2E9A4}"/>
              </a:ext>
            </a:extLst>
          </p:cNvPr>
          <p:cNvSpPr txBox="1"/>
          <p:nvPr/>
        </p:nvSpPr>
        <p:spPr>
          <a:xfrm>
            <a:off x="6875929" y="1690688"/>
            <a:ext cx="2318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>
                <a:solidFill>
                  <a:schemeClr val="accent3"/>
                </a:solidFill>
              </a:rPr>
              <a:t>Release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48F0-7408-F9C8-4276-4A531A758FA6}"/>
              </a:ext>
            </a:extLst>
          </p:cNvPr>
          <p:cNvSpPr/>
          <p:nvPr/>
        </p:nvSpPr>
        <p:spPr>
          <a:xfrm>
            <a:off x="4967081" y="3785300"/>
            <a:ext cx="1872000" cy="763274"/>
          </a:xfrm>
          <a:prstGeom prst="rect">
            <a:avLst/>
          </a:prstGeom>
          <a:solidFill>
            <a:schemeClr val="tx2">
              <a:lumMod val="60%"/>
              <a:lumOff val="4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Revue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ADF15C-74DE-5686-6B69-BF9BE3C3E9EA}"/>
              </a:ext>
            </a:extLst>
          </p:cNvPr>
          <p:cNvSpPr/>
          <p:nvPr/>
        </p:nvSpPr>
        <p:spPr>
          <a:xfrm>
            <a:off x="6853239" y="3785300"/>
            <a:ext cx="1149649" cy="763274"/>
          </a:xfrm>
          <a:prstGeom prst="rect">
            <a:avLst/>
          </a:prstGeom>
          <a:solidFill>
            <a:schemeClr val="tx1">
              <a:lumMod val="65%"/>
              <a:lumOff val="3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Fix</a:t>
            </a:r>
          </a:p>
        </p:txBody>
      </p:sp>
    </p:spTree>
    <p:extLst>
      <p:ext uri="{BB962C8B-B14F-4D97-AF65-F5344CB8AC3E}">
        <p14:creationId xmlns:p14="http://schemas.microsoft.com/office/powerpoint/2010/main" val="32492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%" decel="50%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0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ECAC-2588-9C65-2558-75046365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Approche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A263C-7ACA-A44D-21BE-2DFB07FFA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Bloquez</a:t>
            </a:r>
            <a:r>
              <a:rPr lang="en-CH" dirty="0"/>
              <a:t> ≈10min</a:t>
            </a:r>
          </a:p>
          <a:p>
            <a:endParaRPr lang="en-CH" dirty="0"/>
          </a:p>
          <a:p>
            <a:r>
              <a:rPr lang="en-CH" dirty="0" err="1"/>
              <a:t>Lisez</a:t>
            </a:r>
            <a:r>
              <a:rPr lang="en-CH" dirty="0"/>
              <a:t>, </a:t>
            </a:r>
            <a:r>
              <a:rPr lang="en-CH" dirty="0" err="1"/>
              <a:t>en</a:t>
            </a:r>
            <a:r>
              <a:rPr lang="en-CH" dirty="0"/>
              <a:t> </a:t>
            </a:r>
            <a:r>
              <a:rPr lang="en-CH" dirty="0" err="1"/>
              <a:t>ligne</a:t>
            </a:r>
            <a:r>
              <a:rPr lang="en-CH" dirty="0"/>
              <a:t> / </a:t>
            </a:r>
            <a:r>
              <a:rPr lang="en-CH" dirty="0" err="1"/>
              <a:t>en</a:t>
            </a:r>
            <a:r>
              <a:rPr lang="en-CH" dirty="0"/>
              <a:t> local</a:t>
            </a:r>
          </a:p>
          <a:p>
            <a:endParaRPr lang="en-CH" dirty="0"/>
          </a:p>
          <a:p>
            <a:r>
              <a:rPr lang="en-CH" dirty="0"/>
              <a:t>Pas </a:t>
            </a:r>
            <a:r>
              <a:rPr lang="en-CH" dirty="0" err="1"/>
              <a:t>besoin</a:t>
            </a:r>
            <a:r>
              <a:rPr lang="en-CH" dirty="0"/>
              <a:t> de lancer le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CDB6A-B536-978F-6E99-1D7A818D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97572494"/>
      </p:ext>
    </p:extLst>
  </p:cSld>
  <p:clrMapOvr>
    <a:masterClrMapping/>
  </p:clrMapOvr>
</p:sld>
</file>

<file path=ppt/slides/slide10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5F99-C14F-118D-AF70-22004C6E5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Découper</a:t>
            </a:r>
            <a:r>
              <a:rPr lang="en-CH" dirty="0"/>
              <a:t> le travail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35A5-A666-AAB4-282A-1C2FFCB39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Lecture </a:t>
            </a:r>
            <a:r>
              <a:rPr lang="en-CH" dirty="0" err="1"/>
              <a:t>en</a:t>
            </a:r>
            <a:r>
              <a:rPr lang="en-CH" dirty="0"/>
              <a:t> </a:t>
            </a:r>
            <a:r>
              <a:rPr lang="en-CH" dirty="0" err="1"/>
              <a:t>profondeur</a:t>
            </a:r>
            <a:r>
              <a:rPr lang="en-CH" dirty="0"/>
              <a:t> ?</a:t>
            </a:r>
          </a:p>
          <a:p>
            <a:r>
              <a:rPr lang="en-CH" dirty="0" err="1"/>
              <a:t>Survoler</a:t>
            </a:r>
            <a:r>
              <a:rPr lang="en-CH" dirty="0"/>
              <a:t> ?</a:t>
            </a:r>
          </a:p>
          <a:p>
            <a:r>
              <a:rPr lang="en-CH" dirty="0"/>
              <a:t>Ignorer ?</a:t>
            </a:r>
          </a:p>
          <a:p>
            <a:endParaRPr lang="en-CH" dirty="0"/>
          </a:p>
          <a:p>
            <a:r>
              <a:rPr lang="en-CH" dirty="0" err="1"/>
              <a:t>Déléguer</a:t>
            </a:r>
            <a:r>
              <a:rPr lang="en-CH" dirty="0"/>
              <a:t> </a:t>
            </a:r>
            <a:r>
              <a:rPr lang="en-CH" dirty="0" err="1"/>
              <a:t>si</a:t>
            </a:r>
            <a:r>
              <a:rPr lang="en-CH" dirty="0"/>
              <a:t> </a:t>
            </a:r>
            <a:r>
              <a:rPr lang="en-CH" dirty="0" err="1"/>
              <a:t>nécessaire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7EE59-8F75-73EF-9F72-0F19A61F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7035253"/>
      </p:ext>
    </p:extLst>
  </p:cSld>
  <p:clrMapOvr>
    <a:masterClrMapping/>
  </p:clrMapOvr>
</p:sld>
</file>

<file path=ppt/slides/slide10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73AA-74CC-2988-EE4B-5E01019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Documentez</a:t>
            </a:r>
            <a:r>
              <a:rPr lang="en-CH" dirty="0"/>
              <a:t> </a:t>
            </a:r>
            <a:r>
              <a:rPr lang="en-CH" dirty="0" err="1"/>
              <a:t>votre</a:t>
            </a:r>
            <a:r>
              <a:rPr lang="en-CH" dirty="0"/>
              <a:t> </a:t>
            </a:r>
            <a:r>
              <a:rPr lang="en-CH" dirty="0" err="1"/>
              <a:t>approche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36DFC-6C97-1EBB-2289-3BF6EE09B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“Je </a:t>
            </a:r>
            <a:r>
              <a:rPr lang="en-CH" dirty="0" err="1"/>
              <a:t>n’ai</a:t>
            </a:r>
            <a:r>
              <a:rPr lang="en-CH" dirty="0"/>
              <a:t> </a:t>
            </a:r>
            <a:r>
              <a:rPr lang="en-CH" dirty="0" err="1"/>
              <a:t>relu</a:t>
            </a:r>
            <a:r>
              <a:rPr lang="en-CH" dirty="0"/>
              <a:t> que...”</a:t>
            </a:r>
          </a:p>
          <a:p>
            <a:endParaRPr lang="en-CH" dirty="0"/>
          </a:p>
          <a:p>
            <a:r>
              <a:rPr lang="en-CH" dirty="0"/>
              <a:t>“Je </a:t>
            </a:r>
            <a:r>
              <a:rPr lang="en-CH" dirty="0" err="1"/>
              <a:t>te</a:t>
            </a:r>
            <a:r>
              <a:rPr lang="en-CH" dirty="0"/>
              <a:t> </a:t>
            </a:r>
            <a:r>
              <a:rPr lang="en-CH" dirty="0" err="1"/>
              <a:t>fais</a:t>
            </a:r>
            <a:r>
              <a:rPr lang="en-CH" dirty="0"/>
              <a:t> </a:t>
            </a:r>
            <a:r>
              <a:rPr lang="en-CH" dirty="0" err="1"/>
              <a:t>confiance</a:t>
            </a:r>
            <a:r>
              <a:rPr lang="en-CH" dirty="0"/>
              <a:t> pour...”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D941A-2412-E595-1FF4-011D5C1B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80620363"/>
      </p:ext>
    </p:extLst>
  </p:cSld>
  <p:clrMapOvr>
    <a:masterClrMapping/>
  </p:clrMapOvr>
</p:sld>
</file>

<file path=ppt/slides/slide10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DF8E-EEFA-6A2A-6BEA-25CA6829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Commentaires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CDB5D-92BF-5D35-92F5-CE7ED180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103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2BA7A-670E-9FC9-5C95-4464B10F3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11" y="1452120"/>
            <a:ext cx="7163378" cy="4984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3817995-BB96-D301-1296-48AA2E1992A9}"/>
                  </a:ext>
                </a:extLst>
              </p14:cNvPr>
              <p14:cNvContentPartPr/>
              <p14:nvPr/>
            </p14:nvContentPartPr>
            <p14:xfrm>
              <a:off x="3325772" y="2443314"/>
              <a:ext cx="1253160" cy="1260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3817995-BB96-D301-1296-48AA2E1992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5772" y="2263674"/>
                <a:ext cx="143280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62F79A4-1C56-EABC-6046-6CC5486A4CF5}"/>
                  </a:ext>
                </a:extLst>
              </p14:cNvPr>
              <p14:cNvContentPartPr/>
              <p14:nvPr/>
            </p14:nvContentPartPr>
            <p14:xfrm>
              <a:off x="3038132" y="2782794"/>
              <a:ext cx="1520640" cy="176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62F79A4-1C56-EABC-6046-6CC5486A4C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8492" y="2603154"/>
                <a:ext cx="170028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C54506E-1DE3-14FC-B9A8-F8B8CE12C496}"/>
                  </a:ext>
                </a:extLst>
              </p14:cNvPr>
              <p14:cNvContentPartPr/>
              <p14:nvPr/>
            </p14:nvContentPartPr>
            <p14:xfrm>
              <a:off x="2827892" y="3098874"/>
              <a:ext cx="1757880" cy="3672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C54506E-1DE3-14FC-B9A8-F8B8CE12C4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8252" y="2918874"/>
                <a:ext cx="19375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F46CDEF-CC30-E208-71AB-31EDC4144E58}"/>
                  </a:ext>
                </a:extLst>
              </p14:cNvPr>
              <p14:cNvContentPartPr/>
              <p14:nvPr/>
            </p14:nvContentPartPr>
            <p14:xfrm>
              <a:off x="2856332" y="3434754"/>
              <a:ext cx="1749960" cy="518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F46CDEF-CC30-E208-71AB-31EDC4144E5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66692" y="3254754"/>
                <a:ext cx="192960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4EFC6-E128-D448-4930-5F76FFA9B612}"/>
                  </a:ext>
                </a:extLst>
              </p14:cNvPr>
              <p14:cNvContentPartPr/>
              <p14:nvPr/>
            </p14:nvContentPartPr>
            <p14:xfrm>
              <a:off x="3111572" y="3786474"/>
              <a:ext cx="1488240" cy="536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4EFC6-E128-D448-4930-5F76FFA9B6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21932" y="3606834"/>
                <a:ext cx="16678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1720728-BA52-776A-EB69-3C2D68C6AD23}"/>
                  </a:ext>
                </a:extLst>
              </p14:cNvPr>
              <p14:cNvContentPartPr/>
              <p14:nvPr/>
            </p14:nvContentPartPr>
            <p14:xfrm>
              <a:off x="3017972" y="4895274"/>
              <a:ext cx="1523160" cy="468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1720728-BA52-776A-EB69-3C2D68C6AD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28332" y="4715634"/>
                <a:ext cx="170280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733D6D-E665-AC74-7304-3C5A4482FBFC}"/>
                  </a:ext>
                </a:extLst>
              </p14:cNvPr>
              <p14:cNvContentPartPr/>
              <p14:nvPr/>
            </p14:nvContentPartPr>
            <p14:xfrm>
              <a:off x="3203732" y="5206674"/>
              <a:ext cx="1383480" cy="53640"/>
            </p14:xfrm>
          </p:contentPart>
        </mc:Choice>
        <mc:Fallback xmlns="" xmlns:a="http://schemas.openxmlformats.org/drawingml/2006/main" xmlns:r="http://schemas.openxmlformats.org/officeDocument/2006/relationships" xmlns:p="http://schemas.openxmlformats.org/presentationml/2006/main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733D6D-E665-AC74-7304-3C5A4482FB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13732" y="5026674"/>
                <a:ext cx="1563120" cy="41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7383765"/>
      </p:ext>
    </p:extLst>
  </p:cSld>
  <p:clrMapOvr>
    <a:masterClrMapping/>
  </p:clrMapOvr>
</p:sld>
</file>

<file path=ppt/slides/slide10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06F7-BDB1-C79F-F0EB-8B56C5A9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Bons </a:t>
            </a:r>
            <a:r>
              <a:rPr lang="en-CH" dirty="0" err="1"/>
              <a:t>commentaires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ECBFE-F86C-CB53-ED64-3F2A33E7D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55348" cy="4351338"/>
          </a:xfrm>
        </p:spPr>
        <p:txBody>
          <a:bodyPr>
            <a:normAutofit/>
          </a:bodyPr>
          <a:lstStyle/>
          <a:p>
            <a:r>
              <a:rPr lang="en-CH" dirty="0"/>
              <a:t>“Je </a:t>
            </a:r>
            <a:r>
              <a:rPr lang="en-CH" dirty="0" err="1"/>
              <a:t>comprends</a:t>
            </a:r>
            <a:r>
              <a:rPr lang="en-CH" dirty="0"/>
              <a:t> pas </a:t>
            </a:r>
            <a:r>
              <a:rPr lang="en-CH" dirty="0" err="1"/>
              <a:t>pourquoi</a:t>
            </a:r>
            <a:r>
              <a:rPr lang="en-CH" dirty="0"/>
              <a:t>...”</a:t>
            </a:r>
          </a:p>
          <a:p>
            <a:endParaRPr lang="en-CH" dirty="0"/>
          </a:p>
          <a:p>
            <a:r>
              <a:rPr lang="en-CH" dirty="0"/>
              <a:t>“Si x = -1 </a:t>
            </a:r>
            <a:r>
              <a:rPr lang="en-CH" dirty="0" err="1"/>
              <a:t>ici</a:t>
            </a:r>
            <a:r>
              <a:rPr lang="en-CH" dirty="0"/>
              <a:t>, je </a:t>
            </a:r>
            <a:r>
              <a:rPr lang="en-CH" dirty="0" err="1"/>
              <a:t>pense</a:t>
            </a:r>
            <a:r>
              <a:rPr lang="en-CH" dirty="0"/>
              <a:t> </a:t>
            </a:r>
            <a:r>
              <a:rPr lang="en-CH" dirty="0" err="1"/>
              <a:t>que</a:t>
            </a:r>
            <a:r>
              <a:rPr lang="en-CH" dirty="0"/>
              <a:t> </a:t>
            </a:r>
            <a:r>
              <a:rPr lang="en-CH" dirty="0" err="1"/>
              <a:t>ça</a:t>
            </a:r>
            <a:r>
              <a:rPr lang="en-CH" dirty="0"/>
              <a:t> </a:t>
            </a:r>
            <a:r>
              <a:rPr lang="en-CH" dirty="0" err="1"/>
              <a:t>va</a:t>
            </a:r>
            <a:r>
              <a:rPr lang="en-CH" dirty="0"/>
              <a:t> crash, </a:t>
            </a:r>
            <a:r>
              <a:rPr lang="en-CH" dirty="0" err="1"/>
              <a:t>parce</a:t>
            </a:r>
            <a:r>
              <a:rPr lang="en-CH" dirty="0"/>
              <a:t> que...”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Pourrait</a:t>
            </a:r>
            <a:r>
              <a:rPr lang="en-CH" dirty="0"/>
              <a:t>-on </a:t>
            </a:r>
            <a:r>
              <a:rPr lang="en-CH" dirty="0" err="1"/>
              <a:t>déplacer</a:t>
            </a:r>
            <a:r>
              <a:rPr lang="en-CH" dirty="0"/>
              <a:t> </a:t>
            </a:r>
            <a:r>
              <a:rPr lang="en-CH" dirty="0" err="1"/>
              <a:t>ça</a:t>
            </a:r>
            <a:r>
              <a:rPr lang="en-CH" dirty="0"/>
              <a:t> dans la </a:t>
            </a:r>
            <a:r>
              <a:rPr lang="en-CH" dirty="0" err="1"/>
              <a:t>classe</a:t>
            </a:r>
            <a:r>
              <a:rPr lang="en-CH" dirty="0"/>
              <a:t> X, pour que...”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070B8-6230-AD44-358B-BEBB9F6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938377139"/>
      </p:ext>
    </p:extLst>
  </p:cSld>
  <p:clrMapOvr>
    <a:masterClrMapping/>
  </p:clrMapOvr>
</p:sld>
</file>

<file path=ppt/slides/slide10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8AC05DBA-8DBD-8697-5BBB-414F6646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4F4C-A37A-4DA1-C665-09403FEAE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Bons </a:t>
            </a:r>
            <a:r>
              <a:rPr lang="en-CH" dirty="0" err="1"/>
              <a:t>commentaires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1DFD6-A05B-A714-14C8-DEE8A44A9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</a:t>
            </a:r>
            <a:r>
              <a:rPr lang="en-CH" dirty="0" err="1"/>
              <a:t>C’est</a:t>
            </a:r>
            <a:r>
              <a:rPr lang="en-CH" dirty="0"/>
              <a:t> super ! </a:t>
            </a:r>
            <a:r>
              <a:rPr lang="en-CH" dirty="0" err="1"/>
              <a:t>J’aime</a:t>
            </a:r>
            <a:r>
              <a:rPr lang="en-CH" dirty="0"/>
              <a:t> bien le fait que...”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9D080-C6FE-2E32-4888-22E9A0A4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90556378"/>
      </p:ext>
    </p:extLst>
  </p:cSld>
  <p:clrMapOvr>
    <a:masterClrMapping/>
  </p:clrMapOvr>
</p:sld>
</file>

<file path=ppt/slides/slide10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CB8FE-7C49-E368-BBC6-F25D9604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Mauvais </a:t>
            </a:r>
            <a:r>
              <a:rPr lang="en-CH" dirty="0" err="1"/>
              <a:t>commentaires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2806F-C190-93FD-AC44-7CF96DF5E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</a:t>
            </a:r>
            <a:r>
              <a:rPr lang="en-CH" dirty="0" err="1"/>
              <a:t>J’aime</a:t>
            </a:r>
            <a:r>
              <a:rPr lang="en-CH" dirty="0"/>
              <a:t> pas </a:t>
            </a:r>
            <a:r>
              <a:rPr lang="en-CH" dirty="0" err="1"/>
              <a:t>ça</a:t>
            </a:r>
            <a:r>
              <a:rPr lang="en-CH" dirty="0"/>
              <a:t>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Améliore</a:t>
            </a:r>
            <a:r>
              <a:rPr lang="en-CH" dirty="0"/>
              <a:t> </a:t>
            </a:r>
            <a:r>
              <a:rPr lang="en-CH" dirty="0" err="1"/>
              <a:t>ça</a:t>
            </a:r>
            <a:r>
              <a:rPr lang="en-CH" dirty="0"/>
              <a:t>”</a:t>
            </a:r>
          </a:p>
          <a:p>
            <a:endParaRPr lang="en-CH" dirty="0"/>
          </a:p>
          <a:p>
            <a:r>
              <a:rPr lang="en-CH" dirty="0"/>
              <a:t>“Ton code est stupide”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8F0A7-C08C-11B5-3328-A62E5450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926086427"/>
      </p:ext>
    </p:extLst>
  </p:cSld>
  <p:clrMapOvr>
    <a:masterClrMapping/>
  </p:clrMapOvr>
</p:sld>
</file>

<file path=ppt/slides/slide10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E77DD9F8-8E1F-EF4C-455A-21A08478E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E071-7003-8836-5B6E-24DFCFB23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Mauvais </a:t>
            </a:r>
            <a:r>
              <a:rPr lang="en-CH" dirty="0" err="1"/>
              <a:t>commentaires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84ED-4843-6A00-F142-4D287C455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</a:t>
            </a:r>
            <a:r>
              <a:rPr lang="en-CH" dirty="0" err="1"/>
              <a:t>Changeons</a:t>
            </a:r>
            <a:r>
              <a:rPr lang="en-CH" dirty="0"/>
              <a:t> </a:t>
            </a:r>
            <a:r>
              <a:rPr lang="en-CH" dirty="0" err="1"/>
              <a:t>également</a:t>
            </a:r>
            <a:r>
              <a:rPr lang="en-CH" dirty="0"/>
              <a:t> </a:t>
            </a:r>
            <a:r>
              <a:rPr lang="en-CH" dirty="0" err="1"/>
              <a:t>ces</a:t>
            </a:r>
            <a:r>
              <a:rPr lang="en-CH" dirty="0"/>
              <a:t> 40 </a:t>
            </a:r>
            <a:r>
              <a:rPr lang="en-CH" dirty="0" err="1"/>
              <a:t>autres</a:t>
            </a:r>
            <a:r>
              <a:rPr lang="en-CH" dirty="0"/>
              <a:t> </a:t>
            </a:r>
            <a:r>
              <a:rPr lang="en-CH" dirty="0" err="1"/>
              <a:t>fichiers</a:t>
            </a:r>
            <a:r>
              <a:rPr lang="en-CH" dirty="0"/>
              <a:t>”</a:t>
            </a:r>
          </a:p>
          <a:p>
            <a:endParaRPr lang="en-CH" dirty="0"/>
          </a:p>
          <a:p>
            <a:r>
              <a:rPr lang="en-CH" dirty="0"/>
              <a:t>“Moi, </a:t>
            </a:r>
            <a:r>
              <a:rPr lang="en-CH" dirty="0" err="1"/>
              <a:t>j’aurais</a:t>
            </a:r>
            <a:r>
              <a:rPr lang="en-CH" dirty="0"/>
              <a:t> fait...”</a:t>
            </a:r>
          </a:p>
          <a:p>
            <a:endParaRPr lang="en-CH" dirty="0"/>
          </a:p>
          <a:p>
            <a:r>
              <a:rPr lang="en-CH" dirty="0"/>
              <a:t>“À </a:t>
            </a:r>
            <a:r>
              <a:rPr lang="en-CH" dirty="0" err="1"/>
              <a:t>mon</a:t>
            </a:r>
            <a:r>
              <a:rPr lang="en-CH" dirty="0"/>
              <a:t> avis...”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AF35F-EDEC-1D74-5BD7-0D3C8A32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41089730"/>
      </p:ext>
    </p:extLst>
  </p:cSld>
  <p:clrMapOvr>
    <a:masterClrMapping/>
  </p:clrMapOvr>
</p:sld>
</file>

<file path=ppt/slides/slide10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BE82-FB3B-97AB-E9AF-0AAED32E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Classifiez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B690C-950E-23D6-034D-D2A66FB89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</a:t>
            </a:r>
            <a:r>
              <a:rPr lang="en-CH" b="1" dirty="0"/>
              <a:t>Question</a:t>
            </a:r>
            <a:r>
              <a:rPr lang="en-CH" dirty="0"/>
              <a:t>: </a:t>
            </a:r>
            <a:r>
              <a:rPr lang="en-CH" dirty="0" err="1"/>
              <a:t>Pourquoi</a:t>
            </a:r>
            <a:r>
              <a:rPr lang="en-CH" dirty="0"/>
              <a:t> a-t-on </a:t>
            </a:r>
            <a:r>
              <a:rPr lang="en-CH" dirty="0" err="1"/>
              <a:t>besoin</a:t>
            </a:r>
            <a:r>
              <a:rPr lang="en-CH" dirty="0"/>
              <a:t> de faire </a:t>
            </a:r>
            <a:r>
              <a:rPr lang="en-CH" dirty="0" err="1"/>
              <a:t>ça</a:t>
            </a:r>
            <a:r>
              <a:rPr lang="en-CH" dirty="0"/>
              <a:t>... ?”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b="1" dirty="0" err="1"/>
              <a:t>Bloqueur</a:t>
            </a:r>
            <a:r>
              <a:rPr lang="en-CH" dirty="0"/>
              <a:t>: Cette condition doit </a:t>
            </a:r>
            <a:r>
              <a:rPr lang="en-CH" dirty="0" err="1"/>
              <a:t>inclure</a:t>
            </a:r>
            <a:r>
              <a:rPr lang="en-CH" dirty="0"/>
              <a:t>...”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b="1" dirty="0" err="1"/>
              <a:t>Mineur</a:t>
            </a:r>
            <a:r>
              <a:rPr lang="en-CH" dirty="0"/>
              <a:t>: </a:t>
            </a:r>
            <a:r>
              <a:rPr lang="en-CH" dirty="0" err="1"/>
              <a:t>Peut-être</a:t>
            </a:r>
            <a:r>
              <a:rPr lang="en-CH" dirty="0"/>
              <a:t> </a:t>
            </a:r>
            <a:r>
              <a:rPr lang="en-CH" dirty="0" err="1"/>
              <a:t>qu’un</a:t>
            </a:r>
            <a:r>
              <a:rPr lang="en-CH" dirty="0"/>
              <a:t> </a:t>
            </a:r>
            <a:r>
              <a:rPr lang="en-CH" dirty="0" err="1"/>
              <a:t>meilleur</a:t>
            </a:r>
            <a:r>
              <a:rPr lang="en-CH" dirty="0"/>
              <a:t> nom </a:t>
            </a:r>
            <a:r>
              <a:rPr lang="en-CH" dirty="0" err="1"/>
              <a:t>serait</a:t>
            </a:r>
            <a:r>
              <a:rPr lang="en-CH" dirty="0"/>
              <a:t>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48726-0119-8F60-F31D-F8A06901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9614501"/>
      </p:ext>
    </p:extLst>
  </p:cSld>
  <p:clrMapOvr>
    <a:masterClrMapping/>
  </p:clrMapOvr>
</p:sld>
</file>

<file path=ppt/slides/slide10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6101-C1C5-8581-8B4C-F3D7AD2E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Justifiez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71F32-C111-B296-D61D-EAE03B0A9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“...</a:t>
            </a:r>
            <a:r>
              <a:rPr lang="en-CH" dirty="0" err="1"/>
              <a:t>d’après</a:t>
            </a:r>
            <a:r>
              <a:rPr lang="en-CH" dirty="0"/>
              <a:t> </a:t>
            </a:r>
            <a:r>
              <a:rPr lang="en-CH" dirty="0" err="1"/>
              <a:t>nos</a:t>
            </a:r>
            <a:r>
              <a:rPr lang="en-CH" dirty="0"/>
              <a:t> conventions de </a:t>
            </a:r>
            <a:r>
              <a:rPr lang="en-CH" dirty="0" err="1"/>
              <a:t>formattage</a:t>
            </a:r>
            <a:r>
              <a:rPr lang="en-CH" dirty="0"/>
              <a:t>”</a:t>
            </a:r>
          </a:p>
          <a:p>
            <a:endParaRPr lang="en-CH" dirty="0"/>
          </a:p>
          <a:p>
            <a:r>
              <a:rPr lang="en-CH" dirty="0"/>
              <a:t>“...</a:t>
            </a:r>
            <a:r>
              <a:rPr lang="en-CH" dirty="0" err="1"/>
              <a:t>comme</a:t>
            </a:r>
            <a:r>
              <a:rPr lang="en-CH" dirty="0"/>
              <a:t> </a:t>
            </a:r>
            <a:r>
              <a:rPr lang="en-CH" dirty="0" err="1"/>
              <a:t>discuté</a:t>
            </a:r>
            <a:r>
              <a:rPr lang="en-CH" dirty="0"/>
              <a:t> </a:t>
            </a:r>
            <a:r>
              <a:rPr lang="en-CH" dirty="0" err="1"/>
              <a:t>jeudi</a:t>
            </a:r>
            <a:r>
              <a:rPr lang="en-CH" dirty="0"/>
              <a:t> passé”</a:t>
            </a:r>
          </a:p>
          <a:p>
            <a:endParaRPr lang="en-CH" dirty="0"/>
          </a:p>
          <a:p>
            <a:r>
              <a:rPr lang="en-CH" dirty="0"/>
              <a:t>“...</a:t>
            </a:r>
            <a:r>
              <a:rPr lang="en-CH" dirty="0" err="1"/>
              <a:t>parce</a:t>
            </a:r>
            <a:r>
              <a:rPr lang="en-CH" dirty="0"/>
              <a:t> </a:t>
            </a:r>
            <a:r>
              <a:rPr lang="en-CH" dirty="0" err="1"/>
              <a:t>que</a:t>
            </a:r>
            <a:r>
              <a:rPr lang="en-CH" dirty="0"/>
              <a:t> les </a:t>
            </a:r>
            <a:r>
              <a:rPr lang="en-CH" dirty="0" err="1"/>
              <a:t>autres</a:t>
            </a:r>
            <a:r>
              <a:rPr lang="en-CH" dirty="0"/>
              <a:t> </a:t>
            </a:r>
            <a:r>
              <a:rPr lang="en-CH" dirty="0" err="1"/>
              <a:t>fichiers</a:t>
            </a:r>
            <a:r>
              <a:rPr lang="en-CH" dirty="0"/>
              <a:t> le font déjà”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A260A-0A37-C11C-DF6C-6E805D63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62253786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C9E83-2970-1898-E364-80CE4B3A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Éviter</a:t>
            </a:r>
            <a:r>
              <a:rPr lang="en-CH" dirty="0"/>
              <a:t> les </a:t>
            </a:r>
            <a:r>
              <a:rPr lang="en-CH" dirty="0" err="1"/>
              <a:t>dépendances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444C8-F4EA-3780-64CA-4E5C309B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</a:t>
            </a:fld>
            <a:endParaRPr lang="en-CH" dirty="0"/>
          </a:p>
        </p:txBody>
      </p:sp>
      <p:pic>
        <p:nvPicPr>
          <p:cNvPr id="7" name="Graphic 6" descr="Programmer male with solid fill">
            <a:extLst>
              <a:ext uri="{FF2B5EF4-FFF2-40B4-BE49-F238E27FC236}">
                <a16:creationId xmlns:a16="http://schemas.microsoft.com/office/drawing/2014/main" id="{0E21CD32-DFBF-4362-DB43-DC362A57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1106" y="4531687"/>
            <a:ext cx="2189788" cy="2189788"/>
          </a:xfrm>
          <a:prstGeom prst="rect">
            <a:avLst/>
          </a:prstGeom>
        </p:spPr>
      </p:pic>
      <p:pic>
        <p:nvPicPr>
          <p:cNvPr id="8" name="Graphic 7" descr="Programmer female with solid fill">
            <a:extLst>
              <a:ext uri="{FF2B5EF4-FFF2-40B4-BE49-F238E27FC236}">
                <a16:creationId xmlns:a16="http://schemas.microsoft.com/office/drawing/2014/main" id="{737538D1-8AFB-FF83-68CA-1F8CF24D5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7080" y="1801652"/>
            <a:ext cx="2189788" cy="2189788"/>
          </a:xfrm>
          <a:prstGeom prst="rect">
            <a:avLst/>
          </a:prstGeom>
        </p:spPr>
      </p:pic>
      <p:pic>
        <p:nvPicPr>
          <p:cNvPr id="9" name="Graphic 8" descr="Programmer male with solid fill">
            <a:extLst>
              <a:ext uri="{FF2B5EF4-FFF2-40B4-BE49-F238E27FC236}">
                <a16:creationId xmlns:a16="http://schemas.microsoft.com/office/drawing/2014/main" id="{E6707808-5414-AFF3-0D19-6A055FD4E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1106" y="1308357"/>
            <a:ext cx="2189788" cy="2189788"/>
          </a:xfrm>
          <a:prstGeom prst="rect">
            <a:avLst/>
          </a:prstGeom>
        </p:spPr>
      </p:pic>
      <p:pic>
        <p:nvPicPr>
          <p:cNvPr id="10" name="Graphic 9" descr="Programmer female with solid fill">
            <a:extLst>
              <a:ext uri="{FF2B5EF4-FFF2-40B4-BE49-F238E27FC236}">
                <a16:creationId xmlns:a16="http://schemas.microsoft.com/office/drawing/2014/main" id="{1294A87B-738B-99EF-C31D-0F68D3D2C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132" y="1801652"/>
            <a:ext cx="2189788" cy="218978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4EE463-37DB-A260-34D8-5A102CF51193}"/>
              </a:ext>
            </a:extLst>
          </p:cNvPr>
          <p:cNvCxnSpPr>
            <a:cxnSpLocks/>
          </p:cNvCxnSpPr>
          <p:nvPr/>
        </p:nvCxnSpPr>
        <p:spPr>
          <a:xfrm>
            <a:off x="3019926" y="3918284"/>
            <a:ext cx="2237874" cy="170829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48180C-8D14-84EF-25A6-99FF3539294F}"/>
              </a:ext>
            </a:extLst>
          </p:cNvPr>
          <p:cNvCxnSpPr>
            <a:cxnSpLocks/>
          </p:cNvCxnSpPr>
          <p:nvPr/>
        </p:nvCxnSpPr>
        <p:spPr>
          <a:xfrm flipH="1">
            <a:off x="6975050" y="3918284"/>
            <a:ext cx="2237874" cy="170829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F631C8-31B8-78D6-6AC6-6AA0301857EB}"/>
              </a:ext>
            </a:extLst>
          </p:cNvPr>
          <p:cNvCxnSpPr>
            <a:cxnSpLocks/>
          </p:cNvCxnSpPr>
          <p:nvPr/>
        </p:nvCxnSpPr>
        <p:spPr>
          <a:xfrm>
            <a:off x="6096000" y="3574350"/>
            <a:ext cx="0" cy="103354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Germ with solid fill">
            <a:extLst>
              <a:ext uri="{FF2B5EF4-FFF2-40B4-BE49-F238E27FC236}">
                <a16:creationId xmlns:a16="http://schemas.microsoft.com/office/drawing/2014/main" id="{072FDF58-6481-B469-6E01-508F4AE97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69558" y="4807240"/>
            <a:ext cx="1852883" cy="18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4924-AB7F-5CF6-1823-ABE3C312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Vue </a:t>
            </a:r>
            <a:r>
              <a:rPr lang="en-CH" dirty="0" err="1"/>
              <a:t>d’ensemble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26293-E75B-A69B-302C-B7684DB6D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Architecture ?</a:t>
            </a:r>
          </a:p>
          <a:p>
            <a:r>
              <a:rPr lang="en-CH" dirty="0"/>
              <a:t>Couverture de tests ?</a:t>
            </a:r>
          </a:p>
          <a:p>
            <a:r>
              <a:rPr lang="en-CH" dirty="0"/>
              <a:t>...</a:t>
            </a:r>
          </a:p>
          <a:p>
            <a:endParaRPr lang="en-CH" dirty="0"/>
          </a:p>
          <a:p>
            <a:r>
              <a:rPr lang="en-CH" dirty="0"/>
              <a:t>Pas “</a:t>
            </a:r>
            <a:r>
              <a:rPr lang="en-CH" dirty="0" err="1"/>
              <a:t>mineur</a:t>
            </a:r>
            <a:r>
              <a:rPr lang="en-CH" dirty="0"/>
              <a:t>” ×100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05862-C27A-FB6E-9D19-5D2ABABC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65966608"/>
      </p:ext>
    </p:extLst>
  </p:cSld>
  <p:clrMapOvr>
    <a:masterClrMapping/>
  </p:clrMapOvr>
</p:sld>
</file>

<file path=ppt/slides/slide1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CC6142B0-DC71-AA14-7C5F-8AB44DD6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DABEE-8F2C-FCA2-5A2D-28C4FE2A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Parfois...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A6FBA-A8A5-D41D-7A15-F308DD1E5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“LGTM”			(“</a:t>
            </a:r>
            <a:r>
              <a:rPr lang="en-CH" i="1" dirty="0"/>
              <a:t>Looks Good To Me</a:t>
            </a:r>
            <a:r>
              <a:rPr lang="en-CH" dirty="0"/>
              <a:t>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2B342-288B-F4DC-3EF3-E2987B32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43467352"/>
      </p:ext>
    </p:extLst>
  </p:cSld>
  <p:clrMapOvr>
    <a:masterClrMapping/>
  </p:clrMapOvr>
</p:sld>
</file>

<file path=ppt/slides/slide1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7BB6-BBC5-4A5A-B418-602E8E3F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Facteurs</a:t>
            </a:r>
            <a:r>
              <a:rPr lang="en-CH" dirty="0"/>
              <a:t> </a:t>
            </a:r>
            <a:r>
              <a:rPr lang="en-CH" dirty="0" err="1"/>
              <a:t>humains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5F11C-FF47-C0D3-FFA0-CEF3AD10C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Collaboration</a:t>
            </a:r>
          </a:p>
          <a:p>
            <a:r>
              <a:rPr lang="en-CH" dirty="0" err="1"/>
              <a:t>Concentrez</a:t>
            </a:r>
            <a:r>
              <a:rPr lang="en-CH" dirty="0"/>
              <a:t>-vous sur le code</a:t>
            </a:r>
          </a:p>
          <a:p>
            <a:r>
              <a:rPr lang="en-CH" dirty="0" err="1"/>
              <a:t>Facteurs</a:t>
            </a:r>
            <a:r>
              <a:rPr lang="en-CH" dirty="0"/>
              <a:t> </a:t>
            </a:r>
            <a:r>
              <a:rPr lang="en-CH" dirty="0" err="1"/>
              <a:t>culturels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19592-3C0C-862F-CA5F-7D41E652D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82445034"/>
      </p:ext>
    </p:extLst>
  </p:cSld>
  <p:clrMapOvr>
    <a:masterClrMapping/>
  </p:clrMapOvr>
</p:sld>
</file>

<file path=ppt/slides/slide1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EAAC4-0E23-44F0-6066-1FE2655E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69A70-3F6B-936B-A2E8-D60B834B0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	  Moi vs. Toi</a:t>
            </a:r>
          </a:p>
          <a:p>
            <a:endParaRPr lang="en-CH" dirty="0"/>
          </a:p>
          <a:p>
            <a:r>
              <a:rPr lang="en-CH" dirty="0"/>
              <a:t>	  Nous vs. Le </a:t>
            </a:r>
            <a:r>
              <a:rPr lang="en-CH" dirty="0" err="1"/>
              <a:t>problème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D50D3-426F-B77C-0CA3-BCEC7A92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113</a:t>
            </a:fld>
            <a:endParaRPr lang="en-CH" dirty="0"/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B0D166EB-21D5-245D-62C6-18A0B5BB9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80" y="1599902"/>
            <a:ext cx="1146075" cy="1146075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D23FB654-63A8-044A-3746-DAEC14B7C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380" y="3174100"/>
            <a:ext cx="1146075" cy="11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40246"/>
      </p:ext>
    </p:extLst>
  </p:cSld>
  <p:clrMapOvr>
    <a:masterClrMapping/>
  </p:clrMapOvr>
</p:sld>
</file>

<file path=ppt/slides/slide1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058FE4F2-30C9-F822-3350-5A724D953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57CB-2843-0CE1-39E4-02087697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Code, pas </a:t>
            </a:r>
            <a:r>
              <a:rPr lang="en-CH" dirty="0" err="1"/>
              <a:t>personne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65451-7D5A-E8B9-3DC6-77E8110CB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	  “Tu </a:t>
            </a:r>
            <a:r>
              <a:rPr lang="en-CH" dirty="0" err="1"/>
              <a:t>fais</a:t>
            </a:r>
            <a:r>
              <a:rPr lang="en-CH" dirty="0"/>
              <a:t>...”</a:t>
            </a:r>
          </a:p>
          <a:p>
            <a:endParaRPr lang="en-CH" dirty="0"/>
          </a:p>
          <a:p>
            <a:r>
              <a:rPr lang="en-CH" dirty="0"/>
              <a:t>	  “Le code fait...”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A9655-0E50-AB61-96CB-E9FE881F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114</a:t>
            </a:fld>
            <a:endParaRPr lang="en-CH" dirty="0"/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8EF67F47-DDAA-3F3D-DD61-082641451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80" y="1599902"/>
            <a:ext cx="1146075" cy="1146075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087858AE-9298-CC02-24D3-B5A8F346B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380" y="3174100"/>
            <a:ext cx="1146075" cy="11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68177"/>
      </p:ext>
    </p:extLst>
  </p:cSld>
  <p:clrMapOvr>
    <a:masterClrMapping/>
  </p:clrMapOvr>
</p:sld>
</file>

<file path=ppt/slides/slide1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5129-D885-B6F2-106E-ED1AFB1F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Facteurs</a:t>
            </a:r>
            <a:r>
              <a:rPr lang="en-CH" dirty="0"/>
              <a:t> </a:t>
            </a:r>
            <a:r>
              <a:rPr lang="en-CH" dirty="0" err="1"/>
              <a:t>culturels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C717E-8785-9DB9-5A43-D2DDBAEA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115</a:t>
            </a:fld>
            <a:endParaRPr lang="en-CH" dirty="0"/>
          </a:p>
        </p:txBody>
      </p:sp>
      <p:pic>
        <p:nvPicPr>
          <p:cNvPr id="7" name="Graphic 6" descr="Neutral face outline with solid fill">
            <a:extLst>
              <a:ext uri="{FF2B5EF4-FFF2-40B4-BE49-F238E27FC236}">
                <a16:creationId xmlns:a16="http://schemas.microsoft.com/office/drawing/2014/main" id="{CD803A49-89B7-9321-BBDF-3D1341CBC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3813" y="4395546"/>
            <a:ext cx="1388834" cy="1388834"/>
          </a:xfrm>
          <a:prstGeom prst="rect">
            <a:avLst/>
          </a:prstGeom>
        </p:spPr>
      </p:pic>
      <p:pic>
        <p:nvPicPr>
          <p:cNvPr id="9" name="Graphic 8" descr="Smiling face outline with solid fill">
            <a:extLst>
              <a:ext uri="{FF2B5EF4-FFF2-40B4-BE49-F238E27FC236}">
                <a16:creationId xmlns:a16="http://schemas.microsoft.com/office/drawing/2014/main" id="{1E40E6CB-22D1-8A2A-A899-B9C841652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7183" y="4395545"/>
            <a:ext cx="1388835" cy="1388835"/>
          </a:xfrm>
          <a:prstGeom prst="rect">
            <a:avLst/>
          </a:prstGeom>
        </p:spPr>
      </p:pic>
      <p:pic>
        <p:nvPicPr>
          <p:cNvPr id="11" name="Graphic 10" descr="User with solid fill">
            <a:extLst>
              <a:ext uri="{FF2B5EF4-FFF2-40B4-BE49-F238E27FC236}">
                <a16:creationId xmlns:a16="http://schemas.microsoft.com/office/drawing/2014/main" id="{74F15A6E-28CF-B80E-EAC2-8D73B90E3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6558" y="2481775"/>
            <a:ext cx="1554425" cy="1554425"/>
          </a:xfrm>
          <a:prstGeom prst="rect">
            <a:avLst/>
          </a:prstGeom>
        </p:spPr>
      </p:pic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E0010652-AB51-5809-C7B2-59BDF3521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018" y="2481775"/>
            <a:ext cx="1554425" cy="1554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004FE5-BEEC-B1E5-0E1A-ED5B97849CE3}"/>
              </a:ext>
            </a:extLst>
          </p:cNvPr>
          <p:cNvSpPr txBox="1"/>
          <p:nvPr/>
        </p:nvSpPr>
        <p:spPr>
          <a:xfrm>
            <a:off x="4657641" y="2864916"/>
            <a:ext cx="2876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“Quite good”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76CEEDB-4144-0856-43EF-1C8B43F66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32647" y="2694398"/>
            <a:ext cx="2258354" cy="112917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53460C6-4807-6698-B529-1A560C922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3901" y="2652206"/>
            <a:ext cx="2153282" cy="113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6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8270-121C-AE0E-F812-A79F5A10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Recevoir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revue de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48983-B14D-51CE-86A3-538F89E53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Aidez</a:t>
            </a:r>
            <a:r>
              <a:rPr lang="en-CH" dirty="0"/>
              <a:t> les </a:t>
            </a:r>
            <a:r>
              <a:rPr lang="en-CH" dirty="0" err="1"/>
              <a:t>autres</a:t>
            </a:r>
            <a:r>
              <a:rPr lang="en-CH" dirty="0"/>
              <a:t> à vous aider</a:t>
            </a:r>
          </a:p>
          <a:p>
            <a:r>
              <a:rPr lang="en-CH" dirty="0" err="1"/>
              <a:t>Obtenez</a:t>
            </a:r>
            <a:r>
              <a:rPr lang="en-CH" dirty="0"/>
              <a:t> des retours </a:t>
            </a:r>
            <a:r>
              <a:rPr lang="en-CH" dirty="0" err="1"/>
              <a:t>tôt</a:t>
            </a:r>
            <a:endParaRPr lang="en-CH" dirty="0"/>
          </a:p>
          <a:p>
            <a:r>
              <a:rPr lang="en-CH" dirty="0" err="1"/>
              <a:t>Gérez</a:t>
            </a:r>
            <a:r>
              <a:rPr lang="en-CH" dirty="0"/>
              <a:t> les </a:t>
            </a:r>
            <a:r>
              <a:rPr lang="en-CH" dirty="0" err="1"/>
              <a:t>mauvaises</a:t>
            </a:r>
            <a:r>
              <a:rPr lang="en-CH" dirty="0"/>
              <a:t> revues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5A977-0A26-965C-9C2D-EE2C43C2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60448462"/>
      </p:ext>
    </p:extLst>
  </p:cSld>
  <p:clrMapOvr>
    <a:masterClrMapping/>
  </p:clrMapOvr>
</p:sld>
</file>

<file path=ppt/slides/slide1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4E5F-C233-C7B4-4938-BA61ABB2C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Résumez</a:t>
            </a:r>
            <a:r>
              <a:rPr lang="en-CH" dirty="0"/>
              <a:t> </a:t>
            </a:r>
            <a:r>
              <a:rPr lang="en-CH" dirty="0" err="1"/>
              <a:t>vos</a:t>
            </a:r>
            <a:r>
              <a:rPr lang="en-CH" dirty="0"/>
              <a:t> </a:t>
            </a:r>
            <a:r>
              <a:rPr lang="en-CH" dirty="0" err="1"/>
              <a:t>changements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3D26A-D4C4-413B-C084-9D110823C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dirty="0"/>
              <a:t>“</a:t>
            </a:r>
            <a:r>
              <a:rPr lang="en-CH" dirty="0" err="1"/>
              <a:t>J’ai</a:t>
            </a:r>
            <a:r>
              <a:rPr lang="en-CH" dirty="0"/>
              <a:t> fait X, </a:t>
            </a:r>
            <a:r>
              <a:rPr lang="en-CH" dirty="0" err="1"/>
              <a:t>ce</a:t>
            </a:r>
            <a:r>
              <a:rPr lang="en-CH" dirty="0"/>
              <a:t> qui </a:t>
            </a:r>
            <a:r>
              <a:rPr lang="en-CH" dirty="0" err="1"/>
              <a:t>m’a</a:t>
            </a:r>
            <a:r>
              <a:rPr lang="en-CH" dirty="0"/>
              <a:t> </a:t>
            </a:r>
            <a:r>
              <a:rPr lang="en-CH" dirty="0" err="1"/>
              <a:t>demandé</a:t>
            </a:r>
            <a:r>
              <a:rPr lang="en-CH" dirty="0"/>
              <a:t> de...”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J’ai</a:t>
            </a:r>
            <a:r>
              <a:rPr lang="en-CH" dirty="0"/>
              <a:t> </a:t>
            </a:r>
            <a:r>
              <a:rPr lang="en-CH" dirty="0" err="1"/>
              <a:t>utilisé</a:t>
            </a:r>
            <a:r>
              <a:rPr lang="en-CH" dirty="0"/>
              <a:t> la pattern Middleware car...”</a:t>
            </a:r>
          </a:p>
          <a:p>
            <a:endParaRPr lang="en-CH" dirty="0"/>
          </a:p>
          <a:p>
            <a:r>
              <a:rPr lang="en-CH" dirty="0"/>
              <a:t>“Je ne suis pas </a:t>
            </a:r>
            <a:r>
              <a:rPr lang="en-CH" dirty="0" err="1"/>
              <a:t>sûr</a:t>
            </a:r>
            <a:r>
              <a:rPr lang="en-CH" dirty="0"/>
              <a:t>(e) de...”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79BC4-4A66-3546-7646-831A1C9E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35519885"/>
      </p:ext>
    </p:extLst>
  </p:cSld>
  <p:clrMapOvr>
    <a:masterClrMapping/>
  </p:clrMapOvr>
</p:sld>
</file>

<file path=ppt/slides/slide1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B8B98AAA-E425-7C5B-D43B-9ED663C0B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F03D-6F9B-B68E-24E2-3289E4F9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Revue par soi-</a:t>
            </a:r>
            <a:r>
              <a:rPr lang="en-CH" dirty="0" err="1"/>
              <a:t>même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DDD35-9426-6112-0498-985AF18B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118</a:t>
            </a:fld>
            <a:endParaRPr lang="en-CH" dirty="0"/>
          </a:p>
        </p:txBody>
      </p:sp>
      <p:pic>
        <p:nvPicPr>
          <p:cNvPr id="9" name="Graphic 8" descr="Programmer male with solid fill">
            <a:extLst>
              <a:ext uri="{FF2B5EF4-FFF2-40B4-BE49-F238E27FC236}">
                <a16:creationId xmlns:a16="http://schemas.microsoft.com/office/drawing/2014/main" id="{3D94D340-40F3-7158-3A66-66A69F1A2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0927" y="2779564"/>
            <a:ext cx="1587553" cy="1587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30E0482-6A3C-1B07-CB55-65270F431399}"/>
              </a:ext>
            </a:extLst>
          </p:cNvPr>
          <p:cNvGrpSpPr/>
          <p:nvPr/>
        </p:nvGrpSpPr>
        <p:grpSpPr>
          <a:xfrm>
            <a:off x="3547624" y="1898121"/>
            <a:ext cx="1239953" cy="1325563"/>
            <a:chOff x="4043127" y="1796485"/>
            <a:chExt cx="2363199" cy="25263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193F55-D8E1-6C68-824C-11FE7EED32DB}"/>
                </a:ext>
              </a:extLst>
            </p:cNvPr>
            <p:cNvGrpSpPr/>
            <p:nvPr/>
          </p:nvGrpSpPr>
          <p:grpSpPr>
            <a:xfrm>
              <a:off x="4677061" y="1796485"/>
              <a:ext cx="1729265" cy="1729265"/>
              <a:chOff x="4252086" y="1955727"/>
              <a:chExt cx="1729265" cy="1729265"/>
            </a:xfrm>
          </p:grpSpPr>
          <p:sp>
            <p:nvSpPr>
              <p:cNvPr id="18" name="Rectangle: Single Corner Snipped 17">
                <a:extLst>
                  <a:ext uri="{FF2B5EF4-FFF2-40B4-BE49-F238E27FC236}">
                    <a16:creationId xmlns:a16="http://schemas.microsoft.com/office/drawing/2014/main" id="{9EA226E9-D914-9841-515C-8FDA71CE823D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9" name="Graphic 18" descr="Document with solid fill">
                <a:extLst>
                  <a:ext uri="{FF2B5EF4-FFF2-40B4-BE49-F238E27FC236}">
                    <a16:creationId xmlns:a16="http://schemas.microsoft.com/office/drawing/2014/main" id="{BE051D21-FD01-E09D-58CD-111CB0393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7E5E5C-1411-1C46-3ECB-76FE182E791F}"/>
                </a:ext>
              </a:extLst>
            </p:cNvPr>
            <p:cNvGrpSpPr/>
            <p:nvPr/>
          </p:nvGrpSpPr>
          <p:grpSpPr>
            <a:xfrm>
              <a:off x="4366735" y="2195033"/>
              <a:ext cx="1729265" cy="1729265"/>
              <a:chOff x="4252086" y="1955727"/>
              <a:chExt cx="1729265" cy="1729265"/>
            </a:xfrm>
          </p:grpSpPr>
          <p:sp>
            <p:nvSpPr>
              <p:cNvPr id="16" name="Rectangle: Single Corner Snipped 15">
                <a:extLst>
                  <a:ext uri="{FF2B5EF4-FFF2-40B4-BE49-F238E27FC236}">
                    <a16:creationId xmlns:a16="http://schemas.microsoft.com/office/drawing/2014/main" id="{5748133C-1392-C120-0CE6-5648DAB7364C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7" name="Graphic 16" descr="Document with solid fill">
                <a:extLst>
                  <a:ext uri="{FF2B5EF4-FFF2-40B4-BE49-F238E27FC236}">
                    <a16:creationId xmlns:a16="http://schemas.microsoft.com/office/drawing/2014/main" id="{241B82F3-4F8B-5090-8A62-28B64B2BF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994926-3B58-88AB-C109-B4D6EC6419D3}"/>
                </a:ext>
              </a:extLst>
            </p:cNvPr>
            <p:cNvGrpSpPr/>
            <p:nvPr/>
          </p:nvGrpSpPr>
          <p:grpSpPr>
            <a:xfrm>
              <a:off x="4043127" y="2593581"/>
              <a:ext cx="1729265" cy="1729265"/>
              <a:chOff x="4252086" y="1955727"/>
              <a:chExt cx="1729265" cy="1729265"/>
            </a:xfrm>
          </p:grpSpPr>
          <p:sp>
            <p:nvSpPr>
              <p:cNvPr id="14" name="Rectangle: Single Corner Snipped 13">
                <a:extLst>
                  <a:ext uri="{FF2B5EF4-FFF2-40B4-BE49-F238E27FC236}">
                    <a16:creationId xmlns:a16="http://schemas.microsoft.com/office/drawing/2014/main" id="{7D244782-0817-F06C-9DD7-EAC98322F112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5" name="Graphic 14" descr="Document with solid fill">
                <a:extLst>
                  <a:ext uri="{FF2B5EF4-FFF2-40B4-BE49-F238E27FC236}">
                    <a16:creationId xmlns:a16="http://schemas.microsoft.com/office/drawing/2014/main" id="{D531453B-6879-289B-FDA4-617DCD641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</p:grpSp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2915B366-D77C-1B0E-B751-FBDF552A5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7419" y="4475222"/>
            <a:ext cx="814494" cy="814494"/>
          </a:xfrm>
          <a:prstGeom prst="rect">
            <a:avLst/>
          </a:prstGeom>
        </p:spPr>
      </p:pic>
      <p:pic>
        <p:nvPicPr>
          <p:cNvPr id="5" name="Graphic 4" descr="Refresh with solid fill">
            <a:extLst>
              <a:ext uri="{FF2B5EF4-FFF2-40B4-BE49-F238E27FC236}">
                <a16:creationId xmlns:a16="http://schemas.microsoft.com/office/drawing/2014/main" id="{40DF5472-83AB-F155-FBCF-8B7A9CBF6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854199" y="2721829"/>
            <a:ext cx="2404533" cy="2404533"/>
          </a:xfrm>
          <a:prstGeom prst="rect">
            <a:avLst/>
          </a:prstGeom>
        </p:spPr>
      </p:pic>
      <p:pic>
        <p:nvPicPr>
          <p:cNvPr id="30" name="Graphic 29" descr="Neutral face outline with solid fill">
            <a:extLst>
              <a:ext uri="{FF2B5EF4-FFF2-40B4-BE49-F238E27FC236}">
                <a16:creationId xmlns:a16="http://schemas.microsoft.com/office/drawing/2014/main" id="{6ECAFF86-3981-56DD-1038-2D0A2155D1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4086" y="2965884"/>
            <a:ext cx="1401233" cy="14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B5EE-9D81-312B-19BD-FAA072ED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Bons </a:t>
            </a:r>
            <a:r>
              <a:rPr lang="en-CH" dirty="0" err="1"/>
              <a:t>commentaires</a:t>
            </a:r>
            <a:r>
              <a:rPr lang="en-CH" dirty="0"/>
              <a:t> à </a:t>
            </a:r>
            <a:r>
              <a:rPr lang="en-CH" dirty="0" err="1"/>
              <a:t>laisser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C9009-ECDC-B44A-E268-8D2F1BAAC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33966" cy="4351338"/>
          </a:xfrm>
        </p:spPr>
        <p:txBody>
          <a:bodyPr>
            <a:normAutofit/>
          </a:bodyPr>
          <a:lstStyle/>
          <a:p>
            <a:r>
              <a:rPr lang="en-CH" dirty="0"/>
              <a:t>“Je </a:t>
            </a:r>
            <a:r>
              <a:rPr lang="en-CH" dirty="0" err="1"/>
              <a:t>voulais</a:t>
            </a:r>
            <a:r>
              <a:rPr lang="en-CH" dirty="0"/>
              <a:t> </a:t>
            </a:r>
            <a:r>
              <a:rPr lang="en-CH" dirty="0" err="1"/>
              <a:t>écrire</a:t>
            </a:r>
            <a:r>
              <a:rPr lang="en-CH" dirty="0"/>
              <a:t> X, </a:t>
            </a:r>
            <a:r>
              <a:rPr lang="en-CH" dirty="0" err="1"/>
              <a:t>mais</a:t>
            </a:r>
            <a:r>
              <a:rPr lang="en-CH" dirty="0"/>
              <a:t>...”</a:t>
            </a:r>
          </a:p>
          <a:p>
            <a:endParaRPr lang="en-CH" dirty="0"/>
          </a:p>
          <a:p>
            <a:r>
              <a:rPr lang="en-CH" dirty="0"/>
              <a:t>“Pas </a:t>
            </a:r>
            <a:r>
              <a:rPr lang="en-CH" dirty="0" err="1"/>
              <a:t>sûr</a:t>
            </a:r>
            <a:r>
              <a:rPr lang="en-CH" dirty="0"/>
              <a:t>(e) </a:t>
            </a:r>
            <a:r>
              <a:rPr lang="en-CH" dirty="0" err="1"/>
              <a:t>que</a:t>
            </a:r>
            <a:r>
              <a:rPr lang="en-CH" dirty="0"/>
              <a:t> </a:t>
            </a:r>
            <a:r>
              <a:rPr lang="en-CH" dirty="0" err="1"/>
              <a:t>ça</a:t>
            </a:r>
            <a:r>
              <a:rPr lang="en-CH" dirty="0"/>
              <a:t> </a:t>
            </a:r>
            <a:r>
              <a:rPr lang="en-CH" dirty="0" err="1"/>
              <a:t>soit</a:t>
            </a:r>
            <a:r>
              <a:rPr lang="en-CH" dirty="0"/>
              <a:t> le bon </a:t>
            </a:r>
            <a:r>
              <a:rPr lang="en-CH" dirty="0" err="1"/>
              <a:t>endroit</a:t>
            </a:r>
            <a:r>
              <a:rPr lang="en-CH" dirty="0"/>
              <a:t> pour </a:t>
            </a:r>
            <a:r>
              <a:rPr lang="en-CH" dirty="0" err="1"/>
              <a:t>ce</a:t>
            </a:r>
            <a:r>
              <a:rPr lang="en-CH" dirty="0"/>
              <a:t> code”</a:t>
            </a:r>
          </a:p>
          <a:p>
            <a:endParaRPr lang="en-CH" dirty="0"/>
          </a:p>
          <a:p>
            <a:r>
              <a:rPr lang="en-CH" dirty="0"/>
              <a:t>“Je </a:t>
            </a:r>
            <a:r>
              <a:rPr lang="en-CH" dirty="0" err="1"/>
              <a:t>vais</a:t>
            </a:r>
            <a:r>
              <a:rPr lang="en-CH" dirty="0"/>
              <a:t> </a:t>
            </a:r>
            <a:r>
              <a:rPr lang="en-CH" dirty="0" err="1"/>
              <a:t>réécrire</a:t>
            </a:r>
            <a:r>
              <a:rPr lang="en-CH" dirty="0"/>
              <a:t> </a:t>
            </a:r>
            <a:r>
              <a:rPr lang="en-CH" dirty="0" err="1"/>
              <a:t>ce</a:t>
            </a:r>
            <a:r>
              <a:rPr lang="en-CH" dirty="0"/>
              <a:t> </a:t>
            </a:r>
            <a:r>
              <a:rPr lang="en-CH" dirty="0" err="1"/>
              <a:t>fichier</a:t>
            </a:r>
            <a:r>
              <a:rPr lang="en-CH" dirty="0"/>
              <a:t> </a:t>
            </a:r>
            <a:r>
              <a:rPr lang="en-CH" dirty="0" err="1"/>
              <a:t>demain</a:t>
            </a:r>
            <a:r>
              <a:rPr lang="en-CH" dirty="0"/>
              <a:t> pour la feature X”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2261B-06CD-A15E-E0BF-C084087D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99043877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6B82A-22B1-8145-6243-4D58EF0A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“Bus Factor”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5E191-1B6E-1658-EEEA-99957469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</a:t>
            </a:fld>
            <a:endParaRPr lang="en-CH" dirty="0"/>
          </a:p>
        </p:txBody>
      </p:sp>
      <p:pic>
        <p:nvPicPr>
          <p:cNvPr id="6" name="Graphic 5" descr="Programmer female with solid fill">
            <a:extLst>
              <a:ext uri="{FF2B5EF4-FFF2-40B4-BE49-F238E27FC236}">
                <a16:creationId xmlns:a16="http://schemas.microsoft.com/office/drawing/2014/main" id="{599C2081-CDDF-E920-4407-40A9299B5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5861" y="2093258"/>
            <a:ext cx="2671483" cy="26714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307658F-A28C-9200-AE69-4AC1E04DF02B}"/>
              </a:ext>
            </a:extLst>
          </p:cNvPr>
          <p:cNvGrpSpPr/>
          <p:nvPr/>
        </p:nvGrpSpPr>
        <p:grpSpPr>
          <a:xfrm>
            <a:off x="726140" y="2093257"/>
            <a:ext cx="3810000" cy="2671483"/>
            <a:chOff x="1515035" y="2093258"/>
            <a:chExt cx="3810000" cy="2671483"/>
          </a:xfrm>
        </p:grpSpPr>
        <p:pic>
          <p:nvPicPr>
            <p:cNvPr id="8" name="Graphic 7" descr="Bus with solid fill">
              <a:extLst>
                <a:ext uri="{FF2B5EF4-FFF2-40B4-BE49-F238E27FC236}">
                  <a16:creationId xmlns:a16="http://schemas.microsoft.com/office/drawing/2014/main" id="{63EA0844-33E8-AD7A-BFBB-D22BE3D4B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53552" y="2093258"/>
              <a:ext cx="2671483" cy="267148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F7C4D7-C38C-C979-7D05-063F18E19ECD}"/>
                </a:ext>
              </a:extLst>
            </p:cNvPr>
            <p:cNvGrpSpPr/>
            <p:nvPr/>
          </p:nvGrpSpPr>
          <p:grpSpPr>
            <a:xfrm>
              <a:off x="1515035" y="2850776"/>
              <a:ext cx="1138517" cy="842683"/>
              <a:chOff x="1515035" y="2850776"/>
              <a:chExt cx="1138517" cy="842683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4C2AAE1-76A9-F7F9-2601-D1F90EDE4B02}"/>
                  </a:ext>
                </a:extLst>
              </p:cNvPr>
              <p:cNvCxnSpPr/>
              <p:nvPr/>
            </p:nvCxnSpPr>
            <p:spPr>
              <a:xfrm>
                <a:off x="1712259" y="2850776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F0FD118-04A6-6BA8-BC0F-5D4BBAC257BE}"/>
                  </a:ext>
                </a:extLst>
              </p:cNvPr>
              <p:cNvCxnSpPr/>
              <p:nvPr/>
            </p:nvCxnSpPr>
            <p:spPr>
              <a:xfrm>
                <a:off x="1515035" y="3056964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1EBE3D0-593B-39DC-BD57-42B30E476D3B}"/>
                  </a:ext>
                </a:extLst>
              </p:cNvPr>
              <p:cNvCxnSpPr/>
              <p:nvPr/>
            </p:nvCxnSpPr>
            <p:spPr>
              <a:xfrm>
                <a:off x="1801905" y="3254188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31DB92E-5E05-5E65-3891-94365F299E97}"/>
                  </a:ext>
                </a:extLst>
              </p:cNvPr>
              <p:cNvCxnSpPr/>
              <p:nvPr/>
            </p:nvCxnSpPr>
            <p:spPr>
              <a:xfrm>
                <a:off x="1676399" y="3505200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F9AAE0A-82AF-0B10-AA31-E3D26586D1E9}"/>
                  </a:ext>
                </a:extLst>
              </p:cNvPr>
              <p:cNvCxnSpPr/>
              <p:nvPr/>
            </p:nvCxnSpPr>
            <p:spPr>
              <a:xfrm>
                <a:off x="1801905" y="3693459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1404001"/>
      </p:ext>
    </p:extLst>
  </p:cSld>
  <p:clrMapOvr>
    <a:masterClrMapping/>
  </p:clrMapOvr>
</p:sld>
</file>

<file path=ppt/slides/slide1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2855-ED4E-9B5C-4F07-381ED8FA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Obtenez</a:t>
            </a:r>
            <a:r>
              <a:rPr lang="en-CH" dirty="0"/>
              <a:t> des retours </a:t>
            </a:r>
            <a:r>
              <a:rPr lang="en-CH" dirty="0" err="1"/>
              <a:t>tôt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0C11A-FC76-2A40-A98C-FA5414103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84820" cy="4351338"/>
          </a:xfrm>
        </p:spPr>
        <p:txBody>
          <a:bodyPr/>
          <a:lstStyle/>
          <a:p>
            <a:r>
              <a:rPr lang="en-CH" dirty="0"/>
              <a:t>“Tu </a:t>
            </a:r>
            <a:r>
              <a:rPr lang="en-CH" dirty="0" err="1"/>
              <a:t>pourrais</a:t>
            </a:r>
            <a:r>
              <a:rPr lang="en-CH" dirty="0"/>
              <a:t> </a:t>
            </a:r>
            <a:r>
              <a:rPr lang="en-CH" dirty="0" err="1"/>
              <a:t>regarder</a:t>
            </a:r>
            <a:r>
              <a:rPr lang="en-CH" dirty="0"/>
              <a:t> [le design / les tests / ...]?”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D390B-E57A-BF0F-B418-CA815362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17338362"/>
      </p:ext>
    </p:extLst>
  </p:cSld>
  <p:clrMapOvr>
    <a:masterClrMapping/>
  </p:clrMapOvr>
</p:sld>
</file>

<file path=ppt/slides/slide1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AD9F-2D6A-BB02-D7A3-572A1D82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Pull requests “</a:t>
            </a:r>
            <a:r>
              <a:rPr lang="en-CH" dirty="0" err="1"/>
              <a:t>brouillon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6F30E-AF7B-13AD-065B-A21B27B6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121</a:t>
            </a:fld>
            <a:endParaRPr lang="en-C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3B4AE2-3659-45E2-5CA5-9048C6191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https://github.com/python/cpython/pull/141430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2A854-E69A-BBBF-BF63-50848DE15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39023"/>
            <a:ext cx="9732433" cy="45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27017"/>
      </p:ext>
    </p:extLst>
  </p:cSld>
  <p:clrMapOvr>
    <a:masterClrMapping/>
  </p:clrMapOvr>
</p:sld>
</file>

<file path=ppt/slides/slide1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D57DF119-78E4-C0BD-3AC5-45B18E911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1B0D2-ECE1-1620-766A-FE68C68A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Découpez</a:t>
            </a:r>
            <a:r>
              <a:rPr lang="en-CH" dirty="0"/>
              <a:t> les pulls requests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B6B6-8A2D-6E16-12FD-1EB801CF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122</a:t>
            </a:fld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1C42A-FE04-428B-7D62-F953B9D567E9}"/>
              </a:ext>
            </a:extLst>
          </p:cNvPr>
          <p:cNvSpPr/>
          <p:nvPr/>
        </p:nvSpPr>
        <p:spPr>
          <a:xfrm>
            <a:off x="4928936" y="2344152"/>
            <a:ext cx="778043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9783A7-5865-FB3B-830A-DF24F07AAA57}"/>
              </a:ext>
            </a:extLst>
          </p:cNvPr>
          <p:cNvSpPr/>
          <p:nvPr/>
        </p:nvSpPr>
        <p:spPr>
          <a:xfrm>
            <a:off x="5706979" y="2344152"/>
            <a:ext cx="778043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CF429-AFC2-903C-5614-F7BDB79E698B}"/>
              </a:ext>
            </a:extLst>
          </p:cNvPr>
          <p:cNvSpPr/>
          <p:nvPr/>
        </p:nvSpPr>
        <p:spPr>
          <a:xfrm>
            <a:off x="6485022" y="2344152"/>
            <a:ext cx="778043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0199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%" decel="50%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031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.602%" y="0%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031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.589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D4FC-F995-6EBC-18A6-7599628F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Réagir</a:t>
            </a:r>
            <a:r>
              <a:rPr lang="en-CH" dirty="0"/>
              <a:t> aux </a:t>
            </a:r>
            <a:r>
              <a:rPr lang="en-CH" dirty="0" err="1"/>
              <a:t>mauvaises</a:t>
            </a:r>
            <a:r>
              <a:rPr lang="en-CH" dirty="0"/>
              <a:t> revues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57DB0-EFC5-EBCE-DF06-0E7AE139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“Est-</a:t>
            </a:r>
            <a:r>
              <a:rPr lang="en-CH" dirty="0" err="1"/>
              <a:t>ce</a:t>
            </a:r>
            <a:r>
              <a:rPr lang="en-CH" dirty="0"/>
              <a:t> </a:t>
            </a:r>
            <a:r>
              <a:rPr lang="en-CH" dirty="0" err="1"/>
              <a:t>que</a:t>
            </a:r>
            <a:r>
              <a:rPr lang="en-CH" dirty="0"/>
              <a:t> </a:t>
            </a:r>
            <a:r>
              <a:rPr lang="en-CH" dirty="0" err="1"/>
              <a:t>ça</a:t>
            </a:r>
            <a:r>
              <a:rPr lang="en-CH" dirty="0"/>
              <a:t> </a:t>
            </a:r>
            <a:r>
              <a:rPr lang="en-CH" dirty="0" err="1"/>
              <a:t>peut</a:t>
            </a:r>
            <a:r>
              <a:rPr lang="en-CH" dirty="0"/>
              <a:t> </a:t>
            </a:r>
            <a:r>
              <a:rPr lang="en-CH" dirty="0" err="1"/>
              <a:t>attendre</a:t>
            </a:r>
            <a:r>
              <a:rPr lang="en-CH" dirty="0"/>
              <a:t> ?”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D’après</a:t>
            </a:r>
            <a:r>
              <a:rPr lang="en-CH" dirty="0"/>
              <a:t> </a:t>
            </a:r>
            <a:r>
              <a:rPr lang="en-CH" dirty="0" err="1"/>
              <a:t>nos</a:t>
            </a:r>
            <a:r>
              <a:rPr lang="en-CH" dirty="0"/>
              <a:t> </a:t>
            </a:r>
            <a:r>
              <a:rPr lang="en-CH" dirty="0" err="1"/>
              <a:t>conventins</a:t>
            </a:r>
            <a:r>
              <a:rPr lang="en-CH" dirty="0"/>
              <a:t>...”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Demandons</a:t>
            </a:r>
            <a:r>
              <a:rPr lang="en-CH" dirty="0"/>
              <a:t> à [</a:t>
            </a:r>
            <a:r>
              <a:rPr lang="en-CH" dirty="0" err="1"/>
              <a:t>membre</a:t>
            </a:r>
            <a:r>
              <a:rPr lang="en-CH" dirty="0"/>
              <a:t> de </a:t>
            </a:r>
            <a:r>
              <a:rPr lang="en-CH" dirty="0" err="1"/>
              <a:t>l’équipe</a:t>
            </a:r>
            <a:r>
              <a:rPr lang="en-CH" dirty="0"/>
              <a:t>]...”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1E32B-6112-A490-3B18-1B8C8269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23343058"/>
      </p:ext>
    </p:extLst>
  </p:cSld>
  <p:clrMapOvr>
    <a:masterClrMapping/>
  </p:clrMapOvr>
</p:sld>
</file>

<file path=ppt/slides/slide1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708C1-FACC-FD0A-5E22-828CEB85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r>
              <a:rPr lang="en-CH" dirty="0"/>
              <a:t> : Revue de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68F7-832E-4B30-046D-9FCE292D7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go.epfl.ch/turing-revue</a:t>
            </a:r>
            <a:r>
              <a:rPr lang="en-CH" dirty="0"/>
              <a:t> (ex.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8F38-23AB-5793-459A-F958CEC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124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EE6C6-3629-2E01-1E63-387043603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6788"/>
            <a:ext cx="12192000" cy="11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76743"/>
      </p:ext>
    </p:extLst>
  </p:cSld>
  <p:clrMapOvr>
    <a:masterClrMapping/>
  </p:clrMapOvr>
</p:sld>
</file>

<file path=ppt/slides/slide1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32A0541B-8153-A993-1B97-D98FCD60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EFC5D-D772-D3E1-AE05-AE2C8C9D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Exercise : Revue de revue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50A24-B263-3B12-F06E-094782D42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go.epfl.ch/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turing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-revue</a:t>
            </a:r>
            <a:r>
              <a:rPr lang="en-CH" dirty="0"/>
              <a:t> (ex.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8E763-91E9-A011-87F4-49315C61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53730013"/>
      </p:ext>
    </p:extLst>
  </p:cSld>
  <p:clrMapOvr>
    <a:masterClrMapping/>
  </p:clrMapOvr>
</p:sld>
</file>

<file path=ppt/slides/slide1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D0F7E329-049B-769B-2B37-A25DB3066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4BC42-83CE-DEC2-FD70-F2B7F7FE7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Problèmes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A6CD2-FB65-9A9F-A04A-882C461A5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CH" sz="3600" dirty="0">
                <a:latin typeface="Consolas" panose="020B0609020204030204" pitchFamily="49" charset="0"/>
              </a:rPr>
              <a:t>sorted</a:t>
            </a:r>
            <a:r>
              <a:rPr lang="en-CH" dirty="0"/>
              <a:t> </a:t>
            </a:r>
            <a:r>
              <a:rPr lang="en-CH" dirty="0" err="1"/>
              <a:t>retourne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</a:t>
            </a:r>
            <a:r>
              <a:rPr lang="en-CH" dirty="0" err="1"/>
              <a:t>valeur</a:t>
            </a:r>
            <a:endParaRPr lang="en-CH" dirty="0"/>
          </a:p>
          <a:p>
            <a:r>
              <a:rPr lang="en-CH" sz="3600" dirty="0">
                <a:latin typeface="Consolas" panose="020B0609020204030204" pitchFamily="49" charset="0"/>
              </a:rPr>
              <a:t>_</a:t>
            </a:r>
            <a:r>
              <a:rPr lang="en-CH" sz="3600" dirty="0" err="1">
                <a:latin typeface="Consolas" panose="020B0609020204030204" pitchFamily="49" charset="0"/>
              </a:rPr>
              <a:t>show_list</a:t>
            </a:r>
            <a:r>
              <a:rPr lang="en-CH" dirty="0"/>
              <a:t> </a:t>
            </a:r>
            <a:r>
              <a:rPr lang="en-CH" dirty="0">
                <a:sym typeface="Wingdings" panose="05000000000000000000" pitchFamily="2" charset="2"/>
              </a:rPr>
              <a:t> View</a:t>
            </a:r>
          </a:p>
          <a:p>
            <a:r>
              <a:rPr lang="en-CH" sz="3600" dirty="0">
                <a:latin typeface="Consolas" panose="020B0609020204030204" pitchFamily="49" charset="0"/>
                <a:sym typeface="Wingdings" panose="05000000000000000000" pitchFamily="2" charset="2"/>
              </a:rPr>
              <a:t>result = [],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for</a:t>
            </a:r>
            <a:r>
              <a:rPr lang="en-CH" sz="3600" dirty="0">
                <a:latin typeface="Consolas" panose="020B0609020204030204" pitchFamily="49" charset="0"/>
                <a:sym typeface="Wingdings" panose="05000000000000000000" pitchFamily="2" charset="2"/>
              </a:rPr>
              <a:t> ...</a:t>
            </a:r>
            <a:r>
              <a:rPr lang="en-CH" dirty="0">
                <a:sym typeface="Wingdings" panose="05000000000000000000" pitchFamily="2" charset="2"/>
              </a:rPr>
              <a:t>  </a:t>
            </a:r>
            <a:r>
              <a:rPr lang="en-CH" sz="3600" dirty="0">
                <a:latin typeface="Consolas" panose="020B0609020204030204" pitchFamily="49" charset="0"/>
                <a:sym typeface="Wingdings" panose="05000000000000000000" pitchFamily="2" charset="2"/>
              </a:rPr>
              <a:t>[...]</a:t>
            </a:r>
          </a:p>
          <a:p>
            <a:r>
              <a:rPr lang="en-CH" dirty="0">
                <a:sym typeface="Wingdings" panose="05000000000000000000" pitchFamily="2" charset="2"/>
              </a:rPr>
              <a:t>“recherche” pas </a:t>
            </a:r>
            <a:r>
              <a:rPr lang="en-CH" dirty="0" err="1">
                <a:sym typeface="Wingdings" panose="05000000000000000000" pitchFamily="2" charset="2"/>
              </a:rPr>
              <a:t>testé</a:t>
            </a:r>
            <a:r>
              <a:rPr lang="en-CH" dirty="0">
                <a:sym typeface="Wingdings" panose="05000000000000000000" pitchFamily="2" charset="2"/>
              </a:rPr>
              <a:t> (ne </a:t>
            </a:r>
            <a:r>
              <a:rPr lang="en-CH" dirty="0" err="1">
                <a:sym typeface="Wingdings" panose="05000000000000000000" pitchFamily="2" charset="2"/>
              </a:rPr>
              <a:t>fonctionne</a:t>
            </a:r>
            <a:r>
              <a:rPr lang="en-CH" dirty="0">
                <a:sym typeface="Wingdings" panose="05000000000000000000" pitchFamily="2" charset="2"/>
              </a:rPr>
              <a:t> pas !)</a:t>
            </a:r>
          </a:p>
          <a:p>
            <a:r>
              <a:rPr lang="en-CH" dirty="0"/>
              <a:t>Documenter le format du </a:t>
            </a:r>
            <a:r>
              <a:rPr lang="en-CH" dirty="0" err="1"/>
              <a:t>fichier</a:t>
            </a:r>
            <a:r>
              <a:rPr lang="en-CH" dirty="0"/>
              <a:t> JSON ?</a:t>
            </a:r>
          </a:p>
          <a:p>
            <a:r>
              <a:rPr lang="en-CH" dirty="0"/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E9302-FB88-7EFB-C5E8-CAF6B3A9F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36526002"/>
      </p:ext>
    </p:extLst>
  </p:cSld>
  <p:clrMapOvr>
    <a:masterClrMapping/>
  </p:clrMapOvr>
</p:sld>
</file>

<file path=ppt/slides/slide1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C675-0BCB-EA18-557E-4F2962B0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collaborer</a:t>
            </a:r>
            <a:r>
              <a:rPr lang="en-CH" dirty="0"/>
              <a:t> </a:t>
            </a:r>
            <a:br>
              <a:rPr lang="en-CH" dirty="0"/>
            </a:br>
            <a:r>
              <a:rPr lang="en-CH" dirty="0" err="1"/>
              <a:t>en</a:t>
            </a:r>
            <a:r>
              <a:rPr lang="en-CH" dirty="0"/>
              <a:t> open source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F5237-ADF5-E67D-D724-3528E015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82031807"/>
      </p:ext>
    </p:extLst>
  </p:cSld>
  <p:clrMapOvr>
    <a:masterClrMapping/>
  </p:clrMapOvr>
</p:sld>
</file>

<file path=ppt/slides/slide1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D823E-DE52-27CE-0315-BCEF7092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“Open source”?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2F3CE-0753-411B-A3C9-518ADCEFF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Lire, utiliser, </a:t>
            </a:r>
            <a:r>
              <a:rPr lang="en-CH" dirty="0" err="1"/>
              <a:t>partager</a:t>
            </a:r>
            <a:r>
              <a:rPr lang="en-CH" dirty="0"/>
              <a:t>, </a:t>
            </a:r>
            <a:r>
              <a:rPr lang="en-CH" dirty="0" err="1"/>
              <a:t>étudier</a:t>
            </a:r>
            <a:r>
              <a:rPr lang="en-CH" dirty="0"/>
              <a:t>, ...</a:t>
            </a:r>
          </a:p>
          <a:p>
            <a:endParaRPr lang="en-CH" dirty="0"/>
          </a:p>
          <a:p>
            <a:r>
              <a:rPr lang="en-CH" dirty="0"/>
              <a:t>≠ proposer du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2ACD8-884E-2CBB-DF1C-92CE7544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28853271"/>
      </p:ext>
    </p:extLst>
  </p:cSld>
  <p:clrMapOvr>
    <a:masterClrMapping/>
  </p:clrMapOvr>
</p:sld>
</file>

<file path=ppt/slides/slide1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27DD-E2BA-EF77-9B71-2994E8F6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De facto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43749-4340-69DA-3343-58E1B3F44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CH" dirty="0"/>
              <a:t>Distribution </a:t>
            </a:r>
            <a:r>
              <a:rPr lang="en-CH" dirty="0" err="1"/>
              <a:t>gratuite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/>
              <a:t>Code source</a:t>
            </a:r>
          </a:p>
          <a:p>
            <a:pPr marL="742950" indent="-742950">
              <a:buAutoNum type="arabicPeriod"/>
            </a:pPr>
            <a:r>
              <a:rPr lang="en-CH" dirty="0" err="1"/>
              <a:t>Autoriser</a:t>
            </a:r>
            <a:r>
              <a:rPr lang="en-CH" dirty="0"/>
              <a:t> les travaux </a:t>
            </a:r>
            <a:r>
              <a:rPr lang="en-CH" dirty="0" err="1"/>
              <a:t>dérivés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/>
              <a:t>Sans discrimination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D7735-2556-DBCE-9C26-B9411F2B1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129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0AD91-B9D6-BF53-06B3-4EA896061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https://opensource.org/osd</a:t>
            </a:r>
            <a:endParaRPr lang="en-CH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AD131EE-298B-DD4B-0E22-F5E95C572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7990" y="1778000"/>
            <a:ext cx="251581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871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6B82A-22B1-8145-6243-4D58EF0A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“Bus Factor”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5E191-1B6E-1658-EEEA-99957469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</a:t>
            </a:fld>
            <a:endParaRPr lang="en-CH" dirty="0"/>
          </a:p>
        </p:txBody>
      </p:sp>
      <p:pic>
        <p:nvPicPr>
          <p:cNvPr id="6" name="Graphic 5" descr="Programmer female with solid fill">
            <a:extLst>
              <a:ext uri="{FF2B5EF4-FFF2-40B4-BE49-F238E27FC236}">
                <a16:creationId xmlns:a16="http://schemas.microsoft.com/office/drawing/2014/main" id="{599C2081-CDDF-E920-4407-40A9299B5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5861" y="2093258"/>
            <a:ext cx="2671483" cy="26714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307658F-A28C-9200-AE69-4AC1E04DF02B}"/>
              </a:ext>
            </a:extLst>
          </p:cNvPr>
          <p:cNvGrpSpPr/>
          <p:nvPr/>
        </p:nvGrpSpPr>
        <p:grpSpPr>
          <a:xfrm>
            <a:off x="726140" y="2093257"/>
            <a:ext cx="3810000" cy="2671483"/>
            <a:chOff x="1515035" y="2093258"/>
            <a:chExt cx="3810000" cy="2671483"/>
          </a:xfrm>
        </p:grpSpPr>
        <p:pic>
          <p:nvPicPr>
            <p:cNvPr id="8" name="Graphic 7" descr="Germ with solid fill">
              <a:extLst>
                <a:ext uri="{FF2B5EF4-FFF2-40B4-BE49-F238E27FC236}">
                  <a16:creationId xmlns:a16="http://schemas.microsoft.com/office/drawing/2014/main" id="{63EA0844-33E8-AD7A-BFBB-D22BE3D4B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653552" y="2093258"/>
              <a:ext cx="2671483" cy="267148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F7C4D7-C38C-C979-7D05-063F18E19ECD}"/>
                </a:ext>
              </a:extLst>
            </p:cNvPr>
            <p:cNvGrpSpPr/>
            <p:nvPr/>
          </p:nvGrpSpPr>
          <p:grpSpPr>
            <a:xfrm>
              <a:off x="1515035" y="2850776"/>
              <a:ext cx="1138517" cy="842683"/>
              <a:chOff x="1515035" y="2850776"/>
              <a:chExt cx="1138517" cy="842683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4C2AAE1-76A9-F7F9-2601-D1F90EDE4B02}"/>
                  </a:ext>
                </a:extLst>
              </p:cNvPr>
              <p:cNvCxnSpPr/>
              <p:nvPr/>
            </p:nvCxnSpPr>
            <p:spPr>
              <a:xfrm>
                <a:off x="1712259" y="2850776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F0FD118-04A6-6BA8-BC0F-5D4BBAC257BE}"/>
                  </a:ext>
                </a:extLst>
              </p:cNvPr>
              <p:cNvCxnSpPr/>
              <p:nvPr/>
            </p:nvCxnSpPr>
            <p:spPr>
              <a:xfrm>
                <a:off x="1515035" y="3056964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1EBE3D0-593B-39DC-BD57-42B30E476D3B}"/>
                  </a:ext>
                </a:extLst>
              </p:cNvPr>
              <p:cNvCxnSpPr/>
              <p:nvPr/>
            </p:nvCxnSpPr>
            <p:spPr>
              <a:xfrm>
                <a:off x="1801905" y="3254188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31DB92E-5E05-5E65-3891-94365F299E97}"/>
                  </a:ext>
                </a:extLst>
              </p:cNvPr>
              <p:cNvCxnSpPr/>
              <p:nvPr/>
            </p:nvCxnSpPr>
            <p:spPr>
              <a:xfrm>
                <a:off x="1676399" y="3505200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F9AAE0A-82AF-0B10-AA31-E3D26586D1E9}"/>
                  </a:ext>
                </a:extLst>
              </p:cNvPr>
              <p:cNvCxnSpPr/>
              <p:nvPr/>
            </p:nvCxnSpPr>
            <p:spPr>
              <a:xfrm>
                <a:off x="1801905" y="3693459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03526880"/>
      </p:ext>
    </p:extLst>
  </p:cSld>
  <p:clrMapOvr>
    <a:masterClrMapping/>
  </p:clrMapOvr>
</p:sld>
</file>

<file path=ppt/slides/slide1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F4340-8AD6-3818-3DE1-B61D80F0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Licence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41805-B8F7-8699-A28F-77A6BB99F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“Qui </a:t>
            </a:r>
            <a:r>
              <a:rPr lang="en-CH" dirty="0" err="1"/>
              <a:t>peut</a:t>
            </a:r>
            <a:r>
              <a:rPr lang="en-CH" dirty="0"/>
              <a:t> faire quoi sous </a:t>
            </a:r>
            <a:r>
              <a:rPr lang="en-CH" dirty="0" err="1"/>
              <a:t>quelles</a:t>
            </a:r>
            <a:r>
              <a:rPr lang="en-CH" dirty="0"/>
              <a:t> conditions ?”</a:t>
            </a:r>
          </a:p>
          <a:p>
            <a:endParaRPr lang="en-CH" dirty="0"/>
          </a:p>
          <a:p>
            <a:r>
              <a:rPr lang="en-CH" dirty="0"/>
              <a:t>Pas de licence ≈ “</a:t>
            </a:r>
            <a:r>
              <a:rPr lang="en-CH" dirty="0" err="1"/>
              <a:t>personne</a:t>
            </a:r>
            <a:r>
              <a:rPr lang="en-CH" dirty="0"/>
              <a:t> ne </a:t>
            </a:r>
            <a:r>
              <a:rPr lang="en-CH" dirty="0" err="1"/>
              <a:t>peut</a:t>
            </a:r>
            <a:r>
              <a:rPr lang="en-CH" dirty="0"/>
              <a:t> rien faire”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44186-C6DD-3EF6-DBBF-0A23E110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500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ECC8EC-A717-BF33-ECAE-A65C25E76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9720"/>
            <a:ext cx="12192000" cy="1798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35F582-91DB-BCE2-61D4-21A576F2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Licences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3699F-C596-4812-0622-EF670DA7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131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24EB9-8427-6F2A-D3FF-8CD3E0E0A0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https://en.wikipedia.org/wiki/Comparison_of_free_and_open-source_software_licenses</a:t>
            </a:r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3E34C-332E-E966-4739-D39079408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20638"/>
            <a:ext cx="2436332" cy="68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F794-AB93-0B77-D055-EF1490CA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 pratique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44A3D-53C5-B11B-115D-932E11237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dirty="0"/>
              <a:t>MIT : attribution </a:t>
            </a:r>
            <a:r>
              <a:rPr lang="en-CH" dirty="0" err="1"/>
              <a:t>nécessaire</a:t>
            </a:r>
            <a:endParaRPr lang="en-CH" dirty="0"/>
          </a:p>
          <a:p>
            <a:endParaRPr lang="en-CH" dirty="0"/>
          </a:p>
          <a:p>
            <a:r>
              <a:rPr lang="en-CH" dirty="0"/>
              <a:t>GPL : toute modification </a:t>
            </a:r>
            <a:r>
              <a:rPr lang="en-CH" dirty="0" err="1"/>
              <a:t>partagée</a:t>
            </a:r>
            <a:r>
              <a:rPr lang="en-CH" dirty="0"/>
              <a:t> sous GPL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Unlicense</a:t>
            </a:r>
            <a:r>
              <a:rPr lang="en-CH" dirty="0"/>
              <a:t>”, “WTFPL”, ...: ≈ </a:t>
            </a:r>
            <a:r>
              <a:rPr lang="en-CH" dirty="0" err="1"/>
              <a:t>domaine</a:t>
            </a:r>
            <a:r>
              <a:rPr lang="en-CH" dirty="0"/>
              <a:t> public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17A95-574B-6CE6-CE3E-1B0AA889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301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FAD81-3634-08DB-B885-B04A2813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Hiérarchie</a:t>
            </a:r>
            <a:r>
              <a:rPr lang="en-CH" dirty="0"/>
              <a:t> de </a:t>
            </a:r>
            <a:r>
              <a:rPr lang="en-CH" dirty="0" err="1"/>
              <a:t>projet</a:t>
            </a:r>
            <a:r>
              <a:rPr lang="en-CH" dirty="0"/>
              <a:t> open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0F8C-E286-8E2A-9A98-851EEB3E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133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EF3D99-2C5E-0B25-4C4C-301C2819EFD9}"/>
              </a:ext>
            </a:extLst>
          </p:cNvPr>
          <p:cNvGrpSpPr/>
          <p:nvPr/>
        </p:nvGrpSpPr>
        <p:grpSpPr>
          <a:xfrm>
            <a:off x="838200" y="1690688"/>
            <a:ext cx="1239953" cy="1325563"/>
            <a:chOff x="4043127" y="1796485"/>
            <a:chExt cx="2363199" cy="25263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059E4B-5167-8FCB-C26F-B1D11A3E735B}"/>
                </a:ext>
              </a:extLst>
            </p:cNvPr>
            <p:cNvGrpSpPr/>
            <p:nvPr/>
          </p:nvGrpSpPr>
          <p:grpSpPr>
            <a:xfrm>
              <a:off x="4677061" y="1796485"/>
              <a:ext cx="1729265" cy="1729265"/>
              <a:chOff x="4252086" y="1955727"/>
              <a:chExt cx="1729265" cy="1729265"/>
            </a:xfrm>
          </p:grpSpPr>
          <p:sp>
            <p:nvSpPr>
              <p:cNvPr id="14" name="Rectangle: Single Corner Snipped 13">
                <a:extLst>
                  <a:ext uri="{FF2B5EF4-FFF2-40B4-BE49-F238E27FC236}">
                    <a16:creationId xmlns:a16="http://schemas.microsoft.com/office/drawing/2014/main" id="{BF3F49FE-D2AF-BDC6-498C-BB55F4A9156F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5" name="Graphic 14" descr="Document with solid fill">
                <a:extLst>
                  <a:ext uri="{FF2B5EF4-FFF2-40B4-BE49-F238E27FC236}">
                    <a16:creationId xmlns:a16="http://schemas.microsoft.com/office/drawing/2014/main" id="{ED572A8F-6BEA-4DCA-F72E-0002106A0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00EBE9-C01C-6C36-7C78-CFFFDC87A3FB}"/>
                </a:ext>
              </a:extLst>
            </p:cNvPr>
            <p:cNvGrpSpPr/>
            <p:nvPr/>
          </p:nvGrpSpPr>
          <p:grpSpPr>
            <a:xfrm>
              <a:off x="4366735" y="2195033"/>
              <a:ext cx="1729265" cy="1729265"/>
              <a:chOff x="4252086" y="1955727"/>
              <a:chExt cx="1729265" cy="1729265"/>
            </a:xfrm>
          </p:grpSpPr>
          <p:sp>
            <p:nvSpPr>
              <p:cNvPr id="12" name="Rectangle: Single Corner Snipped 11">
                <a:extLst>
                  <a:ext uri="{FF2B5EF4-FFF2-40B4-BE49-F238E27FC236}">
                    <a16:creationId xmlns:a16="http://schemas.microsoft.com/office/drawing/2014/main" id="{C4C17A04-2F6B-6B9C-0BBE-1962E7CE459A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3" name="Graphic 12" descr="Document with solid fill">
                <a:extLst>
                  <a:ext uri="{FF2B5EF4-FFF2-40B4-BE49-F238E27FC236}">
                    <a16:creationId xmlns:a16="http://schemas.microsoft.com/office/drawing/2014/main" id="{3D56876B-EB6E-C19D-A78C-768515894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544963-76B6-DF88-73BF-ABE04F8FBD25}"/>
                </a:ext>
              </a:extLst>
            </p:cNvPr>
            <p:cNvGrpSpPr/>
            <p:nvPr/>
          </p:nvGrpSpPr>
          <p:grpSpPr>
            <a:xfrm>
              <a:off x="4043127" y="2593581"/>
              <a:ext cx="1729265" cy="1729265"/>
              <a:chOff x="4252086" y="1955727"/>
              <a:chExt cx="1729265" cy="1729265"/>
            </a:xfrm>
          </p:grpSpPr>
          <p:sp>
            <p:nvSpPr>
              <p:cNvPr id="10" name="Rectangle: Single Corner Snipped 9">
                <a:extLst>
                  <a:ext uri="{FF2B5EF4-FFF2-40B4-BE49-F238E27FC236}">
                    <a16:creationId xmlns:a16="http://schemas.microsoft.com/office/drawing/2014/main" id="{0DE84A60-7565-DD73-1918-700ED51A9D7D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1" name="Graphic 10" descr="Document with solid fill">
                <a:extLst>
                  <a:ext uri="{FF2B5EF4-FFF2-40B4-BE49-F238E27FC236}">
                    <a16:creationId xmlns:a16="http://schemas.microsoft.com/office/drawing/2014/main" id="{817B68BC-6B3C-60EC-5C13-821F94A2A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</p:grpSp>
      <p:pic>
        <p:nvPicPr>
          <p:cNvPr id="17" name="Graphic 16" descr="Users outline">
            <a:extLst>
              <a:ext uri="{FF2B5EF4-FFF2-40B4-BE49-F238E27FC236}">
                <a16:creationId xmlns:a16="http://schemas.microsoft.com/office/drawing/2014/main" id="{4932AD8F-1DE8-FB67-7E42-7BA56BD20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0035" y="4428847"/>
            <a:ext cx="1582757" cy="1582757"/>
          </a:xfrm>
          <a:prstGeom prst="rect">
            <a:avLst/>
          </a:prstGeom>
        </p:spPr>
      </p:pic>
      <p:pic>
        <p:nvPicPr>
          <p:cNvPr id="19" name="Graphic 18" descr="Programmer male with solid fill">
            <a:extLst>
              <a:ext uri="{FF2B5EF4-FFF2-40B4-BE49-F238E27FC236}">
                <a16:creationId xmlns:a16="http://schemas.microsoft.com/office/drawing/2014/main" id="{FC522FDB-CE14-8D87-7A04-2F5030F43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5433" y="2182671"/>
            <a:ext cx="1227232" cy="1227232"/>
          </a:xfrm>
          <a:prstGeom prst="rect">
            <a:avLst/>
          </a:prstGeom>
        </p:spPr>
      </p:pic>
      <p:pic>
        <p:nvPicPr>
          <p:cNvPr id="21" name="Graphic 20" descr="Programmer male outline">
            <a:extLst>
              <a:ext uri="{FF2B5EF4-FFF2-40B4-BE49-F238E27FC236}">
                <a16:creationId xmlns:a16="http://schemas.microsoft.com/office/drawing/2014/main" id="{75FDA6B6-8556-811B-454D-0FAD88996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93255" y="2906922"/>
            <a:ext cx="1227232" cy="1227232"/>
          </a:xfrm>
          <a:prstGeom prst="rect">
            <a:avLst/>
          </a:prstGeom>
        </p:spPr>
      </p:pic>
      <p:pic>
        <p:nvPicPr>
          <p:cNvPr id="23" name="Graphic 22" descr="Programmer female with solid fill">
            <a:extLst>
              <a:ext uri="{FF2B5EF4-FFF2-40B4-BE49-F238E27FC236}">
                <a16:creationId xmlns:a16="http://schemas.microsoft.com/office/drawing/2014/main" id="{1770F505-EA8E-2586-A175-2BF323449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21817" y="3103938"/>
            <a:ext cx="1227232" cy="1227232"/>
          </a:xfrm>
          <a:prstGeom prst="rect">
            <a:avLst/>
          </a:prstGeom>
        </p:spPr>
      </p:pic>
      <p:pic>
        <p:nvPicPr>
          <p:cNvPr id="25" name="Graphic 24" descr="Programmer female outline">
            <a:extLst>
              <a:ext uri="{FF2B5EF4-FFF2-40B4-BE49-F238E27FC236}">
                <a16:creationId xmlns:a16="http://schemas.microsoft.com/office/drawing/2014/main" id="{A40584D2-A12E-7A3A-D897-4324327FFB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82384" y="4077421"/>
            <a:ext cx="1227232" cy="12272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9544EA-A7FD-254C-BA77-E36D199C0168}"/>
              </a:ext>
            </a:extLst>
          </p:cNvPr>
          <p:cNvSpPr txBox="1"/>
          <p:nvPr/>
        </p:nvSpPr>
        <p:spPr>
          <a:xfrm>
            <a:off x="771286" y="2921981"/>
            <a:ext cx="1245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H" sz="4000" dirty="0"/>
              <a:t>Code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E6E190-31F4-DF83-FBC7-4E882835F8F0}"/>
              </a:ext>
            </a:extLst>
          </p:cNvPr>
          <p:cNvSpPr txBox="1"/>
          <p:nvPr/>
        </p:nvSpPr>
        <p:spPr>
          <a:xfrm>
            <a:off x="1622296" y="4399652"/>
            <a:ext cx="2801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H" sz="4000" dirty="0" err="1"/>
              <a:t>Mainteneurs</a:t>
            </a:r>
            <a:endParaRPr lang="en-CH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35C571-ABA7-9AD0-0355-364D582D23A6}"/>
              </a:ext>
            </a:extLst>
          </p:cNvPr>
          <p:cNvSpPr txBox="1"/>
          <p:nvPr/>
        </p:nvSpPr>
        <p:spPr>
          <a:xfrm>
            <a:off x="4778203" y="5517252"/>
            <a:ext cx="3026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H" sz="4000" dirty="0" err="1"/>
              <a:t>Contributeurs</a:t>
            </a:r>
            <a:endParaRPr lang="en-CH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B700F3-9509-F860-CFA0-ED978AAE3CD3}"/>
              </a:ext>
            </a:extLst>
          </p:cNvPr>
          <p:cNvSpPr txBox="1"/>
          <p:nvPr/>
        </p:nvSpPr>
        <p:spPr>
          <a:xfrm>
            <a:off x="9197803" y="5699076"/>
            <a:ext cx="2503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H" sz="4000" dirty="0" err="1"/>
              <a:t>Utilisateurs</a:t>
            </a:r>
            <a:endParaRPr lang="en-CH" sz="40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EC01CDA-5BFE-0FDB-68B5-7C6BA7B1C743}"/>
              </a:ext>
            </a:extLst>
          </p:cNvPr>
          <p:cNvCxnSpPr/>
          <p:nvPr/>
        </p:nvCxnSpPr>
        <p:spPr>
          <a:xfrm flipH="1" flipV="1">
            <a:off x="2017140" y="2697807"/>
            <a:ext cx="656210" cy="31844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D876EAD-D472-CA64-E4D6-1CEEBD01EEF9}"/>
              </a:ext>
            </a:extLst>
          </p:cNvPr>
          <p:cNvCxnSpPr>
            <a:cxnSpLocks/>
          </p:cNvCxnSpPr>
          <p:nvPr/>
        </p:nvCxnSpPr>
        <p:spPr>
          <a:xfrm flipH="1" flipV="1">
            <a:off x="4099889" y="3529259"/>
            <a:ext cx="1475411" cy="5706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47F1CC-5816-45A8-D3A6-AB860FA7C98F}"/>
              </a:ext>
            </a:extLst>
          </p:cNvPr>
          <p:cNvCxnSpPr>
            <a:cxnSpLocks/>
          </p:cNvCxnSpPr>
          <p:nvPr/>
        </p:nvCxnSpPr>
        <p:spPr>
          <a:xfrm flipH="1" flipV="1">
            <a:off x="6976439" y="4405721"/>
            <a:ext cx="1875461" cy="6234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587724"/>
      </p:ext>
    </p:extLst>
  </p:cSld>
  <p:clrMapOvr>
    <a:masterClrMapping/>
  </p:clrMapOvr>
</p:sld>
</file>

<file path=ppt/slides/slide1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CE7EB-9C30-C31D-A877-59B030DC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Pourquoi</a:t>
            </a:r>
            <a:r>
              <a:rPr lang="en-CH" dirty="0"/>
              <a:t> </a:t>
            </a:r>
            <a:r>
              <a:rPr lang="en-CH" dirty="0" err="1"/>
              <a:t>maintenir</a:t>
            </a:r>
            <a:r>
              <a:rPr lang="en-CH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B34FD-B762-21CF-1455-5BD3B78ED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Fun</a:t>
            </a:r>
          </a:p>
          <a:p>
            <a:endParaRPr lang="en-CH" dirty="0"/>
          </a:p>
          <a:p>
            <a:r>
              <a:rPr lang="en-CH" dirty="0"/>
              <a:t>Argent (?)</a:t>
            </a:r>
          </a:p>
          <a:p>
            <a:endParaRPr lang="en-CH" dirty="0"/>
          </a:p>
          <a:p>
            <a:r>
              <a:rPr lang="en-CH" dirty="0"/>
              <a:t>Travail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34F83-8C12-EABE-191F-E14CE7F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464722499"/>
      </p:ext>
    </p:extLst>
  </p:cSld>
  <p:clrMapOvr>
    <a:masterClrMapping/>
  </p:clrMapOvr>
</p:sld>
</file>

<file path=ppt/slides/slide1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316FC9-A6E0-A498-79B5-8B72D15D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135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93AC9-C37C-F618-1264-371A4414C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https://docs.kernel.org/process/maintainers.html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1DBD9-2AF0-F0E4-1ACE-E1BD6D953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765" y="209550"/>
            <a:ext cx="8828470" cy="574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80066-BFD1-72C6-0011-FED9713DE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29" y="1142681"/>
            <a:ext cx="10869542" cy="4572638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23942A-7C59-A6BB-88D9-48A065CA6888}"/>
                  </a:ext>
                </a:extLst>
              </p14:cNvPr>
              <p14:cNvContentPartPr/>
              <p14:nvPr/>
            </p14:nvContentPartPr>
            <p14:xfrm>
              <a:off x="6057790" y="1752050"/>
              <a:ext cx="2872440" cy="21132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23942A-7C59-A6BB-88D9-48A065CA68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7790" y="1572050"/>
                <a:ext cx="305208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D6ABE59-A82F-4D34-76DC-6E18F91C644F}"/>
                  </a:ext>
                </a:extLst>
              </p14:cNvPr>
              <p14:cNvContentPartPr/>
              <p14:nvPr/>
            </p14:nvContentPartPr>
            <p14:xfrm>
              <a:off x="5899030" y="2139050"/>
              <a:ext cx="1779840" cy="28872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D6ABE59-A82F-4D34-76DC-6E18F91C64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9030" y="1959050"/>
                <a:ext cx="1959480" cy="64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13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74C235-64F1-5D55-AA57-EE516E22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136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1C1B-6900-FAE8-5ECC-4F9383142B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https://curl.se/</a:t>
            </a:r>
            <a:r>
              <a:rPr lang="en-CH" dirty="0"/>
              <a:t> / </a:t>
            </a:r>
            <a:r>
              <a:rPr lang="en-US" dirty="0"/>
              <a:t>https://curl.se/sponsors.html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FD3E2-0AE1-F621-3BB2-FE7795F67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253" y="136525"/>
            <a:ext cx="5775493" cy="5934556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328DD38E-CFD6-89C2-AEC1-5E16F46D8AB5}"/>
              </a:ext>
            </a:extLst>
          </p:cNvPr>
          <p:cNvSpPr/>
          <p:nvPr/>
        </p:nvSpPr>
        <p:spPr>
          <a:xfrm>
            <a:off x="9182100" y="4025900"/>
            <a:ext cx="1390650" cy="609600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8DA31-A590-1EEC-E393-29F2F290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49" y="1199888"/>
            <a:ext cx="10299700" cy="4458223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86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5EE8C-622C-4F30-775B-A6D5A3F5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137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DBAB9-0EEF-6D71-D04E-174013E5EF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https://github.com/dotnet/roslyn/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435AC-B1FA-1106-2791-BA14D28F8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335" y="254566"/>
            <a:ext cx="7161330" cy="6101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8E0D6-D114-CEEB-B3B2-F1BFC4F6E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389" y="2916282"/>
            <a:ext cx="5161889" cy="5330736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34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%" decel="50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2.08333E-6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-12.5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9AF0-479A-B7E3-2FC1-AA2435DB9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Structure de </a:t>
            </a:r>
            <a:r>
              <a:rPr lang="en-CH" dirty="0" err="1"/>
              <a:t>projet</a:t>
            </a:r>
            <a:r>
              <a:rPr lang="en-CH" dirty="0"/>
              <a:t> open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9A010-B46F-9CE9-13A9-E0C60459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138</a:t>
            </a:fld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BCB00-F601-F537-1BD7-9B9D7276C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990292"/>
            <a:ext cx="11620500" cy="8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74003"/>
      </p:ext>
    </p:extLst>
  </p:cSld>
  <p:clrMapOvr>
    <a:masterClrMapping/>
  </p:clrMapOvr>
</p:sld>
</file>

<file path=ppt/slides/slide1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00E840FE-C6B1-01FA-F54D-244C9807B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C233-5610-43A9-923E-BBE087F2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Monter la </a:t>
            </a:r>
            <a:r>
              <a:rPr lang="en-CH" dirty="0" err="1"/>
              <a:t>hiérarche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8DDB2-F1E8-D7DD-84DC-BE990BF5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139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403C60-FA6B-6076-DA9B-94F4925A60DA}"/>
              </a:ext>
            </a:extLst>
          </p:cNvPr>
          <p:cNvGrpSpPr/>
          <p:nvPr/>
        </p:nvGrpSpPr>
        <p:grpSpPr>
          <a:xfrm>
            <a:off x="838200" y="1690688"/>
            <a:ext cx="1239953" cy="1325563"/>
            <a:chOff x="4043127" y="1796485"/>
            <a:chExt cx="2363199" cy="25263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63DAC5-9701-78FB-84BB-C108315734BD}"/>
                </a:ext>
              </a:extLst>
            </p:cNvPr>
            <p:cNvGrpSpPr/>
            <p:nvPr/>
          </p:nvGrpSpPr>
          <p:grpSpPr>
            <a:xfrm>
              <a:off x="4677061" y="1796485"/>
              <a:ext cx="1729265" cy="1729265"/>
              <a:chOff x="4252086" y="1955727"/>
              <a:chExt cx="1729265" cy="1729265"/>
            </a:xfrm>
          </p:grpSpPr>
          <p:sp>
            <p:nvSpPr>
              <p:cNvPr id="14" name="Rectangle: Single Corner Snipped 13">
                <a:extLst>
                  <a:ext uri="{FF2B5EF4-FFF2-40B4-BE49-F238E27FC236}">
                    <a16:creationId xmlns:a16="http://schemas.microsoft.com/office/drawing/2014/main" id="{103B68C7-E988-ED95-2FF1-619147FAFD69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5" name="Graphic 14" descr="Document with solid fill">
                <a:extLst>
                  <a:ext uri="{FF2B5EF4-FFF2-40B4-BE49-F238E27FC236}">
                    <a16:creationId xmlns:a16="http://schemas.microsoft.com/office/drawing/2014/main" id="{CA44A7A4-61C3-3C3E-68AB-4D9BF71E7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41DC0A-D366-88EA-4A85-BA41948514E9}"/>
                </a:ext>
              </a:extLst>
            </p:cNvPr>
            <p:cNvGrpSpPr/>
            <p:nvPr/>
          </p:nvGrpSpPr>
          <p:grpSpPr>
            <a:xfrm>
              <a:off x="4366735" y="2195033"/>
              <a:ext cx="1729265" cy="1729265"/>
              <a:chOff x="4252086" y="1955727"/>
              <a:chExt cx="1729265" cy="1729265"/>
            </a:xfrm>
          </p:grpSpPr>
          <p:sp>
            <p:nvSpPr>
              <p:cNvPr id="12" name="Rectangle: Single Corner Snipped 11">
                <a:extLst>
                  <a:ext uri="{FF2B5EF4-FFF2-40B4-BE49-F238E27FC236}">
                    <a16:creationId xmlns:a16="http://schemas.microsoft.com/office/drawing/2014/main" id="{A5E34D21-703E-5513-51E4-15F9FACE16AE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3" name="Graphic 12" descr="Document with solid fill">
                <a:extLst>
                  <a:ext uri="{FF2B5EF4-FFF2-40B4-BE49-F238E27FC236}">
                    <a16:creationId xmlns:a16="http://schemas.microsoft.com/office/drawing/2014/main" id="{42F5943A-9E2E-F089-7CC6-4F939964B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F8FCE8-260C-F377-FFAA-58A5E1070E9A}"/>
                </a:ext>
              </a:extLst>
            </p:cNvPr>
            <p:cNvGrpSpPr/>
            <p:nvPr/>
          </p:nvGrpSpPr>
          <p:grpSpPr>
            <a:xfrm>
              <a:off x="4043127" y="2593581"/>
              <a:ext cx="1729265" cy="1729265"/>
              <a:chOff x="4252086" y="1955727"/>
              <a:chExt cx="1729265" cy="1729265"/>
            </a:xfrm>
          </p:grpSpPr>
          <p:sp>
            <p:nvSpPr>
              <p:cNvPr id="10" name="Rectangle: Single Corner Snipped 9">
                <a:extLst>
                  <a:ext uri="{FF2B5EF4-FFF2-40B4-BE49-F238E27FC236}">
                    <a16:creationId xmlns:a16="http://schemas.microsoft.com/office/drawing/2014/main" id="{398489F1-0B85-53FC-E759-CD65DC556430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1" name="Graphic 10" descr="Document with solid fill">
                <a:extLst>
                  <a:ext uri="{FF2B5EF4-FFF2-40B4-BE49-F238E27FC236}">
                    <a16:creationId xmlns:a16="http://schemas.microsoft.com/office/drawing/2014/main" id="{543AC44C-B12D-1924-52A7-4159A16DE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</p:grpSp>
      <p:pic>
        <p:nvPicPr>
          <p:cNvPr id="17" name="Graphic 16" descr="Users outline">
            <a:extLst>
              <a:ext uri="{FF2B5EF4-FFF2-40B4-BE49-F238E27FC236}">
                <a16:creationId xmlns:a16="http://schemas.microsoft.com/office/drawing/2014/main" id="{B272955E-1B84-9119-432D-0ABF72792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0035" y="4428847"/>
            <a:ext cx="1582757" cy="1582757"/>
          </a:xfrm>
          <a:prstGeom prst="rect">
            <a:avLst/>
          </a:prstGeom>
        </p:spPr>
      </p:pic>
      <p:pic>
        <p:nvPicPr>
          <p:cNvPr id="19" name="Graphic 18" descr="Programmer male with solid fill">
            <a:extLst>
              <a:ext uri="{FF2B5EF4-FFF2-40B4-BE49-F238E27FC236}">
                <a16:creationId xmlns:a16="http://schemas.microsoft.com/office/drawing/2014/main" id="{38A33191-26A9-2573-BF72-138BE6A7A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5433" y="2182671"/>
            <a:ext cx="1227232" cy="1227232"/>
          </a:xfrm>
          <a:prstGeom prst="rect">
            <a:avLst/>
          </a:prstGeom>
        </p:spPr>
      </p:pic>
      <p:pic>
        <p:nvPicPr>
          <p:cNvPr id="21" name="Graphic 20" descr="Programmer male outline">
            <a:extLst>
              <a:ext uri="{FF2B5EF4-FFF2-40B4-BE49-F238E27FC236}">
                <a16:creationId xmlns:a16="http://schemas.microsoft.com/office/drawing/2014/main" id="{6B3B24AB-53CD-619B-75DF-0978E852B1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93255" y="2906922"/>
            <a:ext cx="1227232" cy="1227232"/>
          </a:xfrm>
          <a:prstGeom prst="rect">
            <a:avLst/>
          </a:prstGeom>
        </p:spPr>
      </p:pic>
      <p:pic>
        <p:nvPicPr>
          <p:cNvPr id="23" name="Graphic 22" descr="Programmer female with solid fill">
            <a:extLst>
              <a:ext uri="{FF2B5EF4-FFF2-40B4-BE49-F238E27FC236}">
                <a16:creationId xmlns:a16="http://schemas.microsoft.com/office/drawing/2014/main" id="{6F9BC129-A6C6-485F-7724-DBF3E1C6DB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21817" y="3103938"/>
            <a:ext cx="1227232" cy="1227232"/>
          </a:xfrm>
          <a:prstGeom prst="rect">
            <a:avLst/>
          </a:prstGeom>
        </p:spPr>
      </p:pic>
      <p:pic>
        <p:nvPicPr>
          <p:cNvPr id="25" name="Graphic 24" descr="Programmer female outline">
            <a:extLst>
              <a:ext uri="{FF2B5EF4-FFF2-40B4-BE49-F238E27FC236}">
                <a16:creationId xmlns:a16="http://schemas.microsoft.com/office/drawing/2014/main" id="{8F098CA7-610E-0315-BF2E-8BCE9C5F9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82384" y="4077421"/>
            <a:ext cx="1227232" cy="1227232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7C7ECF1-D7F2-A217-CC69-4ED926A11801}"/>
              </a:ext>
            </a:extLst>
          </p:cNvPr>
          <p:cNvCxnSpPr>
            <a:cxnSpLocks/>
          </p:cNvCxnSpPr>
          <p:nvPr/>
        </p:nvCxnSpPr>
        <p:spPr>
          <a:xfrm flipH="1" flipV="1">
            <a:off x="6976439" y="4405721"/>
            <a:ext cx="1875461" cy="6234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9D7665E8-120C-31B1-00C6-525B367ACB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89368" y="36769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72134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582325AE-BD16-43E8-B73E-39E1C89C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DCCE-C53B-E53F-0BEA-08D64051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Travail </a:t>
            </a:r>
            <a:r>
              <a:rPr lang="en-CH" dirty="0" err="1"/>
              <a:t>bloqué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D79BA-AE3B-56F9-0966-EBAB05A0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</a:t>
            </a:fld>
            <a:endParaRPr lang="en-CH" dirty="0"/>
          </a:p>
        </p:txBody>
      </p:sp>
      <p:pic>
        <p:nvPicPr>
          <p:cNvPr id="6" name="Graphic 5" descr="Office worker male with solid fill">
            <a:extLst>
              <a:ext uri="{FF2B5EF4-FFF2-40B4-BE49-F238E27FC236}">
                <a16:creationId xmlns:a16="http://schemas.microsoft.com/office/drawing/2014/main" id="{4372E4E0-03D5-6508-9B98-58535A1E6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08801" y="2093258"/>
            <a:ext cx="2671483" cy="2671483"/>
          </a:xfrm>
          <a:prstGeom prst="rect">
            <a:avLst/>
          </a:prstGeom>
        </p:spPr>
      </p:pic>
      <p:pic>
        <p:nvPicPr>
          <p:cNvPr id="5" name="Graphic 4" descr="Programmer male with solid fill">
            <a:extLst>
              <a:ext uri="{FF2B5EF4-FFF2-40B4-BE49-F238E27FC236}">
                <a16:creationId xmlns:a16="http://schemas.microsoft.com/office/drawing/2014/main" id="{7702418F-D32F-30B7-2B4D-42ED7EC8F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2689" y="2809065"/>
            <a:ext cx="1442027" cy="1442027"/>
          </a:xfrm>
          <a:prstGeom prst="rect">
            <a:avLst/>
          </a:prstGeom>
        </p:spPr>
      </p:pic>
      <p:pic>
        <p:nvPicPr>
          <p:cNvPr id="17" name="Graphic 16" descr="Programmer female with solid fill">
            <a:extLst>
              <a:ext uri="{FF2B5EF4-FFF2-40B4-BE49-F238E27FC236}">
                <a16:creationId xmlns:a16="http://schemas.microsoft.com/office/drawing/2014/main" id="{359CB9FC-8495-7BA0-6884-97812C627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1531" y="2809065"/>
            <a:ext cx="1442027" cy="1442027"/>
          </a:xfrm>
          <a:prstGeom prst="rect">
            <a:avLst/>
          </a:prstGeom>
        </p:spPr>
      </p:pic>
      <p:pic>
        <p:nvPicPr>
          <p:cNvPr id="20" name="Graphic 19" descr="Programmer female with solid fill">
            <a:extLst>
              <a:ext uri="{FF2B5EF4-FFF2-40B4-BE49-F238E27FC236}">
                <a16:creationId xmlns:a16="http://schemas.microsoft.com/office/drawing/2014/main" id="{3639E136-DA79-A4CC-A36D-24692D3E3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1521" y="2809065"/>
            <a:ext cx="1442027" cy="1442027"/>
          </a:xfrm>
          <a:prstGeom prst="rect">
            <a:avLst/>
          </a:prstGeom>
        </p:spPr>
      </p:pic>
      <p:pic>
        <p:nvPicPr>
          <p:cNvPr id="21" name="Graphic 20" descr="Programmer male with solid fill">
            <a:extLst>
              <a:ext uri="{FF2B5EF4-FFF2-40B4-BE49-F238E27FC236}">
                <a16:creationId xmlns:a16="http://schemas.microsoft.com/office/drawing/2014/main" id="{7A74BEA4-54B1-3579-65B5-AA750617F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1355" y="2809065"/>
            <a:ext cx="1442027" cy="1442027"/>
          </a:xfrm>
          <a:prstGeom prst="rect">
            <a:avLst/>
          </a:prstGeom>
        </p:spPr>
      </p:pic>
      <p:pic>
        <p:nvPicPr>
          <p:cNvPr id="22" name="Graphic 21" descr="Programmer female with solid fill">
            <a:extLst>
              <a:ext uri="{FF2B5EF4-FFF2-40B4-BE49-F238E27FC236}">
                <a16:creationId xmlns:a16="http://schemas.microsoft.com/office/drawing/2014/main" id="{B09588E0-BA6F-429D-E80F-5DE99AE71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0187" y="2809065"/>
            <a:ext cx="1442027" cy="1442027"/>
          </a:xfrm>
          <a:prstGeom prst="rect">
            <a:avLst/>
          </a:prstGeom>
        </p:spPr>
      </p:pic>
      <p:pic>
        <p:nvPicPr>
          <p:cNvPr id="23" name="Graphic 22" descr="Programmer male with solid fill">
            <a:extLst>
              <a:ext uri="{FF2B5EF4-FFF2-40B4-BE49-F238E27FC236}">
                <a16:creationId xmlns:a16="http://schemas.microsoft.com/office/drawing/2014/main" id="{F8E85FF3-EEC2-EA94-37BE-096AC939E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0021" y="2809065"/>
            <a:ext cx="1442027" cy="1442027"/>
          </a:xfrm>
          <a:prstGeom prst="rect">
            <a:avLst/>
          </a:prstGeom>
        </p:spPr>
      </p:pic>
      <p:pic>
        <p:nvPicPr>
          <p:cNvPr id="24" name="Graphic 23" descr="Programmer female with solid fill">
            <a:extLst>
              <a:ext uri="{FF2B5EF4-FFF2-40B4-BE49-F238E27FC236}">
                <a16:creationId xmlns:a16="http://schemas.microsoft.com/office/drawing/2014/main" id="{D2382848-5F6E-45E3-A8E3-EDFC67B33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853" y="2809065"/>
            <a:ext cx="1442027" cy="14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89711"/>
      </p:ext>
    </p:extLst>
  </p:cSld>
  <p:clrMapOvr>
    <a:masterClrMapping/>
  </p:clrMapOvr>
</p:sld>
</file>

<file path=ppt/slides/slide1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E9D5-1B36-A4B1-9966-E144E03A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contribuer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38915-64CB-8297-7779-07B5F6EE0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CH" dirty="0" err="1"/>
              <a:t>Trouvez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“issue”</a:t>
            </a:r>
          </a:p>
          <a:p>
            <a:pPr marL="742950" indent="-742950">
              <a:buAutoNum type="arabicPeriod"/>
            </a:pPr>
            <a:r>
              <a:rPr lang="en-CH" dirty="0" err="1"/>
              <a:t>Lisez</a:t>
            </a:r>
            <a:r>
              <a:rPr lang="en-CH" dirty="0"/>
              <a:t> les </a:t>
            </a:r>
            <a:r>
              <a:rPr lang="en-CH" dirty="0" err="1"/>
              <a:t>consignes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 err="1"/>
              <a:t>Travaillez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 err="1"/>
              <a:t>Ouvrez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pull request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ACC33-8B0E-E3F9-DA3A-A8E1CB77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60197217"/>
      </p:ext>
    </p:extLst>
  </p:cSld>
  <p:clrMapOvr>
    <a:masterClrMapping/>
  </p:clrMapOvr>
</p:sld>
</file>

<file path=ppt/slides/slide1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54617-8EFE-8372-2494-5887A6CC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141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DCB07-FBCF-8B81-B213-7C18DA94D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https://github.com/microsoft/terminal/issues/12632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E8609-B4AD-91D7-FA9A-E3314D1E3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49"/>
            <a:ext cx="12192000" cy="503830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8E0C779-B7BC-9F64-7217-6DED6B876BB2}"/>
              </a:ext>
            </a:extLst>
          </p:cNvPr>
          <p:cNvSpPr/>
          <p:nvPr/>
        </p:nvSpPr>
        <p:spPr>
          <a:xfrm>
            <a:off x="7372350" y="4498975"/>
            <a:ext cx="2038350" cy="1289050"/>
          </a:xfrm>
          <a:prstGeom prst="rightArrow">
            <a:avLst/>
          </a:prstGeom>
          <a:ln>
            <a:noFill/>
          </a:ln>
          <a:effectLst>
            <a:outerShdw blurRad="63500" sx="102%" sy="102%" algn="ctr" rotWithShape="0">
              <a:prstClr val="black">
                <a:alpha val="40%"/>
              </a:prstClr>
            </a:outerShdw>
          </a:effectLst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51972604"/>
      </p:ext>
    </p:extLst>
  </p:cSld>
  <p:clrMapOvr>
    <a:masterClrMapping/>
  </p:clrMapOvr>
</p:sld>
</file>

<file path=ppt/slides/slide1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00EA6-352E-6D24-62CC-A910D300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142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68277-B3EF-4392-2D57-C09685F631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https://github.com/microsoft/terminal/blob/main/CONTRIBUTING.md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079BC-7D68-4884-D567-3BFBBA71A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5"/>
            <a:ext cx="12192000" cy="61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80902"/>
      </p:ext>
    </p:extLst>
  </p:cSld>
  <p:clrMapOvr>
    <a:masterClrMapping/>
  </p:clrMapOvr>
</p:sld>
</file>

<file path=ppt/slides/slide1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557FC-8DE5-53F7-F52C-9AFAA07C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143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93897-5451-DD76-6264-695F96127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https://github.com/microsoft/terminal/pull/19554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9E523-63E1-22DE-9A41-37F069882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36525"/>
            <a:ext cx="10198100" cy="5214562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65DB3-EACC-4026-3520-8E31A857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1574107"/>
            <a:ext cx="11474450" cy="3306986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405125-0A83-A214-2C20-5B6660EBA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09159"/>
            <a:ext cx="11595100" cy="3120944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7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57BA-980B-5386-4AFA-A3996E946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/>
              <a:t>“Contributor License Agreement”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E659E-53C1-7D1E-BACC-EBBB5534F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≈ “les </a:t>
            </a:r>
            <a:r>
              <a:rPr lang="en-CH" dirty="0" err="1"/>
              <a:t>mainteneurs</a:t>
            </a:r>
            <a:r>
              <a:rPr lang="en-CH" dirty="0"/>
              <a:t> </a:t>
            </a:r>
            <a:r>
              <a:rPr lang="en-CH" dirty="0" err="1"/>
              <a:t>possèdent</a:t>
            </a:r>
            <a:r>
              <a:rPr lang="en-CH" dirty="0"/>
              <a:t> </a:t>
            </a:r>
            <a:r>
              <a:rPr lang="en-CH" dirty="0" err="1"/>
              <a:t>votre</a:t>
            </a:r>
            <a:r>
              <a:rPr lang="en-CH" dirty="0"/>
              <a:t> code”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38B5C-12F9-1063-90DF-B4BB1368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45330336"/>
      </p:ext>
    </p:extLst>
  </p:cSld>
  <p:clrMapOvr>
    <a:masterClrMapping/>
  </p:clrMapOvr>
</p:sld>
</file>

<file path=ppt/slides/slide1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753D-6367-CC28-EF83-EF1967FA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Évitez</a:t>
            </a:r>
            <a:r>
              <a:rPr lang="en-CH" dirty="0"/>
              <a:t>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12150-B445-E739-FDE5-ACE7037E9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	</a:t>
            </a:r>
            <a:r>
              <a:rPr lang="en-CH" dirty="0" err="1"/>
              <a:t>Changements</a:t>
            </a:r>
            <a:r>
              <a:rPr lang="en-CH" dirty="0"/>
              <a:t> </a:t>
            </a:r>
            <a:r>
              <a:rPr lang="en-CH" dirty="0" err="1"/>
              <a:t>cosmétiques</a:t>
            </a:r>
            <a:r>
              <a:rPr lang="en-CH" dirty="0"/>
              <a:t> sans raison</a:t>
            </a:r>
          </a:p>
          <a:p>
            <a:endParaRPr lang="en-CH" dirty="0"/>
          </a:p>
          <a:p>
            <a:r>
              <a:rPr lang="en-CH" dirty="0"/>
              <a:t>	</a:t>
            </a:r>
            <a:r>
              <a:rPr lang="en-CH" dirty="0" err="1"/>
              <a:t>Préférences</a:t>
            </a:r>
            <a:r>
              <a:rPr lang="en-CH" dirty="0"/>
              <a:t> </a:t>
            </a:r>
            <a:r>
              <a:rPr lang="en-CH" dirty="0" err="1"/>
              <a:t>personnelles</a:t>
            </a:r>
            <a:endParaRPr lang="en-CH" dirty="0"/>
          </a:p>
          <a:p>
            <a:endParaRPr lang="en-CH" dirty="0"/>
          </a:p>
          <a:p>
            <a:r>
              <a:rPr lang="en-CH" dirty="0"/>
              <a:t>	</a:t>
            </a:r>
            <a:r>
              <a:rPr lang="en-CH"/>
              <a:t>Énormes </a:t>
            </a:r>
            <a:r>
              <a:rPr lang="en-CH" dirty="0"/>
              <a:t>diffs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C0CC-0668-A884-BC2D-9B41AB92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145</a:t>
            </a:fld>
            <a:endParaRPr lang="en-CH" dirty="0"/>
          </a:p>
        </p:txBody>
      </p:sp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25FB4134-E1C3-FBC9-E0C7-EB46F866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79" y="1580852"/>
            <a:ext cx="1146075" cy="1146075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A4A46F65-9B36-DC6D-5A20-A2DB226C0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80" y="3244552"/>
            <a:ext cx="1146075" cy="1146075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208CBD54-8F02-84F9-38C2-78A9639C8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79" y="4871391"/>
            <a:ext cx="1146075" cy="11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0BD0-A8D0-7120-6FD8-379D2DC2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r>
              <a:rPr lang="en-CH" dirty="0"/>
              <a:t> : </a:t>
            </a:r>
            <a:r>
              <a:rPr lang="en-CH" dirty="0" err="1"/>
              <a:t>Contribuez</a:t>
            </a:r>
            <a:r>
              <a:rPr lang="en-CH" dirty="0"/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DE419-BCD2-6922-8F2D-E3FDF8EF6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449556" cy="4351338"/>
          </a:xfrm>
        </p:spPr>
        <p:txBody>
          <a:bodyPr/>
          <a:lstStyle/>
          <a:p>
            <a:r>
              <a:rPr lang="en-CH" dirty="0" err="1"/>
              <a:t>Trouvez</a:t>
            </a:r>
            <a:r>
              <a:rPr lang="en-CH" dirty="0"/>
              <a:t> un </a:t>
            </a:r>
            <a:r>
              <a:rPr lang="en-CH" dirty="0" err="1"/>
              <a:t>projet</a:t>
            </a:r>
            <a:r>
              <a:rPr lang="en-CH" dirty="0"/>
              <a:t> : </a:t>
            </a:r>
            <a:r>
              <a:rPr lang="en-US" u="sng" dirty="0"/>
              <a:t>github.com/topics/good-first-issue</a:t>
            </a:r>
            <a:endParaRPr lang="en-CH" u="sng" dirty="0"/>
          </a:p>
          <a:p>
            <a:r>
              <a:rPr lang="en-CH" dirty="0"/>
              <a:t>(</a:t>
            </a:r>
            <a:r>
              <a:rPr lang="en-CH" dirty="0" err="1"/>
              <a:t>filtrez</a:t>
            </a:r>
            <a:r>
              <a:rPr lang="en-CH" dirty="0"/>
              <a:t> par </a:t>
            </a:r>
            <a:r>
              <a:rPr lang="en-CH" dirty="0" err="1"/>
              <a:t>langage</a:t>
            </a:r>
            <a:r>
              <a:rPr lang="en-CH" dirty="0"/>
              <a:t>)</a:t>
            </a:r>
          </a:p>
          <a:p>
            <a:endParaRPr lang="en-CH" dirty="0"/>
          </a:p>
          <a:p>
            <a:r>
              <a:rPr lang="en-CH" dirty="0" err="1"/>
              <a:t>Trouvez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issue, </a:t>
            </a:r>
            <a:r>
              <a:rPr lang="en-CH" dirty="0" err="1"/>
              <a:t>planifiez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contribution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7559B-A8FF-7726-BD8A-9DEF9F79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88349455"/>
      </p:ext>
    </p:extLst>
  </p:cSld>
  <p:clrMapOvr>
    <a:masterClrMapping/>
  </p:clrMapOvr>
</p:sld>
</file>

<file path=ppt/slides/slide1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8798-AAAB-8A38-21E6-ED6381E74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FD30-63E2-554A-0291-CA67BEE91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Travail </a:t>
            </a:r>
            <a:r>
              <a:rPr lang="en-CH" dirty="0" err="1"/>
              <a:t>en</a:t>
            </a:r>
            <a:r>
              <a:rPr lang="en-CH" dirty="0"/>
              <a:t> équipe :</a:t>
            </a:r>
            <a:br>
              <a:rPr lang="en-CH" dirty="0"/>
            </a:br>
            <a:r>
              <a:rPr lang="en-CH" dirty="0"/>
              <a:t>	</a:t>
            </a:r>
            <a:r>
              <a:rPr lang="en-CH" dirty="0" err="1"/>
              <a:t>éviter</a:t>
            </a:r>
            <a:r>
              <a:rPr lang="en-CH" dirty="0"/>
              <a:t> la friction, revues de code</a:t>
            </a:r>
          </a:p>
          <a:p>
            <a:r>
              <a:rPr lang="en-CH" dirty="0" err="1"/>
              <a:t>Méthodes</a:t>
            </a:r>
            <a:r>
              <a:rPr lang="en-CH" dirty="0"/>
              <a:t> de </a:t>
            </a:r>
            <a:r>
              <a:rPr lang="en-CH" dirty="0" err="1"/>
              <a:t>développement</a:t>
            </a:r>
            <a:r>
              <a:rPr lang="en-CH" dirty="0"/>
              <a:t> :</a:t>
            </a:r>
            <a:br>
              <a:rPr lang="en-CH" dirty="0"/>
            </a:br>
            <a:r>
              <a:rPr lang="en-CH" dirty="0"/>
              <a:t>	Waterfall, Scrum, </a:t>
            </a:r>
            <a:r>
              <a:rPr lang="en-CH" dirty="0" err="1"/>
              <a:t>agilité</a:t>
            </a:r>
            <a:endParaRPr lang="en-CH" dirty="0"/>
          </a:p>
          <a:p>
            <a:r>
              <a:rPr lang="en-CH" dirty="0"/>
              <a:t>Open source:</a:t>
            </a:r>
            <a:br>
              <a:rPr lang="en-CH" dirty="0"/>
            </a:br>
            <a:r>
              <a:rPr lang="en-CH" dirty="0"/>
              <a:t>	Structure, licences</a:t>
            </a:r>
            <a:r>
              <a:rPr lang="en-CH"/>
              <a:t>, contributions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8E7C5-A6E7-A601-5215-F812473F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519671557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5B41B0C9-572D-F4D9-FC02-5568C5DD6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1F0A16-367F-8E2A-45E8-19A6B289EB14}"/>
              </a:ext>
            </a:extLst>
          </p:cNvPr>
          <p:cNvCxnSpPr>
            <a:cxnSpLocks/>
          </p:cNvCxnSpPr>
          <p:nvPr/>
        </p:nvCxnSpPr>
        <p:spPr>
          <a:xfrm flipV="1">
            <a:off x="5313536" y="211179"/>
            <a:ext cx="864918" cy="264657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E2FC1FF-425E-0614-BF01-AA1BC5F1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Absence </a:t>
            </a:r>
            <a:r>
              <a:rPr lang="en-CH" dirty="0" err="1"/>
              <a:t>d’alignement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2BC10-3545-83E9-DC31-2996F811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15</a:t>
            </a:fld>
            <a:endParaRPr lang="en-CH" dirty="0"/>
          </a:p>
        </p:txBody>
      </p:sp>
      <p:pic>
        <p:nvPicPr>
          <p:cNvPr id="5" name="Graphic 4" descr="Programmer male with solid fill">
            <a:extLst>
              <a:ext uri="{FF2B5EF4-FFF2-40B4-BE49-F238E27FC236}">
                <a16:creationId xmlns:a16="http://schemas.microsoft.com/office/drawing/2014/main" id="{59A9E9F7-2744-D865-080E-EFE949DCD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2689" y="2809065"/>
            <a:ext cx="1442027" cy="1442027"/>
          </a:xfrm>
          <a:prstGeom prst="rect">
            <a:avLst/>
          </a:prstGeom>
        </p:spPr>
      </p:pic>
      <p:pic>
        <p:nvPicPr>
          <p:cNvPr id="17" name="Graphic 16" descr="Programmer female with solid fill">
            <a:extLst>
              <a:ext uri="{FF2B5EF4-FFF2-40B4-BE49-F238E27FC236}">
                <a16:creationId xmlns:a16="http://schemas.microsoft.com/office/drawing/2014/main" id="{FBBBAA17-233F-C0FD-BD97-D4FD47CF9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1531" y="2809065"/>
            <a:ext cx="1442027" cy="1442027"/>
          </a:xfrm>
          <a:prstGeom prst="rect">
            <a:avLst/>
          </a:prstGeom>
        </p:spPr>
      </p:pic>
      <p:pic>
        <p:nvPicPr>
          <p:cNvPr id="20" name="Graphic 19" descr="Programmer female with solid fill">
            <a:extLst>
              <a:ext uri="{FF2B5EF4-FFF2-40B4-BE49-F238E27FC236}">
                <a16:creationId xmlns:a16="http://schemas.microsoft.com/office/drawing/2014/main" id="{30BE1F8B-64C7-F05E-C5F1-F1F1158B0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1521" y="2809065"/>
            <a:ext cx="1442027" cy="1442027"/>
          </a:xfrm>
          <a:prstGeom prst="rect">
            <a:avLst/>
          </a:prstGeom>
        </p:spPr>
      </p:pic>
      <p:pic>
        <p:nvPicPr>
          <p:cNvPr id="21" name="Graphic 20" descr="Programmer male with solid fill">
            <a:extLst>
              <a:ext uri="{FF2B5EF4-FFF2-40B4-BE49-F238E27FC236}">
                <a16:creationId xmlns:a16="http://schemas.microsoft.com/office/drawing/2014/main" id="{84BB2025-3644-E5AB-90D1-8C0264885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1355" y="2809065"/>
            <a:ext cx="1442027" cy="1442027"/>
          </a:xfrm>
          <a:prstGeom prst="rect">
            <a:avLst/>
          </a:prstGeom>
        </p:spPr>
      </p:pic>
      <p:pic>
        <p:nvPicPr>
          <p:cNvPr id="22" name="Graphic 21" descr="Programmer female with solid fill">
            <a:extLst>
              <a:ext uri="{FF2B5EF4-FFF2-40B4-BE49-F238E27FC236}">
                <a16:creationId xmlns:a16="http://schemas.microsoft.com/office/drawing/2014/main" id="{87F86495-DA0B-184D-8CEF-8FD32C856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0187" y="2809065"/>
            <a:ext cx="1442027" cy="1442027"/>
          </a:xfrm>
          <a:prstGeom prst="rect">
            <a:avLst/>
          </a:prstGeom>
        </p:spPr>
      </p:pic>
      <p:pic>
        <p:nvPicPr>
          <p:cNvPr id="23" name="Graphic 22" descr="Programmer male with solid fill">
            <a:extLst>
              <a:ext uri="{FF2B5EF4-FFF2-40B4-BE49-F238E27FC236}">
                <a16:creationId xmlns:a16="http://schemas.microsoft.com/office/drawing/2014/main" id="{3DC42015-BEA2-7B28-1E28-1AFA5035D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0021" y="2809065"/>
            <a:ext cx="1442027" cy="1442027"/>
          </a:xfrm>
          <a:prstGeom prst="rect">
            <a:avLst/>
          </a:prstGeom>
        </p:spPr>
      </p:pic>
      <p:pic>
        <p:nvPicPr>
          <p:cNvPr id="24" name="Graphic 23" descr="Programmer female with solid fill">
            <a:extLst>
              <a:ext uri="{FF2B5EF4-FFF2-40B4-BE49-F238E27FC236}">
                <a16:creationId xmlns:a16="http://schemas.microsoft.com/office/drawing/2014/main" id="{AF54CC99-5466-30F1-C831-FCC52AAA9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853" y="2809065"/>
            <a:ext cx="1442027" cy="14420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4D949-91A4-9BBF-6E20-D153284A9B99}"/>
              </a:ext>
            </a:extLst>
          </p:cNvPr>
          <p:cNvCxnSpPr/>
          <p:nvPr/>
        </p:nvCxnSpPr>
        <p:spPr>
          <a:xfrm flipH="1" flipV="1">
            <a:off x="506681" y="1844634"/>
            <a:ext cx="360218" cy="964431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583026-3819-A3A9-2B4B-29FC176303F9}"/>
              </a:ext>
            </a:extLst>
          </p:cNvPr>
          <p:cNvCxnSpPr>
            <a:cxnSpLocks/>
          </p:cNvCxnSpPr>
          <p:nvPr/>
        </p:nvCxnSpPr>
        <p:spPr>
          <a:xfrm flipH="1">
            <a:off x="122712" y="4290951"/>
            <a:ext cx="1878322" cy="107851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D4B09E-5D54-F72C-9954-08B080B44DEA}"/>
              </a:ext>
            </a:extLst>
          </p:cNvPr>
          <p:cNvCxnSpPr>
            <a:cxnSpLocks/>
          </p:cNvCxnSpPr>
          <p:nvPr/>
        </p:nvCxnSpPr>
        <p:spPr>
          <a:xfrm>
            <a:off x="3119252" y="4290951"/>
            <a:ext cx="692962" cy="233152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F94B08-6AB1-84BB-DB44-3222866C4F1C}"/>
              </a:ext>
            </a:extLst>
          </p:cNvPr>
          <p:cNvCxnSpPr>
            <a:cxnSpLocks/>
          </p:cNvCxnSpPr>
          <p:nvPr/>
        </p:nvCxnSpPr>
        <p:spPr>
          <a:xfrm flipH="1" flipV="1">
            <a:off x="767938" y="1844634"/>
            <a:ext cx="3434430" cy="1013124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89DBA8-9FAC-6BF9-31F9-ED160542088B}"/>
              </a:ext>
            </a:extLst>
          </p:cNvPr>
          <p:cNvCxnSpPr>
            <a:cxnSpLocks/>
          </p:cNvCxnSpPr>
          <p:nvPr/>
        </p:nvCxnSpPr>
        <p:spPr>
          <a:xfrm>
            <a:off x="6403702" y="4318660"/>
            <a:ext cx="555238" cy="2248395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C9B4E90-DD6A-9271-E80E-12D42C155544}"/>
              </a:ext>
            </a:extLst>
          </p:cNvPr>
          <p:cNvCxnSpPr>
            <a:cxnSpLocks/>
          </p:cNvCxnSpPr>
          <p:nvPr/>
        </p:nvCxnSpPr>
        <p:spPr>
          <a:xfrm flipV="1">
            <a:off x="8253558" y="1599210"/>
            <a:ext cx="1568255" cy="198318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Programmer male with solid fill">
            <a:extLst>
              <a:ext uri="{FF2B5EF4-FFF2-40B4-BE49-F238E27FC236}">
                <a16:creationId xmlns:a16="http://schemas.microsoft.com/office/drawing/2014/main" id="{8D8BF8DD-34B6-C37B-69AB-E345F49F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0020" y="2809065"/>
            <a:ext cx="1442027" cy="1442027"/>
          </a:xfrm>
          <a:prstGeom prst="rect">
            <a:avLst/>
          </a:prstGeom>
        </p:spPr>
      </p:pic>
      <p:pic>
        <p:nvPicPr>
          <p:cNvPr id="34" name="Graphic 33" descr="Programmer female with solid fill">
            <a:extLst>
              <a:ext uri="{FF2B5EF4-FFF2-40B4-BE49-F238E27FC236}">
                <a16:creationId xmlns:a16="http://schemas.microsoft.com/office/drawing/2014/main" id="{72E9136A-40AA-C40E-7227-B2D22E956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852" y="2809065"/>
            <a:ext cx="1442027" cy="14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22926"/>
      </p:ext>
    </p:extLst>
  </p:cSld>
  <p:clrMapOvr>
    <a:masterClrMapping/>
  </p:clrMapOvr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7178-E48B-112B-9A58-E903481B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Absence </a:t>
            </a:r>
            <a:r>
              <a:rPr lang="en-CH" dirty="0" err="1"/>
              <a:t>d’alignement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FA1A1-2F68-AE24-DA56-D2C02500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16</a:t>
            </a:fld>
            <a:endParaRPr lang="en-CH" dirty="0"/>
          </a:p>
        </p:txBody>
      </p:sp>
      <p:pic>
        <p:nvPicPr>
          <p:cNvPr id="6" name="Graphic 5" descr="Programmer male with solid fill">
            <a:extLst>
              <a:ext uri="{FF2B5EF4-FFF2-40B4-BE49-F238E27FC236}">
                <a16:creationId xmlns:a16="http://schemas.microsoft.com/office/drawing/2014/main" id="{422EC37A-616E-49FC-A96F-7213AE53A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1693" y="2658643"/>
            <a:ext cx="1885579" cy="1885579"/>
          </a:xfrm>
          <a:prstGeom prst="rect">
            <a:avLst/>
          </a:prstGeom>
        </p:spPr>
      </p:pic>
      <p:pic>
        <p:nvPicPr>
          <p:cNvPr id="7" name="Graphic 6" descr="Programmer female with solid fill">
            <a:extLst>
              <a:ext uri="{FF2B5EF4-FFF2-40B4-BE49-F238E27FC236}">
                <a16:creationId xmlns:a16="http://schemas.microsoft.com/office/drawing/2014/main" id="{2D03999F-F488-7826-1FA3-6F0745CB5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4728" y="2658644"/>
            <a:ext cx="1885579" cy="1885579"/>
          </a:xfrm>
          <a:prstGeom prst="rect">
            <a:avLst/>
          </a:prstGeom>
        </p:spPr>
      </p:pic>
      <p:pic>
        <p:nvPicPr>
          <p:cNvPr id="11" name="Graphic 10" descr="Puzzle with solid fill">
            <a:extLst>
              <a:ext uri="{FF2B5EF4-FFF2-40B4-BE49-F238E27FC236}">
                <a16:creationId xmlns:a16="http://schemas.microsoft.com/office/drawing/2014/main" id="{84CC118A-C15F-9D68-E58C-81A2570E1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1380" y="2988579"/>
            <a:ext cx="1218119" cy="121811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361AF82-0664-4E75-F881-FE9CD6F130D4}"/>
              </a:ext>
            </a:extLst>
          </p:cNvPr>
          <p:cNvGrpSpPr/>
          <p:nvPr/>
        </p:nvGrpSpPr>
        <p:grpSpPr>
          <a:xfrm>
            <a:off x="6513798" y="2470069"/>
            <a:ext cx="2255140" cy="2255140"/>
            <a:chOff x="6513798" y="2470069"/>
            <a:chExt cx="2255140" cy="2255140"/>
          </a:xfrm>
        </p:grpSpPr>
        <p:pic>
          <p:nvPicPr>
            <p:cNvPr id="9" name="Graphic 8" descr="Puzzle pieces with solid fill">
              <a:extLst>
                <a:ext uri="{FF2B5EF4-FFF2-40B4-BE49-F238E27FC236}">
                  <a16:creationId xmlns:a16="http://schemas.microsoft.com/office/drawing/2014/main" id="{DD44F6BC-138A-52C6-D3EC-3100EDA0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6513798" y="2470069"/>
              <a:ext cx="2255140" cy="2255140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114614F-7CF9-AF28-57D8-08F033A3518D}"/>
                </a:ext>
              </a:extLst>
            </p:cNvPr>
            <p:cNvSpPr/>
            <p:nvPr/>
          </p:nvSpPr>
          <p:spPr>
            <a:xfrm>
              <a:off x="6772894" y="2652156"/>
              <a:ext cx="981693" cy="981693"/>
            </a:xfrm>
            <a:custGeom>
              <a:avLst/>
              <a:gdLst>
                <a:gd name="connsiteX0" fmla="*/ 763979 w 981693"/>
                <a:gd name="connsiteY0" fmla="*/ 27709 h 981693"/>
                <a:gd name="connsiteX1" fmla="*/ 763979 w 981693"/>
                <a:gd name="connsiteY1" fmla="*/ 27709 h 981693"/>
                <a:gd name="connsiteX2" fmla="*/ 799605 w 981693"/>
                <a:gd name="connsiteY2" fmla="*/ 31667 h 981693"/>
                <a:gd name="connsiteX3" fmla="*/ 878774 w 981693"/>
                <a:gd name="connsiteY3" fmla="*/ 83127 h 981693"/>
                <a:gd name="connsiteX4" fmla="*/ 910441 w 981693"/>
                <a:gd name="connsiteY4" fmla="*/ 150421 h 981693"/>
                <a:gd name="connsiteX5" fmla="*/ 938150 w 981693"/>
                <a:gd name="connsiteY5" fmla="*/ 201880 h 981693"/>
                <a:gd name="connsiteX6" fmla="*/ 942109 w 981693"/>
                <a:gd name="connsiteY6" fmla="*/ 217714 h 981693"/>
                <a:gd name="connsiteX7" fmla="*/ 953984 w 981693"/>
                <a:gd name="connsiteY7" fmla="*/ 233548 h 981693"/>
                <a:gd name="connsiteX8" fmla="*/ 961901 w 981693"/>
                <a:gd name="connsiteY8" fmla="*/ 245423 h 981693"/>
                <a:gd name="connsiteX9" fmla="*/ 965859 w 981693"/>
                <a:gd name="connsiteY9" fmla="*/ 269174 h 981693"/>
                <a:gd name="connsiteX10" fmla="*/ 977735 w 981693"/>
                <a:gd name="connsiteY10" fmla="*/ 292925 h 981693"/>
                <a:gd name="connsiteX11" fmla="*/ 981693 w 981693"/>
                <a:gd name="connsiteY11" fmla="*/ 336467 h 981693"/>
                <a:gd name="connsiteX12" fmla="*/ 969818 w 981693"/>
                <a:gd name="connsiteY12" fmla="*/ 431470 h 981693"/>
                <a:gd name="connsiteX13" fmla="*/ 961901 w 981693"/>
                <a:gd name="connsiteY13" fmla="*/ 471054 h 981693"/>
                <a:gd name="connsiteX14" fmla="*/ 953984 w 981693"/>
                <a:gd name="connsiteY14" fmla="*/ 514597 h 981693"/>
                <a:gd name="connsiteX15" fmla="*/ 946067 w 981693"/>
                <a:gd name="connsiteY15" fmla="*/ 581891 h 981693"/>
                <a:gd name="connsiteX16" fmla="*/ 922316 w 981693"/>
                <a:gd name="connsiteY16" fmla="*/ 760021 h 981693"/>
                <a:gd name="connsiteX17" fmla="*/ 898566 w 981693"/>
                <a:gd name="connsiteY17" fmla="*/ 787730 h 981693"/>
                <a:gd name="connsiteX18" fmla="*/ 858981 w 981693"/>
                <a:gd name="connsiteY18" fmla="*/ 795647 h 981693"/>
                <a:gd name="connsiteX19" fmla="*/ 708561 w 981693"/>
                <a:gd name="connsiteY19" fmla="*/ 807522 h 981693"/>
                <a:gd name="connsiteX20" fmla="*/ 609600 w 981693"/>
                <a:gd name="connsiteY20" fmla="*/ 831273 h 981693"/>
                <a:gd name="connsiteX21" fmla="*/ 522514 w 981693"/>
                <a:gd name="connsiteY21" fmla="*/ 878774 h 981693"/>
                <a:gd name="connsiteX22" fmla="*/ 486888 w 981693"/>
                <a:gd name="connsiteY22" fmla="*/ 894608 h 981693"/>
                <a:gd name="connsiteX23" fmla="*/ 463137 w 981693"/>
                <a:gd name="connsiteY23" fmla="*/ 914400 h 981693"/>
                <a:gd name="connsiteX24" fmla="*/ 364176 w 981693"/>
                <a:gd name="connsiteY24" fmla="*/ 953984 h 981693"/>
                <a:gd name="connsiteX25" fmla="*/ 340425 w 981693"/>
                <a:gd name="connsiteY25" fmla="*/ 965860 h 981693"/>
                <a:gd name="connsiteX26" fmla="*/ 296883 w 981693"/>
                <a:gd name="connsiteY26" fmla="*/ 981693 h 981693"/>
                <a:gd name="connsiteX27" fmla="*/ 170212 w 981693"/>
                <a:gd name="connsiteY27" fmla="*/ 953984 h 981693"/>
                <a:gd name="connsiteX28" fmla="*/ 114794 w 981693"/>
                <a:gd name="connsiteY28" fmla="*/ 886691 h 981693"/>
                <a:gd name="connsiteX29" fmla="*/ 31667 w 981693"/>
                <a:gd name="connsiteY29" fmla="*/ 740228 h 981693"/>
                <a:gd name="connsiteX30" fmla="*/ 0 w 981693"/>
                <a:gd name="connsiteY30" fmla="*/ 617517 h 981693"/>
                <a:gd name="connsiteX31" fmla="*/ 3958 w 981693"/>
                <a:gd name="connsiteY31" fmla="*/ 296883 h 981693"/>
                <a:gd name="connsiteX32" fmla="*/ 19792 w 981693"/>
                <a:gd name="connsiteY32" fmla="*/ 237506 h 981693"/>
                <a:gd name="connsiteX33" fmla="*/ 114794 w 981693"/>
                <a:gd name="connsiteY33" fmla="*/ 126670 h 981693"/>
                <a:gd name="connsiteX34" fmla="*/ 217714 w 981693"/>
                <a:gd name="connsiteY34" fmla="*/ 75210 h 981693"/>
                <a:gd name="connsiteX35" fmla="*/ 451262 w 981693"/>
                <a:gd name="connsiteY35" fmla="*/ 7917 h 981693"/>
                <a:gd name="connsiteX36" fmla="*/ 538348 w 981693"/>
                <a:gd name="connsiteY36" fmla="*/ 0 h 981693"/>
                <a:gd name="connsiteX37" fmla="*/ 633350 w 981693"/>
                <a:gd name="connsiteY37" fmla="*/ 19792 h 981693"/>
                <a:gd name="connsiteX38" fmla="*/ 672935 w 981693"/>
                <a:gd name="connsiteY38" fmla="*/ 23750 h 981693"/>
                <a:gd name="connsiteX39" fmla="*/ 700644 w 981693"/>
                <a:gd name="connsiteY39" fmla="*/ 35626 h 981693"/>
                <a:gd name="connsiteX40" fmla="*/ 712519 w 981693"/>
                <a:gd name="connsiteY40" fmla="*/ 39584 h 981693"/>
                <a:gd name="connsiteX41" fmla="*/ 744187 w 981693"/>
                <a:gd name="connsiteY41" fmla="*/ 47501 h 981693"/>
                <a:gd name="connsiteX42" fmla="*/ 763979 w 981693"/>
                <a:gd name="connsiteY42" fmla="*/ 27709 h 98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81693" h="981693">
                  <a:moveTo>
                    <a:pt x="763979" y="27709"/>
                  </a:moveTo>
                  <a:lnTo>
                    <a:pt x="763979" y="27709"/>
                  </a:lnTo>
                  <a:cubicBezTo>
                    <a:pt x="775854" y="29028"/>
                    <a:pt x="788668" y="26855"/>
                    <a:pt x="799605" y="31667"/>
                  </a:cubicBezTo>
                  <a:cubicBezTo>
                    <a:pt x="827393" y="43894"/>
                    <a:pt x="853925" y="64491"/>
                    <a:pt x="878774" y="83127"/>
                  </a:cubicBezTo>
                  <a:cubicBezTo>
                    <a:pt x="889330" y="105558"/>
                    <a:pt x="899354" y="128247"/>
                    <a:pt x="910441" y="150421"/>
                  </a:cubicBezTo>
                  <a:cubicBezTo>
                    <a:pt x="919153" y="167846"/>
                    <a:pt x="929855" y="184253"/>
                    <a:pt x="938150" y="201880"/>
                  </a:cubicBezTo>
                  <a:cubicBezTo>
                    <a:pt x="940467" y="206803"/>
                    <a:pt x="939676" y="212848"/>
                    <a:pt x="942109" y="217714"/>
                  </a:cubicBezTo>
                  <a:cubicBezTo>
                    <a:pt x="945059" y="223615"/>
                    <a:pt x="950149" y="228179"/>
                    <a:pt x="953984" y="233548"/>
                  </a:cubicBezTo>
                  <a:cubicBezTo>
                    <a:pt x="956749" y="237419"/>
                    <a:pt x="959262" y="241465"/>
                    <a:pt x="961901" y="245423"/>
                  </a:cubicBezTo>
                  <a:cubicBezTo>
                    <a:pt x="963220" y="253340"/>
                    <a:pt x="963321" y="261560"/>
                    <a:pt x="965859" y="269174"/>
                  </a:cubicBezTo>
                  <a:cubicBezTo>
                    <a:pt x="968658" y="277571"/>
                    <a:pt x="975708" y="284309"/>
                    <a:pt x="977735" y="292925"/>
                  </a:cubicBezTo>
                  <a:cubicBezTo>
                    <a:pt x="981073" y="307111"/>
                    <a:pt x="980374" y="321953"/>
                    <a:pt x="981693" y="336467"/>
                  </a:cubicBezTo>
                  <a:cubicBezTo>
                    <a:pt x="977735" y="368135"/>
                    <a:pt x="974461" y="399895"/>
                    <a:pt x="969818" y="431470"/>
                  </a:cubicBezTo>
                  <a:cubicBezTo>
                    <a:pt x="967860" y="444783"/>
                    <a:pt x="964419" y="457836"/>
                    <a:pt x="961901" y="471054"/>
                  </a:cubicBezTo>
                  <a:cubicBezTo>
                    <a:pt x="959141" y="485546"/>
                    <a:pt x="956285" y="500025"/>
                    <a:pt x="953984" y="514597"/>
                  </a:cubicBezTo>
                  <a:cubicBezTo>
                    <a:pt x="950849" y="534454"/>
                    <a:pt x="948610" y="562274"/>
                    <a:pt x="946067" y="581891"/>
                  </a:cubicBezTo>
                  <a:cubicBezTo>
                    <a:pt x="938366" y="641296"/>
                    <a:pt x="935785" y="701653"/>
                    <a:pt x="922316" y="760021"/>
                  </a:cubicBezTo>
                  <a:cubicBezTo>
                    <a:pt x="919581" y="771874"/>
                    <a:pt x="909169" y="781766"/>
                    <a:pt x="898566" y="787730"/>
                  </a:cubicBezTo>
                  <a:cubicBezTo>
                    <a:pt x="886838" y="794327"/>
                    <a:pt x="872268" y="793521"/>
                    <a:pt x="858981" y="795647"/>
                  </a:cubicBezTo>
                  <a:cubicBezTo>
                    <a:pt x="789981" y="806686"/>
                    <a:pt x="788387" y="804051"/>
                    <a:pt x="708561" y="807522"/>
                  </a:cubicBezTo>
                  <a:cubicBezTo>
                    <a:pt x="675574" y="815439"/>
                    <a:pt x="642145" y="821701"/>
                    <a:pt x="609600" y="831273"/>
                  </a:cubicBezTo>
                  <a:cubicBezTo>
                    <a:pt x="563717" y="844768"/>
                    <a:pt x="572412" y="856597"/>
                    <a:pt x="522514" y="878774"/>
                  </a:cubicBezTo>
                  <a:cubicBezTo>
                    <a:pt x="510639" y="884052"/>
                    <a:pt x="498031" y="887922"/>
                    <a:pt x="486888" y="894608"/>
                  </a:cubicBezTo>
                  <a:cubicBezTo>
                    <a:pt x="478051" y="899910"/>
                    <a:pt x="471931" y="909026"/>
                    <a:pt x="463137" y="914400"/>
                  </a:cubicBezTo>
                  <a:cubicBezTo>
                    <a:pt x="411802" y="945771"/>
                    <a:pt x="420169" y="933354"/>
                    <a:pt x="364176" y="953984"/>
                  </a:cubicBezTo>
                  <a:cubicBezTo>
                    <a:pt x="355870" y="957044"/>
                    <a:pt x="348610" y="962490"/>
                    <a:pt x="340425" y="965860"/>
                  </a:cubicBezTo>
                  <a:cubicBezTo>
                    <a:pt x="326144" y="971740"/>
                    <a:pt x="311397" y="976415"/>
                    <a:pt x="296883" y="981693"/>
                  </a:cubicBezTo>
                  <a:cubicBezTo>
                    <a:pt x="254659" y="972457"/>
                    <a:pt x="208532" y="973977"/>
                    <a:pt x="170212" y="953984"/>
                  </a:cubicBezTo>
                  <a:cubicBezTo>
                    <a:pt x="144449" y="940543"/>
                    <a:pt x="132229" y="909938"/>
                    <a:pt x="114794" y="886691"/>
                  </a:cubicBezTo>
                  <a:cubicBezTo>
                    <a:pt x="77730" y="837272"/>
                    <a:pt x="50798" y="798817"/>
                    <a:pt x="31667" y="740228"/>
                  </a:cubicBezTo>
                  <a:cubicBezTo>
                    <a:pt x="18554" y="700071"/>
                    <a:pt x="10556" y="658421"/>
                    <a:pt x="0" y="617517"/>
                  </a:cubicBezTo>
                  <a:cubicBezTo>
                    <a:pt x="1319" y="510639"/>
                    <a:pt x="-1601" y="403624"/>
                    <a:pt x="3958" y="296883"/>
                  </a:cubicBezTo>
                  <a:cubicBezTo>
                    <a:pt x="5023" y="276427"/>
                    <a:pt x="11870" y="256396"/>
                    <a:pt x="19792" y="237506"/>
                  </a:cubicBezTo>
                  <a:cubicBezTo>
                    <a:pt x="43395" y="181222"/>
                    <a:pt x="62087" y="158808"/>
                    <a:pt x="114794" y="126670"/>
                  </a:cubicBezTo>
                  <a:cubicBezTo>
                    <a:pt x="147542" y="106702"/>
                    <a:pt x="182101" y="89455"/>
                    <a:pt x="217714" y="75210"/>
                  </a:cubicBezTo>
                  <a:cubicBezTo>
                    <a:pt x="291706" y="45613"/>
                    <a:pt x="371453" y="19318"/>
                    <a:pt x="451262" y="7917"/>
                  </a:cubicBezTo>
                  <a:cubicBezTo>
                    <a:pt x="480117" y="3795"/>
                    <a:pt x="509319" y="2639"/>
                    <a:pt x="538348" y="0"/>
                  </a:cubicBezTo>
                  <a:cubicBezTo>
                    <a:pt x="570015" y="6597"/>
                    <a:pt x="601495" y="14171"/>
                    <a:pt x="633350" y="19792"/>
                  </a:cubicBezTo>
                  <a:cubicBezTo>
                    <a:pt x="646409" y="22096"/>
                    <a:pt x="659828" y="21734"/>
                    <a:pt x="672935" y="23750"/>
                  </a:cubicBezTo>
                  <a:cubicBezTo>
                    <a:pt x="682586" y="25235"/>
                    <a:pt x="692140" y="31982"/>
                    <a:pt x="700644" y="35626"/>
                  </a:cubicBezTo>
                  <a:cubicBezTo>
                    <a:pt x="704479" y="37270"/>
                    <a:pt x="708494" y="38486"/>
                    <a:pt x="712519" y="39584"/>
                  </a:cubicBezTo>
                  <a:cubicBezTo>
                    <a:pt x="723016" y="42447"/>
                    <a:pt x="744187" y="47501"/>
                    <a:pt x="744187" y="47501"/>
                  </a:cubicBezTo>
                  <a:lnTo>
                    <a:pt x="763979" y="277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25889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C14D-D55E-3965-2210-CFDEB788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une</a:t>
            </a:r>
            <a:r>
              <a:rPr lang="en-CH" dirty="0"/>
              <a:t> équipe </a:t>
            </a:r>
            <a:r>
              <a:rPr lang="en-CH" dirty="0" err="1"/>
              <a:t>peut-elle</a:t>
            </a:r>
            <a:r>
              <a:rPr lang="en-CH" dirty="0"/>
              <a:t> minimiser la friction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565D1-727B-9AF2-A278-4CB96B94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98447411"/>
      </p:ext>
    </p:extLst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83F21-0F00-9F25-4167-0BC5AB7A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 </a:t>
            </a:r>
            <a:r>
              <a:rPr lang="en-CH" dirty="0" err="1"/>
              <a:t>bref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E5D4C-B565-8C1A-3C38-E149A9BB3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CH" dirty="0" err="1"/>
              <a:t>Communiquez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 err="1"/>
              <a:t>Communiquez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 err="1"/>
              <a:t>Communiquez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83EC1-B854-5504-E51E-DC55A312F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18</a:t>
            </a:fld>
            <a:endParaRPr lang="en-CH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59E61B-AEAE-B171-8D81-09467EC923C3}"/>
              </a:ext>
            </a:extLst>
          </p:cNvPr>
          <p:cNvGrpSpPr/>
          <p:nvPr/>
        </p:nvGrpSpPr>
        <p:grpSpPr>
          <a:xfrm>
            <a:off x="7272642" y="1825625"/>
            <a:ext cx="2963780" cy="3198395"/>
            <a:chOff x="7272642" y="1825625"/>
            <a:chExt cx="2963780" cy="319839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296C912-D0C6-6BA1-908C-D9DD2A6C1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72643" y="1825625"/>
              <a:ext cx="2963779" cy="2963779"/>
            </a:xfrm>
            <a:prstGeom prst="rect">
              <a:avLst/>
            </a:prstGeom>
          </p:spPr>
        </p:pic>
        <p:pic>
          <p:nvPicPr>
            <p:cNvPr id="6" name="Graphic 5" descr="Close with solid fill">
              <a:extLst>
                <a:ext uri="{FF2B5EF4-FFF2-40B4-BE49-F238E27FC236}">
                  <a16:creationId xmlns:a16="http://schemas.microsoft.com/office/drawing/2014/main" id="{18069627-C9CE-1210-A37E-554283C65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72642" y="2060241"/>
              <a:ext cx="2963779" cy="2963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809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4FC53CE-4E5E-029E-4BE5-66F7762B7E33}"/>
              </a:ext>
            </a:extLst>
          </p:cNvPr>
          <p:cNvGrpSpPr/>
          <p:nvPr/>
        </p:nvGrpSpPr>
        <p:grpSpPr>
          <a:xfrm flipV="1">
            <a:off x="1153715" y="4203288"/>
            <a:ext cx="9049064" cy="973423"/>
            <a:chOff x="1189810" y="5410148"/>
            <a:chExt cx="9049064" cy="97342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940FBC8-A68E-2258-0E74-0617FC339C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557" y="5427123"/>
              <a:ext cx="8070317" cy="0"/>
            </a:xfrm>
            <a:prstGeom prst="straightConnector1">
              <a:avLst/>
            </a:prstGeom>
            <a:ln w="1270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59D8C0D-3062-D898-0800-5B56EFC3F7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810" y="5410148"/>
              <a:ext cx="1017597" cy="973423"/>
            </a:xfrm>
            <a:prstGeom prst="straightConnector1">
              <a:avLst/>
            </a:prstGeom>
            <a:ln w="1270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8DFC68-1901-FC21-71C8-AD8B2600A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Merging =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10046-F9EF-C6F2-3C63-903D2201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19</a:t>
            </a:fld>
            <a:endParaRPr lang="en-CH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4D7BF8-3D47-079B-F6D4-F21A48BFCC2E}"/>
              </a:ext>
            </a:extLst>
          </p:cNvPr>
          <p:cNvCxnSpPr>
            <a:cxnSpLocks/>
          </p:cNvCxnSpPr>
          <p:nvPr/>
        </p:nvCxnSpPr>
        <p:spPr>
          <a:xfrm>
            <a:off x="922293" y="4119589"/>
            <a:ext cx="9715499" cy="0"/>
          </a:xfrm>
          <a:prstGeom prst="straightConnector1">
            <a:avLst/>
          </a:prstGeom>
          <a:ln w="2540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D0B17A-BEFA-05AB-E5FC-286CDBDC953B}"/>
              </a:ext>
            </a:extLst>
          </p:cNvPr>
          <p:cNvGrpSpPr/>
          <p:nvPr/>
        </p:nvGrpSpPr>
        <p:grpSpPr>
          <a:xfrm>
            <a:off x="1153716" y="3084909"/>
            <a:ext cx="3232666" cy="973423"/>
            <a:chOff x="1498621" y="4477484"/>
            <a:chExt cx="3232666" cy="9734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FECEB2-E201-D5D2-8346-81998948C25A}"/>
                </a:ext>
              </a:extLst>
            </p:cNvPr>
            <p:cNvCxnSpPr>
              <a:cxnSpLocks/>
            </p:cNvCxnSpPr>
            <p:nvPr/>
          </p:nvCxnSpPr>
          <p:spPr>
            <a:xfrm>
              <a:off x="2473356" y="4495801"/>
              <a:ext cx="1341030" cy="0"/>
            </a:xfrm>
            <a:prstGeom prst="straightConnector1">
              <a:avLst/>
            </a:prstGeom>
            <a:ln w="1270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FEE0067-7297-AB35-1A32-93443F6BC5C1}"/>
                </a:ext>
              </a:extLst>
            </p:cNvPr>
            <p:cNvCxnSpPr>
              <a:cxnSpLocks/>
            </p:cNvCxnSpPr>
            <p:nvPr/>
          </p:nvCxnSpPr>
          <p:spPr>
            <a:xfrm>
              <a:off x="3771524" y="4478675"/>
              <a:ext cx="959763" cy="918100"/>
            </a:xfrm>
            <a:prstGeom prst="straightConnector1">
              <a:avLst/>
            </a:prstGeom>
            <a:ln w="1270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0A894AE-8550-372E-4328-36948FF63A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8621" y="4477484"/>
              <a:ext cx="1017597" cy="973423"/>
            </a:xfrm>
            <a:prstGeom prst="straightConnector1">
              <a:avLst/>
            </a:prstGeom>
            <a:ln w="1270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FD725C-FDA4-B5BA-0B87-037D9BD20589}"/>
              </a:ext>
            </a:extLst>
          </p:cNvPr>
          <p:cNvGrpSpPr/>
          <p:nvPr/>
        </p:nvGrpSpPr>
        <p:grpSpPr>
          <a:xfrm>
            <a:off x="4475048" y="3084908"/>
            <a:ext cx="3232666" cy="973423"/>
            <a:chOff x="1498621" y="4477484"/>
            <a:chExt cx="3232666" cy="973423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8F3E5AC-58F0-22A3-E699-51C36AB2F3C1}"/>
                </a:ext>
              </a:extLst>
            </p:cNvPr>
            <p:cNvCxnSpPr>
              <a:cxnSpLocks/>
            </p:cNvCxnSpPr>
            <p:nvPr/>
          </p:nvCxnSpPr>
          <p:spPr>
            <a:xfrm>
              <a:off x="2473356" y="4495801"/>
              <a:ext cx="1341030" cy="0"/>
            </a:xfrm>
            <a:prstGeom prst="straightConnector1">
              <a:avLst/>
            </a:prstGeom>
            <a:ln w="1270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1711E06-60A4-D728-313E-9D6D3081F465}"/>
                </a:ext>
              </a:extLst>
            </p:cNvPr>
            <p:cNvCxnSpPr>
              <a:cxnSpLocks/>
            </p:cNvCxnSpPr>
            <p:nvPr/>
          </p:nvCxnSpPr>
          <p:spPr>
            <a:xfrm>
              <a:off x="3771524" y="4478675"/>
              <a:ext cx="959763" cy="918100"/>
            </a:xfrm>
            <a:prstGeom prst="straightConnector1">
              <a:avLst/>
            </a:prstGeom>
            <a:ln w="1270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10D304D-1622-E362-B707-6134819F69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8621" y="4477484"/>
              <a:ext cx="1017597" cy="973423"/>
            </a:xfrm>
            <a:prstGeom prst="straightConnector1">
              <a:avLst/>
            </a:prstGeom>
            <a:ln w="1270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F4F40A3-B768-13B4-67B3-5D92436C7632}"/>
              </a:ext>
            </a:extLst>
          </p:cNvPr>
          <p:cNvGrpSpPr/>
          <p:nvPr/>
        </p:nvGrpSpPr>
        <p:grpSpPr>
          <a:xfrm>
            <a:off x="7816368" y="3084908"/>
            <a:ext cx="2315765" cy="973423"/>
            <a:chOff x="1498621" y="4477484"/>
            <a:chExt cx="2315765" cy="973423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011EE72-AF8E-B962-488A-904595D9715E}"/>
                </a:ext>
              </a:extLst>
            </p:cNvPr>
            <p:cNvCxnSpPr>
              <a:cxnSpLocks/>
            </p:cNvCxnSpPr>
            <p:nvPr/>
          </p:nvCxnSpPr>
          <p:spPr>
            <a:xfrm>
              <a:off x="2473356" y="4495801"/>
              <a:ext cx="1341030" cy="0"/>
            </a:xfrm>
            <a:prstGeom prst="straightConnector1">
              <a:avLst/>
            </a:prstGeom>
            <a:ln w="1270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A8376A4-E430-8C80-4498-1C3DB85F7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8621" y="4477484"/>
              <a:ext cx="1017597" cy="973423"/>
            </a:xfrm>
            <a:prstGeom prst="straightConnector1">
              <a:avLst/>
            </a:prstGeom>
            <a:ln w="1270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99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119CA-E6DE-9E1C-432B-ECAA4A9D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</a:t>
            </a:fld>
            <a:endParaRPr lang="en-CH"/>
          </a:p>
        </p:txBody>
      </p:sp>
      <p:pic>
        <p:nvPicPr>
          <p:cNvPr id="4" name="Graphic 3" descr="Programmer female with solid fill">
            <a:extLst>
              <a:ext uri="{FF2B5EF4-FFF2-40B4-BE49-F238E27FC236}">
                <a16:creationId xmlns:a16="http://schemas.microsoft.com/office/drawing/2014/main" id="{A147613D-EE07-81FE-08F5-8BA24CF33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800" y="2334106"/>
            <a:ext cx="2189788" cy="2189788"/>
          </a:xfrm>
          <a:prstGeom prst="rect">
            <a:avLst/>
          </a:prstGeom>
        </p:spPr>
      </p:pic>
      <p:pic>
        <p:nvPicPr>
          <p:cNvPr id="5" name="Graphic 4" descr="Calculator with solid fill">
            <a:extLst>
              <a:ext uri="{FF2B5EF4-FFF2-40B4-BE49-F238E27FC236}">
                <a16:creationId xmlns:a16="http://schemas.microsoft.com/office/drawing/2014/main" id="{8D392776-FEF2-A11B-4008-494AD63BC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2412" y="2334106"/>
            <a:ext cx="2189788" cy="21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53084"/>
      </p:ext>
    </p:extLst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43B0-49FA-D1FA-1942-C7B74C338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Séparation</a:t>
            </a:r>
            <a:r>
              <a:rPr lang="en-CH" dirty="0"/>
              <a:t> de </a:t>
            </a:r>
            <a:r>
              <a:rPr lang="en-CH" dirty="0" err="1"/>
              <a:t>tâches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3BF35-F273-583D-B7DD-D33C4B9C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20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59604-1A32-98B6-A354-F36DB974EE6A}"/>
              </a:ext>
            </a:extLst>
          </p:cNvPr>
          <p:cNvSpPr/>
          <p:nvPr/>
        </p:nvSpPr>
        <p:spPr>
          <a:xfrm>
            <a:off x="4150893" y="2344152"/>
            <a:ext cx="778043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C3381-D777-DF3D-615A-6D3E7AE5195E}"/>
              </a:ext>
            </a:extLst>
          </p:cNvPr>
          <p:cNvSpPr/>
          <p:nvPr/>
        </p:nvSpPr>
        <p:spPr>
          <a:xfrm>
            <a:off x="4928936" y="2344152"/>
            <a:ext cx="778043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0DE554-3DD9-C5CF-415E-553C9061006E}"/>
              </a:ext>
            </a:extLst>
          </p:cNvPr>
          <p:cNvSpPr/>
          <p:nvPr/>
        </p:nvSpPr>
        <p:spPr>
          <a:xfrm>
            <a:off x="5706979" y="2344152"/>
            <a:ext cx="778043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1A5F1B-BD76-F23F-754C-F87B65452F31}"/>
              </a:ext>
            </a:extLst>
          </p:cNvPr>
          <p:cNvSpPr/>
          <p:nvPr/>
        </p:nvSpPr>
        <p:spPr>
          <a:xfrm>
            <a:off x="6485022" y="2344152"/>
            <a:ext cx="778043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81001D-3A5F-0844-F238-69B42DFB3C91}"/>
              </a:ext>
            </a:extLst>
          </p:cNvPr>
          <p:cNvSpPr/>
          <p:nvPr/>
        </p:nvSpPr>
        <p:spPr>
          <a:xfrm>
            <a:off x="7263065" y="2344152"/>
            <a:ext cx="778043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C08C87-1F3B-1F73-2516-A5109116FC05}"/>
              </a:ext>
            </a:extLst>
          </p:cNvPr>
          <p:cNvGrpSpPr/>
          <p:nvPr/>
        </p:nvGrpSpPr>
        <p:grpSpPr>
          <a:xfrm>
            <a:off x="2975553" y="4663264"/>
            <a:ext cx="6240893" cy="1442028"/>
            <a:chOff x="2975553" y="4663264"/>
            <a:chExt cx="6240893" cy="1442028"/>
          </a:xfrm>
        </p:grpSpPr>
        <p:pic>
          <p:nvPicPr>
            <p:cNvPr id="13" name="Graphic 12" descr="Programmer female with solid fill">
              <a:extLst>
                <a:ext uri="{FF2B5EF4-FFF2-40B4-BE49-F238E27FC236}">
                  <a16:creationId xmlns:a16="http://schemas.microsoft.com/office/drawing/2014/main" id="{190BE1DA-3E39-D1CA-ADFD-08D3A76B8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419" y="4663264"/>
              <a:ext cx="1442027" cy="1442027"/>
            </a:xfrm>
            <a:prstGeom prst="rect">
              <a:avLst/>
            </a:prstGeom>
          </p:spPr>
        </p:pic>
        <p:pic>
          <p:nvPicPr>
            <p:cNvPr id="14" name="Graphic 13" descr="Programmer male with solid fill">
              <a:extLst>
                <a:ext uri="{FF2B5EF4-FFF2-40B4-BE49-F238E27FC236}">
                  <a16:creationId xmlns:a16="http://schemas.microsoft.com/office/drawing/2014/main" id="{4F8A069A-87AB-96EB-EC28-66438620C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74986" y="4663265"/>
              <a:ext cx="1442027" cy="1442027"/>
            </a:xfrm>
            <a:prstGeom prst="rect">
              <a:avLst/>
            </a:prstGeom>
          </p:spPr>
        </p:pic>
        <p:pic>
          <p:nvPicPr>
            <p:cNvPr id="15" name="Graphic 14" descr="Programmer female with solid fill">
              <a:extLst>
                <a:ext uri="{FF2B5EF4-FFF2-40B4-BE49-F238E27FC236}">
                  <a16:creationId xmlns:a16="http://schemas.microsoft.com/office/drawing/2014/main" id="{B3321593-CD4B-6964-54A6-247541AEE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75553" y="4663265"/>
              <a:ext cx="1442027" cy="1442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73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%" decel="50%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07032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.514%" y="0%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682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.409%" y="0%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0319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.602%" y="0%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0319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.589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A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A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0A89-663E-DE38-EB46-80037151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Séparation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E9B06-654A-EAD1-B6B4-B7520E85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21</a:t>
            </a:fld>
            <a:endParaRPr lang="en-CH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8E5634-0FCE-0333-CFB1-D020801F1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328" y="3047364"/>
            <a:ext cx="2492191" cy="76327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vs.</a:t>
            </a:r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35294-C9DB-883B-8D7D-5D4BBFA98AB9}"/>
              </a:ext>
            </a:extLst>
          </p:cNvPr>
          <p:cNvSpPr/>
          <p:nvPr/>
        </p:nvSpPr>
        <p:spPr>
          <a:xfrm>
            <a:off x="1304362" y="2149152"/>
            <a:ext cx="3437967" cy="7632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UI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243CB-C2DE-9A5F-CED4-462F8F487A4C}"/>
              </a:ext>
            </a:extLst>
          </p:cNvPr>
          <p:cNvSpPr/>
          <p:nvPr/>
        </p:nvSpPr>
        <p:spPr>
          <a:xfrm>
            <a:off x="1304361" y="3047363"/>
            <a:ext cx="3437967" cy="7632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Logic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B3F0AD-489C-660E-D56F-72CF0904C76D}"/>
              </a:ext>
            </a:extLst>
          </p:cNvPr>
          <p:cNvSpPr/>
          <p:nvPr/>
        </p:nvSpPr>
        <p:spPr>
          <a:xfrm>
            <a:off x="1304361" y="3945574"/>
            <a:ext cx="3437967" cy="7632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DB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515E4-C4DB-B3DD-99BE-9E75CF4D65CC}"/>
              </a:ext>
            </a:extLst>
          </p:cNvPr>
          <p:cNvSpPr/>
          <p:nvPr/>
        </p:nvSpPr>
        <p:spPr>
          <a:xfrm>
            <a:off x="8522074" y="2149152"/>
            <a:ext cx="1187827" cy="25596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Map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131DD3-468B-E8B3-4AE7-2F2AA34FDE49}"/>
              </a:ext>
            </a:extLst>
          </p:cNvPr>
          <p:cNvSpPr/>
          <p:nvPr/>
        </p:nvSpPr>
        <p:spPr>
          <a:xfrm>
            <a:off x="7124700" y="2149152"/>
            <a:ext cx="1187828" cy="2559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</a:t>
            </a:r>
            <a:r>
              <a:rPr lang="en-CH" sz="4000" dirty="0" err="1">
                <a:solidFill>
                  <a:schemeClr val="bg1"/>
                </a:solidFill>
              </a:rPr>
              <a:t>eed</a:t>
            </a:r>
            <a:endParaRPr lang="en-CH" sz="40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89E693-DC7F-E450-5715-6D2F9DD7E7B8}"/>
              </a:ext>
            </a:extLst>
          </p:cNvPr>
          <p:cNvSpPr/>
          <p:nvPr/>
        </p:nvSpPr>
        <p:spPr>
          <a:xfrm>
            <a:off x="9919447" y="2149152"/>
            <a:ext cx="1187826" cy="2559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Chat</a:t>
            </a:r>
            <a:endParaRPr lang="en-CH" sz="4000" dirty="0">
              <a:solidFill>
                <a:schemeClr val="bg1"/>
              </a:solidFill>
            </a:endParaRPr>
          </a:p>
        </p:txBody>
      </p:sp>
      <p:pic>
        <p:nvPicPr>
          <p:cNvPr id="3" name="Graphic 2" descr="Germ with solid fill">
            <a:extLst>
              <a:ext uri="{FF2B5EF4-FFF2-40B4-BE49-F238E27FC236}">
                <a16:creationId xmlns:a16="http://schemas.microsoft.com/office/drawing/2014/main" id="{DD9D6392-0482-B856-BC7E-25051C838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6274" y="2652349"/>
            <a:ext cx="1437081" cy="1437081"/>
          </a:xfrm>
          <a:prstGeom prst="rect">
            <a:avLst/>
          </a:prstGeom>
        </p:spPr>
      </p:pic>
      <p:pic>
        <p:nvPicPr>
          <p:cNvPr id="5" name="Graphic 4" descr="Germ with solid fill">
            <a:extLst>
              <a:ext uri="{FF2B5EF4-FFF2-40B4-BE49-F238E27FC236}">
                <a16:creationId xmlns:a16="http://schemas.microsoft.com/office/drawing/2014/main" id="{FC472087-BFE3-27D4-8131-9CCF1518A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97446" y="874299"/>
            <a:ext cx="1437081" cy="14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2C18F-A065-596F-A38D-989D055C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Coordination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B3CC2-8D74-0918-7F74-07266381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22</a:t>
            </a:fld>
            <a:endParaRPr lang="en-CH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7530A5-7A85-52D7-0FD6-0EA5F0652873}"/>
              </a:ext>
            </a:extLst>
          </p:cNvPr>
          <p:cNvGrpSpPr/>
          <p:nvPr/>
        </p:nvGrpSpPr>
        <p:grpSpPr>
          <a:xfrm>
            <a:off x="2713616" y="1861374"/>
            <a:ext cx="6979829" cy="1634776"/>
            <a:chOff x="1173574" y="1917168"/>
            <a:chExt cx="6979829" cy="16347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F8614D-18DA-F040-D69C-8BE2D91EB2AF}"/>
                </a:ext>
              </a:extLst>
            </p:cNvPr>
            <p:cNvSpPr/>
            <p:nvPr/>
          </p:nvSpPr>
          <p:spPr>
            <a:xfrm>
              <a:off x="2126519" y="1972689"/>
              <a:ext cx="3437967" cy="763274"/>
            </a:xfrm>
            <a:prstGeom prst="rect">
              <a:avLst/>
            </a:prstGeom>
            <a:solidFill>
              <a:schemeClr val="accent5">
                <a:lumMod val="7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>
                  <a:solidFill>
                    <a:schemeClr val="bg1"/>
                  </a:solidFill>
                </a:rPr>
                <a:t>User feed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41DD72-179F-DD10-C6D8-F5C7FCDAE65B}"/>
                </a:ext>
              </a:extLst>
            </p:cNvPr>
            <p:cNvSpPr/>
            <p:nvPr/>
          </p:nvSpPr>
          <p:spPr>
            <a:xfrm>
              <a:off x="5580531" y="2735963"/>
              <a:ext cx="2572872" cy="763274"/>
            </a:xfrm>
            <a:prstGeom prst="rect">
              <a:avLst/>
            </a:prstGeom>
            <a:solidFill>
              <a:schemeClr val="accent6">
                <a:lumMod val="7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>
                  <a:solidFill>
                    <a:schemeClr val="bg1"/>
                  </a:solidFill>
                </a:rPr>
                <a:t>User profile</a:t>
              </a:r>
            </a:p>
          </p:txBody>
        </p:sp>
        <p:pic>
          <p:nvPicPr>
            <p:cNvPr id="11" name="Graphic 10" descr="Programmer male with solid fill">
              <a:extLst>
                <a:ext uri="{FF2B5EF4-FFF2-40B4-BE49-F238E27FC236}">
                  <a16:creationId xmlns:a16="http://schemas.microsoft.com/office/drawing/2014/main" id="{6777A2FE-C8BE-9DB4-8CE1-BE34F7C00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90171" y="2677629"/>
              <a:ext cx="874315" cy="874315"/>
            </a:xfrm>
            <a:prstGeom prst="rect">
              <a:avLst/>
            </a:prstGeom>
          </p:spPr>
        </p:pic>
        <p:pic>
          <p:nvPicPr>
            <p:cNvPr id="12" name="Graphic 11" descr="Programmer female with solid fill">
              <a:extLst>
                <a:ext uri="{FF2B5EF4-FFF2-40B4-BE49-F238E27FC236}">
                  <a16:creationId xmlns:a16="http://schemas.microsoft.com/office/drawing/2014/main" id="{07472491-753A-EBF0-9D1B-D75A03D1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3574" y="1917168"/>
              <a:ext cx="874315" cy="87431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C5DA48-6A0E-6C2F-9D90-52107FEBDEF9}"/>
              </a:ext>
            </a:extLst>
          </p:cNvPr>
          <p:cNvGrpSpPr/>
          <p:nvPr/>
        </p:nvGrpSpPr>
        <p:grpSpPr>
          <a:xfrm>
            <a:off x="3745787" y="3602325"/>
            <a:ext cx="3726966" cy="2595143"/>
            <a:chOff x="2280804" y="4071942"/>
            <a:chExt cx="3726966" cy="25951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9790D6-8281-2B25-C2B8-2EC88E48E012}"/>
                </a:ext>
              </a:extLst>
            </p:cNvPr>
            <p:cNvSpPr/>
            <p:nvPr/>
          </p:nvSpPr>
          <p:spPr>
            <a:xfrm>
              <a:off x="3434898" y="4587694"/>
              <a:ext cx="2572872" cy="763274"/>
            </a:xfrm>
            <a:prstGeom prst="rect">
              <a:avLst/>
            </a:prstGeom>
            <a:solidFill>
              <a:schemeClr val="accent5">
                <a:lumMod val="7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>
                  <a:solidFill>
                    <a:schemeClr val="bg1"/>
                  </a:solidFill>
                </a:rPr>
                <a:t>Feed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C77D2D-D498-9FEF-1D95-04DA181466B5}"/>
                </a:ext>
              </a:extLst>
            </p:cNvPr>
            <p:cNvSpPr/>
            <p:nvPr/>
          </p:nvSpPr>
          <p:spPr>
            <a:xfrm>
              <a:off x="3434898" y="5459262"/>
              <a:ext cx="2572872" cy="763274"/>
            </a:xfrm>
            <a:prstGeom prst="rect">
              <a:avLst/>
            </a:prstGeom>
            <a:solidFill>
              <a:schemeClr val="accent6">
                <a:lumMod val="7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>
                  <a:solidFill>
                    <a:schemeClr val="bg1"/>
                  </a:solidFill>
                </a:rPr>
                <a:t>Profile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8F98D6-67CC-9FAE-C91A-465B6550A023}"/>
                </a:ext>
              </a:extLst>
            </p:cNvPr>
            <p:cNvSpPr/>
            <p:nvPr/>
          </p:nvSpPr>
          <p:spPr>
            <a:xfrm>
              <a:off x="2280804" y="4974058"/>
              <a:ext cx="1138050" cy="850084"/>
            </a:xfrm>
            <a:prstGeom prst="rect">
              <a:avLst/>
            </a:prstGeom>
            <a:solidFill>
              <a:schemeClr val="accent4">
                <a:lumMod val="7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>
                  <a:solidFill>
                    <a:schemeClr val="bg1"/>
                  </a:solidFill>
                </a:rPr>
                <a:t>User</a:t>
              </a:r>
              <a:endParaRPr lang="en-CH" sz="3600" dirty="0">
                <a:solidFill>
                  <a:schemeClr val="bg1"/>
                </a:solidFill>
              </a:endParaRPr>
            </a:p>
          </p:txBody>
        </p:sp>
        <p:pic>
          <p:nvPicPr>
            <p:cNvPr id="13" name="Graphic 12" descr="Programmer male with solid fill">
              <a:extLst>
                <a:ext uri="{FF2B5EF4-FFF2-40B4-BE49-F238E27FC236}">
                  <a16:creationId xmlns:a16="http://schemas.microsoft.com/office/drawing/2014/main" id="{77EB133A-8416-A231-88DC-B72BA61E9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44539" y="5792770"/>
              <a:ext cx="874315" cy="874315"/>
            </a:xfrm>
            <a:prstGeom prst="rect">
              <a:avLst/>
            </a:prstGeom>
          </p:spPr>
        </p:pic>
        <p:pic>
          <p:nvPicPr>
            <p:cNvPr id="14" name="Graphic 13" descr="Programmer female with solid fill">
              <a:extLst>
                <a:ext uri="{FF2B5EF4-FFF2-40B4-BE49-F238E27FC236}">
                  <a16:creationId xmlns:a16="http://schemas.microsoft.com/office/drawing/2014/main" id="{8DF8EB4F-332C-9B4D-2B00-3FD8C0D27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38869" y="4071942"/>
              <a:ext cx="874315" cy="874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17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D6A4-532B-C04C-A479-2708FB8E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Taille </a:t>
            </a:r>
            <a:r>
              <a:rPr lang="en-CH" dirty="0" err="1"/>
              <a:t>d’équipe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EBD8E-18C9-685B-A0A7-A3A21CF4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23</a:t>
            </a:fld>
            <a:endParaRPr lang="en-CH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2882FEB-A18C-78DB-3292-FE69A7D7350E}"/>
              </a:ext>
            </a:extLst>
          </p:cNvPr>
          <p:cNvSpPr/>
          <p:nvPr/>
        </p:nvSpPr>
        <p:spPr>
          <a:xfrm>
            <a:off x="919143" y="2379130"/>
            <a:ext cx="2435690" cy="2099733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F278F8-B18C-5682-FF58-EBF80CB4FB9C}"/>
              </a:ext>
            </a:extLst>
          </p:cNvPr>
          <p:cNvGrpSpPr/>
          <p:nvPr/>
        </p:nvGrpSpPr>
        <p:grpSpPr>
          <a:xfrm>
            <a:off x="4573355" y="2379130"/>
            <a:ext cx="2435690" cy="2099733"/>
            <a:chOff x="4878155" y="2379132"/>
            <a:chExt cx="2435690" cy="20997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170B75-5D97-5B8B-33F0-592E71500D43}"/>
                </a:ext>
              </a:extLst>
            </p:cNvPr>
            <p:cNvSpPr/>
            <p:nvPr/>
          </p:nvSpPr>
          <p:spPr>
            <a:xfrm>
              <a:off x="4878155" y="2379132"/>
              <a:ext cx="2435690" cy="209973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CAFFCB-B23A-4E4A-A5AB-324ADDF5455C}"/>
                </a:ext>
              </a:extLst>
            </p:cNvPr>
            <p:cNvCxnSpPr>
              <a:cxnSpLocks/>
            </p:cNvCxnSpPr>
            <p:nvPr/>
          </p:nvCxnSpPr>
          <p:spPr>
            <a:xfrm>
              <a:off x="4878155" y="2379132"/>
              <a:ext cx="2435690" cy="2099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0CC7021-DD5A-BEEE-CCF1-33BFD52F3A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8155" y="2379132"/>
              <a:ext cx="2435690" cy="2099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5C5F46-9E20-13C2-91F4-AD9E6E4F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90688"/>
            <a:ext cx="3429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108960"/>
      </p:ext>
    </p:extLst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3A7BD12A-E976-BFD0-CD75-23BE6A2EF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E5EF-1536-5EFB-4CDF-13A8BBC7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Taille </a:t>
            </a:r>
            <a:r>
              <a:rPr lang="en-CH" dirty="0" err="1"/>
              <a:t>d’équipe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75241-3A82-DA06-422F-DA931505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24</a:t>
            </a:fld>
            <a:endParaRPr lang="en-CH" dirty="0"/>
          </a:p>
        </p:txBody>
      </p:sp>
      <p:pic>
        <p:nvPicPr>
          <p:cNvPr id="7" name="Graphic 6" descr="Whole pizza with solid fill">
            <a:extLst>
              <a:ext uri="{FF2B5EF4-FFF2-40B4-BE49-F238E27FC236}">
                <a16:creationId xmlns:a16="http://schemas.microsoft.com/office/drawing/2014/main" id="{928E94B3-88A0-3C42-FC12-83AB02835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5301" y="2241550"/>
            <a:ext cx="2374900" cy="2374900"/>
          </a:xfrm>
          <a:prstGeom prst="rect">
            <a:avLst/>
          </a:prstGeom>
        </p:spPr>
      </p:pic>
      <p:pic>
        <p:nvPicPr>
          <p:cNvPr id="8" name="Graphic 7" descr="Whole pizza with solid fill">
            <a:extLst>
              <a:ext uri="{FF2B5EF4-FFF2-40B4-BE49-F238E27FC236}">
                <a16:creationId xmlns:a16="http://schemas.microsoft.com/office/drawing/2014/main" id="{29F5E5FD-41B1-9F4B-60BF-713552B3F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801" y="2241550"/>
            <a:ext cx="23749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28986"/>
      </p:ext>
    </p:extLst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666B-DC71-5555-C9C8-37129CD37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Discussions </a:t>
            </a:r>
            <a:r>
              <a:rPr lang="en-CH" dirty="0" err="1"/>
              <a:t>fréquentes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9EF20-FD01-6230-3A88-5705BBCE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25</a:t>
            </a:fld>
            <a:endParaRPr lang="en-CH" dirty="0"/>
          </a:p>
        </p:txBody>
      </p:sp>
      <p:pic>
        <p:nvPicPr>
          <p:cNvPr id="6" name="Graphic 5" descr="Programmer male with solid fill">
            <a:extLst>
              <a:ext uri="{FF2B5EF4-FFF2-40B4-BE49-F238E27FC236}">
                <a16:creationId xmlns:a16="http://schemas.microsoft.com/office/drawing/2014/main" id="{629D8E97-4E37-27FF-15C4-14FD08FA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1693" y="2658643"/>
            <a:ext cx="1885579" cy="1885579"/>
          </a:xfrm>
          <a:prstGeom prst="rect">
            <a:avLst/>
          </a:prstGeom>
        </p:spPr>
      </p:pic>
      <p:pic>
        <p:nvPicPr>
          <p:cNvPr id="7" name="Graphic 6" descr="Programmer female with solid fill">
            <a:extLst>
              <a:ext uri="{FF2B5EF4-FFF2-40B4-BE49-F238E27FC236}">
                <a16:creationId xmlns:a16="http://schemas.microsoft.com/office/drawing/2014/main" id="{80B49F82-B404-0604-5867-35C5C9CA1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4728" y="2658644"/>
            <a:ext cx="1885579" cy="1885579"/>
          </a:xfrm>
          <a:prstGeom prst="rect">
            <a:avLst/>
          </a:prstGeom>
        </p:spPr>
      </p:pic>
      <p:pic>
        <p:nvPicPr>
          <p:cNvPr id="8" name="Graphic 7" descr="Puzzle outline">
            <a:extLst>
              <a:ext uri="{FF2B5EF4-FFF2-40B4-BE49-F238E27FC236}">
                <a16:creationId xmlns:a16="http://schemas.microsoft.com/office/drawing/2014/main" id="{213A8B2C-14FD-BD4C-0036-C0A528E3F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97862" y="2768719"/>
            <a:ext cx="1665425" cy="1665425"/>
          </a:xfrm>
          <a:prstGeom prst="rect">
            <a:avLst/>
          </a:prstGeom>
        </p:spPr>
      </p:pic>
      <p:pic>
        <p:nvPicPr>
          <p:cNvPr id="13" name="Graphic 12" descr="Question Mark with solid fill">
            <a:extLst>
              <a:ext uri="{FF2B5EF4-FFF2-40B4-BE49-F238E27FC236}">
                <a16:creationId xmlns:a16="http://schemas.microsoft.com/office/drawing/2014/main" id="{17F833A3-EE08-ADBF-D388-A8E5595F6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57927" y="2931524"/>
            <a:ext cx="1347672" cy="13476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2E4121-C650-F937-373B-8EB5B2D420B1}"/>
              </a:ext>
            </a:extLst>
          </p:cNvPr>
          <p:cNvSpPr/>
          <p:nvPr/>
        </p:nvSpPr>
        <p:spPr>
          <a:xfrm rot="2693588">
            <a:off x="4631894" y="2810319"/>
            <a:ext cx="475909" cy="4886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2AEBF-8360-98BF-86D5-B06C9A825BCE}"/>
              </a:ext>
            </a:extLst>
          </p:cNvPr>
          <p:cNvSpPr/>
          <p:nvPr/>
        </p:nvSpPr>
        <p:spPr>
          <a:xfrm rot="2693588">
            <a:off x="3972843" y="3095220"/>
            <a:ext cx="475909" cy="4886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DAB138-EBAC-A4F7-C250-381909F88397}"/>
              </a:ext>
            </a:extLst>
          </p:cNvPr>
          <p:cNvSpPr/>
          <p:nvPr/>
        </p:nvSpPr>
        <p:spPr>
          <a:xfrm rot="2701734">
            <a:off x="4538701" y="2789656"/>
            <a:ext cx="720237" cy="48865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45C26-BCEC-E430-BA18-8A40D15B3416}"/>
              </a:ext>
            </a:extLst>
          </p:cNvPr>
          <p:cNvSpPr/>
          <p:nvPr/>
        </p:nvSpPr>
        <p:spPr>
          <a:xfrm rot="2693588">
            <a:off x="3985876" y="3057550"/>
            <a:ext cx="475909" cy="63868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01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  <p:bldP spid="5" grpId="0" animBg="1"/>
    </p:bld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4526-DD68-BBE2-3EF1-F1B1A536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/>
              <a:t>+ </a:t>
            </a:r>
            <a:r>
              <a:rPr lang="en-CH" dirty="0" err="1"/>
              <a:t>fréquentes</a:t>
            </a:r>
            <a:r>
              <a:rPr lang="en-CH" dirty="0"/>
              <a:t>: “Pair Programming”</a:t>
            </a:r>
          </a:p>
        </p:txBody>
      </p:sp>
      <p:pic>
        <p:nvPicPr>
          <p:cNvPr id="7" name="Content Placeholder 6" descr="Monitor with solid fill">
            <a:extLst>
              <a:ext uri="{FF2B5EF4-FFF2-40B4-BE49-F238E27FC236}">
                <a16:creationId xmlns:a16="http://schemas.microsoft.com/office/drawing/2014/main" id="{67878DEB-4FA9-2D23-55FD-D151CFA87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8778" y="1690687"/>
            <a:ext cx="2400795" cy="24007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E2CDF-CBD5-D3DA-6754-B6A9D77A5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26</a:t>
            </a:fld>
            <a:endParaRPr lang="en-CH" dirty="0"/>
          </a:p>
        </p:txBody>
      </p:sp>
      <p:pic>
        <p:nvPicPr>
          <p:cNvPr id="9" name="Graphic 8" descr="User with solid fill">
            <a:extLst>
              <a:ext uri="{FF2B5EF4-FFF2-40B4-BE49-F238E27FC236}">
                <a16:creationId xmlns:a16="http://schemas.microsoft.com/office/drawing/2014/main" id="{4CCDD26E-E890-0B57-47D1-9DCAF6201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3567" y="3680496"/>
            <a:ext cx="1620983" cy="1620983"/>
          </a:xfrm>
          <a:prstGeom prst="rect">
            <a:avLst/>
          </a:prstGeom>
        </p:spPr>
      </p:pic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B6DB05FD-1753-8C96-B5FA-407BEC564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1720" y="4170006"/>
            <a:ext cx="1620983" cy="16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7066"/>
      </p:ext>
    </p:extLst>
  </p:cSld>
  <p:clrMapOvr>
    <a:masterClrMapping/>
  </p:clrMapOvr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423DB8F8-DC84-1B01-FE27-028F7C197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9AB2-9DFD-23B9-6A67-A5D99C61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À</a:t>
            </a:r>
            <a:r>
              <a:rPr lang="en-CH" dirty="0"/>
              <a:t> distance</a:t>
            </a:r>
          </a:p>
        </p:txBody>
      </p:sp>
      <p:pic>
        <p:nvPicPr>
          <p:cNvPr id="7" name="Content Placeholder 6" descr="Monitor with solid fill">
            <a:extLst>
              <a:ext uri="{FF2B5EF4-FFF2-40B4-BE49-F238E27FC236}">
                <a16:creationId xmlns:a16="http://schemas.microsoft.com/office/drawing/2014/main" id="{70F37604-1398-37DD-E819-6BC8A7CC8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3007" y="2004095"/>
            <a:ext cx="2400795" cy="24007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119FD-2837-AEF7-A875-15218CA6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27</a:t>
            </a:fld>
            <a:endParaRPr lang="en-CH" dirty="0"/>
          </a:p>
        </p:txBody>
      </p:sp>
      <p:pic>
        <p:nvPicPr>
          <p:cNvPr id="9" name="Graphic 8" descr="Call center with solid fill">
            <a:extLst>
              <a:ext uri="{FF2B5EF4-FFF2-40B4-BE49-F238E27FC236}">
                <a16:creationId xmlns:a16="http://schemas.microsoft.com/office/drawing/2014/main" id="{78B29EF7-0F33-93CE-D352-657BA51AB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28105" y="4209590"/>
            <a:ext cx="1620983" cy="1620983"/>
          </a:xfrm>
          <a:prstGeom prst="rect">
            <a:avLst/>
          </a:prstGeom>
        </p:spPr>
      </p:pic>
      <p:pic>
        <p:nvPicPr>
          <p:cNvPr id="10" name="Graphic 9" descr="Call center with solid fill">
            <a:extLst>
              <a:ext uri="{FF2B5EF4-FFF2-40B4-BE49-F238E27FC236}">
                <a16:creationId xmlns:a16="http://schemas.microsoft.com/office/drawing/2014/main" id="{5834B3B8-9288-DDD7-3F8C-A9209791C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42912" y="4209591"/>
            <a:ext cx="1620983" cy="1620983"/>
          </a:xfrm>
          <a:prstGeom prst="rect">
            <a:avLst/>
          </a:prstGeom>
        </p:spPr>
      </p:pic>
      <p:pic>
        <p:nvPicPr>
          <p:cNvPr id="3" name="Content Placeholder 6" descr="Monitor with solid fill">
            <a:extLst>
              <a:ext uri="{FF2B5EF4-FFF2-40B4-BE49-F238E27FC236}">
                <a16:creationId xmlns:a16="http://schemas.microsoft.com/office/drawing/2014/main" id="{E7D96B54-80FB-4C50-1A9E-E09EEE37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004096"/>
            <a:ext cx="2400795" cy="240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43040"/>
      </p:ext>
    </p:extLst>
  </p:cSld>
  <p:clrMapOvr>
    <a:masterClrMapping/>
  </p:clrMapOvr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E6F5122A-2D2A-1FFE-A1F9-767BFD351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EAAA-16B0-D9A4-B304-C6877BDA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/>
              <a:t>++ </a:t>
            </a:r>
            <a:r>
              <a:rPr lang="en-CH" dirty="0" err="1"/>
              <a:t>fréquentes</a:t>
            </a:r>
            <a:r>
              <a:rPr lang="en-CH" dirty="0"/>
              <a:t>: “Mob Programming”</a:t>
            </a:r>
          </a:p>
        </p:txBody>
      </p:sp>
      <p:pic>
        <p:nvPicPr>
          <p:cNvPr id="7" name="Content Placeholder 6" descr="Monitor with solid fill">
            <a:extLst>
              <a:ext uri="{FF2B5EF4-FFF2-40B4-BE49-F238E27FC236}">
                <a16:creationId xmlns:a16="http://schemas.microsoft.com/office/drawing/2014/main" id="{A5BDA6BA-4F57-0584-73EC-A83A2576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8778" y="1690687"/>
            <a:ext cx="2400795" cy="24007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E65BC-A9F4-CC5F-A63F-78AEB10A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28</a:t>
            </a:fld>
            <a:endParaRPr lang="en-CH" dirty="0"/>
          </a:p>
        </p:txBody>
      </p:sp>
      <p:pic>
        <p:nvPicPr>
          <p:cNvPr id="9" name="Graphic 8" descr="User with solid fill">
            <a:extLst>
              <a:ext uri="{FF2B5EF4-FFF2-40B4-BE49-F238E27FC236}">
                <a16:creationId xmlns:a16="http://schemas.microsoft.com/office/drawing/2014/main" id="{8BEF3D61-0A16-43C4-CCFE-586619166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4201" y="3690756"/>
            <a:ext cx="1620983" cy="1620983"/>
          </a:xfrm>
          <a:prstGeom prst="rect">
            <a:avLst/>
          </a:prstGeom>
        </p:spPr>
      </p:pic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6A557CDF-BF6E-9BF6-1FC8-18A6D596B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1625" y="4170006"/>
            <a:ext cx="1620983" cy="1620983"/>
          </a:xfrm>
          <a:prstGeom prst="rect">
            <a:avLst/>
          </a:prstGeom>
        </p:spPr>
      </p:pic>
      <p:pic>
        <p:nvPicPr>
          <p:cNvPr id="3" name="Graphic 2" descr="User with solid fill">
            <a:extLst>
              <a:ext uri="{FF2B5EF4-FFF2-40B4-BE49-F238E27FC236}">
                <a16:creationId xmlns:a16="http://schemas.microsoft.com/office/drawing/2014/main" id="{DB4CA010-1915-6A77-3F59-915E81758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5319" y="4239491"/>
            <a:ext cx="1620983" cy="1620983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438909B2-9015-382B-DE13-3F17096B5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8683" y="5059021"/>
            <a:ext cx="1620983" cy="1620983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CBA37B18-F200-1343-C91A-98C337E53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9548" y="3606738"/>
            <a:ext cx="1620983" cy="1620983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0B7B31E8-B956-1CB2-A3DF-C4ACC18B3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0345" y="5100492"/>
            <a:ext cx="1620983" cy="16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70580"/>
      </p:ext>
    </p:extLst>
  </p:cSld>
  <p:clrMapOvr>
    <a:masterClrMapping/>
  </p:clrMapOvr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CA29-C745-7F82-3A95-B8231F886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Quelle est la </a:t>
            </a:r>
            <a:r>
              <a:rPr lang="en-CH" dirty="0" err="1"/>
              <a:t>méthode</a:t>
            </a:r>
            <a:r>
              <a:rPr lang="en-CH" dirty="0"/>
              <a:t> </a:t>
            </a:r>
            <a:r>
              <a:rPr lang="en-CH" dirty="0" err="1"/>
              <a:t>d’ingénierie</a:t>
            </a:r>
            <a:r>
              <a:rPr lang="en-CH" dirty="0"/>
              <a:t> </a:t>
            </a:r>
            <a:r>
              <a:rPr lang="en-CH" dirty="0" err="1"/>
              <a:t>traditionnelle</a:t>
            </a:r>
            <a:r>
              <a:rPr lang="en-CH" dirty="0"/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C6304-AA78-9EF4-F4BA-4CB2A1B3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342766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119CA-E6DE-9E1C-432B-ECAA4A9D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</a:t>
            </a:fld>
            <a:endParaRPr lang="en-CH"/>
          </a:p>
        </p:txBody>
      </p:sp>
      <p:pic>
        <p:nvPicPr>
          <p:cNvPr id="5" name="Graphic 4" descr="Ui Ux with solid fill">
            <a:extLst>
              <a:ext uri="{FF2B5EF4-FFF2-40B4-BE49-F238E27FC236}">
                <a16:creationId xmlns:a16="http://schemas.microsoft.com/office/drawing/2014/main" id="{8D392776-FEF2-A11B-4008-494AD63BC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92412" y="2334106"/>
            <a:ext cx="2189788" cy="2189788"/>
          </a:xfrm>
          <a:prstGeom prst="rect">
            <a:avLst/>
          </a:prstGeom>
        </p:spPr>
      </p:pic>
      <p:pic>
        <p:nvPicPr>
          <p:cNvPr id="7" name="Graphic 6" descr="Programmer male with solid fill">
            <a:extLst>
              <a:ext uri="{FF2B5EF4-FFF2-40B4-BE49-F238E27FC236}">
                <a16:creationId xmlns:a16="http://schemas.microsoft.com/office/drawing/2014/main" id="{8BC70AF3-2A0D-4E74-EF07-ECE091B82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1965" y="4166562"/>
            <a:ext cx="2189788" cy="2189788"/>
          </a:xfrm>
          <a:prstGeom prst="rect">
            <a:avLst/>
          </a:prstGeom>
        </p:spPr>
      </p:pic>
      <p:pic>
        <p:nvPicPr>
          <p:cNvPr id="8" name="Graphic 7" descr="Programmer female with solid fill">
            <a:extLst>
              <a:ext uri="{FF2B5EF4-FFF2-40B4-BE49-F238E27FC236}">
                <a16:creationId xmlns:a16="http://schemas.microsoft.com/office/drawing/2014/main" id="{31C55A97-478D-8824-D610-73A95DFFB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1577" y="3395003"/>
            <a:ext cx="2189788" cy="2189788"/>
          </a:xfrm>
          <a:prstGeom prst="rect">
            <a:avLst/>
          </a:prstGeom>
        </p:spPr>
      </p:pic>
      <p:pic>
        <p:nvPicPr>
          <p:cNvPr id="9" name="Graphic 8" descr="Programmer male with solid fill">
            <a:extLst>
              <a:ext uri="{FF2B5EF4-FFF2-40B4-BE49-F238E27FC236}">
                <a16:creationId xmlns:a16="http://schemas.microsoft.com/office/drawing/2014/main" id="{30E0A1CC-CE55-F8EC-74FE-A4A40E33A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49471" y="1954052"/>
            <a:ext cx="2189788" cy="2189788"/>
          </a:xfrm>
          <a:prstGeom prst="rect">
            <a:avLst/>
          </a:prstGeom>
        </p:spPr>
      </p:pic>
      <p:pic>
        <p:nvPicPr>
          <p:cNvPr id="10" name="Graphic 9" descr="Programmer female with solid fill">
            <a:extLst>
              <a:ext uri="{FF2B5EF4-FFF2-40B4-BE49-F238E27FC236}">
                <a16:creationId xmlns:a16="http://schemas.microsoft.com/office/drawing/2014/main" id="{D6BB4E68-D11A-55EA-189B-54BDF215A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859" y="2821279"/>
            <a:ext cx="2189788" cy="2189788"/>
          </a:xfrm>
          <a:prstGeom prst="rect">
            <a:avLst/>
          </a:prstGeom>
        </p:spPr>
      </p:pic>
      <p:pic>
        <p:nvPicPr>
          <p:cNvPr id="12" name="Graphic 11" descr="Office worker male with solid fill">
            <a:extLst>
              <a:ext uri="{FF2B5EF4-FFF2-40B4-BE49-F238E27FC236}">
                <a16:creationId xmlns:a16="http://schemas.microsoft.com/office/drawing/2014/main" id="{388E74A4-7178-78B1-7DD5-227ECA1BE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78665" y="1134095"/>
            <a:ext cx="2189788" cy="2189788"/>
          </a:xfrm>
          <a:prstGeom prst="rect">
            <a:avLst/>
          </a:prstGeom>
        </p:spPr>
      </p:pic>
      <p:pic>
        <p:nvPicPr>
          <p:cNvPr id="13" name="Graphic 12" descr="Office worker female with solid fill">
            <a:extLst>
              <a:ext uri="{FF2B5EF4-FFF2-40B4-BE49-F238E27FC236}">
                <a16:creationId xmlns:a16="http://schemas.microsoft.com/office/drawing/2014/main" id="{909D7A1A-0C9F-E076-668B-50A9E62AB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641" y="870519"/>
            <a:ext cx="2189788" cy="21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0647"/>
      </p:ext>
    </p:extLst>
  </p:cSld>
  <p:clrMapOvr>
    <a:masterClrMapping/>
  </p:clrMapOvr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10F05A-BA77-BA1C-6C75-69DBFC7D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88D4FE-ED67-186F-D0CB-AD1E4C1D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30</a:t>
            </a:fld>
            <a:endParaRPr lang="en-C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2AAF22-270C-0417-9435-84D0CF9EA252}"/>
              </a:ext>
            </a:extLst>
          </p:cNvPr>
          <p:cNvCxnSpPr>
            <a:cxnSpLocks/>
          </p:cNvCxnSpPr>
          <p:nvPr/>
        </p:nvCxnSpPr>
        <p:spPr>
          <a:xfrm>
            <a:off x="8734216" y="2394284"/>
            <a:ext cx="0" cy="3545306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3F303F4-9DA3-EDE4-C9B9-001036EDDAF6}"/>
              </a:ext>
            </a:extLst>
          </p:cNvPr>
          <p:cNvSpPr/>
          <p:nvPr/>
        </p:nvSpPr>
        <p:spPr>
          <a:xfrm>
            <a:off x="1537445" y="3335069"/>
            <a:ext cx="7164688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3D270-21B6-9EE2-D3C9-242FC7EFF771}"/>
              </a:ext>
            </a:extLst>
          </p:cNvPr>
          <p:cNvSpPr txBox="1"/>
          <p:nvPr/>
        </p:nvSpPr>
        <p:spPr>
          <a:xfrm>
            <a:off x="7575174" y="1690688"/>
            <a:ext cx="2318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>
                <a:solidFill>
                  <a:schemeClr val="accent3"/>
                </a:solidFill>
              </a:rPr>
              <a:t>Release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52FEA2-F119-490E-6DF5-4B98A63CF7A9}"/>
              </a:ext>
            </a:extLst>
          </p:cNvPr>
          <p:cNvSpPr/>
          <p:nvPr/>
        </p:nvSpPr>
        <p:spPr>
          <a:xfrm>
            <a:off x="1537445" y="3335070"/>
            <a:ext cx="2667891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Conception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F910C-5626-466E-427B-C4404013438B}"/>
              </a:ext>
            </a:extLst>
          </p:cNvPr>
          <p:cNvSpPr/>
          <p:nvPr/>
        </p:nvSpPr>
        <p:spPr>
          <a:xfrm>
            <a:off x="4221378" y="3335070"/>
            <a:ext cx="2635808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>
                <a:solidFill>
                  <a:schemeClr val="bg1"/>
                </a:solidFill>
              </a:rPr>
              <a:t>Implément</a:t>
            </a:r>
            <a:r>
              <a:rPr lang="en-CH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70FAA5-1800-B54B-B8DF-3B3DF2302D2C}"/>
              </a:ext>
            </a:extLst>
          </p:cNvPr>
          <p:cNvSpPr/>
          <p:nvPr/>
        </p:nvSpPr>
        <p:spPr>
          <a:xfrm>
            <a:off x="6873227" y="3335069"/>
            <a:ext cx="1828905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>
                <a:solidFill>
                  <a:schemeClr val="bg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15500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9440E-062B-3989-4880-1E99761E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31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E65DB-3153-E4D0-1842-4084B744F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Agile </a:t>
            </a:r>
            <a:r>
              <a:rPr lang="en-GB" dirty="0" err="1"/>
              <a:t>Modeling</a:t>
            </a:r>
            <a:r>
              <a:rPr lang="en-GB" dirty="0"/>
              <a:t>: Effective Practices for </a:t>
            </a:r>
            <a:r>
              <a:rPr lang="en-GB" dirty="0" err="1"/>
              <a:t>eXtreme</a:t>
            </a:r>
            <a:r>
              <a:rPr lang="en-GB" dirty="0"/>
              <a:t> Programming and the Unified Process</a:t>
            </a:r>
            <a:r>
              <a:rPr lang="en-CH" dirty="0"/>
              <a:t>, Scott Ambler, 2002 (Wiley)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CECD0-C78C-F439-00CC-74E0C0E44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50" y="602617"/>
            <a:ext cx="8613899" cy="56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55457"/>
      </p:ext>
    </p:extLst>
  </p:cSld>
  <p:clrMapOvr>
    <a:masterClrMapping/>
  </p:clrMapOvr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FEBB39E8-5AA4-D32F-0F66-35F35AAC0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22E78-687E-11A8-B500-9619A28F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32</a:t>
            </a:fld>
            <a:endParaRPr lang="en-CH" dirty="0"/>
          </a:p>
        </p:txBody>
      </p:sp>
      <p:pic>
        <p:nvPicPr>
          <p:cNvPr id="5" name="Graphic 4" descr="Programmer male with solid fill">
            <a:extLst>
              <a:ext uri="{FF2B5EF4-FFF2-40B4-BE49-F238E27FC236}">
                <a16:creationId xmlns:a16="http://schemas.microsoft.com/office/drawing/2014/main" id="{47B5A47D-80B3-359B-091C-8E12A1E97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5702" y="2809065"/>
            <a:ext cx="1442027" cy="1442027"/>
          </a:xfrm>
          <a:prstGeom prst="rect">
            <a:avLst/>
          </a:prstGeom>
        </p:spPr>
      </p:pic>
      <p:pic>
        <p:nvPicPr>
          <p:cNvPr id="17" name="Graphic 16" descr="Programmer female with solid fill">
            <a:extLst>
              <a:ext uri="{FF2B5EF4-FFF2-40B4-BE49-F238E27FC236}">
                <a16:creationId xmlns:a16="http://schemas.microsoft.com/office/drawing/2014/main" id="{FFF133A5-3921-521D-2F4D-DAC9D6D8A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544" y="2809065"/>
            <a:ext cx="1442027" cy="1442027"/>
          </a:xfrm>
          <a:prstGeom prst="rect">
            <a:avLst/>
          </a:prstGeom>
        </p:spPr>
      </p:pic>
      <p:pic>
        <p:nvPicPr>
          <p:cNvPr id="20" name="Graphic 19" descr="Programmer female with solid fill">
            <a:extLst>
              <a:ext uri="{FF2B5EF4-FFF2-40B4-BE49-F238E27FC236}">
                <a16:creationId xmlns:a16="http://schemas.microsoft.com/office/drawing/2014/main" id="{E528D622-BCDB-B945-BFF5-368C8D79B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4534" y="2809065"/>
            <a:ext cx="1442027" cy="1442027"/>
          </a:xfrm>
          <a:prstGeom prst="rect">
            <a:avLst/>
          </a:prstGeom>
        </p:spPr>
      </p:pic>
      <p:pic>
        <p:nvPicPr>
          <p:cNvPr id="21" name="Graphic 20" descr="Programmer male with solid fill">
            <a:extLst>
              <a:ext uri="{FF2B5EF4-FFF2-40B4-BE49-F238E27FC236}">
                <a16:creationId xmlns:a16="http://schemas.microsoft.com/office/drawing/2014/main" id="{65CB58EC-4F9D-46C7-0450-7A80DC4C6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368" y="2809065"/>
            <a:ext cx="1442027" cy="1442027"/>
          </a:xfrm>
          <a:prstGeom prst="rect">
            <a:avLst/>
          </a:prstGeom>
        </p:spPr>
      </p:pic>
      <p:pic>
        <p:nvPicPr>
          <p:cNvPr id="22" name="Graphic 21" descr="Programmer female with solid fill">
            <a:extLst>
              <a:ext uri="{FF2B5EF4-FFF2-40B4-BE49-F238E27FC236}">
                <a16:creationId xmlns:a16="http://schemas.microsoft.com/office/drawing/2014/main" id="{1837502F-E75C-7118-EF76-9E27F0FD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3200" y="2809065"/>
            <a:ext cx="1442027" cy="1442027"/>
          </a:xfrm>
          <a:prstGeom prst="rect">
            <a:avLst/>
          </a:prstGeom>
        </p:spPr>
      </p:pic>
      <p:pic>
        <p:nvPicPr>
          <p:cNvPr id="23" name="Graphic 22" descr="Programmer male with solid fill">
            <a:extLst>
              <a:ext uri="{FF2B5EF4-FFF2-40B4-BE49-F238E27FC236}">
                <a16:creationId xmlns:a16="http://schemas.microsoft.com/office/drawing/2014/main" id="{C5986DD0-6E35-B354-E0D8-98895CF3A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3034" y="2809065"/>
            <a:ext cx="1442027" cy="1442027"/>
          </a:xfrm>
          <a:prstGeom prst="rect">
            <a:avLst/>
          </a:prstGeom>
        </p:spPr>
      </p:pic>
      <p:pic>
        <p:nvPicPr>
          <p:cNvPr id="24" name="Graphic 23" descr="Programmer female with solid fill">
            <a:extLst>
              <a:ext uri="{FF2B5EF4-FFF2-40B4-BE49-F238E27FC236}">
                <a16:creationId xmlns:a16="http://schemas.microsoft.com/office/drawing/2014/main" id="{BC8E8364-9304-6FDE-CFD3-C0E544CDA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1866" y="2809065"/>
            <a:ext cx="1442027" cy="14420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CEE22E-B258-D26B-6507-4A92809BCB39}"/>
              </a:ext>
            </a:extLst>
          </p:cNvPr>
          <p:cNvCxnSpPr/>
          <p:nvPr/>
        </p:nvCxnSpPr>
        <p:spPr>
          <a:xfrm flipH="1" flipV="1">
            <a:off x="1519694" y="1844634"/>
            <a:ext cx="360218" cy="964431"/>
          </a:xfrm>
          <a:prstGeom prst="straightConnector1">
            <a:avLst/>
          </a:prstGeom>
          <a:ln w="76200">
            <a:solidFill>
              <a:schemeClr val="bg2">
                <a:lumMod val="25%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B68981-E395-E09F-5FA7-E3B77F04726B}"/>
              </a:ext>
            </a:extLst>
          </p:cNvPr>
          <p:cNvCxnSpPr>
            <a:cxnSpLocks/>
          </p:cNvCxnSpPr>
          <p:nvPr/>
        </p:nvCxnSpPr>
        <p:spPr>
          <a:xfrm flipH="1">
            <a:off x="1135725" y="4290951"/>
            <a:ext cx="1878322" cy="1078518"/>
          </a:xfrm>
          <a:prstGeom prst="straightConnector1">
            <a:avLst/>
          </a:prstGeom>
          <a:ln w="76200">
            <a:solidFill>
              <a:schemeClr val="bg2">
                <a:lumMod val="25%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7CBE58-8316-EA21-5BDE-239D62A4D8D4}"/>
              </a:ext>
            </a:extLst>
          </p:cNvPr>
          <p:cNvCxnSpPr>
            <a:cxnSpLocks/>
          </p:cNvCxnSpPr>
          <p:nvPr/>
        </p:nvCxnSpPr>
        <p:spPr>
          <a:xfrm>
            <a:off x="4132265" y="4290951"/>
            <a:ext cx="692962" cy="2331522"/>
          </a:xfrm>
          <a:prstGeom prst="straightConnector1">
            <a:avLst/>
          </a:prstGeom>
          <a:ln w="76200">
            <a:solidFill>
              <a:schemeClr val="bg2">
                <a:lumMod val="25%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3D32AB-5203-2E55-5679-7F7455CA213C}"/>
              </a:ext>
            </a:extLst>
          </p:cNvPr>
          <p:cNvCxnSpPr>
            <a:cxnSpLocks/>
          </p:cNvCxnSpPr>
          <p:nvPr/>
        </p:nvCxnSpPr>
        <p:spPr>
          <a:xfrm flipH="1" flipV="1">
            <a:off x="1780951" y="1844634"/>
            <a:ext cx="3434430" cy="1013124"/>
          </a:xfrm>
          <a:prstGeom prst="straightConnector1">
            <a:avLst/>
          </a:prstGeom>
          <a:ln w="76200">
            <a:solidFill>
              <a:schemeClr val="bg2">
                <a:lumMod val="25%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EDC633-1CCD-86BB-8099-BCE17C72D279}"/>
              </a:ext>
            </a:extLst>
          </p:cNvPr>
          <p:cNvCxnSpPr>
            <a:cxnSpLocks/>
          </p:cNvCxnSpPr>
          <p:nvPr/>
        </p:nvCxnSpPr>
        <p:spPr>
          <a:xfrm flipV="1">
            <a:off x="6326549" y="211179"/>
            <a:ext cx="864918" cy="2646579"/>
          </a:xfrm>
          <a:prstGeom prst="straightConnector1">
            <a:avLst/>
          </a:prstGeom>
          <a:ln w="76200">
            <a:solidFill>
              <a:schemeClr val="bg2">
                <a:lumMod val="25%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78EF90-10D2-A0FB-A65F-656FBD401127}"/>
              </a:ext>
            </a:extLst>
          </p:cNvPr>
          <p:cNvCxnSpPr>
            <a:cxnSpLocks/>
          </p:cNvCxnSpPr>
          <p:nvPr/>
        </p:nvCxnSpPr>
        <p:spPr>
          <a:xfrm>
            <a:off x="7416715" y="4318660"/>
            <a:ext cx="555238" cy="2248395"/>
          </a:xfrm>
          <a:prstGeom prst="straightConnector1">
            <a:avLst/>
          </a:prstGeom>
          <a:ln w="76200">
            <a:solidFill>
              <a:schemeClr val="bg2">
                <a:lumMod val="25%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84C312-C61A-A04C-F374-B176C5BAEA0D}"/>
              </a:ext>
            </a:extLst>
          </p:cNvPr>
          <p:cNvCxnSpPr>
            <a:cxnSpLocks/>
          </p:cNvCxnSpPr>
          <p:nvPr/>
        </p:nvCxnSpPr>
        <p:spPr>
          <a:xfrm flipV="1">
            <a:off x="9266571" y="1599210"/>
            <a:ext cx="1568255" cy="1983180"/>
          </a:xfrm>
          <a:prstGeom prst="straightConnector1">
            <a:avLst/>
          </a:prstGeom>
          <a:ln w="76200">
            <a:solidFill>
              <a:schemeClr val="bg2">
                <a:lumMod val="25%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Programmer male with solid fill">
            <a:extLst>
              <a:ext uri="{FF2B5EF4-FFF2-40B4-BE49-F238E27FC236}">
                <a16:creationId xmlns:a16="http://schemas.microsoft.com/office/drawing/2014/main" id="{C4E8B3A5-7AA0-A946-57BB-E2485247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3033" y="2809065"/>
            <a:ext cx="1442027" cy="1442027"/>
          </a:xfrm>
          <a:prstGeom prst="rect">
            <a:avLst/>
          </a:prstGeom>
        </p:spPr>
      </p:pic>
      <p:pic>
        <p:nvPicPr>
          <p:cNvPr id="34" name="Graphic 33" descr="Programmer female with solid fill">
            <a:extLst>
              <a:ext uri="{FF2B5EF4-FFF2-40B4-BE49-F238E27FC236}">
                <a16:creationId xmlns:a16="http://schemas.microsoft.com/office/drawing/2014/main" id="{DA23F621-29EE-DA3E-4165-6FBD6782C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1865" y="2809065"/>
            <a:ext cx="1442027" cy="14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41006"/>
      </p:ext>
    </p:extLst>
  </p:cSld>
  <p:clrMapOvr>
    <a:masterClrMapping/>
  </p:clrMapOvr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7F03C-E5C0-D705-3593-022FC7E1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33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EC346-3EB5-213D-3D24-616DEE5549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Managing the Development of Large Software Systems, Winston W. Royce, 1970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3EDD9-1780-D37C-C4CA-3ECCB2031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865"/>
            <a:ext cx="12192000" cy="50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90583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1F0F1584-1F9E-A8A6-904D-0C782E24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C90967-3282-4450-2BEE-8AEE13EB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34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1EFBA-3228-B73C-132B-1943E4D489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Managing the Development of Large Software Systems, Winston W. Royce, 1970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DEC69-CAE7-22C8-BA43-D335217B8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22" y="650071"/>
            <a:ext cx="8355355" cy="555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22098"/>
      </p:ext>
    </p:extLst>
  </p:cSld>
  <p:clrMapOvr>
    <a:masterClrMapping/>
  </p:clrMapOvr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8148F5-0FF3-F2F2-567B-E712302DC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35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6A774-99F4-0C4D-653D-1A7AB3140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Managing the Development of Large Software Systems, Winston W. Royce, 1970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B26CD-801F-0EDB-FCB3-511C90C7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315" y="584947"/>
            <a:ext cx="8607369" cy="56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82821"/>
      </p:ext>
    </p:extLst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55CF-2048-EBD3-0DEF-EEE8B547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“Waterfall”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B2A29-EE2E-F58B-3B69-6DA7F207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36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17E1BA-77A0-84D4-EFC4-F61940A37284}"/>
              </a:ext>
            </a:extLst>
          </p:cNvPr>
          <p:cNvGrpSpPr/>
          <p:nvPr/>
        </p:nvGrpSpPr>
        <p:grpSpPr>
          <a:xfrm>
            <a:off x="2653554" y="1998963"/>
            <a:ext cx="1855694" cy="1855694"/>
            <a:chOff x="2958353" y="2030506"/>
            <a:chExt cx="1855694" cy="185569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CDF67BF-9BDC-95BE-03B4-C61DE8A5B3FA}"/>
                </a:ext>
              </a:extLst>
            </p:cNvPr>
            <p:cNvSpPr/>
            <p:nvPr/>
          </p:nvSpPr>
          <p:spPr>
            <a:xfrm>
              <a:off x="3405188" y="2313102"/>
              <a:ext cx="583406" cy="997764"/>
            </a:xfrm>
            <a:custGeom>
              <a:avLst/>
              <a:gdLst>
                <a:gd name="connsiteX0" fmla="*/ 19050 w 583406"/>
                <a:gd name="connsiteY0" fmla="*/ 0 h 995363"/>
                <a:gd name="connsiteX1" fmla="*/ 19050 w 583406"/>
                <a:gd name="connsiteY1" fmla="*/ 0 h 995363"/>
                <a:gd name="connsiteX2" fmla="*/ 71437 w 583406"/>
                <a:gd name="connsiteY2" fmla="*/ 11906 h 995363"/>
                <a:gd name="connsiteX3" fmla="*/ 95250 w 583406"/>
                <a:gd name="connsiteY3" fmla="*/ 21431 h 995363"/>
                <a:gd name="connsiteX4" fmla="*/ 121443 w 583406"/>
                <a:gd name="connsiteY4" fmla="*/ 30956 h 995363"/>
                <a:gd name="connsiteX5" fmla="*/ 152400 w 583406"/>
                <a:gd name="connsiteY5" fmla="*/ 35719 h 995363"/>
                <a:gd name="connsiteX6" fmla="*/ 330993 w 583406"/>
                <a:gd name="connsiteY6" fmla="*/ 38100 h 995363"/>
                <a:gd name="connsiteX7" fmla="*/ 557212 w 583406"/>
                <a:gd name="connsiteY7" fmla="*/ 35719 h 995363"/>
                <a:gd name="connsiteX8" fmla="*/ 566737 w 583406"/>
                <a:gd name="connsiteY8" fmla="*/ 33338 h 995363"/>
                <a:gd name="connsiteX9" fmla="*/ 571500 w 583406"/>
                <a:gd name="connsiteY9" fmla="*/ 71438 h 995363"/>
                <a:gd name="connsiteX10" fmla="*/ 576262 w 583406"/>
                <a:gd name="connsiteY10" fmla="*/ 280988 h 995363"/>
                <a:gd name="connsiteX11" fmla="*/ 578643 w 583406"/>
                <a:gd name="connsiteY11" fmla="*/ 321469 h 995363"/>
                <a:gd name="connsiteX12" fmla="*/ 583406 w 583406"/>
                <a:gd name="connsiteY12" fmla="*/ 826294 h 995363"/>
                <a:gd name="connsiteX13" fmla="*/ 581025 w 583406"/>
                <a:gd name="connsiteY13" fmla="*/ 909638 h 995363"/>
                <a:gd name="connsiteX14" fmla="*/ 571500 w 583406"/>
                <a:gd name="connsiteY14" fmla="*/ 928688 h 995363"/>
                <a:gd name="connsiteX15" fmla="*/ 564356 w 583406"/>
                <a:gd name="connsiteY15" fmla="*/ 942975 h 995363"/>
                <a:gd name="connsiteX16" fmla="*/ 557212 w 583406"/>
                <a:gd name="connsiteY16" fmla="*/ 959644 h 995363"/>
                <a:gd name="connsiteX17" fmla="*/ 540543 w 583406"/>
                <a:gd name="connsiteY17" fmla="*/ 981075 h 995363"/>
                <a:gd name="connsiteX18" fmla="*/ 533400 w 583406"/>
                <a:gd name="connsiteY18" fmla="*/ 988219 h 995363"/>
                <a:gd name="connsiteX19" fmla="*/ 519112 w 583406"/>
                <a:gd name="connsiteY19" fmla="*/ 990600 h 995363"/>
                <a:gd name="connsiteX20" fmla="*/ 404812 w 583406"/>
                <a:gd name="connsiteY20" fmla="*/ 995363 h 995363"/>
                <a:gd name="connsiteX21" fmla="*/ 35718 w 583406"/>
                <a:gd name="connsiteY21" fmla="*/ 990600 h 995363"/>
                <a:gd name="connsiteX22" fmla="*/ 14287 w 583406"/>
                <a:gd name="connsiteY22" fmla="*/ 988219 h 995363"/>
                <a:gd name="connsiteX23" fmla="*/ 2381 w 583406"/>
                <a:gd name="connsiteY23" fmla="*/ 950119 h 995363"/>
                <a:gd name="connsiteX24" fmla="*/ 0 w 583406"/>
                <a:gd name="connsiteY24" fmla="*/ 216694 h 995363"/>
                <a:gd name="connsiteX25" fmla="*/ 2381 w 583406"/>
                <a:gd name="connsiteY25" fmla="*/ 59531 h 995363"/>
                <a:gd name="connsiteX26" fmla="*/ 7143 w 583406"/>
                <a:gd name="connsiteY26" fmla="*/ 45244 h 995363"/>
                <a:gd name="connsiteX27" fmla="*/ 19050 w 583406"/>
                <a:gd name="connsiteY27" fmla="*/ 0 h 995363"/>
                <a:gd name="connsiteX0" fmla="*/ 19050 w 583406"/>
                <a:gd name="connsiteY0" fmla="*/ 170 h 995533"/>
                <a:gd name="connsiteX1" fmla="*/ 19050 w 583406"/>
                <a:gd name="connsiteY1" fmla="*/ 170 h 995533"/>
                <a:gd name="connsiteX2" fmla="*/ 71437 w 583406"/>
                <a:gd name="connsiteY2" fmla="*/ 12076 h 995533"/>
                <a:gd name="connsiteX3" fmla="*/ 95250 w 583406"/>
                <a:gd name="connsiteY3" fmla="*/ 21601 h 995533"/>
                <a:gd name="connsiteX4" fmla="*/ 121443 w 583406"/>
                <a:gd name="connsiteY4" fmla="*/ 31126 h 995533"/>
                <a:gd name="connsiteX5" fmla="*/ 152400 w 583406"/>
                <a:gd name="connsiteY5" fmla="*/ 35889 h 995533"/>
                <a:gd name="connsiteX6" fmla="*/ 330993 w 583406"/>
                <a:gd name="connsiteY6" fmla="*/ 38270 h 995533"/>
                <a:gd name="connsiteX7" fmla="*/ 557212 w 583406"/>
                <a:gd name="connsiteY7" fmla="*/ 35889 h 995533"/>
                <a:gd name="connsiteX8" fmla="*/ 569118 w 583406"/>
                <a:gd name="connsiteY8" fmla="*/ 170 h 995533"/>
                <a:gd name="connsiteX9" fmla="*/ 571500 w 583406"/>
                <a:gd name="connsiteY9" fmla="*/ 71608 h 995533"/>
                <a:gd name="connsiteX10" fmla="*/ 576262 w 583406"/>
                <a:gd name="connsiteY10" fmla="*/ 281158 h 995533"/>
                <a:gd name="connsiteX11" fmla="*/ 578643 w 583406"/>
                <a:gd name="connsiteY11" fmla="*/ 321639 h 995533"/>
                <a:gd name="connsiteX12" fmla="*/ 583406 w 583406"/>
                <a:gd name="connsiteY12" fmla="*/ 826464 h 995533"/>
                <a:gd name="connsiteX13" fmla="*/ 581025 w 583406"/>
                <a:gd name="connsiteY13" fmla="*/ 909808 h 995533"/>
                <a:gd name="connsiteX14" fmla="*/ 571500 w 583406"/>
                <a:gd name="connsiteY14" fmla="*/ 928858 h 995533"/>
                <a:gd name="connsiteX15" fmla="*/ 564356 w 583406"/>
                <a:gd name="connsiteY15" fmla="*/ 943145 h 995533"/>
                <a:gd name="connsiteX16" fmla="*/ 557212 w 583406"/>
                <a:gd name="connsiteY16" fmla="*/ 959814 h 995533"/>
                <a:gd name="connsiteX17" fmla="*/ 540543 w 583406"/>
                <a:gd name="connsiteY17" fmla="*/ 981245 h 995533"/>
                <a:gd name="connsiteX18" fmla="*/ 533400 w 583406"/>
                <a:gd name="connsiteY18" fmla="*/ 988389 h 995533"/>
                <a:gd name="connsiteX19" fmla="*/ 519112 w 583406"/>
                <a:gd name="connsiteY19" fmla="*/ 990770 h 995533"/>
                <a:gd name="connsiteX20" fmla="*/ 404812 w 583406"/>
                <a:gd name="connsiteY20" fmla="*/ 995533 h 995533"/>
                <a:gd name="connsiteX21" fmla="*/ 35718 w 583406"/>
                <a:gd name="connsiteY21" fmla="*/ 990770 h 995533"/>
                <a:gd name="connsiteX22" fmla="*/ 14287 w 583406"/>
                <a:gd name="connsiteY22" fmla="*/ 988389 h 995533"/>
                <a:gd name="connsiteX23" fmla="*/ 2381 w 583406"/>
                <a:gd name="connsiteY23" fmla="*/ 950289 h 995533"/>
                <a:gd name="connsiteX24" fmla="*/ 0 w 583406"/>
                <a:gd name="connsiteY24" fmla="*/ 216864 h 995533"/>
                <a:gd name="connsiteX25" fmla="*/ 2381 w 583406"/>
                <a:gd name="connsiteY25" fmla="*/ 59701 h 995533"/>
                <a:gd name="connsiteX26" fmla="*/ 7143 w 583406"/>
                <a:gd name="connsiteY26" fmla="*/ 45414 h 995533"/>
                <a:gd name="connsiteX27" fmla="*/ 19050 w 583406"/>
                <a:gd name="connsiteY27" fmla="*/ 170 h 995533"/>
                <a:gd name="connsiteX0" fmla="*/ 19050 w 583406"/>
                <a:gd name="connsiteY0" fmla="*/ 1474 h 996837"/>
                <a:gd name="connsiteX1" fmla="*/ 19050 w 583406"/>
                <a:gd name="connsiteY1" fmla="*/ 1474 h 996837"/>
                <a:gd name="connsiteX2" fmla="*/ 71437 w 583406"/>
                <a:gd name="connsiteY2" fmla="*/ 13380 h 996837"/>
                <a:gd name="connsiteX3" fmla="*/ 95250 w 583406"/>
                <a:gd name="connsiteY3" fmla="*/ 22905 h 996837"/>
                <a:gd name="connsiteX4" fmla="*/ 121443 w 583406"/>
                <a:gd name="connsiteY4" fmla="*/ 32430 h 996837"/>
                <a:gd name="connsiteX5" fmla="*/ 152400 w 583406"/>
                <a:gd name="connsiteY5" fmla="*/ 37193 h 996837"/>
                <a:gd name="connsiteX6" fmla="*/ 330993 w 583406"/>
                <a:gd name="connsiteY6" fmla="*/ 39574 h 996837"/>
                <a:gd name="connsiteX7" fmla="*/ 521493 w 583406"/>
                <a:gd name="connsiteY7" fmla="*/ 22905 h 996837"/>
                <a:gd name="connsiteX8" fmla="*/ 569118 w 583406"/>
                <a:gd name="connsiteY8" fmla="*/ 1474 h 996837"/>
                <a:gd name="connsiteX9" fmla="*/ 571500 w 583406"/>
                <a:gd name="connsiteY9" fmla="*/ 72912 h 996837"/>
                <a:gd name="connsiteX10" fmla="*/ 576262 w 583406"/>
                <a:gd name="connsiteY10" fmla="*/ 282462 h 996837"/>
                <a:gd name="connsiteX11" fmla="*/ 578643 w 583406"/>
                <a:gd name="connsiteY11" fmla="*/ 322943 h 996837"/>
                <a:gd name="connsiteX12" fmla="*/ 583406 w 583406"/>
                <a:gd name="connsiteY12" fmla="*/ 827768 h 996837"/>
                <a:gd name="connsiteX13" fmla="*/ 581025 w 583406"/>
                <a:gd name="connsiteY13" fmla="*/ 911112 h 996837"/>
                <a:gd name="connsiteX14" fmla="*/ 571500 w 583406"/>
                <a:gd name="connsiteY14" fmla="*/ 930162 h 996837"/>
                <a:gd name="connsiteX15" fmla="*/ 564356 w 583406"/>
                <a:gd name="connsiteY15" fmla="*/ 944449 h 996837"/>
                <a:gd name="connsiteX16" fmla="*/ 557212 w 583406"/>
                <a:gd name="connsiteY16" fmla="*/ 961118 h 996837"/>
                <a:gd name="connsiteX17" fmla="*/ 540543 w 583406"/>
                <a:gd name="connsiteY17" fmla="*/ 982549 h 996837"/>
                <a:gd name="connsiteX18" fmla="*/ 533400 w 583406"/>
                <a:gd name="connsiteY18" fmla="*/ 989693 h 996837"/>
                <a:gd name="connsiteX19" fmla="*/ 519112 w 583406"/>
                <a:gd name="connsiteY19" fmla="*/ 992074 h 996837"/>
                <a:gd name="connsiteX20" fmla="*/ 404812 w 583406"/>
                <a:gd name="connsiteY20" fmla="*/ 996837 h 996837"/>
                <a:gd name="connsiteX21" fmla="*/ 35718 w 583406"/>
                <a:gd name="connsiteY21" fmla="*/ 992074 h 996837"/>
                <a:gd name="connsiteX22" fmla="*/ 14287 w 583406"/>
                <a:gd name="connsiteY22" fmla="*/ 989693 h 996837"/>
                <a:gd name="connsiteX23" fmla="*/ 2381 w 583406"/>
                <a:gd name="connsiteY23" fmla="*/ 951593 h 996837"/>
                <a:gd name="connsiteX24" fmla="*/ 0 w 583406"/>
                <a:gd name="connsiteY24" fmla="*/ 218168 h 996837"/>
                <a:gd name="connsiteX25" fmla="*/ 2381 w 583406"/>
                <a:gd name="connsiteY25" fmla="*/ 61005 h 996837"/>
                <a:gd name="connsiteX26" fmla="*/ 7143 w 583406"/>
                <a:gd name="connsiteY26" fmla="*/ 46718 h 996837"/>
                <a:gd name="connsiteX27" fmla="*/ 19050 w 583406"/>
                <a:gd name="connsiteY27" fmla="*/ 1474 h 996837"/>
                <a:gd name="connsiteX0" fmla="*/ 19050 w 583406"/>
                <a:gd name="connsiteY0" fmla="*/ 1474 h 997764"/>
                <a:gd name="connsiteX1" fmla="*/ 19050 w 583406"/>
                <a:gd name="connsiteY1" fmla="*/ 1474 h 997764"/>
                <a:gd name="connsiteX2" fmla="*/ 71437 w 583406"/>
                <a:gd name="connsiteY2" fmla="*/ 13380 h 997764"/>
                <a:gd name="connsiteX3" fmla="*/ 95250 w 583406"/>
                <a:gd name="connsiteY3" fmla="*/ 22905 h 997764"/>
                <a:gd name="connsiteX4" fmla="*/ 121443 w 583406"/>
                <a:gd name="connsiteY4" fmla="*/ 32430 h 997764"/>
                <a:gd name="connsiteX5" fmla="*/ 152400 w 583406"/>
                <a:gd name="connsiteY5" fmla="*/ 37193 h 997764"/>
                <a:gd name="connsiteX6" fmla="*/ 330993 w 583406"/>
                <a:gd name="connsiteY6" fmla="*/ 39574 h 997764"/>
                <a:gd name="connsiteX7" fmla="*/ 521493 w 583406"/>
                <a:gd name="connsiteY7" fmla="*/ 22905 h 997764"/>
                <a:gd name="connsiteX8" fmla="*/ 569118 w 583406"/>
                <a:gd name="connsiteY8" fmla="*/ 1474 h 997764"/>
                <a:gd name="connsiteX9" fmla="*/ 571500 w 583406"/>
                <a:gd name="connsiteY9" fmla="*/ 72912 h 997764"/>
                <a:gd name="connsiteX10" fmla="*/ 576262 w 583406"/>
                <a:gd name="connsiteY10" fmla="*/ 282462 h 997764"/>
                <a:gd name="connsiteX11" fmla="*/ 578643 w 583406"/>
                <a:gd name="connsiteY11" fmla="*/ 322943 h 997764"/>
                <a:gd name="connsiteX12" fmla="*/ 583406 w 583406"/>
                <a:gd name="connsiteY12" fmla="*/ 827768 h 997764"/>
                <a:gd name="connsiteX13" fmla="*/ 581025 w 583406"/>
                <a:gd name="connsiteY13" fmla="*/ 911112 h 997764"/>
                <a:gd name="connsiteX14" fmla="*/ 571500 w 583406"/>
                <a:gd name="connsiteY14" fmla="*/ 930162 h 997764"/>
                <a:gd name="connsiteX15" fmla="*/ 564356 w 583406"/>
                <a:gd name="connsiteY15" fmla="*/ 944449 h 997764"/>
                <a:gd name="connsiteX16" fmla="*/ 557212 w 583406"/>
                <a:gd name="connsiteY16" fmla="*/ 961118 h 997764"/>
                <a:gd name="connsiteX17" fmla="*/ 540543 w 583406"/>
                <a:gd name="connsiteY17" fmla="*/ 982549 h 997764"/>
                <a:gd name="connsiteX18" fmla="*/ 533400 w 583406"/>
                <a:gd name="connsiteY18" fmla="*/ 989693 h 997764"/>
                <a:gd name="connsiteX19" fmla="*/ 519112 w 583406"/>
                <a:gd name="connsiteY19" fmla="*/ 992074 h 997764"/>
                <a:gd name="connsiteX20" fmla="*/ 404812 w 583406"/>
                <a:gd name="connsiteY20" fmla="*/ 996837 h 997764"/>
                <a:gd name="connsiteX21" fmla="*/ 35718 w 583406"/>
                <a:gd name="connsiteY21" fmla="*/ 992074 h 997764"/>
                <a:gd name="connsiteX22" fmla="*/ 14287 w 583406"/>
                <a:gd name="connsiteY22" fmla="*/ 989693 h 997764"/>
                <a:gd name="connsiteX23" fmla="*/ 2381 w 583406"/>
                <a:gd name="connsiteY23" fmla="*/ 951593 h 997764"/>
                <a:gd name="connsiteX24" fmla="*/ 0 w 583406"/>
                <a:gd name="connsiteY24" fmla="*/ 218168 h 997764"/>
                <a:gd name="connsiteX25" fmla="*/ 2381 w 583406"/>
                <a:gd name="connsiteY25" fmla="*/ 61005 h 997764"/>
                <a:gd name="connsiteX26" fmla="*/ 7143 w 583406"/>
                <a:gd name="connsiteY26" fmla="*/ 46718 h 997764"/>
                <a:gd name="connsiteX27" fmla="*/ 19050 w 583406"/>
                <a:gd name="connsiteY27" fmla="*/ 1474 h 997764"/>
                <a:gd name="connsiteX0" fmla="*/ 19050 w 583406"/>
                <a:gd name="connsiteY0" fmla="*/ 1474 h 997764"/>
                <a:gd name="connsiteX1" fmla="*/ 19050 w 583406"/>
                <a:gd name="connsiteY1" fmla="*/ 1474 h 997764"/>
                <a:gd name="connsiteX2" fmla="*/ 71437 w 583406"/>
                <a:gd name="connsiteY2" fmla="*/ 13380 h 997764"/>
                <a:gd name="connsiteX3" fmla="*/ 95250 w 583406"/>
                <a:gd name="connsiteY3" fmla="*/ 22905 h 997764"/>
                <a:gd name="connsiteX4" fmla="*/ 121443 w 583406"/>
                <a:gd name="connsiteY4" fmla="*/ 32430 h 997764"/>
                <a:gd name="connsiteX5" fmla="*/ 152400 w 583406"/>
                <a:gd name="connsiteY5" fmla="*/ 37193 h 997764"/>
                <a:gd name="connsiteX6" fmla="*/ 330993 w 583406"/>
                <a:gd name="connsiteY6" fmla="*/ 39574 h 997764"/>
                <a:gd name="connsiteX7" fmla="*/ 521493 w 583406"/>
                <a:gd name="connsiteY7" fmla="*/ 22905 h 997764"/>
                <a:gd name="connsiteX8" fmla="*/ 569118 w 583406"/>
                <a:gd name="connsiteY8" fmla="*/ 1474 h 997764"/>
                <a:gd name="connsiteX9" fmla="*/ 571500 w 583406"/>
                <a:gd name="connsiteY9" fmla="*/ 72912 h 997764"/>
                <a:gd name="connsiteX10" fmla="*/ 576262 w 583406"/>
                <a:gd name="connsiteY10" fmla="*/ 282462 h 997764"/>
                <a:gd name="connsiteX11" fmla="*/ 578643 w 583406"/>
                <a:gd name="connsiteY11" fmla="*/ 322943 h 997764"/>
                <a:gd name="connsiteX12" fmla="*/ 583406 w 583406"/>
                <a:gd name="connsiteY12" fmla="*/ 827768 h 997764"/>
                <a:gd name="connsiteX13" fmla="*/ 581025 w 583406"/>
                <a:gd name="connsiteY13" fmla="*/ 911112 h 997764"/>
                <a:gd name="connsiteX14" fmla="*/ 571500 w 583406"/>
                <a:gd name="connsiteY14" fmla="*/ 930162 h 997764"/>
                <a:gd name="connsiteX15" fmla="*/ 564356 w 583406"/>
                <a:gd name="connsiteY15" fmla="*/ 944449 h 997764"/>
                <a:gd name="connsiteX16" fmla="*/ 557212 w 583406"/>
                <a:gd name="connsiteY16" fmla="*/ 961118 h 997764"/>
                <a:gd name="connsiteX17" fmla="*/ 540543 w 583406"/>
                <a:gd name="connsiteY17" fmla="*/ 982549 h 997764"/>
                <a:gd name="connsiteX18" fmla="*/ 533400 w 583406"/>
                <a:gd name="connsiteY18" fmla="*/ 989693 h 997764"/>
                <a:gd name="connsiteX19" fmla="*/ 519112 w 583406"/>
                <a:gd name="connsiteY19" fmla="*/ 992074 h 997764"/>
                <a:gd name="connsiteX20" fmla="*/ 404812 w 583406"/>
                <a:gd name="connsiteY20" fmla="*/ 996837 h 997764"/>
                <a:gd name="connsiteX21" fmla="*/ 35718 w 583406"/>
                <a:gd name="connsiteY21" fmla="*/ 992074 h 997764"/>
                <a:gd name="connsiteX22" fmla="*/ 14287 w 583406"/>
                <a:gd name="connsiteY22" fmla="*/ 989693 h 997764"/>
                <a:gd name="connsiteX23" fmla="*/ 2381 w 583406"/>
                <a:gd name="connsiteY23" fmla="*/ 951593 h 997764"/>
                <a:gd name="connsiteX24" fmla="*/ 0 w 583406"/>
                <a:gd name="connsiteY24" fmla="*/ 218168 h 997764"/>
                <a:gd name="connsiteX25" fmla="*/ 2381 w 583406"/>
                <a:gd name="connsiteY25" fmla="*/ 61005 h 997764"/>
                <a:gd name="connsiteX26" fmla="*/ 7143 w 583406"/>
                <a:gd name="connsiteY26" fmla="*/ 46718 h 997764"/>
                <a:gd name="connsiteX27" fmla="*/ 19050 w 583406"/>
                <a:gd name="connsiteY27" fmla="*/ 1474 h 9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83406" h="997764">
                  <a:moveTo>
                    <a:pt x="19050" y="1474"/>
                  </a:moveTo>
                  <a:lnTo>
                    <a:pt x="19050" y="1474"/>
                  </a:lnTo>
                  <a:cubicBezTo>
                    <a:pt x="91277" y="25551"/>
                    <a:pt x="-23656" y="-11426"/>
                    <a:pt x="71437" y="13380"/>
                  </a:cubicBezTo>
                  <a:cubicBezTo>
                    <a:pt x="79709" y="15538"/>
                    <a:pt x="87030" y="20556"/>
                    <a:pt x="95250" y="22905"/>
                  </a:cubicBezTo>
                  <a:cubicBezTo>
                    <a:pt x="148811" y="38210"/>
                    <a:pt x="86183" y="19207"/>
                    <a:pt x="121443" y="32430"/>
                  </a:cubicBezTo>
                  <a:cubicBezTo>
                    <a:pt x="129279" y="35369"/>
                    <a:pt x="146740" y="37058"/>
                    <a:pt x="152400" y="37193"/>
                  </a:cubicBezTo>
                  <a:cubicBezTo>
                    <a:pt x="211919" y="38610"/>
                    <a:pt x="271462" y="38780"/>
                    <a:pt x="330993" y="39574"/>
                  </a:cubicBezTo>
                  <a:lnTo>
                    <a:pt x="521493" y="22905"/>
                  </a:lnTo>
                  <a:cubicBezTo>
                    <a:pt x="524765" y="22839"/>
                    <a:pt x="560784" y="-6860"/>
                    <a:pt x="569118" y="1474"/>
                  </a:cubicBezTo>
                  <a:cubicBezTo>
                    <a:pt x="577452" y="9808"/>
                    <a:pt x="569912" y="60212"/>
                    <a:pt x="571500" y="72912"/>
                  </a:cubicBezTo>
                  <a:cubicBezTo>
                    <a:pt x="573087" y="142762"/>
                    <a:pt x="574267" y="212622"/>
                    <a:pt x="576262" y="282462"/>
                  </a:cubicBezTo>
                  <a:cubicBezTo>
                    <a:pt x="576648" y="295973"/>
                    <a:pt x="578466" y="309427"/>
                    <a:pt x="578643" y="322943"/>
                  </a:cubicBezTo>
                  <a:cubicBezTo>
                    <a:pt x="580847" y="491211"/>
                    <a:pt x="581818" y="659493"/>
                    <a:pt x="583406" y="827768"/>
                  </a:cubicBezTo>
                  <a:cubicBezTo>
                    <a:pt x="582612" y="855549"/>
                    <a:pt x="582486" y="883358"/>
                    <a:pt x="581025" y="911112"/>
                  </a:cubicBezTo>
                  <a:cubicBezTo>
                    <a:pt x="580720" y="916916"/>
                    <a:pt x="573405" y="926670"/>
                    <a:pt x="571500" y="930162"/>
                  </a:cubicBezTo>
                  <a:cubicBezTo>
                    <a:pt x="568950" y="934836"/>
                    <a:pt x="566519" y="939583"/>
                    <a:pt x="564356" y="944449"/>
                  </a:cubicBezTo>
                  <a:cubicBezTo>
                    <a:pt x="557673" y="959486"/>
                    <a:pt x="567594" y="942949"/>
                    <a:pt x="557212" y="961118"/>
                  </a:cubicBezTo>
                  <a:cubicBezTo>
                    <a:pt x="553049" y="968403"/>
                    <a:pt x="545536" y="976932"/>
                    <a:pt x="540543" y="982549"/>
                  </a:cubicBezTo>
                  <a:cubicBezTo>
                    <a:pt x="538306" y="985066"/>
                    <a:pt x="536477" y="988325"/>
                    <a:pt x="533400" y="989693"/>
                  </a:cubicBezTo>
                  <a:cubicBezTo>
                    <a:pt x="528988" y="991654"/>
                    <a:pt x="523933" y="991806"/>
                    <a:pt x="519112" y="992074"/>
                  </a:cubicBezTo>
                  <a:cubicBezTo>
                    <a:pt x="481038" y="994189"/>
                    <a:pt x="521493" y="1000012"/>
                    <a:pt x="404812" y="996837"/>
                  </a:cubicBezTo>
                  <a:lnTo>
                    <a:pt x="35718" y="992074"/>
                  </a:lnTo>
                  <a:cubicBezTo>
                    <a:pt x="28532" y="991943"/>
                    <a:pt x="20267" y="993680"/>
                    <a:pt x="14287" y="989693"/>
                  </a:cubicBezTo>
                  <a:cubicBezTo>
                    <a:pt x="8619" y="985914"/>
                    <a:pt x="3178" y="955178"/>
                    <a:pt x="2381" y="951593"/>
                  </a:cubicBezTo>
                  <a:cubicBezTo>
                    <a:pt x="1587" y="707118"/>
                    <a:pt x="0" y="462644"/>
                    <a:pt x="0" y="218168"/>
                  </a:cubicBezTo>
                  <a:cubicBezTo>
                    <a:pt x="0" y="165774"/>
                    <a:pt x="200" y="113353"/>
                    <a:pt x="2381" y="61005"/>
                  </a:cubicBezTo>
                  <a:cubicBezTo>
                    <a:pt x="2590" y="55989"/>
                    <a:pt x="5822" y="51561"/>
                    <a:pt x="7143" y="46718"/>
                  </a:cubicBezTo>
                  <a:cubicBezTo>
                    <a:pt x="9836" y="36843"/>
                    <a:pt x="17066" y="9015"/>
                    <a:pt x="19050" y="1474"/>
                  </a:cubicBezTo>
                  <a:close/>
                </a:path>
              </a:pathLst>
            </a:custGeom>
            <a:solidFill>
              <a:schemeClr val="accent5">
                <a:lumMod val="60%"/>
                <a:lumOff val="4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8" name="Graphic 7" descr="Waterfall scene outline">
              <a:extLst>
                <a:ext uri="{FF2B5EF4-FFF2-40B4-BE49-F238E27FC236}">
                  <a16:creationId xmlns:a16="http://schemas.microsoft.com/office/drawing/2014/main" id="{FB73F118-6DBB-4FC6-EE24-C982F0A8C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58353" y="2030506"/>
              <a:ext cx="1855694" cy="185569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6E24F6-CC5C-9C73-1374-37C196608D55}"/>
              </a:ext>
            </a:extLst>
          </p:cNvPr>
          <p:cNvGrpSpPr/>
          <p:nvPr/>
        </p:nvGrpSpPr>
        <p:grpSpPr>
          <a:xfrm>
            <a:off x="5104282" y="3643986"/>
            <a:ext cx="1855694" cy="1855694"/>
            <a:chOff x="2958353" y="2030506"/>
            <a:chExt cx="1855694" cy="185569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0C154B-6D43-28EC-4E20-B8BC5DA581DC}"/>
                </a:ext>
              </a:extLst>
            </p:cNvPr>
            <p:cNvSpPr/>
            <p:nvPr/>
          </p:nvSpPr>
          <p:spPr>
            <a:xfrm>
              <a:off x="3405188" y="2313102"/>
              <a:ext cx="583406" cy="997764"/>
            </a:xfrm>
            <a:custGeom>
              <a:avLst/>
              <a:gdLst>
                <a:gd name="connsiteX0" fmla="*/ 19050 w 583406"/>
                <a:gd name="connsiteY0" fmla="*/ 0 h 995363"/>
                <a:gd name="connsiteX1" fmla="*/ 19050 w 583406"/>
                <a:gd name="connsiteY1" fmla="*/ 0 h 995363"/>
                <a:gd name="connsiteX2" fmla="*/ 71437 w 583406"/>
                <a:gd name="connsiteY2" fmla="*/ 11906 h 995363"/>
                <a:gd name="connsiteX3" fmla="*/ 95250 w 583406"/>
                <a:gd name="connsiteY3" fmla="*/ 21431 h 995363"/>
                <a:gd name="connsiteX4" fmla="*/ 121443 w 583406"/>
                <a:gd name="connsiteY4" fmla="*/ 30956 h 995363"/>
                <a:gd name="connsiteX5" fmla="*/ 152400 w 583406"/>
                <a:gd name="connsiteY5" fmla="*/ 35719 h 995363"/>
                <a:gd name="connsiteX6" fmla="*/ 330993 w 583406"/>
                <a:gd name="connsiteY6" fmla="*/ 38100 h 995363"/>
                <a:gd name="connsiteX7" fmla="*/ 557212 w 583406"/>
                <a:gd name="connsiteY7" fmla="*/ 35719 h 995363"/>
                <a:gd name="connsiteX8" fmla="*/ 566737 w 583406"/>
                <a:gd name="connsiteY8" fmla="*/ 33338 h 995363"/>
                <a:gd name="connsiteX9" fmla="*/ 571500 w 583406"/>
                <a:gd name="connsiteY9" fmla="*/ 71438 h 995363"/>
                <a:gd name="connsiteX10" fmla="*/ 576262 w 583406"/>
                <a:gd name="connsiteY10" fmla="*/ 280988 h 995363"/>
                <a:gd name="connsiteX11" fmla="*/ 578643 w 583406"/>
                <a:gd name="connsiteY11" fmla="*/ 321469 h 995363"/>
                <a:gd name="connsiteX12" fmla="*/ 583406 w 583406"/>
                <a:gd name="connsiteY12" fmla="*/ 826294 h 995363"/>
                <a:gd name="connsiteX13" fmla="*/ 581025 w 583406"/>
                <a:gd name="connsiteY13" fmla="*/ 909638 h 995363"/>
                <a:gd name="connsiteX14" fmla="*/ 571500 w 583406"/>
                <a:gd name="connsiteY14" fmla="*/ 928688 h 995363"/>
                <a:gd name="connsiteX15" fmla="*/ 564356 w 583406"/>
                <a:gd name="connsiteY15" fmla="*/ 942975 h 995363"/>
                <a:gd name="connsiteX16" fmla="*/ 557212 w 583406"/>
                <a:gd name="connsiteY16" fmla="*/ 959644 h 995363"/>
                <a:gd name="connsiteX17" fmla="*/ 540543 w 583406"/>
                <a:gd name="connsiteY17" fmla="*/ 981075 h 995363"/>
                <a:gd name="connsiteX18" fmla="*/ 533400 w 583406"/>
                <a:gd name="connsiteY18" fmla="*/ 988219 h 995363"/>
                <a:gd name="connsiteX19" fmla="*/ 519112 w 583406"/>
                <a:gd name="connsiteY19" fmla="*/ 990600 h 995363"/>
                <a:gd name="connsiteX20" fmla="*/ 404812 w 583406"/>
                <a:gd name="connsiteY20" fmla="*/ 995363 h 995363"/>
                <a:gd name="connsiteX21" fmla="*/ 35718 w 583406"/>
                <a:gd name="connsiteY21" fmla="*/ 990600 h 995363"/>
                <a:gd name="connsiteX22" fmla="*/ 14287 w 583406"/>
                <a:gd name="connsiteY22" fmla="*/ 988219 h 995363"/>
                <a:gd name="connsiteX23" fmla="*/ 2381 w 583406"/>
                <a:gd name="connsiteY23" fmla="*/ 950119 h 995363"/>
                <a:gd name="connsiteX24" fmla="*/ 0 w 583406"/>
                <a:gd name="connsiteY24" fmla="*/ 216694 h 995363"/>
                <a:gd name="connsiteX25" fmla="*/ 2381 w 583406"/>
                <a:gd name="connsiteY25" fmla="*/ 59531 h 995363"/>
                <a:gd name="connsiteX26" fmla="*/ 7143 w 583406"/>
                <a:gd name="connsiteY26" fmla="*/ 45244 h 995363"/>
                <a:gd name="connsiteX27" fmla="*/ 19050 w 583406"/>
                <a:gd name="connsiteY27" fmla="*/ 0 h 995363"/>
                <a:gd name="connsiteX0" fmla="*/ 19050 w 583406"/>
                <a:gd name="connsiteY0" fmla="*/ 170 h 995533"/>
                <a:gd name="connsiteX1" fmla="*/ 19050 w 583406"/>
                <a:gd name="connsiteY1" fmla="*/ 170 h 995533"/>
                <a:gd name="connsiteX2" fmla="*/ 71437 w 583406"/>
                <a:gd name="connsiteY2" fmla="*/ 12076 h 995533"/>
                <a:gd name="connsiteX3" fmla="*/ 95250 w 583406"/>
                <a:gd name="connsiteY3" fmla="*/ 21601 h 995533"/>
                <a:gd name="connsiteX4" fmla="*/ 121443 w 583406"/>
                <a:gd name="connsiteY4" fmla="*/ 31126 h 995533"/>
                <a:gd name="connsiteX5" fmla="*/ 152400 w 583406"/>
                <a:gd name="connsiteY5" fmla="*/ 35889 h 995533"/>
                <a:gd name="connsiteX6" fmla="*/ 330993 w 583406"/>
                <a:gd name="connsiteY6" fmla="*/ 38270 h 995533"/>
                <a:gd name="connsiteX7" fmla="*/ 557212 w 583406"/>
                <a:gd name="connsiteY7" fmla="*/ 35889 h 995533"/>
                <a:gd name="connsiteX8" fmla="*/ 569118 w 583406"/>
                <a:gd name="connsiteY8" fmla="*/ 170 h 995533"/>
                <a:gd name="connsiteX9" fmla="*/ 571500 w 583406"/>
                <a:gd name="connsiteY9" fmla="*/ 71608 h 995533"/>
                <a:gd name="connsiteX10" fmla="*/ 576262 w 583406"/>
                <a:gd name="connsiteY10" fmla="*/ 281158 h 995533"/>
                <a:gd name="connsiteX11" fmla="*/ 578643 w 583406"/>
                <a:gd name="connsiteY11" fmla="*/ 321639 h 995533"/>
                <a:gd name="connsiteX12" fmla="*/ 583406 w 583406"/>
                <a:gd name="connsiteY12" fmla="*/ 826464 h 995533"/>
                <a:gd name="connsiteX13" fmla="*/ 581025 w 583406"/>
                <a:gd name="connsiteY13" fmla="*/ 909808 h 995533"/>
                <a:gd name="connsiteX14" fmla="*/ 571500 w 583406"/>
                <a:gd name="connsiteY14" fmla="*/ 928858 h 995533"/>
                <a:gd name="connsiteX15" fmla="*/ 564356 w 583406"/>
                <a:gd name="connsiteY15" fmla="*/ 943145 h 995533"/>
                <a:gd name="connsiteX16" fmla="*/ 557212 w 583406"/>
                <a:gd name="connsiteY16" fmla="*/ 959814 h 995533"/>
                <a:gd name="connsiteX17" fmla="*/ 540543 w 583406"/>
                <a:gd name="connsiteY17" fmla="*/ 981245 h 995533"/>
                <a:gd name="connsiteX18" fmla="*/ 533400 w 583406"/>
                <a:gd name="connsiteY18" fmla="*/ 988389 h 995533"/>
                <a:gd name="connsiteX19" fmla="*/ 519112 w 583406"/>
                <a:gd name="connsiteY19" fmla="*/ 990770 h 995533"/>
                <a:gd name="connsiteX20" fmla="*/ 404812 w 583406"/>
                <a:gd name="connsiteY20" fmla="*/ 995533 h 995533"/>
                <a:gd name="connsiteX21" fmla="*/ 35718 w 583406"/>
                <a:gd name="connsiteY21" fmla="*/ 990770 h 995533"/>
                <a:gd name="connsiteX22" fmla="*/ 14287 w 583406"/>
                <a:gd name="connsiteY22" fmla="*/ 988389 h 995533"/>
                <a:gd name="connsiteX23" fmla="*/ 2381 w 583406"/>
                <a:gd name="connsiteY23" fmla="*/ 950289 h 995533"/>
                <a:gd name="connsiteX24" fmla="*/ 0 w 583406"/>
                <a:gd name="connsiteY24" fmla="*/ 216864 h 995533"/>
                <a:gd name="connsiteX25" fmla="*/ 2381 w 583406"/>
                <a:gd name="connsiteY25" fmla="*/ 59701 h 995533"/>
                <a:gd name="connsiteX26" fmla="*/ 7143 w 583406"/>
                <a:gd name="connsiteY26" fmla="*/ 45414 h 995533"/>
                <a:gd name="connsiteX27" fmla="*/ 19050 w 583406"/>
                <a:gd name="connsiteY27" fmla="*/ 170 h 995533"/>
                <a:gd name="connsiteX0" fmla="*/ 19050 w 583406"/>
                <a:gd name="connsiteY0" fmla="*/ 1474 h 996837"/>
                <a:gd name="connsiteX1" fmla="*/ 19050 w 583406"/>
                <a:gd name="connsiteY1" fmla="*/ 1474 h 996837"/>
                <a:gd name="connsiteX2" fmla="*/ 71437 w 583406"/>
                <a:gd name="connsiteY2" fmla="*/ 13380 h 996837"/>
                <a:gd name="connsiteX3" fmla="*/ 95250 w 583406"/>
                <a:gd name="connsiteY3" fmla="*/ 22905 h 996837"/>
                <a:gd name="connsiteX4" fmla="*/ 121443 w 583406"/>
                <a:gd name="connsiteY4" fmla="*/ 32430 h 996837"/>
                <a:gd name="connsiteX5" fmla="*/ 152400 w 583406"/>
                <a:gd name="connsiteY5" fmla="*/ 37193 h 996837"/>
                <a:gd name="connsiteX6" fmla="*/ 330993 w 583406"/>
                <a:gd name="connsiteY6" fmla="*/ 39574 h 996837"/>
                <a:gd name="connsiteX7" fmla="*/ 521493 w 583406"/>
                <a:gd name="connsiteY7" fmla="*/ 22905 h 996837"/>
                <a:gd name="connsiteX8" fmla="*/ 569118 w 583406"/>
                <a:gd name="connsiteY8" fmla="*/ 1474 h 996837"/>
                <a:gd name="connsiteX9" fmla="*/ 571500 w 583406"/>
                <a:gd name="connsiteY9" fmla="*/ 72912 h 996837"/>
                <a:gd name="connsiteX10" fmla="*/ 576262 w 583406"/>
                <a:gd name="connsiteY10" fmla="*/ 282462 h 996837"/>
                <a:gd name="connsiteX11" fmla="*/ 578643 w 583406"/>
                <a:gd name="connsiteY11" fmla="*/ 322943 h 996837"/>
                <a:gd name="connsiteX12" fmla="*/ 583406 w 583406"/>
                <a:gd name="connsiteY12" fmla="*/ 827768 h 996837"/>
                <a:gd name="connsiteX13" fmla="*/ 581025 w 583406"/>
                <a:gd name="connsiteY13" fmla="*/ 911112 h 996837"/>
                <a:gd name="connsiteX14" fmla="*/ 571500 w 583406"/>
                <a:gd name="connsiteY14" fmla="*/ 930162 h 996837"/>
                <a:gd name="connsiteX15" fmla="*/ 564356 w 583406"/>
                <a:gd name="connsiteY15" fmla="*/ 944449 h 996837"/>
                <a:gd name="connsiteX16" fmla="*/ 557212 w 583406"/>
                <a:gd name="connsiteY16" fmla="*/ 961118 h 996837"/>
                <a:gd name="connsiteX17" fmla="*/ 540543 w 583406"/>
                <a:gd name="connsiteY17" fmla="*/ 982549 h 996837"/>
                <a:gd name="connsiteX18" fmla="*/ 533400 w 583406"/>
                <a:gd name="connsiteY18" fmla="*/ 989693 h 996837"/>
                <a:gd name="connsiteX19" fmla="*/ 519112 w 583406"/>
                <a:gd name="connsiteY19" fmla="*/ 992074 h 996837"/>
                <a:gd name="connsiteX20" fmla="*/ 404812 w 583406"/>
                <a:gd name="connsiteY20" fmla="*/ 996837 h 996837"/>
                <a:gd name="connsiteX21" fmla="*/ 35718 w 583406"/>
                <a:gd name="connsiteY21" fmla="*/ 992074 h 996837"/>
                <a:gd name="connsiteX22" fmla="*/ 14287 w 583406"/>
                <a:gd name="connsiteY22" fmla="*/ 989693 h 996837"/>
                <a:gd name="connsiteX23" fmla="*/ 2381 w 583406"/>
                <a:gd name="connsiteY23" fmla="*/ 951593 h 996837"/>
                <a:gd name="connsiteX24" fmla="*/ 0 w 583406"/>
                <a:gd name="connsiteY24" fmla="*/ 218168 h 996837"/>
                <a:gd name="connsiteX25" fmla="*/ 2381 w 583406"/>
                <a:gd name="connsiteY25" fmla="*/ 61005 h 996837"/>
                <a:gd name="connsiteX26" fmla="*/ 7143 w 583406"/>
                <a:gd name="connsiteY26" fmla="*/ 46718 h 996837"/>
                <a:gd name="connsiteX27" fmla="*/ 19050 w 583406"/>
                <a:gd name="connsiteY27" fmla="*/ 1474 h 996837"/>
                <a:gd name="connsiteX0" fmla="*/ 19050 w 583406"/>
                <a:gd name="connsiteY0" fmla="*/ 1474 h 997764"/>
                <a:gd name="connsiteX1" fmla="*/ 19050 w 583406"/>
                <a:gd name="connsiteY1" fmla="*/ 1474 h 997764"/>
                <a:gd name="connsiteX2" fmla="*/ 71437 w 583406"/>
                <a:gd name="connsiteY2" fmla="*/ 13380 h 997764"/>
                <a:gd name="connsiteX3" fmla="*/ 95250 w 583406"/>
                <a:gd name="connsiteY3" fmla="*/ 22905 h 997764"/>
                <a:gd name="connsiteX4" fmla="*/ 121443 w 583406"/>
                <a:gd name="connsiteY4" fmla="*/ 32430 h 997764"/>
                <a:gd name="connsiteX5" fmla="*/ 152400 w 583406"/>
                <a:gd name="connsiteY5" fmla="*/ 37193 h 997764"/>
                <a:gd name="connsiteX6" fmla="*/ 330993 w 583406"/>
                <a:gd name="connsiteY6" fmla="*/ 39574 h 997764"/>
                <a:gd name="connsiteX7" fmla="*/ 521493 w 583406"/>
                <a:gd name="connsiteY7" fmla="*/ 22905 h 997764"/>
                <a:gd name="connsiteX8" fmla="*/ 569118 w 583406"/>
                <a:gd name="connsiteY8" fmla="*/ 1474 h 997764"/>
                <a:gd name="connsiteX9" fmla="*/ 571500 w 583406"/>
                <a:gd name="connsiteY9" fmla="*/ 72912 h 997764"/>
                <a:gd name="connsiteX10" fmla="*/ 576262 w 583406"/>
                <a:gd name="connsiteY10" fmla="*/ 282462 h 997764"/>
                <a:gd name="connsiteX11" fmla="*/ 578643 w 583406"/>
                <a:gd name="connsiteY11" fmla="*/ 322943 h 997764"/>
                <a:gd name="connsiteX12" fmla="*/ 583406 w 583406"/>
                <a:gd name="connsiteY12" fmla="*/ 827768 h 997764"/>
                <a:gd name="connsiteX13" fmla="*/ 581025 w 583406"/>
                <a:gd name="connsiteY13" fmla="*/ 911112 h 997764"/>
                <a:gd name="connsiteX14" fmla="*/ 571500 w 583406"/>
                <a:gd name="connsiteY14" fmla="*/ 930162 h 997764"/>
                <a:gd name="connsiteX15" fmla="*/ 564356 w 583406"/>
                <a:gd name="connsiteY15" fmla="*/ 944449 h 997764"/>
                <a:gd name="connsiteX16" fmla="*/ 557212 w 583406"/>
                <a:gd name="connsiteY16" fmla="*/ 961118 h 997764"/>
                <a:gd name="connsiteX17" fmla="*/ 540543 w 583406"/>
                <a:gd name="connsiteY17" fmla="*/ 982549 h 997764"/>
                <a:gd name="connsiteX18" fmla="*/ 533400 w 583406"/>
                <a:gd name="connsiteY18" fmla="*/ 989693 h 997764"/>
                <a:gd name="connsiteX19" fmla="*/ 519112 w 583406"/>
                <a:gd name="connsiteY19" fmla="*/ 992074 h 997764"/>
                <a:gd name="connsiteX20" fmla="*/ 404812 w 583406"/>
                <a:gd name="connsiteY20" fmla="*/ 996837 h 997764"/>
                <a:gd name="connsiteX21" fmla="*/ 35718 w 583406"/>
                <a:gd name="connsiteY21" fmla="*/ 992074 h 997764"/>
                <a:gd name="connsiteX22" fmla="*/ 14287 w 583406"/>
                <a:gd name="connsiteY22" fmla="*/ 989693 h 997764"/>
                <a:gd name="connsiteX23" fmla="*/ 2381 w 583406"/>
                <a:gd name="connsiteY23" fmla="*/ 951593 h 997764"/>
                <a:gd name="connsiteX24" fmla="*/ 0 w 583406"/>
                <a:gd name="connsiteY24" fmla="*/ 218168 h 997764"/>
                <a:gd name="connsiteX25" fmla="*/ 2381 w 583406"/>
                <a:gd name="connsiteY25" fmla="*/ 61005 h 997764"/>
                <a:gd name="connsiteX26" fmla="*/ 7143 w 583406"/>
                <a:gd name="connsiteY26" fmla="*/ 46718 h 997764"/>
                <a:gd name="connsiteX27" fmla="*/ 19050 w 583406"/>
                <a:gd name="connsiteY27" fmla="*/ 1474 h 997764"/>
                <a:gd name="connsiteX0" fmla="*/ 19050 w 583406"/>
                <a:gd name="connsiteY0" fmla="*/ 1474 h 997764"/>
                <a:gd name="connsiteX1" fmla="*/ 19050 w 583406"/>
                <a:gd name="connsiteY1" fmla="*/ 1474 h 997764"/>
                <a:gd name="connsiteX2" fmla="*/ 71437 w 583406"/>
                <a:gd name="connsiteY2" fmla="*/ 13380 h 997764"/>
                <a:gd name="connsiteX3" fmla="*/ 95250 w 583406"/>
                <a:gd name="connsiteY3" fmla="*/ 22905 h 997764"/>
                <a:gd name="connsiteX4" fmla="*/ 121443 w 583406"/>
                <a:gd name="connsiteY4" fmla="*/ 32430 h 997764"/>
                <a:gd name="connsiteX5" fmla="*/ 152400 w 583406"/>
                <a:gd name="connsiteY5" fmla="*/ 37193 h 997764"/>
                <a:gd name="connsiteX6" fmla="*/ 330993 w 583406"/>
                <a:gd name="connsiteY6" fmla="*/ 39574 h 997764"/>
                <a:gd name="connsiteX7" fmla="*/ 521493 w 583406"/>
                <a:gd name="connsiteY7" fmla="*/ 22905 h 997764"/>
                <a:gd name="connsiteX8" fmla="*/ 569118 w 583406"/>
                <a:gd name="connsiteY8" fmla="*/ 1474 h 997764"/>
                <a:gd name="connsiteX9" fmla="*/ 571500 w 583406"/>
                <a:gd name="connsiteY9" fmla="*/ 72912 h 997764"/>
                <a:gd name="connsiteX10" fmla="*/ 576262 w 583406"/>
                <a:gd name="connsiteY10" fmla="*/ 282462 h 997764"/>
                <a:gd name="connsiteX11" fmla="*/ 578643 w 583406"/>
                <a:gd name="connsiteY11" fmla="*/ 322943 h 997764"/>
                <a:gd name="connsiteX12" fmla="*/ 583406 w 583406"/>
                <a:gd name="connsiteY12" fmla="*/ 827768 h 997764"/>
                <a:gd name="connsiteX13" fmla="*/ 581025 w 583406"/>
                <a:gd name="connsiteY13" fmla="*/ 911112 h 997764"/>
                <a:gd name="connsiteX14" fmla="*/ 571500 w 583406"/>
                <a:gd name="connsiteY14" fmla="*/ 930162 h 997764"/>
                <a:gd name="connsiteX15" fmla="*/ 564356 w 583406"/>
                <a:gd name="connsiteY15" fmla="*/ 944449 h 997764"/>
                <a:gd name="connsiteX16" fmla="*/ 557212 w 583406"/>
                <a:gd name="connsiteY16" fmla="*/ 961118 h 997764"/>
                <a:gd name="connsiteX17" fmla="*/ 540543 w 583406"/>
                <a:gd name="connsiteY17" fmla="*/ 982549 h 997764"/>
                <a:gd name="connsiteX18" fmla="*/ 533400 w 583406"/>
                <a:gd name="connsiteY18" fmla="*/ 989693 h 997764"/>
                <a:gd name="connsiteX19" fmla="*/ 519112 w 583406"/>
                <a:gd name="connsiteY19" fmla="*/ 992074 h 997764"/>
                <a:gd name="connsiteX20" fmla="*/ 404812 w 583406"/>
                <a:gd name="connsiteY20" fmla="*/ 996837 h 997764"/>
                <a:gd name="connsiteX21" fmla="*/ 35718 w 583406"/>
                <a:gd name="connsiteY21" fmla="*/ 992074 h 997764"/>
                <a:gd name="connsiteX22" fmla="*/ 14287 w 583406"/>
                <a:gd name="connsiteY22" fmla="*/ 989693 h 997764"/>
                <a:gd name="connsiteX23" fmla="*/ 2381 w 583406"/>
                <a:gd name="connsiteY23" fmla="*/ 951593 h 997764"/>
                <a:gd name="connsiteX24" fmla="*/ 0 w 583406"/>
                <a:gd name="connsiteY24" fmla="*/ 218168 h 997764"/>
                <a:gd name="connsiteX25" fmla="*/ 2381 w 583406"/>
                <a:gd name="connsiteY25" fmla="*/ 61005 h 997764"/>
                <a:gd name="connsiteX26" fmla="*/ 7143 w 583406"/>
                <a:gd name="connsiteY26" fmla="*/ 46718 h 997764"/>
                <a:gd name="connsiteX27" fmla="*/ 19050 w 583406"/>
                <a:gd name="connsiteY27" fmla="*/ 1474 h 9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83406" h="997764">
                  <a:moveTo>
                    <a:pt x="19050" y="1474"/>
                  </a:moveTo>
                  <a:lnTo>
                    <a:pt x="19050" y="1474"/>
                  </a:lnTo>
                  <a:cubicBezTo>
                    <a:pt x="91277" y="25551"/>
                    <a:pt x="-23656" y="-11426"/>
                    <a:pt x="71437" y="13380"/>
                  </a:cubicBezTo>
                  <a:cubicBezTo>
                    <a:pt x="79709" y="15538"/>
                    <a:pt x="87030" y="20556"/>
                    <a:pt x="95250" y="22905"/>
                  </a:cubicBezTo>
                  <a:cubicBezTo>
                    <a:pt x="148811" y="38210"/>
                    <a:pt x="86183" y="19207"/>
                    <a:pt x="121443" y="32430"/>
                  </a:cubicBezTo>
                  <a:cubicBezTo>
                    <a:pt x="129279" y="35369"/>
                    <a:pt x="146740" y="37058"/>
                    <a:pt x="152400" y="37193"/>
                  </a:cubicBezTo>
                  <a:cubicBezTo>
                    <a:pt x="211919" y="38610"/>
                    <a:pt x="271462" y="38780"/>
                    <a:pt x="330993" y="39574"/>
                  </a:cubicBezTo>
                  <a:lnTo>
                    <a:pt x="521493" y="22905"/>
                  </a:lnTo>
                  <a:cubicBezTo>
                    <a:pt x="524765" y="22839"/>
                    <a:pt x="560784" y="-6860"/>
                    <a:pt x="569118" y="1474"/>
                  </a:cubicBezTo>
                  <a:cubicBezTo>
                    <a:pt x="577452" y="9808"/>
                    <a:pt x="569912" y="60212"/>
                    <a:pt x="571500" y="72912"/>
                  </a:cubicBezTo>
                  <a:cubicBezTo>
                    <a:pt x="573087" y="142762"/>
                    <a:pt x="574267" y="212622"/>
                    <a:pt x="576262" y="282462"/>
                  </a:cubicBezTo>
                  <a:cubicBezTo>
                    <a:pt x="576648" y="295973"/>
                    <a:pt x="578466" y="309427"/>
                    <a:pt x="578643" y="322943"/>
                  </a:cubicBezTo>
                  <a:cubicBezTo>
                    <a:pt x="580847" y="491211"/>
                    <a:pt x="581818" y="659493"/>
                    <a:pt x="583406" y="827768"/>
                  </a:cubicBezTo>
                  <a:cubicBezTo>
                    <a:pt x="582612" y="855549"/>
                    <a:pt x="582486" y="883358"/>
                    <a:pt x="581025" y="911112"/>
                  </a:cubicBezTo>
                  <a:cubicBezTo>
                    <a:pt x="580720" y="916916"/>
                    <a:pt x="573405" y="926670"/>
                    <a:pt x="571500" y="930162"/>
                  </a:cubicBezTo>
                  <a:cubicBezTo>
                    <a:pt x="568950" y="934836"/>
                    <a:pt x="566519" y="939583"/>
                    <a:pt x="564356" y="944449"/>
                  </a:cubicBezTo>
                  <a:cubicBezTo>
                    <a:pt x="557673" y="959486"/>
                    <a:pt x="567594" y="942949"/>
                    <a:pt x="557212" y="961118"/>
                  </a:cubicBezTo>
                  <a:cubicBezTo>
                    <a:pt x="553049" y="968403"/>
                    <a:pt x="545536" y="976932"/>
                    <a:pt x="540543" y="982549"/>
                  </a:cubicBezTo>
                  <a:cubicBezTo>
                    <a:pt x="538306" y="985066"/>
                    <a:pt x="536477" y="988325"/>
                    <a:pt x="533400" y="989693"/>
                  </a:cubicBezTo>
                  <a:cubicBezTo>
                    <a:pt x="528988" y="991654"/>
                    <a:pt x="523933" y="991806"/>
                    <a:pt x="519112" y="992074"/>
                  </a:cubicBezTo>
                  <a:cubicBezTo>
                    <a:pt x="481038" y="994189"/>
                    <a:pt x="521493" y="1000012"/>
                    <a:pt x="404812" y="996837"/>
                  </a:cubicBezTo>
                  <a:lnTo>
                    <a:pt x="35718" y="992074"/>
                  </a:lnTo>
                  <a:cubicBezTo>
                    <a:pt x="28532" y="991943"/>
                    <a:pt x="20267" y="993680"/>
                    <a:pt x="14287" y="989693"/>
                  </a:cubicBezTo>
                  <a:cubicBezTo>
                    <a:pt x="8619" y="985914"/>
                    <a:pt x="3178" y="955178"/>
                    <a:pt x="2381" y="951593"/>
                  </a:cubicBezTo>
                  <a:cubicBezTo>
                    <a:pt x="1587" y="707118"/>
                    <a:pt x="0" y="462644"/>
                    <a:pt x="0" y="218168"/>
                  </a:cubicBezTo>
                  <a:cubicBezTo>
                    <a:pt x="0" y="165774"/>
                    <a:pt x="200" y="113353"/>
                    <a:pt x="2381" y="61005"/>
                  </a:cubicBezTo>
                  <a:cubicBezTo>
                    <a:pt x="2590" y="55989"/>
                    <a:pt x="5822" y="51561"/>
                    <a:pt x="7143" y="46718"/>
                  </a:cubicBezTo>
                  <a:cubicBezTo>
                    <a:pt x="9836" y="36843"/>
                    <a:pt x="17066" y="9015"/>
                    <a:pt x="19050" y="1474"/>
                  </a:cubicBezTo>
                  <a:close/>
                </a:path>
              </a:pathLst>
            </a:custGeom>
            <a:solidFill>
              <a:schemeClr val="accent5">
                <a:lumMod val="60%"/>
                <a:lumOff val="4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11" name="Graphic 10" descr="Waterfall scene outline">
              <a:extLst>
                <a:ext uri="{FF2B5EF4-FFF2-40B4-BE49-F238E27FC236}">
                  <a16:creationId xmlns:a16="http://schemas.microsoft.com/office/drawing/2014/main" id="{69A0ECCE-1E63-EE41-B7D2-4F2AFDDF0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58353" y="2030506"/>
              <a:ext cx="1855694" cy="185569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C9D642B-D3DB-F17B-6ACD-AB8B43EFE1E3}"/>
              </a:ext>
            </a:extLst>
          </p:cNvPr>
          <p:cNvSpPr txBox="1"/>
          <p:nvPr/>
        </p:nvSpPr>
        <p:spPr>
          <a:xfrm>
            <a:off x="2653554" y="1432375"/>
            <a:ext cx="2565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000" dirty="0"/>
              <a:t>Conception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4C4A39-55FC-1C54-F4B4-5AA3FEB4B59D}"/>
              </a:ext>
            </a:extLst>
          </p:cNvPr>
          <p:cNvSpPr txBox="1"/>
          <p:nvPr/>
        </p:nvSpPr>
        <p:spPr>
          <a:xfrm>
            <a:off x="4398731" y="3146771"/>
            <a:ext cx="3502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000" dirty="0" err="1"/>
              <a:t>Implémentation</a:t>
            </a:r>
            <a:endParaRPr lang="en-CH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7827D7-5EBB-6691-C752-BE7F60E24C60}"/>
              </a:ext>
            </a:extLst>
          </p:cNvPr>
          <p:cNvSpPr txBox="1"/>
          <p:nvPr/>
        </p:nvSpPr>
        <p:spPr>
          <a:xfrm>
            <a:off x="6942750" y="4857992"/>
            <a:ext cx="2173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000" dirty="0"/>
              <a:t>Test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F64680-DACD-6CD2-F49A-CBDA498DBC69}"/>
              </a:ext>
            </a:extLst>
          </p:cNvPr>
          <p:cNvGrpSpPr/>
          <p:nvPr/>
        </p:nvGrpSpPr>
        <p:grpSpPr>
          <a:xfrm>
            <a:off x="6915855" y="5424020"/>
            <a:ext cx="1855694" cy="1855694"/>
            <a:chOff x="2958353" y="2030506"/>
            <a:chExt cx="1855694" cy="185569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15F3D2-3568-5C16-1F57-8986B4987CA1}"/>
                </a:ext>
              </a:extLst>
            </p:cNvPr>
            <p:cNvSpPr/>
            <p:nvPr/>
          </p:nvSpPr>
          <p:spPr>
            <a:xfrm>
              <a:off x="3405188" y="2313102"/>
              <a:ext cx="583406" cy="997764"/>
            </a:xfrm>
            <a:custGeom>
              <a:avLst/>
              <a:gdLst>
                <a:gd name="connsiteX0" fmla="*/ 19050 w 583406"/>
                <a:gd name="connsiteY0" fmla="*/ 0 h 995363"/>
                <a:gd name="connsiteX1" fmla="*/ 19050 w 583406"/>
                <a:gd name="connsiteY1" fmla="*/ 0 h 995363"/>
                <a:gd name="connsiteX2" fmla="*/ 71437 w 583406"/>
                <a:gd name="connsiteY2" fmla="*/ 11906 h 995363"/>
                <a:gd name="connsiteX3" fmla="*/ 95250 w 583406"/>
                <a:gd name="connsiteY3" fmla="*/ 21431 h 995363"/>
                <a:gd name="connsiteX4" fmla="*/ 121443 w 583406"/>
                <a:gd name="connsiteY4" fmla="*/ 30956 h 995363"/>
                <a:gd name="connsiteX5" fmla="*/ 152400 w 583406"/>
                <a:gd name="connsiteY5" fmla="*/ 35719 h 995363"/>
                <a:gd name="connsiteX6" fmla="*/ 330993 w 583406"/>
                <a:gd name="connsiteY6" fmla="*/ 38100 h 995363"/>
                <a:gd name="connsiteX7" fmla="*/ 557212 w 583406"/>
                <a:gd name="connsiteY7" fmla="*/ 35719 h 995363"/>
                <a:gd name="connsiteX8" fmla="*/ 566737 w 583406"/>
                <a:gd name="connsiteY8" fmla="*/ 33338 h 995363"/>
                <a:gd name="connsiteX9" fmla="*/ 571500 w 583406"/>
                <a:gd name="connsiteY9" fmla="*/ 71438 h 995363"/>
                <a:gd name="connsiteX10" fmla="*/ 576262 w 583406"/>
                <a:gd name="connsiteY10" fmla="*/ 280988 h 995363"/>
                <a:gd name="connsiteX11" fmla="*/ 578643 w 583406"/>
                <a:gd name="connsiteY11" fmla="*/ 321469 h 995363"/>
                <a:gd name="connsiteX12" fmla="*/ 583406 w 583406"/>
                <a:gd name="connsiteY12" fmla="*/ 826294 h 995363"/>
                <a:gd name="connsiteX13" fmla="*/ 581025 w 583406"/>
                <a:gd name="connsiteY13" fmla="*/ 909638 h 995363"/>
                <a:gd name="connsiteX14" fmla="*/ 571500 w 583406"/>
                <a:gd name="connsiteY14" fmla="*/ 928688 h 995363"/>
                <a:gd name="connsiteX15" fmla="*/ 564356 w 583406"/>
                <a:gd name="connsiteY15" fmla="*/ 942975 h 995363"/>
                <a:gd name="connsiteX16" fmla="*/ 557212 w 583406"/>
                <a:gd name="connsiteY16" fmla="*/ 959644 h 995363"/>
                <a:gd name="connsiteX17" fmla="*/ 540543 w 583406"/>
                <a:gd name="connsiteY17" fmla="*/ 981075 h 995363"/>
                <a:gd name="connsiteX18" fmla="*/ 533400 w 583406"/>
                <a:gd name="connsiteY18" fmla="*/ 988219 h 995363"/>
                <a:gd name="connsiteX19" fmla="*/ 519112 w 583406"/>
                <a:gd name="connsiteY19" fmla="*/ 990600 h 995363"/>
                <a:gd name="connsiteX20" fmla="*/ 404812 w 583406"/>
                <a:gd name="connsiteY20" fmla="*/ 995363 h 995363"/>
                <a:gd name="connsiteX21" fmla="*/ 35718 w 583406"/>
                <a:gd name="connsiteY21" fmla="*/ 990600 h 995363"/>
                <a:gd name="connsiteX22" fmla="*/ 14287 w 583406"/>
                <a:gd name="connsiteY22" fmla="*/ 988219 h 995363"/>
                <a:gd name="connsiteX23" fmla="*/ 2381 w 583406"/>
                <a:gd name="connsiteY23" fmla="*/ 950119 h 995363"/>
                <a:gd name="connsiteX24" fmla="*/ 0 w 583406"/>
                <a:gd name="connsiteY24" fmla="*/ 216694 h 995363"/>
                <a:gd name="connsiteX25" fmla="*/ 2381 w 583406"/>
                <a:gd name="connsiteY25" fmla="*/ 59531 h 995363"/>
                <a:gd name="connsiteX26" fmla="*/ 7143 w 583406"/>
                <a:gd name="connsiteY26" fmla="*/ 45244 h 995363"/>
                <a:gd name="connsiteX27" fmla="*/ 19050 w 583406"/>
                <a:gd name="connsiteY27" fmla="*/ 0 h 995363"/>
                <a:gd name="connsiteX0" fmla="*/ 19050 w 583406"/>
                <a:gd name="connsiteY0" fmla="*/ 170 h 995533"/>
                <a:gd name="connsiteX1" fmla="*/ 19050 w 583406"/>
                <a:gd name="connsiteY1" fmla="*/ 170 h 995533"/>
                <a:gd name="connsiteX2" fmla="*/ 71437 w 583406"/>
                <a:gd name="connsiteY2" fmla="*/ 12076 h 995533"/>
                <a:gd name="connsiteX3" fmla="*/ 95250 w 583406"/>
                <a:gd name="connsiteY3" fmla="*/ 21601 h 995533"/>
                <a:gd name="connsiteX4" fmla="*/ 121443 w 583406"/>
                <a:gd name="connsiteY4" fmla="*/ 31126 h 995533"/>
                <a:gd name="connsiteX5" fmla="*/ 152400 w 583406"/>
                <a:gd name="connsiteY5" fmla="*/ 35889 h 995533"/>
                <a:gd name="connsiteX6" fmla="*/ 330993 w 583406"/>
                <a:gd name="connsiteY6" fmla="*/ 38270 h 995533"/>
                <a:gd name="connsiteX7" fmla="*/ 557212 w 583406"/>
                <a:gd name="connsiteY7" fmla="*/ 35889 h 995533"/>
                <a:gd name="connsiteX8" fmla="*/ 569118 w 583406"/>
                <a:gd name="connsiteY8" fmla="*/ 170 h 995533"/>
                <a:gd name="connsiteX9" fmla="*/ 571500 w 583406"/>
                <a:gd name="connsiteY9" fmla="*/ 71608 h 995533"/>
                <a:gd name="connsiteX10" fmla="*/ 576262 w 583406"/>
                <a:gd name="connsiteY10" fmla="*/ 281158 h 995533"/>
                <a:gd name="connsiteX11" fmla="*/ 578643 w 583406"/>
                <a:gd name="connsiteY11" fmla="*/ 321639 h 995533"/>
                <a:gd name="connsiteX12" fmla="*/ 583406 w 583406"/>
                <a:gd name="connsiteY12" fmla="*/ 826464 h 995533"/>
                <a:gd name="connsiteX13" fmla="*/ 581025 w 583406"/>
                <a:gd name="connsiteY13" fmla="*/ 909808 h 995533"/>
                <a:gd name="connsiteX14" fmla="*/ 571500 w 583406"/>
                <a:gd name="connsiteY14" fmla="*/ 928858 h 995533"/>
                <a:gd name="connsiteX15" fmla="*/ 564356 w 583406"/>
                <a:gd name="connsiteY15" fmla="*/ 943145 h 995533"/>
                <a:gd name="connsiteX16" fmla="*/ 557212 w 583406"/>
                <a:gd name="connsiteY16" fmla="*/ 959814 h 995533"/>
                <a:gd name="connsiteX17" fmla="*/ 540543 w 583406"/>
                <a:gd name="connsiteY17" fmla="*/ 981245 h 995533"/>
                <a:gd name="connsiteX18" fmla="*/ 533400 w 583406"/>
                <a:gd name="connsiteY18" fmla="*/ 988389 h 995533"/>
                <a:gd name="connsiteX19" fmla="*/ 519112 w 583406"/>
                <a:gd name="connsiteY19" fmla="*/ 990770 h 995533"/>
                <a:gd name="connsiteX20" fmla="*/ 404812 w 583406"/>
                <a:gd name="connsiteY20" fmla="*/ 995533 h 995533"/>
                <a:gd name="connsiteX21" fmla="*/ 35718 w 583406"/>
                <a:gd name="connsiteY21" fmla="*/ 990770 h 995533"/>
                <a:gd name="connsiteX22" fmla="*/ 14287 w 583406"/>
                <a:gd name="connsiteY22" fmla="*/ 988389 h 995533"/>
                <a:gd name="connsiteX23" fmla="*/ 2381 w 583406"/>
                <a:gd name="connsiteY23" fmla="*/ 950289 h 995533"/>
                <a:gd name="connsiteX24" fmla="*/ 0 w 583406"/>
                <a:gd name="connsiteY24" fmla="*/ 216864 h 995533"/>
                <a:gd name="connsiteX25" fmla="*/ 2381 w 583406"/>
                <a:gd name="connsiteY25" fmla="*/ 59701 h 995533"/>
                <a:gd name="connsiteX26" fmla="*/ 7143 w 583406"/>
                <a:gd name="connsiteY26" fmla="*/ 45414 h 995533"/>
                <a:gd name="connsiteX27" fmla="*/ 19050 w 583406"/>
                <a:gd name="connsiteY27" fmla="*/ 170 h 995533"/>
                <a:gd name="connsiteX0" fmla="*/ 19050 w 583406"/>
                <a:gd name="connsiteY0" fmla="*/ 1474 h 996837"/>
                <a:gd name="connsiteX1" fmla="*/ 19050 w 583406"/>
                <a:gd name="connsiteY1" fmla="*/ 1474 h 996837"/>
                <a:gd name="connsiteX2" fmla="*/ 71437 w 583406"/>
                <a:gd name="connsiteY2" fmla="*/ 13380 h 996837"/>
                <a:gd name="connsiteX3" fmla="*/ 95250 w 583406"/>
                <a:gd name="connsiteY3" fmla="*/ 22905 h 996837"/>
                <a:gd name="connsiteX4" fmla="*/ 121443 w 583406"/>
                <a:gd name="connsiteY4" fmla="*/ 32430 h 996837"/>
                <a:gd name="connsiteX5" fmla="*/ 152400 w 583406"/>
                <a:gd name="connsiteY5" fmla="*/ 37193 h 996837"/>
                <a:gd name="connsiteX6" fmla="*/ 330993 w 583406"/>
                <a:gd name="connsiteY6" fmla="*/ 39574 h 996837"/>
                <a:gd name="connsiteX7" fmla="*/ 521493 w 583406"/>
                <a:gd name="connsiteY7" fmla="*/ 22905 h 996837"/>
                <a:gd name="connsiteX8" fmla="*/ 569118 w 583406"/>
                <a:gd name="connsiteY8" fmla="*/ 1474 h 996837"/>
                <a:gd name="connsiteX9" fmla="*/ 571500 w 583406"/>
                <a:gd name="connsiteY9" fmla="*/ 72912 h 996837"/>
                <a:gd name="connsiteX10" fmla="*/ 576262 w 583406"/>
                <a:gd name="connsiteY10" fmla="*/ 282462 h 996837"/>
                <a:gd name="connsiteX11" fmla="*/ 578643 w 583406"/>
                <a:gd name="connsiteY11" fmla="*/ 322943 h 996837"/>
                <a:gd name="connsiteX12" fmla="*/ 583406 w 583406"/>
                <a:gd name="connsiteY12" fmla="*/ 827768 h 996837"/>
                <a:gd name="connsiteX13" fmla="*/ 581025 w 583406"/>
                <a:gd name="connsiteY13" fmla="*/ 911112 h 996837"/>
                <a:gd name="connsiteX14" fmla="*/ 571500 w 583406"/>
                <a:gd name="connsiteY14" fmla="*/ 930162 h 996837"/>
                <a:gd name="connsiteX15" fmla="*/ 564356 w 583406"/>
                <a:gd name="connsiteY15" fmla="*/ 944449 h 996837"/>
                <a:gd name="connsiteX16" fmla="*/ 557212 w 583406"/>
                <a:gd name="connsiteY16" fmla="*/ 961118 h 996837"/>
                <a:gd name="connsiteX17" fmla="*/ 540543 w 583406"/>
                <a:gd name="connsiteY17" fmla="*/ 982549 h 996837"/>
                <a:gd name="connsiteX18" fmla="*/ 533400 w 583406"/>
                <a:gd name="connsiteY18" fmla="*/ 989693 h 996837"/>
                <a:gd name="connsiteX19" fmla="*/ 519112 w 583406"/>
                <a:gd name="connsiteY19" fmla="*/ 992074 h 996837"/>
                <a:gd name="connsiteX20" fmla="*/ 404812 w 583406"/>
                <a:gd name="connsiteY20" fmla="*/ 996837 h 996837"/>
                <a:gd name="connsiteX21" fmla="*/ 35718 w 583406"/>
                <a:gd name="connsiteY21" fmla="*/ 992074 h 996837"/>
                <a:gd name="connsiteX22" fmla="*/ 14287 w 583406"/>
                <a:gd name="connsiteY22" fmla="*/ 989693 h 996837"/>
                <a:gd name="connsiteX23" fmla="*/ 2381 w 583406"/>
                <a:gd name="connsiteY23" fmla="*/ 951593 h 996837"/>
                <a:gd name="connsiteX24" fmla="*/ 0 w 583406"/>
                <a:gd name="connsiteY24" fmla="*/ 218168 h 996837"/>
                <a:gd name="connsiteX25" fmla="*/ 2381 w 583406"/>
                <a:gd name="connsiteY25" fmla="*/ 61005 h 996837"/>
                <a:gd name="connsiteX26" fmla="*/ 7143 w 583406"/>
                <a:gd name="connsiteY26" fmla="*/ 46718 h 996837"/>
                <a:gd name="connsiteX27" fmla="*/ 19050 w 583406"/>
                <a:gd name="connsiteY27" fmla="*/ 1474 h 996837"/>
                <a:gd name="connsiteX0" fmla="*/ 19050 w 583406"/>
                <a:gd name="connsiteY0" fmla="*/ 1474 h 997764"/>
                <a:gd name="connsiteX1" fmla="*/ 19050 w 583406"/>
                <a:gd name="connsiteY1" fmla="*/ 1474 h 997764"/>
                <a:gd name="connsiteX2" fmla="*/ 71437 w 583406"/>
                <a:gd name="connsiteY2" fmla="*/ 13380 h 997764"/>
                <a:gd name="connsiteX3" fmla="*/ 95250 w 583406"/>
                <a:gd name="connsiteY3" fmla="*/ 22905 h 997764"/>
                <a:gd name="connsiteX4" fmla="*/ 121443 w 583406"/>
                <a:gd name="connsiteY4" fmla="*/ 32430 h 997764"/>
                <a:gd name="connsiteX5" fmla="*/ 152400 w 583406"/>
                <a:gd name="connsiteY5" fmla="*/ 37193 h 997764"/>
                <a:gd name="connsiteX6" fmla="*/ 330993 w 583406"/>
                <a:gd name="connsiteY6" fmla="*/ 39574 h 997764"/>
                <a:gd name="connsiteX7" fmla="*/ 521493 w 583406"/>
                <a:gd name="connsiteY7" fmla="*/ 22905 h 997764"/>
                <a:gd name="connsiteX8" fmla="*/ 569118 w 583406"/>
                <a:gd name="connsiteY8" fmla="*/ 1474 h 997764"/>
                <a:gd name="connsiteX9" fmla="*/ 571500 w 583406"/>
                <a:gd name="connsiteY9" fmla="*/ 72912 h 997764"/>
                <a:gd name="connsiteX10" fmla="*/ 576262 w 583406"/>
                <a:gd name="connsiteY10" fmla="*/ 282462 h 997764"/>
                <a:gd name="connsiteX11" fmla="*/ 578643 w 583406"/>
                <a:gd name="connsiteY11" fmla="*/ 322943 h 997764"/>
                <a:gd name="connsiteX12" fmla="*/ 583406 w 583406"/>
                <a:gd name="connsiteY12" fmla="*/ 827768 h 997764"/>
                <a:gd name="connsiteX13" fmla="*/ 581025 w 583406"/>
                <a:gd name="connsiteY13" fmla="*/ 911112 h 997764"/>
                <a:gd name="connsiteX14" fmla="*/ 571500 w 583406"/>
                <a:gd name="connsiteY14" fmla="*/ 930162 h 997764"/>
                <a:gd name="connsiteX15" fmla="*/ 564356 w 583406"/>
                <a:gd name="connsiteY15" fmla="*/ 944449 h 997764"/>
                <a:gd name="connsiteX16" fmla="*/ 557212 w 583406"/>
                <a:gd name="connsiteY16" fmla="*/ 961118 h 997764"/>
                <a:gd name="connsiteX17" fmla="*/ 540543 w 583406"/>
                <a:gd name="connsiteY17" fmla="*/ 982549 h 997764"/>
                <a:gd name="connsiteX18" fmla="*/ 533400 w 583406"/>
                <a:gd name="connsiteY18" fmla="*/ 989693 h 997764"/>
                <a:gd name="connsiteX19" fmla="*/ 519112 w 583406"/>
                <a:gd name="connsiteY19" fmla="*/ 992074 h 997764"/>
                <a:gd name="connsiteX20" fmla="*/ 404812 w 583406"/>
                <a:gd name="connsiteY20" fmla="*/ 996837 h 997764"/>
                <a:gd name="connsiteX21" fmla="*/ 35718 w 583406"/>
                <a:gd name="connsiteY21" fmla="*/ 992074 h 997764"/>
                <a:gd name="connsiteX22" fmla="*/ 14287 w 583406"/>
                <a:gd name="connsiteY22" fmla="*/ 989693 h 997764"/>
                <a:gd name="connsiteX23" fmla="*/ 2381 w 583406"/>
                <a:gd name="connsiteY23" fmla="*/ 951593 h 997764"/>
                <a:gd name="connsiteX24" fmla="*/ 0 w 583406"/>
                <a:gd name="connsiteY24" fmla="*/ 218168 h 997764"/>
                <a:gd name="connsiteX25" fmla="*/ 2381 w 583406"/>
                <a:gd name="connsiteY25" fmla="*/ 61005 h 997764"/>
                <a:gd name="connsiteX26" fmla="*/ 7143 w 583406"/>
                <a:gd name="connsiteY26" fmla="*/ 46718 h 997764"/>
                <a:gd name="connsiteX27" fmla="*/ 19050 w 583406"/>
                <a:gd name="connsiteY27" fmla="*/ 1474 h 997764"/>
                <a:gd name="connsiteX0" fmla="*/ 19050 w 583406"/>
                <a:gd name="connsiteY0" fmla="*/ 1474 h 997764"/>
                <a:gd name="connsiteX1" fmla="*/ 19050 w 583406"/>
                <a:gd name="connsiteY1" fmla="*/ 1474 h 997764"/>
                <a:gd name="connsiteX2" fmla="*/ 71437 w 583406"/>
                <a:gd name="connsiteY2" fmla="*/ 13380 h 997764"/>
                <a:gd name="connsiteX3" fmla="*/ 95250 w 583406"/>
                <a:gd name="connsiteY3" fmla="*/ 22905 h 997764"/>
                <a:gd name="connsiteX4" fmla="*/ 121443 w 583406"/>
                <a:gd name="connsiteY4" fmla="*/ 32430 h 997764"/>
                <a:gd name="connsiteX5" fmla="*/ 152400 w 583406"/>
                <a:gd name="connsiteY5" fmla="*/ 37193 h 997764"/>
                <a:gd name="connsiteX6" fmla="*/ 330993 w 583406"/>
                <a:gd name="connsiteY6" fmla="*/ 39574 h 997764"/>
                <a:gd name="connsiteX7" fmla="*/ 521493 w 583406"/>
                <a:gd name="connsiteY7" fmla="*/ 22905 h 997764"/>
                <a:gd name="connsiteX8" fmla="*/ 569118 w 583406"/>
                <a:gd name="connsiteY8" fmla="*/ 1474 h 997764"/>
                <a:gd name="connsiteX9" fmla="*/ 571500 w 583406"/>
                <a:gd name="connsiteY9" fmla="*/ 72912 h 997764"/>
                <a:gd name="connsiteX10" fmla="*/ 576262 w 583406"/>
                <a:gd name="connsiteY10" fmla="*/ 282462 h 997764"/>
                <a:gd name="connsiteX11" fmla="*/ 578643 w 583406"/>
                <a:gd name="connsiteY11" fmla="*/ 322943 h 997764"/>
                <a:gd name="connsiteX12" fmla="*/ 583406 w 583406"/>
                <a:gd name="connsiteY12" fmla="*/ 827768 h 997764"/>
                <a:gd name="connsiteX13" fmla="*/ 581025 w 583406"/>
                <a:gd name="connsiteY13" fmla="*/ 911112 h 997764"/>
                <a:gd name="connsiteX14" fmla="*/ 571500 w 583406"/>
                <a:gd name="connsiteY14" fmla="*/ 930162 h 997764"/>
                <a:gd name="connsiteX15" fmla="*/ 564356 w 583406"/>
                <a:gd name="connsiteY15" fmla="*/ 944449 h 997764"/>
                <a:gd name="connsiteX16" fmla="*/ 557212 w 583406"/>
                <a:gd name="connsiteY16" fmla="*/ 961118 h 997764"/>
                <a:gd name="connsiteX17" fmla="*/ 540543 w 583406"/>
                <a:gd name="connsiteY17" fmla="*/ 982549 h 997764"/>
                <a:gd name="connsiteX18" fmla="*/ 533400 w 583406"/>
                <a:gd name="connsiteY18" fmla="*/ 989693 h 997764"/>
                <a:gd name="connsiteX19" fmla="*/ 519112 w 583406"/>
                <a:gd name="connsiteY19" fmla="*/ 992074 h 997764"/>
                <a:gd name="connsiteX20" fmla="*/ 404812 w 583406"/>
                <a:gd name="connsiteY20" fmla="*/ 996837 h 997764"/>
                <a:gd name="connsiteX21" fmla="*/ 35718 w 583406"/>
                <a:gd name="connsiteY21" fmla="*/ 992074 h 997764"/>
                <a:gd name="connsiteX22" fmla="*/ 14287 w 583406"/>
                <a:gd name="connsiteY22" fmla="*/ 989693 h 997764"/>
                <a:gd name="connsiteX23" fmla="*/ 2381 w 583406"/>
                <a:gd name="connsiteY23" fmla="*/ 951593 h 997764"/>
                <a:gd name="connsiteX24" fmla="*/ 0 w 583406"/>
                <a:gd name="connsiteY24" fmla="*/ 218168 h 997764"/>
                <a:gd name="connsiteX25" fmla="*/ 2381 w 583406"/>
                <a:gd name="connsiteY25" fmla="*/ 61005 h 997764"/>
                <a:gd name="connsiteX26" fmla="*/ 7143 w 583406"/>
                <a:gd name="connsiteY26" fmla="*/ 46718 h 997764"/>
                <a:gd name="connsiteX27" fmla="*/ 19050 w 583406"/>
                <a:gd name="connsiteY27" fmla="*/ 1474 h 9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83406" h="997764">
                  <a:moveTo>
                    <a:pt x="19050" y="1474"/>
                  </a:moveTo>
                  <a:lnTo>
                    <a:pt x="19050" y="1474"/>
                  </a:lnTo>
                  <a:cubicBezTo>
                    <a:pt x="91277" y="25551"/>
                    <a:pt x="-23656" y="-11426"/>
                    <a:pt x="71437" y="13380"/>
                  </a:cubicBezTo>
                  <a:cubicBezTo>
                    <a:pt x="79709" y="15538"/>
                    <a:pt x="87030" y="20556"/>
                    <a:pt x="95250" y="22905"/>
                  </a:cubicBezTo>
                  <a:cubicBezTo>
                    <a:pt x="148811" y="38210"/>
                    <a:pt x="86183" y="19207"/>
                    <a:pt x="121443" y="32430"/>
                  </a:cubicBezTo>
                  <a:cubicBezTo>
                    <a:pt x="129279" y="35369"/>
                    <a:pt x="146740" y="37058"/>
                    <a:pt x="152400" y="37193"/>
                  </a:cubicBezTo>
                  <a:cubicBezTo>
                    <a:pt x="211919" y="38610"/>
                    <a:pt x="271462" y="38780"/>
                    <a:pt x="330993" y="39574"/>
                  </a:cubicBezTo>
                  <a:lnTo>
                    <a:pt x="521493" y="22905"/>
                  </a:lnTo>
                  <a:cubicBezTo>
                    <a:pt x="524765" y="22839"/>
                    <a:pt x="560784" y="-6860"/>
                    <a:pt x="569118" y="1474"/>
                  </a:cubicBezTo>
                  <a:cubicBezTo>
                    <a:pt x="577452" y="9808"/>
                    <a:pt x="569912" y="60212"/>
                    <a:pt x="571500" y="72912"/>
                  </a:cubicBezTo>
                  <a:cubicBezTo>
                    <a:pt x="573087" y="142762"/>
                    <a:pt x="574267" y="212622"/>
                    <a:pt x="576262" y="282462"/>
                  </a:cubicBezTo>
                  <a:cubicBezTo>
                    <a:pt x="576648" y="295973"/>
                    <a:pt x="578466" y="309427"/>
                    <a:pt x="578643" y="322943"/>
                  </a:cubicBezTo>
                  <a:cubicBezTo>
                    <a:pt x="580847" y="491211"/>
                    <a:pt x="581818" y="659493"/>
                    <a:pt x="583406" y="827768"/>
                  </a:cubicBezTo>
                  <a:cubicBezTo>
                    <a:pt x="582612" y="855549"/>
                    <a:pt x="582486" y="883358"/>
                    <a:pt x="581025" y="911112"/>
                  </a:cubicBezTo>
                  <a:cubicBezTo>
                    <a:pt x="580720" y="916916"/>
                    <a:pt x="573405" y="926670"/>
                    <a:pt x="571500" y="930162"/>
                  </a:cubicBezTo>
                  <a:cubicBezTo>
                    <a:pt x="568950" y="934836"/>
                    <a:pt x="566519" y="939583"/>
                    <a:pt x="564356" y="944449"/>
                  </a:cubicBezTo>
                  <a:cubicBezTo>
                    <a:pt x="557673" y="959486"/>
                    <a:pt x="567594" y="942949"/>
                    <a:pt x="557212" y="961118"/>
                  </a:cubicBezTo>
                  <a:cubicBezTo>
                    <a:pt x="553049" y="968403"/>
                    <a:pt x="545536" y="976932"/>
                    <a:pt x="540543" y="982549"/>
                  </a:cubicBezTo>
                  <a:cubicBezTo>
                    <a:pt x="538306" y="985066"/>
                    <a:pt x="536477" y="988325"/>
                    <a:pt x="533400" y="989693"/>
                  </a:cubicBezTo>
                  <a:cubicBezTo>
                    <a:pt x="528988" y="991654"/>
                    <a:pt x="523933" y="991806"/>
                    <a:pt x="519112" y="992074"/>
                  </a:cubicBezTo>
                  <a:cubicBezTo>
                    <a:pt x="481038" y="994189"/>
                    <a:pt x="521493" y="1000012"/>
                    <a:pt x="404812" y="996837"/>
                  </a:cubicBezTo>
                  <a:lnTo>
                    <a:pt x="35718" y="992074"/>
                  </a:lnTo>
                  <a:cubicBezTo>
                    <a:pt x="28532" y="991943"/>
                    <a:pt x="20267" y="993680"/>
                    <a:pt x="14287" y="989693"/>
                  </a:cubicBezTo>
                  <a:cubicBezTo>
                    <a:pt x="8619" y="985914"/>
                    <a:pt x="3178" y="955178"/>
                    <a:pt x="2381" y="951593"/>
                  </a:cubicBezTo>
                  <a:cubicBezTo>
                    <a:pt x="1587" y="707118"/>
                    <a:pt x="0" y="462644"/>
                    <a:pt x="0" y="218168"/>
                  </a:cubicBezTo>
                  <a:cubicBezTo>
                    <a:pt x="0" y="165774"/>
                    <a:pt x="200" y="113353"/>
                    <a:pt x="2381" y="61005"/>
                  </a:cubicBezTo>
                  <a:cubicBezTo>
                    <a:pt x="2590" y="55989"/>
                    <a:pt x="5822" y="51561"/>
                    <a:pt x="7143" y="46718"/>
                  </a:cubicBezTo>
                  <a:cubicBezTo>
                    <a:pt x="9836" y="36843"/>
                    <a:pt x="17066" y="9015"/>
                    <a:pt x="19050" y="1474"/>
                  </a:cubicBezTo>
                  <a:close/>
                </a:path>
              </a:pathLst>
            </a:custGeom>
            <a:solidFill>
              <a:schemeClr val="accent5">
                <a:lumMod val="60%"/>
                <a:lumOff val="4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17" name="Graphic 16" descr="Waterfall scene outline">
              <a:extLst>
                <a:ext uri="{FF2B5EF4-FFF2-40B4-BE49-F238E27FC236}">
                  <a16:creationId xmlns:a16="http://schemas.microsoft.com/office/drawing/2014/main" id="{45B0AA11-5F80-B982-A53D-FA01EFC02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58353" y="2030506"/>
              <a:ext cx="1855694" cy="1855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457291"/>
      </p:ext>
    </p:extLst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7D3D-9FC4-FF8B-19E3-D18837C4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Livrables</a:t>
            </a:r>
            <a:r>
              <a:rPr lang="en-CH" dirty="0"/>
              <a:t> par étape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8423A-2F5D-985D-1DD8-E234FED62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Design / Code / Tests / ...</a:t>
            </a:r>
          </a:p>
          <a:p>
            <a:endParaRPr lang="en-CH" dirty="0"/>
          </a:p>
          <a:p>
            <a:r>
              <a:rPr lang="en-CH" dirty="0"/>
              <a:t>Documentation</a:t>
            </a:r>
          </a:p>
          <a:p>
            <a:endParaRPr lang="en-CH" dirty="0"/>
          </a:p>
          <a:p>
            <a:r>
              <a:rPr lang="en-CH" dirty="0"/>
              <a:t>Acceptation du client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65CDE-86B9-E1B4-404B-399D436C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61790658"/>
      </p:ext>
    </p:extLst>
  </p:cSld>
  <p:clrMapOvr>
    <a:masterClrMapping/>
  </p:clrMapOvr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C0D52461-049C-0FA2-12C8-3F9D1C683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C6AF16-E84E-6C56-00A9-A32C5F48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Avantages</a:t>
            </a:r>
            <a:endParaRPr lang="en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24093-ECA4-E48D-1963-C32B446A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38</a:t>
            </a:fld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61B5B-515C-03B3-6633-E8EAA654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.153%"/>
          <a:stretch>
            <a:fillRect/>
          </a:stretch>
        </p:blipFill>
        <p:spPr>
          <a:xfrm>
            <a:off x="2169457" y="1738406"/>
            <a:ext cx="7616225" cy="4754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3CE910-113D-D6C2-A89F-EF79C19DDCC9}"/>
              </a:ext>
            </a:extLst>
          </p:cNvPr>
          <p:cNvSpPr txBox="1"/>
          <p:nvPr/>
        </p:nvSpPr>
        <p:spPr>
          <a:xfrm>
            <a:off x="329454" y="3516173"/>
            <a:ext cx="3527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4000" dirty="0"/>
              <a:t>Validation </a:t>
            </a:r>
            <a:r>
              <a:rPr lang="en-CH" sz="4000" dirty="0" err="1"/>
              <a:t>tôt</a:t>
            </a:r>
            <a:endParaRPr lang="en-CH" sz="4000" dirty="0"/>
          </a:p>
          <a:p>
            <a:pPr algn="l"/>
            <a:r>
              <a:rPr lang="en-CH" sz="4000" dirty="0"/>
              <a:t>des exigences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18B23A-049B-55C9-0708-03AC4A4678EB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93260" y="2435202"/>
            <a:ext cx="1105265" cy="1080971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96A142-EE4B-190F-AFF2-4FE01E56BE6A}"/>
              </a:ext>
            </a:extLst>
          </p:cNvPr>
          <p:cNvGrpSpPr/>
          <p:nvPr/>
        </p:nvGrpSpPr>
        <p:grpSpPr>
          <a:xfrm>
            <a:off x="3384177" y="2029117"/>
            <a:ext cx="6313023" cy="3838283"/>
            <a:chOff x="3384177" y="2029117"/>
            <a:chExt cx="6313023" cy="383828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CD1CF62-894D-73F8-F6F4-032F84E023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882" y="2389935"/>
              <a:ext cx="1278945" cy="765641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4EB3057-9D6D-C398-705A-18B1E7A4D7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1671" y="2387484"/>
              <a:ext cx="2368156" cy="11857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212A877-02E8-DD02-06DF-A59F58DB2C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84177" y="2029117"/>
              <a:ext cx="3385650" cy="35836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98A112B-09F9-53CD-EC57-AE0C90D752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8177" y="2369976"/>
              <a:ext cx="208799" cy="1462436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7A22250-3673-93D2-10E0-A533A745560D}"/>
                </a:ext>
              </a:extLst>
            </p:cNvPr>
            <p:cNvCxnSpPr>
              <a:cxnSpLocks/>
            </p:cNvCxnSpPr>
            <p:nvPr/>
          </p:nvCxnSpPr>
          <p:spPr>
            <a:xfrm>
              <a:off x="6731003" y="2369976"/>
              <a:ext cx="859492" cy="2100541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4723A1B-EB02-F784-9709-BB24390C16F5}"/>
                </a:ext>
              </a:extLst>
            </p:cNvPr>
            <p:cNvCxnSpPr>
              <a:cxnSpLocks/>
            </p:cNvCxnSpPr>
            <p:nvPr/>
          </p:nvCxnSpPr>
          <p:spPr>
            <a:xfrm>
              <a:off x="6731003" y="2387484"/>
              <a:ext cx="1933385" cy="278066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38AF993-C355-9255-35DC-857E2AA9FBD3}"/>
                </a:ext>
              </a:extLst>
            </p:cNvPr>
            <p:cNvCxnSpPr>
              <a:cxnSpLocks/>
            </p:cNvCxnSpPr>
            <p:nvPr/>
          </p:nvCxnSpPr>
          <p:spPr>
            <a:xfrm>
              <a:off x="6731003" y="2369976"/>
              <a:ext cx="2966197" cy="3497424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E011D96-73FE-EBBA-75F6-2464F75415A2}"/>
              </a:ext>
            </a:extLst>
          </p:cNvPr>
          <p:cNvSpPr txBox="1"/>
          <p:nvPr/>
        </p:nvSpPr>
        <p:spPr>
          <a:xfrm>
            <a:off x="6731002" y="1143269"/>
            <a:ext cx="4622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4000" dirty="0"/>
              <a:t>Tout </a:t>
            </a:r>
            <a:r>
              <a:rPr lang="en-CH" sz="4000" dirty="0" err="1"/>
              <a:t>documenté</a:t>
            </a:r>
            <a:endParaRPr lang="en-CH" sz="4000" dirty="0"/>
          </a:p>
          <a:p>
            <a:pPr algn="l"/>
            <a:r>
              <a:rPr lang="en-CH" sz="4000" dirty="0"/>
              <a:t>Pas de surprises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F8C5FF-2F63-24C6-E52F-7184A7A860EA}"/>
              </a:ext>
            </a:extLst>
          </p:cNvPr>
          <p:cNvSpPr txBox="1"/>
          <p:nvPr/>
        </p:nvSpPr>
        <p:spPr>
          <a:xfrm>
            <a:off x="2696502" y="5468387"/>
            <a:ext cx="3750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4000" dirty="0" err="1"/>
              <a:t>Objectifs</a:t>
            </a:r>
            <a:r>
              <a:rPr lang="en-CH" sz="4000" dirty="0"/>
              <a:t> </a:t>
            </a:r>
            <a:r>
              <a:rPr lang="en-CH" sz="4000" dirty="0" err="1"/>
              <a:t>clairs</a:t>
            </a:r>
            <a:r>
              <a:rPr lang="en-CH" sz="4000" dirty="0"/>
              <a:t>,</a:t>
            </a:r>
          </a:p>
          <a:p>
            <a:pPr algn="l"/>
            <a:r>
              <a:rPr lang="en-CH" sz="4000" dirty="0"/>
              <a:t>structure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DFD8D4A-B7A4-E18C-79AA-3AD731560F9A}"/>
              </a:ext>
            </a:extLst>
          </p:cNvPr>
          <p:cNvCxnSpPr>
            <a:cxnSpLocks/>
          </p:cNvCxnSpPr>
          <p:nvPr/>
        </p:nvCxnSpPr>
        <p:spPr>
          <a:xfrm flipV="1">
            <a:off x="6030822" y="5050492"/>
            <a:ext cx="497355" cy="574861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3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/>
      <p:bldP spid="34" grpId="0"/>
    </p:bldLst>
  </p:timing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5560-47DB-54C9-F4CF-61311175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Cas </a:t>
            </a:r>
            <a:r>
              <a:rPr lang="en-CH" dirty="0" err="1"/>
              <a:t>appropriés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29D8B-0F3E-A105-D6D1-22396002A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Tech stable</a:t>
            </a:r>
          </a:p>
          <a:p>
            <a:r>
              <a:rPr lang="en-CH" dirty="0"/>
              <a:t>Exigences stables</a:t>
            </a:r>
          </a:p>
          <a:p>
            <a:r>
              <a:rPr lang="en-CH" dirty="0"/>
              <a:t>Équipe sans </a:t>
            </a:r>
            <a:r>
              <a:rPr lang="en-CH" dirty="0" err="1"/>
              <a:t>expérience</a:t>
            </a:r>
            <a:endParaRPr lang="en-CH" dirty="0"/>
          </a:p>
          <a:p>
            <a:r>
              <a:rPr lang="en-CH" dirty="0" err="1"/>
              <a:t>Bureaucracie</a:t>
            </a:r>
            <a:r>
              <a:rPr lang="en-CH" dirty="0"/>
              <a:t> externe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E2306-F678-E171-B1D6-FD66051FB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07344589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ABB3A53F-1A51-A46C-82B4-78F78285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A759F4-BC86-0423-3CDF-18C0FE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</a:t>
            </a:fld>
            <a:endParaRPr lang="en-CH"/>
          </a:p>
        </p:txBody>
      </p:sp>
      <p:pic>
        <p:nvPicPr>
          <p:cNvPr id="5" name="Graphic 4" descr="Database with solid fill">
            <a:extLst>
              <a:ext uri="{FF2B5EF4-FFF2-40B4-BE49-F238E27FC236}">
                <a16:creationId xmlns:a16="http://schemas.microsoft.com/office/drawing/2014/main" id="{EE1C90D0-66BD-A8A2-483C-888D4259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92412" y="2334106"/>
            <a:ext cx="2189788" cy="2189788"/>
          </a:xfrm>
          <a:prstGeom prst="rect">
            <a:avLst/>
          </a:prstGeom>
        </p:spPr>
      </p:pic>
      <p:pic>
        <p:nvPicPr>
          <p:cNvPr id="9" name="Graphic 8" descr="Programmer male with solid fill">
            <a:extLst>
              <a:ext uri="{FF2B5EF4-FFF2-40B4-BE49-F238E27FC236}">
                <a16:creationId xmlns:a16="http://schemas.microsoft.com/office/drawing/2014/main" id="{402CEC04-66B8-1F26-8DE6-71C9C332F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49471" y="1954052"/>
            <a:ext cx="2189788" cy="2189788"/>
          </a:xfrm>
          <a:prstGeom prst="rect">
            <a:avLst/>
          </a:prstGeom>
        </p:spPr>
      </p:pic>
      <p:pic>
        <p:nvPicPr>
          <p:cNvPr id="10" name="Graphic 9" descr="Programmer female with solid fill">
            <a:extLst>
              <a:ext uri="{FF2B5EF4-FFF2-40B4-BE49-F238E27FC236}">
                <a16:creationId xmlns:a16="http://schemas.microsoft.com/office/drawing/2014/main" id="{D4FE50F3-CA0E-1410-4A1B-A486F9D80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859" y="2821279"/>
            <a:ext cx="2189788" cy="2189788"/>
          </a:xfrm>
          <a:prstGeom prst="rect">
            <a:avLst/>
          </a:prstGeom>
        </p:spPr>
      </p:pic>
      <p:pic>
        <p:nvPicPr>
          <p:cNvPr id="13" name="Graphic 12" descr="Office worker female with solid fill">
            <a:extLst>
              <a:ext uri="{FF2B5EF4-FFF2-40B4-BE49-F238E27FC236}">
                <a16:creationId xmlns:a16="http://schemas.microsoft.com/office/drawing/2014/main" id="{40389D91-D088-B776-A866-070BBDA86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4641" y="870519"/>
            <a:ext cx="2189788" cy="218978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2B2C78-FCB2-B193-FB6F-A573B8B96822}"/>
              </a:ext>
            </a:extLst>
          </p:cNvPr>
          <p:cNvCxnSpPr/>
          <p:nvPr/>
        </p:nvCxnSpPr>
        <p:spPr>
          <a:xfrm>
            <a:off x="2541319" y="1322119"/>
            <a:ext cx="5577445" cy="138545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F44275-2AD0-CD88-9E2A-2716EF4E8DAB}"/>
              </a:ext>
            </a:extLst>
          </p:cNvPr>
          <p:cNvCxnSpPr>
            <a:cxnSpLocks/>
          </p:cNvCxnSpPr>
          <p:nvPr/>
        </p:nvCxnSpPr>
        <p:spPr>
          <a:xfrm>
            <a:off x="4342410" y="3265714"/>
            <a:ext cx="3776354" cy="7379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17830B-6077-4EF9-1086-658F481F9915}"/>
              </a:ext>
            </a:extLst>
          </p:cNvPr>
          <p:cNvCxnSpPr>
            <a:cxnSpLocks/>
          </p:cNvCxnSpPr>
          <p:nvPr/>
        </p:nvCxnSpPr>
        <p:spPr>
          <a:xfrm flipV="1">
            <a:off x="2782784" y="4070047"/>
            <a:ext cx="5335980" cy="6674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F24D5-FDCE-770B-68F3-08A664836242}"/>
              </a:ext>
            </a:extLst>
          </p:cNvPr>
          <p:cNvGrpSpPr/>
          <p:nvPr/>
        </p:nvGrpSpPr>
        <p:grpSpPr>
          <a:xfrm>
            <a:off x="6576565" y="4421267"/>
            <a:ext cx="2456599" cy="2420906"/>
            <a:chOff x="6576565" y="4421267"/>
            <a:chExt cx="2456599" cy="2420906"/>
          </a:xfrm>
        </p:grpSpPr>
        <p:pic>
          <p:nvPicPr>
            <p:cNvPr id="3" name="Graphic 2" descr="Detective female with solid fill">
              <a:extLst>
                <a:ext uri="{FF2B5EF4-FFF2-40B4-BE49-F238E27FC236}">
                  <a16:creationId xmlns:a16="http://schemas.microsoft.com/office/drawing/2014/main" id="{A6E1C1C4-9017-B4F1-FDC6-CF628B007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576565" y="4652385"/>
              <a:ext cx="2189788" cy="2189788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FD98DB5-83BD-C08F-1B6B-373CD16567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0644" y="4421267"/>
              <a:ext cx="712520" cy="73231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35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D9C3F487-BAEA-FA59-B9D3-933083AB1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9672-A4FD-E8E8-6E63-74DEEF3B2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Cas </a:t>
            </a:r>
            <a:r>
              <a:rPr lang="en-CH" dirty="0" err="1"/>
              <a:t>approprié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2624B-29A1-50C6-8429-8A7C4C70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40</a:t>
            </a:fld>
            <a:endParaRPr lang="en-CH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BF3836-5E0E-BAF7-ABA8-D106C97CB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1851" y="1912812"/>
            <a:ext cx="3948298" cy="327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17620"/>
      </p:ext>
    </p:extLst>
  </p:cSld>
  <p:clrMapOvr>
    <a:masterClrMapping/>
  </p:clrMapOvr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5015612C-F4AB-9276-C08A-A44671000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C26185-DABD-E076-6EE5-326AFA2C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Désavantages</a:t>
            </a:r>
            <a:endParaRPr lang="en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A21353-77AE-0968-4492-4CF6A184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41</a:t>
            </a:fld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C8938-867E-5DA6-4F1A-EFF98BB439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.153%"/>
          <a:stretch>
            <a:fillRect/>
          </a:stretch>
        </p:blipFill>
        <p:spPr>
          <a:xfrm>
            <a:off x="2169457" y="1738406"/>
            <a:ext cx="7616225" cy="4754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D884BB-4B41-5CC1-4500-4F6B254ACB23}"/>
              </a:ext>
            </a:extLst>
          </p:cNvPr>
          <p:cNvSpPr txBox="1"/>
          <p:nvPr/>
        </p:nvSpPr>
        <p:spPr>
          <a:xfrm>
            <a:off x="329454" y="3516173"/>
            <a:ext cx="2887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4000" dirty="0" err="1"/>
              <a:t>Besoin</a:t>
            </a:r>
            <a:r>
              <a:rPr lang="en-CH" sz="4000" dirty="0"/>
              <a:t> de </a:t>
            </a:r>
            <a:r>
              <a:rPr lang="en-CH" sz="4000" dirty="0" err="1"/>
              <a:t>toutes</a:t>
            </a:r>
            <a:r>
              <a:rPr lang="en-CH" sz="4000" dirty="0"/>
              <a:t> les exigences </a:t>
            </a:r>
            <a:r>
              <a:rPr lang="en-CH" sz="4000" dirty="0" err="1"/>
              <a:t>tôt</a:t>
            </a:r>
            <a:endParaRPr lang="en-CH" sz="4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96C312-C5A9-D166-D0CA-48CA95E2797F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773019" y="2435202"/>
            <a:ext cx="1425506" cy="1080971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14FA6B0-E8B7-D8DF-07C1-D2D1B244FEDE}"/>
              </a:ext>
            </a:extLst>
          </p:cNvPr>
          <p:cNvSpPr txBox="1"/>
          <p:nvPr/>
        </p:nvSpPr>
        <p:spPr>
          <a:xfrm>
            <a:off x="8128450" y="3191351"/>
            <a:ext cx="4136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4000" dirty="0"/>
              <a:t>Validation </a:t>
            </a:r>
            <a:r>
              <a:rPr lang="en-CH" sz="4000" u="sng" dirty="0" err="1"/>
              <a:t>produit</a:t>
            </a:r>
            <a:endParaRPr lang="en-CH" sz="4000" u="sng" dirty="0"/>
          </a:p>
          <a:p>
            <a:pPr algn="l"/>
            <a:r>
              <a:rPr lang="en-CH" sz="4000" dirty="0"/>
              <a:t>tard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B1A3A32-EDAA-9260-1F82-F2C00A2738E7}"/>
              </a:ext>
            </a:extLst>
          </p:cNvPr>
          <p:cNvCxnSpPr>
            <a:cxnSpLocks/>
          </p:cNvCxnSpPr>
          <p:nvPr/>
        </p:nvCxnSpPr>
        <p:spPr>
          <a:xfrm flipH="1">
            <a:off x="9785682" y="4514790"/>
            <a:ext cx="129283" cy="137502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3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</p:bldLst>
  </p:timing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A8951ABB-7B57-7BD8-9E40-0228E6085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E888-89DD-9567-E0A2-B8FF2C646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Cas </a:t>
            </a:r>
            <a:r>
              <a:rPr lang="en-CH" dirty="0" err="1"/>
              <a:t>inappropriés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FA42-768F-EB35-244F-B876E95DD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Tech instable</a:t>
            </a:r>
          </a:p>
          <a:p>
            <a:r>
              <a:rPr lang="en-CH" dirty="0"/>
              <a:t>Exigences </a:t>
            </a:r>
            <a:r>
              <a:rPr lang="en-CH" dirty="0" err="1"/>
              <a:t>instables</a:t>
            </a:r>
            <a:endParaRPr lang="en-CH" dirty="0"/>
          </a:p>
          <a:p>
            <a:r>
              <a:rPr lang="en-CH" dirty="0"/>
              <a:t>Équipe </a:t>
            </a:r>
            <a:r>
              <a:rPr lang="en-CH" dirty="0" err="1"/>
              <a:t>experimentée</a:t>
            </a:r>
            <a:endParaRPr lang="en-CH" dirty="0"/>
          </a:p>
          <a:p>
            <a:r>
              <a:rPr lang="en-CH" dirty="0"/>
              <a:t>Peu de </a:t>
            </a:r>
            <a:r>
              <a:rPr lang="en-CH" dirty="0" err="1"/>
              <a:t>bureaucracie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D690A-30B1-BA1A-104E-AB437C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42</a:t>
            </a:fld>
            <a:endParaRPr lang="en-C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B8D92-AEDD-5E63-00DC-6726EB11EC3F}"/>
              </a:ext>
            </a:extLst>
          </p:cNvPr>
          <p:cNvSpPr/>
          <p:nvPr/>
        </p:nvSpPr>
        <p:spPr>
          <a:xfrm>
            <a:off x="5854534" y="2184070"/>
            <a:ext cx="4714504" cy="2489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/>
              <a:t>Plupart</a:t>
            </a:r>
            <a:r>
              <a:rPr lang="en-CH" sz="4000" dirty="0"/>
              <a:t> des projects!</a:t>
            </a:r>
          </a:p>
        </p:txBody>
      </p:sp>
    </p:spTree>
    <p:extLst>
      <p:ext uri="{BB962C8B-B14F-4D97-AF65-F5344CB8AC3E}">
        <p14:creationId xmlns:p14="http://schemas.microsoft.com/office/powerpoint/2010/main" val="18012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90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B9F89BAD-CBCC-5BCB-C7C9-221DBE923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05423-E533-ED58-767D-6273B375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H" dirty="0" err="1"/>
              <a:t>Aéroport</a:t>
            </a:r>
            <a:r>
              <a:rPr lang="en-CH" dirty="0"/>
              <a:t> de Denver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49F726-7F85-BFB3-925B-5AA4906DC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Juin 1991		Début du travail : sys. </a:t>
            </a:r>
            <a:r>
              <a:rPr lang="en-CH" dirty="0" err="1"/>
              <a:t>bagages</a:t>
            </a:r>
            <a:endParaRPr lang="en-CH" dirty="0"/>
          </a:p>
          <a:p>
            <a:r>
              <a:rPr lang="en-CH" dirty="0"/>
              <a:t>Octobre 1993	</a:t>
            </a:r>
            <a:r>
              <a:rPr lang="en-CH" dirty="0" err="1"/>
              <a:t>Ouverture</a:t>
            </a:r>
            <a:r>
              <a:rPr lang="en-CH" dirty="0"/>
              <a:t> </a:t>
            </a:r>
            <a:r>
              <a:rPr lang="en-CH" dirty="0" err="1"/>
              <a:t>planifiée</a:t>
            </a:r>
            <a:endParaRPr lang="en-CH" dirty="0"/>
          </a:p>
          <a:p>
            <a:r>
              <a:rPr lang="en-CH" dirty="0"/>
              <a:t>...</a:t>
            </a:r>
          </a:p>
          <a:p>
            <a:r>
              <a:rPr lang="en-CH" dirty="0"/>
              <a:t>Février 1995		</a:t>
            </a:r>
            <a:r>
              <a:rPr lang="en-CH" dirty="0" err="1"/>
              <a:t>Ouverture</a:t>
            </a:r>
            <a:r>
              <a:rPr lang="en-CH" dirty="0"/>
              <a:t> </a:t>
            </a:r>
            <a:r>
              <a:rPr lang="en-CH" dirty="0" err="1"/>
              <a:t>réelle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92159-3DD0-80A2-3EA7-0D0A91D6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F6D8F28-8C37-415B-97E1-105FA70BC57F}" type="slidenum">
              <a:rPr lang="en-CH" smtClean="0"/>
              <a:pPr/>
              <a:t>43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97213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00A1-F34E-394B-D849-16E02B8D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Aéroport</a:t>
            </a:r>
            <a:r>
              <a:rPr lang="en-CH" dirty="0"/>
              <a:t> de Denver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9CC60-DE02-7A4D-675A-DABDA09A5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CH" dirty="0"/>
              <a:t>“The</a:t>
            </a:r>
            <a:r>
              <a:rPr lang="en-GB" dirty="0"/>
              <a:t> system was just a shadow of the original plan.</a:t>
            </a:r>
            <a:br>
              <a:rPr lang="en-CH" dirty="0"/>
            </a:br>
            <a:r>
              <a:rPr lang="en-CH" dirty="0"/>
              <a:t> </a:t>
            </a:r>
            <a:r>
              <a:rPr lang="en-GB" dirty="0"/>
              <a:t> Rather than automating all 3 concourses</a:t>
            </a:r>
            <a:r>
              <a:rPr lang="en-CH" dirty="0"/>
              <a:t> [...]</a:t>
            </a:r>
            <a:r>
              <a:rPr lang="en-GB" dirty="0"/>
              <a:t>,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the system was used in a single concourse,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by a single airline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and only for outbound flights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D73C9-8CAD-3AF2-91BE-07A791DA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44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ADC5A-83A1-A394-BD6A-C9623F04C9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Case Study – Denver International Airport Baggage Handling System – An illustration of ineffectual decision making</a:t>
            </a:r>
            <a:r>
              <a:rPr lang="en-CH" dirty="0"/>
              <a:t>, </a:t>
            </a:r>
            <a:r>
              <a:rPr lang="en-GB" dirty="0" err="1"/>
              <a:t>Calleam</a:t>
            </a:r>
            <a:r>
              <a:rPr lang="en-GB" dirty="0"/>
              <a:t> Consulting Ltd</a:t>
            </a:r>
            <a:r>
              <a:rPr lang="en-CH" dirty="0"/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1401894491"/>
      </p:ext>
    </p:extLst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2D154B80-DA5F-493A-9961-C8CAE624C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0B2CE-DFFA-F5C0-1166-5CED1E78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Aéroport</a:t>
            </a:r>
            <a:r>
              <a:rPr lang="en-CH" dirty="0"/>
              <a:t> de Denver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E8C50-F475-A37A-9A37-6220C1A2E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CH" dirty="0"/>
              <a:t>10× plus </a:t>
            </a:r>
            <a:r>
              <a:rPr lang="en-CH" dirty="0" err="1"/>
              <a:t>complexe</a:t>
            </a:r>
            <a:r>
              <a:rPr lang="en-CH" dirty="0"/>
              <a:t> </a:t>
            </a:r>
            <a:r>
              <a:rPr lang="en-CH" dirty="0" err="1"/>
              <a:t>que</a:t>
            </a:r>
            <a:r>
              <a:rPr lang="en-CH" dirty="0"/>
              <a:t> les </a:t>
            </a:r>
            <a:r>
              <a:rPr lang="en-CH" dirty="0" err="1"/>
              <a:t>systè</a:t>
            </a:r>
            <a:r>
              <a:rPr lang="en-US" dirty="0"/>
              <a:t>m</a:t>
            </a:r>
            <a:r>
              <a:rPr lang="en-CH" dirty="0"/>
              <a:t>es </a:t>
            </a:r>
            <a:r>
              <a:rPr lang="en-CH" dirty="0" err="1"/>
              <a:t>précédents</a:t>
            </a:r>
            <a:endParaRPr lang="en-CH" dirty="0"/>
          </a:p>
          <a:p>
            <a:r>
              <a:rPr lang="en-CH" dirty="0" err="1"/>
              <a:t>Même</a:t>
            </a:r>
            <a:r>
              <a:rPr lang="en-CH" dirty="0"/>
              <a:t> timeline </a:t>
            </a:r>
            <a:r>
              <a:rPr lang="en-CH" dirty="0" err="1"/>
              <a:t>que</a:t>
            </a:r>
            <a:r>
              <a:rPr lang="en-CH" dirty="0"/>
              <a:t> les </a:t>
            </a:r>
            <a:r>
              <a:rPr lang="en-CH" dirty="0" err="1"/>
              <a:t>systè</a:t>
            </a:r>
            <a:r>
              <a:rPr lang="en-US" dirty="0"/>
              <a:t>m</a:t>
            </a:r>
            <a:r>
              <a:rPr lang="en-CH" dirty="0"/>
              <a:t>es </a:t>
            </a:r>
            <a:r>
              <a:rPr lang="en-CH" dirty="0" err="1"/>
              <a:t>précédents</a:t>
            </a:r>
            <a:endParaRPr lang="en-CH" dirty="0"/>
          </a:p>
          <a:p>
            <a:r>
              <a:rPr lang="en-CH" dirty="0"/>
              <a:t>Opinions </a:t>
            </a:r>
            <a:r>
              <a:rPr lang="en-CH" dirty="0" err="1"/>
              <a:t>d’experts</a:t>
            </a:r>
            <a:r>
              <a:rPr lang="en-CH" dirty="0"/>
              <a:t> : impossible</a:t>
            </a:r>
          </a:p>
          <a:p>
            <a:r>
              <a:rPr lang="en-CH" dirty="0"/>
              <a:t>Retours </a:t>
            </a:r>
            <a:r>
              <a:rPr lang="en-CH" dirty="0" err="1"/>
              <a:t>utilisateurs</a:t>
            </a:r>
            <a:r>
              <a:rPr lang="en-CH" dirty="0"/>
              <a:t> </a:t>
            </a:r>
            <a:r>
              <a:rPr lang="en-CH" dirty="0" err="1"/>
              <a:t>tardifs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9884C-3983-31E7-C3F4-1DC12EA6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45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A54E5-251F-EC26-1DB3-5BF9DD9279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Case Study – Denver International Airport Baggage Handling System – An illustration of ineffectual decision making</a:t>
            </a:r>
            <a:r>
              <a:rPr lang="en-CH" dirty="0"/>
              <a:t>, </a:t>
            </a:r>
            <a:r>
              <a:rPr lang="en-GB" dirty="0" err="1"/>
              <a:t>Calleam</a:t>
            </a:r>
            <a:r>
              <a:rPr lang="en-GB" dirty="0"/>
              <a:t> Consulting Ltd</a:t>
            </a:r>
            <a:r>
              <a:rPr lang="en-CH" dirty="0"/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602266455"/>
      </p:ext>
    </p:extLst>
  </p:cSld>
  <p:clrMapOvr>
    <a:masterClrMapping/>
  </p:clrMapOvr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99E71-4ED3-16B4-DFCB-AB050AE3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46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37B53-D07B-EB12-AA39-C5DAC6764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Managing the Development of Large Software Systems, Winston W. Royce, 1970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56273-4A6D-4947-6770-31585BE09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4636" y="-1258171"/>
            <a:ext cx="5562728" cy="93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56343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6B3D73-E9F8-EF55-D821-70F45835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“V-Model</a:t>
            </a:r>
            <a:r>
              <a:rPr lang="en-CH" dirty="0"/>
              <a:t>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B3F2C-5CC7-30EC-DAF5-24C93C74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47</a:t>
            </a:fld>
            <a:endParaRPr lang="en-C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C72D2C-FBF4-647B-ABCA-B397B45A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8106" y="1926988"/>
            <a:ext cx="7895788" cy="43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02363"/>
      </p:ext>
    </p:extLst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D439C069-3CDA-CB34-B336-E5985CFA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A38EE5-131F-D8DB-A82C-1E8E8B05D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“Spiral”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9825BA-EBB7-2BEB-A80D-99FD248BE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48</a:t>
            </a:fld>
            <a:endParaRPr lang="en-C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45AAE2-98E1-2A96-94E6-C78EFC8F7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8500" y="1642269"/>
            <a:ext cx="5715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86817"/>
      </p:ext>
    </p:extLst>
  </p:cSld>
  <p:clrMapOvr>
    <a:masterClrMapping/>
  </p:clrMapOvr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2E57-448C-445E-226C-35A498B0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Exercice</a:t>
            </a:r>
            <a:r>
              <a:rPr lang="en-CH" dirty="0"/>
              <a:t>: Waterfall </a:t>
            </a:r>
            <a:r>
              <a:rPr lang="en-CH" dirty="0" err="1"/>
              <a:t>ou</a:t>
            </a:r>
            <a:r>
              <a:rPr lang="en-CH" dirty="0"/>
              <a:t> pas?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1255B-E19B-6164-3DEE-78FE7F9D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App “</a:t>
            </a:r>
            <a:r>
              <a:rPr lang="en-CH" dirty="0" err="1"/>
              <a:t>compagnion</a:t>
            </a:r>
            <a:r>
              <a:rPr lang="en-CH" dirty="0"/>
              <a:t> de campus”</a:t>
            </a:r>
          </a:p>
          <a:p>
            <a:r>
              <a:rPr lang="en-CH" dirty="0" err="1"/>
              <a:t>Compétition</a:t>
            </a:r>
            <a:r>
              <a:rPr lang="en-CH" dirty="0"/>
              <a:t> “</a:t>
            </a:r>
            <a:r>
              <a:rPr lang="en-CH" dirty="0" err="1"/>
              <a:t>fusée</a:t>
            </a:r>
            <a:r>
              <a:rPr lang="en-CH" dirty="0"/>
              <a:t> </a:t>
            </a:r>
            <a:r>
              <a:rPr lang="en-CH" dirty="0" err="1"/>
              <a:t>étudiante</a:t>
            </a:r>
            <a:r>
              <a:rPr lang="en-CH" dirty="0"/>
              <a:t>”</a:t>
            </a:r>
          </a:p>
          <a:p>
            <a:r>
              <a:rPr lang="en-CH" dirty="0"/>
              <a:t>Noyau Linux</a:t>
            </a:r>
          </a:p>
          <a:p>
            <a:r>
              <a:rPr lang="en-CH" dirty="0" err="1"/>
              <a:t>Réécriture</a:t>
            </a:r>
            <a:r>
              <a:rPr lang="en-CH" dirty="0"/>
              <a:t> de Microsoft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3DE01-0497-1A93-9787-65EFFC2E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53780150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B0F98-6266-E703-394B-E75F2D88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</a:t>
            </a:fld>
            <a:endParaRPr lang="en-CH"/>
          </a:p>
        </p:txBody>
      </p:sp>
      <p:pic>
        <p:nvPicPr>
          <p:cNvPr id="1026" name="Picture 2" descr="tree-swing-s-hogh">
            <a:extLst>
              <a:ext uri="{FF2B5EF4-FFF2-40B4-BE49-F238E27FC236}">
                <a16:creationId xmlns:a16="http://schemas.microsoft.com/office/drawing/2014/main" id="{A9D8A8FB-924E-594C-28F2-8A9C518CE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0"/>
            <a:ext cx="970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25987"/>
      </p:ext>
    </p:extLst>
  </p:cSld>
  <p:clrMapOvr>
    <a:masterClrMapping/>
  </p:clrMapOvr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C4608-26BF-973C-3504-95C87155D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CH" dirty="0" err="1"/>
              <a:t>omment</a:t>
            </a:r>
            <a:r>
              <a:rPr lang="en-CH" dirty="0"/>
              <a:t> les équipes </a:t>
            </a:r>
            <a:r>
              <a:rPr lang="en-CH" dirty="0" err="1"/>
              <a:t>modernes</a:t>
            </a:r>
            <a:br>
              <a:rPr lang="en-CH" dirty="0"/>
            </a:br>
            <a:r>
              <a:rPr lang="en-CH" dirty="0" err="1"/>
              <a:t>s’organisent-elles</a:t>
            </a:r>
            <a:r>
              <a:rPr lang="en-CH" dirty="0"/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A5BF2-DB03-1E89-37C8-8529727F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9581596"/>
      </p:ext>
    </p:extLst>
  </p:cSld>
  <p:clrMapOvr>
    <a:masterClrMapping/>
  </p:clrMapOvr>
</p:sld>
</file>

<file path=ppt/slides/slide5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E8386-C199-096A-23A3-516A8766F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7992" cy="4351338"/>
          </a:xfrm>
        </p:spPr>
        <p:txBody>
          <a:bodyPr/>
          <a:lstStyle/>
          <a:p>
            <a:r>
              <a:rPr lang="en-CH" dirty="0"/>
              <a:t>Retours </a:t>
            </a:r>
            <a:r>
              <a:rPr lang="en-CH" dirty="0" err="1"/>
              <a:t>tardifs</a:t>
            </a:r>
            <a:endParaRPr lang="en-CH" dirty="0"/>
          </a:p>
          <a:p>
            <a:r>
              <a:rPr lang="en-CH" dirty="0"/>
              <a:t>Cycle de </a:t>
            </a:r>
            <a:r>
              <a:rPr lang="en-CH" dirty="0" err="1"/>
              <a:t>dév</a:t>
            </a:r>
            <a:r>
              <a:rPr lang="en-CH" dirty="0"/>
              <a:t>. long</a:t>
            </a:r>
          </a:p>
          <a:p>
            <a:r>
              <a:rPr lang="en-CH" dirty="0" err="1"/>
              <a:t>Bureaucracie</a:t>
            </a:r>
            <a:r>
              <a:rPr lang="en-CH" dirty="0"/>
              <a:t> </a:t>
            </a:r>
            <a:r>
              <a:rPr lang="en-CH" dirty="0" err="1"/>
              <a:t>lourde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013E0-28D1-A392-6306-58DD6EBBB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51</a:t>
            </a:fld>
            <a:endParaRPr lang="en-CH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4BB434-7C28-CBFB-AD31-66A3C9B29A45}"/>
              </a:ext>
            </a:extLst>
          </p:cNvPr>
          <p:cNvSpPr txBox="1">
            <a:spLocks/>
          </p:cNvSpPr>
          <p:nvPr/>
        </p:nvSpPr>
        <p:spPr>
          <a:xfrm>
            <a:off x="6685808" y="1825625"/>
            <a:ext cx="46679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H" dirty="0"/>
              <a:t>Retours </a:t>
            </a:r>
            <a:r>
              <a:rPr lang="en-CH" dirty="0" err="1"/>
              <a:t>fréquents</a:t>
            </a:r>
            <a:endParaRPr lang="en-CH" dirty="0"/>
          </a:p>
          <a:p>
            <a:pPr algn="r"/>
            <a:r>
              <a:rPr lang="en-CH" dirty="0"/>
              <a:t>Cycles de </a:t>
            </a:r>
            <a:r>
              <a:rPr lang="en-CH" dirty="0" err="1"/>
              <a:t>dév</a:t>
            </a:r>
            <a:r>
              <a:rPr lang="en-CH" dirty="0"/>
              <a:t>. courts</a:t>
            </a:r>
          </a:p>
          <a:p>
            <a:pPr algn="r"/>
            <a:r>
              <a:rPr lang="en-CH" dirty="0"/>
              <a:t>Peu de </a:t>
            </a:r>
            <a:r>
              <a:rPr lang="en-CH" dirty="0" err="1"/>
              <a:t>bureaucracie</a:t>
            </a:r>
            <a:endParaRPr lang="en-CH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925FDB1-D427-E06A-7C7B-71303B61F6A4}"/>
              </a:ext>
            </a:extLst>
          </p:cNvPr>
          <p:cNvSpPr/>
          <p:nvPr/>
        </p:nvSpPr>
        <p:spPr>
          <a:xfrm>
            <a:off x="5225143" y="1947553"/>
            <a:ext cx="1741714" cy="44334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1956DFC-B14F-009D-B071-CF454F9DF4F4}"/>
              </a:ext>
            </a:extLst>
          </p:cNvPr>
          <p:cNvSpPr/>
          <p:nvPr/>
        </p:nvSpPr>
        <p:spPr>
          <a:xfrm>
            <a:off x="5225143" y="2775857"/>
            <a:ext cx="1741714" cy="44334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1035B21-760B-003A-B357-A4C4ED3365A2}"/>
              </a:ext>
            </a:extLst>
          </p:cNvPr>
          <p:cNvSpPr/>
          <p:nvPr/>
        </p:nvSpPr>
        <p:spPr>
          <a:xfrm>
            <a:off x="5225143" y="3604162"/>
            <a:ext cx="1741714" cy="44334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72300214"/>
      </p:ext>
    </p:extLst>
  </p:cSld>
  <p:clrMapOvr>
    <a:masterClrMapping/>
  </p:clrMapOvr>
</p:sld>
</file>

<file path=ppt/slides/slide5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C12A3-9095-2813-4CD9-E5C947A0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“Agile Manifesto”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E50C5-65C0-9D3B-E0E2-C9FA59BA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52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80065-C03E-91B8-61E6-AF3AC8E27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https://agilemanifesto.org/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A44C4-BC73-E354-8910-42AD06DC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675" y="1532989"/>
            <a:ext cx="6007527" cy="4625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54D892-CFBD-F3E4-A9EA-DDE012E1F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382" y="645225"/>
            <a:ext cx="2773807" cy="57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35903"/>
      </p:ext>
    </p:extLst>
  </p:cSld>
  <p:clrMapOvr>
    <a:masterClrMapping/>
  </p:clrMapOvr>
</p:sld>
</file>

<file path=ppt/slides/slide5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4414-F2B6-8AA1-33A3-B9853429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i="1" dirty="0"/>
              <a:t>“</a:t>
            </a:r>
            <a:r>
              <a:rPr lang="en-GB" i="1" dirty="0"/>
              <a:t>Individuals and interactions</a:t>
            </a:r>
            <a:r>
              <a:rPr lang="en-CH" i="1" dirty="0"/>
              <a:t>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6EBC1-E276-B9CE-4275-579EE8901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i="1" dirty="0"/>
              <a:t>...</a:t>
            </a:r>
            <a:r>
              <a:rPr lang="en-US" i="1" dirty="0"/>
              <a:t>over processes and tools</a:t>
            </a:r>
            <a:r>
              <a:rPr lang="en-CH" i="1" dirty="0"/>
              <a:t>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GB" dirty="0"/>
              <a:t>At regular intervals,</a:t>
            </a:r>
            <a:br>
              <a:rPr lang="en-CH" dirty="0"/>
            </a:br>
            <a:r>
              <a:rPr lang="en-CH" dirty="0"/>
              <a:t> </a:t>
            </a:r>
            <a:r>
              <a:rPr lang="en-GB" dirty="0"/>
              <a:t>the team reflects on how</a:t>
            </a:r>
            <a:r>
              <a:rPr lang="en-CH" dirty="0"/>
              <a:t> </a:t>
            </a:r>
            <a:r>
              <a:rPr lang="en-GB" dirty="0"/>
              <a:t>to become</a:t>
            </a:r>
            <a:br>
              <a:rPr lang="en-CH" dirty="0"/>
            </a:br>
            <a:r>
              <a:rPr lang="en-CH" dirty="0"/>
              <a:t> </a:t>
            </a:r>
            <a:r>
              <a:rPr lang="en-GB" dirty="0"/>
              <a:t>more effective, then</a:t>
            </a:r>
            <a:br>
              <a:rPr lang="en-CH" dirty="0"/>
            </a:br>
            <a:r>
              <a:rPr lang="en-CH" dirty="0"/>
              <a:t> </a:t>
            </a:r>
            <a:r>
              <a:rPr lang="en-GB" dirty="0"/>
              <a:t>tunes and adjusts</a:t>
            </a:r>
            <a:r>
              <a:rPr lang="en-CH" dirty="0"/>
              <a:t> </a:t>
            </a:r>
            <a:r>
              <a:rPr lang="en-GB" dirty="0"/>
              <a:t>its</a:t>
            </a:r>
            <a:r>
              <a:rPr lang="en-CH" dirty="0"/>
              <a:t> </a:t>
            </a:r>
            <a:r>
              <a:rPr lang="en-GB" dirty="0" err="1"/>
              <a:t>behavior</a:t>
            </a:r>
            <a:r>
              <a:rPr lang="en-GB" dirty="0"/>
              <a:t> accordingly.</a:t>
            </a:r>
            <a:r>
              <a:rPr lang="en-CH" dirty="0"/>
              <a:t>”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C153C-02B2-25FB-A8B9-95EE7480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60673219"/>
      </p:ext>
    </p:extLst>
  </p:cSld>
  <p:clrMapOvr>
    <a:masterClrMapping/>
  </p:clrMapOvr>
</p:sld>
</file>

<file path=ppt/slides/slide5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FD2D-15FB-74DE-566D-A53D2765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 dirty="0"/>
              <a:t>“Working software...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62980-8398-01C0-8F14-CFE97E963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i="1" dirty="0"/>
              <a:t>...over comprehensive documentation”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GB" dirty="0"/>
              <a:t>Working software is the primary measure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of progress.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BD875-B2DE-C7A0-3274-615D2277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78047967"/>
      </p:ext>
    </p:extLst>
  </p:cSld>
  <p:clrMapOvr>
    <a:masterClrMapping/>
  </p:clrMapOvr>
</p:sld>
</file>

<file path=ppt/slides/slide5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0574F529-1BAD-D2EF-03E3-45ED245AC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6686-C7D3-61D7-0A84-D632333CE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 dirty="0"/>
              <a:t>“Customer collaboration...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2697-4796-52A6-86C8-E44DD4CB3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i="1" dirty="0"/>
              <a:t>...over contract negotiation”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GB" dirty="0"/>
              <a:t>Our highest priority is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to satisfy the customer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through early and continuous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delivery</a:t>
            </a:r>
            <a:r>
              <a:rPr lang="en-CH" dirty="0"/>
              <a:t> </a:t>
            </a:r>
            <a:r>
              <a:rPr lang="en-GB" dirty="0"/>
              <a:t>of valuable software.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AE605-5A5F-070D-F6A1-E38308CAF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11455187"/>
      </p:ext>
    </p:extLst>
  </p:cSld>
  <p:clrMapOvr>
    <a:masterClrMapping/>
  </p:clrMapOvr>
</p:sld>
</file>

<file path=ppt/slides/slide5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7967B-45D3-0470-15C3-4A76A0CD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 dirty="0"/>
              <a:t>“Responding to change...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03216-42A8-7A88-2967-567647A78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i="1" dirty="0"/>
              <a:t>...over following a plan”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GB" dirty="0"/>
              <a:t>Welcome changing requirements,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even late in</a:t>
            </a:r>
            <a:r>
              <a:rPr lang="en-CH" dirty="0"/>
              <a:t> </a:t>
            </a:r>
            <a:r>
              <a:rPr lang="en-GB" dirty="0"/>
              <a:t>development.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Agile processes harness change</a:t>
            </a:r>
            <a:br>
              <a:rPr lang="en-CH" dirty="0"/>
            </a:br>
            <a:r>
              <a:rPr lang="en-CH" dirty="0"/>
              <a:t>  </a:t>
            </a:r>
            <a:r>
              <a:rPr lang="en-GB" dirty="0"/>
              <a:t>for</a:t>
            </a:r>
            <a:r>
              <a:rPr lang="en-CH" dirty="0"/>
              <a:t> </a:t>
            </a:r>
            <a:r>
              <a:rPr lang="en-GB" dirty="0"/>
              <a:t>the customer's competitive advantage.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55C86-CC45-662B-3259-647AD563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22904468"/>
      </p:ext>
    </p:extLst>
  </p:cSld>
  <p:clrMapOvr>
    <a:masterClrMapping/>
  </p:clrMapOvr>
</p:sld>
</file>

<file path=ppt/slides/slide5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75C7-8194-AED8-91CB-45D7D7CE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</a:t>
            </a:r>
            <a:r>
              <a:rPr lang="en-CH" i="1" dirty="0"/>
              <a:t>agile</a:t>
            </a:r>
            <a:r>
              <a:rPr lang="en-CH" dirty="0"/>
              <a:t>” vs. “</a:t>
            </a:r>
            <a:r>
              <a:rPr lang="en-CH" i="1" dirty="0"/>
              <a:t>Agile</a:t>
            </a:r>
            <a:r>
              <a:rPr lang="en-CH" dirty="0"/>
              <a:t>™️”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882B-305A-AAC0-4776-9A06D6DD4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Processus </a:t>
            </a:r>
            <a:r>
              <a:rPr lang="en-CH" dirty="0" err="1"/>
              <a:t>légers</a:t>
            </a:r>
            <a:endParaRPr lang="en-CH" dirty="0"/>
          </a:p>
          <a:p>
            <a:r>
              <a:rPr lang="en-CH" dirty="0"/>
              <a:t>Pas </a:t>
            </a:r>
            <a:r>
              <a:rPr lang="en-CH" dirty="0" err="1"/>
              <a:t>besoin</a:t>
            </a:r>
            <a:r>
              <a:rPr lang="en-CH" dirty="0"/>
              <a:t> </a:t>
            </a:r>
            <a:r>
              <a:rPr lang="en-CH" dirty="0" err="1"/>
              <a:t>d’entraînements</a:t>
            </a:r>
            <a:r>
              <a:rPr lang="en-CH" dirty="0"/>
              <a:t>, certifications, ...</a:t>
            </a:r>
          </a:p>
          <a:p>
            <a:endParaRPr lang="en-CH" dirty="0"/>
          </a:p>
          <a:p>
            <a:r>
              <a:rPr lang="en-CH" dirty="0"/>
              <a:t>Plus courant: “Scrum”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0B2AA-987B-9B8E-58CE-EE58704C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515082827"/>
      </p:ext>
    </p:extLst>
  </p:cSld>
  <p:clrMapOvr>
    <a:masterClrMapping/>
  </p:clrMapOvr>
</p:sld>
</file>

<file path=ppt/slides/slide5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023B9-6AF8-266C-71E2-D0248A8A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58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CA7754-596B-B60C-C48C-E3E32954D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</a:t>
            </a:r>
            <a:r>
              <a:rPr lang="en-CH" dirty="0"/>
              <a:t>s</a:t>
            </a:r>
            <a:r>
              <a:rPr lang="en-US" dirty="0"/>
              <a:t>://doi.org/10.1145/260111.260274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F437DF-7FD3-1A9C-A5B6-4BEA3051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608" y="89853"/>
            <a:ext cx="6062783" cy="3643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62828-3D24-854D-FE5F-7F4817678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608" y="3581188"/>
            <a:ext cx="6141227" cy="26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7668"/>
      </p:ext>
    </p:extLst>
  </p:cSld>
  <p:clrMapOvr>
    <a:masterClrMapping/>
  </p:clrMapOvr>
</p:sld>
</file>

<file path=ppt/slides/slide5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6492E41-D975-E298-334D-F114BBF9931F}"/>
              </a:ext>
            </a:extLst>
          </p:cNvPr>
          <p:cNvSpPr/>
          <p:nvPr/>
        </p:nvSpPr>
        <p:spPr>
          <a:xfrm>
            <a:off x="4745428" y="0"/>
            <a:ext cx="7446571" cy="6858000"/>
          </a:xfrm>
          <a:prstGeom prst="rect">
            <a:avLst/>
          </a:prstGeom>
          <a:solidFill>
            <a:schemeClr val="bg1">
              <a:lumMod val="95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0F5E5-6F35-5B64-7DAC-0F3C76616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840"/>
            <a:ext cx="2401765" cy="1142094"/>
          </a:xfrm>
        </p:spPr>
        <p:txBody>
          <a:bodyPr>
            <a:normAutofit/>
          </a:bodyPr>
          <a:lstStyle/>
          <a:p>
            <a:r>
              <a:rPr lang="en-CH" dirty="0"/>
              <a:t>Scrum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71917-91DC-9E96-11A0-0446F043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59</a:t>
            </a:fld>
            <a:endParaRPr lang="en-CH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9803A1D-FDAC-F766-A977-F2BFC2CB617B}"/>
              </a:ext>
            </a:extLst>
          </p:cNvPr>
          <p:cNvGrpSpPr/>
          <p:nvPr/>
        </p:nvGrpSpPr>
        <p:grpSpPr>
          <a:xfrm>
            <a:off x="807523" y="1475136"/>
            <a:ext cx="2941122" cy="1817897"/>
            <a:chOff x="807523" y="1475136"/>
            <a:chExt cx="2941122" cy="18178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1CE0DA-79F1-FBBE-B962-AFCC423B65F3}"/>
                </a:ext>
              </a:extLst>
            </p:cNvPr>
            <p:cNvSpPr txBox="1"/>
            <p:nvPr/>
          </p:nvSpPr>
          <p:spPr>
            <a:xfrm>
              <a:off x="807523" y="1475136"/>
              <a:ext cx="29411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Product Goal</a:t>
              </a:r>
            </a:p>
          </p:txBody>
        </p:sp>
        <p:pic>
          <p:nvPicPr>
            <p:cNvPr id="26" name="Graphic 25" descr="House with solid fill">
              <a:extLst>
                <a:ext uri="{FF2B5EF4-FFF2-40B4-BE49-F238E27FC236}">
                  <a16:creationId xmlns:a16="http://schemas.microsoft.com/office/drawing/2014/main" id="{E5CE79D9-247B-D208-755E-D73DF343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92235" y="2121335"/>
              <a:ext cx="1171698" cy="11716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B77D013-D331-E9ED-0069-A757256DD53D}"/>
              </a:ext>
            </a:extLst>
          </p:cNvPr>
          <p:cNvGrpSpPr/>
          <p:nvPr/>
        </p:nvGrpSpPr>
        <p:grpSpPr>
          <a:xfrm>
            <a:off x="465116" y="3591482"/>
            <a:ext cx="3625934" cy="2953938"/>
            <a:chOff x="465116" y="3591482"/>
            <a:chExt cx="3625934" cy="29539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CA06AF-0D71-B99E-29CD-DCED1D7C5745}"/>
                </a:ext>
              </a:extLst>
            </p:cNvPr>
            <p:cNvSpPr txBox="1"/>
            <p:nvPr/>
          </p:nvSpPr>
          <p:spPr>
            <a:xfrm>
              <a:off x="465117" y="3591482"/>
              <a:ext cx="36259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Product Backlog</a:t>
              </a:r>
            </a:p>
          </p:txBody>
        </p:sp>
        <p:pic>
          <p:nvPicPr>
            <p:cNvPr id="18" name="Graphic 17" descr="Table and chairs with solid fill">
              <a:extLst>
                <a:ext uri="{FF2B5EF4-FFF2-40B4-BE49-F238E27FC236}">
                  <a16:creationId xmlns:a16="http://schemas.microsoft.com/office/drawing/2014/main" id="{95D7A53F-C7E7-DBA7-30EE-E194B673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5966" y="5631020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Door Closed with solid fill">
              <a:extLst>
                <a:ext uri="{FF2B5EF4-FFF2-40B4-BE49-F238E27FC236}">
                  <a16:creationId xmlns:a16="http://schemas.microsoft.com/office/drawing/2014/main" id="{D075458B-BF73-DA70-10C8-606B73800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9356" y="4332322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Window with solid fill">
              <a:extLst>
                <a:ext uri="{FF2B5EF4-FFF2-40B4-BE49-F238E27FC236}">
                  <a16:creationId xmlns:a16="http://schemas.microsoft.com/office/drawing/2014/main" id="{EBBE3D15-62AB-EBA4-44B3-446A589DA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20539" y="4332322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Bed with solid fill">
              <a:extLst>
                <a:ext uri="{FF2B5EF4-FFF2-40B4-BE49-F238E27FC236}">
                  <a16:creationId xmlns:a16="http://schemas.microsoft.com/office/drawing/2014/main" id="{9D6E73FC-05B6-845F-2795-3E73C4220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0612" y="5631020"/>
              <a:ext cx="914400" cy="9144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07E562A-9626-E620-A31A-745B64CBB865}"/>
                </a:ext>
              </a:extLst>
            </p:cNvPr>
            <p:cNvSpPr/>
            <p:nvPr/>
          </p:nvSpPr>
          <p:spPr>
            <a:xfrm>
              <a:off x="465117" y="4487709"/>
              <a:ext cx="603625" cy="6036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/>
                <a:t>1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968F557-BB91-65CE-1D5A-2CF81895B4DD}"/>
                </a:ext>
              </a:extLst>
            </p:cNvPr>
            <p:cNvSpPr/>
            <p:nvPr/>
          </p:nvSpPr>
          <p:spPr>
            <a:xfrm>
              <a:off x="2316202" y="4487709"/>
              <a:ext cx="603625" cy="6036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/>
                <a:t>2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947FCDA-B015-98E7-B14B-3EA146A9C286}"/>
                </a:ext>
              </a:extLst>
            </p:cNvPr>
            <p:cNvSpPr/>
            <p:nvPr/>
          </p:nvSpPr>
          <p:spPr>
            <a:xfrm>
              <a:off x="2316202" y="5786407"/>
              <a:ext cx="603625" cy="6036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/>
                <a:t>4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02E37BD-F020-5EB0-07BA-FCAB5D3C7DD6}"/>
                </a:ext>
              </a:extLst>
            </p:cNvPr>
            <p:cNvSpPr/>
            <p:nvPr/>
          </p:nvSpPr>
          <p:spPr>
            <a:xfrm>
              <a:off x="465116" y="5786407"/>
              <a:ext cx="603625" cy="6036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/>
                <a:t>3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833FCCF-EAB1-9FEA-7603-9F013BF83B90}"/>
              </a:ext>
            </a:extLst>
          </p:cNvPr>
          <p:cNvGrpSpPr/>
          <p:nvPr/>
        </p:nvGrpSpPr>
        <p:grpSpPr>
          <a:xfrm>
            <a:off x="4984667" y="554088"/>
            <a:ext cx="3947575" cy="5991332"/>
            <a:chOff x="4984667" y="554088"/>
            <a:chExt cx="3947575" cy="5991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84C10D-DE63-29DB-E4A9-3B41E4480E47}"/>
                </a:ext>
              </a:extLst>
            </p:cNvPr>
            <p:cNvSpPr txBox="1"/>
            <p:nvPr/>
          </p:nvSpPr>
          <p:spPr>
            <a:xfrm>
              <a:off x="5306309" y="554088"/>
              <a:ext cx="36259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CH" sz="4000" b="1" dirty="0"/>
                <a:t>Sprint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C05851-2B1E-5414-D270-6BDBE4ACD1D0}"/>
                </a:ext>
              </a:extLst>
            </p:cNvPr>
            <p:cNvSpPr txBox="1"/>
            <p:nvPr/>
          </p:nvSpPr>
          <p:spPr>
            <a:xfrm>
              <a:off x="4984667" y="1469676"/>
              <a:ext cx="36259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Sprint Goal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389D72-0827-93FE-D1D9-EB884D4F2C01}"/>
                </a:ext>
              </a:extLst>
            </p:cNvPr>
            <p:cNvSpPr txBox="1"/>
            <p:nvPr/>
          </p:nvSpPr>
          <p:spPr>
            <a:xfrm>
              <a:off x="4984667" y="3595520"/>
              <a:ext cx="36259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Sprint Backlog</a:t>
              </a:r>
            </a:p>
          </p:txBody>
        </p:sp>
        <p:pic>
          <p:nvPicPr>
            <p:cNvPr id="24" name="Graphic 23" descr="Building Brick Wall with solid fill">
              <a:extLst>
                <a:ext uri="{FF2B5EF4-FFF2-40B4-BE49-F238E27FC236}">
                  <a16:creationId xmlns:a16="http://schemas.microsoft.com/office/drawing/2014/main" id="{32D39239-6ACA-1488-21AF-6A702FD61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96841" y="2328890"/>
              <a:ext cx="914400" cy="914400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C90CFE1-CE21-E8A6-F13E-72C77720B6CD}"/>
                </a:ext>
              </a:extLst>
            </p:cNvPr>
            <p:cNvSpPr/>
            <p:nvPr/>
          </p:nvSpPr>
          <p:spPr>
            <a:xfrm>
              <a:off x="6140650" y="4494217"/>
              <a:ext cx="603625" cy="603625"/>
            </a:xfrm>
            <a:prstGeom prst="ellipse">
              <a:avLst/>
            </a:prstGeom>
            <a:solidFill>
              <a:schemeClr val="accent5">
                <a:lumMod val="75%"/>
              </a:schemeClr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/>
                <a:t>1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5BDC63A-0D6F-4D0F-89CE-C8D4A1D55E85}"/>
                </a:ext>
              </a:extLst>
            </p:cNvPr>
            <p:cNvSpPr/>
            <p:nvPr/>
          </p:nvSpPr>
          <p:spPr>
            <a:xfrm>
              <a:off x="6140650" y="5786407"/>
              <a:ext cx="603625" cy="603625"/>
            </a:xfrm>
            <a:prstGeom prst="ellipse">
              <a:avLst/>
            </a:prstGeom>
            <a:solidFill>
              <a:schemeClr val="accent5">
                <a:lumMod val="75%"/>
              </a:schemeClr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/>
                <a:t>2</a:t>
              </a:r>
            </a:p>
          </p:txBody>
        </p:sp>
        <p:pic>
          <p:nvPicPr>
            <p:cNvPr id="40" name="Graphic 39" descr="Stacked Rocks with solid fill">
              <a:extLst>
                <a:ext uri="{FF2B5EF4-FFF2-40B4-BE49-F238E27FC236}">
                  <a16:creationId xmlns:a16="http://schemas.microsoft.com/office/drawing/2014/main" id="{C61DF8EC-99CC-2567-4721-856EA76E8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35883" y="4338829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Cement truck with solid fill">
              <a:extLst>
                <a:ext uri="{FF2B5EF4-FFF2-40B4-BE49-F238E27FC236}">
                  <a16:creationId xmlns:a16="http://schemas.microsoft.com/office/drawing/2014/main" id="{740D4C78-26E2-0E4E-C5D6-9F74CDFD1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840854" y="5631020"/>
              <a:ext cx="914400" cy="914400"/>
            </a:xfrm>
            <a:prstGeom prst="rect">
              <a:avLst/>
            </a:prstGeom>
          </p:spPr>
        </p:pic>
      </p:grpSp>
      <p:sp>
        <p:nvSpPr>
          <p:cNvPr id="43" name="Arrow: Left 42">
            <a:extLst>
              <a:ext uri="{FF2B5EF4-FFF2-40B4-BE49-F238E27FC236}">
                <a16:creationId xmlns:a16="http://schemas.microsoft.com/office/drawing/2014/main" id="{851B72F7-1185-D5BD-D623-679858F65007}"/>
              </a:ext>
            </a:extLst>
          </p:cNvPr>
          <p:cNvSpPr/>
          <p:nvPr/>
        </p:nvSpPr>
        <p:spPr>
          <a:xfrm>
            <a:off x="3115715" y="2149181"/>
            <a:ext cx="3010432" cy="1311137"/>
          </a:xfrm>
          <a:prstGeom prst="leftArrow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/>
              <a:t>Increments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09D804-4FC3-170E-F097-7A327044EE52}"/>
              </a:ext>
            </a:extLst>
          </p:cNvPr>
          <p:cNvGrpSpPr/>
          <p:nvPr/>
        </p:nvGrpSpPr>
        <p:grpSpPr>
          <a:xfrm>
            <a:off x="8743236" y="850511"/>
            <a:ext cx="3135086" cy="5431069"/>
            <a:chOff x="8743236" y="850511"/>
            <a:chExt cx="3135086" cy="54310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33E362-4A6C-2A3D-94A0-4F14D4604572}"/>
                </a:ext>
              </a:extLst>
            </p:cNvPr>
            <p:cNvSpPr txBox="1"/>
            <p:nvPr/>
          </p:nvSpPr>
          <p:spPr>
            <a:xfrm>
              <a:off x="9143039" y="1747361"/>
              <a:ext cx="2335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Planning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306096-D063-DCE1-C5CD-D42BB60BA456}"/>
                </a:ext>
              </a:extLst>
            </p:cNvPr>
            <p:cNvSpPr txBox="1"/>
            <p:nvPr/>
          </p:nvSpPr>
          <p:spPr>
            <a:xfrm>
              <a:off x="9033348" y="4643331"/>
              <a:ext cx="25548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Review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96ED87-EF48-394E-F7EC-C85D0A1FEDCF}"/>
                </a:ext>
              </a:extLst>
            </p:cNvPr>
            <p:cNvSpPr txBox="1"/>
            <p:nvPr/>
          </p:nvSpPr>
          <p:spPr>
            <a:xfrm>
              <a:off x="8743236" y="5573694"/>
              <a:ext cx="3135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Retrospective</a:t>
              </a:r>
            </a:p>
          </p:txBody>
        </p:sp>
        <p:pic>
          <p:nvPicPr>
            <p:cNvPr id="45" name="Graphic 44" descr="Users with solid fill">
              <a:extLst>
                <a:ext uri="{FF2B5EF4-FFF2-40B4-BE49-F238E27FC236}">
                  <a16:creationId xmlns:a16="http://schemas.microsoft.com/office/drawing/2014/main" id="{913B6984-43BD-8077-D6DF-6EAD60584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805061" y="850511"/>
              <a:ext cx="914400" cy="914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6AC764-F11B-CDF3-6616-583B0E62FC60}"/>
                </a:ext>
              </a:extLst>
            </p:cNvPr>
            <p:cNvSpPr txBox="1"/>
            <p:nvPr/>
          </p:nvSpPr>
          <p:spPr>
            <a:xfrm>
              <a:off x="9018856" y="3293033"/>
              <a:ext cx="25838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... travail ...</a:t>
              </a:r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2CC5F017-A873-8F14-CE0E-5A755C289BA3}"/>
                </a:ext>
              </a:extLst>
            </p:cNvPr>
            <p:cNvSpPr/>
            <p:nvPr/>
          </p:nvSpPr>
          <p:spPr>
            <a:xfrm>
              <a:off x="10149020" y="2536092"/>
              <a:ext cx="323517" cy="64773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E5B8029D-EC95-CE9E-A6A2-F696279A364E}"/>
                </a:ext>
              </a:extLst>
            </p:cNvPr>
            <p:cNvSpPr/>
            <p:nvPr/>
          </p:nvSpPr>
          <p:spPr>
            <a:xfrm>
              <a:off x="10149020" y="4083745"/>
              <a:ext cx="323517" cy="64773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451ECA85-C49B-BBFC-B675-06606C3808F8}"/>
                </a:ext>
              </a:extLst>
            </p:cNvPr>
            <p:cNvSpPr/>
            <p:nvPr/>
          </p:nvSpPr>
          <p:spPr>
            <a:xfrm>
              <a:off x="10149020" y="5324049"/>
              <a:ext cx="323517" cy="37336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51" name="Graphic 50" descr="Refresh with solid fill">
            <a:extLst>
              <a:ext uri="{FF2B5EF4-FFF2-40B4-BE49-F238E27FC236}">
                <a16:creationId xmlns:a16="http://schemas.microsoft.com/office/drawing/2014/main" id="{5EFE2D75-60AD-E1C1-1D5A-4528554AD6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931683" y="184694"/>
            <a:ext cx="1446675" cy="14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 animBg="1"/>
    </p:bld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6B41-86CA-DBB9-2866-65705CD9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Objectifs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8DDCE-6B74-9F59-1702-8FBA2F35C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u="sng" dirty="0"/>
              <a:t>Organiser</a:t>
            </a:r>
            <a:r>
              <a:rPr lang="en-GB" dirty="0"/>
              <a:t> </a:t>
            </a:r>
            <a:r>
              <a:rPr lang="en-CH" dirty="0"/>
              <a:t>le </a:t>
            </a:r>
            <a:r>
              <a:rPr lang="en-CH" dirty="0" err="1"/>
              <a:t>développement</a:t>
            </a:r>
            <a:r>
              <a:rPr lang="en-CH" dirty="0"/>
              <a:t> </a:t>
            </a:r>
            <a:r>
              <a:rPr lang="en-CH" dirty="0" err="1"/>
              <a:t>logiciel</a:t>
            </a:r>
            <a:r>
              <a:rPr lang="en-CH" dirty="0"/>
              <a:t> </a:t>
            </a:r>
            <a:r>
              <a:rPr lang="en-CH" dirty="0" err="1"/>
              <a:t>en</a:t>
            </a:r>
            <a:r>
              <a:rPr lang="en-CH" dirty="0"/>
              <a:t> équipe</a:t>
            </a:r>
            <a:endParaRPr lang="en-GB" dirty="0"/>
          </a:p>
          <a:p>
            <a:r>
              <a:rPr lang="en-GB" dirty="0"/>
              <a:t>Compare</a:t>
            </a:r>
            <a:r>
              <a:rPr lang="en-CH" dirty="0"/>
              <a:t>r</a:t>
            </a:r>
            <a:r>
              <a:rPr lang="en-GB" dirty="0"/>
              <a:t> </a:t>
            </a:r>
            <a:r>
              <a:rPr lang="en-CH" dirty="0"/>
              <a:t>les </a:t>
            </a:r>
            <a:r>
              <a:rPr lang="en-CH" u="sng" dirty="0" err="1"/>
              <a:t>méthodes</a:t>
            </a:r>
            <a:r>
              <a:rPr lang="en-CH" dirty="0"/>
              <a:t> de </a:t>
            </a:r>
            <a:r>
              <a:rPr lang="en-CH" dirty="0" err="1"/>
              <a:t>développement</a:t>
            </a:r>
            <a:endParaRPr lang="en-GB" u="sng" dirty="0"/>
          </a:p>
          <a:p>
            <a:r>
              <a:rPr lang="en-GB" dirty="0"/>
              <a:t>U</a:t>
            </a:r>
            <a:r>
              <a:rPr lang="en-CH" dirty="0" err="1"/>
              <a:t>tiliser</a:t>
            </a:r>
            <a:r>
              <a:rPr lang="en-CH" dirty="0"/>
              <a:t> les</a:t>
            </a:r>
            <a:r>
              <a:rPr lang="en-GB" dirty="0"/>
              <a:t> </a:t>
            </a:r>
            <a:r>
              <a:rPr lang="en-CH" u="sng" dirty="0"/>
              <a:t>revues de c</a:t>
            </a:r>
            <a:r>
              <a:rPr lang="en-GB" u="sng" dirty="0"/>
              <a:t>ode</a:t>
            </a:r>
            <a:r>
              <a:rPr lang="en-CH" dirty="0"/>
              <a:t> c</a:t>
            </a:r>
            <a:r>
              <a:rPr lang="en-GB" dirty="0" err="1"/>
              <a:t>onstructive</a:t>
            </a:r>
            <a:r>
              <a:rPr lang="en-CH" dirty="0" err="1"/>
              <a:t>ment</a:t>
            </a:r>
            <a:endParaRPr lang="en-GB" dirty="0"/>
          </a:p>
          <a:p>
            <a:r>
              <a:rPr lang="en-CH" dirty="0" err="1"/>
              <a:t>Comprendre</a:t>
            </a:r>
            <a:r>
              <a:rPr lang="en-CH" dirty="0"/>
              <a:t> le </a:t>
            </a:r>
            <a:r>
              <a:rPr lang="en-CH" u="sng" dirty="0" err="1"/>
              <a:t>développement</a:t>
            </a:r>
            <a:r>
              <a:rPr lang="en-GB" u="sng" dirty="0"/>
              <a:t> open</a:t>
            </a:r>
            <a:r>
              <a:rPr lang="en-CH" u="sng" dirty="0"/>
              <a:t> </a:t>
            </a:r>
            <a:r>
              <a:rPr lang="en-GB" u="sng" dirty="0"/>
              <a:t>source</a:t>
            </a:r>
            <a:endParaRPr lang="en-CH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5448A-7159-912F-A41A-39D88E8F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70456832"/>
      </p:ext>
    </p:extLst>
  </p:cSld>
  <p:clrMapOvr>
    <a:masterClrMapping/>
  </p:clrMapOvr>
</p:sld>
</file>

<file path=ppt/slides/slide6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3DEF-9C06-AC70-3EDA-8A5DACCF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Équipe Scrum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271C4-5FFF-068F-5E95-9499D1A4E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Scrum Master 	(×1)</a:t>
            </a:r>
          </a:p>
          <a:p>
            <a:r>
              <a:rPr lang="en-CH" dirty="0"/>
              <a:t>Product Owner 	(×1)</a:t>
            </a:r>
          </a:p>
          <a:p>
            <a:r>
              <a:rPr lang="en-CH" dirty="0" err="1"/>
              <a:t>Développeurs</a:t>
            </a:r>
            <a:endParaRPr lang="en-CH" dirty="0"/>
          </a:p>
          <a:p>
            <a:endParaRPr lang="en-CH" dirty="0"/>
          </a:p>
          <a:p>
            <a:r>
              <a:rPr lang="en-CH" dirty="0"/>
              <a:t>Pas de </a:t>
            </a:r>
            <a:r>
              <a:rPr lang="en-CH" dirty="0" err="1"/>
              <a:t>hiérarchie</a:t>
            </a:r>
            <a:r>
              <a:rPr lang="en-CH" dirty="0"/>
              <a:t>, pas de sous-équipes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1A889-F5F2-F125-044A-99EA993F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43632305"/>
      </p:ext>
    </p:extLst>
  </p:cSld>
  <p:clrMapOvr>
    <a:masterClrMapping/>
  </p:clrMapOvr>
</p:sld>
</file>

<file path=ppt/slides/slide6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640E-5417-C4FB-C36E-1ED56567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Scrum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2AE8-560C-2064-514D-224027133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“Leader </a:t>
            </a:r>
            <a:r>
              <a:rPr lang="en-CH" dirty="0" err="1"/>
              <a:t>serviteur</a:t>
            </a:r>
            <a:r>
              <a:rPr lang="en-CH" dirty="0"/>
              <a:t>”</a:t>
            </a:r>
          </a:p>
          <a:p>
            <a:r>
              <a:rPr lang="en-CH" b="1" dirty="0"/>
              <a:t>≠</a:t>
            </a:r>
            <a:r>
              <a:rPr lang="en-CH" dirty="0"/>
              <a:t> patron</a:t>
            </a:r>
          </a:p>
          <a:p>
            <a:endParaRPr lang="en-CH" dirty="0"/>
          </a:p>
          <a:p>
            <a:r>
              <a:rPr lang="en-CH" dirty="0"/>
              <a:t>En </a:t>
            </a:r>
            <a:r>
              <a:rPr lang="en-CH" dirty="0" err="1"/>
              <a:t>gé</a:t>
            </a:r>
            <a:r>
              <a:rPr lang="en-US" dirty="0"/>
              <a:t>n</a:t>
            </a:r>
            <a:r>
              <a:rPr lang="en-CH" dirty="0" err="1"/>
              <a:t>éral</a:t>
            </a:r>
            <a:r>
              <a:rPr lang="en-CH" dirty="0"/>
              <a:t> </a:t>
            </a:r>
            <a:r>
              <a:rPr lang="en-CH" dirty="0" err="1"/>
              <a:t>aussi</a:t>
            </a:r>
            <a:r>
              <a:rPr lang="en-CH" dirty="0"/>
              <a:t> un </a:t>
            </a:r>
            <a:r>
              <a:rPr lang="en-CH" dirty="0" err="1"/>
              <a:t>Développeur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30A08-B184-CC0D-F041-AF7ADF30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39587163"/>
      </p:ext>
    </p:extLst>
  </p:cSld>
  <p:clrMapOvr>
    <a:masterClrMapping/>
  </p:clrMapOvr>
</p:sld>
</file>

<file path=ppt/slides/slide6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4C678-D23B-53E5-1DE8-6093212A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Product Owner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FC07C-422A-6485-E80A-DC2C09C28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u="sng" dirty="0"/>
              <a:t>Seul</a:t>
            </a:r>
            <a:r>
              <a:rPr lang="en-CH" dirty="0"/>
              <a:t> </a:t>
            </a:r>
            <a:r>
              <a:rPr lang="en-CH" dirty="0" err="1"/>
              <a:t>représentant</a:t>
            </a:r>
            <a:r>
              <a:rPr lang="en-CH" dirty="0"/>
              <a:t> des </a:t>
            </a:r>
            <a:r>
              <a:rPr lang="en-CH" dirty="0" err="1"/>
              <a:t>utilisateurs</a:t>
            </a:r>
            <a:endParaRPr lang="en-CH" dirty="0"/>
          </a:p>
          <a:p>
            <a:r>
              <a:rPr lang="en-CH" dirty="0" err="1"/>
              <a:t>Contrôle</a:t>
            </a:r>
            <a:r>
              <a:rPr lang="en-CH" dirty="0"/>
              <a:t> </a:t>
            </a:r>
            <a:r>
              <a:rPr lang="en-CH" dirty="0" err="1"/>
              <a:t>l’accès</a:t>
            </a:r>
            <a:r>
              <a:rPr lang="en-CH" dirty="0"/>
              <a:t> au backlog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90269-E18B-FEB2-376F-8BBEF80C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67870883"/>
      </p:ext>
    </p:extLst>
  </p:cSld>
  <p:clrMapOvr>
    <a:masterClrMapping/>
  </p:clrMapOvr>
</p:sld>
</file>

<file path=ppt/slides/slide6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5F3-A2E0-A5F4-3D9D-B17C8D1A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u="sng" dirty="0"/>
              <a:t>Pas</a:t>
            </a:r>
            <a:r>
              <a:rPr lang="en-CH" dirty="0"/>
              <a:t> Scrum</a:t>
            </a:r>
            <a:endParaRPr lang="en-CH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C596E-7804-385F-D34A-BE688663F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“Tech Lead”</a:t>
            </a:r>
          </a:p>
          <a:p>
            <a:r>
              <a:rPr lang="en-CH" dirty="0"/>
              <a:t>“Engineering Manager”</a:t>
            </a:r>
          </a:p>
          <a:p>
            <a:r>
              <a:rPr lang="en-CH" dirty="0"/>
              <a:t>“Product Manager”</a:t>
            </a:r>
          </a:p>
          <a:p>
            <a:r>
              <a:rPr lang="en-CH" dirty="0"/>
              <a:t>  ...</a:t>
            </a:r>
          </a:p>
          <a:p>
            <a:r>
              <a:rPr lang="en-CH" dirty="0"/>
              <a:t>(</a:t>
            </a:r>
            <a:r>
              <a:rPr lang="en-CH" dirty="0" err="1"/>
              <a:t>parfois</a:t>
            </a:r>
            <a:r>
              <a:rPr lang="en-CH" dirty="0"/>
              <a:t> utile)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B6F6F-FE04-6C3C-0D48-86F20E13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34561089"/>
      </p:ext>
    </p:extLst>
  </p:cSld>
  <p:clrMapOvr>
    <a:masterClrMapping/>
  </p:clrMapOvr>
</p:sld>
</file>

<file path=ppt/slides/slide6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D6076-AF27-6B23-E11C-62A4B788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C9495-9B14-8D2D-5C97-B9D7FBE68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But + Backlog, ≤ 1 </a:t>
            </a:r>
            <a:r>
              <a:rPr lang="en-CH" dirty="0" err="1"/>
              <a:t>mois</a:t>
            </a:r>
            <a:endParaRPr lang="en-CH" dirty="0"/>
          </a:p>
          <a:p>
            <a:endParaRPr lang="en-CH" dirty="0"/>
          </a:p>
          <a:p>
            <a:r>
              <a:rPr lang="en-CH" dirty="0"/>
              <a:t>Travail + Planning + Review + Retrospective</a:t>
            </a:r>
          </a:p>
          <a:p>
            <a:endParaRPr lang="en-CH" dirty="0"/>
          </a:p>
          <a:p>
            <a:r>
              <a:rPr lang="en-CH" dirty="0" err="1"/>
              <a:t>Peut</a:t>
            </a:r>
            <a:r>
              <a:rPr lang="en-CH" dirty="0"/>
              <a:t> </a:t>
            </a:r>
            <a:r>
              <a:rPr lang="en-CH" dirty="0" err="1"/>
              <a:t>être</a:t>
            </a:r>
            <a:r>
              <a:rPr lang="en-CH" dirty="0"/>
              <a:t> </a:t>
            </a:r>
            <a:r>
              <a:rPr lang="en-CH" dirty="0" err="1"/>
              <a:t>modifié</a:t>
            </a:r>
            <a:r>
              <a:rPr lang="en-CH" dirty="0"/>
              <a:t> / </a:t>
            </a:r>
            <a:r>
              <a:rPr lang="en-CH" dirty="0" err="1"/>
              <a:t>annulé</a:t>
            </a:r>
            <a:r>
              <a:rPr lang="en-CH" dirty="0"/>
              <a:t> par le PO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E0564-CBEA-8F90-4ADE-83AB19CB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94897889"/>
      </p:ext>
    </p:extLst>
  </p:cSld>
  <p:clrMapOvr>
    <a:masterClrMapping/>
  </p:clrMapOvr>
</p:sld>
</file>

<file path=ppt/slides/slide6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FE150-6184-4AA5-BBF1-9996EC73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Sprint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7E27-F244-DDDA-5F5C-F467B5577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03899" cy="4351338"/>
          </a:xfrm>
        </p:spPr>
        <p:txBody>
          <a:bodyPr>
            <a:normAutofit/>
          </a:bodyPr>
          <a:lstStyle/>
          <a:p>
            <a:r>
              <a:rPr lang="en-CH" dirty="0" err="1"/>
              <a:t>Incrément</a:t>
            </a:r>
            <a:r>
              <a:rPr lang="en-CH" dirty="0"/>
              <a:t> </a:t>
            </a:r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CH" dirty="0"/>
              <a:t> </a:t>
            </a:r>
            <a:r>
              <a:rPr lang="en-CH" dirty="0" err="1"/>
              <a:t>Objet</a:t>
            </a:r>
            <a:r>
              <a:rPr lang="en-CH" dirty="0"/>
              <a:t> du backlog </a:t>
            </a:r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CH" dirty="0"/>
              <a:t> “Definition of Done”</a:t>
            </a:r>
          </a:p>
          <a:p>
            <a:endParaRPr lang="en-CH" dirty="0"/>
          </a:p>
          <a:p>
            <a:r>
              <a:rPr lang="en-CH" dirty="0" err="1"/>
              <a:t>Prioritiser</a:t>
            </a:r>
            <a:r>
              <a:rPr lang="en-CH" dirty="0"/>
              <a:t> le travail</a:t>
            </a:r>
          </a:p>
          <a:p>
            <a:r>
              <a:rPr lang="en-CH" dirty="0" err="1"/>
              <a:t>Découper</a:t>
            </a:r>
            <a:r>
              <a:rPr lang="en-CH" dirty="0"/>
              <a:t> </a:t>
            </a:r>
            <a:r>
              <a:rPr lang="en-CH" dirty="0" err="1"/>
              <a:t>en</a:t>
            </a:r>
            <a:r>
              <a:rPr lang="en-CH" dirty="0"/>
              <a:t> </a:t>
            </a:r>
            <a:r>
              <a:rPr lang="en-CH" dirty="0" err="1"/>
              <a:t>tâches</a:t>
            </a:r>
            <a:endParaRPr lang="en-CH" dirty="0"/>
          </a:p>
          <a:p>
            <a:r>
              <a:rPr lang="en-CH" dirty="0" err="1"/>
              <a:t>Estimer</a:t>
            </a:r>
            <a:r>
              <a:rPr lang="en-CH" dirty="0"/>
              <a:t> le temps par </a:t>
            </a:r>
            <a:r>
              <a:rPr lang="en-CH" dirty="0" err="1"/>
              <a:t>tâche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4A809-5719-7F2C-C3A5-2AB0F990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25218013"/>
      </p:ext>
    </p:extLst>
  </p:cSld>
  <p:clrMapOvr>
    <a:masterClrMapping/>
  </p:clrMapOvr>
</p:sld>
</file>

<file path=ppt/slides/slide6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16B0-B4D7-E6AD-EB01-66AF28A9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Exemples</a:t>
            </a:r>
            <a:r>
              <a:rPr lang="en-CH" dirty="0"/>
              <a:t> de </a:t>
            </a:r>
            <a:r>
              <a:rPr lang="en-CH" dirty="0" err="1"/>
              <a:t>tâches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06401-9170-8DE9-93E7-9DBFFB671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55347" cy="4351338"/>
          </a:xfrm>
        </p:spPr>
        <p:txBody>
          <a:bodyPr>
            <a:normAutofit/>
          </a:bodyPr>
          <a:lstStyle/>
          <a:p>
            <a:r>
              <a:rPr lang="en-CH" dirty="0"/>
              <a:t>“</a:t>
            </a:r>
            <a:r>
              <a:rPr lang="en-CH" dirty="0" err="1"/>
              <a:t>Ajouter</a:t>
            </a:r>
            <a:r>
              <a:rPr lang="en-CH" dirty="0"/>
              <a:t> la localisation au </a:t>
            </a:r>
            <a:r>
              <a:rPr lang="en-CH" dirty="0" err="1"/>
              <a:t>profil</a:t>
            </a:r>
            <a:r>
              <a:rPr lang="en-CH" dirty="0"/>
              <a:t> </a:t>
            </a:r>
            <a:r>
              <a:rPr lang="en-CH" dirty="0" err="1"/>
              <a:t>utilisateur</a:t>
            </a:r>
            <a:r>
              <a:rPr lang="en-CH" dirty="0"/>
              <a:t>”</a:t>
            </a:r>
          </a:p>
          <a:p>
            <a:r>
              <a:rPr lang="en-CH" dirty="0"/>
              <a:t>“</a:t>
            </a:r>
            <a:r>
              <a:rPr lang="en-CH" dirty="0" err="1"/>
              <a:t>Permettre</a:t>
            </a:r>
            <a:r>
              <a:rPr lang="en-CH" dirty="0"/>
              <a:t> le tri des restaurants par </a:t>
            </a:r>
            <a:r>
              <a:rPr lang="en-CH" dirty="0" err="1"/>
              <a:t>endroit</a:t>
            </a:r>
            <a:r>
              <a:rPr lang="en-CH" dirty="0"/>
              <a:t> </a:t>
            </a:r>
            <a:r>
              <a:rPr lang="en-CH" dirty="0" err="1"/>
              <a:t>ou</a:t>
            </a:r>
            <a:r>
              <a:rPr lang="en-CH" dirty="0"/>
              <a:t> type”</a:t>
            </a:r>
          </a:p>
          <a:p>
            <a:endParaRPr lang="en-CH" dirty="0"/>
          </a:p>
          <a:p>
            <a:r>
              <a:rPr lang="en-CH" dirty="0"/>
              <a:t>	“</a:t>
            </a:r>
            <a:r>
              <a:rPr lang="en-CH" dirty="0" err="1"/>
              <a:t>Implémenter</a:t>
            </a:r>
            <a:r>
              <a:rPr lang="en-CH" dirty="0"/>
              <a:t> le </a:t>
            </a:r>
            <a:r>
              <a:rPr lang="en-CH" dirty="0" err="1"/>
              <a:t>profil</a:t>
            </a:r>
            <a:r>
              <a:rPr lang="en-CH" dirty="0"/>
              <a:t> </a:t>
            </a:r>
            <a:r>
              <a:rPr lang="en-CH" dirty="0" err="1"/>
              <a:t>utilisateur</a:t>
            </a:r>
            <a:r>
              <a:rPr lang="en-CH" dirty="0"/>
              <a:t>”</a:t>
            </a:r>
          </a:p>
          <a:p>
            <a:r>
              <a:rPr lang="en-CH" dirty="0"/>
              <a:t>	“</a:t>
            </a:r>
            <a:r>
              <a:rPr lang="en-CH" dirty="0" err="1"/>
              <a:t>Générer</a:t>
            </a:r>
            <a:r>
              <a:rPr lang="en-CH" dirty="0"/>
              <a:t> du </a:t>
            </a:r>
            <a:r>
              <a:rPr lang="en-CH" dirty="0" err="1"/>
              <a:t>contenu</a:t>
            </a:r>
            <a:r>
              <a:rPr lang="en-CH" dirty="0"/>
              <a:t> de </a:t>
            </a:r>
            <a:r>
              <a:rPr lang="en-CH" dirty="0" err="1"/>
              <a:t>cours</a:t>
            </a:r>
            <a:r>
              <a:rPr lang="en-CH" dirty="0"/>
              <a:t> </a:t>
            </a:r>
            <a:r>
              <a:rPr lang="en-CH" dirty="0" err="1"/>
              <a:t>meilleurs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16141-DA2D-45C1-0D60-8DB9F4A5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66</a:t>
            </a:fld>
            <a:endParaRPr lang="en-CH" dirty="0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7CEEB95-674E-A355-D795-CFC47BA22B2E}"/>
              </a:ext>
            </a:extLst>
          </p:cNvPr>
          <p:cNvSpPr/>
          <p:nvPr/>
        </p:nvSpPr>
        <p:spPr>
          <a:xfrm>
            <a:off x="838200" y="4195948"/>
            <a:ext cx="898566" cy="898566"/>
          </a:xfrm>
          <a:prstGeom prst="mathMultiply">
            <a:avLst>
              <a:gd name="adj1" fmla="val 1603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3021739F-F5A2-1DA3-95F1-00ED099872FD}"/>
              </a:ext>
            </a:extLst>
          </p:cNvPr>
          <p:cNvSpPr/>
          <p:nvPr/>
        </p:nvSpPr>
        <p:spPr>
          <a:xfrm>
            <a:off x="838200" y="5035138"/>
            <a:ext cx="898566" cy="898566"/>
          </a:xfrm>
          <a:prstGeom prst="mathMultiply">
            <a:avLst>
              <a:gd name="adj1" fmla="val 1603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656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3A627-8C75-0C27-16A6-220B4B4C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Taille des </a:t>
            </a:r>
            <a:r>
              <a:rPr lang="en-CH" dirty="0" err="1"/>
              <a:t>tâches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5A13-E00E-F758-1ABF-05DDC2FD8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1-2 </a:t>
            </a:r>
            <a:r>
              <a:rPr lang="en-CH" dirty="0" err="1"/>
              <a:t>jours</a:t>
            </a:r>
            <a:r>
              <a:rPr lang="en-CH" dirty="0"/>
              <a:t> de travail, </a:t>
            </a:r>
            <a:r>
              <a:rPr lang="en-CH" dirty="0" err="1"/>
              <a:t>en</a:t>
            </a:r>
            <a:r>
              <a:rPr lang="en-CH" dirty="0"/>
              <a:t> </a:t>
            </a:r>
            <a:r>
              <a:rPr lang="en-CH" dirty="0" err="1"/>
              <a:t>général</a:t>
            </a:r>
            <a:endParaRPr lang="en-CH" dirty="0"/>
          </a:p>
          <a:p>
            <a:r>
              <a:rPr lang="en-CH" dirty="0" err="1"/>
              <a:t>y.c.</a:t>
            </a:r>
            <a:r>
              <a:rPr lang="en-CH" dirty="0"/>
              <a:t> tests, review, feedback</a:t>
            </a:r>
          </a:p>
          <a:p>
            <a:endParaRPr lang="en-CH" dirty="0"/>
          </a:p>
          <a:p>
            <a:r>
              <a:rPr lang="en-CH" b="1" dirty="0"/>
              <a:t>≠</a:t>
            </a:r>
            <a:r>
              <a:rPr lang="en-CH" dirty="0"/>
              <a:t> “tout </a:t>
            </a:r>
            <a:r>
              <a:rPr lang="en-CH" dirty="0" err="1"/>
              <a:t>ira</a:t>
            </a:r>
            <a:r>
              <a:rPr lang="en-CH" dirty="0"/>
              <a:t> </a:t>
            </a:r>
            <a:r>
              <a:rPr lang="en-CH" dirty="0" err="1"/>
              <a:t>parfaitement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2BA00-0835-DEF6-A37E-8586D646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23033487"/>
      </p:ext>
    </p:extLst>
  </p:cSld>
  <p:clrMapOvr>
    <a:masterClrMapping/>
  </p:clrMapOvr>
</p:sld>
</file>

<file path=ppt/slides/slide6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19E6-3902-8892-6B3B-61DC84AA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Découpe</a:t>
            </a:r>
            <a:r>
              <a:rPr lang="en-CH" dirty="0"/>
              <a:t> </a:t>
            </a:r>
            <a:r>
              <a:rPr lang="en-CH" dirty="0" err="1"/>
              <a:t>en</a:t>
            </a:r>
            <a:r>
              <a:rPr lang="en-CH" dirty="0"/>
              <a:t> </a:t>
            </a:r>
            <a:r>
              <a:rPr lang="en-CH" dirty="0" err="1"/>
              <a:t>tâches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C8CC2-A4D2-424D-2AC9-E73AD8F0B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473832" cy="4351338"/>
          </a:xfrm>
        </p:spPr>
        <p:txBody>
          <a:bodyPr>
            <a:normAutofit/>
          </a:bodyPr>
          <a:lstStyle/>
          <a:p>
            <a:r>
              <a:rPr lang="en-CH" dirty="0"/>
              <a:t>“</a:t>
            </a:r>
            <a:r>
              <a:rPr lang="en-CH" dirty="0" err="1"/>
              <a:t>Laisser</a:t>
            </a:r>
            <a:r>
              <a:rPr lang="en-CH" dirty="0"/>
              <a:t> les </a:t>
            </a:r>
            <a:r>
              <a:rPr lang="en-CH" dirty="0" err="1"/>
              <a:t>utilisateurs</a:t>
            </a:r>
            <a:r>
              <a:rPr lang="en-CH" dirty="0"/>
              <a:t> </a:t>
            </a:r>
            <a:r>
              <a:rPr lang="en-CH" dirty="0" err="1"/>
              <a:t>trouver</a:t>
            </a:r>
            <a:r>
              <a:rPr lang="en-CH" dirty="0"/>
              <a:t> des </a:t>
            </a:r>
            <a:r>
              <a:rPr lang="en-CH" dirty="0" err="1"/>
              <a:t>restos</a:t>
            </a:r>
            <a:r>
              <a:rPr lang="en-CH" dirty="0"/>
              <a:t> </a:t>
            </a:r>
            <a:r>
              <a:rPr lang="en-CH" dirty="0" err="1"/>
              <a:t>proches</a:t>
            </a:r>
            <a:r>
              <a:rPr lang="en-CH" dirty="0"/>
              <a:t>”</a:t>
            </a:r>
          </a:p>
          <a:p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</a:p>
          <a:p>
            <a:r>
              <a:rPr lang="en-CH" dirty="0"/>
              <a:t>“</a:t>
            </a:r>
            <a:r>
              <a:rPr lang="en-CH" dirty="0" err="1"/>
              <a:t>Laisser</a:t>
            </a:r>
            <a:r>
              <a:rPr lang="en-CH" dirty="0"/>
              <a:t> les </a:t>
            </a:r>
            <a:r>
              <a:rPr lang="en-CH" dirty="0" err="1"/>
              <a:t>utilisateurs</a:t>
            </a:r>
            <a:r>
              <a:rPr lang="en-CH" dirty="0"/>
              <a:t> </a:t>
            </a:r>
            <a:r>
              <a:rPr lang="en-CH" dirty="0" err="1"/>
              <a:t>entrer</a:t>
            </a:r>
            <a:r>
              <a:rPr lang="en-CH" dirty="0"/>
              <a:t> </a:t>
            </a:r>
            <a:r>
              <a:rPr lang="en-CH" dirty="0" err="1"/>
              <a:t>leur</a:t>
            </a:r>
            <a:r>
              <a:rPr lang="en-CH" dirty="0"/>
              <a:t> localisation”</a:t>
            </a:r>
          </a:p>
          <a:p>
            <a:r>
              <a:rPr lang="en-CH" dirty="0"/>
              <a:t>“Importer les localisations des </a:t>
            </a:r>
            <a:r>
              <a:rPr lang="en-CH" dirty="0" err="1"/>
              <a:t>restos</a:t>
            </a:r>
            <a:r>
              <a:rPr lang="en-CH" dirty="0"/>
              <a:t> </a:t>
            </a:r>
            <a:r>
              <a:rPr lang="en-CH" dirty="0" err="1"/>
              <a:t>depuis</a:t>
            </a:r>
            <a:r>
              <a:rPr lang="en-CH" dirty="0"/>
              <a:t>...”</a:t>
            </a:r>
          </a:p>
          <a:p>
            <a:r>
              <a:rPr lang="en-CH" dirty="0"/>
              <a:t>“Trier les </a:t>
            </a:r>
            <a:r>
              <a:rPr lang="en-CH" dirty="0" err="1"/>
              <a:t>restos</a:t>
            </a:r>
            <a:r>
              <a:rPr lang="en-CH" dirty="0"/>
              <a:t> par distance à </a:t>
            </a:r>
            <a:r>
              <a:rPr lang="en-CH" dirty="0" err="1"/>
              <a:t>l’affichage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21C3B-E3E0-D51C-5B1B-F8D794E6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9979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CC8EA-BA0D-FA94-AB28-099997EF9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6B7E4-0605-6039-DCB5-B16D0126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69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AC8C5C-0204-1CD1-2FAA-FAD27F8326DF}"/>
              </a:ext>
            </a:extLst>
          </p:cNvPr>
          <p:cNvGrpSpPr/>
          <p:nvPr/>
        </p:nvGrpSpPr>
        <p:grpSpPr>
          <a:xfrm>
            <a:off x="1339200" y="2036613"/>
            <a:ext cx="1320800" cy="661673"/>
            <a:chOff x="4876800" y="2197100"/>
            <a:chExt cx="1320800" cy="66167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7C1210-41D9-0E14-AFBF-D046317815D4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7C98828-1015-24A4-9540-4679A36967C4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6A526C-B819-FAF2-BB77-AD1A148AC09A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9A6BF2-5A9B-DFDC-D140-C9DE2BC7600B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A65E90-2F62-C421-8762-BA2E883BFC45}"/>
              </a:ext>
            </a:extLst>
          </p:cNvPr>
          <p:cNvGrpSpPr/>
          <p:nvPr/>
        </p:nvGrpSpPr>
        <p:grpSpPr>
          <a:xfrm>
            <a:off x="1338036" y="3424079"/>
            <a:ext cx="1320800" cy="661673"/>
            <a:chOff x="4876800" y="2197100"/>
            <a:chExt cx="1320800" cy="66167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758915-88DA-98E5-E2B2-4415089CEF7D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5D3E1A-0F7C-3C07-B7FA-936E7A3F6575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E5466E-157C-8A91-8880-EE13F62A691E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19FA1A-7048-C3D6-3341-8A1C87ECDC9B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A42134-939D-509A-CE39-D097C9214B44}"/>
              </a:ext>
            </a:extLst>
          </p:cNvPr>
          <p:cNvGrpSpPr/>
          <p:nvPr/>
        </p:nvGrpSpPr>
        <p:grpSpPr>
          <a:xfrm>
            <a:off x="1338036" y="2919403"/>
            <a:ext cx="1320800" cy="311396"/>
            <a:chOff x="4876800" y="2197101"/>
            <a:chExt cx="1320800" cy="3113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F2CEC8-6B93-7F85-C56A-8F1F6B959AD6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4555E7-AA6C-928D-8F31-5C2B1DFEDC90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6176243-34C4-CF9C-41E3-598164492B24}"/>
              </a:ext>
            </a:extLst>
          </p:cNvPr>
          <p:cNvSpPr/>
          <p:nvPr/>
        </p:nvSpPr>
        <p:spPr>
          <a:xfrm>
            <a:off x="1190171" y="1814287"/>
            <a:ext cx="1611086" cy="2772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028CA1-4AF5-7302-88BF-ED2AE7570DF7}"/>
              </a:ext>
            </a:extLst>
          </p:cNvPr>
          <p:cNvGrpSpPr/>
          <p:nvPr/>
        </p:nvGrpSpPr>
        <p:grpSpPr>
          <a:xfrm>
            <a:off x="4633943" y="2036613"/>
            <a:ext cx="1320800" cy="661673"/>
            <a:chOff x="4876800" y="2197100"/>
            <a:chExt cx="1320800" cy="66167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959073-FFB6-BC5B-C645-A62E72F87C66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2F5D0-0F8E-D2C2-798F-F429F30CEBFB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0F04BA-D108-EA42-6834-049DF9085527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7EA0D-4D37-3414-AE45-8AC107195866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99BC94-3694-0FD2-DCC1-224010E75D92}"/>
              </a:ext>
            </a:extLst>
          </p:cNvPr>
          <p:cNvGrpSpPr/>
          <p:nvPr/>
        </p:nvGrpSpPr>
        <p:grpSpPr>
          <a:xfrm>
            <a:off x="4632779" y="2919403"/>
            <a:ext cx="1320800" cy="311396"/>
            <a:chOff x="4876800" y="2197101"/>
            <a:chExt cx="1320800" cy="31139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ECCA29-CBA6-3FE5-86E5-473142CDDE6D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871BBEE-9E61-F82E-263F-F4DE95BC696C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0B7E1FB-DA15-CF92-DD48-F02BD04EC8AC}"/>
              </a:ext>
            </a:extLst>
          </p:cNvPr>
          <p:cNvSpPr/>
          <p:nvPr/>
        </p:nvSpPr>
        <p:spPr>
          <a:xfrm>
            <a:off x="4484914" y="1814287"/>
            <a:ext cx="1611086" cy="2772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A40AD02-6FD7-6150-6629-882B08C55C04}"/>
              </a:ext>
            </a:extLst>
          </p:cNvPr>
          <p:cNvGrpSpPr/>
          <p:nvPr/>
        </p:nvGrpSpPr>
        <p:grpSpPr>
          <a:xfrm>
            <a:off x="8101693" y="2163785"/>
            <a:ext cx="1320800" cy="311396"/>
            <a:chOff x="4876800" y="2197101"/>
            <a:chExt cx="1320800" cy="31139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16BFBD-0D43-B2C2-B94D-AFD305008A3A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E05AC0-23C7-3C12-D9C6-133C0BA17B4C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3F81E83-9924-EC99-1C90-A4370098FF1E}"/>
              </a:ext>
            </a:extLst>
          </p:cNvPr>
          <p:cNvSpPr/>
          <p:nvPr/>
        </p:nvSpPr>
        <p:spPr>
          <a:xfrm>
            <a:off x="7953827" y="1814287"/>
            <a:ext cx="3048001" cy="2772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8" name="Graphic 37" descr="Programmer male with solid fill">
            <a:extLst>
              <a:ext uri="{FF2B5EF4-FFF2-40B4-BE49-F238E27FC236}">
                <a16:creationId xmlns:a16="http://schemas.microsoft.com/office/drawing/2014/main" id="{A971620E-37B5-AC04-9381-F8C464A4C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2493" y="1946895"/>
            <a:ext cx="752475" cy="752475"/>
          </a:xfrm>
          <a:prstGeom prst="rect">
            <a:avLst/>
          </a:prstGeom>
        </p:spPr>
      </p:pic>
      <p:pic>
        <p:nvPicPr>
          <p:cNvPr id="39" name="Graphic 38" descr="Programmer female with solid fill">
            <a:extLst>
              <a:ext uri="{FF2B5EF4-FFF2-40B4-BE49-F238E27FC236}">
                <a16:creationId xmlns:a16="http://schemas.microsoft.com/office/drawing/2014/main" id="{A2CF2CA7-BB7F-6777-0847-47826496E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2493" y="2854561"/>
            <a:ext cx="752475" cy="7524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0124850-704F-BEC0-1631-5AB6C78B07DE}"/>
              </a:ext>
            </a:extLst>
          </p:cNvPr>
          <p:cNvGrpSpPr/>
          <p:nvPr/>
        </p:nvGrpSpPr>
        <p:grpSpPr>
          <a:xfrm>
            <a:off x="8101693" y="3149127"/>
            <a:ext cx="1320800" cy="311396"/>
            <a:chOff x="4876800" y="2197101"/>
            <a:chExt cx="1320800" cy="3113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BE7C162-896B-04CA-3292-1A37EE342BD7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2F5D48E-A74F-6764-4E0F-B0A52AE17AE9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tx1">
                  <a:lumMod val="65%"/>
                  <a:lumOff val="35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4A3DB7A-E5FF-C023-26AB-C5352E6C6818}"/>
              </a:ext>
            </a:extLst>
          </p:cNvPr>
          <p:cNvSpPr txBox="1"/>
          <p:nvPr/>
        </p:nvSpPr>
        <p:spPr>
          <a:xfrm>
            <a:off x="10100325" y="2061522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5h</a:t>
            </a:r>
            <a:endParaRPr lang="en-CH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CEA10E-EB1B-32E1-4DA5-DD15426C1AC5}"/>
              </a:ext>
            </a:extLst>
          </p:cNvPr>
          <p:cNvSpPr txBox="1"/>
          <p:nvPr/>
        </p:nvSpPr>
        <p:spPr>
          <a:xfrm>
            <a:off x="10100324" y="304037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8h</a:t>
            </a:r>
            <a:endParaRPr lang="en-CH" sz="2800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DE59155B-D815-816B-8540-A3BCD03E47ED}"/>
              </a:ext>
            </a:extLst>
          </p:cNvPr>
          <p:cNvSpPr/>
          <p:nvPr/>
        </p:nvSpPr>
        <p:spPr>
          <a:xfrm>
            <a:off x="2993020" y="2880613"/>
            <a:ext cx="1300843" cy="5370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1BB5F24B-6955-145A-D58C-2D60BD1F276C}"/>
              </a:ext>
            </a:extLst>
          </p:cNvPr>
          <p:cNvSpPr/>
          <p:nvPr/>
        </p:nvSpPr>
        <p:spPr>
          <a:xfrm>
            <a:off x="6374492" y="2868602"/>
            <a:ext cx="1300843" cy="5370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4F394F-AAA4-FEFF-DEF9-CD616738FEFA}"/>
              </a:ext>
            </a:extLst>
          </p:cNvPr>
          <p:cNvSpPr txBox="1"/>
          <p:nvPr/>
        </p:nvSpPr>
        <p:spPr>
          <a:xfrm>
            <a:off x="511855" y="4717325"/>
            <a:ext cx="296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Product</a:t>
            </a:r>
            <a:br>
              <a:rPr lang="en-CH" sz="4000" dirty="0"/>
            </a:br>
            <a:r>
              <a:rPr lang="en-US" sz="4000" dirty="0"/>
              <a:t>Backlog</a:t>
            </a:r>
            <a:endParaRPr lang="en-CH" sz="4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CAFA138-2F01-A08B-27CD-17CA6DB6ECB8}"/>
              </a:ext>
            </a:extLst>
          </p:cNvPr>
          <p:cNvSpPr txBox="1"/>
          <p:nvPr/>
        </p:nvSpPr>
        <p:spPr>
          <a:xfrm>
            <a:off x="3828370" y="4713137"/>
            <a:ext cx="296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Sprint</a:t>
            </a:r>
            <a:br>
              <a:rPr lang="en-CH" sz="4000" dirty="0"/>
            </a:br>
            <a:r>
              <a:rPr lang="en-US" sz="4000" dirty="0"/>
              <a:t>Backlog</a:t>
            </a:r>
            <a:endParaRPr lang="en-CH" sz="4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D12936-9211-C5CB-CEE9-A6E7C3F96CD1}"/>
              </a:ext>
            </a:extLst>
          </p:cNvPr>
          <p:cNvSpPr txBox="1"/>
          <p:nvPr/>
        </p:nvSpPr>
        <p:spPr>
          <a:xfrm>
            <a:off x="7938634" y="4713137"/>
            <a:ext cx="296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 err="1"/>
              <a:t>Tâches</a:t>
            </a:r>
            <a:endParaRPr lang="en-CH" sz="40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4471E5E-587E-91A7-E778-283BEBD3CCE6}"/>
              </a:ext>
            </a:extLst>
          </p:cNvPr>
          <p:cNvGrpSpPr/>
          <p:nvPr/>
        </p:nvGrpSpPr>
        <p:grpSpPr>
          <a:xfrm>
            <a:off x="2937328" y="3230798"/>
            <a:ext cx="1300842" cy="1018276"/>
            <a:chOff x="2896163" y="3230798"/>
            <a:chExt cx="1300842" cy="101827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45ACF1C-ACAE-0321-ECBD-FBC9CA67B333}"/>
                </a:ext>
              </a:extLst>
            </p:cNvPr>
            <p:cNvSpPr txBox="1"/>
            <p:nvPr/>
          </p:nvSpPr>
          <p:spPr>
            <a:xfrm>
              <a:off x="2896163" y="3230798"/>
              <a:ext cx="1300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3200" i="1" dirty="0"/>
                <a:t>dans l’</a:t>
              </a:r>
              <a:endParaRPr lang="en-CH" sz="4000" i="1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2ED0EE-2FA7-C693-D8C9-0E198ED2C0A8}"/>
                </a:ext>
              </a:extLst>
            </p:cNvPr>
            <p:cNvSpPr txBox="1"/>
            <p:nvPr/>
          </p:nvSpPr>
          <p:spPr>
            <a:xfrm>
              <a:off x="2896163" y="3664299"/>
              <a:ext cx="1300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3200" i="1" dirty="0" err="1"/>
                <a:t>ordre</a:t>
              </a:r>
              <a:endParaRPr lang="en-CH" sz="4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5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43" grpId="0"/>
      <p:bldP spid="44" grpId="0"/>
      <p:bldP spid="45" grpId="0" animBg="1"/>
      <p:bldP spid="46" grpId="0" animBg="1"/>
      <p:bldP spid="48" grpId="0"/>
      <p:bldP spid="49" grpId="0"/>
    </p:bld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2F5D8-7936-CB46-0BBE-74A996D4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Quelles</a:t>
            </a:r>
            <a:r>
              <a:rPr lang="en-CH" dirty="0"/>
              <a:t> </a:t>
            </a:r>
            <a:r>
              <a:rPr lang="en-CH" dirty="0" err="1"/>
              <a:t>sont</a:t>
            </a:r>
            <a:r>
              <a:rPr lang="en-CH" dirty="0"/>
              <a:t> les sources </a:t>
            </a:r>
            <a:r>
              <a:rPr lang="en-CH" dirty="0" err="1"/>
              <a:t>courantes</a:t>
            </a:r>
            <a:r>
              <a:rPr lang="en-CH" dirty="0"/>
              <a:t> de friction </a:t>
            </a:r>
            <a:r>
              <a:rPr lang="en-CH" dirty="0" err="1"/>
              <a:t>en</a:t>
            </a:r>
            <a:r>
              <a:rPr lang="en-CH" dirty="0"/>
              <a:t> équipe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258BF-B03A-D247-28ED-2F3B5BAA3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7877220"/>
      </p:ext>
    </p:extLst>
  </p:cSld>
  <p:clrMapOvr>
    <a:masterClrMapping/>
  </p:clrMapOvr>
</p:sld>
</file>

<file path=ppt/slides/slide7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12A0-3F72-E944-19BB-449553D9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“Daily Scrum”		(= “standup”)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1C17D-DCA3-D0C9-1DDE-D3E6BF2B9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dirty="0"/>
              <a:t>Meeting </a:t>
            </a:r>
            <a:r>
              <a:rPr lang="en-CH" dirty="0" err="1"/>
              <a:t>quotidien</a:t>
            </a:r>
            <a:r>
              <a:rPr lang="en-CH" dirty="0"/>
              <a:t>, ≤15’</a:t>
            </a:r>
          </a:p>
          <a:p>
            <a:endParaRPr lang="en-CH" dirty="0"/>
          </a:p>
          <a:p>
            <a:r>
              <a:rPr lang="en-CH" dirty="0"/>
              <a:t>En </a:t>
            </a:r>
            <a:r>
              <a:rPr lang="en-CH" dirty="0" err="1"/>
              <a:t>personne</a:t>
            </a:r>
            <a:r>
              <a:rPr lang="en-CH" dirty="0"/>
              <a:t>, </a:t>
            </a:r>
            <a:r>
              <a:rPr lang="en-CH" dirty="0" err="1"/>
              <a:t>appel</a:t>
            </a:r>
            <a:r>
              <a:rPr lang="en-CH" dirty="0"/>
              <a:t> </a:t>
            </a:r>
            <a:r>
              <a:rPr lang="en-CH" dirty="0" err="1"/>
              <a:t>vidéo</a:t>
            </a:r>
            <a:r>
              <a:rPr lang="en-CH" dirty="0"/>
              <a:t>, </a:t>
            </a:r>
            <a:r>
              <a:rPr lang="en-CH" dirty="0" err="1"/>
              <a:t>messagerie</a:t>
            </a:r>
            <a:r>
              <a:rPr lang="en-CH" dirty="0"/>
              <a:t>...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J’ai</a:t>
            </a:r>
            <a:r>
              <a:rPr lang="en-CH" dirty="0"/>
              <a:t> fait X </a:t>
            </a:r>
            <a:r>
              <a:rPr lang="en-CH" dirty="0" err="1"/>
              <a:t>hier</a:t>
            </a:r>
            <a:r>
              <a:rPr lang="en-CH" dirty="0"/>
              <a:t>, je passe à Y, je suis </a:t>
            </a:r>
            <a:r>
              <a:rPr lang="en-CH" dirty="0" err="1"/>
              <a:t>bloqué</a:t>
            </a:r>
            <a:r>
              <a:rPr lang="en-CH" dirty="0"/>
              <a:t> par...”</a:t>
            </a:r>
            <a:endParaRPr lang="en-CH" u="sng" dirty="0"/>
          </a:p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5D06A-5D7C-B97E-0D7F-2AE0289D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000861215"/>
      </p:ext>
    </p:extLst>
  </p:cSld>
  <p:clrMapOvr>
    <a:masterClrMapping/>
  </p:clrMapOvr>
</p:sld>
</file>

<file path=ppt/slides/slide7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0A3F-F750-553F-4935-31C62E45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Obstacles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6E1CC-6F0A-CAC5-1F9C-657272921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“Je </a:t>
            </a:r>
            <a:r>
              <a:rPr lang="en-CH" dirty="0" err="1"/>
              <a:t>peux</a:t>
            </a:r>
            <a:r>
              <a:rPr lang="en-CH" dirty="0"/>
              <a:t> pas continuer, car...”</a:t>
            </a:r>
          </a:p>
          <a:p>
            <a:endParaRPr lang="en-CH" dirty="0"/>
          </a:p>
          <a:p>
            <a:r>
              <a:rPr lang="en-CH" dirty="0"/>
              <a:t>Parfois </a:t>
            </a:r>
            <a:r>
              <a:rPr lang="en-CH" dirty="0" err="1"/>
              <a:t>implicite</a:t>
            </a:r>
            <a:r>
              <a:rPr lang="en-CH" dirty="0"/>
              <a:t> / inconnu !</a:t>
            </a:r>
          </a:p>
          <a:p>
            <a:endParaRPr lang="en-CH" dirty="0"/>
          </a:p>
          <a:p>
            <a:r>
              <a:rPr lang="en-CH" dirty="0"/>
              <a:t>Discussions: </a:t>
            </a:r>
            <a:r>
              <a:rPr lang="en-CH" u="sng" dirty="0"/>
              <a:t>après</a:t>
            </a:r>
            <a:r>
              <a:rPr lang="en-CH" dirty="0"/>
              <a:t> le standup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2C467-B580-778E-8724-48F0F4C4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30716041"/>
      </p:ext>
    </p:extLst>
  </p:cSld>
  <p:clrMapOvr>
    <a:masterClrMapping/>
  </p:clrMapOvr>
</p:sld>
</file>

<file path=ppt/slides/slide7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D147-787A-B78C-3237-F97E2F6D3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Sprint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52E39-81AD-9E60-E2F3-B7222298A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Démo</a:t>
            </a:r>
            <a:endParaRPr lang="en-CH" dirty="0"/>
          </a:p>
          <a:p>
            <a:endParaRPr lang="en-CH" dirty="0"/>
          </a:p>
          <a:p>
            <a:r>
              <a:rPr lang="en-CH" dirty="0"/>
              <a:t>Discussion des </a:t>
            </a:r>
            <a:r>
              <a:rPr lang="en-CH" dirty="0" err="1"/>
              <a:t>résultats</a:t>
            </a:r>
            <a:r>
              <a:rPr lang="en-CH" dirty="0"/>
              <a:t> point de </a:t>
            </a:r>
            <a:r>
              <a:rPr lang="en-CH" dirty="0" err="1"/>
              <a:t>vue</a:t>
            </a:r>
            <a:r>
              <a:rPr lang="en-CH" dirty="0"/>
              <a:t> </a:t>
            </a:r>
            <a:r>
              <a:rPr lang="en-CH" dirty="0" err="1"/>
              <a:t>produit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3B7DC-A7CB-FB4D-E5A9-3B88B523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77373076"/>
      </p:ext>
    </p:extLst>
  </p:cSld>
  <p:clrMapOvr>
    <a:masterClrMapping/>
  </p:clrMapOvr>
</p:sld>
</file>

<file path=ppt/slides/slide7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790D-C637-C698-668A-A2733194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Sprint Retrospective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3EDE9-AE9A-461F-7B38-FEE2D99C9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≈ “post mortem” point de </a:t>
            </a:r>
            <a:r>
              <a:rPr lang="en-CH" dirty="0" err="1"/>
              <a:t>vue</a:t>
            </a:r>
            <a:r>
              <a:rPr lang="en-CH" dirty="0"/>
              <a:t> </a:t>
            </a:r>
            <a:r>
              <a:rPr lang="en-CH" dirty="0" err="1"/>
              <a:t>ingénierie</a:t>
            </a:r>
            <a:endParaRPr lang="en-CH" dirty="0"/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Arrêter</a:t>
            </a:r>
            <a:r>
              <a:rPr lang="en-CH" dirty="0"/>
              <a:t> de faire...</a:t>
            </a:r>
          </a:p>
          <a:p>
            <a:r>
              <a:rPr lang="en-CH" dirty="0"/>
              <a:t>  Commencer à faire...</a:t>
            </a:r>
          </a:p>
          <a:p>
            <a:r>
              <a:rPr lang="en-CH" dirty="0"/>
              <a:t>  Continuer à faire...”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5A1C6-1183-1F1C-7989-C89A5DCA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16806742"/>
      </p:ext>
    </p:extLst>
  </p:cSld>
  <p:clrMapOvr>
    <a:masterClrMapping/>
  </p:clrMapOvr>
</p:sld>
</file>

<file path=ppt/slides/slide7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5702-CE27-DF59-81FA-D2509D36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Rappel : </a:t>
            </a:r>
            <a:r>
              <a:rPr lang="en-CH" dirty="0" err="1"/>
              <a:t>agilité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6229F-1666-E913-AAB6-129AFCCE7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Petits bugs ?			Correction </a:t>
            </a:r>
            <a:r>
              <a:rPr lang="en-CH" dirty="0" err="1"/>
              <a:t>immédiate</a:t>
            </a:r>
            <a:endParaRPr lang="en-CH" dirty="0"/>
          </a:p>
          <a:p>
            <a:r>
              <a:rPr lang="en-CH" dirty="0"/>
              <a:t>Bizarrerie ?			</a:t>
            </a:r>
            <a:r>
              <a:rPr lang="en-CH" dirty="0" err="1"/>
              <a:t>Discuter</a:t>
            </a:r>
            <a:r>
              <a:rPr lang="en-CH" dirty="0"/>
              <a:t> </a:t>
            </a:r>
            <a:r>
              <a:rPr lang="en-CH" dirty="0" err="1"/>
              <a:t>tôt</a:t>
            </a:r>
            <a:endParaRPr lang="en-CH" dirty="0"/>
          </a:p>
          <a:p>
            <a:r>
              <a:rPr lang="en-CH" dirty="0"/>
              <a:t>Idée ?				</a:t>
            </a:r>
            <a:r>
              <a:rPr lang="en-CH" dirty="0" err="1"/>
              <a:t>Discuter</a:t>
            </a:r>
            <a:r>
              <a:rPr lang="en-CH" dirty="0"/>
              <a:t> </a:t>
            </a:r>
            <a:r>
              <a:rPr lang="en-CH" dirty="0" err="1"/>
              <a:t>tôt</a:t>
            </a:r>
            <a:endParaRPr lang="en-CH" dirty="0"/>
          </a:p>
          <a:p>
            <a:r>
              <a:rPr lang="en-CH" dirty="0"/>
              <a:t>...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70688-CD54-9D4B-EBE6-9EE40830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329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A559-CED6-F5E8-F81C-048B54E1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Rappel : but du </a:t>
            </a:r>
            <a:r>
              <a:rPr lang="en-CH" dirty="0" err="1"/>
              <a:t>projet</a:t>
            </a:r>
            <a:endParaRPr lang="en-CH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6FCCD1-3678-4EC7-1ED6-D1E7F561F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95" y="2024172"/>
            <a:ext cx="4643128" cy="33430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77F31-D4D1-FD6F-2E85-919F8958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75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A4162-82CA-60FD-9437-7FAF13A0D4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(left: </a:t>
            </a:r>
            <a:r>
              <a:rPr lang="en-US" dirty="0"/>
              <a:t>https://commons.wikimedia.org/wiki/File:Orvin_mur_de_pierre_s%C3%A8che.png</a:t>
            </a:r>
            <a:r>
              <a:rPr lang="en-CH" dirty="0"/>
              <a:t>)</a:t>
            </a:r>
          </a:p>
        </p:txBody>
      </p:sp>
      <p:pic>
        <p:nvPicPr>
          <p:cNvPr id="9" name="Picture 8" descr="Front of 2 story brick house">
            <a:extLst>
              <a:ext uri="{FF2B5EF4-FFF2-40B4-BE49-F238E27FC236}">
                <a16:creationId xmlns:a16="http://schemas.microsoft.com/office/drawing/2014/main" id="{B4A07E5A-5DBC-074A-485E-662EA20A6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57" y="1756831"/>
            <a:ext cx="5170882" cy="387773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D404207-6A42-06E7-1BBF-04ECE46EFF23}"/>
              </a:ext>
            </a:extLst>
          </p:cNvPr>
          <p:cNvSpPr/>
          <p:nvPr/>
        </p:nvSpPr>
        <p:spPr>
          <a:xfrm>
            <a:off x="4992479" y="3272367"/>
            <a:ext cx="1751221" cy="69003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9BA416A3-234B-93F7-0AC6-3556E2B2CE23}"/>
              </a:ext>
            </a:extLst>
          </p:cNvPr>
          <p:cNvSpPr/>
          <p:nvPr/>
        </p:nvSpPr>
        <p:spPr>
          <a:xfrm>
            <a:off x="4992479" y="2822633"/>
            <a:ext cx="1589499" cy="1589499"/>
          </a:xfrm>
          <a:prstGeom prst="mathMultiply">
            <a:avLst>
              <a:gd name="adj1" fmla="val 1603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78393470"/>
      </p:ext>
    </p:extLst>
  </p:cSld>
  <p:clrMapOvr>
    <a:masterClrMapping/>
  </p:clrMapOvr>
</p:sld>
</file>

<file path=ppt/slides/slide7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E4BE-7131-FCC2-9912-9CA03FB7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r>
              <a:rPr lang="en-CH" dirty="0"/>
              <a:t>: Product Goal + Backlog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CE023-E628-C47A-EF5E-802E4F22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CH" dirty="0" err="1"/>
              <a:t>Choisissez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idée de </a:t>
            </a:r>
            <a:r>
              <a:rPr lang="en-CH" dirty="0" err="1"/>
              <a:t>projet</a:t>
            </a:r>
            <a:endParaRPr lang="en-CH" dirty="0"/>
          </a:p>
          <a:p>
            <a:r>
              <a:rPr lang="en-CH" dirty="0" err="1"/>
              <a:t>Écrivez</a:t>
            </a:r>
            <a:r>
              <a:rPr lang="en-CH" dirty="0"/>
              <a:t> un Product Goal + Backlog (≥5 </a:t>
            </a:r>
            <a:r>
              <a:rPr lang="en-CH" dirty="0" err="1"/>
              <a:t>objets</a:t>
            </a:r>
            <a:r>
              <a:rPr lang="en-CH" dirty="0"/>
              <a:t>)</a:t>
            </a:r>
          </a:p>
          <a:p>
            <a:endParaRPr lang="en-CH" dirty="0"/>
          </a:p>
          <a:p>
            <a:r>
              <a:rPr lang="en-CH" sz="2800" dirty="0" err="1"/>
              <a:t>p.ex</a:t>
            </a:r>
            <a:r>
              <a:rPr lang="en-CH" sz="2800" dirty="0"/>
              <a:t>., app de podcasts, gestion de tournois </a:t>
            </a:r>
            <a:r>
              <a:rPr lang="en-CH" sz="2800" dirty="0" err="1"/>
              <a:t>d’échecs</a:t>
            </a:r>
            <a:r>
              <a:rPr lang="en-CH" sz="2800" dirty="0"/>
              <a:t>, </a:t>
            </a:r>
            <a:br>
              <a:rPr lang="en-CH" sz="2800" dirty="0"/>
            </a:br>
            <a:r>
              <a:rPr lang="en-CH" sz="2800" dirty="0"/>
              <a:t>           inscription pour </a:t>
            </a:r>
            <a:r>
              <a:rPr lang="en-CH" sz="2800" dirty="0" err="1"/>
              <a:t>évènements</a:t>
            </a:r>
            <a:r>
              <a:rPr lang="en-CH" sz="2800" dirty="0"/>
              <a:t>, ...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F2185-3663-5F1C-0A03-DC6F520C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53198923"/>
      </p:ext>
    </p:extLst>
  </p:cSld>
  <p:clrMapOvr>
    <a:masterClrMapping/>
  </p:clrMapOvr>
</p:sld>
</file>

<file path=ppt/slides/slide7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A8519-3592-07A5-758E-C48FA6EB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Agilité</a:t>
            </a:r>
            <a:r>
              <a:rPr lang="en-CH" dirty="0"/>
              <a:t> </a:t>
            </a:r>
            <a:r>
              <a:rPr lang="en-CH" dirty="0" err="1"/>
              <a:t>extrême</a:t>
            </a:r>
            <a:r>
              <a:rPr lang="en-CH" dirty="0"/>
              <a:t> : Kanban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506BB-2D29-6188-2839-A7B311817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Pas de sprints </a:t>
            </a:r>
            <a:r>
              <a:rPr lang="en-CH" dirty="0" err="1"/>
              <a:t>explicites</a:t>
            </a:r>
            <a:endParaRPr lang="en-CH" dirty="0"/>
          </a:p>
          <a:p>
            <a:r>
              <a:rPr lang="en-CH" dirty="0"/>
              <a:t>Pas de meetings </a:t>
            </a:r>
            <a:r>
              <a:rPr lang="en-CH" dirty="0" err="1"/>
              <a:t>planifiés</a:t>
            </a:r>
            <a:endParaRPr lang="en-CH" dirty="0"/>
          </a:p>
          <a:p>
            <a:r>
              <a:rPr lang="en-CH" dirty="0"/>
              <a:t>Gestion continue du backlog</a:t>
            </a:r>
          </a:p>
          <a:p>
            <a:r>
              <a:rPr lang="en-CH" dirty="0" err="1"/>
              <a:t>Limite</a:t>
            </a:r>
            <a:r>
              <a:rPr lang="en-CH" dirty="0"/>
              <a:t> par </a:t>
            </a:r>
            <a:r>
              <a:rPr lang="en-CH" dirty="0" err="1"/>
              <a:t>statut</a:t>
            </a:r>
            <a:r>
              <a:rPr lang="en-CH" dirty="0"/>
              <a:t> des </a:t>
            </a:r>
            <a:r>
              <a:rPr lang="en-CH" dirty="0" err="1"/>
              <a:t>tâches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DD905-D893-6694-E352-291885204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4307886"/>
      </p:ext>
    </p:extLst>
  </p:cSld>
  <p:clrMapOvr>
    <a:masterClrMapping/>
  </p:clrMapOvr>
</p:sld>
</file>

<file path=ppt/slides/slide7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AAD7-BFF8-7C83-7EF2-B8296998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Kanban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481F4-8078-0D5E-A323-75C5002B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78</a:t>
            </a:fld>
            <a:endParaRPr lang="en-CH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1C96EA-E373-CFDF-2095-BD217C9AA5C8}"/>
              </a:ext>
            </a:extLst>
          </p:cNvPr>
          <p:cNvCxnSpPr/>
          <p:nvPr/>
        </p:nvCxnSpPr>
        <p:spPr>
          <a:xfrm>
            <a:off x="637998" y="1872000"/>
            <a:ext cx="0" cy="42817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4AB3A6-841D-4F4C-F5F2-93BEA7A1A511}"/>
              </a:ext>
            </a:extLst>
          </p:cNvPr>
          <p:cNvCxnSpPr/>
          <p:nvPr/>
        </p:nvCxnSpPr>
        <p:spPr>
          <a:xfrm>
            <a:off x="2369457" y="1872000"/>
            <a:ext cx="0" cy="42817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9E14F4-3649-02C2-A52C-76067EA94671}"/>
              </a:ext>
            </a:extLst>
          </p:cNvPr>
          <p:cNvCxnSpPr>
            <a:cxnSpLocks/>
          </p:cNvCxnSpPr>
          <p:nvPr/>
        </p:nvCxnSpPr>
        <p:spPr>
          <a:xfrm>
            <a:off x="3907971" y="1872000"/>
            <a:ext cx="0" cy="2685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6CF3DB-0871-10E7-F0E4-2DB662C2E1F7}"/>
              </a:ext>
            </a:extLst>
          </p:cNvPr>
          <p:cNvCxnSpPr>
            <a:cxnSpLocks/>
          </p:cNvCxnSpPr>
          <p:nvPr/>
        </p:nvCxnSpPr>
        <p:spPr>
          <a:xfrm>
            <a:off x="6810829" y="1872000"/>
            <a:ext cx="0" cy="2685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C06420-1131-B6FA-C39B-CB4A9B2746E0}"/>
              </a:ext>
            </a:extLst>
          </p:cNvPr>
          <p:cNvCxnSpPr>
            <a:cxnSpLocks/>
          </p:cNvCxnSpPr>
          <p:nvPr/>
        </p:nvCxnSpPr>
        <p:spPr>
          <a:xfrm>
            <a:off x="8842830" y="1872000"/>
            <a:ext cx="0" cy="42817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31A1D6-28DF-7C8E-8630-BA24D30109BE}"/>
              </a:ext>
            </a:extLst>
          </p:cNvPr>
          <p:cNvCxnSpPr/>
          <p:nvPr/>
        </p:nvCxnSpPr>
        <p:spPr>
          <a:xfrm>
            <a:off x="10853057" y="1872000"/>
            <a:ext cx="0" cy="42817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E8CDC7-E2CE-72DC-788D-7C0333008966}"/>
              </a:ext>
            </a:extLst>
          </p:cNvPr>
          <p:cNvCxnSpPr>
            <a:cxnSpLocks/>
          </p:cNvCxnSpPr>
          <p:nvPr/>
        </p:nvCxnSpPr>
        <p:spPr>
          <a:xfrm>
            <a:off x="637998" y="2467429"/>
            <a:ext cx="1021505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A7182B-66BB-A567-AE8A-0AF72089AD9D}"/>
              </a:ext>
            </a:extLst>
          </p:cNvPr>
          <p:cNvSpPr txBox="1"/>
          <p:nvPr/>
        </p:nvSpPr>
        <p:spPr>
          <a:xfrm>
            <a:off x="601686" y="1886172"/>
            <a:ext cx="1767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Backlog</a:t>
            </a:r>
            <a:endParaRPr lang="en-CH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601D5-66DF-9B13-FEB1-765810294959}"/>
              </a:ext>
            </a:extLst>
          </p:cNvPr>
          <p:cNvSpPr txBox="1"/>
          <p:nvPr/>
        </p:nvSpPr>
        <p:spPr>
          <a:xfrm>
            <a:off x="2369455" y="1879137"/>
            <a:ext cx="1531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Spec.</a:t>
            </a:r>
            <a:endParaRPr lang="en-CH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80398-BB38-07F9-0C85-C1108EE2F8C9}"/>
              </a:ext>
            </a:extLst>
          </p:cNvPr>
          <p:cNvSpPr txBox="1"/>
          <p:nvPr/>
        </p:nvSpPr>
        <p:spPr>
          <a:xfrm>
            <a:off x="3915231" y="1886172"/>
            <a:ext cx="2902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Impl</a:t>
            </a:r>
            <a:r>
              <a:rPr lang="en-US" sz="4000" dirty="0"/>
              <a:t>.</a:t>
            </a:r>
            <a:endParaRPr lang="en-CH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91845F-3A25-4A63-762E-04B70BE437B7}"/>
              </a:ext>
            </a:extLst>
          </p:cNvPr>
          <p:cNvSpPr txBox="1"/>
          <p:nvPr/>
        </p:nvSpPr>
        <p:spPr>
          <a:xfrm>
            <a:off x="6832601" y="1886171"/>
            <a:ext cx="199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Rev</a:t>
            </a:r>
            <a:r>
              <a:rPr lang="en-CH" sz="4000" dirty="0" err="1"/>
              <a:t>ue</a:t>
            </a:r>
            <a:endParaRPr lang="en-CH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51626-2AA1-F26A-722F-4AF4F76C55A6}"/>
              </a:ext>
            </a:extLst>
          </p:cNvPr>
          <p:cNvSpPr txBox="1"/>
          <p:nvPr/>
        </p:nvSpPr>
        <p:spPr>
          <a:xfrm>
            <a:off x="8857342" y="1872000"/>
            <a:ext cx="199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Fait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E20CE8-6559-700D-B062-7CF8C1F66B94}"/>
              </a:ext>
            </a:extLst>
          </p:cNvPr>
          <p:cNvSpPr/>
          <p:nvPr/>
        </p:nvSpPr>
        <p:spPr>
          <a:xfrm>
            <a:off x="3435471" y="1690688"/>
            <a:ext cx="497036" cy="49703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/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2EBE98-8CB0-3630-5318-022A4CFA8CB8}"/>
              </a:ext>
            </a:extLst>
          </p:cNvPr>
          <p:cNvSpPr/>
          <p:nvPr/>
        </p:nvSpPr>
        <p:spPr>
          <a:xfrm>
            <a:off x="6310164" y="1674488"/>
            <a:ext cx="497036" cy="49703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/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D1C612-D1D0-4E5B-31EA-BA4F831AEC51}"/>
              </a:ext>
            </a:extLst>
          </p:cNvPr>
          <p:cNvSpPr/>
          <p:nvPr/>
        </p:nvSpPr>
        <p:spPr>
          <a:xfrm>
            <a:off x="8342172" y="1630619"/>
            <a:ext cx="497036" cy="49703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/>
              <a:t>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935E6A-CECD-E01A-BC38-FADABC650838}"/>
              </a:ext>
            </a:extLst>
          </p:cNvPr>
          <p:cNvGrpSpPr/>
          <p:nvPr/>
        </p:nvGrpSpPr>
        <p:grpSpPr>
          <a:xfrm>
            <a:off x="837351" y="2584356"/>
            <a:ext cx="1320800" cy="661673"/>
            <a:chOff x="4876800" y="2197100"/>
            <a:chExt cx="1320800" cy="66167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F8739E-5E93-5442-A71E-59E3FC120965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6F46CC1-40E4-73D3-4B85-ACF84A83B31C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7D729A-EDE9-B363-2C39-D85FA316037A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5FFC93-0D7C-FD98-73BF-2D82D456B53E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EFE9EC-34D1-9542-9633-564EFCB6467F}"/>
              </a:ext>
            </a:extLst>
          </p:cNvPr>
          <p:cNvGrpSpPr/>
          <p:nvPr/>
        </p:nvGrpSpPr>
        <p:grpSpPr>
          <a:xfrm>
            <a:off x="836187" y="3467146"/>
            <a:ext cx="1320800" cy="311396"/>
            <a:chOff x="4876800" y="2197101"/>
            <a:chExt cx="1320800" cy="31139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EE34C00-53CF-64ED-B9F1-4B1AD9A094AD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23E19D-2441-2733-E17A-1FA8CF7E623E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F3C2972-044F-281C-E8A5-13AA7062B156}"/>
              </a:ext>
            </a:extLst>
          </p:cNvPr>
          <p:cNvGrpSpPr/>
          <p:nvPr/>
        </p:nvGrpSpPr>
        <p:grpSpPr>
          <a:xfrm>
            <a:off x="844350" y="3924471"/>
            <a:ext cx="1320800" cy="661673"/>
            <a:chOff x="4876800" y="2197100"/>
            <a:chExt cx="1320800" cy="66167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F40FE6-D607-4E99-1522-16B7B2D41C70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E02C79-0753-55E1-0D0E-2DFF164027DD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814FC8C-FD59-87F9-33BC-A94BE8E5D41A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F21BBE4-C3FB-EF01-DB9F-56B89ECD1818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0B031D-1C70-129E-F164-39905ABB0B47}"/>
              </a:ext>
            </a:extLst>
          </p:cNvPr>
          <p:cNvGrpSpPr/>
          <p:nvPr/>
        </p:nvGrpSpPr>
        <p:grpSpPr>
          <a:xfrm>
            <a:off x="843186" y="4778233"/>
            <a:ext cx="1320800" cy="311396"/>
            <a:chOff x="4876800" y="2197101"/>
            <a:chExt cx="1320800" cy="31139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7CD0106-CBB7-4BB6-8798-B2FDF3500E49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B6958A9-3449-8D76-2620-29258EDF1D54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81EEB9-9D33-9711-1DE8-6B7D0299D49E}"/>
              </a:ext>
            </a:extLst>
          </p:cNvPr>
          <p:cNvGrpSpPr/>
          <p:nvPr/>
        </p:nvGrpSpPr>
        <p:grpSpPr>
          <a:xfrm>
            <a:off x="821476" y="5283647"/>
            <a:ext cx="1320800" cy="311396"/>
            <a:chOff x="4876800" y="2197101"/>
            <a:chExt cx="1320800" cy="31139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1294E2-3C15-0C22-5C0A-52AD2F129BA5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62024C0-232C-1BCF-50CD-71FCE6757F4D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1359B5-997E-6708-D936-D2D57CF626FE}"/>
              </a:ext>
            </a:extLst>
          </p:cNvPr>
          <p:cNvGrpSpPr/>
          <p:nvPr/>
        </p:nvGrpSpPr>
        <p:grpSpPr>
          <a:xfrm>
            <a:off x="2478896" y="2584355"/>
            <a:ext cx="1320800" cy="661673"/>
            <a:chOff x="4876800" y="2197100"/>
            <a:chExt cx="1320800" cy="66167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6079DD-48B8-649A-F645-B26373CC8C28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2C0D602-20D9-B3FB-6205-94D26F212204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9B387D7-AB7E-9D8A-95F7-5BC26FFFCDCF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2078899-9B3C-49B6-8277-36F189AF4F77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B764CC-8A92-EC1E-1FE5-4B3847DD72ED}"/>
              </a:ext>
            </a:extLst>
          </p:cNvPr>
          <p:cNvGrpSpPr/>
          <p:nvPr/>
        </p:nvGrpSpPr>
        <p:grpSpPr>
          <a:xfrm>
            <a:off x="2470733" y="3415862"/>
            <a:ext cx="1320800" cy="661673"/>
            <a:chOff x="4876800" y="2197100"/>
            <a:chExt cx="1320800" cy="66167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D3FB83B-F183-7084-C147-476B0B86DB1D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24FBF0E-649F-F010-508B-A2F376A538CB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9390460-E878-A0B3-1FF6-507F3F764D7F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62B5D7D-D435-EA5D-D360-3A30C576C3F2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A80A3D-A285-30CE-E7C2-E76A2A9B57CB}"/>
              </a:ext>
            </a:extLst>
          </p:cNvPr>
          <p:cNvGrpSpPr/>
          <p:nvPr/>
        </p:nvGrpSpPr>
        <p:grpSpPr>
          <a:xfrm>
            <a:off x="4032831" y="2610809"/>
            <a:ext cx="1320800" cy="661673"/>
            <a:chOff x="4876800" y="2197100"/>
            <a:chExt cx="1320800" cy="66167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AA10458-CB2A-1C6F-A7D2-07F0054FE857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281E01B-7124-8BF9-25C8-57EAF5297FB8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623FDD-294C-9F76-4D51-AB4B3523D64B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B61CBD1-ED11-E7AE-7E5F-723590040BAD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1F2748B-9F41-EC5F-9B53-67708B5E2F4B}"/>
              </a:ext>
            </a:extLst>
          </p:cNvPr>
          <p:cNvGrpSpPr/>
          <p:nvPr/>
        </p:nvGrpSpPr>
        <p:grpSpPr>
          <a:xfrm>
            <a:off x="5482769" y="2610808"/>
            <a:ext cx="1191535" cy="661673"/>
            <a:chOff x="4876800" y="2197100"/>
            <a:chExt cx="1191535" cy="661673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35A38A8-1BB3-4422-8C5D-C527D86901D9}"/>
                </a:ext>
              </a:extLst>
            </p:cNvPr>
            <p:cNvSpPr/>
            <p:nvPr/>
          </p:nvSpPr>
          <p:spPr>
            <a:xfrm>
              <a:off x="4876800" y="2197100"/>
              <a:ext cx="1191535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A8B3883-A983-E305-825B-27A63D1AE069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73C5CA-A550-67D4-6F08-1004A5D3ED1E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752475" cy="1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FA2385F-7077-9B5F-F216-1505F38ABCEE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3EA5D25-8873-4F60-960D-86C79656B405}"/>
              </a:ext>
            </a:extLst>
          </p:cNvPr>
          <p:cNvGrpSpPr/>
          <p:nvPr/>
        </p:nvGrpSpPr>
        <p:grpSpPr>
          <a:xfrm>
            <a:off x="4028296" y="3389865"/>
            <a:ext cx="1320800" cy="311396"/>
            <a:chOff x="4876800" y="2197101"/>
            <a:chExt cx="1320800" cy="31139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0F3B359-57D9-1C58-DDD7-85A23C281C9E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2ADA9EC-E23F-32A8-EBAB-92C531C96840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C73FC39-1617-01C8-C952-67CB776C3258}"/>
              </a:ext>
            </a:extLst>
          </p:cNvPr>
          <p:cNvGrpSpPr/>
          <p:nvPr/>
        </p:nvGrpSpPr>
        <p:grpSpPr>
          <a:xfrm>
            <a:off x="5492189" y="3415862"/>
            <a:ext cx="1191535" cy="661673"/>
            <a:chOff x="4876800" y="2197100"/>
            <a:chExt cx="1191535" cy="66167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6C749A2-9A42-FA81-23C2-3F46583FB814}"/>
                </a:ext>
              </a:extLst>
            </p:cNvPr>
            <p:cNvSpPr/>
            <p:nvPr/>
          </p:nvSpPr>
          <p:spPr>
            <a:xfrm>
              <a:off x="4876800" y="2197100"/>
              <a:ext cx="1191535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DDA9515-80D8-E7E1-4C9C-6C7A7D55F198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8E4351E-C8BB-F048-5A01-574F5D3B35A3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752475" cy="1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E688108-6878-F196-2E45-1690123430F3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444BCD9-F999-C8BA-1D5A-A41983EFF6F7}"/>
              </a:ext>
            </a:extLst>
          </p:cNvPr>
          <p:cNvSpPr txBox="1"/>
          <p:nvPr/>
        </p:nvSpPr>
        <p:spPr>
          <a:xfrm>
            <a:off x="2385235" y="4565069"/>
            <a:ext cx="647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200" dirty="0" err="1"/>
              <a:t>Bloqué</a:t>
            </a:r>
            <a:endParaRPr lang="en-CH" sz="3200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9C4F22E-883F-485F-D3C9-3C0E3E153CB4}"/>
              </a:ext>
            </a:extLst>
          </p:cNvPr>
          <p:cNvCxnSpPr>
            <a:cxnSpLocks/>
          </p:cNvCxnSpPr>
          <p:nvPr/>
        </p:nvCxnSpPr>
        <p:spPr>
          <a:xfrm>
            <a:off x="2369455" y="4557142"/>
            <a:ext cx="648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999C4F1-5E5B-5ED2-4636-C8B1358FE03A}"/>
              </a:ext>
            </a:extLst>
          </p:cNvPr>
          <p:cNvGrpSpPr/>
          <p:nvPr/>
        </p:nvGrpSpPr>
        <p:grpSpPr>
          <a:xfrm>
            <a:off x="2474132" y="5234377"/>
            <a:ext cx="1191535" cy="661673"/>
            <a:chOff x="4876800" y="2197100"/>
            <a:chExt cx="1191535" cy="661673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3DEDC78-7404-20A2-227D-942758AC3C3E}"/>
                </a:ext>
              </a:extLst>
            </p:cNvPr>
            <p:cNvSpPr/>
            <p:nvPr/>
          </p:nvSpPr>
          <p:spPr>
            <a:xfrm>
              <a:off x="4876800" y="2197100"/>
              <a:ext cx="1191535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594F9DF-A3FF-E6BD-30D3-9495B9273695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1AE9AE7-9F85-6DB8-CB2E-6E625519D411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752475" cy="1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B8820AF-BD46-CC52-EF4B-5003EC6222CD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9AB3E99-2998-F2A4-47FD-196A2656DB52}"/>
              </a:ext>
            </a:extLst>
          </p:cNvPr>
          <p:cNvGrpSpPr/>
          <p:nvPr/>
        </p:nvGrpSpPr>
        <p:grpSpPr>
          <a:xfrm>
            <a:off x="3896306" y="5436500"/>
            <a:ext cx="1320800" cy="311396"/>
            <a:chOff x="4876800" y="2197101"/>
            <a:chExt cx="1320800" cy="31139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77CB757-0ADA-0C04-D91C-EBB46AF69573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14BAD4E-EEE4-E51F-33A1-34164D2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D1167D5-E3C0-3293-88EE-D73A5F019A37}"/>
              </a:ext>
            </a:extLst>
          </p:cNvPr>
          <p:cNvGrpSpPr/>
          <p:nvPr/>
        </p:nvGrpSpPr>
        <p:grpSpPr>
          <a:xfrm>
            <a:off x="7129814" y="2688090"/>
            <a:ext cx="1320800" cy="661673"/>
            <a:chOff x="4876800" y="2197100"/>
            <a:chExt cx="1320800" cy="66167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8DEFBCB-EF4E-4D5E-6785-F4B8E2AC7733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8F51521-53E9-5C10-4C9E-1EFBF94A1741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D89291D-A927-F433-9795-C56027BD5366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7CCA30A-D401-73F3-73D1-325D529CCBB9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2E297A1-F48B-5C31-8CC6-E76C9273AB9F}"/>
              </a:ext>
            </a:extLst>
          </p:cNvPr>
          <p:cNvGrpSpPr/>
          <p:nvPr/>
        </p:nvGrpSpPr>
        <p:grpSpPr>
          <a:xfrm>
            <a:off x="9162143" y="3633022"/>
            <a:ext cx="1320800" cy="661673"/>
            <a:chOff x="4876800" y="2197100"/>
            <a:chExt cx="1320800" cy="661673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2B27A23-994C-77E4-E203-0965FE1C1A96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2BEBDA3-ED93-A20D-55BB-DABC89E469AA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D42DF4B-61FB-2B01-8B43-D60DD7B0A486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FA31CC9-417F-FDDC-45B5-673F8FEC9B78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1C40031-AB9D-C658-AB2C-13D859D855BD}"/>
              </a:ext>
            </a:extLst>
          </p:cNvPr>
          <p:cNvGrpSpPr/>
          <p:nvPr/>
        </p:nvGrpSpPr>
        <p:grpSpPr>
          <a:xfrm>
            <a:off x="9157279" y="4586144"/>
            <a:ext cx="1320800" cy="311396"/>
            <a:chOff x="4876800" y="2197101"/>
            <a:chExt cx="1320800" cy="31139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31886E8-1D81-37B8-961F-50E41FACC63D}"/>
                </a:ext>
              </a:extLst>
            </p:cNvPr>
            <p:cNvSpPr/>
            <p:nvPr/>
          </p:nvSpPr>
          <p:spPr>
            <a:xfrm>
              <a:off x="4876800" y="2197101"/>
              <a:ext cx="1320800" cy="3113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7CFDC36-1BDA-41E7-CDB4-101DA56444B8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49954"/>
              <a:ext cx="869496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BC876B2-BFB6-6B0C-4F1D-0325E391A090}"/>
              </a:ext>
            </a:extLst>
          </p:cNvPr>
          <p:cNvGrpSpPr/>
          <p:nvPr/>
        </p:nvGrpSpPr>
        <p:grpSpPr>
          <a:xfrm>
            <a:off x="9133416" y="2762236"/>
            <a:ext cx="1320800" cy="661673"/>
            <a:chOff x="4876800" y="2197100"/>
            <a:chExt cx="1320800" cy="66167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EC8A041-1AD4-32BA-2126-042BED2A6013}"/>
                </a:ext>
              </a:extLst>
            </p:cNvPr>
            <p:cNvSpPr/>
            <p:nvPr/>
          </p:nvSpPr>
          <p:spPr>
            <a:xfrm>
              <a:off x="4876800" y="2197100"/>
              <a:ext cx="1320800" cy="66167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%"/>
                </a:schemeClr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C0A703E-B320-FCC2-DE29-77156CD051BF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355850"/>
              <a:ext cx="5746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3CFF67C-1717-E53D-CBFC-B614426E4002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541015"/>
              <a:ext cx="1079500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6D8DC04-90C0-F841-39DB-1CF079A2789D}"/>
                </a:ext>
              </a:extLst>
            </p:cNvPr>
            <p:cNvCxnSpPr>
              <a:cxnSpLocks/>
            </p:cNvCxnSpPr>
            <p:nvPr/>
          </p:nvCxnSpPr>
          <p:spPr>
            <a:xfrm>
              <a:off x="4981575" y="2727325"/>
              <a:ext cx="752475" cy="0"/>
            </a:xfrm>
            <a:prstGeom prst="line">
              <a:avLst/>
            </a:prstGeom>
            <a:ln w="28575">
              <a:solidFill>
                <a:schemeClr val="bg2">
                  <a:lumMod val="50%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9020109"/>
      </p:ext>
    </p:extLst>
  </p:cSld>
  <p:clrMapOvr>
    <a:masterClrMapping/>
  </p:clrMapOvr>
</p:sld>
</file>

<file path=ppt/slides/slide7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33DB-35FF-81F7-1036-E17FEA0A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“Kanban board”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72C11-B41A-DAEC-4B2B-6A39FF35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79</a:t>
            </a:fld>
            <a:endParaRPr lang="en-CH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4B33DE-5FCF-A7AE-314A-0D151B34E28C}"/>
              </a:ext>
            </a:extLst>
          </p:cNvPr>
          <p:cNvCxnSpPr/>
          <p:nvPr/>
        </p:nvCxnSpPr>
        <p:spPr>
          <a:xfrm>
            <a:off x="637998" y="1872000"/>
            <a:ext cx="0" cy="42817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F7D81C-7198-D35F-2800-A2E9F161C003}"/>
              </a:ext>
            </a:extLst>
          </p:cNvPr>
          <p:cNvCxnSpPr/>
          <p:nvPr/>
        </p:nvCxnSpPr>
        <p:spPr>
          <a:xfrm>
            <a:off x="2369457" y="1872000"/>
            <a:ext cx="0" cy="42817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C49D57-27F7-3ACF-1E12-068EF3FACBEA}"/>
              </a:ext>
            </a:extLst>
          </p:cNvPr>
          <p:cNvCxnSpPr>
            <a:cxnSpLocks/>
          </p:cNvCxnSpPr>
          <p:nvPr/>
        </p:nvCxnSpPr>
        <p:spPr>
          <a:xfrm>
            <a:off x="3907971" y="1872000"/>
            <a:ext cx="0" cy="26851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F5FEF-1AA4-5052-00CC-7F198AE4C096}"/>
              </a:ext>
            </a:extLst>
          </p:cNvPr>
          <p:cNvCxnSpPr>
            <a:cxnSpLocks/>
          </p:cNvCxnSpPr>
          <p:nvPr/>
        </p:nvCxnSpPr>
        <p:spPr>
          <a:xfrm>
            <a:off x="6810829" y="1872000"/>
            <a:ext cx="0" cy="26851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750675-7B50-ED30-9F9E-103E9FDB6162}"/>
              </a:ext>
            </a:extLst>
          </p:cNvPr>
          <p:cNvCxnSpPr>
            <a:cxnSpLocks/>
          </p:cNvCxnSpPr>
          <p:nvPr/>
        </p:nvCxnSpPr>
        <p:spPr>
          <a:xfrm>
            <a:off x="8842830" y="1872000"/>
            <a:ext cx="0" cy="42817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CD0950-468B-DAF9-52D5-9F8ECF4148A5}"/>
              </a:ext>
            </a:extLst>
          </p:cNvPr>
          <p:cNvCxnSpPr/>
          <p:nvPr/>
        </p:nvCxnSpPr>
        <p:spPr>
          <a:xfrm>
            <a:off x="10853057" y="1872000"/>
            <a:ext cx="0" cy="42817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53719-A04A-6852-019D-822D6899303A}"/>
              </a:ext>
            </a:extLst>
          </p:cNvPr>
          <p:cNvCxnSpPr>
            <a:cxnSpLocks/>
          </p:cNvCxnSpPr>
          <p:nvPr/>
        </p:nvCxnSpPr>
        <p:spPr>
          <a:xfrm>
            <a:off x="637998" y="2467429"/>
            <a:ext cx="102150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45E74B-64AE-81A5-FFF9-C86F682B798A}"/>
              </a:ext>
            </a:extLst>
          </p:cNvPr>
          <p:cNvSpPr txBox="1"/>
          <p:nvPr/>
        </p:nvSpPr>
        <p:spPr>
          <a:xfrm>
            <a:off x="601686" y="1886172"/>
            <a:ext cx="1767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À faire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22075-1359-01C7-CCBD-CF6C6328DCA0}"/>
              </a:ext>
            </a:extLst>
          </p:cNvPr>
          <p:cNvSpPr txBox="1"/>
          <p:nvPr/>
        </p:nvSpPr>
        <p:spPr>
          <a:xfrm>
            <a:off x="2369455" y="1879137"/>
            <a:ext cx="1531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2355D-B25E-B333-EE61-9FE3015C4879}"/>
              </a:ext>
            </a:extLst>
          </p:cNvPr>
          <p:cNvSpPr txBox="1"/>
          <p:nvPr/>
        </p:nvSpPr>
        <p:spPr>
          <a:xfrm>
            <a:off x="3915231" y="1886172"/>
            <a:ext cx="2902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7F4D1-C53A-03AB-C625-20F5534B0595}"/>
              </a:ext>
            </a:extLst>
          </p:cNvPr>
          <p:cNvSpPr txBox="1"/>
          <p:nvPr/>
        </p:nvSpPr>
        <p:spPr>
          <a:xfrm>
            <a:off x="6832601" y="1886171"/>
            <a:ext cx="199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1F6FE5-1A29-3D08-7808-01333E12A3B8}"/>
              </a:ext>
            </a:extLst>
          </p:cNvPr>
          <p:cNvSpPr txBox="1"/>
          <p:nvPr/>
        </p:nvSpPr>
        <p:spPr>
          <a:xfrm>
            <a:off x="8857342" y="1872000"/>
            <a:ext cx="199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Fait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07696F-4D00-CB13-6CDF-94A76FA7772E}"/>
              </a:ext>
            </a:extLst>
          </p:cNvPr>
          <p:cNvSpPr txBox="1"/>
          <p:nvPr/>
        </p:nvSpPr>
        <p:spPr>
          <a:xfrm>
            <a:off x="2385235" y="4565069"/>
            <a:ext cx="647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200" dirty="0" err="1"/>
              <a:t>Bloqué</a:t>
            </a:r>
            <a:endParaRPr lang="en-CH" sz="3200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E3FBCFD-3629-B725-610F-07EC375C14B0}"/>
              </a:ext>
            </a:extLst>
          </p:cNvPr>
          <p:cNvCxnSpPr>
            <a:cxnSpLocks/>
          </p:cNvCxnSpPr>
          <p:nvPr/>
        </p:nvCxnSpPr>
        <p:spPr>
          <a:xfrm>
            <a:off x="2369455" y="4557142"/>
            <a:ext cx="648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545118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6052E0-5BA2-DC1A-38D1-FDAAF4D0D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.811%" b="7.811%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6D21E5C-4A1B-D65C-AF87-689576AD796B}"/>
              </a:ext>
            </a:extLst>
          </p:cNvPr>
          <p:cNvSpPr/>
          <p:nvPr/>
        </p:nvSpPr>
        <p:spPr>
          <a:xfrm rot="1093318">
            <a:off x="6869397" y="544414"/>
            <a:ext cx="1884013" cy="2220892"/>
          </a:xfrm>
          <a:prstGeom prst="parallelogram">
            <a:avLst>
              <a:gd name="adj" fmla="val 49672"/>
            </a:avLst>
          </a:prstGeom>
          <a:solidFill>
            <a:srgbClr val="DDEAFB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91387-94BB-73CD-D8C1-6F3FF0D6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Équipe </a:t>
            </a:r>
            <a:r>
              <a:rPr lang="en-CH" dirty="0" err="1"/>
              <a:t>perdante</a:t>
            </a:r>
            <a:r>
              <a:rPr lang="en-CH" dirty="0"/>
              <a:t>, pas de </a:t>
            </a:r>
            <a:r>
              <a:rPr lang="en-CH" dirty="0" err="1"/>
              <a:t>gagnant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84A4D-1083-A56C-0719-8185377F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1403349"/>
      </p:ext>
    </p:extLst>
  </p:cSld>
  <p:clrMapOvr>
    <a:masterClrMapping/>
  </p:clrMapOvr>
</p:sld>
</file>

<file path=ppt/slides/slide8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B9B6-4A38-4586-B270-FE6C5D505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fournir</a:t>
            </a:r>
            <a:r>
              <a:rPr lang="en-CH" dirty="0"/>
              <a:t> et </a:t>
            </a:r>
            <a:r>
              <a:rPr lang="en-CH" dirty="0" err="1"/>
              <a:t>recevoir</a:t>
            </a:r>
            <a:r>
              <a:rPr lang="en-CH" dirty="0"/>
              <a:t> du feedback utile sur du code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B8B20B-1B95-7E51-1F04-68A1A4C1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5406656"/>
      </p:ext>
    </p:extLst>
  </p:cSld>
  <p:clrMapOvr>
    <a:masterClrMapping/>
  </p:clrMapOvr>
</p:sld>
</file>

<file path=ppt/slides/slide8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C7F90-7619-C2AA-5725-E3B70BF60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299609" cy="1325563"/>
          </a:xfrm>
        </p:spPr>
        <p:txBody>
          <a:bodyPr>
            <a:normAutofit fontScale="90%"/>
          </a:bodyPr>
          <a:lstStyle/>
          <a:p>
            <a:r>
              <a:rPr lang="en-CH" dirty="0"/>
              <a:t>“Merger” du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DCEB3-DCBC-F72D-7758-56EA60D2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81</a:t>
            </a:fld>
            <a:endParaRPr lang="en-CH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6CA941-A784-5964-8A44-21DE5634A649}"/>
              </a:ext>
            </a:extLst>
          </p:cNvPr>
          <p:cNvCxnSpPr>
            <a:cxnSpLocks/>
          </p:cNvCxnSpPr>
          <p:nvPr/>
        </p:nvCxnSpPr>
        <p:spPr>
          <a:xfrm>
            <a:off x="1267198" y="5523274"/>
            <a:ext cx="9715499" cy="0"/>
          </a:xfrm>
          <a:prstGeom prst="straightConnector1">
            <a:avLst/>
          </a:prstGeom>
          <a:ln w="2540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40A168-6AA2-A6BA-BC3C-10C7518F122B}"/>
              </a:ext>
            </a:extLst>
          </p:cNvPr>
          <p:cNvCxnSpPr>
            <a:cxnSpLocks/>
          </p:cNvCxnSpPr>
          <p:nvPr/>
        </p:nvCxnSpPr>
        <p:spPr>
          <a:xfrm>
            <a:off x="3223325" y="3828642"/>
            <a:ext cx="3674736" cy="26797"/>
          </a:xfrm>
          <a:prstGeom prst="straightConnector1">
            <a:avLst/>
          </a:prstGeom>
          <a:ln w="1270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401322-F3D3-C300-FD3F-10918EB73899}"/>
              </a:ext>
            </a:extLst>
          </p:cNvPr>
          <p:cNvCxnSpPr>
            <a:cxnSpLocks/>
          </p:cNvCxnSpPr>
          <p:nvPr/>
        </p:nvCxnSpPr>
        <p:spPr>
          <a:xfrm>
            <a:off x="6857105" y="3839659"/>
            <a:ext cx="1668143" cy="1565558"/>
          </a:xfrm>
          <a:prstGeom prst="straightConnector1">
            <a:avLst/>
          </a:prstGeom>
          <a:ln w="1270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A3E480-3AFF-7ACA-BE5E-D47D66C3EC94}"/>
              </a:ext>
            </a:extLst>
          </p:cNvPr>
          <p:cNvCxnSpPr>
            <a:cxnSpLocks/>
          </p:cNvCxnSpPr>
          <p:nvPr/>
        </p:nvCxnSpPr>
        <p:spPr>
          <a:xfrm flipH="1">
            <a:off x="1375148" y="3818214"/>
            <a:ext cx="1888896" cy="1682835"/>
          </a:xfrm>
          <a:prstGeom prst="straightConnector1">
            <a:avLst/>
          </a:prstGeom>
          <a:ln w="1270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14FBD0-8CC0-C26C-BF72-F14F71F7126E}"/>
              </a:ext>
            </a:extLst>
          </p:cNvPr>
          <p:cNvGrpSpPr/>
          <p:nvPr/>
        </p:nvGrpSpPr>
        <p:grpSpPr>
          <a:xfrm>
            <a:off x="6867065" y="2230233"/>
            <a:ext cx="2864285" cy="1587553"/>
            <a:chOff x="6867065" y="2230233"/>
            <a:chExt cx="2864285" cy="1587553"/>
          </a:xfrm>
        </p:grpSpPr>
        <p:pic>
          <p:nvPicPr>
            <p:cNvPr id="10" name="Graphic 9" descr="Magnifying glass with solid fill">
              <a:extLst>
                <a:ext uri="{FF2B5EF4-FFF2-40B4-BE49-F238E27FC236}">
                  <a16:creationId xmlns:a16="http://schemas.microsoft.com/office/drawing/2014/main" id="{6A52D5CD-1C84-99CE-5DEF-08C33BC8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67065" y="2361228"/>
              <a:ext cx="1325563" cy="1325563"/>
            </a:xfrm>
            <a:prstGeom prst="rect">
              <a:avLst/>
            </a:prstGeom>
          </p:spPr>
        </p:pic>
        <p:pic>
          <p:nvPicPr>
            <p:cNvPr id="11" name="Graphic 10" descr="Programmer female with solid fill">
              <a:extLst>
                <a:ext uri="{FF2B5EF4-FFF2-40B4-BE49-F238E27FC236}">
                  <a16:creationId xmlns:a16="http://schemas.microsoft.com/office/drawing/2014/main" id="{64D5E058-BFF2-2B43-0E9B-C29370B6B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143797" y="2230233"/>
              <a:ext cx="1587553" cy="1587553"/>
            </a:xfrm>
            <a:prstGeom prst="rect">
              <a:avLst/>
            </a:prstGeom>
          </p:spPr>
        </p:pic>
      </p:grpSp>
      <p:pic>
        <p:nvPicPr>
          <p:cNvPr id="12" name="Graphic 11" descr="Programmer male with solid fill">
            <a:extLst>
              <a:ext uri="{FF2B5EF4-FFF2-40B4-BE49-F238E27FC236}">
                <a16:creationId xmlns:a16="http://schemas.microsoft.com/office/drawing/2014/main" id="{F6A1D879-68AA-D4B3-B29D-0D537A576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75412" y="2125395"/>
            <a:ext cx="1587553" cy="15875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43DBAC-3173-11A2-D0FC-77E788B9913F}"/>
              </a:ext>
            </a:extLst>
          </p:cNvPr>
          <p:cNvGrpSpPr/>
          <p:nvPr/>
        </p:nvGrpSpPr>
        <p:grpSpPr>
          <a:xfrm>
            <a:off x="4440716" y="2361228"/>
            <a:ext cx="1239953" cy="1325563"/>
            <a:chOff x="4043127" y="1796485"/>
            <a:chExt cx="2363199" cy="25263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D0D254-DF59-3E02-76AB-ACB8C15E8375}"/>
                </a:ext>
              </a:extLst>
            </p:cNvPr>
            <p:cNvGrpSpPr/>
            <p:nvPr/>
          </p:nvGrpSpPr>
          <p:grpSpPr>
            <a:xfrm>
              <a:off x="4677061" y="1796485"/>
              <a:ext cx="1729265" cy="1729265"/>
              <a:chOff x="4252086" y="1955727"/>
              <a:chExt cx="1729265" cy="1729265"/>
            </a:xfrm>
          </p:grpSpPr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29E23ECD-4A74-5C5B-D45C-42B33359773F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22" name="Graphic 21" descr="Document with solid fill">
                <a:extLst>
                  <a:ext uri="{FF2B5EF4-FFF2-40B4-BE49-F238E27FC236}">
                    <a16:creationId xmlns:a16="http://schemas.microsoft.com/office/drawing/2014/main" id="{4FB01968-5C30-68D4-8ED5-165AD4036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CF2AB4-2AFC-350F-5FDB-A8D5A7F04ADB}"/>
                </a:ext>
              </a:extLst>
            </p:cNvPr>
            <p:cNvGrpSpPr/>
            <p:nvPr/>
          </p:nvGrpSpPr>
          <p:grpSpPr>
            <a:xfrm>
              <a:off x="4366735" y="2195033"/>
              <a:ext cx="1729265" cy="1729265"/>
              <a:chOff x="4252086" y="1955727"/>
              <a:chExt cx="1729265" cy="1729265"/>
            </a:xfrm>
          </p:grpSpPr>
          <p:sp>
            <p:nvSpPr>
              <p:cNvPr id="19" name="Rectangle: Single Corner Snipped 18">
                <a:extLst>
                  <a:ext uri="{FF2B5EF4-FFF2-40B4-BE49-F238E27FC236}">
                    <a16:creationId xmlns:a16="http://schemas.microsoft.com/office/drawing/2014/main" id="{394CD91E-9524-4D1C-87DE-8C9DB04D11BE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20" name="Graphic 19" descr="Document with solid fill">
                <a:extLst>
                  <a:ext uri="{FF2B5EF4-FFF2-40B4-BE49-F238E27FC236}">
                    <a16:creationId xmlns:a16="http://schemas.microsoft.com/office/drawing/2014/main" id="{FF85C14D-3E6D-0F69-DD7E-36DB762CF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30D7A1-9B29-C1B5-D052-E688B8914E7D}"/>
                </a:ext>
              </a:extLst>
            </p:cNvPr>
            <p:cNvGrpSpPr/>
            <p:nvPr/>
          </p:nvGrpSpPr>
          <p:grpSpPr>
            <a:xfrm>
              <a:off x="4043127" y="2593581"/>
              <a:ext cx="1729265" cy="1729265"/>
              <a:chOff x="4252086" y="1955727"/>
              <a:chExt cx="1729265" cy="1729265"/>
            </a:xfrm>
          </p:grpSpPr>
          <p:sp>
            <p:nvSpPr>
              <p:cNvPr id="17" name="Rectangle: Single Corner Snipped 16">
                <a:extLst>
                  <a:ext uri="{FF2B5EF4-FFF2-40B4-BE49-F238E27FC236}">
                    <a16:creationId xmlns:a16="http://schemas.microsoft.com/office/drawing/2014/main" id="{ED098E5A-9704-3FCF-8866-7715E4C37F7D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8" name="Graphic 17" descr="Document with solid fill">
                <a:extLst>
                  <a:ext uri="{FF2B5EF4-FFF2-40B4-BE49-F238E27FC236}">
                    <a16:creationId xmlns:a16="http://schemas.microsoft.com/office/drawing/2014/main" id="{05D977DC-18D0-A87B-370E-B2A29E583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0F6BD5A-A6BA-CE1C-959B-9EA97F6C473D}"/>
              </a:ext>
            </a:extLst>
          </p:cNvPr>
          <p:cNvSpPr txBox="1">
            <a:spLocks/>
          </p:cNvSpPr>
          <p:nvPr/>
        </p:nvSpPr>
        <p:spPr>
          <a:xfrm>
            <a:off x="6000192" y="353045"/>
            <a:ext cx="9703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39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70F1-165B-61DB-F1B3-9E2F4661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Personne </a:t>
            </a:r>
            <a:r>
              <a:rPr lang="en-CH" dirty="0" err="1"/>
              <a:t>n’est</a:t>
            </a:r>
            <a:r>
              <a:rPr lang="en-CH" dirty="0"/>
              <a:t> parfait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463B3-D31E-C42A-92D3-366AF2857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Mauvais choix de conception</a:t>
            </a:r>
          </a:p>
          <a:p>
            <a:r>
              <a:rPr lang="en-CH" dirty="0"/>
              <a:t>Bugs dans </a:t>
            </a:r>
            <a:r>
              <a:rPr lang="en-CH" dirty="0" err="1"/>
              <a:t>cas</a:t>
            </a:r>
            <a:r>
              <a:rPr lang="en-CH" dirty="0"/>
              <a:t> </a:t>
            </a:r>
            <a:r>
              <a:rPr lang="en-CH" dirty="0" err="1"/>
              <a:t>limites</a:t>
            </a:r>
            <a:endParaRPr lang="en-CH" dirty="0"/>
          </a:p>
          <a:p>
            <a:r>
              <a:rPr lang="en-CH" dirty="0"/>
              <a:t>Tests </a:t>
            </a:r>
            <a:r>
              <a:rPr lang="en-CH" dirty="0" err="1"/>
              <a:t>manquants</a:t>
            </a:r>
            <a:endParaRPr lang="en-CH" dirty="0"/>
          </a:p>
          <a:p>
            <a:r>
              <a:rPr lang="en-CH" dirty="0"/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93631-E6CB-371F-39D1-22D607F4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5344848"/>
      </p:ext>
    </p:extLst>
  </p:cSld>
  <p:clrMapOvr>
    <a:masterClrMapping/>
  </p:clrMapOvr>
</p:sld>
</file>

<file path=ppt/slides/slide8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4AABB-F273-8CA8-4189-C1080E8E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83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1D310-49AC-F25C-53EA-B97C9ABB96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6356349"/>
            <a:ext cx="8953501" cy="365125"/>
          </a:xfrm>
        </p:spPr>
        <p:txBody>
          <a:bodyPr/>
          <a:lstStyle/>
          <a:p>
            <a:r>
              <a:rPr lang="en-CH" dirty="0"/>
              <a:t>“</a:t>
            </a:r>
            <a:r>
              <a:rPr lang="en-GB" dirty="0"/>
              <a:t>Ada, the Enchantress of Numbers</a:t>
            </a:r>
            <a:r>
              <a:rPr lang="en-CH" dirty="0"/>
              <a:t>”, Betty Alexandra Toole / </a:t>
            </a:r>
            <a:r>
              <a:rPr lang="pt-BR" dirty="0"/>
              <a:t>Ada Lovelace, portrait, 1840 (Wikipedia)</a:t>
            </a:r>
            <a:r>
              <a:rPr lang="en-CH" dirty="0"/>
              <a:t> / </a:t>
            </a:r>
            <a:r>
              <a:rPr lang="en-GB" dirty="0"/>
              <a:t>Charles Babbage, wood engraving, 1871 (Wikipedia</a:t>
            </a:r>
            <a:r>
              <a:rPr lang="en-CH" dirty="0"/>
              <a:t>)</a:t>
            </a:r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FCB86A-64EA-2FD1-F066-9B6DF35B6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.706%" b="9.761%"/>
          <a:stretch>
            <a:fillRect/>
          </a:stretch>
        </p:blipFill>
        <p:spPr bwMode="auto">
          <a:xfrm>
            <a:off x="3180291" y="353251"/>
            <a:ext cx="5831417" cy="571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FB6F19-26B0-F62A-DFCE-A967B702AE9D}"/>
                  </a:ext>
                </a:extLst>
              </p14:cNvPr>
              <p14:cNvContentPartPr/>
              <p14:nvPr/>
            </p14:nvContentPartPr>
            <p14:xfrm>
              <a:off x="3792807" y="4402153"/>
              <a:ext cx="4541760" cy="8136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FB6F19-26B0-F62A-DFCE-A967B702AE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3167" y="4222513"/>
                <a:ext cx="472140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DF8507B-F44D-7A3D-0C67-4C08F256ACBC}"/>
                  </a:ext>
                </a:extLst>
              </p14:cNvPr>
              <p14:cNvContentPartPr/>
              <p14:nvPr/>
            </p14:nvContentPartPr>
            <p14:xfrm>
              <a:off x="3437487" y="4600873"/>
              <a:ext cx="722520" cy="3096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DF8507B-F44D-7A3D-0C67-4C08F256AC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7487" y="4420873"/>
                <a:ext cx="90216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272DD73-E3C0-EA87-3F68-3E3E45D32520}"/>
                  </a:ext>
                </a:extLst>
              </p14:cNvPr>
              <p14:cNvContentPartPr/>
              <p14:nvPr/>
            </p14:nvContentPartPr>
            <p14:xfrm>
              <a:off x="3754647" y="4859713"/>
              <a:ext cx="4611240" cy="4320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272DD73-E3C0-EA87-3F68-3E3E45D325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5007" y="4679713"/>
                <a:ext cx="479088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E67FE5-F758-6543-5148-8E7A7D73009B}"/>
                  </a:ext>
                </a:extLst>
              </p14:cNvPr>
              <p14:cNvContentPartPr/>
              <p14:nvPr/>
            </p14:nvContentPartPr>
            <p14:xfrm>
              <a:off x="3437487" y="5079313"/>
              <a:ext cx="4851720" cy="6372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E67FE5-F758-6543-5148-8E7A7D7300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47487" y="4899673"/>
                <a:ext cx="503136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7822D9C-7402-F42D-862A-DA527E9E2E39}"/>
                  </a:ext>
                </a:extLst>
              </p14:cNvPr>
              <p14:cNvContentPartPr/>
              <p14:nvPr/>
            </p14:nvContentPartPr>
            <p14:xfrm>
              <a:off x="3631887" y="5291353"/>
              <a:ext cx="4802760" cy="5184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7822D9C-7402-F42D-862A-DA527E9E2E3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42247" y="5111713"/>
                <a:ext cx="498240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CBD6EB3-91B2-D6FB-C342-7025C95BC3A8}"/>
                  </a:ext>
                </a:extLst>
              </p14:cNvPr>
              <p14:cNvContentPartPr/>
              <p14:nvPr/>
            </p14:nvContentPartPr>
            <p14:xfrm>
              <a:off x="3428847" y="5426713"/>
              <a:ext cx="131400" cy="1332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CBD6EB3-91B2-D6FB-C342-7025C95BC3A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38847" y="5247073"/>
                <a:ext cx="31104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B141634-F52C-C62A-DC87-6F1225154DA6}"/>
                  </a:ext>
                </a:extLst>
              </p14:cNvPr>
              <p14:cNvContentPartPr/>
              <p14:nvPr/>
            </p14:nvContentPartPr>
            <p14:xfrm>
              <a:off x="3505167" y="5524273"/>
              <a:ext cx="4003560" cy="6444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B141634-F52C-C62A-DC87-6F1225154D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15167" y="5344273"/>
                <a:ext cx="418320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B3F3AD-136F-7106-A8C1-26D925BD9FCF}"/>
                  </a:ext>
                </a:extLst>
              </p14:cNvPr>
              <p14:cNvContentPartPr/>
              <p14:nvPr/>
            </p14:nvContentPartPr>
            <p14:xfrm>
              <a:off x="4174047" y="4622113"/>
              <a:ext cx="4166280" cy="4320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B3F3AD-136F-7106-A8C1-26D925BD9FC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84047" y="4442473"/>
                <a:ext cx="434592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9DE45C8-A246-ECCC-6C3B-A28F121F9D54}"/>
                  </a:ext>
                </a:extLst>
              </p14:cNvPr>
              <p14:cNvContentPartPr/>
              <p14:nvPr/>
            </p14:nvContentPartPr>
            <p14:xfrm>
              <a:off x="3443607" y="4841713"/>
              <a:ext cx="333000" cy="2700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9DE45C8-A246-ECCC-6C3B-A28F121F9D5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53607" y="4661713"/>
                <a:ext cx="512640" cy="3866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EC255F44-6EB6-C394-45C4-F2328796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443" y="3319192"/>
            <a:ext cx="1773755" cy="20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74149E-3330-9143-ED2B-4A501340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32443" y="822736"/>
            <a:ext cx="1773754" cy="220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1777F-A6ED-267A-2594-70363050E692}"/>
              </a:ext>
            </a:extLst>
          </p:cNvPr>
          <p:cNvSpPr txBox="1"/>
          <p:nvPr/>
        </p:nvSpPr>
        <p:spPr>
          <a:xfrm>
            <a:off x="8974667" y="5808991"/>
            <a:ext cx="1773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1100" dirty="0"/>
              <a:t>(“M.S.’s” = “manuscripts”)</a:t>
            </a:r>
          </a:p>
        </p:txBody>
      </p:sp>
    </p:spTree>
    <p:extLst>
      <p:ext uri="{BB962C8B-B14F-4D97-AF65-F5344CB8AC3E}">
        <p14:creationId xmlns:p14="http://schemas.microsoft.com/office/powerpoint/2010/main" val="4132400339"/>
      </p:ext>
    </p:extLst>
  </p:cSld>
  <p:clrMapOvr>
    <a:masterClrMapping/>
  </p:clrMapOvr>
</p:sld>
</file>

<file path=ppt/slides/slide8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0DAEE0D4-FF96-B341-D300-0F79E72EE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03413-A72B-CA3B-EFF0-FA12D14FF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Qui est </a:t>
            </a:r>
            <a:r>
              <a:rPr lang="en-CH" dirty="0" err="1"/>
              <a:t>responsable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F6FE3-BCB2-2841-651C-72C4E3A7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84</a:t>
            </a:fld>
            <a:endParaRPr lang="en-CH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032389-AF70-34F8-12C3-7B27AB2CEE5D}"/>
              </a:ext>
            </a:extLst>
          </p:cNvPr>
          <p:cNvCxnSpPr>
            <a:cxnSpLocks/>
          </p:cNvCxnSpPr>
          <p:nvPr/>
        </p:nvCxnSpPr>
        <p:spPr>
          <a:xfrm>
            <a:off x="1267198" y="5523274"/>
            <a:ext cx="9715499" cy="0"/>
          </a:xfrm>
          <a:prstGeom prst="straightConnector1">
            <a:avLst/>
          </a:prstGeom>
          <a:ln w="254000">
            <a:solidFill>
              <a:schemeClr val="tx2">
                <a:lumMod val="60%"/>
                <a:lumOff val="40%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B6B39F-0752-266B-CD10-DD7909A888D2}"/>
              </a:ext>
            </a:extLst>
          </p:cNvPr>
          <p:cNvCxnSpPr>
            <a:cxnSpLocks/>
          </p:cNvCxnSpPr>
          <p:nvPr/>
        </p:nvCxnSpPr>
        <p:spPr>
          <a:xfrm>
            <a:off x="3223325" y="3828642"/>
            <a:ext cx="3674736" cy="26797"/>
          </a:xfrm>
          <a:prstGeom prst="straightConnector1">
            <a:avLst/>
          </a:prstGeom>
          <a:ln w="127000">
            <a:solidFill>
              <a:schemeClr val="tx2">
                <a:lumMod val="60%"/>
                <a:lumOff val="40%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898F08-8BC9-30AA-0701-4B9C303513A9}"/>
              </a:ext>
            </a:extLst>
          </p:cNvPr>
          <p:cNvCxnSpPr>
            <a:cxnSpLocks/>
          </p:cNvCxnSpPr>
          <p:nvPr/>
        </p:nvCxnSpPr>
        <p:spPr>
          <a:xfrm>
            <a:off x="6857105" y="3839659"/>
            <a:ext cx="1668143" cy="1565558"/>
          </a:xfrm>
          <a:prstGeom prst="straightConnector1">
            <a:avLst/>
          </a:prstGeom>
          <a:ln w="127000">
            <a:solidFill>
              <a:schemeClr val="tx2">
                <a:lumMod val="60%"/>
                <a:lumOff val="40%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6E10A0-E0FE-4149-3666-CC7299FBD2BA}"/>
              </a:ext>
            </a:extLst>
          </p:cNvPr>
          <p:cNvCxnSpPr>
            <a:cxnSpLocks/>
          </p:cNvCxnSpPr>
          <p:nvPr/>
        </p:nvCxnSpPr>
        <p:spPr>
          <a:xfrm flipH="1">
            <a:off x="1375148" y="3818214"/>
            <a:ext cx="1888896" cy="1682835"/>
          </a:xfrm>
          <a:prstGeom prst="straightConnector1">
            <a:avLst/>
          </a:prstGeom>
          <a:ln w="127000">
            <a:solidFill>
              <a:schemeClr val="tx2">
                <a:lumMod val="60%"/>
                <a:lumOff val="40%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F1541961-4627-8076-9CD7-8C3F97554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7065" y="2361228"/>
            <a:ext cx="1325563" cy="1325563"/>
          </a:xfrm>
          <a:prstGeom prst="rect">
            <a:avLst/>
          </a:prstGeom>
        </p:spPr>
      </p:pic>
      <p:pic>
        <p:nvPicPr>
          <p:cNvPr id="11" name="Graphic 10" descr="Programmer female with solid fill">
            <a:extLst>
              <a:ext uri="{FF2B5EF4-FFF2-40B4-BE49-F238E27FC236}">
                <a16:creationId xmlns:a16="http://schemas.microsoft.com/office/drawing/2014/main" id="{7C990993-83AB-A5FA-5C6F-41A43331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43797" y="2230233"/>
            <a:ext cx="1587553" cy="1587553"/>
          </a:xfrm>
          <a:prstGeom prst="rect">
            <a:avLst/>
          </a:prstGeom>
        </p:spPr>
      </p:pic>
      <p:pic>
        <p:nvPicPr>
          <p:cNvPr id="12" name="Graphic 11" descr="Programmer male with solid fill">
            <a:extLst>
              <a:ext uri="{FF2B5EF4-FFF2-40B4-BE49-F238E27FC236}">
                <a16:creationId xmlns:a16="http://schemas.microsoft.com/office/drawing/2014/main" id="{E7DD941B-AC53-6A4C-6E12-C34910A1C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75412" y="2125395"/>
            <a:ext cx="1587553" cy="15875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8AD518-ED37-0397-9917-7124409412EA}"/>
              </a:ext>
            </a:extLst>
          </p:cNvPr>
          <p:cNvGrpSpPr/>
          <p:nvPr/>
        </p:nvGrpSpPr>
        <p:grpSpPr>
          <a:xfrm>
            <a:off x="4440716" y="2361228"/>
            <a:ext cx="1239953" cy="1325563"/>
            <a:chOff x="4043127" y="1796485"/>
            <a:chExt cx="2363199" cy="25263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B3ACC1-A2FA-FFBA-9B0F-44A8D3B9DF2E}"/>
                </a:ext>
              </a:extLst>
            </p:cNvPr>
            <p:cNvGrpSpPr/>
            <p:nvPr/>
          </p:nvGrpSpPr>
          <p:grpSpPr>
            <a:xfrm>
              <a:off x="4677061" y="1796485"/>
              <a:ext cx="1729265" cy="1729265"/>
              <a:chOff x="4252086" y="1955727"/>
              <a:chExt cx="1729265" cy="1729265"/>
            </a:xfrm>
          </p:grpSpPr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721C4DC5-8D14-F91B-9B4A-90378FBBFA5C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22" name="Graphic 21" descr="Document with solid fill">
                <a:extLst>
                  <a:ext uri="{FF2B5EF4-FFF2-40B4-BE49-F238E27FC236}">
                    <a16:creationId xmlns:a16="http://schemas.microsoft.com/office/drawing/2014/main" id="{E0B64967-06BF-7B51-8DD2-2D0C2F864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F57BDBC-743A-1B2B-EB33-EE3D0A35766C}"/>
                </a:ext>
              </a:extLst>
            </p:cNvPr>
            <p:cNvGrpSpPr/>
            <p:nvPr/>
          </p:nvGrpSpPr>
          <p:grpSpPr>
            <a:xfrm>
              <a:off x="4366735" y="2195033"/>
              <a:ext cx="1729265" cy="1729265"/>
              <a:chOff x="4252086" y="1955727"/>
              <a:chExt cx="1729265" cy="1729265"/>
            </a:xfrm>
          </p:grpSpPr>
          <p:sp>
            <p:nvSpPr>
              <p:cNvPr id="19" name="Rectangle: Single Corner Snipped 18">
                <a:extLst>
                  <a:ext uri="{FF2B5EF4-FFF2-40B4-BE49-F238E27FC236}">
                    <a16:creationId xmlns:a16="http://schemas.microsoft.com/office/drawing/2014/main" id="{09E7861A-50D4-529C-1DAD-E185B7F4EDF0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20" name="Graphic 19" descr="Document with solid fill">
                <a:extLst>
                  <a:ext uri="{FF2B5EF4-FFF2-40B4-BE49-F238E27FC236}">
                    <a16:creationId xmlns:a16="http://schemas.microsoft.com/office/drawing/2014/main" id="{32508F1B-3E27-2282-679C-E9086B927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1EC011B-CBEF-E6A7-208D-7ECC85599204}"/>
                </a:ext>
              </a:extLst>
            </p:cNvPr>
            <p:cNvGrpSpPr/>
            <p:nvPr/>
          </p:nvGrpSpPr>
          <p:grpSpPr>
            <a:xfrm>
              <a:off x="4043127" y="2593581"/>
              <a:ext cx="1729265" cy="1729265"/>
              <a:chOff x="4252086" y="1955727"/>
              <a:chExt cx="1729265" cy="1729265"/>
            </a:xfrm>
          </p:grpSpPr>
          <p:sp>
            <p:nvSpPr>
              <p:cNvPr id="17" name="Rectangle: Single Corner Snipped 16">
                <a:extLst>
                  <a:ext uri="{FF2B5EF4-FFF2-40B4-BE49-F238E27FC236}">
                    <a16:creationId xmlns:a16="http://schemas.microsoft.com/office/drawing/2014/main" id="{6639BCD1-5A8A-3377-1609-2AC95087276C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8" name="Graphic 17" descr="Document with solid fill">
                <a:extLst>
                  <a:ext uri="{FF2B5EF4-FFF2-40B4-BE49-F238E27FC236}">
                    <a16:creationId xmlns:a16="http://schemas.microsoft.com/office/drawing/2014/main" id="{108B5709-1D90-3D4F-6BC7-2165FEC13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</p:grpSp>
      <p:pic>
        <p:nvPicPr>
          <p:cNvPr id="25" name="Graphic 24" descr="Programmer male with solid fill">
            <a:extLst>
              <a:ext uri="{FF2B5EF4-FFF2-40B4-BE49-F238E27FC236}">
                <a16:creationId xmlns:a16="http://schemas.microsoft.com/office/drawing/2014/main" id="{538365BC-6F78-7139-2A9B-4FAEEB3D6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17649" y="1232182"/>
            <a:ext cx="1587553" cy="1587553"/>
          </a:xfrm>
          <a:prstGeom prst="rect">
            <a:avLst/>
          </a:prstGeom>
        </p:spPr>
      </p:pic>
      <p:pic>
        <p:nvPicPr>
          <p:cNvPr id="26" name="Graphic 25" descr="Programmer female with solid fill">
            <a:extLst>
              <a:ext uri="{FF2B5EF4-FFF2-40B4-BE49-F238E27FC236}">
                <a16:creationId xmlns:a16="http://schemas.microsoft.com/office/drawing/2014/main" id="{EA6197AA-39C7-7F01-ADC3-34DE5B4F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73730" y="2919171"/>
            <a:ext cx="1587553" cy="158755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10031AE-E61B-43E4-5742-C929C89CD267}"/>
              </a:ext>
            </a:extLst>
          </p:cNvPr>
          <p:cNvGrpSpPr/>
          <p:nvPr/>
        </p:nvGrpSpPr>
        <p:grpSpPr>
          <a:xfrm>
            <a:off x="3075412" y="1232182"/>
            <a:ext cx="7785871" cy="3274542"/>
            <a:chOff x="3227812" y="1384582"/>
            <a:chExt cx="7785871" cy="3274542"/>
          </a:xfrm>
        </p:grpSpPr>
        <p:pic>
          <p:nvPicPr>
            <p:cNvPr id="27" name="Graphic 26" descr="Programmer female with solid fill">
              <a:extLst>
                <a:ext uri="{FF2B5EF4-FFF2-40B4-BE49-F238E27FC236}">
                  <a16:creationId xmlns:a16="http://schemas.microsoft.com/office/drawing/2014/main" id="{1A69FB3A-F302-4CE0-FD26-29C17AFB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296197" y="2382633"/>
              <a:ext cx="1587553" cy="1587553"/>
            </a:xfrm>
            <a:prstGeom prst="rect">
              <a:avLst/>
            </a:prstGeom>
          </p:spPr>
        </p:pic>
        <p:pic>
          <p:nvPicPr>
            <p:cNvPr id="28" name="Graphic 27" descr="Programmer male with solid fill">
              <a:extLst>
                <a:ext uri="{FF2B5EF4-FFF2-40B4-BE49-F238E27FC236}">
                  <a16:creationId xmlns:a16="http://schemas.microsoft.com/office/drawing/2014/main" id="{DB29CF0F-740A-5BBA-F72D-83424AB5D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227812" y="2277795"/>
              <a:ext cx="1587553" cy="1587553"/>
            </a:xfrm>
            <a:prstGeom prst="rect">
              <a:avLst/>
            </a:prstGeom>
          </p:spPr>
        </p:pic>
        <p:pic>
          <p:nvPicPr>
            <p:cNvPr id="29" name="Graphic 28" descr="Programmer male with solid fill">
              <a:extLst>
                <a:ext uri="{FF2B5EF4-FFF2-40B4-BE49-F238E27FC236}">
                  <a16:creationId xmlns:a16="http://schemas.microsoft.com/office/drawing/2014/main" id="{28A10ED0-7D0F-6E56-27E0-7815E5346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9370049" y="1384582"/>
              <a:ext cx="1587553" cy="1587553"/>
            </a:xfrm>
            <a:prstGeom prst="rect">
              <a:avLst/>
            </a:prstGeom>
          </p:spPr>
        </p:pic>
        <p:pic>
          <p:nvPicPr>
            <p:cNvPr id="30" name="Graphic 29" descr="Programmer female with solid fill">
              <a:extLst>
                <a:ext uri="{FF2B5EF4-FFF2-40B4-BE49-F238E27FC236}">
                  <a16:creationId xmlns:a16="http://schemas.microsoft.com/office/drawing/2014/main" id="{24BC22F9-7F24-CD7A-3E27-474E82F9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426130" y="3071571"/>
              <a:ext cx="1587553" cy="1587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45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A51D57B6-51C5-A520-B70D-4EBB2B58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4164-060F-D325-1F9B-7F22F6F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44497" cy="1325563"/>
          </a:xfrm>
        </p:spPr>
        <p:txBody>
          <a:bodyPr/>
          <a:lstStyle/>
          <a:p>
            <a:r>
              <a:rPr lang="en-CH" dirty="0"/>
              <a:t>Pair programming 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04B1F-38D5-BEB2-F0B1-48BB930A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85</a:t>
            </a:fld>
            <a:endParaRPr lang="en-CH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92F756-DFF2-48E2-DF98-9BF6A2B577A1}"/>
              </a:ext>
            </a:extLst>
          </p:cNvPr>
          <p:cNvCxnSpPr>
            <a:cxnSpLocks/>
          </p:cNvCxnSpPr>
          <p:nvPr/>
        </p:nvCxnSpPr>
        <p:spPr>
          <a:xfrm>
            <a:off x="1267198" y="5523274"/>
            <a:ext cx="9715499" cy="0"/>
          </a:xfrm>
          <a:prstGeom prst="straightConnector1">
            <a:avLst/>
          </a:prstGeom>
          <a:ln w="2540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D12345-5DF6-129A-DF30-08D0142334F1}"/>
              </a:ext>
            </a:extLst>
          </p:cNvPr>
          <p:cNvCxnSpPr>
            <a:cxnSpLocks/>
          </p:cNvCxnSpPr>
          <p:nvPr/>
        </p:nvCxnSpPr>
        <p:spPr>
          <a:xfrm>
            <a:off x="3223325" y="3828642"/>
            <a:ext cx="3674736" cy="26797"/>
          </a:xfrm>
          <a:prstGeom prst="straightConnector1">
            <a:avLst/>
          </a:prstGeom>
          <a:ln w="1270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8B3978-D146-3C92-6BF5-825699184746}"/>
              </a:ext>
            </a:extLst>
          </p:cNvPr>
          <p:cNvCxnSpPr>
            <a:cxnSpLocks/>
          </p:cNvCxnSpPr>
          <p:nvPr/>
        </p:nvCxnSpPr>
        <p:spPr>
          <a:xfrm>
            <a:off x="6857105" y="3839659"/>
            <a:ext cx="1668143" cy="1565558"/>
          </a:xfrm>
          <a:prstGeom prst="straightConnector1">
            <a:avLst/>
          </a:prstGeom>
          <a:ln w="1270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BE0658-145C-D1FE-7367-73E84F5B0FAD}"/>
              </a:ext>
            </a:extLst>
          </p:cNvPr>
          <p:cNvCxnSpPr>
            <a:cxnSpLocks/>
          </p:cNvCxnSpPr>
          <p:nvPr/>
        </p:nvCxnSpPr>
        <p:spPr>
          <a:xfrm flipH="1">
            <a:off x="1375148" y="3818214"/>
            <a:ext cx="1888896" cy="1682835"/>
          </a:xfrm>
          <a:prstGeom prst="straightConnector1">
            <a:avLst/>
          </a:prstGeom>
          <a:ln w="1270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phic 10" descr="Programmer female with solid fill">
            <a:extLst>
              <a:ext uri="{FF2B5EF4-FFF2-40B4-BE49-F238E27FC236}">
                <a16:creationId xmlns:a16="http://schemas.microsoft.com/office/drawing/2014/main" id="{8A72E4B8-3584-C98D-3DAF-2BC1BF34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36562" y="2135823"/>
            <a:ext cx="1587553" cy="1587553"/>
          </a:xfrm>
          <a:prstGeom prst="rect">
            <a:avLst/>
          </a:prstGeom>
        </p:spPr>
      </p:pic>
      <p:pic>
        <p:nvPicPr>
          <p:cNvPr id="12" name="Graphic 11" descr="Programmer male with solid fill">
            <a:extLst>
              <a:ext uri="{FF2B5EF4-FFF2-40B4-BE49-F238E27FC236}">
                <a16:creationId xmlns:a16="http://schemas.microsoft.com/office/drawing/2014/main" id="{31433A56-2D1D-08FA-72BD-CAC3DD45F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75412" y="2125395"/>
            <a:ext cx="1587553" cy="15875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31B9CB7-C2DC-9CF8-F44B-2102BFCA3A4B}"/>
              </a:ext>
            </a:extLst>
          </p:cNvPr>
          <p:cNvGrpSpPr/>
          <p:nvPr/>
        </p:nvGrpSpPr>
        <p:grpSpPr>
          <a:xfrm>
            <a:off x="4440716" y="2361228"/>
            <a:ext cx="1239953" cy="1325563"/>
            <a:chOff x="4043127" y="1796485"/>
            <a:chExt cx="2363199" cy="25263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279962-E7B9-B92A-5C75-EB1596B60A73}"/>
                </a:ext>
              </a:extLst>
            </p:cNvPr>
            <p:cNvGrpSpPr/>
            <p:nvPr/>
          </p:nvGrpSpPr>
          <p:grpSpPr>
            <a:xfrm>
              <a:off x="4677061" y="1796485"/>
              <a:ext cx="1729265" cy="1729265"/>
              <a:chOff x="4252086" y="1955727"/>
              <a:chExt cx="1729265" cy="1729265"/>
            </a:xfrm>
          </p:grpSpPr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89F68BDB-6390-EB3C-294D-155C091FBED4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22" name="Graphic 21" descr="Document with solid fill">
                <a:extLst>
                  <a:ext uri="{FF2B5EF4-FFF2-40B4-BE49-F238E27FC236}">
                    <a16:creationId xmlns:a16="http://schemas.microsoft.com/office/drawing/2014/main" id="{12A1340D-CFD8-1CF4-AAD1-78FEDBB19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B0BEB-404A-89B3-31A7-1CDDC79AB7A7}"/>
                </a:ext>
              </a:extLst>
            </p:cNvPr>
            <p:cNvGrpSpPr/>
            <p:nvPr/>
          </p:nvGrpSpPr>
          <p:grpSpPr>
            <a:xfrm>
              <a:off x="4366735" y="2195033"/>
              <a:ext cx="1729265" cy="1729265"/>
              <a:chOff x="4252086" y="1955727"/>
              <a:chExt cx="1729265" cy="1729265"/>
            </a:xfrm>
          </p:grpSpPr>
          <p:sp>
            <p:nvSpPr>
              <p:cNvPr id="19" name="Rectangle: Single Corner Snipped 18">
                <a:extLst>
                  <a:ext uri="{FF2B5EF4-FFF2-40B4-BE49-F238E27FC236}">
                    <a16:creationId xmlns:a16="http://schemas.microsoft.com/office/drawing/2014/main" id="{7E9D1F82-8E88-FEF2-FEFF-EB44DE4F5567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20" name="Graphic 19" descr="Document with solid fill">
                <a:extLst>
                  <a:ext uri="{FF2B5EF4-FFF2-40B4-BE49-F238E27FC236}">
                    <a16:creationId xmlns:a16="http://schemas.microsoft.com/office/drawing/2014/main" id="{C8E2C3BC-FAD8-8A79-D68D-308BABC57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089963-8839-DC1D-B5C3-D365BF359D7A}"/>
                </a:ext>
              </a:extLst>
            </p:cNvPr>
            <p:cNvGrpSpPr/>
            <p:nvPr/>
          </p:nvGrpSpPr>
          <p:grpSpPr>
            <a:xfrm>
              <a:off x="4043127" y="2593581"/>
              <a:ext cx="1729265" cy="1729265"/>
              <a:chOff x="4252086" y="1955727"/>
              <a:chExt cx="1729265" cy="1729265"/>
            </a:xfrm>
          </p:grpSpPr>
          <p:sp>
            <p:nvSpPr>
              <p:cNvPr id="17" name="Rectangle: Single Corner Snipped 16">
                <a:extLst>
                  <a:ext uri="{FF2B5EF4-FFF2-40B4-BE49-F238E27FC236}">
                    <a16:creationId xmlns:a16="http://schemas.microsoft.com/office/drawing/2014/main" id="{B5994D98-1395-4EB1-9B7A-E2D50834E218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8" name="Graphic 17" descr="Document with solid fill">
                <a:extLst>
                  <a:ext uri="{FF2B5EF4-FFF2-40B4-BE49-F238E27FC236}">
                    <a16:creationId xmlns:a16="http://schemas.microsoft.com/office/drawing/2014/main" id="{4D826BD2-255F-0D0F-D208-D721D8A12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66922794"/>
      </p:ext>
    </p:extLst>
  </p:cSld>
  <p:clrMapOvr>
    <a:masterClrMapping/>
  </p:clrMapOvr>
</p:sld>
</file>

<file path=ppt/slides/slide8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1BD3F345-3962-B443-6992-0B2101B25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62E1-B95B-59A2-045D-F37784BC9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43004" cy="1325563"/>
          </a:xfrm>
        </p:spPr>
        <p:txBody>
          <a:bodyPr/>
          <a:lstStyle/>
          <a:p>
            <a:r>
              <a:rPr lang="en-CH" dirty="0"/>
              <a:t>Confiance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A8D9F-C259-F408-A440-24627900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86</a:t>
            </a:fld>
            <a:endParaRPr lang="en-CH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6C6CB4-14AF-36BB-8A2B-DCB60E621888}"/>
              </a:ext>
            </a:extLst>
          </p:cNvPr>
          <p:cNvCxnSpPr>
            <a:cxnSpLocks/>
          </p:cNvCxnSpPr>
          <p:nvPr/>
        </p:nvCxnSpPr>
        <p:spPr>
          <a:xfrm>
            <a:off x="1267198" y="5523274"/>
            <a:ext cx="9715499" cy="0"/>
          </a:xfrm>
          <a:prstGeom prst="straightConnector1">
            <a:avLst/>
          </a:prstGeom>
          <a:ln w="2540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C06D00-F659-7499-52BB-F33E54BA6903}"/>
              </a:ext>
            </a:extLst>
          </p:cNvPr>
          <p:cNvCxnSpPr>
            <a:cxnSpLocks/>
          </p:cNvCxnSpPr>
          <p:nvPr/>
        </p:nvCxnSpPr>
        <p:spPr>
          <a:xfrm>
            <a:off x="3223325" y="3828642"/>
            <a:ext cx="3674736" cy="26797"/>
          </a:xfrm>
          <a:prstGeom prst="straightConnector1">
            <a:avLst/>
          </a:prstGeom>
          <a:ln w="1270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460697-5584-D3EA-39E7-BBE437C42E33}"/>
              </a:ext>
            </a:extLst>
          </p:cNvPr>
          <p:cNvCxnSpPr>
            <a:cxnSpLocks/>
          </p:cNvCxnSpPr>
          <p:nvPr/>
        </p:nvCxnSpPr>
        <p:spPr>
          <a:xfrm>
            <a:off x="6857105" y="3839659"/>
            <a:ext cx="1668143" cy="1565558"/>
          </a:xfrm>
          <a:prstGeom prst="straightConnector1">
            <a:avLst/>
          </a:prstGeom>
          <a:ln w="1270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BED233-330C-E3B3-3295-6A971933C571}"/>
              </a:ext>
            </a:extLst>
          </p:cNvPr>
          <p:cNvCxnSpPr>
            <a:cxnSpLocks/>
          </p:cNvCxnSpPr>
          <p:nvPr/>
        </p:nvCxnSpPr>
        <p:spPr>
          <a:xfrm flipH="1">
            <a:off x="1375148" y="3818214"/>
            <a:ext cx="1888896" cy="1682835"/>
          </a:xfrm>
          <a:prstGeom prst="straightConnector1">
            <a:avLst/>
          </a:prstGeom>
          <a:ln w="1270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C5AF53-0DDF-AF55-B2E1-D7113A38E8A5}"/>
              </a:ext>
            </a:extLst>
          </p:cNvPr>
          <p:cNvGrpSpPr/>
          <p:nvPr/>
        </p:nvGrpSpPr>
        <p:grpSpPr>
          <a:xfrm>
            <a:off x="6867065" y="2230233"/>
            <a:ext cx="2864285" cy="1587553"/>
            <a:chOff x="6867065" y="2230233"/>
            <a:chExt cx="2864285" cy="1587553"/>
          </a:xfrm>
        </p:grpSpPr>
        <p:pic>
          <p:nvPicPr>
            <p:cNvPr id="10" name="Graphic 9" descr="Magnifying glass with solid fill">
              <a:extLst>
                <a:ext uri="{FF2B5EF4-FFF2-40B4-BE49-F238E27FC236}">
                  <a16:creationId xmlns:a16="http://schemas.microsoft.com/office/drawing/2014/main" id="{A07D4084-F9E8-CEF7-410E-C6A565B06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67065" y="2361228"/>
              <a:ext cx="1325563" cy="1325563"/>
            </a:xfrm>
            <a:prstGeom prst="rect">
              <a:avLst/>
            </a:prstGeom>
          </p:spPr>
        </p:pic>
        <p:pic>
          <p:nvPicPr>
            <p:cNvPr id="11" name="Graphic 10" descr="Programmer female with solid fill">
              <a:extLst>
                <a:ext uri="{FF2B5EF4-FFF2-40B4-BE49-F238E27FC236}">
                  <a16:creationId xmlns:a16="http://schemas.microsoft.com/office/drawing/2014/main" id="{AFCC7B57-AF07-1C72-D8A3-B37AF3640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143797" y="2230233"/>
              <a:ext cx="1587553" cy="1587553"/>
            </a:xfrm>
            <a:prstGeom prst="rect">
              <a:avLst/>
            </a:prstGeom>
          </p:spPr>
        </p:pic>
      </p:grpSp>
      <p:pic>
        <p:nvPicPr>
          <p:cNvPr id="12" name="Graphic 11" descr="Detective female with solid fill">
            <a:extLst>
              <a:ext uri="{FF2B5EF4-FFF2-40B4-BE49-F238E27FC236}">
                <a16:creationId xmlns:a16="http://schemas.microsoft.com/office/drawing/2014/main" id="{066DCA41-C0C3-66B7-314D-A567C3F41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75412" y="2125395"/>
            <a:ext cx="1587553" cy="15875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E3AC19D-AD1D-C0E2-B786-C3C8CB72F195}"/>
              </a:ext>
            </a:extLst>
          </p:cNvPr>
          <p:cNvGrpSpPr/>
          <p:nvPr/>
        </p:nvGrpSpPr>
        <p:grpSpPr>
          <a:xfrm>
            <a:off x="4440716" y="2361228"/>
            <a:ext cx="1239953" cy="1325563"/>
            <a:chOff x="4043127" y="1796485"/>
            <a:chExt cx="2363199" cy="25263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9EB00E-DC66-6E3D-014F-E66A3ED59393}"/>
                </a:ext>
              </a:extLst>
            </p:cNvPr>
            <p:cNvGrpSpPr/>
            <p:nvPr/>
          </p:nvGrpSpPr>
          <p:grpSpPr>
            <a:xfrm>
              <a:off x="4677061" y="1796485"/>
              <a:ext cx="1729265" cy="1729265"/>
              <a:chOff x="4252086" y="1955727"/>
              <a:chExt cx="1729265" cy="1729265"/>
            </a:xfrm>
          </p:grpSpPr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F22C9047-D4AE-5278-8F2E-C827E674E797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22" name="Graphic 21" descr="Document with solid fill">
                <a:extLst>
                  <a:ext uri="{FF2B5EF4-FFF2-40B4-BE49-F238E27FC236}">
                    <a16:creationId xmlns:a16="http://schemas.microsoft.com/office/drawing/2014/main" id="{D9FFF9F0-4AE7-A822-798D-B2B68C064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5B340E-93E1-DAC7-2D63-BF2AE427453E}"/>
                </a:ext>
              </a:extLst>
            </p:cNvPr>
            <p:cNvGrpSpPr/>
            <p:nvPr/>
          </p:nvGrpSpPr>
          <p:grpSpPr>
            <a:xfrm>
              <a:off x="4366735" y="2195033"/>
              <a:ext cx="1729265" cy="1729265"/>
              <a:chOff x="4252086" y="1955727"/>
              <a:chExt cx="1729265" cy="1729265"/>
            </a:xfrm>
          </p:grpSpPr>
          <p:sp>
            <p:nvSpPr>
              <p:cNvPr id="19" name="Rectangle: Single Corner Snipped 18">
                <a:extLst>
                  <a:ext uri="{FF2B5EF4-FFF2-40B4-BE49-F238E27FC236}">
                    <a16:creationId xmlns:a16="http://schemas.microsoft.com/office/drawing/2014/main" id="{8701EC7B-C4E4-A4EA-3AF5-80406EDAF495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20" name="Graphic 19" descr="Document with solid fill">
                <a:extLst>
                  <a:ext uri="{FF2B5EF4-FFF2-40B4-BE49-F238E27FC236}">
                    <a16:creationId xmlns:a16="http://schemas.microsoft.com/office/drawing/2014/main" id="{8D64926E-2416-F7C2-F728-4888F855A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1F8686-E137-49F3-6529-69A14E323E78}"/>
                </a:ext>
              </a:extLst>
            </p:cNvPr>
            <p:cNvGrpSpPr/>
            <p:nvPr/>
          </p:nvGrpSpPr>
          <p:grpSpPr>
            <a:xfrm>
              <a:off x="4043127" y="2593581"/>
              <a:ext cx="1729265" cy="1729265"/>
              <a:chOff x="4252086" y="1955727"/>
              <a:chExt cx="1729265" cy="1729265"/>
            </a:xfrm>
          </p:grpSpPr>
          <p:sp>
            <p:nvSpPr>
              <p:cNvPr id="17" name="Rectangle: Single Corner Snipped 16">
                <a:extLst>
                  <a:ext uri="{FF2B5EF4-FFF2-40B4-BE49-F238E27FC236}">
                    <a16:creationId xmlns:a16="http://schemas.microsoft.com/office/drawing/2014/main" id="{46051372-7DF0-82A7-DE7C-2B69654738A3}"/>
                  </a:ext>
                </a:extLst>
              </p:cNvPr>
              <p:cNvSpPr/>
              <p:nvPr/>
            </p:nvSpPr>
            <p:spPr>
              <a:xfrm>
                <a:off x="4614863" y="2171700"/>
                <a:ext cx="995362" cy="1304925"/>
              </a:xfrm>
              <a:prstGeom prst="snip1Rect">
                <a:avLst>
                  <a:gd name="adj" fmla="val 386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18" name="Graphic 17" descr="Document with solid fill">
                <a:extLst>
                  <a:ext uri="{FF2B5EF4-FFF2-40B4-BE49-F238E27FC236}">
                    <a16:creationId xmlns:a16="http://schemas.microsoft.com/office/drawing/2014/main" id="{9010E49F-D120-F9FD-3A28-73C44A1EE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252086" y="1955727"/>
                <a:ext cx="1729265" cy="1729265"/>
              </a:xfrm>
              <a:prstGeom prst="rect">
                <a:avLst/>
              </a:prstGeom>
            </p:spPr>
          </p:pic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37F501C-235C-C6A0-4A76-69500FB8F8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6356" y="1810415"/>
            <a:ext cx="2121906" cy="301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AE44A8-840B-14EA-BA50-D1549E2FD386}"/>
              </a:ext>
            </a:extLst>
          </p:cNvPr>
          <p:cNvGrpSpPr/>
          <p:nvPr/>
        </p:nvGrpSpPr>
        <p:grpSpPr>
          <a:xfrm>
            <a:off x="8562586" y="1113099"/>
            <a:ext cx="792337" cy="1012296"/>
            <a:chOff x="1562100" y="1743471"/>
            <a:chExt cx="3219450" cy="4113195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CB6293C-3FDD-13DD-6098-492CED041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62100" y="1743471"/>
              <a:ext cx="3219450" cy="321945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1D09810-C735-5FC8-F050-3066AB1F3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14487" y="5015704"/>
              <a:ext cx="3114675" cy="840962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133F0634-1908-5CDE-2F42-45D2F91CD9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33490" y="848386"/>
            <a:ext cx="2637296" cy="10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96621"/>
      </p:ext>
    </p:extLst>
  </p:cSld>
  <p:clrMapOvr>
    <a:masterClrMapping/>
  </p:clrMapOvr>
</p:sld>
</file>

<file path=ppt/slides/slide8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D753-F8A4-6E43-1F33-03D716DF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Code et interactions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F361C-0BA2-E94C-512B-E939D50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87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DE960-FE69-7AD2-15D8-3DDFA5D46234}"/>
              </a:ext>
            </a:extLst>
          </p:cNvPr>
          <p:cNvSpPr/>
          <p:nvPr/>
        </p:nvSpPr>
        <p:spPr>
          <a:xfrm>
            <a:off x="838200" y="4055533"/>
            <a:ext cx="2072217" cy="2004275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/>
              <a:t>Nouveau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3A0257-8E2A-031C-088E-275720695E1C}"/>
              </a:ext>
            </a:extLst>
          </p:cNvPr>
          <p:cNvSpPr/>
          <p:nvPr/>
        </p:nvSpPr>
        <p:spPr>
          <a:xfrm>
            <a:off x="5059891" y="1634066"/>
            <a:ext cx="2072217" cy="2004275"/>
          </a:xfrm>
          <a:prstGeom prst="rect">
            <a:avLst/>
          </a:prstGeom>
          <a:solidFill>
            <a:schemeClr val="accent6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/>
              <a:t>Modifié</a:t>
            </a:r>
            <a:endParaRPr lang="en-CH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AB1BC-D1ED-8FB9-D5D7-4DED565F46E2}"/>
              </a:ext>
            </a:extLst>
          </p:cNvPr>
          <p:cNvSpPr/>
          <p:nvPr/>
        </p:nvSpPr>
        <p:spPr>
          <a:xfrm>
            <a:off x="9281583" y="4055534"/>
            <a:ext cx="2072217" cy="2004275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/>
              <a:t>Existant</a:t>
            </a:r>
            <a:endParaRPr lang="en-CH" sz="4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1612DB-3A1D-6448-0355-21C97D3A4D4F}"/>
              </a:ext>
            </a:extLst>
          </p:cNvPr>
          <p:cNvCxnSpPr>
            <a:stCxn id="7" idx="1"/>
            <a:endCxn id="6" idx="0"/>
          </p:cNvCxnSpPr>
          <p:nvPr/>
        </p:nvCxnSpPr>
        <p:spPr>
          <a:xfrm flipH="1">
            <a:off x="1874309" y="2636204"/>
            <a:ext cx="3185582" cy="1419329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420EFC-00F0-7976-78CE-09EFDBDFBE8A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 flipH="1" flipV="1">
            <a:off x="2910417" y="5057671"/>
            <a:ext cx="6371166" cy="1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CFB923-4F8E-EA32-B65B-3C1E220742CB}"/>
              </a:ext>
            </a:extLst>
          </p:cNvPr>
          <p:cNvCxnSpPr>
            <a:cxnSpLocks/>
            <a:stCxn id="8" idx="0"/>
            <a:endCxn id="7" idx="3"/>
          </p:cNvCxnSpPr>
          <p:nvPr/>
        </p:nvCxnSpPr>
        <p:spPr>
          <a:xfrm flipH="1" flipV="1">
            <a:off x="7132108" y="2636204"/>
            <a:ext cx="3185584" cy="1419330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839CDE-9662-EBA6-18BD-A87DC2F34E51}"/>
              </a:ext>
            </a:extLst>
          </p:cNvPr>
          <p:cNvGrpSpPr/>
          <p:nvPr/>
        </p:nvGrpSpPr>
        <p:grpSpPr>
          <a:xfrm>
            <a:off x="2910416" y="3768621"/>
            <a:ext cx="6371166" cy="2910626"/>
            <a:chOff x="2910417" y="3536426"/>
            <a:chExt cx="6371166" cy="318504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14D3D4F-8C0E-BED1-E0C1-365D6D3CD90F}"/>
                </a:ext>
              </a:extLst>
            </p:cNvPr>
            <p:cNvSpPr/>
            <p:nvPr/>
          </p:nvSpPr>
          <p:spPr>
            <a:xfrm>
              <a:off x="4765674" y="5605051"/>
              <a:ext cx="2660650" cy="1116424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>
                  <a:solidFill>
                    <a:schemeClr val="tx1"/>
                  </a:solidFill>
                </a:rPr>
                <a:t>Manquant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4F56D61-3742-9196-0D1B-01CB1430371B}"/>
                </a:ext>
              </a:extLst>
            </p:cNvPr>
            <p:cNvCxnSpPr>
              <a:cxnSpLocks/>
              <a:stCxn id="7" idx="2"/>
              <a:endCxn id="19" idx="0"/>
            </p:cNvCxnSpPr>
            <p:nvPr/>
          </p:nvCxnSpPr>
          <p:spPr>
            <a:xfrm flipH="1">
              <a:off x="6095999" y="3536426"/>
              <a:ext cx="1" cy="2068625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CB10EE0-6B41-C5FC-69D5-0BA21CB53666}"/>
                </a:ext>
              </a:extLst>
            </p:cNvPr>
            <p:cNvCxnSpPr>
              <a:cxnSpLocks/>
              <a:stCxn id="6" idx="3"/>
              <a:endCxn id="19" idx="1"/>
            </p:cNvCxnSpPr>
            <p:nvPr/>
          </p:nvCxnSpPr>
          <p:spPr>
            <a:xfrm>
              <a:off x="2910417" y="5089575"/>
              <a:ext cx="1855257" cy="1073689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F0E7195-7275-15FF-3577-0A263EE6F4A6}"/>
                </a:ext>
              </a:extLst>
            </p:cNvPr>
            <p:cNvCxnSpPr>
              <a:cxnSpLocks/>
              <a:stCxn id="8" idx="1"/>
              <a:endCxn id="19" idx="3"/>
            </p:cNvCxnSpPr>
            <p:nvPr/>
          </p:nvCxnSpPr>
          <p:spPr>
            <a:xfrm flipH="1">
              <a:off x="7426324" y="5089576"/>
              <a:ext cx="1855259" cy="1073688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3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33E1C-0639-FE1C-529B-55CACE7D0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Revue de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6D064-4888-90E7-C411-F3F619AD9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CH" dirty="0"/>
              <a:t>Lire le code</a:t>
            </a:r>
          </a:p>
          <a:p>
            <a:pPr marL="742950" indent="-742950">
              <a:buAutoNum type="arabicPeriod"/>
            </a:pPr>
            <a:r>
              <a:rPr lang="en-CH" dirty="0" err="1"/>
              <a:t>Écrire</a:t>
            </a:r>
            <a:r>
              <a:rPr lang="en-CH" dirty="0"/>
              <a:t> des </a:t>
            </a:r>
            <a:r>
              <a:rPr lang="en-CH" dirty="0" err="1"/>
              <a:t>commentaires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/>
              <a:t>Accepter / </a:t>
            </a:r>
            <a:r>
              <a:rPr lang="en-CH" dirty="0" err="1"/>
              <a:t>Rejeter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665DC-2C96-7C80-EEE3-691005B0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07014922"/>
      </p:ext>
    </p:extLst>
  </p:cSld>
  <p:clrMapOvr>
    <a:masterClrMapping/>
  </p:clrMapOvr>
</p:sld>
</file>

<file path=ppt/slides/slide8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517905-1B6C-F3F1-D455-1BBC6F47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89</a:t>
            </a:fld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A4569-D6BF-5442-7C23-B5C807F5F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465" y="0"/>
            <a:ext cx="7573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37718"/>
      </p:ext>
    </p:extLst>
  </p:cSld>
  <p:clrMapOvr>
    <a:masterClrMapping/>
  </p:clrMapOvr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321A-2B9F-8570-C775-2B381961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“Juste un </a:t>
            </a:r>
            <a:r>
              <a:rPr lang="en-CH" dirty="0" err="1"/>
              <a:t>truc</a:t>
            </a:r>
            <a:r>
              <a:rPr lang="en-CH" dirty="0"/>
              <a:t> </a:t>
            </a:r>
            <a:r>
              <a:rPr lang="en-CH" dirty="0" err="1"/>
              <a:t>en</a:t>
            </a:r>
            <a:r>
              <a:rPr lang="en-CH" dirty="0"/>
              <a:t> plus...”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C0E37-77C1-5D8E-ACC0-722D5125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</a:t>
            </a:fld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E9203-654E-D7CC-E5D8-709AB6785307}"/>
              </a:ext>
            </a:extLst>
          </p:cNvPr>
          <p:cNvSpPr/>
          <p:nvPr/>
        </p:nvSpPr>
        <p:spPr>
          <a:xfrm>
            <a:off x="4150892" y="2344152"/>
            <a:ext cx="3890216" cy="21696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1086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%" y="40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169ED-45DC-3D32-04FF-AE1672992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90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44EC5-BB6B-F6C1-DAF0-68473DA116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https://github.com/dotnet/runtime/pull/121489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09633-50DF-9345-830E-728C30E20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409" y="203200"/>
            <a:ext cx="8521182" cy="592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44182"/>
      </p:ext>
    </p:extLst>
  </p:cSld>
  <p:clrMapOvr>
    <a:masterClrMapping/>
  </p:clrMapOvr>
</p:sld>
</file>

<file path=ppt/slides/slide9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6CB1-4DFC-AB19-53EA-91ABA838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Mais...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8EA2-9916-75C8-FFB3-CE80F9416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But ?</a:t>
            </a:r>
          </a:p>
          <a:p>
            <a:r>
              <a:rPr lang="en-CH" dirty="0"/>
              <a:t>Par qui ?</a:t>
            </a:r>
          </a:p>
          <a:p>
            <a:r>
              <a:rPr lang="en-CH" dirty="0"/>
              <a:t>Bien donner ?</a:t>
            </a:r>
          </a:p>
          <a:p>
            <a:r>
              <a:rPr lang="en-CH" dirty="0"/>
              <a:t>Bien </a:t>
            </a:r>
            <a:r>
              <a:rPr lang="en-CH" dirty="0" err="1"/>
              <a:t>recevoir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F45EA-371F-3135-67E5-FC347F3D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914921322"/>
      </p:ext>
    </p:extLst>
  </p:cSld>
  <p:clrMapOvr>
    <a:masterClrMapping/>
  </p:clrMapOvr>
</p:sld>
</file>

<file path=ppt/slides/slide9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63F68-1E28-ED09-BA6D-FD84E539D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Recherche </a:t>
            </a:r>
            <a:r>
              <a:rPr lang="en-CH" dirty="0" err="1"/>
              <a:t>empirique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6E6B5-6076-A679-CD74-C6DDD536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92</a:t>
            </a:fld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86F5C-9B10-C1F2-C8D4-B9CF42C9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73" y="2775941"/>
            <a:ext cx="4917826" cy="408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%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42552-9B74-48B1-63A1-6C17C26F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989" y="2925560"/>
            <a:ext cx="4600144" cy="400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%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432F8-9DDF-815C-CF53-AA313A2C0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249" y="2464735"/>
            <a:ext cx="5242027" cy="446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%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090801"/>
      </p:ext>
    </p:extLst>
  </p:cSld>
  <p:clrMapOvr>
    <a:masterClrMapping/>
  </p:clrMapOvr>
</p:sld>
</file>

<file path=ppt/slides/slide9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16FB0-4790-6F1D-022A-67CBF757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But : pas </a:t>
            </a:r>
            <a:r>
              <a:rPr lang="en-CH" dirty="0" err="1"/>
              <a:t>juste</a:t>
            </a:r>
            <a:r>
              <a:rPr lang="en-CH" dirty="0"/>
              <a:t> </a:t>
            </a:r>
            <a:r>
              <a:rPr lang="en-CH" dirty="0" err="1"/>
              <a:t>détection</a:t>
            </a:r>
            <a:r>
              <a:rPr lang="en-CH" dirty="0"/>
              <a:t> de bugs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74449-3D79-B038-EFC5-09195646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93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3B1C4-A2A8-BA1A-DA5B-6450649B66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“</a:t>
            </a:r>
            <a:r>
              <a:rPr lang="en-GB" dirty="0"/>
              <a:t>Expectations, Outcomes, and Challenges</a:t>
            </a:r>
            <a:r>
              <a:rPr lang="en-CH" dirty="0"/>
              <a:t> </a:t>
            </a:r>
            <a:r>
              <a:rPr lang="en-GB" dirty="0"/>
              <a:t>of Modern Code Review</a:t>
            </a:r>
            <a:r>
              <a:rPr lang="en-CH" dirty="0"/>
              <a:t>”, Bacchelli and Bird, ICSE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DC376-FA1D-0F05-DCBA-0102F695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11" y="1452120"/>
            <a:ext cx="7163378" cy="498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5857"/>
      </p:ext>
    </p:extLst>
  </p:cSld>
  <p:clrMapOvr>
    <a:masterClrMapping/>
  </p:clrMapOvr>
</p:sld>
</file>

<file path=ppt/slides/slide9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9BF9-FD7A-F9FD-051B-F50CA748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Pas un monologue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7E99C-9C82-052E-D9F8-5BFA72B5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94</a:t>
            </a:fld>
            <a:endParaRPr lang="en-CH" dirty="0"/>
          </a:p>
        </p:txBody>
      </p:sp>
      <p:pic>
        <p:nvPicPr>
          <p:cNvPr id="8" name="Graphic 7" descr="Programmer female with solid fill">
            <a:extLst>
              <a:ext uri="{FF2B5EF4-FFF2-40B4-BE49-F238E27FC236}">
                <a16:creationId xmlns:a16="http://schemas.microsoft.com/office/drawing/2014/main" id="{61B8261A-99EC-5E92-4213-89EF06DD8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96399" y="2779564"/>
            <a:ext cx="1587553" cy="1587553"/>
          </a:xfrm>
          <a:prstGeom prst="rect">
            <a:avLst/>
          </a:prstGeom>
        </p:spPr>
      </p:pic>
      <p:pic>
        <p:nvPicPr>
          <p:cNvPr id="9" name="Graphic 8" descr="Programmer male with solid fill">
            <a:extLst>
              <a:ext uri="{FF2B5EF4-FFF2-40B4-BE49-F238E27FC236}">
                <a16:creationId xmlns:a16="http://schemas.microsoft.com/office/drawing/2014/main" id="{A1B21212-E1F3-C013-40E3-505E2EA13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0927" y="2779564"/>
            <a:ext cx="1587553" cy="158755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9022E46-685E-B25E-72C7-1F2EF3619CD8}"/>
              </a:ext>
            </a:extLst>
          </p:cNvPr>
          <p:cNvGrpSpPr/>
          <p:nvPr/>
        </p:nvGrpSpPr>
        <p:grpSpPr>
          <a:xfrm>
            <a:off x="2073199" y="1690688"/>
            <a:ext cx="7823200" cy="1521193"/>
            <a:chOff x="2073199" y="1690688"/>
            <a:chExt cx="7823200" cy="15211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0FC9E6E-7F8E-0318-8CAB-D62ED4A18469}"/>
                </a:ext>
              </a:extLst>
            </p:cNvPr>
            <p:cNvGrpSpPr/>
            <p:nvPr/>
          </p:nvGrpSpPr>
          <p:grpSpPr>
            <a:xfrm>
              <a:off x="5200703" y="1690688"/>
              <a:ext cx="1239953" cy="1325563"/>
              <a:chOff x="4043127" y="1796485"/>
              <a:chExt cx="2363199" cy="252636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9E6021D-2469-6757-174A-15C1062BD17F}"/>
                  </a:ext>
                </a:extLst>
              </p:cNvPr>
              <p:cNvGrpSpPr/>
              <p:nvPr/>
            </p:nvGrpSpPr>
            <p:grpSpPr>
              <a:xfrm>
                <a:off x="4677061" y="1796485"/>
                <a:ext cx="1729265" cy="1729265"/>
                <a:chOff x="4252086" y="1955727"/>
                <a:chExt cx="1729265" cy="1729265"/>
              </a:xfrm>
            </p:grpSpPr>
            <p:sp>
              <p:nvSpPr>
                <p:cNvPr id="18" name="Rectangle: Single Corner Snipped 17">
                  <a:extLst>
                    <a:ext uri="{FF2B5EF4-FFF2-40B4-BE49-F238E27FC236}">
                      <a16:creationId xmlns:a16="http://schemas.microsoft.com/office/drawing/2014/main" id="{65F3E283-245D-0FBB-19AE-DC8A93187893}"/>
                    </a:ext>
                  </a:extLst>
                </p:cNvPr>
                <p:cNvSpPr/>
                <p:nvPr/>
              </p:nvSpPr>
              <p:spPr>
                <a:xfrm>
                  <a:off x="4614863" y="2171700"/>
                  <a:ext cx="995362" cy="1304925"/>
                </a:xfrm>
                <a:prstGeom prst="snip1Rect">
                  <a:avLst>
                    <a:gd name="adj" fmla="val 3867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pic>
              <p:nvPicPr>
                <p:cNvPr id="19" name="Graphic 18" descr="Document with solid fill">
                  <a:extLst>
                    <a:ext uri="{FF2B5EF4-FFF2-40B4-BE49-F238E27FC236}">
                      <a16:creationId xmlns:a16="http://schemas.microsoft.com/office/drawing/2014/main" id="{3D3625B3-F553-E51A-1DA9-1AA244806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4252086" y="1955727"/>
                  <a:ext cx="1729265" cy="1729265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3510C45-B015-867A-F9B5-D8ED6E69933F}"/>
                  </a:ext>
                </a:extLst>
              </p:cNvPr>
              <p:cNvGrpSpPr/>
              <p:nvPr/>
            </p:nvGrpSpPr>
            <p:grpSpPr>
              <a:xfrm>
                <a:off x="4366735" y="2195033"/>
                <a:ext cx="1729265" cy="1729265"/>
                <a:chOff x="4252086" y="1955727"/>
                <a:chExt cx="1729265" cy="1729265"/>
              </a:xfrm>
            </p:grpSpPr>
            <p:sp>
              <p:nvSpPr>
                <p:cNvPr id="16" name="Rectangle: Single Corner Snipped 15">
                  <a:extLst>
                    <a:ext uri="{FF2B5EF4-FFF2-40B4-BE49-F238E27FC236}">
                      <a16:creationId xmlns:a16="http://schemas.microsoft.com/office/drawing/2014/main" id="{1D2E6E8B-B3E3-8DBB-D148-10C97EE2A6EF}"/>
                    </a:ext>
                  </a:extLst>
                </p:cNvPr>
                <p:cNvSpPr/>
                <p:nvPr/>
              </p:nvSpPr>
              <p:spPr>
                <a:xfrm>
                  <a:off x="4614863" y="2171700"/>
                  <a:ext cx="995362" cy="1304925"/>
                </a:xfrm>
                <a:prstGeom prst="snip1Rect">
                  <a:avLst>
                    <a:gd name="adj" fmla="val 3867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pic>
              <p:nvPicPr>
                <p:cNvPr id="17" name="Graphic 16" descr="Document with solid fill">
                  <a:extLst>
                    <a:ext uri="{FF2B5EF4-FFF2-40B4-BE49-F238E27FC236}">
                      <a16:creationId xmlns:a16="http://schemas.microsoft.com/office/drawing/2014/main" id="{A7E9B32C-1B54-BEA5-E79B-9EC787D8F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4252086" y="1955727"/>
                  <a:ext cx="1729265" cy="1729265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9FB0AB8-8639-9D9C-D8CE-B17073DBF6B2}"/>
                  </a:ext>
                </a:extLst>
              </p:cNvPr>
              <p:cNvGrpSpPr/>
              <p:nvPr/>
            </p:nvGrpSpPr>
            <p:grpSpPr>
              <a:xfrm>
                <a:off x="4043127" y="2593581"/>
                <a:ext cx="1729265" cy="1729265"/>
                <a:chOff x="4252086" y="1955727"/>
                <a:chExt cx="1729265" cy="1729265"/>
              </a:xfrm>
            </p:grpSpPr>
            <p:sp>
              <p:nvSpPr>
                <p:cNvPr id="14" name="Rectangle: Single Corner Snipped 13">
                  <a:extLst>
                    <a:ext uri="{FF2B5EF4-FFF2-40B4-BE49-F238E27FC236}">
                      <a16:creationId xmlns:a16="http://schemas.microsoft.com/office/drawing/2014/main" id="{7F1D2727-4685-EC7C-F1CB-4004C6ECFB0D}"/>
                    </a:ext>
                  </a:extLst>
                </p:cNvPr>
                <p:cNvSpPr/>
                <p:nvPr/>
              </p:nvSpPr>
              <p:spPr>
                <a:xfrm>
                  <a:off x="4614863" y="2171700"/>
                  <a:ext cx="995362" cy="1304925"/>
                </a:xfrm>
                <a:prstGeom prst="snip1Rect">
                  <a:avLst>
                    <a:gd name="adj" fmla="val 3867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%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pic>
              <p:nvPicPr>
                <p:cNvPr id="15" name="Graphic 14" descr="Document with solid fill">
                  <a:extLst>
                    <a:ext uri="{FF2B5EF4-FFF2-40B4-BE49-F238E27FC236}">
                      <a16:creationId xmlns:a16="http://schemas.microsoft.com/office/drawing/2014/main" id="{407F921B-E075-DAB2-36FA-B8499F6A56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4252086" y="1955727"/>
                  <a:ext cx="1729265" cy="1729265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BC4067F4-0C3A-1016-9C7F-B78E1EE0A3CF}"/>
                </a:ext>
              </a:extLst>
            </p:cNvPr>
            <p:cNvSpPr/>
            <p:nvPr/>
          </p:nvSpPr>
          <p:spPr>
            <a:xfrm>
              <a:off x="2073199" y="2937150"/>
              <a:ext cx="7823200" cy="274731"/>
            </a:xfrm>
            <a:prstGeom prst="rightArrow">
              <a:avLst>
                <a:gd name="adj1" fmla="val 27811"/>
                <a:gd name="adj2" fmla="val 8698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20503A-C84E-18F7-E6E0-8D05B6E7DAF6}"/>
              </a:ext>
            </a:extLst>
          </p:cNvPr>
          <p:cNvGrpSpPr/>
          <p:nvPr/>
        </p:nvGrpSpPr>
        <p:grpSpPr>
          <a:xfrm>
            <a:off x="2073199" y="4608257"/>
            <a:ext cx="7823200" cy="1005322"/>
            <a:chOff x="2073199" y="4626741"/>
            <a:chExt cx="7823200" cy="1005322"/>
          </a:xfrm>
        </p:grpSpPr>
        <p:pic>
          <p:nvPicPr>
            <p:cNvPr id="20" name="Graphic 19" descr="Magnifying glass with solid fill">
              <a:extLst>
                <a:ext uri="{FF2B5EF4-FFF2-40B4-BE49-F238E27FC236}">
                  <a16:creationId xmlns:a16="http://schemas.microsoft.com/office/drawing/2014/main" id="{E83D00E8-2EFF-A404-3954-1A34EBA09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70498" y="4626741"/>
              <a:ext cx="814494" cy="814494"/>
            </a:xfrm>
            <a:prstGeom prst="rect">
              <a:avLst/>
            </a:prstGeom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C377DDE3-DAF6-EB06-990C-52DA6698D9F4}"/>
                </a:ext>
              </a:extLst>
            </p:cNvPr>
            <p:cNvSpPr/>
            <p:nvPr/>
          </p:nvSpPr>
          <p:spPr>
            <a:xfrm>
              <a:off x="2073199" y="5357332"/>
              <a:ext cx="7823200" cy="274731"/>
            </a:xfrm>
            <a:prstGeom prst="rightArrow">
              <a:avLst>
                <a:gd name="adj1" fmla="val 27811"/>
                <a:gd name="adj2" fmla="val 8698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DC1387-9606-F31F-6D26-6A86970B044D}"/>
              </a:ext>
            </a:extLst>
          </p:cNvPr>
          <p:cNvGrpSpPr/>
          <p:nvPr/>
        </p:nvGrpSpPr>
        <p:grpSpPr>
          <a:xfrm>
            <a:off x="2073199" y="3357622"/>
            <a:ext cx="7823200" cy="1039723"/>
            <a:chOff x="2073199" y="3357622"/>
            <a:chExt cx="7823200" cy="1039723"/>
          </a:xfrm>
        </p:grpSpPr>
        <p:pic>
          <p:nvPicPr>
            <p:cNvPr id="7" name="Graphic 6" descr="Magnifying glass with solid fill">
              <a:extLst>
                <a:ext uri="{FF2B5EF4-FFF2-40B4-BE49-F238E27FC236}">
                  <a16:creationId xmlns:a16="http://schemas.microsoft.com/office/drawing/2014/main" id="{B2747DAF-9D8F-2B69-617F-27315A80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16423" y="3357622"/>
              <a:ext cx="814494" cy="814494"/>
            </a:xfrm>
            <a:prstGeom prst="rect">
              <a:avLst/>
            </a:prstGeom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CB0154CB-8CCD-CF4F-CDE2-47CD71CCE5B1}"/>
                </a:ext>
              </a:extLst>
            </p:cNvPr>
            <p:cNvSpPr/>
            <p:nvPr/>
          </p:nvSpPr>
          <p:spPr>
            <a:xfrm flipH="1">
              <a:off x="2073199" y="4122614"/>
              <a:ext cx="7823200" cy="274731"/>
            </a:xfrm>
            <a:prstGeom prst="rightArrow">
              <a:avLst>
                <a:gd name="adj1" fmla="val 27811"/>
                <a:gd name="adj2" fmla="val 8698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BCCF39-AEA8-46C5-1C3E-4350F180DFBA}"/>
              </a:ext>
            </a:extLst>
          </p:cNvPr>
          <p:cNvGrpSpPr/>
          <p:nvPr/>
        </p:nvGrpSpPr>
        <p:grpSpPr>
          <a:xfrm>
            <a:off x="2073199" y="5780306"/>
            <a:ext cx="7823200" cy="983177"/>
            <a:chOff x="2073199" y="5815866"/>
            <a:chExt cx="7823200" cy="983177"/>
          </a:xfrm>
        </p:grpSpPr>
        <p:pic>
          <p:nvPicPr>
            <p:cNvPr id="21" name="Graphic 20" descr="Magnifying glass with solid fill">
              <a:extLst>
                <a:ext uri="{FF2B5EF4-FFF2-40B4-BE49-F238E27FC236}">
                  <a16:creationId xmlns:a16="http://schemas.microsoft.com/office/drawing/2014/main" id="{E811C1C4-E436-2735-2863-F9B2F86B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91050" y="5815866"/>
              <a:ext cx="814494" cy="814494"/>
            </a:xfrm>
            <a:prstGeom prst="rect">
              <a:avLst/>
            </a:prstGeom>
          </p:spPr>
        </p:pic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CBB72130-55AB-B858-3F00-826B68CEA775}"/>
                </a:ext>
              </a:extLst>
            </p:cNvPr>
            <p:cNvSpPr/>
            <p:nvPr/>
          </p:nvSpPr>
          <p:spPr>
            <a:xfrm flipH="1">
              <a:off x="2073199" y="6524312"/>
              <a:ext cx="7823200" cy="274731"/>
            </a:xfrm>
            <a:prstGeom prst="rightArrow">
              <a:avLst>
                <a:gd name="adj1" fmla="val 27811"/>
                <a:gd name="adj2" fmla="val 8698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6330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8EEBFC43-390C-1691-96F8-BE5FA60E6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787A-8C3D-7216-5194-2D46E235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Rappel : Bus Factor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8CCFD-63F8-3018-76A7-18A94A07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95</a:t>
            </a:fld>
            <a:endParaRPr lang="en-CH" dirty="0"/>
          </a:p>
        </p:txBody>
      </p:sp>
      <p:pic>
        <p:nvPicPr>
          <p:cNvPr id="6" name="Graphic 5" descr="Programmer male with solid fill">
            <a:extLst>
              <a:ext uri="{FF2B5EF4-FFF2-40B4-BE49-F238E27FC236}">
                <a16:creationId xmlns:a16="http://schemas.microsoft.com/office/drawing/2014/main" id="{8552F8CC-8983-ED24-6DD5-195EE44A1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55861" y="2093258"/>
            <a:ext cx="2671483" cy="26714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2722A4-7D97-A897-783C-D1AFD6A9B17E}"/>
              </a:ext>
            </a:extLst>
          </p:cNvPr>
          <p:cNvGrpSpPr/>
          <p:nvPr/>
        </p:nvGrpSpPr>
        <p:grpSpPr>
          <a:xfrm>
            <a:off x="726140" y="2093257"/>
            <a:ext cx="3810000" cy="2671483"/>
            <a:chOff x="1515035" y="2093258"/>
            <a:chExt cx="3810000" cy="2671483"/>
          </a:xfrm>
        </p:grpSpPr>
        <p:pic>
          <p:nvPicPr>
            <p:cNvPr id="8" name="Graphic 7" descr="Bus with solid fill">
              <a:extLst>
                <a:ext uri="{FF2B5EF4-FFF2-40B4-BE49-F238E27FC236}">
                  <a16:creationId xmlns:a16="http://schemas.microsoft.com/office/drawing/2014/main" id="{D559C82F-5A40-6530-FD91-1A4184E3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53552" y="2093258"/>
              <a:ext cx="2671483" cy="267148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70444F-A3EE-3BFF-5A11-CDA1C513B15E}"/>
                </a:ext>
              </a:extLst>
            </p:cNvPr>
            <p:cNvGrpSpPr/>
            <p:nvPr/>
          </p:nvGrpSpPr>
          <p:grpSpPr>
            <a:xfrm>
              <a:off x="1515035" y="2850776"/>
              <a:ext cx="1138517" cy="842683"/>
              <a:chOff x="1515035" y="2850776"/>
              <a:chExt cx="1138517" cy="842683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401A1D3-148E-DBA2-E629-665A910B965C}"/>
                  </a:ext>
                </a:extLst>
              </p:cNvPr>
              <p:cNvCxnSpPr/>
              <p:nvPr/>
            </p:nvCxnSpPr>
            <p:spPr>
              <a:xfrm>
                <a:off x="1712259" y="2850776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4B40537-27C6-E83F-6B8C-02965E076772}"/>
                  </a:ext>
                </a:extLst>
              </p:cNvPr>
              <p:cNvCxnSpPr/>
              <p:nvPr/>
            </p:nvCxnSpPr>
            <p:spPr>
              <a:xfrm>
                <a:off x="1515035" y="3056964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22DA299-6D71-C663-3BAE-F614191DF864}"/>
                  </a:ext>
                </a:extLst>
              </p:cNvPr>
              <p:cNvCxnSpPr/>
              <p:nvPr/>
            </p:nvCxnSpPr>
            <p:spPr>
              <a:xfrm>
                <a:off x="1801905" y="3254188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A0DA677-582E-D3D6-55B4-C704B8A59391}"/>
                  </a:ext>
                </a:extLst>
              </p:cNvPr>
              <p:cNvCxnSpPr/>
              <p:nvPr/>
            </p:nvCxnSpPr>
            <p:spPr>
              <a:xfrm>
                <a:off x="1676399" y="3505200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5C181B7-580A-DE69-63F3-22A5E03A8C13}"/>
                  </a:ext>
                </a:extLst>
              </p:cNvPr>
              <p:cNvCxnSpPr/>
              <p:nvPr/>
            </p:nvCxnSpPr>
            <p:spPr>
              <a:xfrm>
                <a:off x="1801905" y="3693459"/>
                <a:ext cx="851647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24745227"/>
      </p:ext>
    </p:extLst>
  </p:cSld>
  <p:clrMapOvr>
    <a:masterClrMapping/>
  </p:clrMapOvr>
</p:sld>
</file>

<file path=ppt/slides/slide9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49F64B37-AB8B-3D3E-76D0-D2407C581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245F-9739-E1B7-56BE-1170D1DE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Par qui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B3020-3F25-CB2F-71A7-FFB5A8F4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96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E7D5E3-448C-1DC6-395D-E3F7BC1194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“</a:t>
            </a:r>
            <a:r>
              <a:rPr lang="en-GB" dirty="0"/>
              <a:t>Expectations, Outcomes, and Challenges</a:t>
            </a:r>
            <a:r>
              <a:rPr lang="en-CH" dirty="0"/>
              <a:t> </a:t>
            </a:r>
            <a:r>
              <a:rPr lang="en-GB" dirty="0"/>
              <a:t>of Modern Code Review</a:t>
            </a:r>
            <a:r>
              <a:rPr lang="en-CH" dirty="0"/>
              <a:t>”, Bacchelli and Bird, ICSE 2013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452FA-3CD8-B398-0B74-4D8BC98A7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618" y="1530496"/>
            <a:ext cx="7230763" cy="482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80971"/>
      </p:ext>
    </p:extLst>
  </p:cSld>
  <p:clrMapOvr>
    <a:masterClrMapping/>
  </p:clrMapOvr>
</p:sld>
</file>

<file path=ppt/slides/slide9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7AD0-8055-C67B-BAAD-3421B5406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Par qui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88BD8-3D8C-7DC6-D012-643702D5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97</a:t>
            </a:fld>
            <a:endParaRPr lang="en-CH" dirty="0"/>
          </a:p>
        </p:txBody>
      </p:sp>
      <p:pic>
        <p:nvPicPr>
          <p:cNvPr id="7" name="Graphic 6" descr="Programmer female with solid fill">
            <a:extLst>
              <a:ext uri="{FF2B5EF4-FFF2-40B4-BE49-F238E27FC236}">
                <a16:creationId xmlns:a16="http://schemas.microsoft.com/office/drawing/2014/main" id="{43E65C5D-D307-3123-352D-47B1AB37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636314" y="2966833"/>
            <a:ext cx="1587553" cy="1587553"/>
          </a:xfrm>
          <a:prstGeom prst="rect">
            <a:avLst/>
          </a:prstGeom>
        </p:spPr>
      </p:pic>
      <p:pic>
        <p:nvPicPr>
          <p:cNvPr id="8" name="Graphic 7" descr="Programmer male with solid fill">
            <a:extLst>
              <a:ext uri="{FF2B5EF4-FFF2-40B4-BE49-F238E27FC236}">
                <a16:creationId xmlns:a16="http://schemas.microsoft.com/office/drawing/2014/main" id="{E5CDDDC4-8F03-B870-93B8-1802BC2B0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2635223"/>
            <a:ext cx="1587553" cy="1587553"/>
          </a:xfrm>
          <a:prstGeom prst="rect">
            <a:avLst/>
          </a:prstGeom>
        </p:spPr>
      </p:pic>
      <p:pic>
        <p:nvPicPr>
          <p:cNvPr id="9" name="Graphic 8" descr="Programmer male with solid fill">
            <a:extLst>
              <a:ext uri="{FF2B5EF4-FFF2-40B4-BE49-F238E27FC236}">
                <a16:creationId xmlns:a16="http://schemas.microsoft.com/office/drawing/2014/main" id="{21D01F65-270F-F8AD-79AC-1C5BE72DF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0166" y="1968782"/>
            <a:ext cx="1587553" cy="1587553"/>
          </a:xfrm>
          <a:prstGeom prst="rect">
            <a:avLst/>
          </a:prstGeom>
        </p:spPr>
      </p:pic>
      <p:pic>
        <p:nvPicPr>
          <p:cNvPr id="10" name="Graphic 9" descr="Programmer female with solid fill">
            <a:extLst>
              <a:ext uri="{FF2B5EF4-FFF2-40B4-BE49-F238E27FC236}">
                <a16:creationId xmlns:a16="http://schemas.microsoft.com/office/drawing/2014/main" id="{D2EBCD3C-AB65-8C17-BE1D-DE76F7E16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66247" y="3655771"/>
            <a:ext cx="1587553" cy="1587553"/>
          </a:xfrm>
          <a:prstGeom prst="rect">
            <a:avLst/>
          </a:prstGeom>
        </p:spPr>
      </p:pic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C92D1C6B-42D9-1076-02F7-DB7231D4A9CD}"/>
              </a:ext>
            </a:extLst>
          </p:cNvPr>
          <p:cNvSpPr/>
          <p:nvPr/>
        </p:nvSpPr>
        <p:spPr>
          <a:xfrm>
            <a:off x="3325227" y="3003576"/>
            <a:ext cx="5105400" cy="1219200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3" name="Graphic 12" descr="Hourglass 30% with solid fill">
            <a:extLst>
              <a:ext uri="{FF2B5EF4-FFF2-40B4-BE49-F238E27FC236}">
                <a16:creationId xmlns:a16="http://schemas.microsoft.com/office/drawing/2014/main" id="{D3C91F5A-C378-D2AE-7885-C073EEF04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9780" y="1968782"/>
            <a:ext cx="1272439" cy="127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31483"/>
      </p:ext>
    </p:extLst>
  </p:cSld>
  <p:clrMapOvr>
    <a:masterClrMapping/>
  </p:clrMapOvr>
</p:sld>
</file>

<file path=ppt/slides/slide9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31C1C-441F-E701-ECBE-B4605B88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 pratique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D5717-1605-5B80-5CCE-0BBCCBCD1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1 “code owner”</a:t>
            </a:r>
          </a:p>
          <a:p>
            <a:r>
              <a:rPr lang="en-CH" dirty="0"/>
              <a:t>+ </a:t>
            </a:r>
            <a:r>
              <a:rPr lang="en-CH" dirty="0" err="1"/>
              <a:t>autres</a:t>
            </a:r>
            <a:r>
              <a:rPr lang="en-CH" dirty="0"/>
              <a:t> pour </a:t>
            </a:r>
            <a:r>
              <a:rPr lang="en-CH" dirty="0" err="1"/>
              <a:t>apprendre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76E29-FABC-51F1-C56F-0ADB1C092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3606755"/>
            <a:ext cx="8966200" cy="32512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4D321-C99E-8BCA-0173-C794DD74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920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A0CB-2EAC-3DDE-050D-4F4AD06D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/>
              <a:t>Donner </a:t>
            </a:r>
            <a:r>
              <a:rPr lang="en-CH" dirty="0" err="1"/>
              <a:t>une</a:t>
            </a:r>
            <a:r>
              <a:rPr lang="en-CH" dirty="0"/>
              <a:t> bonne revue de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FC93-9033-12AE-A5D6-477B1D9F6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Approche</a:t>
            </a:r>
            <a:endParaRPr lang="en-CH" dirty="0"/>
          </a:p>
          <a:p>
            <a:r>
              <a:rPr lang="en-CH" dirty="0" err="1"/>
              <a:t>Commentaires</a:t>
            </a:r>
            <a:endParaRPr lang="en-CH" dirty="0"/>
          </a:p>
          <a:p>
            <a:r>
              <a:rPr lang="en-CH" dirty="0" err="1"/>
              <a:t>Facteurs</a:t>
            </a:r>
            <a:r>
              <a:rPr lang="en-CH" dirty="0"/>
              <a:t> </a:t>
            </a:r>
            <a:r>
              <a:rPr lang="en-CH" dirty="0" err="1"/>
              <a:t>humains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FA762-CF1B-3E2A-1ED9-DB8F630A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09322092"/>
      </p:ext>
    </p:extLst>
  </p:cSld>
  <p:clrMapOvr>
    <a:masterClrMapping/>
  </p:clrMapOvr>
</p:sld>
</file>

<file path=ppt/theme/theme1.xml><?xml version="1.0" encoding="utf-8"?>
<a:theme xmlns:a="http://purl.oclc.org/ooxml/drawingml/main" name="Office Theme">
  <a:themeElements>
    <a:clrScheme name="Custom">
      <a:dk1>
        <a:srgbClr val="000000"/>
      </a:dk1>
      <a:lt1>
        <a:srgbClr val="FFFFFF"/>
      </a:lt1>
      <a:dk2>
        <a:srgbClr val="404040"/>
      </a:dk2>
      <a:lt2>
        <a:srgbClr val="E0E0E0"/>
      </a:lt2>
      <a:accent1>
        <a:srgbClr val="F00000"/>
      </a:accent1>
      <a:accent2>
        <a:srgbClr val="00F000"/>
      </a:accent2>
      <a:accent3>
        <a:srgbClr val="A00000"/>
      </a:accent3>
      <a:accent4>
        <a:srgbClr val="00C040"/>
      </a:accent4>
      <a:accent5>
        <a:srgbClr val="0040A0"/>
      </a:accent5>
      <a:accent6>
        <a:srgbClr val="F0D000"/>
      </a:accent6>
      <a:hlink>
        <a:srgbClr val="595959"/>
      </a:hlink>
      <a:folHlink>
        <a:srgbClr val="595959"/>
      </a:folHlink>
    </a:clrScheme>
    <a:fontScheme name="Custom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34D4E6D-1CDD-42D4-AE77-8E076E698E62}" vid="{19D2DF08-1626-4128-9D3D-D40F0A839667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>Template</Template>
  <TotalTime>0</TotalTime>
  <Words>2357</Words>
  <Application>Microsoft Office PowerPoint</Application>
  <PresentationFormat>Widescreen</PresentationFormat>
  <Paragraphs>642</Paragraphs>
  <Slides>147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4" baseType="lpstr">
      <vt:lpstr>Arial</vt:lpstr>
      <vt:lpstr>Calibri</vt:lpstr>
      <vt:lpstr>Calibri Light</vt:lpstr>
      <vt:lpstr>Cambria Math</vt:lpstr>
      <vt:lpstr>Consolas</vt:lpstr>
      <vt:lpstr>Wingdings</vt:lpstr>
      <vt:lpstr>Office Theme</vt:lpstr>
      <vt:lpstr>Travail en équipe</vt:lpstr>
      <vt:lpstr>PowerPoint Presentation</vt:lpstr>
      <vt:lpstr>PowerPoint Presentation</vt:lpstr>
      <vt:lpstr>PowerPoint Presentation</vt:lpstr>
      <vt:lpstr>PowerPoint Presentation</vt:lpstr>
      <vt:lpstr>Objectifs</vt:lpstr>
      <vt:lpstr>Quelles sont les sources courantes de friction en équipe ?</vt:lpstr>
      <vt:lpstr>Équipe perdante, pas de gagnant</vt:lpstr>
      <vt:lpstr>“Juste un truc en plus...”</vt:lpstr>
      <vt:lpstr>Travail total</vt:lpstr>
      <vt:lpstr>Éviter les dépendances</vt:lpstr>
      <vt:lpstr>“Bus Factor”</vt:lpstr>
      <vt:lpstr>“Bus Factor”</vt:lpstr>
      <vt:lpstr>Travail bloqué</vt:lpstr>
      <vt:lpstr>Absence d’alignement</vt:lpstr>
      <vt:lpstr>Absence d’alignement</vt:lpstr>
      <vt:lpstr>Comment une équipe peut-elle minimiser la friction ?</vt:lpstr>
      <vt:lpstr>En bref</vt:lpstr>
      <vt:lpstr>Merging = communication</vt:lpstr>
      <vt:lpstr>Séparation de tâches</vt:lpstr>
      <vt:lpstr>Séparation</vt:lpstr>
      <vt:lpstr>Coordination</vt:lpstr>
      <vt:lpstr>Taille d’équipe</vt:lpstr>
      <vt:lpstr>Taille d’équipe</vt:lpstr>
      <vt:lpstr>Discussions fréquentes</vt:lpstr>
      <vt:lpstr>+ fréquentes: “Pair Programming”</vt:lpstr>
      <vt:lpstr>À distance</vt:lpstr>
      <vt:lpstr>++ fréquentes: “Mob Programming”</vt:lpstr>
      <vt:lpstr>Quelle est la méthode d’ingénierie traditionnelle ?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“Waterfall”</vt:lpstr>
      <vt:lpstr>Livrables par étape</vt:lpstr>
      <vt:lpstr>Avantages</vt:lpstr>
      <vt:lpstr>Cas appropriés</vt:lpstr>
      <vt:lpstr>Cas approprié</vt:lpstr>
      <vt:lpstr>Désavantages</vt:lpstr>
      <vt:lpstr>Cas inappropriés</vt:lpstr>
      <vt:lpstr>Aéroport de Denver</vt:lpstr>
      <vt:lpstr>Aéroport de Denver</vt:lpstr>
      <vt:lpstr>Aéroport de Denver</vt:lpstr>
      <vt:lpstr>PowerPoint Presentation</vt:lpstr>
      <vt:lpstr>“V-Model”</vt:lpstr>
      <vt:lpstr>“Spiral”</vt:lpstr>
      <vt:lpstr>Exercice: Waterfall ou pas?</vt:lpstr>
      <vt:lpstr>Comment les équipes modernes s’organisent-elles ?</vt:lpstr>
      <vt:lpstr>PowerPoint Presentation</vt:lpstr>
      <vt:lpstr>“Agile Manifesto”</vt:lpstr>
      <vt:lpstr>“Individuals and interactions...</vt:lpstr>
      <vt:lpstr>“Working software...</vt:lpstr>
      <vt:lpstr>“Customer collaboration...</vt:lpstr>
      <vt:lpstr>“Responding to change...</vt:lpstr>
      <vt:lpstr>“agile” vs. “Agile™️”</vt:lpstr>
      <vt:lpstr>PowerPoint Presentation</vt:lpstr>
      <vt:lpstr>Scrum</vt:lpstr>
      <vt:lpstr>Équipe Scrum</vt:lpstr>
      <vt:lpstr>Scrum Master</vt:lpstr>
      <vt:lpstr>Product Owner</vt:lpstr>
      <vt:lpstr>Pas Scrum</vt:lpstr>
      <vt:lpstr>Sprint</vt:lpstr>
      <vt:lpstr>Sprint Planning</vt:lpstr>
      <vt:lpstr>Exemples de tâches</vt:lpstr>
      <vt:lpstr>Taille des tâches</vt:lpstr>
      <vt:lpstr>Découpe en tâches</vt:lpstr>
      <vt:lpstr>Planning</vt:lpstr>
      <vt:lpstr>“Daily Scrum”  (= “standup”)</vt:lpstr>
      <vt:lpstr>Obstacles</vt:lpstr>
      <vt:lpstr>Sprint Review</vt:lpstr>
      <vt:lpstr>Sprint Retrospective</vt:lpstr>
      <vt:lpstr>Rappel : agilité</vt:lpstr>
      <vt:lpstr>Rappel : but du projet</vt:lpstr>
      <vt:lpstr>Exercice: Product Goal + Backlog</vt:lpstr>
      <vt:lpstr>Agilité extrême : Kanban</vt:lpstr>
      <vt:lpstr>Kanban</vt:lpstr>
      <vt:lpstr>“Kanban board”</vt:lpstr>
      <vt:lpstr>Comment fournir et recevoir du feedback utile sur du code ?</vt:lpstr>
      <vt:lpstr>“Merger” du code</vt:lpstr>
      <vt:lpstr>Personne n’est parfait</vt:lpstr>
      <vt:lpstr>PowerPoint Presentation</vt:lpstr>
      <vt:lpstr>Qui est responsable ?</vt:lpstr>
      <vt:lpstr>Pair programming ? </vt:lpstr>
      <vt:lpstr>Confiance ?</vt:lpstr>
      <vt:lpstr>Code et interactions</vt:lpstr>
      <vt:lpstr>Revue de code</vt:lpstr>
      <vt:lpstr>PowerPoint Presentation</vt:lpstr>
      <vt:lpstr>PowerPoint Presentation</vt:lpstr>
      <vt:lpstr>Mais...</vt:lpstr>
      <vt:lpstr>Recherche empirique</vt:lpstr>
      <vt:lpstr>But : pas juste détection de bugs</vt:lpstr>
      <vt:lpstr>Pas un monologue</vt:lpstr>
      <vt:lpstr>Rappel : Bus Factor</vt:lpstr>
      <vt:lpstr>Par qui ?</vt:lpstr>
      <vt:lpstr>Par qui ?</vt:lpstr>
      <vt:lpstr>En pratique</vt:lpstr>
      <vt:lpstr>Donner une bonne revue de code</vt:lpstr>
      <vt:lpstr>Approche</vt:lpstr>
      <vt:lpstr>Découper le travail</vt:lpstr>
      <vt:lpstr>Documentez votre approche</vt:lpstr>
      <vt:lpstr>Commentaires</vt:lpstr>
      <vt:lpstr>Bons commentaires</vt:lpstr>
      <vt:lpstr>Bons commentaires</vt:lpstr>
      <vt:lpstr>Mauvais commentaires</vt:lpstr>
      <vt:lpstr>Mauvais commentaires</vt:lpstr>
      <vt:lpstr>Classifiez</vt:lpstr>
      <vt:lpstr>Justifiez</vt:lpstr>
      <vt:lpstr>Vue d’ensemble</vt:lpstr>
      <vt:lpstr>Parfois...</vt:lpstr>
      <vt:lpstr>Facteurs humains</vt:lpstr>
      <vt:lpstr>Collaboration</vt:lpstr>
      <vt:lpstr>Code, pas personne</vt:lpstr>
      <vt:lpstr>Facteurs culturels</vt:lpstr>
      <vt:lpstr>Recevoir une revue de code</vt:lpstr>
      <vt:lpstr>Résumez vos changements</vt:lpstr>
      <vt:lpstr>Revue par soi-même</vt:lpstr>
      <vt:lpstr>Bons commentaires à laisser</vt:lpstr>
      <vt:lpstr>Obtenez des retours tôt</vt:lpstr>
      <vt:lpstr>Pull requests “brouillon”</vt:lpstr>
      <vt:lpstr>Découpez les pulls requests</vt:lpstr>
      <vt:lpstr>Réagir aux mauvaises revues</vt:lpstr>
      <vt:lpstr>Exercice : Revue de code</vt:lpstr>
      <vt:lpstr>Exercise : Revue de revue</vt:lpstr>
      <vt:lpstr>Problèmes</vt:lpstr>
      <vt:lpstr>Comment collaborer  en open source ?</vt:lpstr>
      <vt:lpstr>“Open source”?</vt:lpstr>
      <vt:lpstr>De facto</vt:lpstr>
      <vt:lpstr>Licence</vt:lpstr>
      <vt:lpstr>Licences</vt:lpstr>
      <vt:lpstr>En pratique</vt:lpstr>
      <vt:lpstr>Hiérarchie de projet open source</vt:lpstr>
      <vt:lpstr>Pourquoi maintenir ?</vt:lpstr>
      <vt:lpstr>PowerPoint Presentation</vt:lpstr>
      <vt:lpstr>PowerPoint Presentation</vt:lpstr>
      <vt:lpstr>PowerPoint Presentation</vt:lpstr>
      <vt:lpstr>Structure de projet open source</vt:lpstr>
      <vt:lpstr>Monter la hiérarche</vt:lpstr>
      <vt:lpstr>Comment contribuer</vt:lpstr>
      <vt:lpstr>PowerPoint Presentation</vt:lpstr>
      <vt:lpstr>PowerPoint Presentation</vt:lpstr>
      <vt:lpstr>PowerPoint Presentation</vt:lpstr>
      <vt:lpstr>“Contributor License Agreement”</vt:lpstr>
      <vt:lpstr>Évitez...</vt:lpstr>
      <vt:lpstr>Exercice : Contribuez !</vt:lpstr>
      <vt:lpstr>Résumé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Teamwork</dc:title>
  <dc:creator>Solal Pirelli</dc:creator>
  <cp:lastModifiedBy>Solal Pirelli</cp:lastModifiedBy>
  <cp:revision>1</cp:revision>
  <dcterms:created xsi:type="dcterms:W3CDTF">2023-05-09T08:41:59Z</dcterms:created>
  <dcterms:modified xsi:type="dcterms:W3CDTF">2025-11-16T08:52:48Z</dcterms:modified>
</cp:coreProperties>
</file>