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4"/>
  </p:notesMasterIdLst>
  <p:sldIdLst>
    <p:sldId id="256" r:id="rId2"/>
    <p:sldId id="554" r:id="rId3"/>
    <p:sldId id="555" r:id="rId4"/>
    <p:sldId id="262" r:id="rId5"/>
    <p:sldId id="556" r:id="rId6"/>
    <p:sldId id="557" r:id="rId7"/>
    <p:sldId id="558" r:id="rId8"/>
    <p:sldId id="560" r:id="rId9"/>
    <p:sldId id="559" r:id="rId10"/>
    <p:sldId id="561" r:id="rId11"/>
    <p:sldId id="563" r:id="rId12"/>
    <p:sldId id="562" r:id="rId13"/>
    <p:sldId id="564" r:id="rId14"/>
    <p:sldId id="565" r:id="rId15"/>
    <p:sldId id="569" r:id="rId16"/>
    <p:sldId id="570" r:id="rId17"/>
    <p:sldId id="566" r:id="rId18"/>
    <p:sldId id="567" r:id="rId19"/>
    <p:sldId id="568" r:id="rId20"/>
    <p:sldId id="571" r:id="rId21"/>
    <p:sldId id="572" r:id="rId22"/>
    <p:sldId id="574" r:id="rId23"/>
    <p:sldId id="573" r:id="rId24"/>
    <p:sldId id="575" r:id="rId25"/>
    <p:sldId id="576" r:id="rId26"/>
    <p:sldId id="577" r:id="rId27"/>
    <p:sldId id="578" r:id="rId28"/>
    <p:sldId id="579" r:id="rId29"/>
    <p:sldId id="580" r:id="rId30"/>
    <p:sldId id="424" r:id="rId31"/>
    <p:sldId id="497" r:id="rId32"/>
    <p:sldId id="498" r:id="rId33"/>
    <p:sldId id="499" r:id="rId34"/>
    <p:sldId id="500" r:id="rId35"/>
    <p:sldId id="501" r:id="rId36"/>
    <p:sldId id="503" r:id="rId37"/>
    <p:sldId id="504" r:id="rId38"/>
    <p:sldId id="502" r:id="rId39"/>
    <p:sldId id="506" r:id="rId40"/>
    <p:sldId id="505" r:id="rId41"/>
    <p:sldId id="507" r:id="rId42"/>
    <p:sldId id="553" r:id="rId43"/>
    <p:sldId id="509" r:id="rId44"/>
    <p:sldId id="510" r:id="rId45"/>
    <p:sldId id="511" r:id="rId46"/>
    <p:sldId id="512" r:id="rId47"/>
    <p:sldId id="513" r:id="rId48"/>
    <p:sldId id="515" r:id="rId49"/>
    <p:sldId id="516" r:id="rId50"/>
    <p:sldId id="517" r:id="rId51"/>
    <p:sldId id="525" r:id="rId52"/>
    <p:sldId id="540" r:id="rId53"/>
    <p:sldId id="519" r:id="rId54"/>
    <p:sldId id="524" r:id="rId55"/>
    <p:sldId id="522" r:id="rId56"/>
    <p:sldId id="541" r:id="rId57"/>
    <p:sldId id="542" r:id="rId58"/>
    <p:sldId id="543" r:id="rId59"/>
    <p:sldId id="544" r:id="rId60"/>
    <p:sldId id="545" r:id="rId61"/>
    <p:sldId id="547" r:id="rId62"/>
    <p:sldId id="548" r:id="rId63"/>
    <p:sldId id="549" r:id="rId64"/>
    <p:sldId id="530" r:id="rId65"/>
    <p:sldId id="531" r:id="rId66"/>
    <p:sldId id="532" r:id="rId67"/>
    <p:sldId id="533" r:id="rId68"/>
    <p:sldId id="534" r:id="rId69"/>
    <p:sldId id="535" r:id="rId70"/>
    <p:sldId id="536" r:id="rId71"/>
    <p:sldId id="537" r:id="rId72"/>
    <p:sldId id="539" r:id="rId73"/>
    <p:sldId id="546" r:id="rId74"/>
    <p:sldId id="581" r:id="rId75"/>
    <p:sldId id="582" r:id="rId76"/>
    <p:sldId id="583" r:id="rId77"/>
    <p:sldId id="585" r:id="rId78"/>
    <p:sldId id="584" r:id="rId79"/>
    <p:sldId id="586" r:id="rId80"/>
    <p:sldId id="587" r:id="rId81"/>
    <p:sldId id="588" r:id="rId82"/>
    <p:sldId id="589" r:id="rId83"/>
    <p:sldId id="590" r:id="rId84"/>
    <p:sldId id="606" r:id="rId85"/>
    <p:sldId id="591" r:id="rId86"/>
    <p:sldId id="592" r:id="rId87"/>
    <p:sldId id="593" r:id="rId88"/>
    <p:sldId id="594" r:id="rId89"/>
    <p:sldId id="595" r:id="rId90"/>
    <p:sldId id="596" r:id="rId91"/>
    <p:sldId id="603" r:id="rId92"/>
    <p:sldId id="602" r:id="rId93"/>
    <p:sldId id="597" r:id="rId94"/>
    <p:sldId id="598" r:id="rId95"/>
    <p:sldId id="604" r:id="rId96"/>
    <p:sldId id="605" r:id="rId97"/>
    <p:sldId id="600" r:id="rId98"/>
    <p:sldId id="601" r:id="rId99"/>
    <p:sldId id="607" r:id="rId100"/>
    <p:sldId id="608" r:id="rId101"/>
    <p:sldId id="609" r:id="rId102"/>
    <p:sldId id="610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7" r:id="rId111"/>
    <p:sldId id="397" r:id="rId112"/>
    <p:sldId id="388" r:id="rId113"/>
    <p:sldId id="389" r:id="rId114"/>
    <p:sldId id="385" r:id="rId115"/>
    <p:sldId id="386" r:id="rId116"/>
    <p:sldId id="390" r:id="rId117"/>
    <p:sldId id="391" r:id="rId118"/>
    <p:sldId id="392" r:id="rId119"/>
    <p:sldId id="393" r:id="rId120"/>
    <p:sldId id="394" r:id="rId121"/>
    <p:sldId id="398" r:id="rId122"/>
    <p:sldId id="425" r:id="rId12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682336B-7F19-4443-9B8F-5AB340B47F92}">
          <p14:sldIdLst>
            <p14:sldId id="256"/>
            <p14:sldId id="554"/>
            <p14:sldId id="555"/>
            <p14:sldId id="262"/>
          </p14:sldIdLst>
        </p14:section>
        <p14:section name="GUIs" id="{9624F6D1-D6C8-4457-8751-3A0D476AA834}">
          <p14:sldIdLst>
            <p14:sldId id="556"/>
            <p14:sldId id="557"/>
            <p14:sldId id="558"/>
            <p14:sldId id="560"/>
            <p14:sldId id="559"/>
            <p14:sldId id="561"/>
            <p14:sldId id="563"/>
            <p14:sldId id="562"/>
            <p14:sldId id="564"/>
            <p14:sldId id="565"/>
            <p14:sldId id="569"/>
            <p14:sldId id="570"/>
            <p14:sldId id="566"/>
            <p14:sldId id="567"/>
            <p14:sldId id="568"/>
            <p14:sldId id="571"/>
            <p14:sldId id="572"/>
            <p14:sldId id="574"/>
            <p14:sldId id="573"/>
            <p14:sldId id="575"/>
            <p14:sldId id="576"/>
            <p14:sldId id="577"/>
            <p14:sldId id="578"/>
            <p14:sldId id="579"/>
            <p14:sldId id="580"/>
          </p14:sldIdLst>
        </p14:section>
        <p14:section name="Patterns" id="{4AE02D3A-3AFD-45EE-862E-C1C7B3D638D1}">
          <p14:sldIdLst>
            <p14:sldId id="424"/>
            <p14:sldId id="497"/>
            <p14:sldId id="498"/>
            <p14:sldId id="499"/>
            <p14:sldId id="500"/>
            <p14:sldId id="501"/>
            <p14:sldId id="503"/>
            <p14:sldId id="504"/>
            <p14:sldId id="502"/>
            <p14:sldId id="506"/>
            <p14:sldId id="505"/>
            <p14:sldId id="507"/>
            <p14:sldId id="553"/>
            <p14:sldId id="509"/>
            <p14:sldId id="510"/>
            <p14:sldId id="511"/>
            <p14:sldId id="512"/>
            <p14:sldId id="513"/>
            <p14:sldId id="515"/>
            <p14:sldId id="516"/>
            <p14:sldId id="517"/>
            <p14:sldId id="525"/>
            <p14:sldId id="540"/>
            <p14:sldId id="519"/>
            <p14:sldId id="524"/>
            <p14:sldId id="522"/>
            <p14:sldId id="541"/>
            <p14:sldId id="542"/>
            <p14:sldId id="543"/>
            <p14:sldId id="544"/>
            <p14:sldId id="545"/>
            <p14:sldId id="547"/>
            <p14:sldId id="548"/>
            <p14:sldId id="54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9"/>
            <p14:sldId id="546"/>
          </p14:sldIdLst>
        </p14:section>
        <p14:section name="APIs" id="{3FA18810-F995-4658-A024-899DFF84912A}">
          <p14:sldIdLst>
            <p14:sldId id="581"/>
            <p14:sldId id="582"/>
            <p14:sldId id="583"/>
            <p14:sldId id="585"/>
            <p14:sldId id="584"/>
            <p14:sldId id="586"/>
            <p14:sldId id="587"/>
            <p14:sldId id="588"/>
            <p14:sldId id="589"/>
            <p14:sldId id="590"/>
            <p14:sldId id="606"/>
            <p14:sldId id="591"/>
            <p14:sldId id="592"/>
            <p14:sldId id="593"/>
            <p14:sldId id="594"/>
            <p14:sldId id="595"/>
            <p14:sldId id="596"/>
            <p14:sldId id="603"/>
            <p14:sldId id="602"/>
            <p14:sldId id="597"/>
            <p14:sldId id="598"/>
            <p14:sldId id="604"/>
            <p14:sldId id="605"/>
            <p14:sldId id="600"/>
            <p14:sldId id="601"/>
            <p14:sldId id="607"/>
            <p14:sldId id="608"/>
            <p14:sldId id="609"/>
            <p14:sldId id="610"/>
          </p14:sldIdLst>
        </p14:section>
        <p14:section name="Fondations/versions" id="{36D9A983-4A6B-4B1E-814C-399B624025D0}">
          <p14:sldIdLst>
            <p14:sldId id="378"/>
            <p14:sldId id="379"/>
            <p14:sldId id="380"/>
            <p14:sldId id="381"/>
            <p14:sldId id="382"/>
            <p14:sldId id="383"/>
            <p14:sldId id="384"/>
            <p14:sldId id="387"/>
            <p14:sldId id="397"/>
            <p14:sldId id="388"/>
            <p14:sldId id="389"/>
            <p14:sldId id="385"/>
            <p14:sldId id="386"/>
            <p14:sldId id="390"/>
            <p14:sldId id="391"/>
            <p14:sldId id="392"/>
            <p14:sldId id="393"/>
            <p14:sldId id="394"/>
            <p14:sldId id="398"/>
          </p14:sldIdLst>
        </p14:section>
        <p14:section name="Summary" id="{BE746008-34E7-4276-91A0-9168030C9F77}">
          <p14:sldIdLst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4B"/>
    <a:srgbClr val="F0D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5623D-9DC1-4B2A-ADE6-BA4C65E565B2}" v="90" dt="2025-10-19T15:12:22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2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microsoft.com/office/2015/10/relationships/revisionInfo" Target="revisionInfo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al Pirelli" userId="584f3c02d4d36311" providerId="LiveId" clId="{54B9F2C9-12B7-46C2-AFF9-56CA35F3475F}"/>
    <pc:docChg chg="undo custSel addSld modSld modSection">
      <pc:chgData name="Solal Pirelli" userId="584f3c02d4d36311" providerId="LiveId" clId="{54B9F2C9-12B7-46C2-AFF9-56CA35F3475F}" dt="2022-11-04T07:52:41.983" v="634" actId="20577"/>
      <pc:docMkLst>
        <pc:docMk/>
      </pc:docMkLst>
      <pc:sldChg chg="modSp mod">
        <pc:chgData name="Solal Pirelli" userId="584f3c02d4d36311" providerId="LiveId" clId="{54B9F2C9-12B7-46C2-AFF9-56CA35F3475F}" dt="2022-10-28T10:16:44.035" v="89" actId="20577"/>
        <pc:sldMkLst>
          <pc:docMk/>
          <pc:sldMk cId="2329700203" sldId="444"/>
        </pc:sldMkLst>
      </pc:sldChg>
      <pc:sldChg chg="modSp mod">
        <pc:chgData name="Solal Pirelli" userId="584f3c02d4d36311" providerId="LiveId" clId="{54B9F2C9-12B7-46C2-AFF9-56CA35F3475F}" dt="2022-10-28T10:27:28.815" v="341" actId="20577"/>
        <pc:sldMkLst>
          <pc:docMk/>
          <pc:sldMk cId="3732319506" sldId="463"/>
        </pc:sldMkLst>
      </pc:sldChg>
      <pc:sldChg chg="modSp mod">
        <pc:chgData name="Solal Pirelli" userId="584f3c02d4d36311" providerId="LiveId" clId="{54B9F2C9-12B7-46C2-AFF9-56CA35F3475F}" dt="2022-10-28T10:26:59.757" v="268" actId="20577"/>
        <pc:sldMkLst>
          <pc:docMk/>
          <pc:sldMk cId="2736272259" sldId="464"/>
        </pc:sldMkLst>
      </pc:sldChg>
      <pc:sldChg chg="modSp mod modNotesTx">
        <pc:chgData name="Solal Pirelli" userId="584f3c02d4d36311" providerId="LiveId" clId="{54B9F2C9-12B7-46C2-AFF9-56CA35F3475F}" dt="2022-10-28T10:29:12.946" v="528" actId="20577"/>
        <pc:sldMkLst>
          <pc:docMk/>
          <pc:sldMk cId="2048822980" sldId="519"/>
        </pc:sldMkLst>
      </pc:sldChg>
      <pc:sldChg chg="modNotesTx">
        <pc:chgData name="Solal Pirelli" userId="584f3c02d4d36311" providerId="LiveId" clId="{54B9F2C9-12B7-46C2-AFF9-56CA35F3475F}" dt="2022-10-28T10:28:36.256" v="470" actId="20577"/>
        <pc:sldMkLst>
          <pc:docMk/>
          <pc:sldMk cId="2187992352" sldId="522"/>
        </pc:sldMkLst>
      </pc:sldChg>
      <pc:sldChg chg="modNotesTx">
        <pc:chgData name="Solal Pirelli" userId="584f3c02d4d36311" providerId="LiveId" clId="{54B9F2C9-12B7-46C2-AFF9-56CA35F3475F}" dt="2022-10-28T10:29:06.914" v="527" actId="20577"/>
        <pc:sldMkLst>
          <pc:docMk/>
          <pc:sldMk cId="208337001" sldId="524"/>
        </pc:sldMkLst>
      </pc:sldChg>
      <pc:sldChg chg="modSp mod modNotesTx">
        <pc:chgData name="Solal Pirelli" userId="584f3c02d4d36311" providerId="LiveId" clId="{54B9F2C9-12B7-46C2-AFF9-56CA35F3475F}" dt="2022-11-04T07:52:37.359" v="633" actId="20577"/>
        <pc:sldMkLst>
          <pc:docMk/>
          <pc:sldMk cId="316657976" sldId="526"/>
        </pc:sldMkLst>
      </pc:sldChg>
      <pc:sldChg chg="modNotesTx">
        <pc:chgData name="Solal Pirelli" userId="584f3c02d4d36311" providerId="LiveId" clId="{54B9F2C9-12B7-46C2-AFF9-56CA35F3475F}" dt="2022-10-28T10:28:41.313" v="482" actId="20577"/>
        <pc:sldMkLst>
          <pc:docMk/>
          <pc:sldMk cId="3760539394" sldId="527"/>
        </pc:sldMkLst>
      </pc:sldChg>
      <pc:sldChg chg="modSp mod">
        <pc:chgData name="Solal Pirelli" userId="584f3c02d4d36311" providerId="LiveId" clId="{54B9F2C9-12B7-46C2-AFF9-56CA35F3475F}" dt="2022-11-04T07:52:41.983" v="634" actId="20577"/>
        <pc:sldMkLst>
          <pc:docMk/>
          <pc:sldMk cId="1361663452" sldId="528"/>
        </pc:sldMkLst>
      </pc:sldChg>
      <pc:sldChg chg="modSp mod">
        <pc:chgData name="Solal Pirelli" userId="584f3c02d4d36311" providerId="LiveId" clId="{54B9F2C9-12B7-46C2-AFF9-56CA35F3475F}" dt="2022-10-28T10:27:57.697" v="378" actId="313"/>
        <pc:sldMkLst>
          <pc:docMk/>
          <pc:sldMk cId="4025738385" sldId="546"/>
        </pc:sldMkLst>
      </pc:sldChg>
      <pc:sldChg chg="modSp mod modNotesTx">
        <pc:chgData name="Solal Pirelli" userId="584f3c02d4d36311" providerId="LiveId" clId="{54B9F2C9-12B7-46C2-AFF9-56CA35F3475F}" dt="2022-10-28T10:29:53.737" v="605" actId="20577"/>
        <pc:sldMkLst>
          <pc:docMk/>
          <pc:sldMk cId="522119345" sldId="547"/>
        </pc:sldMkLst>
      </pc:sldChg>
      <pc:sldChg chg="modNotesTx">
        <pc:chgData name="Solal Pirelli" userId="584f3c02d4d36311" providerId="LiveId" clId="{54B9F2C9-12B7-46C2-AFF9-56CA35F3475F}" dt="2022-10-28T10:29:56.285" v="609" actId="20577"/>
        <pc:sldMkLst>
          <pc:docMk/>
          <pc:sldMk cId="2302326635" sldId="548"/>
        </pc:sldMkLst>
      </pc:sldChg>
      <pc:sldChg chg="modNotesTx">
        <pc:chgData name="Solal Pirelli" userId="584f3c02d4d36311" providerId="LiveId" clId="{54B9F2C9-12B7-46C2-AFF9-56CA35F3475F}" dt="2022-10-28T10:30:06.681" v="632" actId="20577"/>
        <pc:sldMkLst>
          <pc:docMk/>
          <pc:sldMk cId="3169766001" sldId="549"/>
        </pc:sldMkLst>
      </pc:sldChg>
      <pc:sldChg chg="addSp delSp modSp new mod chgLayout">
        <pc:chgData name="Solal Pirelli" userId="584f3c02d4d36311" providerId="LiveId" clId="{54B9F2C9-12B7-46C2-AFF9-56CA35F3475F}" dt="2022-10-27T07:17:05.862" v="88" actId="207"/>
        <pc:sldMkLst>
          <pc:docMk/>
          <pc:sldMk cId="2589861355" sldId="554"/>
        </pc:sldMkLst>
      </pc:sldChg>
      <pc:sldChg chg="delSp modSp new mod">
        <pc:chgData name="Solal Pirelli" userId="584f3c02d4d36311" providerId="LiveId" clId="{54B9F2C9-12B7-46C2-AFF9-56CA35F3475F}" dt="2022-10-28T10:18:25.148" v="155" actId="478"/>
        <pc:sldMkLst>
          <pc:docMk/>
          <pc:sldMk cId="2436261361" sldId="555"/>
        </pc:sldMkLst>
      </pc:sldChg>
    </pc:docChg>
  </pc:docChgLst>
  <pc:docChgLst>
    <pc:chgData name="Solal Pirelli" userId="584f3c02d4d36311" providerId="LiveId" clId="{DD4C336B-5352-44A0-AC30-88EB332AB357}"/>
    <pc:docChg chg="modSld">
      <pc:chgData name="Solal Pirelli" userId="584f3c02d4d36311" providerId="LiveId" clId="{DD4C336B-5352-44A0-AC30-88EB332AB357}" dt="2022-12-07T15:00:46.983" v="1" actId="14826"/>
      <pc:docMkLst>
        <pc:docMk/>
      </pc:docMkLst>
      <pc:sldChg chg="modSp">
        <pc:chgData name="Solal Pirelli" userId="584f3c02d4d36311" providerId="LiveId" clId="{DD4C336B-5352-44A0-AC30-88EB332AB357}" dt="2022-12-07T15:00:46.983" v="1" actId="14826"/>
        <pc:sldMkLst>
          <pc:docMk/>
          <pc:sldMk cId="1279701590" sldId="475"/>
        </pc:sldMkLst>
      </pc:sldChg>
    </pc:docChg>
  </pc:docChgLst>
  <pc:docChgLst>
    <pc:chgData name="Solal Pirelli" userId="584f3c02d4d36311" providerId="LiveId" clId="{CE6FF591-3DD3-43F8-B244-770EEDB3E17E}"/>
    <pc:docChg chg="delSld modSld delSection modSection">
      <pc:chgData name="Solal Pirelli" userId="584f3c02d4d36311" providerId="LiveId" clId="{CE6FF591-3DD3-43F8-B244-770EEDB3E17E}" dt="2025-09-05T13:52:05.933" v="52" actId="20577"/>
      <pc:docMkLst>
        <pc:docMk/>
      </pc:docMkLst>
      <pc:sldChg chg="delSp modSp mod modTransition modAnim">
        <pc:chgData name="Solal Pirelli" userId="584f3c02d4d36311" providerId="LiveId" clId="{CE6FF591-3DD3-43F8-B244-770EEDB3E17E}" dt="2025-09-05T13:50:48.780" v="37" actId="20577"/>
        <pc:sldMkLst>
          <pc:docMk/>
          <pc:sldMk cId="887449012" sldId="256"/>
        </pc:sldMkLst>
      </pc:sldChg>
      <pc:sldChg chg="delSp del modTransition modAnim">
        <pc:chgData name="Solal Pirelli" userId="584f3c02d4d36311" providerId="LiveId" clId="{CE6FF591-3DD3-43F8-B244-770EEDB3E17E}" dt="2025-09-05T13:50:55.483" v="38" actId="47"/>
        <pc:sldMkLst>
          <pc:docMk/>
          <pc:sldMk cId="1705999069" sldId="257"/>
        </pc:sldMkLst>
      </pc:sldChg>
      <pc:sldChg chg="delSp del modTransition modAnim">
        <pc:chgData name="Solal Pirelli" userId="584f3c02d4d36311" providerId="LiveId" clId="{CE6FF591-3DD3-43F8-B244-770EEDB3E17E}" dt="2025-09-05T13:50:55.483" v="38" actId="47"/>
        <pc:sldMkLst>
          <pc:docMk/>
          <pc:sldMk cId="4171985358" sldId="258"/>
        </pc:sldMkLst>
      </pc:sldChg>
      <pc:sldChg chg="delSp del modTransition modAnim">
        <pc:chgData name="Solal Pirelli" userId="584f3c02d4d36311" providerId="LiveId" clId="{CE6FF591-3DD3-43F8-B244-770EEDB3E17E}" dt="2025-09-05T13:50:55.483" v="38" actId="47"/>
        <pc:sldMkLst>
          <pc:docMk/>
          <pc:sldMk cId="1127447717" sldId="259"/>
        </pc:sldMkLst>
      </pc:sldChg>
      <pc:sldChg chg="delSp del modTransition modAnim">
        <pc:chgData name="Solal Pirelli" userId="584f3c02d4d36311" providerId="LiveId" clId="{CE6FF591-3DD3-43F8-B244-770EEDB3E17E}" dt="2025-09-05T13:50:55.483" v="38" actId="47"/>
        <pc:sldMkLst>
          <pc:docMk/>
          <pc:sldMk cId="3737211962" sldId="260"/>
        </pc:sldMkLst>
      </pc:sldChg>
      <pc:sldChg chg="delSp del modTransition modAnim">
        <pc:chgData name="Solal Pirelli" userId="584f3c02d4d36311" providerId="LiveId" clId="{CE6FF591-3DD3-43F8-B244-770EEDB3E17E}" dt="2025-09-05T13:50:55.483" v="38" actId="47"/>
        <pc:sldMkLst>
          <pc:docMk/>
          <pc:sldMk cId="3790263529" sldId="261"/>
        </pc:sldMkLst>
      </pc:sldChg>
      <pc:sldChg chg="delSp modSp mod modTransition modAnim">
        <pc:chgData name="Solal Pirelli" userId="584f3c02d4d36311" providerId="LiveId" clId="{CE6FF591-3DD3-43F8-B244-770EEDB3E17E}" dt="2025-09-05T13:51:03.242" v="46" actId="6549"/>
        <pc:sldMkLst>
          <pc:docMk/>
          <pc:sldMk cId="837165004" sldId="262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1903293788" sldId="263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4123314863" sldId="26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807535665" sldId="401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315638875" sldId="402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1897150779" sldId="403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2797221253" sldId="404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1530014890" sldId="406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256128876" sldId="407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2013688172" sldId="408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1904527833" sldId="409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2965070659" sldId="410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1507233458" sldId="412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3908723564" sldId="413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4159837039" sldId="414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3614487253" sldId="415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562033520" sldId="416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2820005917" sldId="419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1010634575" sldId="420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427410301" sldId="421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4249149261" sldId="42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551344129" sldId="42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622526348" sldId="424"/>
        </pc:sldMkLst>
      </pc:sldChg>
      <pc:sldChg chg="delSp modSp mod modTransition modAnim">
        <pc:chgData name="Solal Pirelli" userId="584f3c02d4d36311" providerId="LiveId" clId="{CE6FF591-3DD3-43F8-B244-770EEDB3E17E}" dt="2025-09-05T13:52:05.933" v="52" actId="20577"/>
        <pc:sldMkLst>
          <pc:docMk/>
          <pc:sldMk cId="411209154" sldId="425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785275646" sldId="426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46126391" sldId="427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4217105036" sldId="428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182753675" sldId="429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094703738" sldId="430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403899441" sldId="431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1201097917" sldId="432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076970108" sldId="433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115285789" sldId="434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001358926" sldId="436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086623151" sldId="439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1059129102" sldId="440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44182632" sldId="441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1162850709" sldId="442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800950572" sldId="443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329700203" sldId="444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4047484208" sldId="445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252397262" sldId="446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1456029688" sldId="447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89039622" sldId="448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1423147894" sldId="449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4157170032" sldId="450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500260206" sldId="451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549741815" sldId="452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565001218" sldId="453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801716380" sldId="454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4098603405" sldId="455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683827665" sldId="456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7888678" sldId="457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944160344" sldId="458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449172048" sldId="459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293939515" sldId="460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972200426" sldId="461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059681199" sldId="462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732319506" sldId="463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736272259" sldId="464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12660227" sldId="465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826207105" sldId="466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3560682170" sldId="467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1614684020" sldId="469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521153377" sldId="470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431928418" sldId="471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799191261" sldId="47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717230866" sldId="47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805872776" sldId="47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279701590" sldId="475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19681875" sldId="476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694346030" sldId="477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129706948" sldId="478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460207481" sldId="479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518094446" sldId="480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3958996" sldId="481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134988772" sldId="48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86315759" sldId="48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261682281" sldId="48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357716521" sldId="485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326617563" sldId="486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362498200" sldId="487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384795478" sldId="489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996737691" sldId="490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075342454" sldId="491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255999569" sldId="49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700337772" sldId="49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797938552" sldId="49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051192888" sldId="495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315925364" sldId="496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256913814" sldId="497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838187340" sldId="498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108712257" sldId="499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145342137" sldId="500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528773940" sldId="501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63045049" sldId="50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225870068" sldId="50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263833682" sldId="50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237537657" sldId="505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271706505" sldId="506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522950860" sldId="507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21455139" sldId="509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537958545" sldId="510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692426301" sldId="511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370246569" sldId="51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599756464" sldId="51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061469532" sldId="515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072075935" sldId="516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479356026" sldId="517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048822980" sldId="519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187992352" sldId="52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826441985" sldId="52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08337001" sldId="52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8118418" sldId="525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16657976" sldId="526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760539394" sldId="527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361663452" sldId="528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836947272" sldId="529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736740134" sldId="530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665880458" sldId="531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517942578" sldId="53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341838849" sldId="53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79900183" sldId="53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980460368" sldId="535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072293638" sldId="536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429973273" sldId="537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335304127" sldId="539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807957139" sldId="540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583057627" sldId="541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633797886" sldId="54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943596625" sldId="543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863095699" sldId="54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172475295" sldId="545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025738385" sldId="546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522119345" sldId="547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302326635" sldId="548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3169766001" sldId="549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1392164917" sldId="550"/>
        </pc:sldMkLst>
      </pc:sldChg>
      <pc:sldChg chg="delSp del modTransition modAnim">
        <pc:chgData name="Solal Pirelli" userId="584f3c02d4d36311" providerId="LiveId" clId="{CE6FF591-3DD3-43F8-B244-770EEDB3E17E}" dt="2025-09-05T13:51:05.765" v="47" actId="47"/>
        <pc:sldMkLst>
          <pc:docMk/>
          <pc:sldMk cId="2366753441" sldId="551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4076009841" sldId="552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498159441" sldId="553"/>
        </pc:sldMkLst>
      </pc:sldChg>
      <pc:sldChg chg="delSp del modTransition modAnim">
        <pc:chgData name="Solal Pirelli" userId="584f3c02d4d36311" providerId="LiveId" clId="{CE6FF591-3DD3-43F8-B244-770EEDB3E17E}" dt="2025-09-05T13:51:07.009" v="48" actId="47"/>
        <pc:sldMkLst>
          <pc:docMk/>
          <pc:sldMk cId="2589861355" sldId="554"/>
        </pc:sldMkLst>
      </pc:sldChg>
      <pc:sldChg chg="delSp modTransition modAnim">
        <pc:chgData name="Solal Pirelli" userId="584f3c02d4d36311" providerId="LiveId" clId="{CE6FF591-3DD3-43F8-B244-770EEDB3E17E}" dt="2025-09-05T13:50:36.511" v="0"/>
        <pc:sldMkLst>
          <pc:docMk/>
          <pc:sldMk cId="2436261361" sldId="555"/>
        </pc:sldMkLst>
      </pc:sldChg>
    </pc:docChg>
  </pc:docChgLst>
  <pc:docChgLst>
    <pc:chgData name="Solal Pirelli" userId="584f3c02d4d36311" providerId="LiveId" clId="{221C8E22-BF72-428E-B96E-8261F1346FAB}"/>
    <pc:docChg chg="undo redo custSel addSld delSld modSld sldOrd addSection delSection modSection">
      <pc:chgData name="Solal Pirelli" userId="584f3c02d4d36311" providerId="LiveId" clId="{221C8E22-BF72-428E-B96E-8261F1346FAB}" dt="2025-10-19T15:12:28.305" v="6072" actId="115"/>
      <pc:docMkLst>
        <pc:docMk/>
      </pc:docMkLst>
      <pc:sldChg chg="modSp mod modTransition">
        <pc:chgData name="Solal Pirelli" userId="584f3c02d4d36311" providerId="LiveId" clId="{221C8E22-BF72-428E-B96E-8261F1346FAB}" dt="2025-10-17T09:34:18.721" v="2240" actId="20577"/>
        <pc:sldMkLst>
          <pc:docMk/>
          <pc:sldMk cId="887449012" sldId="256"/>
        </pc:sldMkLst>
        <pc:spChg chg="mod">
          <ac:chgData name="Solal Pirelli" userId="584f3c02d4d36311" providerId="LiveId" clId="{221C8E22-BF72-428E-B96E-8261F1346FAB}" dt="2025-10-17T09:34:18.721" v="2240" actId="20577"/>
          <ac:spMkLst>
            <pc:docMk/>
            <pc:sldMk cId="887449012" sldId="256"/>
            <ac:spMk id="2" creationId="{C9F2716D-1B6D-6277-B5AA-A67DAFD1E181}"/>
          </ac:spMkLst>
        </pc:spChg>
      </pc:sldChg>
      <pc:sldChg chg="modSp mod modTransition">
        <pc:chgData name="Solal Pirelli" userId="584f3c02d4d36311" providerId="LiveId" clId="{221C8E22-BF72-428E-B96E-8261F1346FAB}" dt="2025-10-17T11:03:03.160" v="2844" actId="20577"/>
        <pc:sldMkLst>
          <pc:docMk/>
          <pc:sldMk cId="837165004" sldId="262"/>
        </pc:sldMkLst>
        <pc:spChg chg="mod">
          <ac:chgData name="Solal Pirelli" userId="584f3c02d4d36311" providerId="LiveId" clId="{221C8E22-BF72-428E-B96E-8261F1346FAB}" dt="2025-10-17T11:03:03.160" v="2844" actId="20577"/>
          <ac:spMkLst>
            <pc:docMk/>
            <pc:sldMk cId="837165004" sldId="262"/>
            <ac:spMk id="3" creationId="{4FE70CD0-D526-45D0-85DF-C07853ED69C6}"/>
          </ac:spMkLst>
        </pc:spChg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2107292896" sldId="378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1723437024" sldId="379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2293574415" sldId="380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698720084" sldId="381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4244763762" sldId="382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2686202376" sldId="383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1977042770" sldId="384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3968542227" sldId="385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2711914108" sldId="386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2614775433" sldId="387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1170782252" sldId="388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269638113" sldId="389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385449896" sldId="390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2955834264" sldId="391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3116999639" sldId="392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1917112664" sldId="393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3172474132" sldId="394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1187664397" sldId="397"/>
        </pc:sldMkLst>
      </pc:sldChg>
      <pc:sldChg chg="delSp add modTransition modAnim">
        <pc:chgData name="Solal Pirelli" userId="584f3c02d4d36311" providerId="LiveId" clId="{221C8E22-BF72-428E-B96E-8261F1346FAB}" dt="2025-10-10T07:39:27.664" v="142"/>
        <pc:sldMkLst>
          <pc:docMk/>
          <pc:sldMk cId="220149181" sldId="398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3807535665" sldId="401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315638875" sldId="402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3551344129" sldId="423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622526348" sldId="424"/>
        </pc:sldMkLst>
      </pc:sldChg>
      <pc:sldChg chg="modSp mod modTransition">
        <pc:chgData name="Solal Pirelli" userId="584f3c02d4d36311" providerId="LiveId" clId="{221C8E22-BF72-428E-B96E-8261F1346FAB}" dt="2025-10-18T10:50:04.504" v="5147" actId="20577"/>
        <pc:sldMkLst>
          <pc:docMk/>
          <pc:sldMk cId="411209154" sldId="425"/>
        </pc:sldMkLst>
        <pc:spChg chg="mod">
          <ac:chgData name="Solal Pirelli" userId="584f3c02d4d36311" providerId="LiveId" clId="{221C8E22-BF72-428E-B96E-8261F1346FAB}" dt="2025-10-18T10:50:04.504" v="5147" actId="20577"/>
          <ac:spMkLst>
            <pc:docMk/>
            <pc:sldMk cId="411209154" sldId="425"/>
            <ac:spMk id="3" creationId="{E7667E41-2060-448B-8EB4-9BF3465406A9}"/>
          </ac:spMkLst>
        </pc:spChg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717230866" sldId="473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1805872776" sldId="474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1279701590" sldId="475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319681875" sldId="476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694346030" sldId="477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1129706948" sldId="478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1460207481" sldId="479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518094446" sldId="480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43958996" sldId="481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134988772" sldId="482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386315759" sldId="483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1261682281" sldId="484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3357716521" sldId="485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3326617563" sldId="486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1362498200" sldId="487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384795478" sldId="489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996737691" sldId="490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075342454" sldId="491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255999569" sldId="492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700337772" sldId="493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1797938552" sldId="494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4051192888" sldId="495"/>
        </pc:sldMkLst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3315925364" sldId="496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3256913814" sldId="497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838187340" sldId="498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108712257" sldId="499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2145342137" sldId="500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3528773940" sldId="501"/>
        </pc:sldMkLst>
      </pc:sldChg>
      <pc:sldChg chg="modSp mod modTransition">
        <pc:chgData name="Solal Pirelli" userId="584f3c02d4d36311" providerId="LiveId" clId="{221C8E22-BF72-428E-B96E-8261F1346FAB}" dt="2025-10-10T07:39:27.664" v="142"/>
        <pc:sldMkLst>
          <pc:docMk/>
          <pc:sldMk cId="463045049" sldId="502"/>
        </pc:sldMkLst>
        <pc:spChg chg="mod">
          <ac:chgData name="Solal Pirelli" userId="584f3c02d4d36311" providerId="LiveId" clId="{221C8E22-BF72-428E-B96E-8261F1346FAB}" dt="2025-10-10T07:35:39.339" v="140" actId="20577"/>
          <ac:spMkLst>
            <pc:docMk/>
            <pc:sldMk cId="463045049" sldId="502"/>
            <ac:spMk id="3" creationId="{8D7F9660-7E62-4519-8260-52612BD882DD}"/>
          </ac:spMkLst>
        </pc:spChg>
      </pc:sldChg>
      <pc:sldChg chg="modSp mod modTransition">
        <pc:chgData name="Solal Pirelli" userId="584f3c02d4d36311" providerId="LiveId" clId="{221C8E22-BF72-428E-B96E-8261F1346FAB}" dt="2025-10-10T07:39:27.664" v="142"/>
        <pc:sldMkLst>
          <pc:docMk/>
          <pc:sldMk cId="3225870068" sldId="503"/>
        </pc:sldMkLst>
        <pc:spChg chg="mod">
          <ac:chgData name="Solal Pirelli" userId="584f3c02d4d36311" providerId="LiveId" clId="{221C8E22-BF72-428E-B96E-8261F1346FAB}" dt="2025-10-10T07:29:57.493" v="8" actId="20577"/>
          <ac:spMkLst>
            <pc:docMk/>
            <pc:sldMk cId="3225870068" sldId="503"/>
            <ac:spMk id="3" creationId="{3B314E52-857E-4D54-9AFC-6E6062676900}"/>
          </ac:spMkLst>
        </pc:spChg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263833682" sldId="504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237537657" sldId="505"/>
        </pc:sldMkLst>
      </pc:sldChg>
      <pc:sldChg chg="addSp delSp modSp mod modTransition delAnim modAnim chgLayout">
        <pc:chgData name="Solal Pirelli" userId="584f3c02d4d36311" providerId="LiveId" clId="{221C8E22-BF72-428E-B96E-8261F1346FAB}" dt="2025-10-10T07:39:27.664" v="142"/>
        <pc:sldMkLst>
          <pc:docMk/>
          <pc:sldMk cId="4271706505" sldId="506"/>
        </pc:sldMkLst>
        <pc:spChg chg="mod ord">
          <ac:chgData name="Solal Pirelli" userId="584f3c02d4d36311" providerId="LiveId" clId="{221C8E22-BF72-428E-B96E-8261F1346FAB}" dt="2025-10-10T07:31:01.633" v="23" actId="700"/>
          <ac:spMkLst>
            <pc:docMk/>
            <pc:sldMk cId="4271706505" sldId="506"/>
            <ac:spMk id="2" creationId="{FFA3DDC6-CA6F-497D-AE71-580299A641AF}"/>
          </ac:spMkLst>
        </pc:spChg>
        <pc:spChg chg="mod ord">
          <ac:chgData name="Solal Pirelli" userId="584f3c02d4d36311" providerId="LiveId" clId="{221C8E22-BF72-428E-B96E-8261F1346FAB}" dt="2025-10-10T07:31:01.633" v="23" actId="700"/>
          <ac:spMkLst>
            <pc:docMk/>
            <pc:sldMk cId="4271706505" sldId="506"/>
            <ac:spMk id="3" creationId="{F3B2C044-D456-4704-9253-6BA7BF76C50B}"/>
          </ac:spMkLst>
        </pc:spChg>
        <pc:spChg chg="mod ord">
          <ac:chgData name="Solal Pirelli" userId="584f3c02d4d36311" providerId="LiveId" clId="{221C8E22-BF72-428E-B96E-8261F1346FAB}" dt="2025-10-10T07:31:01.633" v="23" actId="700"/>
          <ac:spMkLst>
            <pc:docMk/>
            <pc:sldMk cId="4271706505" sldId="506"/>
            <ac:spMk id="4" creationId="{A002FACC-5AC9-4372-9646-8B464FEF98F8}"/>
          </ac:spMkLst>
        </pc:spChg>
        <pc:spChg chg="add mod ord">
          <ac:chgData name="Solal Pirelli" userId="584f3c02d4d36311" providerId="LiveId" clId="{221C8E22-BF72-428E-B96E-8261F1346FAB}" dt="2025-10-10T07:31:18.312" v="42" actId="313"/>
          <ac:spMkLst>
            <pc:docMk/>
            <pc:sldMk cId="4271706505" sldId="506"/>
            <ac:spMk id="5" creationId="{02DFA9DA-D640-1EA4-306D-590D8506F12C}"/>
          </ac:spMkLst>
        </pc:spChg>
        <pc:picChg chg="add mod">
          <ac:chgData name="Solal Pirelli" userId="584f3c02d4d36311" providerId="LiveId" clId="{221C8E22-BF72-428E-B96E-8261F1346FAB}" dt="2025-10-10T07:31:07.568" v="26" actId="1076"/>
          <ac:picMkLst>
            <pc:docMk/>
            <pc:sldMk cId="4271706505" sldId="506"/>
            <ac:picMk id="10" creationId="{85422103-0817-83E9-A6F9-CC78E4EC6EC6}"/>
          </ac:picMkLst>
        </pc:picChg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3522950860" sldId="507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421455139" sldId="509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537958545" sldId="510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692426301" sldId="511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2370246569" sldId="512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599756464" sldId="513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2061469532" sldId="515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4072075935" sldId="516"/>
        </pc:sldMkLst>
      </pc:sldChg>
      <pc:sldChg chg="modSp mod modTransition">
        <pc:chgData name="Solal Pirelli" userId="584f3c02d4d36311" providerId="LiveId" clId="{221C8E22-BF72-428E-B96E-8261F1346FAB}" dt="2025-10-10T07:39:27.664" v="142"/>
        <pc:sldMkLst>
          <pc:docMk/>
          <pc:sldMk cId="1479356026" sldId="517"/>
        </pc:sldMkLst>
        <pc:spChg chg="mod">
          <ac:chgData name="Solal Pirelli" userId="584f3c02d4d36311" providerId="LiveId" clId="{221C8E22-BF72-428E-B96E-8261F1346FAB}" dt="2025-10-10T07:32:39.129" v="72" actId="20577"/>
          <ac:spMkLst>
            <pc:docMk/>
            <pc:sldMk cId="1479356026" sldId="517"/>
            <ac:spMk id="11" creationId="{59BEEBCC-0832-4891-84A9-7B3CC3AFB17B}"/>
          </ac:spMkLst>
        </pc:spChg>
      </pc:sldChg>
      <pc:sldChg chg="modSp mod modTransition">
        <pc:chgData name="Solal Pirelli" userId="584f3c02d4d36311" providerId="LiveId" clId="{221C8E22-BF72-428E-B96E-8261F1346FAB}" dt="2025-10-19T15:12:28.305" v="6072" actId="115"/>
        <pc:sldMkLst>
          <pc:docMk/>
          <pc:sldMk cId="2048822980" sldId="519"/>
        </pc:sldMkLst>
        <pc:spChg chg="mod">
          <ac:chgData name="Solal Pirelli" userId="584f3c02d4d36311" providerId="LiveId" clId="{221C8E22-BF72-428E-B96E-8261F1346FAB}" dt="2025-10-19T15:12:28.305" v="6072" actId="115"/>
          <ac:spMkLst>
            <pc:docMk/>
            <pc:sldMk cId="2048822980" sldId="519"/>
            <ac:spMk id="3" creationId="{71CEC470-EA4D-44AF-B605-ACB34662C99A}"/>
          </ac:spMkLst>
        </pc:spChg>
      </pc:sldChg>
      <pc:sldChg chg="modSp mod modTransition">
        <pc:chgData name="Solal Pirelli" userId="584f3c02d4d36311" providerId="LiveId" clId="{221C8E22-BF72-428E-B96E-8261F1346FAB}" dt="2025-10-17T10:55:26.174" v="2461" actId="20577"/>
        <pc:sldMkLst>
          <pc:docMk/>
          <pc:sldMk cId="2187992352" sldId="522"/>
        </pc:sldMkLst>
        <pc:spChg chg="mod">
          <ac:chgData name="Solal Pirelli" userId="584f3c02d4d36311" providerId="LiveId" clId="{221C8E22-BF72-428E-B96E-8261F1346FAB}" dt="2025-10-17T10:55:26.174" v="2461" actId="20577"/>
          <ac:spMkLst>
            <pc:docMk/>
            <pc:sldMk cId="2187992352" sldId="522"/>
            <ac:spMk id="3" creationId="{57CE96CE-E819-4B47-BB59-CC912397B568}"/>
          </ac:spMkLst>
        </pc:spChg>
      </pc:sldChg>
      <pc:sldChg chg="del modTransition">
        <pc:chgData name="Solal Pirelli" userId="584f3c02d4d36311" providerId="LiveId" clId="{221C8E22-BF72-428E-B96E-8261F1346FAB}" dt="2025-10-17T10:55:52.099" v="2464" actId="47"/>
        <pc:sldMkLst>
          <pc:docMk/>
          <pc:sldMk cId="1826441985" sldId="523"/>
        </pc:sldMkLst>
      </pc:sldChg>
      <pc:sldChg chg="modSp mod modTransition">
        <pc:chgData name="Solal Pirelli" userId="584f3c02d4d36311" providerId="LiveId" clId="{221C8E22-BF72-428E-B96E-8261F1346FAB}" dt="2025-10-17T10:54:27.699" v="2428" actId="207"/>
        <pc:sldMkLst>
          <pc:docMk/>
          <pc:sldMk cId="208337001" sldId="524"/>
        </pc:sldMkLst>
        <pc:spChg chg="mod">
          <ac:chgData name="Solal Pirelli" userId="584f3c02d4d36311" providerId="LiveId" clId="{221C8E22-BF72-428E-B96E-8261F1346FAB}" dt="2025-10-17T10:53:21.017" v="2376" actId="20577"/>
          <ac:spMkLst>
            <pc:docMk/>
            <pc:sldMk cId="208337001" sldId="524"/>
            <ac:spMk id="2" creationId="{CBEE6562-3B74-43D4-96BC-E3FC111748C9}"/>
          </ac:spMkLst>
        </pc:spChg>
        <pc:spChg chg="mod">
          <ac:chgData name="Solal Pirelli" userId="584f3c02d4d36311" providerId="LiveId" clId="{221C8E22-BF72-428E-B96E-8261F1346FAB}" dt="2025-10-17T10:54:27.699" v="2428" actId="207"/>
          <ac:spMkLst>
            <pc:docMk/>
            <pc:sldMk cId="208337001" sldId="524"/>
            <ac:spMk id="3" creationId="{6C540A58-0367-4502-BC86-3C27AD740168}"/>
          </ac:spMkLst>
        </pc:spChg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8118418" sldId="525"/>
        </pc:sldMkLst>
      </pc:sldChg>
      <pc:sldChg chg="del modTransition">
        <pc:chgData name="Solal Pirelli" userId="584f3c02d4d36311" providerId="LiveId" clId="{221C8E22-BF72-428E-B96E-8261F1346FAB}" dt="2025-10-17T10:55:49.325" v="2463" actId="47"/>
        <pc:sldMkLst>
          <pc:docMk/>
          <pc:sldMk cId="316657976" sldId="526"/>
        </pc:sldMkLst>
      </pc:sldChg>
      <pc:sldChg chg="del modTransition">
        <pc:chgData name="Solal Pirelli" userId="584f3c02d4d36311" providerId="LiveId" clId="{221C8E22-BF72-428E-B96E-8261F1346FAB}" dt="2025-10-17T10:55:48.028" v="2462" actId="47"/>
        <pc:sldMkLst>
          <pc:docMk/>
          <pc:sldMk cId="3760539394" sldId="527"/>
        </pc:sldMkLst>
      </pc:sldChg>
      <pc:sldChg chg="del modTransition">
        <pc:chgData name="Solal Pirelli" userId="584f3c02d4d36311" providerId="LiveId" clId="{221C8E22-BF72-428E-B96E-8261F1346FAB}" dt="2025-10-17T10:55:54.895" v="2465" actId="47"/>
        <pc:sldMkLst>
          <pc:docMk/>
          <pc:sldMk cId="1361663452" sldId="528"/>
        </pc:sldMkLst>
      </pc:sldChg>
      <pc:sldChg chg="del modTransition">
        <pc:chgData name="Solal Pirelli" userId="584f3c02d4d36311" providerId="LiveId" clId="{221C8E22-BF72-428E-B96E-8261F1346FAB}" dt="2025-10-17T10:55:56.134" v="2466" actId="47"/>
        <pc:sldMkLst>
          <pc:docMk/>
          <pc:sldMk cId="1836947272" sldId="529"/>
        </pc:sldMkLst>
      </pc:sldChg>
      <pc:sldChg chg="modSp mod modTransition">
        <pc:chgData name="Solal Pirelli" userId="584f3c02d4d36311" providerId="LiveId" clId="{221C8E22-BF72-428E-B96E-8261F1346FAB}" dt="2025-10-17T11:01:28.161" v="2837" actId="20577"/>
        <pc:sldMkLst>
          <pc:docMk/>
          <pc:sldMk cId="3736740134" sldId="530"/>
        </pc:sldMkLst>
        <pc:spChg chg="mod">
          <ac:chgData name="Solal Pirelli" userId="584f3c02d4d36311" providerId="LiveId" clId="{221C8E22-BF72-428E-B96E-8261F1346FAB}" dt="2025-10-17T11:01:28.161" v="2837" actId="20577"/>
          <ac:spMkLst>
            <pc:docMk/>
            <pc:sldMk cId="3736740134" sldId="530"/>
            <ac:spMk id="3" creationId="{B4ECBA2F-B8B4-4977-B07D-F13DF94B3F40}"/>
          </ac:spMkLst>
        </pc:spChg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2665880458" sldId="531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517942578" sldId="532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3341838849" sldId="533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279900183" sldId="534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2980460368" sldId="535"/>
        </pc:sldMkLst>
      </pc:sldChg>
      <pc:sldChg chg="modSp mod modTransition">
        <pc:chgData name="Solal Pirelli" userId="584f3c02d4d36311" providerId="LiveId" clId="{221C8E22-BF72-428E-B96E-8261F1346FAB}" dt="2025-10-10T07:39:27.664" v="142"/>
        <pc:sldMkLst>
          <pc:docMk/>
          <pc:sldMk cId="2072293638" sldId="536"/>
        </pc:sldMkLst>
        <pc:spChg chg="mod">
          <ac:chgData name="Solal Pirelli" userId="584f3c02d4d36311" providerId="LiveId" clId="{221C8E22-BF72-428E-B96E-8261F1346FAB}" dt="2025-10-10T07:32:42.457" v="77" actId="6549"/>
          <ac:spMkLst>
            <pc:docMk/>
            <pc:sldMk cId="2072293638" sldId="536"/>
            <ac:spMk id="9" creationId="{45A7C874-1C47-45E4-AB3B-D37DBF27AF73}"/>
          </ac:spMkLst>
        </pc:spChg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2429973273" sldId="537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335304127" sldId="539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1807957139" sldId="540"/>
        </pc:sldMkLst>
      </pc:sldChg>
      <pc:sldChg chg="modSp ord modTransition">
        <pc:chgData name="Solal Pirelli" userId="584f3c02d4d36311" providerId="LiveId" clId="{221C8E22-BF72-428E-B96E-8261F1346FAB}" dt="2025-10-17T10:40:51.128" v="2294"/>
        <pc:sldMkLst>
          <pc:docMk/>
          <pc:sldMk cId="2583057627" sldId="541"/>
        </pc:sldMkLst>
        <pc:spChg chg="mod">
          <ac:chgData name="Solal Pirelli" userId="584f3c02d4d36311" providerId="LiveId" clId="{221C8E22-BF72-428E-B96E-8261F1346FAB}" dt="2025-10-10T07:32:55.408" v="78" actId="20577"/>
          <ac:spMkLst>
            <pc:docMk/>
            <pc:sldMk cId="2583057627" sldId="541"/>
            <ac:spMk id="3" creationId="{7710050F-8028-44D6-91A3-F76885627ED5}"/>
          </ac:spMkLst>
        </pc:spChg>
      </pc:sldChg>
      <pc:sldChg chg="ord modTransition">
        <pc:chgData name="Solal Pirelli" userId="584f3c02d4d36311" providerId="LiveId" clId="{221C8E22-BF72-428E-B96E-8261F1346FAB}" dt="2025-10-17T10:40:51.128" v="2294"/>
        <pc:sldMkLst>
          <pc:docMk/>
          <pc:sldMk cId="3633797886" sldId="542"/>
        </pc:sldMkLst>
      </pc:sldChg>
      <pc:sldChg chg="modSp mod ord modTransition">
        <pc:chgData name="Solal Pirelli" userId="584f3c02d4d36311" providerId="LiveId" clId="{221C8E22-BF72-428E-B96E-8261F1346FAB}" dt="2025-10-17T10:40:51.128" v="2294"/>
        <pc:sldMkLst>
          <pc:docMk/>
          <pc:sldMk cId="1943596625" sldId="543"/>
        </pc:sldMkLst>
        <pc:spChg chg="mod">
          <ac:chgData name="Solal Pirelli" userId="584f3c02d4d36311" providerId="LiveId" clId="{221C8E22-BF72-428E-B96E-8261F1346FAB}" dt="2025-10-10T07:33:02.624" v="82" actId="20577"/>
          <ac:spMkLst>
            <pc:docMk/>
            <pc:sldMk cId="1943596625" sldId="543"/>
            <ac:spMk id="8" creationId="{FBD5E0D9-18DF-4865-90EC-F0599EC60F17}"/>
          </ac:spMkLst>
        </pc:spChg>
        <pc:spChg chg="mod">
          <ac:chgData name="Solal Pirelli" userId="584f3c02d4d36311" providerId="LiveId" clId="{221C8E22-BF72-428E-B96E-8261F1346FAB}" dt="2025-10-10T07:33:21.986" v="95" actId="6549"/>
          <ac:spMkLst>
            <pc:docMk/>
            <pc:sldMk cId="1943596625" sldId="543"/>
            <ac:spMk id="9" creationId="{FEF3584E-ED90-4C95-A558-5F33B7344B98}"/>
          </ac:spMkLst>
        </pc:spChg>
      </pc:sldChg>
      <pc:sldChg chg="ord modTransition">
        <pc:chgData name="Solal Pirelli" userId="584f3c02d4d36311" providerId="LiveId" clId="{221C8E22-BF72-428E-B96E-8261F1346FAB}" dt="2025-10-17T10:40:51.128" v="2294"/>
        <pc:sldMkLst>
          <pc:docMk/>
          <pc:sldMk cId="3863095699" sldId="544"/>
        </pc:sldMkLst>
      </pc:sldChg>
      <pc:sldChg chg="ord modTransition">
        <pc:chgData name="Solal Pirelli" userId="584f3c02d4d36311" providerId="LiveId" clId="{221C8E22-BF72-428E-B96E-8261F1346FAB}" dt="2025-10-17T10:40:51.128" v="2294"/>
        <pc:sldMkLst>
          <pc:docMk/>
          <pc:sldMk cId="4172475295" sldId="545"/>
        </pc:sldMkLst>
      </pc:sldChg>
      <pc:sldChg chg="ord modTransition">
        <pc:chgData name="Solal Pirelli" userId="584f3c02d4d36311" providerId="LiveId" clId="{221C8E22-BF72-428E-B96E-8261F1346FAB}" dt="2025-10-10T07:47:40.874" v="144"/>
        <pc:sldMkLst>
          <pc:docMk/>
          <pc:sldMk cId="4025738385" sldId="546"/>
        </pc:sldMkLst>
      </pc:sldChg>
      <pc:sldChg chg="modSp mod ord modTransition">
        <pc:chgData name="Solal Pirelli" userId="584f3c02d4d36311" providerId="LiveId" clId="{221C8E22-BF72-428E-B96E-8261F1346FAB}" dt="2025-10-17T10:58:51.105" v="2627" actId="27636"/>
        <pc:sldMkLst>
          <pc:docMk/>
          <pc:sldMk cId="522119345" sldId="547"/>
        </pc:sldMkLst>
        <pc:spChg chg="mod">
          <ac:chgData name="Solal Pirelli" userId="584f3c02d4d36311" providerId="LiveId" clId="{221C8E22-BF72-428E-B96E-8261F1346FAB}" dt="2025-10-17T10:58:51.105" v="2627" actId="27636"/>
          <ac:spMkLst>
            <pc:docMk/>
            <pc:sldMk cId="522119345" sldId="547"/>
            <ac:spMk id="3" creationId="{71302704-A688-49E3-BD1A-CA6988B2C1D3}"/>
          </ac:spMkLst>
        </pc:spChg>
      </pc:sldChg>
      <pc:sldChg chg="modSp mod ord modTransition">
        <pc:chgData name="Solal Pirelli" userId="584f3c02d4d36311" providerId="LiveId" clId="{221C8E22-BF72-428E-B96E-8261F1346FAB}" dt="2025-10-17T10:59:59.706" v="2762" actId="20577"/>
        <pc:sldMkLst>
          <pc:docMk/>
          <pc:sldMk cId="2302326635" sldId="548"/>
        </pc:sldMkLst>
        <pc:spChg chg="mod">
          <ac:chgData name="Solal Pirelli" userId="584f3c02d4d36311" providerId="LiveId" clId="{221C8E22-BF72-428E-B96E-8261F1346FAB}" dt="2025-10-17T10:59:05.402" v="2655" actId="20577"/>
          <ac:spMkLst>
            <pc:docMk/>
            <pc:sldMk cId="2302326635" sldId="548"/>
            <ac:spMk id="2" creationId="{CBEE6562-3B74-43D4-96BC-E3FC111748C9}"/>
          </ac:spMkLst>
        </pc:spChg>
        <pc:spChg chg="mod">
          <ac:chgData name="Solal Pirelli" userId="584f3c02d4d36311" providerId="LiveId" clId="{221C8E22-BF72-428E-B96E-8261F1346FAB}" dt="2025-10-17T10:59:59.706" v="2762" actId="20577"/>
          <ac:spMkLst>
            <pc:docMk/>
            <pc:sldMk cId="2302326635" sldId="548"/>
            <ac:spMk id="3" creationId="{6C540A58-0367-4502-BC86-3C27AD740168}"/>
          </ac:spMkLst>
        </pc:spChg>
      </pc:sldChg>
      <pc:sldChg chg="modSp mod ord modTransition">
        <pc:chgData name="Solal Pirelli" userId="584f3c02d4d36311" providerId="LiveId" clId="{221C8E22-BF72-428E-B96E-8261F1346FAB}" dt="2025-10-17T11:00:42.214" v="2808" actId="207"/>
        <pc:sldMkLst>
          <pc:docMk/>
          <pc:sldMk cId="3169766001" sldId="549"/>
        </pc:sldMkLst>
        <pc:spChg chg="mod">
          <ac:chgData name="Solal Pirelli" userId="584f3c02d4d36311" providerId="LiveId" clId="{221C8E22-BF72-428E-B96E-8261F1346FAB}" dt="2025-10-17T11:00:04.760" v="2771" actId="20577"/>
          <ac:spMkLst>
            <pc:docMk/>
            <pc:sldMk cId="3169766001" sldId="549"/>
            <ac:spMk id="2" creationId="{82613162-DC95-4642-91E8-B5EAC6B06DF2}"/>
          </ac:spMkLst>
        </pc:spChg>
        <pc:spChg chg="mod">
          <ac:chgData name="Solal Pirelli" userId="584f3c02d4d36311" providerId="LiveId" clId="{221C8E22-BF72-428E-B96E-8261F1346FAB}" dt="2025-10-17T11:00:42.214" v="2808" actId="207"/>
          <ac:spMkLst>
            <pc:docMk/>
            <pc:sldMk cId="3169766001" sldId="549"/>
            <ac:spMk id="3" creationId="{1CE101BB-175A-4D66-B692-4178DBA8FE84}"/>
          </ac:spMkLst>
        </pc:spChg>
      </pc:sldChg>
      <pc:sldChg chg="del ord modTransition">
        <pc:chgData name="Solal Pirelli" userId="584f3c02d4d36311" providerId="LiveId" clId="{221C8E22-BF72-428E-B96E-8261F1346FAB}" dt="2025-10-17T11:01:12.791" v="2809" actId="47"/>
        <pc:sldMkLst>
          <pc:docMk/>
          <pc:sldMk cId="1392164917" sldId="550"/>
        </pc:sldMkLst>
      </pc:sldChg>
      <pc:sldChg chg="modTransition">
        <pc:chgData name="Solal Pirelli" userId="584f3c02d4d36311" providerId="LiveId" clId="{221C8E22-BF72-428E-B96E-8261F1346FAB}" dt="2025-10-10T07:39:27.664" v="142"/>
        <pc:sldMkLst>
          <pc:docMk/>
          <pc:sldMk cId="498159441" sldId="553"/>
        </pc:sldMkLst>
      </pc:sldChg>
      <pc:sldChg chg="addSp delSp modSp new mod modClrScheme modAnim chgLayout">
        <pc:chgData name="Solal Pirelli" userId="584f3c02d4d36311" providerId="LiveId" clId="{221C8E22-BF72-428E-B96E-8261F1346FAB}" dt="2025-10-14T08:39:09.211" v="299"/>
        <pc:sldMkLst>
          <pc:docMk/>
          <pc:sldMk cId="2957990892" sldId="554"/>
        </pc:sldMkLst>
        <pc:spChg chg="mod ord">
          <ac:chgData name="Solal Pirelli" userId="584f3c02d4d36311" providerId="LiveId" clId="{221C8E22-BF72-428E-B96E-8261F1346FAB}" dt="2025-10-14T08:37:56.281" v="287" actId="700"/>
          <ac:spMkLst>
            <pc:docMk/>
            <pc:sldMk cId="2957990892" sldId="554"/>
            <ac:spMk id="4" creationId="{3EE6663D-4A85-DB6C-957F-5589FCF6687E}"/>
          </ac:spMkLst>
        </pc:spChg>
        <pc:picChg chg="add mod">
          <ac:chgData name="Solal Pirelli" userId="584f3c02d4d36311" providerId="LiveId" clId="{221C8E22-BF72-428E-B96E-8261F1346FAB}" dt="2025-10-14T08:38:55.126" v="296" actId="1076"/>
          <ac:picMkLst>
            <pc:docMk/>
            <pc:sldMk cId="2957990892" sldId="554"/>
            <ac:picMk id="8" creationId="{AF9A31C2-164E-9623-A536-586CB5ACDCBC}"/>
          </ac:picMkLst>
        </pc:picChg>
        <pc:picChg chg="add mod">
          <ac:chgData name="Solal Pirelli" userId="584f3c02d4d36311" providerId="LiveId" clId="{221C8E22-BF72-428E-B96E-8261F1346FAB}" dt="2025-10-14T08:39:06.568" v="298" actId="1076"/>
          <ac:picMkLst>
            <pc:docMk/>
            <pc:sldMk cId="2957990892" sldId="554"/>
            <ac:picMk id="10" creationId="{3551A3D4-3C53-A7B2-411C-A5959E4FE28F}"/>
          </ac:picMkLst>
        </pc:picChg>
        <pc:picChg chg="add mod">
          <ac:chgData name="Solal Pirelli" userId="584f3c02d4d36311" providerId="LiveId" clId="{221C8E22-BF72-428E-B96E-8261F1346FAB}" dt="2025-10-14T08:39:00.612" v="297" actId="1076"/>
          <ac:picMkLst>
            <pc:docMk/>
            <pc:sldMk cId="2957990892" sldId="554"/>
            <ac:picMk id="12" creationId="{33FC011D-BD19-C36E-5908-F94AAB3D605D}"/>
          </ac:picMkLst>
        </pc:picChg>
      </pc:sldChg>
      <pc:sldChg chg="del">
        <pc:chgData name="Solal Pirelli" userId="584f3c02d4d36311" providerId="LiveId" clId="{221C8E22-BF72-428E-B96E-8261F1346FAB}" dt="2025-09-12T14:24:21.742" v="1" actId="2696"/>
        <pc:sldMkLst>
          <pc:docMk/>
          <pc:sldMk cId="2436261361" sldId="555"/>
        </pc:sldMkLst>
      </pc:sldChg>
      <pc:sldChg chg="addSp delSp modSp new mod modAnim">
        <pc:chgData name="Solal Pirelli" userId="584f3c02d4d36311" providerId="LiveId" clId="{221C8E22-BF72-428E-B96E-8261F1346FAB}" dt="2025-10-14T08:49:28.893" v="382"/>
        <pc:sldMkLst>
          <pc:docMk/>
          <pc:sldMk cId="3962044823" sldId="555"/>
        </pc:sldMkLst>
        <pc:spChg chg="add mod">
          <ac:chgData name="Solal Pirelli" userId="584f3c02d4d36311" providerId="LiveId" clId="{221C8E22-BF72-428E-B96E-8261F1346FAB}" dt="2025-10-14T08:48:01.195" v="339" actId="14100"/>
          <ac:spMkLst>
            <pc:docMk/>
            <pc:sldMk cId="3962044823" sldId="555"/>
            <ac:spMk id="20" creationId="{C38558E1-04A9-4EEE-DC35-47887C3D9C8A}"/>
          </ac:spMkLst>
        </pc:spChg>
        <pc:spChg chg="add mod">
          <ac:chgData name="Solal Pirelli" userId="584f3c02d4d36311" providerId="LiveId" clId="{221C8E22-BF72-428E-B96E-8261F1346FAB}" dt="2025-10-14T08:49:13.500" v="379" actId="164"/>
          <ac:spMkLst>
            <pc:docMk/>
            <pc:sldMk cId="3962044823" sldId="555"/>
            <ac:spMk id="21" creationId="{9ED0857F-117F-F8B3-AF0E-F1763DDC3868}"/>
          </ac:spMkLst>
        </pc:spChg>
        <pc:spChg chg="add mod">
          <ac:chgData name="Solal Pirelli" userId="584f3c02d4d36311" providerId="LiveId" clId="{221C8E22-BF72-428E-B96E-8261F1346FAB}" dt="2025-10-14T08:49:13.500" v="379" actId="164"/>
          <ac:spMkLst>
            <pc:docMk/>
            <pc:sldMk cId="3962044823" sldId="555"/>
            <ac:spMk id="22" creationId="{5145F27E-387F-E233-83E0-349212FA311D}"/>
          </ac:spMkLst>
        </pc:spChg>
        <pc:spChg chg="add mod">
          <ac:chgData name="Solal Pirelli" userId="584f3c02d4d36311" providerId="LiveId" clId="{221C8E22-BF72-428E-B96E-8261F1346FAB}" dt="2025-10-14T08:49:13.500" v="379" actId="164"/>
          <ac:spMkLst>
            <pc:docMk/>
            <pc:sldMk cId="3962044823" sldId="555"/>
            <ac:spMk id="23" creationId="{DBFEFFF1-D8F8-283B-4D16-993EC0B1C89C}"/>
          </ac:spMkLst>
        </pc:spChg>
        <pc:spChg chg="add mod">
          <ac:chgData name="Solal Pirelli" userId="584f3c02d4d36311" providerId="LiveId" clId="{221C8E22-BF72-428E-B96E-8261F1346FAB}" dt="2025-10-14T08:48:53.376" v="375" actId="164"/>
          <ac:spMkLst>
            <pc:docMk/>
            <pc:sldMk cId="3962044823" sldId="555"/>
            <ac:spMk id="24" creationId="{1A4A3CA4-18B8-55EE-DDAC-279484A56CE6}"/>
          </ac:spMkLst>
        </pc:spChg>
        <pc:spChg chg="add mod">
          <ac:chgData name="Solal Pirelli" userId="584f3c02d4d36311" providerId="LiveId" clId="{221C8E22-BF72-428E-B96E-8261F1346FAB}" dt="2025-10-14T08:48:53.376" v="375" actId="164"/>
          <ac:spMkLst>
            <pc:docMk/>
            <pc:sldMk cId="3962044823" sldId="555"/>
            <ac:spMk id="25" creationId="{4807A274-D3D9-9482-17D3-338B42353714}"/>
          </ac:spMkLst>
        </pc:spChg>
        <pc:grpChg chg="add mod">
          <ac:chgData name="Solal Pirelli" userId="584f3c02d4d36311" providerId="LiveId" clId="{221C8E22-BF72-428E-B96E-8261F1346FAB}" dt="2025-10-14T08:49:00.279" v="377" actId="1076"/>
          <ac:grpSpMkLst>
            <pc:docMk/>
            <pc:sldMk cId="3962044823" sldId="555"/>
            <ac:grpSpMk id="26" creationId="{E0794CCE-0825-F0E6-9CB8-2A08F648D0A9}"/>
          </ac:grpSpMkLst>
        </pc:grpChg>
        <pc:grpChg chg="add mod">
          <ac:chgData name="Solal Pirelli" userId="584f3c02d4d36311" providerId="LiveId" clId="{221C8E22-BF72-428E-B96E-8261F1346FAB}" dt="2025-10-14T08:49:13.500" v="379" actId="164"/>
          <ac:grpSpMkLst>
            <pc:docMk/>
            <pc:sldMk cId="3962044823" sldId="555"/>
            <ac:grpSpMk id="27" creationId="{F927A36B-023F-041F-9E27-8D2575F7F10B}"/>
          </ac:grpSpMkLst>
        </pc:grpChg>
        <pc:picChg chg="add mod">
          <ac:chgData name="Solal Pirelli" userId="584f3c02d4d36311" providerId="LiveId" clId="{221C8E22-BF72-428E-B96E-8261F1346FAB}" dt="2025-10-14T08:49:13.500" v="379" actId="164"/>
          <ac:picMkLst>
            <pc:docMk/>
            <pc:sldMk cId="3962044823" sldId="555"/>
            <ac:picMk id="5" creationId="{27250234-9D66-09A4-AE4D-C7ED6C8D092C}"/>
          </ac:picMkLst>
        </pc:picChg>
        <pc:picChg chg="add mod">
          <ac:chgData name="Solal Pirelli" userId="584f3c02d4d36311" providerId="LiveId" clId="{221C8E22-BF72-428E-B96E-8261F1346FAB}" dt="2025-10-14T08:42:57.899" v="330" actId="1076"/>
          <ac:picMkLst>
            <pc:docMk/>
            <pc:sldMk cId="3962044823" sldId="555"/>
            <ac:picMk id="7" creationId="{08172D5E-0A5C-F82A-78D3-31B75E54594F}"/>
          </ac:picMkLst>
        </pc:picChg>
        <pc:picChg chg="add mod">
          <ac:chgData name="Solal Pirelli" userId="584f3c02d4d36311" providerId="LiveId" clId="{221C8E22-BF72-428E-B96E-8261F1346FAB}" dt="2025-10-14T08:48:53.376" v="375" actId="164"/>
          <ac:picMkLst>
            <pc:docMk/>
            <pc:sldMk cId="3962044823" sldId="555"/>
            <ac:picMk id="9" creationId="{673F9D1A-CA42-E9CC-CF1B-7B705DD71884}"/>
          </ac:picMkLst>
        </pc:picChg>
        <pc:picChg chg="add mod">
          <ac:chgData name="Solal Pirelli" userId="584f3c02d4d36311" providerId="LiveId" clId="{221C8E22-BF72-428E-B96E-8261F1346FAB}" dt="2025-10-14T08:48:53.376" v="375" actId="164"/>
          <ac:picMkLst>
            <pc:docMk/>
            <pc:sldMk cId="3962044823" sldId="555"/>
            <ac:picMk id="11" creationId="{5417A64E-6CBF-D863-024F-5F49133D04C1}"/>
          </ac:picMkLst>
        </pc:picChg>
        <pc:picChg chg="add mod">
          <ac:chgData name="Solal Pirelli" userId="584f3c02d4d36311" providerId="LiveId" clId="{221C8E22-BF72-428E-B96E-8261F1346FAB}" dt="2025-10-14T08:42:40.170" v="323" actId="1076"/>
          <ac:picMkLst>
            <pc:docMk/>
            <pc:sldMk cId="3962044823" sldId="555"/>
            <ac:picMk id="13" creationId="{DF1FBBCD-48B2-A6B9-8800-A160A87331B5}"/>
          </ac:picMkLst>
        </pc:picChg>
        <pc:picChg chg="add mod">
          <ac:chgData name="Solal Pirelli" userId="584f3c02d4d36311" providerId="LiveId" clId="{221C8E22-BF72-428E-B96E-8261F1346FAB}" dt="2025-10-14T08:42:33.423" v="320" actId="1076"/>
          <ac:picMkLst>
            <pc:docMk/>
            <pc:sldMk cId="3962044823" sldId="555"/>
            <ac:picMk id="15" creationId="{E5A41689-D28D-51D6-6F47-3C6AA7ABEF6E}"/>
          </ac:picMkLst>
        </pc:picChg>
        <pc:picChg chg="add mod">
          <ac:chgData name="Solal Pirelli" userId="584f3c02d4d36311" providerId="LiveId" clId="{221C8E22-BF72-428E-B96E-8261F1346FAB}" dt="2025-10-14T08:42:31.108" v="319" actId="1076"/>
          <ac:picMkLst>
            <pc:docMk/>
            <pc:sldMk cId="3962044823" sldId="555"/>
            <ac:picMk id="17" creationId="{AB052634-BE2C-4137-AFB5-A8D0D77E1254}"/>
          </ac:picMkLst>
        </pc:picChg>
        <pc:picChg chg="add mod">
          <ac:chgData name="Solal Pirelli" userId="584f3c02d4d36311" providerId="LiveId" clId="{221C8E22-BF72-428E-B96E-8261F1346FAB}" dt="2025-10-14T08:42:42.422" v="324" actId="1076"/>
          <ac:picMkLst>
            <pc:docMk/>
            <pc:sldMk cId="3962044823" sldId="555"/>
            <ac:picMk id="19" creationId="{6FAEC88D-DD54-BE9D-30F3-F23D87307C7A}"/>
          </ac:picMkLst>
        </pc:picChg>
      </pc:sldChg>
      <pc:sldChg chg="addSp delSp modSp new mod chgLayout">
        <pc:chgData name="Solal Pirelli" userId="584f3c02d4d36311" providerId="LiveId" clId="{221C8E22-BF72-428E-B96E-8261F1346FAB}" dt="2025-10-14T08:50:11.775" v="447" actId="20577"/>
        <pc:sldMkLst>
          <pc:docMk/>
          <pc:sldMk cId="1059313055" sldId="556"/>
        </pc:sldMkLst>
        <pc:spChg chg="mod ord">
          <ac:chgData name="Solal Pirelli" userId="584f3c02d4d36311" providerId="LiveId" clId="{221C8E22-BF72-428E-B96E-8261F1346FAB}" dt="2025-10-14T08:49:53.013" v="384" actId="6264"/>
          <ac:spMkLst>
            <pc:docMk/>
            <pc:sldMk cId="1059313055" sldId="556"/>
            <ac:spMk id="3" creationId="{AE6EBA1E-28E5-5FA5-2527-F0756BC3A1D8}"/>
          </ac:spMkLst>
        </pc:spChg>
        <pc:spChg chg="add mod ord">
          <ac:chgData name="Solal Pirelli" userId="584f3c02d4d36311" providerId="LiveId" clId="{221C8E22-BF72-428E-B96E-8261F1346FAB}" dt="2025-10-14T08:50:11.775" v="447" actId="20577"/>
          <ac:spMkLst>
            <pc:docMk/>
            <pc:sldMk cId="1059313055" sldId="556"/>
            <ac:spMk id="5" creationId="{1B7F95EE-D6DD-74B2-324C-BB371E25D3B4}"/>
          </ac:spMkLst>
        </pc:spChg>
      </pc:sldChg>
      <pc:sldChg chg="addSp delSp modSp new mod modAnim">
        <pc:chgData name="Solal Pirelli" userId="584f3c02d4d36311" providerId="LiveId" clId="{221C8E22-BF72-428E-B96E-8261F1346FAB}" dt="2025-10-15T10:24:14.271" v="813"/>
        <pc:sldMkLst>
          <pc:docMk/>
          <pc:sldMk cId="181640985" sldId="557"/>
        </pc:sldMkLst>
        <pc:spChg chg="mod">
          <ac:chgData name="Solal Pirelli" userId="584f3c02d4d36311" providerId="LiveId" clId="{221C8E22-BF72-428E-B96E-8261F1346FAB}" dt="2025-10-15T10:13:45.692" v="494" actId="27636"/>
          <ac:spMkLst>
            <pc:docMk/>
            <pc:sldMk cId="181640985" sldId="557"/>
            <ac:spMk id="2" creationId="{995457A8-2FAC-1F30-4DC7-9B94F7A836BE}"/>
          </ac:spMkLst>
        </pc:spChg>
        <pc:spChg chg="add mod">
          <ac:chgData name="Solal Pirelli" userId="584f3c02d4d36311" providerId="LiveId" clId="{221C8E22-BF72-428E-B96E-8261F1346FAB}" dt="2025-10-15T10:14:22.181" v="502" actId="14100"/>
          <ac:spMkLst>
            <pc:docMk/>
            <pc:sldMk cId="181640985" sldId="557"/>
            <ac:spMk id="6" creationId="{0E18470C-8A4A-A5E0-5AF8-883D7C8C65F7}"/>
          </ac:spMkLst>
        </pc:spChg>
        <pc:spChg chg="add mod">
          <ac:chgData name="Solal Pirelli" userId="584f3c02d4d36311" providerId="LiveId" clId="{221C8E22-BF72-428E-B96E-8261F1346FAB}" dt="2025-10-15T10:14:30.086" v="505" actId="14100"/>
          <ac:spMkLst>
            <pc:docMk/>
            <pc:sldMk cId="181640985" sldId="557"/>
            <ac:spMk id="7" creationId="{AEE84273-1DDB-3A37-01F9-7DF2BC2C4EBE}"/>
          </ac:spMkLst>
        </pc:spChg>
        <pc:spChg chg="add mod">
          <ac:chgData name="Solal Pirelli" userId="584f3c02d4d36311" providerId="LiveId" clId="{221C8E22-BF72-428E-B96E-8261F1346FAB}" dt="2025-10-15T10:14:56.958" v="510" actId="1076"/>
          <ac:spMkLst>
            <pc:docMk/>
            <pc:sldMk cId="181640985" sldId="557"/>
            <ac:spMk id="8" creationId="{AD0DF18B-FA04-05C5-6978-80D62C1AEC82}"/>
          </ac:spMkLst>
        </pc:spChg>
        <pc:spChg chg="add mod">
          <ac:chgData name="Solal Pirelli" userId="584f3c02d4d36311" providerId="LiveId" clId="{221C8E22-BF72-428E-B96E-8261F1346FAB}" dt="2025-10-15T10:19:19.947" v="722" actId="120"/>
          <ac:spMkLst>
            <pc:docMk/>
            <pc:sldMk cId="181640985" sldId="557"/>
            <ac:spMk id="15" creationId="{88747754-B927-B5D2-A898-4FB9F94B195B}"/>
          </ac:spMkLst>
        </pc:spChg>
        <pc:spChg chg="add mod">
          <ac:chgData name="Solal Pirelli" userId="584f3c02d4d36311" providerId="LiveId" clId="{221C8E22-BF72-428E-B96E-8261F1346FAB}" dt="2025-10-15T10:19:36.368" v="723" actId="207"/>
          <ac:spMkLst>
            <pc:docMk/>
            <pc:sldMk cId="181640985" sldId="557"/>
            <ac:spMk id="16" creationId="{0A85410D-9E6B-9D8C-0121-51885BA48634}"/>
          </ac:spMkLst>
        </pc:spChg>
        <pc:spChg chg="add mod">
          <ac:chgData name="Solal Pirelli" userId="584f3c02d4d36311" providerId="LiveId" clId="{221C8E22-BF72-428E-B96E-8261F1346FAB}" dt="2025-10-15T10:16:56.418" v="589" actId="1076"/>
          <ac:spMkLst>
            <pc:docMk/>
            <pc:sldMk cId="181640985" sldId="557"/>
            <ac:spMk id="17" creationId="{696D089F-3C3E-2DA3-BC47-F9F17C0BD83C}"/>
          </ac:spMkLst>
        </pc:spChg>
        <pc:spChg chg="add mod">
          <ac:chgData name="Solal Pirelli" userId="584f3c02d4d36311" providerId="LiveId" clId="{221C8E22-BF72-428E-B96E-8261F1346FAB}" dt="2025-10-15T10:20:00.618" v="734" actId="1076"/>
          <ac:spMkLst>
            <pc:docMk/>
            <pc:sldMk cId="181640985" sldId="557"/>
            <ac:spMk id="18" creationId="{4269A03F-AE12-98FA-51F9-DA0A05EEA783}"/>
          </ac:spMkLst>
        </pc:spChg>
        <pc:spChg chg="add mod">
          <ac:chgData name="Solal Pirelli" userId="584f3c02d4d36311" providerId="LiveId" clId="{221C8E22-BF72-428E-B96E-8261F1346FAB}" dt="2025-10-15T10:20:16.827" v="745" actId="120"/>
          <ac:spMkLst>
            <pc:docMk/>
            <pc:sldMk cId="181640985" sldId="557"/>
            <ac:spMk id="19" creationId="{E7B2094D-ABEC-EE50-E86F-4D4B729F4E51}"/>
          </ac:spMkLst>
        </pc:spChg>
        <pc:spChg chg="add mod">
          <ac:chgData name="Solal Pirelli" userId="584f3c02d4d36311" providerId="LiveId" clId="{221C8E22-BF72-428E-B96E-8261F1346FAB}" dt="2025-10-15T10:20:00.618" v="734" actId="1076"/>
          <ac:spMkLst>
            <pc:docMk/>
            <pc:sldMk cId="181640985" sldId="557"/>
            <ac:spMk id="20" creationId="{88B903C8-BC99-AF6F-CCDC-461FE966AD44}"/>
          </ac:spMkLst>
        </pc:spChg>
        <pc:spChg chg="add mod">
          <ac:chgData name="Solal Pirelli" userId="584f3c02d4d36311" providerId="LiveId" clId="{221C8E22-BF72-428E-B96E-8261F1346FAB}" dt="2025-10-15T10:19:52.563" v="733" actId="14100"/>
          <ac:spMkLst>
            <pc:docMk/>
            <pc:sldMk cId="181640985" sldId="557"/>
            <ac:spMk id="22" creationId="{3810F12D-2E70-0C59-CB9B-49DD8E4A2B77}"/>
          </ac:spMkLst>
        </pc:spChg>
        <pc:spChg chg="add mod">
          <ac:chgData name="Solal Pirelli" userId="584f3c02d4d36311" providerId="LiveId" clId="{221C8E22-BF72-428E-B96E-8261F1346FAB}" dt="2025-10-15T10:21:13.158" v="755" actId="14100"/>
          <ac:spMkLst>
            <pc:docMk/>
            <pc:sldMk cId="181640985" sldId="557"/>
            <ac:spMk id="23" creationId="{E55D2CA6-DD03-FFF5-EABB-EABB0C4BD3E2}"/>
          </ac:spMkLst>
        </pc:spChg>
        <pc:spChg chg="add mod">
          <ac:chgData name="Solal Pirelli" userId="584f3c02d4d36311" providerId="LiveId" clId="{221C8E22-BF72-428E-B96E-8261F1346FAB}" dt="2025-10-15T10:21:48.743" v="770" actId="20577"/>
          <ac:spMkLst>
            <pc:docMk/>
            <pc:sldMk cId="181640985" sldId="557"/>
            <ac:spMk id="24" creationId="{6F980D96-0D55-DFDD-1AEF-965D4FB0FBFB}"/>
          </ac:spMkLst>
        </pc:spChg>
        <pc:spChg chg="add mod">
          <ac:chgData name="Solal Pirelli" userId="584f3c02d4d36311" providerId="LiveId" clId="{221C8E22-BF72-428E-B96E-8261F1346FAB}" dt="2025-10-15T10:23:08.558" v="788" actId="164"/>
          <ac:spMkLst>
            <pc:docMk/>
            <pc:sldMk cId="181640985" sldId="557"/>
            <ac:spMk id="25" creationId="{BBC23FDA-117A-78B4-FEA8-5DDF3297A19A}"/>
          </ac:spMkLst>
        </pc:spChg>
        <pc:spChg chg="add mod">
          <ac:chgData name="Solal Pirelli" userId="584f3c02d4d36311" providerId="LiveId" clId="{221C8E22-BF72-428E-B96E-8261F1346FAB}" dt="2025-10-15T10:23:08.558" v="788" actId="164"/>
          <ac:spMkLst>
            <pc:docMk/>
            <pc:sldMk cId="181640985" sldId="557"/>
            <ac:spMk id="26" creationId="{5B291454-028F-29E3-F873-7B7C75ECEBEA}"/>
          </ac:spMkLst>
        </pc:spChg>
        <pc:spChg chg="add mod">
          <ac:chgData name="Solal Pirelli" userId="584f3c02d4d36311" providerId="LiveId" clId="{221C8E22-BF72-428E-B96E-8261F1346FAB}" dt="2025-10-15T10:23:08.558" v="788" actId="164"/>
          <ac:spMkLst>
            <pc:docMk/>
            <pc:sldMk cId="181640985" sldId="557"/>
            <ac:spMk id="27" creationId="{EEDA8952-3938-0B7E-7D08-A75F51A95F52}"/>
          </ac:spMkLst>
        </pc:spChg>
        <pc:spChg chg="add mod">
          <ac:chgData name="Solal Pirelli" userId="584f3c02d4d36311" providerId="LiveId" clId="{221C8E22-BF72-428E-B96E-8261F1346FAB}" dt="2025-10-15T10:23:08.558" v="788" actId="164"/>
          <ac:spMkLst>
            <pc:docMk/>
            <pc:sldMk cId="181640985" sldId="557"/>
            <ac:spMk id="28" creationId="{DF67A0CB-0E5F-B440-6DE6-3F6744D17AAB}"/>
          </ac:spMkLst>
        </pc:spChg>
        <pc:spChg chg="add mod">
          <ac:chgData name="Solal Pirelli" userId="584f3c02d4d36311" providerId="LiveId" clId="{221C8E22-BF72-428E-B96E-8261F1346FAB}" dt="2025-10-15T10:23:53.680" v="808" actId="164"/>
          <ac:spMkLst>
            <pc:docMk/>
            <pc:sldMk cId="181640985" sldId="557"/>
            <ac:spMk id="30" creationId="{15E0CE3F-2B43-81AD-A2EC-D67AF046467F}"/>
          </ac:spMkLst>
        </pc:spChg>
        <pc:spChg chg="add mod">
          <ac:chgData name="Solal Pirelli" userId="584f3c02d4d36311" providerId="LiveId" clId="{221C8E22-BF72-428E-B96E-8261F1346FAB}" dt="2025-10-15T10:23:53.680" v="808" actId="164"/>
          <ac:spMkLst>
            <pc:docMk/>
            <pc:sldMk cId="181640985" sldId="557"/>
            <ac:spMk id="31" creationId="{90C41747-AB1A-DAE7-12B2-8DC154079308}"/>
          </ac:spMkLst>
        </pc:spChg>
        <pc:spChg chg="add mod">
          <ac:chgData name="Solal Pirelli" userId="584f3c02d4d36311" providerId="LiveId" clId="{221C8E22-BF72-428E-B96E-8261F1346FAB}" dt="2025-10-15T10:23:53.680" v="808" actId="164"/>
          <ac:spMkLst>
            <pc:docMk/>
            <pc:sldMk cId="181640985" sldId="557"/>
            <ac:spMk id="32" creationId="{3DC0B7EC-516B-5C53-8DD2-F59E512726CA}"/>
          </ac:spMkLst>
        </pc:spChg>
        <pc:grpChg chg="add mod">
          <ac:chgData name="Solal Pirelli" userId="584f3c02d4d36311" providerId="LiveId" clId="{221C8E22-BF72-428E-B96E-8261F1346FAB}" dt="2025-10-15T10:23:08.558" v="788" actId="164"/>
          <ac:grpSpMkLst>
            <pc:docMk/>
            <pc:sldMk cId="181640985" sldId="557"/>
            <ac:grpSpMk id="29" creationId="{760F5B65-7544-D6D1-C5A2-6FCD8009EFB3}"/>
          </ac:grpSpMkLst>
        </pc:grpChg>
        <pc:grpChg chg="add mod">
          <ac:chgData name="Solal Pirelli" userId="584f3c02d4d36311" providerId="LiveId" clId="{221C8E22-BF72-428E-B96E-8261F1346FAB}" dt="2025-10-15T10:23:53.680" v="808" actId="164"/>
          <ac:grpSpMkLst>
            <pc:docMk/>
            <pc:sldMk cId="181640985" sldId="557"/>
            <ac:grpSpMk id="33" creationId="{841290BD-5421-8260-DB15-AB3CF2637B72}"/>
          </ac:grpSpMkLst>
        </pc:grpChg>
        <pc:cxnChg chg="add mod">
          <ac:chgData name="Solal Pirelli" userId="584f3c02d4d36311" providerId="LiveId" clId="{221C8E22-BF72-428E-B96E-8261F1346FAB}" dt="2025-10-15T10:15:51.517" v="550" actId="1038"/>
          <ac:cxnSpMkLst>
            <pc:docMk/>
            <pc:sldMk cId="181640985" sldId="557"/>
            <ac:cxnSpMk id="11" creationId="{064EF21B-DBB1-39FA-B1EE-8AB41AB4E505}"/>
          </ac:cxnSpMkLst>
        </pc:cxnChg>
        <pc:cxnChg chg="add mod">
          <ac:chgData name="Solal Pirelli" userId="584f3c02d4d36311" providerId="LiveId" clId="{221C8E22-BF72-428E-B96E-8261F1346FAB}" dt="2025-10-15T10:15:42.295" v="542" actId="14100"/>
          <ac:cxnSpMkLst>
            <pc:docMk/>
            <pc:sldMk cId="181640985" sldId="557"/>
            <ac:cxnSpMk id="12" creationId="{3417057C-48D5-0ACC-AF32-F907A3D910E9}"/>
          </ac:cxnSpMkLst>
        </pc:cxnChg>
        <pc:cxnChg chg="add mod">
          <ac:chgData name="Solal Pirelli" userId="584f3c02d4d36311" providerId="LiveId" clId="{221C8E22-BF72-428E-B96E-8261F1346FAB}" dt="2025-10-15T10:15:49.540" v="545" actId="1076"/>
          <ac:cxnSpMkLst>
            <pc:docMk/>
            <pc:sldMk cId="181640985" sldId="557"/>
            <ac:cxnSpMk id="14" creationId="{9EB39A33-9CE2-32A7-C8BF-EC6C6EECC746}"/>
          </ac:cxnSpMkLst>
        </pc:cxnChg>
      </pc:sldChg>
      <pc:sldChg chg="delSp modSp new mod">
        <pc:chgData name="Solal Pirelli" userId="584f3c02d4d36311" providerId="LiveId" clId="{221C8E22-BF72-428E-B96E-8261F1346FAB}" dt="2025-10-15T10:25:50.282" v="896" actId="20577"/>
        <pc:sldMkLst>
          <pc:docMk/>
          <pc:sldMk cId="3735134320" sldId="558"/>
        </pc:sldMkLst>
        <pc:spChg chg="mod">
          <ac:chgData name="Solal Pirelli" userId="584f3c02d4d36311" providerId="LiveId" clId="{221C8E22-BF72-428E-B96E-8261F1346FAB}" dt="2025-10-15T10:25:13.753" v="821" actId="20577"/>
          <ac:spMkLst>
            <pc:docMk/>
            <pc:sldMk cId="3735134320" sldId="558"/>
            <ac:spMk id="2" creationId="{16D1F291-9829-EE61-8975-A20370FD69A9}"/>
          </ac:spMkLst>
        </pc:spChg>
        <pc:spChg chg="mod">
          <ac:chgData name="Solal Pirelli" userId="584f3c02d4d36311" providerId="LiveId" clId="{221C8E22-BF72-428E-B96E-8261F1346FAB}" dt="2025-10-15T10:25:50.282" v="896" actId="20577"/>
          <ac:spMkLst>
            <pc:docMk/>
            <pc:sldMk cId="3735134320" sldId="558"/>
            <ac:spMk id="3" creationId="{2ADBDB7B-0736-3A8A-12F8-9D4A145CFD8B}"/>
          </ac:spMkLst>
        </pc:spChg>
      </pc:sldChg>
      <pc:sldChg chg="modSp add mod">
        <pc:chgData name="Solal Pirelli" userId="584f3c02d4d36311" providerId="LiveId" clId="{221C8E22-BF72-428E-B96E-8261F1346FAB}" dt="2025-10-15T10:27:06.826" v="925" actId="20577"/>
        <pc:sldMkLst>
          <pc:docMk/>
          <pc:sldMk cId="2377150626" sldId="559"/>
        </pc:sldMkLst>
        <pc:spChg chg="mod">
          <ac:chgData name="Solal Pirelli" userId="584f3c02d4d36311" providerId="LiveId" clId="{221C8E22-BF72-428E-B96E-8261F1346FAB}" dt="2025-10-15T10:25:38.446" v="880" actId="20577"/>
          <ac:spMkLst>
            <pc:docMk/>
            <pc:sldMk cId="2377150626" sldId="559"/>
            <ac:spMk id="2" creationId="{16969CCA-85D9-A6AE-14D8-F3BF11610315}"/>
          </ac:spMkLst>
        </pc:spChg>
        <pc:spChg chg="mod">
          <ac:chgData name="Solal Pirelli" userId="584f3c02d4d36311" providerId="LiveId" clId="{221C8E22-BF72-428E-B96E-8261F1346FAB}" dt="2025-10-15T10:27:06.826" v="925" actId="20577"/>
          <ac:spMkLst>
            <pc:docMk/>
            <pc:sldMk cId="2377150626" sldId="559"/>
            <ac:spMk id="3" creationId="{DD173EB9-8A32-F9D4-8ADE-6356028B4758}"/>
          </ac:spMkLst>
        </pc:spChg>
      </pc:sldChg>
      <pc:sldChg chg="addSp delSp modSp new mod">
        <pc:chgData name="Solal Pirelli" userId="584f3c02d4d36311" providerId="LiveId" clId="{221C8E22-BF72-428E-B96E-8261F1346FAB}" dt="2025-10-15T10:26:33.825" v="921" actId="478"/>
        <pc:sldMkLst>
          <pc:docMk/>
          <pc:sldMk cId="29769749" sldId="560"/>
        </pc:sldMkLst>
        <pc:spChg chg="mod">
          <ac:chgData name="Solal Pirelli" userId="584f3c02d4d36311" providerId="LiveId" clId="{221C8E22-BF72-428E-B96E-8261F1346FAB}" dt="2025-10-15T10:25:56.815" v="916" actId="20577"/>
          <ac:spMkLst>
            <pc:docMk/>
            <pc:sldMk cId="29769749" sldId="560"/>
            <ac:spMk id="2" creationId="{F268D9C2-8489-D1BB-079D-5FA96AFDCA41}"/>
          </ac:spMkLst>
        </pc:spChg>
        <pc:picChg chg="add mod">
          <ac:chgData name="Solal Pirelli" userId="584f3c02d4d36311" providerId="LiveId" clId="{221C8E22-BF72-428E-B96E-8261F1346FAB}" dt="2025-10-15T10:26:32.462" v="920" actId="1076"/>
          <ac:picMkLst>
            <pc:docMk/>
            <pc:sldMk cId="29769749" sldId="560"/>
            <ac:picMk id="7" creationId="{0967F52E-2CFF-90DB-6BBA-3054D4CA6574}"/>
          </ac:picMkLst>
        </pc:picChg>
      </pc:sldChg>
      <pc:sldChg chg="delSp modSp new mod">
        <pc:chgData name="Solal Pirelli" userId="584f3c02d4d36311" providerId="LiveId" clId="{221C8E22-BF72-428E-B96E-8261F1346FAB}" dt="2025-10-15T10:34:20.209" v="1033" actId="478"/>
        <pc:sldMkLst>
          <pc:docMk/>
          <pc:sldMk cId="4014090613" sldId="561"/>
        </pc:sldMkLst>
        <pc:spChg chg="mod">
          <ac:chgData name="Solal Pirelli" userId="584f3c02d4d36311" providerId="LiveId" clId="{221C8E22-BF72-428E-B96E-8261F1346FAB}" dt="2025-10-15T10:33:55.585" v="955" actId="20577"/>
          <ac:spMkLst>
            <pc:docMk/>
            <pc:sldMk cId="4014090613" sldId="561"/>
            <ac:spMk id="2" creationId="{E56C8FCC-2668-942A-6B1A-EF314CA37504}"/>
          </ac:spMkLst>
        </pc:spChg>
        <pc:spChg chg="mod">
          <ac:chgData name="Solal Pirelli" userId="584f3c02d4d36311" providerId="LiveId" clId="{221C8E22-BF72-428E-B96E-8261F1346FAB}" dt="2025-10-15T10:34:18.174" v="1032" actId="20577"/>
          <ac:spMkLst>
            <pc:docMk/>
            <pc:sldMk cId="4014090613" sldId="561"/>
            <ac:spMk id="3" creationId="{9CDDCA28-97A0-4432-3994-E0565C49E1D4}"/>
          </ac:spMkLst>
        </pc:spChg>
      </pc:sldChg>
      <pc:sldChg chg="modSp add mod">
        <pc:chgData name="Solal Pirelli" userId="584f3c02d4d36311" providerId="LiveId" clId="{221C8E22-BF72-428E-B96E-8261F1346FAB}" dt="2025-10-15T10:34:45.839" v="1104" actId="20577"/>
        <pc:sldMkLst>
          <pc:docMk/>
          <pc:sldMk cId="2274878176" sldId="562"/>
        </pc:sldMkLst>
        <pc:spChg chg="mod">
          <ac:chgData name="Solal Pirelli" userId="584f3c02d4d36311" providerId="LiveId" clId="{221C8E22-BF72-428E-B96E-8261F1346FAB}" dt="2025-10-15T10:34:27.926" v="1052" actId="20577"/>
          <ac:spMkLst>
            <pc:docMk/>
            <pc:sldMk cId="2274878176" sldId="562"/>
            <ac:spMk id="2" creationId="{74B85B72-3885-A8F7-C4FF-B6E541D46495}"/>
          </ac:spMkLst>
        </pc:spChg>
        <pc:spChg chg="mod">
          <ac:chgData name="Solal Pirelli" userId="584f3c02d4d36311" providerId="LiveId" clId="{221C8E22-BF72-428E-B96E-8261F1346FAB}" dt="2025-10-15T10:34:45.839" v="1104" actId="20577"/>
          <ac:spMkLst>
            <pc:docMk/>
            <pc:sldMk cId="2274878176" sldId="562"/>
            <ac:spMk id="3" creationId="{5458B052-1313-FB52-B6BE-F1C0F5B72A83}"/>
          </ac:spMkLst>
        </pc:spChg>
      </pc:sldChg>
      <pc:sldChg chg="delSp modSp new mod ord">
        <pc:chgData name="Solal Pirelli" userId="584f3c02d4d36311" providerId="LiveId" clId="{221C8E22-BF72-428E-B96E-8261F1346FAB}" dt="2025-10-15T10:35:43.022" v="1216"/>
        <pc:sldMkLst>
          <pc:docMk/>
          <pc:sldMk cId="1056615244" sldId="563"/>
        </pc:sldMkLst>
        <pc:spChg chg="mod">
          <ac:chgData name="Solal Pirelli" userId="584f3c02d4d36311" providerId="LiveId" clId="{221C8E22-BF72-428E-B96E-8261F1346FAB}" dt="2025-10-15T10:35:23.816" v="1168" actId="20577"/>
          <ac:spMkLst>
            <pc:docMk/>
            <pc:sldMk cId="1056615244" sldId="563"/>
            <ac:spMk id="2" creationId="{321700EF-3830-2892-FC64-B200136837CF}"/>
          </ac:spMkLst>
        </pc:spChg>
        <pc:spChg chg="mod">
          <ac:chgData name="Solal Pirelli" userId="584f3c02d4d36311" providerId="LiveId" clId="{221C8E22-BF72-428E-B96E-8261F1346FAB}" dt="2025-10-15T10:35:33.497" v="1214" actId="313"/>
          <ac:spMkLst>
            <pc:docMk/>
            <pc:sldMk cId="1056615244" sldId="563"/>
            <ac:spMk id="3" creationId="{3794D1A8-013C-1472-2172-7152F9C4C6C2}"/>
          </ac:spMkLst>
        </pc:spChg>
      </pc:sldChg>
      <pc:sldChg chg="addSp delSp modSp new mod">
        <pc:chgData name="Solal Pirelli" userId="584f3c02d4d36311" providerId="LiveId" clId="{221C8E22-BF72-428E-B96E-8261F1346FAB}" dt="2025-10-15T10:38:38.727" v="1361" actId="20577"/>
        <pc:sldMkLst>
          <pc:docMk/>
          <pc:sldMk cId="198137110" sldId="564"/>
        </pc:sldMkLst>
        <pc:spChg chg="mod">
          <ac:chgData name="Solal Pirelli" userId="584f3c02d4d36311" providerId="LiveId" clId="{221C8E22-BF72-428E-B96E-8261F1346FAB}" dt="2025-10-15T10:38:38.727" v="1361" actId="20577"/>
          <ac:spMkLst>
            <pc:docMk/>
            <pc:sldMk cId="198137110" sldId="564"/>
            <ac:spMk id="2" creationId="{44D849F2-8DD7-131F-2687-33E925310575}"/>
          </ac:spMkLst>
        </pc:spChg>
        <pc:spChg chg="add mod">
          <ac:chgData name="Solal Pirelli" userId="584f3c02d4d36311" providerId="LiveId" clId="{221C8E22-BF72-428E-B96E-8261F1346FAB}" dt="2025-10-15T10:37:30.005" v="1337" actId="1076"/>
          <ac:spMkLst>
            <pc:docMk/>
            <pc:sldMk cId="198137110" sldId="564"/>
            <ac:spMk id="6" creationId="{17D9A798-D153-16D8-313C-5F0622851DDE}"/>
          </ac:spMkLst>
        </pc:spChg>
        <pc:spChg chg="add mod">
          <ac:chgData name="Solal Pirelli" userId="584f3c02d4d36311" providerId="LiveId" clId="{221C8E22-BF72-428E-B96E-8261F1346FAB}" dt="2025-10-15T10:37:31.444" v="1338" actId="1076"/>
          <ac:spMkLst>
            <pc:docMk/>
            <pc:sldMk cId="198137110" sldId="564"/>
            <ac:spMk id="7" creationId="{C589D541-C0BD-23E3-E179-16E62B7BF11E}"/>
          </ac:spMkLst>
        </pc:spChg>
        <pc:spChg chg="add mod">
          <ac:chgData name="Solal Pirelli" userId="584f3c02d4d36311" providerId="LiveId" clId="{221C8E22-BF72-428E-B96E-8261F1346FAB}" dt="2025-10-15T10:37:35.163" v="1340" actId="1076"/>
          <ac:spMkLst>
            <pc:docMk/>
            <pc:sldMk cId="198137110" sldId="564"/>
            <ac:spMk id="8" creationId="{496C3BE0-258A-00FD-C52F-4332AED0E63F}"/>
          </ac:spMkLst>
        </pc:spChg>
        <pc:spChg chg="add mod">
          <ac:chgData name="Solal Pirelli" userId="584f3c02d4d36311" providerId="LiveId" clId="{221C8E22-BF72-428E-B96E-8261F1346FAB}" dt="2025-10-15T10:37:37.857" v="1341" actId="1076"/>
          <ac:spMkLst>
            <pc:docMk/>
            <pc:sldMk cId="198137110" sldId="564"/>
            <ac:spMk id="9" creationId="{31C3522A-B834-D816-6FA3-722AC5A1C4FD}"/>
          </ac:spMkLst>
        </pc:spChg>
        <pc:spChg chg="add mod">
          <ac:chgData name="Solal Pirelli" userId="584f3c02d4d36311" providerId="LiveId" clId="{221C8E22-BF72-428E-B96E-8261F1346FAB}" dt="2025-10-15T10:37:33.253" v="1339" actId="1076"/>
          <ac:spMkLst>
            <pc:docMk/>
            <pc:sldMk cId="198137110" sldId="564"/>
            <ac:spMk id="10" creationId="{C7282C97-40E2-C24D-2A37-E6B929304747}"/>
          </ac:spMkLst>
        </pc:spChg>
        <pc:cxnChg chg="add mod">
          <ac:chgData name="Solal Pirelli" userId="584f3c02d4d36311" providerId="LiveId" clId="{221C8E22-BF72-428E-B96E-8261F1346FAB}" dt="2025-10-15T10:37:52.139" v="1344" actId="1582"/>
          <ac:cxnSpMkLst>
            <pc:docMk/>
            <pc:sldMk cId="198137110" sldId="564"/>
            <ac:cxnSpMk id="12" creationId="{AEEB3A87-38D5-0029-ACF3-0724EF041B19}"/>
          </ac:cxnSpMkLst>
        </pc:cxnChg>
        <pc:cxnChg chg="add mod">
          <ac:chgData name="Solal Pirelli" userId="584f3c02d4d36311" providerId="LiveId" clId="{221C8E22-BF72-428E-B96E-8261F1346FAB}" dt="2025-10-15T10:37:58.121" v="1347" actId="14100"/>
          <ac:cxnSpMkLst>
            <pc:docMk/>
            <pc:sldMk cId="198137110" sldId="564"/>
            <ac:cxnSpMk id="13" creationId="{0B8A3C06-477D-0287-471D-9F238F6CEA50}"/>
          </ac:cxnSpMkLst>
        </pc:cxnChg>
        <pc:cxnChg chg="add mod">
          <ac:chgData name="Solal Pirelli" userId="584f3c02d4d36311" providerId="LiveId" clId="{221C8E22-BF72-428E-B96E-8261F1346FAB}" dt="2025-10-15T10:38:04.333" v="1350" actId="14100"/>
          <ac:cxnSpMkLst>
            <pc:docMk/>
            <pc:sldMk cId="198137110" sldId="564"/>
            <ac:cxnSpMk id="16" creationId="{08CCB46B-F7CE-8051-7E24-A51D004C80B4}"/>
          </ac:cxnSpMkLst>
        </pc:cxnChg>
        <pc:cxnChg chg="add mod">
          <ac:chgData name="Solal Pirelli" userId="584f3c02d4d36311" providerId="LiveId" clId="{221C8E22-BF72-428E-B96E-8261F1346FAB}" dt="2025-10-15T10:38:09.409" v="1353" actId="14100"/>
          <ac:cxnSpMkLst>
            <pc:docMk/>
            <pc:sldMk cId="198137110" sldId="564"/>
            <ac:cxnSpMk id="19" creationId="{6B059D0F-2634-522C-6D6F-34F0505A3A0A}"/>
          </ac:cxnSpMkLst>
        </pc:cxnChg>
      </pc:sldChg>
      <pc:sldChg chg="addSp delSp modSp new mod">
        <pc:chgData name="Solal Pirelli" userId="584f3c02d4d36311" providerId="LiveId" clId="{221C8E22-BF72-428E-B96E-8261F1346FAB}" dt="2025-10-15T10:40:45.134" v="1459" actId="207"/>
        <pc:sldMkLst>
          <pc:docMk/>
          <pc:sldMk cId="937296236" sldId="565"/>
        </pc:sldMkLst>
        <pc:spChg chg="mod">
          <ac:chgData name="Solal Pirelli" userId="584f3c02d4d36311" providerId="LiveId" clId="{221C8E22-BF72-428E-B96E-8261F1346FAB}" dt="2025-10-15T10:38:44.280" v="1373" actId="20577"/>
          <ac:spMkLst>
            <pc:docMk/>
            <pc:sldMk cId="937296236" sldId="565"/>
            <ac:spMk id="2" creationId="{11303A43-CE0D-0137-6B0E-E943664A3E19}"/>
          </ac:spMkLst>
        </pc:spChg>
        <pc:spChg chg="add mod">
          <ac:chgData name="Solal Pirelli" userId="584f3c02d4d36311" providerId="LiveId" clId="{221C8E22-BF72-428E-B96E-8261F1346FAB}" dt="2025-10-15T10:39:21.065" v="1404" actId="20577"/>
          <ac:spMkLst>
            <pc:docMk/>
            <pc:sldMk cId="937296236" sldId="565"/>
            <ac:spMk id="6" creationId="{3C108286-292F-6B14-09F2-4FD3C51D5DEC}"/>
          </ac:spMkLst>
        </pc:spChg>
        <pc:spChg chg="add mod">
          <ac:chgData name="Solal Pirelli" userId="584f3c02d4d36311" providerId="LiveId" clId="{221C8E22-BF72-428E-B96E-8261F1346FAB}" dt="2025-10-15T10:40:27.946" v="1449" actId="207"/>
          <ac:spMkLst>
            <pc:docMk/>
            <pc:sldMk cId="937296236" sldId="565"/>
            <ac:spMk id="7" creationId="{566D5F83-5BCD-B628-1860-12493D8224EA}"/>
          </ac:spMkLst>
        </pc:spChg>
        <pc:spChg chg="add mod">
          <ac:chgData name="Solal Pirelli" userId="584f3c02d4d36311" providerId="LiveId" clId="{221C8E22-BF72-428E-B96E-8261F1346FAB}" dt="2025-10-15T10:40:45.134" v="1459" actId="207"/>
          <ac:spMkLst>
            <pc:docMk/>
            <pc:sldMk cId="937296236" sldId="565"/>
            <ac:spMk id="8" creationId="{53D89B29-989C-0ECE-5CCC-101BEEC4331E}"/>
          </ac:spMkLst>
        </pc:spChg>
        <pc:spChg chg="add mod">
          <ac:chgData name="Solal Pirelli" userId="584f3c02d4d36311" providerId="LiveId" clId="{221C8E22-BF72-428E-B96E-8261F1346FAB}" dt="2025-10-15T10:40:27.946" v="1449" actId="207"/>
          <ac:spMkLst>
            <pc:docMk/>
            <pc:sldMk cId="937296236" sldId="565"/>
            <ac:spMk id="9" creationId="{131D5435-2365-B7B2-01AB-6910FC42726F}"/>
          </ac:spMkLst>
        </pc:spChg>
        <pc:spChg chg="add mod">
          <ac:chgData name="Solal Pirelli" userId="584f3c02d4d36311" providerId="LiveId" clId="{221C8E22-BF72-428E-B96E-8261F1346FAB}" dt="2025-10-15T10:40:27.946" v="1449" actId="207"/>
          <ac:spMkLst>
            <pc:docMk/>
            <pc:sldMk cId="937296236" sldId="565"/>
            <ac:spMk id="10" creationId="{7420323D-2AE4-B4FB-3D08-25A0C905BA5B}"/>
          </ac:spMkLst>
        </pc:spChg>
        <pc:spChg chg="add mod">
          <ac:chgData name="Solal Pirelli" userId="584f3c02d4d36311" providerId="LiveId" clId="{221C8E22-BF72-428E-B96E-8261F1346FAB}" dt="2025-10-15T10:40:45.134" v="1459" actId="207"/>
          <ac:spMkLst>
            <pc:docMk/>
            <pc:sldMk cId="937296236" sldId="565"/>
            <ac:spMk id="11" creationId="{0F981801-1893-4A9F-F406-0949D5DA9F19}"/>
          </ac:spMkLst>
        </pc:spChg>
        <pc:spChg chg="add mod">
          <ac:chgData name="Solal Pirelli" userId="584f3c02d4d36311" providerId="LiveId" clId="{221C8E22-BF72-428E-B96E-8261F1346FAB}" dt="2025-10-15T10:40:45.134" v="1459" actId="207"/>
          <ac:spMkLst>
            <pc:docMk/>
            <pc:sldMk cId="937296236" sldId="565"/>
            <ac:spMk id="12" creationId="{2914CE8B-F897-9BD4-7C58-2BA4286C4E01}"/>
          </ac:spMkLst>
        </pc:spChg>
        <pc:spChg chg="add mod ord">
          <ac:chgData name="Solal Pirelli" userId="584f3c02d4d36311" providerId="LiveId" clId="{221C8E22-BF72-428E-B96E-8261F1346FAB}" dt="2025-10-15T10:39:59.892" v="1440" actId="207"/>
          <ac:spMkLst>
            <pc:docMk/>
            <pc:sldMk cId="937296236" sldId="565"/>
            <ac:spMk id="13" creationId="{8E5113B3-B869-5EAF-E7D6-53BD78A0ED9A}"/>
          </ac:spMkLst>
        </pc:spChg>
        <pc:spChg chg="add mod ord">
          <ac:chgData name="Solal Pirelli" userId="584f3c02d4d36311" providerId="LiveId" clId="{221C8E22-BF72-428E-B96E-8261F1346FAB}" dt="2025-10-15T10:40:21.981" v="1448" actId="170"/>
          <ac:spMkLst>
            <pc:docMk/>
            <pc:sldMk cId="937296236" sldId="565"/>
            <ac:spMk id="14" creationId="{D5EFE6B1-E2A5-1496-F407-2EA9A4F1D84A}"/>
          </ac:spMkLst>
        </pc:spChg>
        <pc:spChg chg="add mod ord">
          <ac:chgData name="Solal Pirelli" userId="584f3c02d4d36311" providerId="LiveId" clId="{221C8E22-BF72-428E-B96E-8261F1346FAB}" dt="2025-10-15T10:40:38.803" v="1458" actId="171"/>
          <ac:spMkLst>
            <pc:docMk/>
            <pc:sldMk cId="937296236" sldId="565"/>
            <ac:spMk id="15" creationId="{0FB0C8C8-0D40-367E-3F6E-632E95F3F9E8}"/>
          </ac:spMkLst>
        </pc:spChg>
      </pc:sldChg>
      <pc:sldChg chg="delSp modSp new mod">
        <pc:chgData name="Solal Pirelli" userId="584f3c02d4d36311" providerId="LiveId" clId="{221C8E22-BF72-428E-B96E-8261F1346FAB}" dt="2025-10-17T09:49:18.406" v="2261" actId="20577"/>
        <pc:sldMkLst>
          <pc:docMk/>
          <pc:sldMk cId="3955488418" sldId="566"/>
        </pc:sldMkLst>
        <pc:spChg chg="mod">
          <ac:chgData name="Solal Pirelli" userId="584f3c02d4d36311" providerId="LiveId" clId="{221C8E22-BF72-428E-B96E-8261F1346FAB}" dt="2025-10-17T09:49:18.406" v="2261" actId="20577"/>
          <ac:spMkLst>
            <pc:docMk/>
            <pc:sldMk cId="3955488418" sldId="566"/>
            <ac:spMk id="2" creationId="{D1D0BE4F-2D48-DE4F-B03D-2481EE24A0E4}"/>
          </ac:spMkLst>
        </pc:spChg>
        <pc:spChg chg="mod">
          <ac:chgData name="Solal Pirelli" userId="584f3c02d4d36311" providerId="LiveId" clId="{221C8E22-BF72-428E-B96E-8261F1346FAB}" dt="2025-10-15T11:07:48.800" v="1502" actId="207"/>
          <ac:spMkLst>
            <pc:docMk/>
            <pc:sldMk cId="3955488418" sldId="566"/>
            <ac:spMk id="3" creationId="{F53E4715-189B-1832-28B1-B796178F04EC}"/>
          </ac:spMkLst>
        </pc:spChg>
      </pc:sldChg>
      <pc:sldChg chg="addSp delSp modSp new mod">
        <pc:chgData name="Solal Pirelli" userId="584f3c02d4d36311" providerId="LiveId" clId="{221C8E22-BF72-428E-B96E-8261F1346FAB}" dt="2025-10-17T09:52:33.710" v="2292" actId="207"/>
        <pc:sldMkLst>
          <pc:docMk/>
          <pc:sldMk cId="2998900868" sldId="567"/>
        </pc:sldMkLst>
        <pc:spChg chg="mod">
          <ac:chgData name="Solal Pirelli" userId="584f3c02d4d36311" providerId="LiveId" clId="{221C8E22-BF72-428E-B96E-8261F1346FAB}" dt="2025-10-15T11:08:02.074" v="1521" actId="20577"/>
          <ac:spMkLst>
            <pc:docMk/>
            <pc:sldMk cId="2998900868" sldId="567"/>
            <ac:spMk id="2" creationId="{88F755CA-B50D-3A08-13A6-DF73F035EBA0}"/>
          </ac:spMkLst>
        </pc:spChg>
        <pc:spChg chg="mod">
          <ac:chgData name="Solal Pirelli" userId="584f3c02d4d36311" providerId="LiveId" clId="{221C8E22-BF72-428E-B96E-8261F1346FAB}" dt="2025-10-17T09:52:33.710" v="2292" actId="207"/>
          <ac:spMkLst>
            <pc:docMk/>
            <pc:sldMk cId="2998900868" sldId="567"/>
            <ac:spMk id="3" creationId="{4154FB1C-2D78-BDB2-D140-D761FE2642BB}"/>
          </ac:spMkLst>
        </pc:spChg>
        <pc:picChg chg="add mod">
          <ac:chgData name="Solal Pirelli" userId="584f3c02d4d36311" providerId="LiveId" clId="{221C8E22-BF72-428E-B96E-8261F1346FAB}" dt="2025-10-15T11:09:45.189" v="1540" actId="1076"/>
          <ac:picMkLst>
            <pc:docMk/>
            <pc:sldMk cId="2998900868" sldId="567"/>
            <ac:picMk id="9" creationId="{54AB9455-44BB-0045-2623-6369126EEABF}"/>
          </ac:picMkLst>
        </pc:picChg>
      </pc:sldChg>
      <pc:sldChg chg="addSp delSp modSp new mod">
        <pc:chgData name="Solal Pirelli" userId="584f3c02d4d36311" providerId="LiveId" clId="{221C8E22-BF72-428E-B96E-8261F1346FAB}" dt="2025-10-15T11:16:05.513" v="1745" actId="1076"/>
        <pc:sldMkLst>
          <pc:docMk/>
          <pc:sldMk cId="653565291" sldId="568"/>
        </pc:sldMkLst>
        <pc:spChg chg="mod">
          <ac:chgData name="Solal Pirelli" userId="584f3c02d4d36311" providerId="LiveId" clId="{221C8E22-BF72-428E-B96E-8261F1346FAB}" dt="2025-10-15T11:10:03.207" v="1560" actId="20577"/>
          <ac:spMkLst>
            <pc:docMk/>
            <pc:sldMk cId="653565291" sldId="568"/>
            <ac:spMk id="2" creationId="{89F87BB9-77B2-D368-7A7D-110299DC4E50}"/>
          </ac:spMkLst>
        </pc:spChg>
        <pc:spChg chg="mod">
          <ac:chgData name="Solal Pirelli" userId="584f3c02d4d36311" providerId="LiveId" clId="{221C8E22-BF72-428E-B96E-8261F1346FAB}" dt="2025-10-15T11:11:07.041" v="1587" actId="207"/>
          <ac:spMkLst>
            <pc:docMk/>
            <pc:sldMk cId="653565291" sldId="568"/>
            <ac:spMk id="3" creationId="{F49FDC19-B218-4784-933A-503B749CAD3C}"/>
          </ac:spMkLst>
        </pc:spChg>
        <pc:picChg chg="add mod">
          <ac:chgData name="Solal Pirelli" userId="584f3c02d4d36311" providerId="LiveId" clId="{221C8E22-BF72-428E-B96E-8261F1346FAB}" dt="2025-10-15T11:16:05.513" v="1745" actId="1076"/>
          <ac:picMkLst>
            <pc:docMk/>
            <pc:sldMk cId="653565291" sldId="568"/>
            <ac:picMk id="7" creationId="{98ECD0EA-A07D-0D5B-B43F-C9A9DBE64FA7}"/>
          </ac:picMkLst>
        </pc:picChg>
      </pc:sldChg>
      <pc:sldChg chg="new del">
        <pc:chgData name="Solal Pirelli" userId="584f3c02d4d36311" providerId="LiveId" clId="{221C8E22-BF72-428E-B96E-8261F1346FAB}" dt="2025-10-15T11:09:09.213" v="1530" actId="47"/>
        <pc:sldMkLst>
          <pc:docMk/>
          <pc:sldMk cId="1886935305" sldId="568"/>
        </pc:sldMkLst>
      </pc:sldChg>
      <pc:sldChg chg="addSp delSp modSp new mod">
        <pc:chgData name="Solal Pirelli" userId="584f3c02d4d36311" providerId="LiveId" clId="{221C8E22-BF72-428E-B96E-8261F1346FAB}" dt="2025-10-17T09:44:15.723" v="2241" actId="164"/>
        <pc:sldMkLst>
          <pc:docMk/>
          <pc:sldMk cId="1272040901" sldId="569"/>
        </pc:sldMkLst>
        <pc:spChg chg="mod">
          <ac:chgData name="Solal Pirelli" userId="584f3c02d4d36311" providerId="LiveId" clId="{221C8E22-BF72-428E-B96E-8261F1346FAB}" dt="2025-10-15T11:11:32.784" v="1617" actId="20577"/>
          <ac:spMkLst>
            <pc:docMk/>
            <pc:sldMk cId="1272040901" sldId="569"/>
            <ac:spMk id="2" creationId="{634B8663-8714-88A3-02C1-6FC3AADF39A2}"/>
          </ac:spMkLst>
        </pc:spChg>
        <pc:spChg chg="add mod">
          <ac:chgData name="Solal Pirelli" userId="584f3c02d4d36311" providerId="LiveId" clId="{221C8E22-BF72-428E-B96E-8261F1346FAB}" dt="2025-10-17T09:44:15.723" v="2241" actId="164"/>
          <ac:spMkLst>
            <pc:docMk/>
            <pc:sldMk cId="1272040901" sldId="569"/>
            <ac:spMk id="6" creationId="{727DE744-BEFE-4693-2B73-7EE243EEEF7E}"/>
          </ac:spMkLst>
        </pc:spChg>
        <pc:spChg chg="add mod ord">
          <ac:chgData name="Solal Pirelli" userId="584f3c02d4d36311" providerId="LiveId" clId="{221C8E22-BF72-428E-B96E-8261F1346FAB}" dt="2025-10-17T09:44:15.723" v="2241" actId="164"/>
          <ac:spMkLst>
            <pc:docMk/>
            <pc:sldMk cId="1272040901" sldId="569"/>
            <ac:spMk id="7" creationId="{83904A90-26B7-2C4C-E2E9-AF00AE326BCA}"/>
          </ac:spMkLst>
        </pc:spChg>
        <pc:spChg chg="add mod">
          <ac:chgData name="Solal Pirelli" userId="584f3c02d4d36311" providerId="LiveId" clId="{221C8E22-BF72-428E-B96E-8261F1346FAB}" dt="2025-10-17T09:44:15.723" v="2241" actId="164"/>
          <ac:spMkLst>
            <pc:docMk/>
            <pc:sldMk cId="1272040901" sldId="569"/>
            <ac:spMk id="8" creationId="{87755AB3-E82A-526B-1D5D-DB7EAE4BFDE7}"/>
          </ac:spMkLst>
        </pc:spChg>
        <pc:spChg chg="add mod">
          <ac:chgData name="Solal Pirelli" userId="584f3c02d4d36311" providerId="LiveId" clId="{221C8E22-BF72-428E-B96E-8261F1346FAB}" dt="2025-10-17T09:44:15.723" v="2241" actId="164"/>
          <ac:spMkLst>
            <pc:docMk/>
            <pc:sldMk cId="1272040901" sldId="569"/>
            <ac:spMk id="9" creationId="{390660CD-56EC-CC9D-57B2-B91A84A61BA1}"/>
          </ac:spMkLst>
        </pc:spChg>
        <pc:spChg chg="add mod">
          <ac:chgData name="Solal Pirelli" userId="584f3c02d4d36311" providerId="LiveId" clId="{221C8E22-BF72-428E-B96E-8261F1346FAB}" dt="2025-10-17T09:44:15.723" v="2241" actId="164"/>
          <ac:spMkLst>
            <pc:docMk/>
            <pc:sldMk cId="1272040901" sldId="569"/>
            <ac:spMk id="10" creationId="{2A6D0954-14FF-318F-C4E7-D866A3BD2B71}"/>
          </ac:spMkLst>
        </pc:spChg>
        <pc:spChg chg="add mod">
          <ac:chgData name="Solal Pirelli" userId="584f3c02d4d36311" providerId="LiveId" clId="{221C8E22-BF72-428E-B96E-8261F1346FAB}" dt="2025-10-17T09:44:15.723" v="2241" actId="164"/>
          <ac:spMkLst>
            <pc:docMk/>
            <pc:sldMk cId="1272040901" sldId="569"/>
            <ac:spMk id="11" creationId="{6EBB5A1B-B858-0D0E-AEC8-7093951E31AE}"/>
          </ac:spMkLst>
        </pc:spChg>
        <pc:spChg chg="add mod">
          <ac:chgData name="Solal Pirelli" userId="584f3c02d4d36311" providerId="LiveId" clId="{221C8E22-BF72-428E-B96E-8261F1346FAB}" dt="2025-10-17T09:44:15.723" v="2241" actId="164"/>
          <ac:spMkLst>
            <pc:docMk/>
            <pc:sldMk cId="1272040901" sldId="569"/>
            <ac:spMk id="12" creationId="{91898249-F6AF-AF1D-A711-76EB757B9C68}"/>
          </ac:spMkLst>
        </pc:spChg>
        <pc:grpChg chg="add mod">
          <ac:chgData name="Solal Pirelli" userId="584f3c02d4d36311" providerId="LiveId" clId="{221C8E22-BF72-428E-B96E-8261F1346FAB}" dt="2025-10-17T09:44:15.723" v="2241" actId="164"/>
          <ac:grpSpMkLst>
            <pc:docMk/>
            <pc:sldMk cId="1272040901" sldId="569"/>
            <ac:grpSpMk id="3" creationId="{908BE916-D74B-BDB3-2896-C6A9C90CBCFF}"/>
          </ac:grpSpMkLst>
        </pc:grpChg>
      </pc:sldChg>
      <pc:sldChg chg="addSp delSp modSp new mod">
        <pc:chgData name="Solal Pirelli" userId="584f3c02d4d36311" providerId="LiveId" clId="{221C8E22-BF72-428E-B96E-8261F1346FAB}" dt="2025-10-17T09:48:17.137" v="2259" actId="1582"/>
        <pc:sldMkLst>
          <pc:docMk/>
          <pc:sldMk cId="2896377466" sldId="570"/>
        </pc:sldMkLst>
        <pc:spChg chg="mod">
          <ac:chgData name="Solal Pirelli" userId="584f3c02d4d36311" providerId="LiveId" clId="{221C8E22-BF72-428E-B96E-8261F1346FAB}" dt="2025-10-17T09:47:50.918" v="2255" actId="1076"/>
          <ac:spMkLst>
            <pc:docMk/>
            <pc:sldMk cId="2896377466" sldId="570"/>
            <ac:spMk id="2" creationId="{DE422680-ED7F-78A1-C71B-57D6024588F0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3" creationId="{B4E2F88D-04FD-A7D8-70AF-4FCC56A8D7DE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5" creationId="{F85AF35B-3202-E1C9-D5FE-6A16F6D9DFD4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6" creationId="{D47AF0F5-8409-1247-1BB6-F141D5CB0A84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7" creationId="{3FACD9A2-E116-2D55-DD55-4FAE7AB3EB63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8" creationId="{9321F10C-67C2-7F6E-90D3-93B4083342FE}"/>
          </ac:spMkLst>
        </pc:spChg>
        <pc:spChg chg="add mod">
          <ac:chgData name="Solal Pirelli" userId="584f3c02d4d36311" providerId="LiveId" clId="{221C8E22-BF72-428E-B96E-8261F1346FAB}" dt="2025-10-17T09:47:25.477" v="2247" actId="1076"/>
          <ac:spMkLst>
            <pc:docMk/>
            <pc:sldMk cId="2896377466" sldId="570"/>
            <ac:spMk id="9" creationId="{B90F8484-87D0-F551-1076-5D19AA4228F7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10" creationId="{7392AF94-C765-B942-5631-23EAD425A515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11" creationId="{431120EA-1B2B-B30C-DEFA-5A15B2AC39E9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12" creationId="{126C6A1E-8D15-9048-8BB1-F5AF0F1BE7C4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13" creationId="{DB54D797-117A-D699-5B99-B096388C15D7}"/>
          </ac:spMkLst>
        </pc:spChg>
        <pc:spChg chg="add mod">
          <ac:chgData name="Solal Pirelli" userId="584f3c02d4d36311" providerId="LiveId" clId="{221C8E22-BF72-428E-B96E-8261F1346FAB}" dt="2025-10-17T09:48:17.137" v="2259" actId="1582"/>
          <ac:spMkLst>
            <pc:docMk/>
            <pc:sldMk cId="2896377466" sldId="570"/>
            <ac:spMk id="14" creationId="{2A855C6A-8EBC-CADE-0BC7-E45C796F13A9}"/>
          </ac:spMkLst>
        </pc:spChg>
      </pc:sldChg>
      <pc:sldChg chg="addSp delSp modSp add mod">
        <pc:chgData name="Solal Pirelli" userId="584f3c02d4d36311" providerId="LiveId" clId="{221C8E22-BF72-428E-B96E-8261F1346FAB}" dt="2025-10-15T11:17:18.165" v="1768" actId="1076"/>
        <pc:sldMkLst>
          <pc:docMk/>
          <pc:sldMk cId="1843652319" sldId="571"/>
        </pc:sldMkLst>
        <pc:spChg chg="mod">
          <ac:chgData name="Solal Pirelli" userId="584f3c02d4d36311" providerId="LiveId" clId="{221C8E22-BF72-428E-B96E-8261F1346FAB}" dt="2025-10-15T11:16:17.562" v="1751" actId="20577"/>
          <ac:spMkLst>
            <pc:docMk/>
            <pc:sldMk cId="1843652319" sldId="571"/>
            <ac:spMk id="2" creationId="{451AF332-178F-A064-7098-0C6462690CFF}"/>
          </ac:spMkLst>
        </pc:spChg>
        <pc:spChg chg="mod">
          <ac:chgData name="Solal Pirelli" userId="584f3c02d4d36311" providerId="LiveId" clId="{221C8E22-BF72-428E-B96E-8261F1346FAB}" dt="2025-10-15T11:17:02.237" v="1766" actId="207"/>
          <ac:spMkLst>
            <pc:docMk/>
            <pc:sldMk cId="1843652319" sldId="571"/>
            <ac:spMk id="3" creationId="{01CEFE53-A662-B712-C7A7-671594DD81BC}"/>
          </ac:spMkLst>
        </pc:spChg>
        <pc:picChg chg="add mod">
          <ac:chgData name="Solal Pirelli" userId="584f3c02d4d36311" providerId="LiveId" clId="{221C8E22-BF72-428E-B96E-8261F1346FAB}" dt="2025-10-15T11:17:18.165" v="1768" actId="1076"/>
          <ac:picMkLst>
            <pc:docMk/>
            <pc:sldMk cId="1843652319" sldId="571"/>
            <ac:picMk id="6" creationId="{C660929A-39F3-644E-2923-B7A5C3B82599}"/>
          </ac:picMkLst>
        </pc:picChg>
      </pc:sldChg>
      <pc:sldChg chg="addSp delSp modSp add mod">
        <pc:chgData name="Solal Pirelli" userId="584f3c02d4d36311" providerId="LiveId" clId="{221C8E22-BF72-428E-B96E-8261F1346FAB}" dt="2025-10-15T11:21:02.424" v="1801" actId="20577"/>
        <pc:sldMkLst>
          <pc:docMk/>
          <pc:sldMk cId="2623799075" sldId="572"/>
        </pc:sldMkLst>
        <pc:spChg chg="mod">
          <ac:chgData name="Solal Pirelli" userId="584f3c02d4d36311" providerId="LiveId" clId="{221C8E22-BF72-428E-B96E-8261F1346FAB}" dt="2025-10-15T11:21:02.424" v="1801" actId="20577"/>
          <ac:spMkLst>
            <pc:docMk/>
            <pc:sldMk cId="2623799075" sldId="572"/>
            <ac:spMk id="2" creationId="{402C59B3-4509-5BD3-6AF5-2A786C4B23E5}"/>
          </ac:spMkLst>
        </pc:spChg>
        <pc:spChg chg="mod">
          <ac:chgData name="Solal Pirelli" userId="584f3c02d4d36311" providerId="LiveId" clId="{221C8E22-BF72-428E-B96E-8261F1346FAB}" dt="2025-10-15T11:20:32.451" v="1792" actId="207"/>
          <ac:spMkLst>
            <pc:docMk/>
            <pc:sldMk cId="2623799075" sldId="572"/>
            <ac:spMk id="3" creationId="{DAFB19B3-767E-D440-6EEA-F3CBE04EF843}"/>
          </ac:spMkLst>
        </pc:spChg>
        <pc:picChg chg="add mod">
          <ac:chgData name="Solal Pirelli" userId="584f3c02d4d36311" providerId="LiveId" clId="{221C8E22-BF72-428E-B96E-8261F1346FAB}" dt="2025-10-15T11:20:48.963" v="1795" actId="1076"/>
          <ac:picMkLst>
            <pc:docMk/>
            <pc:sldMk cId="2623799075" sldId="572"/>
            <ac:picMk id="7" creationId="{DD53B848-5B18-A362-721C-60E6FB559F67}"/>
          </ac:picMkLst>
        </pc:picChg>
      </pc:sldChg>
      <pc:sldChg chg="addSp delSp modSp add mod ord">
        <pc:chgData name="Solal Pirelli" userId="584f3c02d4d36311" providerId="LiveId" clId="{221C8E22-BF72-428E-B96E-8261F1346FAB}" dt="2025-10-15T12:13:45.084" v="1915" actId="207"/>
        <pc:sldMkLst>
          <pc:docMk/>
          <pc:sldMk cId="2652252418" sldId="573"/>
        </pc:sldMkLst>
        <pc:spChg chg="mod">
          <ac:chgData name="Solal Pirelli" userId="584f3c02d4d36311" providerId="LiveId" clId="{221C8E22-BF72-428E-B96E-8261F1346FAB}" dt="2025-10-15T11:24:41.535" v="1831" actId="20577"/>
          <ac:spMkLst>
            <pc:docMk/>
            <pc:sldMk cId="2652252418" sldId="573"/>
            <ac:spMk id="2" creationId="{F0D29627-1D29-67FE-DA3E-ABA1B6D76FDC}"/>
          </ac:spMkLst>
        </pc:spChg>
        <pc:spChg chg="mod">
          <ac:chgData name="Solal Pirelli" userId="584f3c02d4d36311" providerId="LiveId" clId="{221C8E22-BF72-428E-B96E-8261F1346FAB}" dt="2025-10-15T12:13:45.084" v="1915" actId="207"/>
          <ac:spMkLst>
            <pc:docMk/>
            <pc:sldMk cId="2652252418" sldId="573"/>
            <ac:spMk id="3" creationId="{F63C6D00-6F6A-34FF-AAF6-86431D5A42A7}"/>
          </ac:spMkLst>
        </pc:spChg>
        <pc:picChg chg="add mod">
          <ac:chgData name="Solal Pirelli" userId="584f3c02d4d36311" providerId="LiveId" clId="{221C8E22-BF72-428E-B96E-8261F1346FAB}" dt="2025-10-15T11:26:16.618" v="1847" actId="1076"/>
          <ac:picMkLst>
            <pc:docMk/>
            <pc:sldMk cId="2652252418" sldId="573"/>
            <ac:picMk id="6" creationId="{6224A814-8A76-9AD0-FB00-0C85DDE9FB63}"/>
          </ac:picMkLst>
        </pc:picChg>
      </pc:sldChg>
      <pc:sldChg chg="addSp delSp modSp new mod">
        <pc:chgData name="Solal Pirelli" userId="584f3c02d4d36311" providerId="LiveId" clId="{221C8E22-BF72-428E-B96E-8261F1346FAB}" dt="2025-10-15T11:34:20.147" v="1892" actId="1076"/>
        <pc:sldMkLst>
          <pc:docMk/>
          <pc:sldMk cId="3739918353" sldId="574"/>
        </pc:sldMkLst>
        <pc:spChg chg="mod">
          <ac:chgData name="Solal Pirelli" userId="584f3c02d4d36311" providerId="LiveId" clId="{221C8E22-BF72-428E-B96E-8261F1346FAB}" dt="2025-10-15T11:27:15.665" v="1872" actId="20577"/>
          <ac:spMkLst>
            <pc:docMk/>
            <pc:sldMk cId="3739918353" sldId="574"/>
            <ac:spMk id="2" creationId="{CA149C82-8815-DD7D-472D-DDC94F1181DA}"/>
          </ac:spMkLst>
        </pc:spChg>
        <pc:spChg chg="mod">
          <ac:chgData name="Solal Pirelli" userId="584f3c02d4d36311" providerId="LiveId" clId="{221C8E22-BF72-428E-B96E-8261F1346FAB}" dt="2025-10-15T11:33:46.862" v="1890" actId="207"/>
          <ac:spMkLst>
            <pc:docMk/>
            <pc:sldMk cId="3739918353" sldId="574"/>
            <ac:spMk id="3" creationId="{FC2D6600-A8A3-2B8C-5B14-2CDE790E4D43}"/>
          </ac:spMkLst>
        </pc:spChg>
        <pc:picChg chg="add mod">
          <ac:chgData name="Solal Pirelli" userId="584f3c02d4d36311" providerId="LiveId" clId="{221C8E22-BF72-428E-B96E-8261F1346FAB}" dt="2025-10-15T11:34:20.147" v="1892" actId="1076"/>
          <ac:picMkLst>
            <pc:docMk/>
            <pc:sldMk cId="3739918353" sldId="574"/>
            <ac:picMk id="7" creationId="{4634CC77-3327-01D5-EFAE-DB9CD1199926}"/>
          </ac:picMkLst>
        </pc:picChg>
      </pc:sldChg>
      <pc:sldChg chg="addSp delSp modSp add mod">
        <pc:chgData name="Solal Pirelli" userId="584f3c02d4d36311" providerId="LiveId" clId="{221C8E22-BF72-428E-B96E-8261F1346FAB}" dt="2025-10-15T12:14:51.601" v="1948" actId="1076"/>
        <pc:sldMkLst>
          <pc:docMk/>
          <pc:sldMk cId="1465478435" sldId="575"/>
        </pc:sldMkLst>
        <pc:spChg chg="mod">
          <ac:chgData name="Solal Pirelli" userId="584f3c02d4d36311" providerId="LiveId" clId="{221C8E22-BF72-428E-B96E-8261F1346FAB}" dt="2025-10-15T12:13:15.675" v="1910" actId="20577"/>
          <ac:spMkLst>
            <pc:docMk/>
            <pc:sldMk cId="1465478435" sldId="575"/>
            <ac:spMk id="2" creationId="{FFD9807F-FCCB-00FF-2BAB-8920A121EE33}"/>
          </ac:spMkLst>
        </pc:spChg>
        <pc:spChg chg="mod">
          <ac:chgData name="Solal Pirelli" userId="584f3c02d4d36311" providerId="LiveId" clId="{221C8E22-BF72-428E-B96E-8261F1346FAB}" dt="2025-10-15T12:14:19.358" v="1942" actId="13926"/>
          <ac:spMkLst>
            <pc:docMk/>
            <pc:sldMk cId="1465478435" sldId="575"/>
            <ac:spMk id="3" creationId="{F2B76F00-E078-4AD7-5289-E639E3964F7D}"/>
          </ac:spMkLst>
        </pc:spChg>
        <pc:spChg chg="add mod">
          <ac:chgData name="Solal Pirelli" userId="584f3c02d4d36311" providerId="LiveId" clId="{221C8E22-BF72-428E-B96E-8261F1346FAB}" dt="2025-10-15T12:14:51.601" v="1948" actId="1076"/>
          <ac:spMkLst>
            <pc:docMk/>
            <pc:sldMk cId="1465478435" sldId="575"/>
            <ac:spMk id="8" creationId="{B73EA8E9-B85D-7424-9F4C-87FFE9CC5F21}"/>
          </ac:spMkLst>
        </pc:spChg>
        <pc:picChg chg="add mod">
          <ac:chgData name="Solal Pirelli" userId="584f3c02d4d36311" providerId="LiveId" clId="{221C8E22-BF72-428E-B96E-8261F1346FAB}" dt="2025-10-15T12:13:26.889" v="1913" actId="1076"/>
          <ac:picMkLst>
            <pc:docMk/>
            <pc:sldMk cId="1465478435" sldId="575"/>
            <ac:picMk id="7" creationId="{3F200C4E-FD00-7779-5837-9A50D2482758}"/>
          </ac:picMkLst>
        </pc:picChg>
      </pc:sldChg>
      <pc:sldChg chg="addSp delSp modSp add mod">
        <pc:chgData name="Solal Pirelli" userId="584f3c02d4d36311" providerId="LiveId" clId="{221C8E22-BF72-428E-B96E-8261F1346FAB}" dt="2025-10-15T12:21:07.968" v="2041" actId="14100"/>
        <pc:sldMkLst>
          <pc:docMk/>
          <pc:sldMk cId="1113465332" sldId="576"/>
        </pc:sldMkLst>
        <pc:spChg chg="mod">
          <ac:chgData name="Solal Pirelli" userId="584f3c02d4d36311" providerId="LiveId" clId="{221C8E22-BF72-428E-B96E-8261F1346FAB}" dt="2025-10-15T12:17:54.834" v="1958" actId="20577"/>
          <ac:spMkLst>
            <pc:docMk/>
            <pc:sldMk cId="1113465332" sldId="576"/>
            <ac:spMk id="2" creationId="{437D8978-78F2-4448-0D31-64728E855125}"/>
          </ac:spMkLst>
        </pc:spChg>
        <pc:spChg chg="mod">
          <ac:chgData name="Solal Pirelli" userId="584f3c02d4d36311" providerId="LiveId" clId="{221C8E22-BF72-428E-B96E-8261F1346FAB}" dt="2025-10-15T12:20:53.855" v="2037" actId="207"/>
          <ac:spMkLst>
            <pc:docMk/>
            <pc:sldMk cId="1113465332" sldId="576"/>
            <ac:spMk id="3" creationId="{5CF61CC9-54B7-C65D-3F24-C6C4BD028598}"/>
          </ac:spMkLst>
        </pc:spChg>
        <pc:picChg chg="add mod">
          <ac:chgData name="Solal Pirelli" userId="584f3c02d4d36311" providerId="LiveId" clId="{221C8E22-BF72-428E-B96E-8261F1346FAB}" dt="2025-10-15T12:21:07.968" v="2041" actId="14100"/>
          <ac:picMkLst>
            <pc:docMk/>
            <pc:sldMk cId="1113465332" sldId="576"/>
            <ac:picMk id="6" creationId="{EBD553C1-87E3-1432-323A-F4E5AB0F5B1B}"/>
          </ac:picMkLst>
        </pc:picChg>
      </pc:sldChg>
      <pc:sldChg chg="addSp delSp modSp add mod">
        <pc:chgData name="Solal Pirelli" userId="584f3c02d4d36311" providerId="LiveId" clId="{221C8E22-BF72-428E-B96E-8261F1346FAB}" dt="2025-10-15T12:25:27.029" v="2084" actId="1076"/>
        <pc:sldMkLst>
          <pc:docMk/>
          <pc:sldMk cId="4104576808" sldId="577"/>
        </pc:sldMkLst>
        <pc:spChg chg="mod">
          <ac:chgData name="Solal Pirelli" userId="584f3c02d4d36311" providerId="LiveId" clId="{221C8E22-BF72-428E-B96E-8261F1346FAB}" dt="2025-10-15T12:21:42.913" v="2060" actId="20577"/>
          <ac:spMkLst>
            <pc:docMk/>
            <pc:sldMk cId="4104576808" sldId="577"/>
            <ac:spMk id="2" creationId="{585CF9EE-CB40-39A4-2C0D-CDA8E76B855C}"/>
          </ac:spMkLst>
        </pc:spChg>
        <pc:spChg chg="mod">
          <ac:chgData name="Solal Pirelli" userId="584f3c02d4d36311" providerId="LiveId" clId="{221C8E22-BF72-428E-B96E-8261F1346FAB}" dt="2025-10-15T12:25:09.169" v="2082" actId="20577"/>
          <ac:spMkLst>
            <pc:docMk/>
            <pc:sldMk cId="4104576808" sldId="577"/>
            <ac:spMk id="3" creationId="{44718868-DA9C-E112-1618-71DBE035DBAF}"/>
          </ac:spMkLst>
        </pc:spChg>
        <pc:picChg chg="add mod">
          <ac:chgData name="Solal Pirelli" userId="584f3c02d4d36311" providerId="LiveId" clId="{221C8E22-BF72-428E-B96E-8261F1346FAB}" dt="2025-10-15T12:25:27.029" v="2084" actId="1076"/>
          <ac:picMkLst>
            <pc:docMk/>
            <pc:sldMk cId="4104576808" sldId="577"/>
            <ac:picMk id="6" creationId="{65E7E4ED-0001-8CD2-4DF4-65F548223B71}"/>
          </ac:picMkLst>
        </pc:picChg>
      </pc:sldChg>
      <pc:sldChg chg="addSp delSp modSp add mod">
        <pc:chgData name="Solal Pirelli" userId="584f3c02d4d36311" providerId="LiveId" clId="{221C8E22-BF72-428E-B96E-8261F1346FAB}" dt="2025-10-15T12:28:12.187" v="2102" actId="207"/>
        <pc:sldMkLst>
          <pc:docMk/>
          <pc:sldMk cId="2024312806" sldId="578"/>
        </pc:sldMkLst>
        <pc:spChg chg="mod">
          <ac:chgData name="Solal Pirelli" userId="584f3c02d4d36311" providerId="LiveId" clId="{221C8E22-BF72-428E-B96E-8261F1346FAB}" dt="2025-10-15T12:28:12.187" v="2102" actId="207"/>
          <ac:spMkLst>
            <pc:docMk/>
            <pc:sldMk cId="2024312806" sldId="578"/>
            <ac:spMk id="3" creationId="{F551190E-BDF1-BE0A-64EA-7903BA838B58}"/>
          </ac:spMkLst>
        </pc:spChg>
        <pc:picChg chg="add mod">
          <ac:chgData name="Solal Pirelli" userId="584f3c02d4d36311" providerId="LiveId" clId="{221C8E22-BF72-428E-B96E-8261F1346FAB}" dt="2025-10-15T12:27:27.038" v="2089" actId="1076"/>
          <ac:picMkLst>
            <pc:docMk/>
            <pc:sldMk cId="2024312806" sldId="578"/>
            <ac:picMk id="7" creationId="{5F4A3E87-36BE-7D21-102E-51C4DAEACE10}"/>
          </ac:picMkLst>
        </pc:picChg>
      </pc:sldChg>
      <pc:sldChg chg="addSp delSp modSp add mod">
        <pc:chgData name="Solal Pirelli" userId="584f3c02d4d36311" providerId="LiveId" clId="{221C8E22-BF72-428E-B96E-8261F1346FAB}" dt="2025-10-15T12:33:27.171" v="2180" actId="20577"/>
        <pc:sldMkLst>
          <pc:docMk/>
          <pc:sldMk cId="3147494204" sldId="579"/>
        </pc:sldMkLst>
        <pc:spChg chg="mod">
          <ac:chgData name="Solal Pirelli" userId="584f3c02d4d36311" providerId="LiveId" clId="{221C8E22-BF72-428E-B96E-8261F1346FAB}" dt="2025-10-15T12:33:27.171" v="2180" actId="20577"/>
          <ac:spMkLst>
            <pc:docMk/>
            <pc:sldMk cId="3147494204" sldId="579"/>
            <ac:spMk id="3" creationId="{75BB3D16-7530-77E6-47D2-D7CFC4C4FEC2}"/>
          </ac:spMkLst>
        </pc:spChg>
        <pc:picChg chg="add mod">
          <ac:chgData name="Solal Pirelli" userId="584f3c02d4d36311" providerId="LiveId" clId="{221C8E22-BF72-428E-B96E-8261F1346FAB}" dt="2025-10-15T12:32:31.242" v="2106" actId="1076"/>
          <ac:picMkLst>
            <pc:docMk/>
            <pc:sldMk cId="3147494204" sldId="579"/>
            <ac:picMk id="6" creationId="{DA15AEB5-67AA-CD98-E877-4C828A0B711B}"/>
          </ac:picMkLst>
        </pc:picChg>
      </pc:sldChg>
      <pc:sldChg chg="addSp delSp modSp new mod">
        <pc:chgData name="Solal Pirelli" userId="584f3c02d4d36311" providerId="LiveId" clId="{221C8E22-BF72-428E-B96E-8261F1346FAB}" dt="2025-10-15T13:05:09.148" v="2211" actId="14100"/>
        <pc:sldMkLst>
          <pc:docMk/>
          <pc:sldMk cId="3109820590" sldId="580"/>
        </pc:sldMkLst>
        <pc:spChg chg="mod">
          <ac:chgData name="Solal Pirelli" userId="584f3c02d4d36311" providerId="LiveId" clId="{221C8E22-BF72-428E-B96E-8261F1346FAB}" dt="2025-10-15T12:45:00.690" v="2203" actId="20577"/>
          <ac:spMkLst>
            <pc:docMk/>
            <pc:sldMk cId="3109820590" sldId="580"/>
            <ac:spMk id="2" creationId="{BC00082F-B9C4-4B11-1431-F3348E2AFF29}"/>
          </ac:spMkLst>
        </pc:spChg>
        <pc:picChg chg="add mod">
          <ac:chgData name="Solal Pirelli" userId="584f3c02d4d36311" providerId="LiveId" clId="{221C8E22-BF72-428E-B96E-8261F1346FAB}" dt="2025-10-15T13:05:06.576" v="2210" actId="1076"/>
          <ac:picMkLst>
            <pc:docMk/>
            <pc:sldMk cId="3109820590" sldId="580"/>
            <ac:picMk id="7" creationId="{149E5F02-C388-4565-EDA7-9797DA3ECD70}"/>
          </ac:picMkLst>
        </pc:picChg>
        <pc:picChg chg="add mod">
          <ac:chgData name="Solal Pirelli" userId="584f3c02d4d36311" providerId="LiveId" clId="{221C8E22-BF72-428E-B96E-8261F1346FAB}" dt="2025-10-15T13:05:09.148" v="2211" actId="14100"/>
          <ac:picMkLst>
            <pc:docMk/>
            <pc:sldMk cId="3109820590" sldId="580"/>
            <ac:picMk id="9" creationId="{D78EF088-5190-F73C-00E6-4180F0AF3ABF}"/>
          </ac:picMkLst>
        </pc:picChg>
      </pc:sldChg>
      <pc:sldChg chg="modSp new mod">
        <pc:chgData name="Solal Pirelli" userId="584f3c02d4d36311" providerId="LiveId" clId="{221C8E22-BF72-428E-B96E-8261F1346FAB}" dt="2025-10-18T09:54:01.799" v="2917" actId="20577"/>
        <pc:sldMkLst>
          <pc:docMk/>
          <pc:sldMk cId="3637801150" sldId="581"/>
        </pc:sldMkLst>
        <pc:spChg chg="mod">
          <ac:chgData name="Solal Pirelli" userId="584f3c02d4d36311" providerId="LiveId" clId="{221C8E22-BF72-428E-B96E-8261F1346FAB}" dt="2025-10-18T09:54:01.799" v="2917" actId="20577"/>
          <ac:spMkLst>
            <pc:docMk/>
            <pc:sldMk cId="3637801150" sldId="581"/>
            <ac:spMk id="2" creationId="{C9569B01-2730-47D8-621B-890016F56744}"/>
          </ac:spMkLst>
        </pc:spChg>
      </pc:sldChg>
      <pc:sldChg chg="addSp delSp modSp new mod modAnim">
        <pc:chgData name="Solal Pirelli" userId="584f3c02d4d36311" providerId="LiveId" clId="{221C8E22-BF72-428E-B96E-8261F1346FAB}" dt="2025-10-18T10:24:24.568" v="3964"/>
        <pc:sldMkLst>
          <pc:docMk/>
          <pc:sldMk cId="468300051" sldId="582"/>
        </pc:sldMkLst>
        <pc:spChg chg="del">
          <ac:chgData name="Solal Pirelli" userId="584f3c02d4d36311" providerId="LiveId" clId="{221C8E22-BF72-428E-B96E-8261F1346FAB}" dt="2025-10-18T09:54:20.969" v="2921" actId="478"/>
          <ac:spMkLst>
            <pc:docMk/>
            <pc:sldMk cId="468300051" sldId="582"/>
            <ac:spMk id="3" creationId="{78C0BB3A-6B86-C265-0E21-5A6FF7620E35}"/>
          </ac:spMkLst>
        </pc:spChg>
        <pc:spChg chg="add mod">
          <ac:chgData name="Solal Pirelli" userId="584f3c02d4d36311" providerId="LiveId" clId="{221C8E22-BF72-428E-B96E-8261F1346FAB}" dt="2025-10-18T09:56:08.646" v="2940" actId="1076"/>
          <ac:spMkLst>
            <pc:docMk/>
            <pc:sldMk cId="468300051" sldId="582"/>
            <ac:spMk id="10" creationId="{DC9B6ABE-01DB-AD08-5763-423161DA930B}"/>
          </ac:spMkLst>
        </pc:spChg>
        <pc:spChg chg="add mod">
          <ac:chgData name="Solal Pirelli" userId="584f3c02d4d36311" providerId="LiveId" clId="{221C8E22-BF72-428E-B96E-8261F1346FAB}" dt="2025-10-18T09:56:06.994" v="2939" actId="1076"/>
          <ac:spMkLst>
            <pc:docMk/>
            <pc:sldMk cId="468300051" sldId="582"/>
            <ac:spMk id="11" creationId="{37ABCA6D-62DD-D2A3-0D23-A648A2D7CC5C}"/>
          </ac:spMkLst>
        </pc:spChg>
        <pc:spChg chg="add mod">
          <ac:chgData name="Solal Pirelli" userId="584f3c02d4d36311" providerId="LiveId" clId="{221C8E22-BF72-428E-B96E-8261F1346FAB}" dt="2025-10-18T10:02:41.599" v="3042" actId="1076"/>
          <ac:spMkLst>
            <pc:docMk/>
            <pc:sldMk cId="468300051" sldId="582"/>
            <ac:spMk id="12" creationId="{83785E6D-1A67-07EF-CBFF-DF9DA5CEBFC5}"/>
          </ac:spMkLst>
        </pc:spChg>
        <pc:spChg chg="add del mod">
          <ac:chgData name="Solal Pirelli" userId="584f3c02d4d36311" providerId="LiveId" clId="{221C8E22-BF72-428E-B96E-8261F1346FAB}" dt="2025-10-18T10:01:42.615" v="2974" actId="478"/>
          <ac:spMkLst>
            <pc:docMk/>
            <pc:sldMk cId="468300051" sldId="582"/>
            <ac:spMk id="13" creationId="{AA461D2E-9A5A-12BF-C1B9-555D0FB92C25}"/>
          </ac:spMkLst>
        </pc:spChg>
        <pc:spChg chg="add mod">
          <ac:chgData name="Solal Pirelli" userId="584f3c02d4d36311" providerId="LiveId" clId="{221C8E22-BF72-428E-B96E-8261F1346FAB}" dt="2025-10-18T10:02:18.718" v="3028" actId="20577"/>
          <ac:spMkLst>
            <pc:docMk/>
            <pc:sldMk cId="468300051" sldId="582"/>
            <ac:spMk id="14" creationId="{11D688AB-EE8C-60D8-8EDF-CC23FFCC97DD}"/>
          </ac:spMkLst>
        </pc:spChg>
        <pc:spChg chg="add mod">
          <ac:chgData name="Solal Pirelli" userId="584f3c02d4d36311" providerId="LiveId" clId="{221C8E22-BF72-428E-B96E-8261F1346FAB}" dt="2025-10-18T10:02:29.421" v="3038" actId="1076"/>
          <ac:spMkLst>
            <pc:docMk/>
            <pc:sldMk cId="468300051" sldId="582"/>
            <ac:spMk id="15" creationId="{3235BA53-DA65-881D-3691-ECED1F8148AA}"/>
          </ac:spMkLst>
        </pc:spChg>
        <pc:picChg chg="add mod">
          <ac:chgData name="Solal Pirelli" userId="584f3c02d4d36311" providerId="LiveId" clId="{221C8E22-BF72-428E-B96E-8261F1346FAB}" dt="2025-10-18T10:02:38.525" v="3041" actId="1076"/>
          <ac:picMkLst>
            <pc:docMk/>
            <pc:sldMk cId="468300051" sldId="582"/>
            <ac:picMk id="5" creationId="{17B9259F-BE2A-11F7-7666-3F26EAE93205}"/>
          </ac:picMkLst>
        </pc:picChg>
        <pc:picChg chg="add mod">
          <ac:chgData name="Solal Pirelli" userId="584f3c02d4d36311" providerId="LiveId" clId="{221C8E22-BF72-428E-B96E-8261F1346FAB}" dt="2025-10-18T09:55:21.769" v="2929" actId="1076"/>
          <ac:picMkLst>
            <pc:docMk/>
            <pc:sldMk cId="468300051" sldId="582"/>
            <ac:picMk id="7" creationId="{69D85382-5655-87B5-37E5-91C22FA616FE}"/>
          </ac:picMkLst>
        </pc:picChg>
        <pc:picChg chg="add mod">
          <ac:chgData name="Solal Pirelli" userId="584f3c02d4d36311" providerId="LiveId" clId="{221C8E22-BF72-428E-B96E-8261F1346FAB}" dt="2025-10-18T09:55:17.041" v="2928" actId="1076"/>
          <ac:picMkLst>
            <pc:docMk/>
            <pc:sldMk cId="468300051" sldId="582"/>
            <ac:picMk id="9" creationId="{87A8440E-7F25-68A8-2D9E-D661D7BBB4E2}"/>
          </ac:picMkLst>
        </pc:picChg>
        <pc:picChg chg="add mod">
          <ac:chgData name="Solal Pirelli" userId="584f3c02d4d36311" providerId="LiveId" clId="{221C8E22-BF72-428E-B96E-8261F1346FAB}" dt="2025-10-18T10:24:16.887" v="3962" actId="1076"/>
          <ac:picMkLst>
            <pc:docMk/>
            <pc:sldMk cId="468300051" sldId="582"/>
            <ac:picMk id="17" creationId="{2F24EA40-B642-0AA5-E4E3-1B926A3160F5}"/>
          </ac:picMkLst>
        </pc:picChg>
      </pc:sldChg>
      <pc:sldChg chg="addSp delSp modSp new mod modAnim">
        <pc:chgData name="Solal Pirelli" userId="584f3c02d4d36311" providerId="LiveId" clId="{221C8E22-BF72-428E-B96E-8261F1346FAB}" dt="2025-10-18T10:23:02.417" v="3954"/>
        <pc:sldMkLst>
          <pc:docMk/>
          <pc:sldMk cId="322945066" sldId="583"/>
        </pc:sldMkLst>
        <pc:spChg chg="mod">
          <ac:chgData name="Solal Pirelli" userId="584f3c02d4d36311" providerId="LiveId" clId="{221C8E22-BF72-428E-B96E-8261F1346FAB}" dt="2025-10-18T10:03:38.002" v="3056" actId="20577"/>
          <ac:spMkLst>
            <pc:docMk/>
            <pc:sldMk cId="322945066" sldId="583"/>
            <ac:spMk id="2" creationId="{985D9351-927C-BF5E-E2A4-F083E538AAA4}"/>
          </ac:spMkLst>
        </pc:spChg>
        <pc:spChg chg="del">
          <ac:chgData name="Solal Pirelli" userId="584f3c02d4d36311" providerId="LiveId" clId="{221C8E22-BF72-428E-B96E-8261F1346FAB}" dt="2025-10-18T10:04:15.315" v="3058" actId="478"/>
          <ac:spMkLst>
            <pc:docMk/>
            <pc:sldMk cId="322945066" sldId="583"/>
            <ac:spMk id="3" creationId="{52BE85E8-88B9-8460-5E8D-D1A0F8C90124}"/>
          </ac:spMkLst>
        </pc:spChg>
        <pc:spChg chg="del">
          <ac:chgData name="Solal Pirelli" userId="584f3c02d4d36311" providerId="LiveId" clId="{221C8E22-BF72-428E-B96E-8261F1346FAB}" dt="2025-10-18T10:03:40.852" v="3057" actId="478"/>
          <ac:spMkLst>
            <pc:docMk/>
            <pc:sldMk cId="322945066" sldId="583"/>
            <ac:spMk id="5" creationId="{39DE6B55-110F-C339-1960-84411773C654}"/>
          </ac:spMkLst>
        </pc:spChg>
        <pc:spChg chg="add mod">
          <ac:chgData name="Solal Pirelli" userId="584f3c02d4d36311" providerId="LiveId" clId="{221C8E22-BF72-428E-B96E-8261F1346FAB}" dt="2025-10-18T10:04:41.478" v="3090" actId="1076"/>
          <ac:spMkLst>
            <pc:docMk/>
            <pc:sldMk cId="322945066" sldId="583"/>
            <ac:spMk id="6" creationId="{590FB5DE-E435-193C-1B06-E9C8D0EA266C}"/>
          </ac:spMkLst>
        </pc:spChg>
        <pc:spChg chg="add mod topLvl">
          <ac:chgData name="Solal Pirelli" userId="584f3c02d4d36311" providerId="LiveId" clId="{221C8E22-BF72-428E-B96E-8261F1346FAB}" dt="2025-10-18T10:22:56.792" v="3952" actId="164"/>
          <ac:spMkLst>
            <pc:docMk/>
            <pc:sldMk cId="322945066" sldId="583"/>
            <ac:spMk id="7" creationId="{529FAAC2-E9CF-BD4A-22E9-93EDD58A46DA}"/>
          </ac:spMkLst>
        </pc:spChg>
        <pc:spChg chg="add mod topLvl">
          <ac:chgData name="Solal Pirelli" userId="584f3c02d4d36311" providerId="LiveId" clId="{221C8E22-BF72-428E-B96E-8261F1346FAB}" dt="2025-10-18T10:22:56.792" v="3952" actId="164"/>
          <ac:spMkLst>
            <pc:docMk/>
            <pc:sldMk cId="322945066" sldId="583"/>
            <ac:spMk id="8" creationId="{6B8186D6-E3A7-0084-C5FD-36E6D11E46DF}"/>
          </ac:spMkLst>
        </pc:spChg>
        <pc:spChg chg="add mod">
          <ac:chgData name="Solal Pirelli" userId="584f3c02d4d36311" providerId="LiveId" clId="{221C8E22-BF72-428E-B96E-8261F1346FAB}" dt="2025-10-18T10:05:23.469" v="3114" actId="20577"/>
          <ac:spMkLst>
            <pc:docMk/>
            <pc:sldMk cId="322945066" sldId="583"/>
            <ac:spMk id="9" creationId="{A6DA3CCA-1D22-0B59-E4A5-4780C225F434}"/>
          </ac:spMkLst>
        </pc:spChg>
        <pc:spChg chg="add mod ord">
          <ac:chgData name="Solal Pirelli" userId="584f3c02d4d36311" providerId="LiveId" clId="{221C8E22-BF72-428E-B96E-8261F1346FAB}" dt="2025-10-18T10:06:20.773" v="3128" actId="167"/>
          <ac:spMkLst>
            <pc:docMk/>
            <pc:sldMk cId="322945066" sldId="583"/>
            <ac:spMk id="11" creationId="{06B019CA-CF10-FE4C-C7FC-8FACEAF8BF07}"/>
          </ac:spMkLst>
        </pc:spChg>
        <pc:spChg chg="add mod">
          <ac:chgData name="Solal Pirelli" userId="584f3c02d4d36311" providerId="LiveId" clId="{221C8E22-BF72-428E-B96E-8261F1346FAB}" dt="2025-10-18T10:22:56.792" v="3952" actId="164"/>
          <ac:spMkLst>
            <pc:docMk/>
            <pc:sldMk cId="322945066" sldId="583"/>
            <ac:spMk id="12" creationId="{F2792FCE-FE3C-22FF-C3FC-AFF26677CDDD}"/>
          </ac:spMkLst>
        </pc:spChg>
        <pc:grpChg chg="add del mod">
          <ac:chgData name="Solal Pirelli" userId="584f3c02d4d36311" providerId="LiveId" clId="{221C8E22-BF72-428E-B96E-8261F1346FAB}" dt="2025-10-18T10:22:53.890" v="3951" actId="165"/>
          <ac:grpSpMkLst>
            <pc:docMk/>
            <pc:sldMk cId="322945066" sldId="583"/>
            <ac:grpSpMk id="10" creationId="{71426E63-9AC8-3B2A-31CC-4F95F155C3A8}"/>
          </ac:grpSpMkLst>
        </pc:grpChg>
        <pc:grpChg chg="add mod">
          <ac:chgData name="Solal Pirelli" userId="584f3c02d4d36311" providerId="LiveId" clId="{221C8E22-BF72-428E-B96E-8261F1346FAB}" dt="2025-10-18T10:22:56.792" v="3952" actId="164"/>
          <ac:grpSpMkLst>
            <pc:docMk/>
            <pc:sldMk cId="322945066" sldId="583"/>
            <ac:grpSpMk id="13" creationId="{D3212362-9427-519A-388A-11242A7EDB70}"/>
          </ac:grpSpMkLst>
        </pc:grpChg>
      </pc:sldChg>
      <pc:sldChg chg="delSp modSp new mod">
        <pc:chgData name="Solal Pirelli" userId="584f3c02d4d36311" providerId="LiveId" clId="{221C8E22-BF72-428E-B96E-8261F1346FAB}" dt="2025-10-18T10:19:26.351" v="3794" actId="20577"/>
        <pc:sldMkLst>
          <pc:docMk/>
          <pc:sldMk cId="3506226792" sldId="584"/>
        </pc:sldMkLst>
        <pc:spChg chg="mod">
          <ac:chgData name="Solal Pirelli" userId="584f3c02d4d36311" providerId="LiveId" clId="{221C8E22-BF72-428E-B96E-8261F1346FAB}" dt="2025-10-18T10:06:48.100" v="3161" actId="20577"/>
          <ac:spMkLst>
            <pc:docMk/>
            <pc:sldMk cId="3506226792" sldId="584"/>
            <ac:spMk id="2" creationId="{8E20BB6D-2BDC-AFA6-F7BE-05F5594D2038}"/>
          </ac:spMkLst>
        </pc:spChg>
        <pc:spChg chg="mod">
          <ac:chgData name="Solal Pirelli" userId="584f3c02d4d36311" providerId="LiveId" clId="{221C8E22-BF72-428E-B96E-8261F1346FAB}" dt="2025-10-18T10:19:26.351" v="3794" actId="20577"/>
          <ac:spMkLst>
            <pc:docMk/>
            <pc:sldMk cId="3506226792" sldId="584"/>
            <ac:spMk id="3" creationId="{C76442BC-EB0B-4CAF-9E51-5619CC223033}"/>
          </ac:spMkLst>
        </pc:spChg>
        <pc:spChg chg="del">
          <ac:chgData name="Solal Pirelli" userId="584f3c02d4d36311" providerId="LiveId" clId="{221C8E22-BF72-428E-B96E-8261F1346FAB}" dt="2025-10-18T10:07:04.848" v="3162" actId="478"/>
          <ac:spMkLst>
            <pc:docMk/>
            <pc:sldMk cId="3506226792" sldId="584"/>
            <ac:spMk id="5" creationId="{D3496352-A387-10EB-9A1F-E881E66D216E}"/>
          </ac:spMkLst>
        </pc:spChg>
      </pc:sldChg>
      <pc:sldChg chg="delSp modSp new mod">
        <pc:chgData name="Solal Pirelli" userId="584f3c02d4d36311" providerId="LiveId" clId="{221C8E22-BF72-428E-B96E-8261F1346FAB}" dt="2025-10-18T10:12:40.408" v="3400" actId="20577"/>
        <pc:sldMkLst>
          <pc:docMk/>
          <pc:sldMk cId="833185066" sldId="585"/>
        </pc:sldMkLst>
        <pc:spChg chg="mod">
          <ac:chgData name="Solal Pirelli" userId="584f3c02d4d36311" providerId="LiveId" clId="{221C8E22-BF72-428E-B96E-8261F1346FAB}" dt="2025-10-18T10:08:04.536" v="3204" actId="20577"/>
          <ac:spMkLst>
            <pc:docMk/>
            <pc:sldMk cId="833185066" sldId="585"/>
            <ac:spMk id="2" creationId="{31373257-7146-1BED-BADB-A98003204EF0}"/>
          </ac:spMkLst>
        </pc:spChg>
        <pc:spChg chg="mod">
          <ac:chgData name="Solal Pirelli" userId="584f3c02d4d36311" providerId="LiveId" clId="{221C8E22-BF72-428E-B96E-8261F1346FAB}" dt="2025-10-18T10:12:40.408" v="3400" actId="20577"/>
          <ac:spMkLst>
            <pc:docMk/>
            <pc:sldMk cId="833185066" sldId="585"/>
            <ac:spMk id="3" creationId="{168371A4-766E-E01D-C16E-EA0EE3738ACF}"/>
          </ac:spMkLst>
        </pc:spChg>
        <pc:spChg chg="del">
          <ac:chgData name="Solal Pirelli" userId="584f3c02d4d36311" providerId="LiveId" clId="{221C8E22-BF72-428E-B96E-8261F1346FAB}" dt="2025-10-18T10:09:48.880" v="3280" actId="478"/>
          <ac:spMkLst>
            <pc:docMk/>
            <pc:sldMk cId="833185066" sldId="585"/>
            <ac:spMk id="5" creationId="{5AD1148F-E43E-6DF4-39C9-4718C4009496}"/>
          </ac:spMkLst>
        </pc:spChg>
      </pc:sldChg>
      <pc:sldChg chg="delSp modSp new mod">
        <pc:chgData name="Solal Pirelli" userId="584f3c02d4d36311" providerId="LiveId" clId="{221C8E22-BF72-428E-B96E-8261F1346FAB}" dt="2025-10-19T12:03:32.283" v="5943" actId="20577"/>
        <pc:sldMkLst>
          <pc:docMk/>
          <pc:sldMk cId="3085424862" sldId="586"/>
        </pc:sldMkLst>
        <pc:spChg chg="mod">
          <ac:chgData name="Solal Pirelli" userId="584f3c02d4d36311" providerId="LiveId" clId="{221C8E22-BF72-428E-B96E-8261F1346FAB}" dt="2025-10-18T10:12:26.453" v="3392" actId="20577"/>
          <ac:spMkLst>
            <pc:docMk/>
            <pc:sldMk cId="3085424862" sldId="586"/>
            <ac:spMk id="2" creationId="{C8E6CB8D-4558-3429-1FA9-E408309281BC}"/>
          </ac:spMkLst>
        </pc:spChg>
        <pc:spChg chg="mod">
          <ac:chgData name="Solal Pirelli" userId="584f3c02d4d36311" providerId="LiveId" clId="{221C8E22-BF72-428E-B96E-8261F1346FAB}" dt="2025-10-19T12:03:32.283" v="5943" actId="20577"/>
          <ac:spMkLst>
            <pc:docMk/>
            <pc:sldMk cId="3085424862" sldId="586"/>
            <ac:spMk id="3" creationId="{F2415394-46A1-7591-2643-19B735FFA38E}"/>
          </ac:spMkLst>
        </pc:spChg>
        <pc:spChg chg="del">
          <ac:chgData name="Solal Pirelli" userId="584f3c02d4d36311" providerId="LiveId" clId="{221C8E22-BF72-428E-B96E-8261F1346FAB}" dt="2025-10-18T10:15:13.694" v="3482" actId="478"/>
          <ac:spMkLst>
            <pc:docMk/>
            <pc:sldMk cId="3085424862" sldId="586"/>
            <ac:spMk id="5" creationId="{B4FE2309-DDA9-36CC-1E4A-A4F2BC13B6FB}"/>
          </ac:spMkLst>
        </pc:spChg>
      </pc:sldChg>
      <pc:sldChg chg="delSp modSp new mod">
        <pc:chgData name="Solal Pirelli" userId="584f3c02d4d36311" providerId="LiveId" clId="{221C8E22-BF72-428E-B96E-8261F1346FAB}" dt="2025-10-19T12:05:45.968" v="5983" actId="20577"/>
        <pc:sldMkLst>
          <pc:docMk/>
          <pc:sldMk cId="2222794787" sldId="587"/>
        </pc:sldMkLst>
        <pc:spChg chg="mod">
          <ac:chgData name="Solal Pirelli" userId="584f3c02d4d36311" providerId="LiveId" clId="{221C8E22-BF72-428E-B96E-8261F1346FAB}" dt="2025-10-18T10:16:27.204" v="3581" actId="20577"/>
          <ac:spMkLst>
            <pc:docMk/>
            <pc:sldMk cId="2222794787" sldId="587"/>
            <ac:spMk id="2" creationId="{6FAF0EF9-277E-0F69-B4CB-4ECC1BD9AF34}"/>
          </ac:spMkLst>
        </pc:spChg>
        <pc:spChg chg="mod">
          <ac:chgData name="Solal Pirelli" userId="584f3c02d4d36311" providerId="LiveId" clId="{221C8E22-BF72-428E-B96E-8261F1346FAB}" dt="2025-10-19T12:05:45.968" v="5983" actId="20577"/>
          <ac:spMkLst>
            <pc:docMk/>
            <pc:sldMk cId="2222794787" sldId="587"/>
            <ac:spMk id="3" creationId="{C6966C95-B8DD-0DCF-3A2C-8CECEB682E83}"/>
          </ac:spMkLst>
        </pc:spChg>
        <pc:spChg chg="del">
          <ac:chgData name="Solal Pirelli" userId="584f3c02d4d36311" providerId="LiveId" clId="{221C8E22-BF72-428E-B96E-8261F1346FAB}" dt="2025-10-18T10:17:30.714" v="3693" actId="478"/>
          <ac:spMkLst>
            <pc:docMk/>
            <pc:sldMk cId="2222794787" sldId="587"/>
            <ac:spMk id="5" creationId="{B1B0CE58-AAED-0E37-D003-A59DA5048EDD}"/>
          </ac:spMkLst>
        </pc:spChg>
      </pc:sldChg>
      <pc:sldChg chg="delSp modSp new mod">
        <pc:chgData name="Solal Pirelli" userId="584f3c02d4d36311" providerId="LiveId" clId="{221C8E22-BF72-428E-B96E-8261F1346FAB}" dt="2025-10-18T10:18:54.723" v="3740" actId="478"/>
        <pc:sldMkLst>
          <pc:docMk/>
          <pc:sldMk cId="2012366644" sldId="588"/>
        </pc:sldMkLst>
        <pc:spChg chg="mod">
          <ac:chgData name="Solal Pirelli" userId="584f3c02d4d36311" providerId="LiveId" clId="{221C8E22-BF72-428E-B96E-8261F1346FAB}" dt="2025-10-18T10:18:42.179" v="3702" actId="20577"/>
          <ac:spMkLst>
            <pc:docMk/>
            <pc:sldMk cId="2012366644" sldId="588"/>
            <ac:spMk id="2" creationId="{FD926C28-B4EC-3A1A-5E70-EFC2EB4BA0D4}"/>
          </ac:spMkLst>
        </pc:spChg>
        <pc:spChg chg="mod">
          <ac:chgData name="Solal Pirelli" userId="584f3c02d4d36311" providerId="LiveId" clId="{221C8E22-BF72-428E-B96E-8261F1346FAB}" dt="2025-10-18T10:18:53.064" v="3739" actId="313"/>
          <ac:spMkLst>
            <pc:docMk/>
            <pc:sldMk cId="2012366644" sldId="588"/>
            <ac:spMk id="3" creationId="{95E5134E-B5BE-C288-0753-808A6B308204}"/>
          </ac:spMkLst>
        </pc:spChg>
        <pc:spChg chg="del">
          <ac:chgData name="Solal Pirelli" userId="584f3c02d4d36311" providerId="LiveId" clId="{221C8E22-BF72-428E-B96E-8261F1346FAB}" dt="2025-10-18T10:18:54.723" v="3740" actId="478"/>
          <ac:spMkLst>
            <pc:docMk/>
            <pc:sldMk cId="2012366644" sldId="588"/>
            <ac:spMk id="5" creationId="{17D13B80-EDE6-D0C1-5D2A-18BB7B43A637}"/>
          </ac:spMkLst>
        </pc:spChg>
      </pc:sldChg>
      <pc:sldChg chg="delSp modSp new mod">
        <pc:chgData name="Solal Pirelli" userId="584f3c02d4d36311" providerId="LiveId" clId="{221C8E22-BF72-428E-B96E-8261F1346FAB}" dt="2025-10-18T10:20:47.357" v="3858" actId="478"/>
        <pc:sldMkLst>
          <pc:docMk/>
          <pc:sldMk cId="3587461802" sldId="589"/>
        </pc:sldMkLst>
        <pc:spChg chg="mod">
          <ac:chgData name="Solal Pirelli" userId="584f3c02d4d36311" providerId="LiveId" clId="{221C8E22-BF72-428E-B96E-8261F1346FAB}" dt="2025-10-18T10:19:59.910" v="3820" actId="20577"/>
          <ac:spMkLst>
            <pc:docMk/>
            <pc:sldMk cId="3587461802" sldId="589"/>
            <ac:spMk id="2" creationId="{6DB44E07-9163-28E4-BB6C-5A8DBD42490B}"/>
          </ac:spMkLst>
        </pc:spChg>
        <pc:spChg chg="mod">
          <ac:chgData name="Solal Pirelli" userId="584f3c02d4d36311" providerId="LiveId" clId="{221C8E22-BF72-428E-B96E-8261F1346FAB}" dt="2025-10-18T10:20:45.299" v="3857" actId="20577"/>
          <ac:spMkLst>
            <pc:docMk/>
            <pc:sldMk cId="3587461802" sldId="589"/>
            <ac:spMk id="3" creationId="{E1014990-85C3-4ECC-AF6F-951BDA099A67}"/>
          </ac:spMkLst>
        </pc:spChg>
        <pc:spChg chg="del">
          <ac:chgData name="Solal Pirelli" userId="584f3c02d4d36311" providerId="LiveId" clId="{221C8E22-BF72-428E-B96E-8261F1346FAB}" dt="2025-10-18T10:20:47.357" v="3858" actId="478"/>
          <ac:spMkLst>
            <pc:docMk/>
            <pc:sldMk cId="3587461802" sldId="589"/>
            <ac:spMk id="5" creationId="{F5BD2E19-0EB7-8265-B7AF-52CA9B25B1AA}"/>
          </ac:spMkLst>
        </pc:spChg>
      </pc:sldChg>
      <pc:sldChg chg="delSp modSp new mod">
        <pc:chgData name="Solal Pirelli" userId="584f3c02d4d36311" providerId="LiveId" clId="{221C8E22-BF72-428E-B96E-8261F1346FAB}" dt="2025-10-19T12:10:17.975" v="6000" actId="20577"/>
        <pc:sldMkLst>
          <pc:docMk/>
          <pc:sldMk cId="1046099777" sldId="590"/>
        </pc:sldMkLst>
        <pc:spChg chg="mod">
          <ac:chgData name="Solal Pirelli" userId="584f3c02d4d36311" providerId="LiveId" clId="{221C8E22-BF72-428E-B96E-8261F1346FAB}" dt="2025-10-18T10:21:54.596" v="3894" actId="20577"/>
          <ac:spMkLst>
            <pc:docMk/>
            <pc:sldMk cId="1046099777" sldId="590"/>
            <ac:spMk id="2" creationId="{C095B327-FEEC-228B-D8B4-6C9463A08781}"/>
          </ac:spMkLst>
        </pc:spChg>
        <pc:spChg chg="mod">
          <ac:chgData name="Solal Pirelli" userId="584f3c02d4d36311" providerId="LiveId" clId="{221C8E22-BF72-428E-B96E-8261F1346FAB}" dt="2025-10-19T12:10:17.975" v="6000" actId="20577"/>
          <ac:spMkLst>
            <pc:docMk/>
            <pc:sldMk cId="1046099777" sldId="590"/>
            <ac:spMk id="3" creationId="{32A5353B-127C-B519-DA06-A732290B396F}"/>
          </ac:spMkLst>
        </pc:spChg>
        <pc:spChg chg="del">
          <ac:chgData name="Solal Pirelli" userId="584f3c02d4d36311" providerId="LiveId" clId="{221C8E22-BF72-428E-B96E-8261F1346FAB}" dt="2025-10-18T10:22:07.230" v="3938" actId="478"/>
          <ac:spMkLst>
            <pc:docMk/>
            <pc:sldMk cId="1046099777" sldId="590"/>
            <ac:spMk id="5" creationId="{F34B4E69-B4C8-B358-9A63-CBA5D8E43FC7}"/>
          </ac:spMkLst>
        </pc:spChg>
      </pc:sldChg>
      <pc:sldChg chg="addSp modSp add mod modAnim">
        <pc:chgData name="Solal Pirelli" userId="584f3c02d4d36311" providerId="LiveId" clId="{221C8E22-BF72-428E-B96E-8261F1346FAB}" dt="2025-10-18T10:25:02.950" v="3973" actId="13926"/>
        <pc:sldMkLst>
          <pc:docMk/>
          <pc:sldMk cId="3267130626" sldId="591"/>
        </pc:sldMkLst>
        <pc:spChg chg="mod">
          <ac:chgData name="Solal Pirelli" userId="584f3c02d4d36311" providerId="LiveId" clId="{221C8E22-BF72-428E-B96E-8261F1346FAB}" dt="2025-10-18T10:25:02.950" v="3973" actId="13926"/>
          <ac:spMkLst>
            <pc:docMk/>
            <pc:sldMk cId="3267130626" sldId="591"/>
            <ac:spMk id="12" creationId="{9E56CB7E-8BF7-B6B3-D157-A0BCF300A547}"/>
          </ac:spMkLst>
        </pc:spChg>
        <pc:spChg chg="mod">
          <ac:chgData name="Solal Pirelli" userId="584f3c02d4d36311" providerId="LiveId" clId="{221C8E22-BF72-428E-B96E-8261F1346FAB}" dt="2025-10-18T10:24:47.794" v="3970" actId="207"/>
          <ac:spMkLst>
            <pc:docMk/>
            <pc:sldMk cId="3267130626" sldId="591"/>
            <ac:spMk id="14" creationId="{96123A93-B7E3-7376-9F0B-A0F4DFF1158B}"/>
          </ac:spMkLst>
        </pc:spChg>
        <pc:spChg chg="mod">
          <ac:chgData name="Solal Pirelli" userId="584f3c02d4d36311" providerId="LiveId" clId="{221C8E22-BF72-428E-B96E-8261F1346FAB}" dt="2025-10-18T10:24:47.794" v="3970" actId="207"/>
          <ac:spMkLst>
            <pc:docMk/>
            <pc:sldMk cId="3267130626" sldId="591"/>
            <ac:spMk id="15" creationId="{A4BA08A0-CCB0-32E6-066C-459FA5115F14}"/>
          </ac:spMkLst>
        </pc:spChg>
        <pc:picChg chg="add mod">
          <ac:chgData name="Solal Pirelli" userId="584f3c02d4d36311" providerId="LiveId" clId="{221C8E22-BF72-428E-B96E-8261F1346FAB}" dt="2025-10-18T10:24:54.761" v="3971" actId="207"/>
          <ac:picMkLst>
            <pc:docMk/>
            <pc:sldMk cId="3267130626" sldId="591"/>
            <ac:picMk id="3" creationId="{609F2BBF-CE0F-4900-16BC-4B1269AE63D8}"/>
          </ac:picMkLst>
        </pc:picChg>
        <pc:picChg chg="mod">
          <ac:chgData name="Solal Pirelli" userId="584f3c02d4d36311" providerId="LiveId" clId="{221C8E22-BF72-428E-B96E-8261F1346FAB}" dt="2025-10-18T10:24:54.761" v="3971" actId="207"/>
          <ac:picMkLst>
            <pc:docMk/>
            <pc:sldMk cId="3267130626" sldId="591"/>
            <ac:picMk id="5" creationId="{78E69F74-62A6-B02A-2EA4-EABB4E7B8D81}"/>
          </ac:picMkLst>
        </pc:picChg>
      </pc:sldChg>
      <pc:sldChg chg="addSp delSp modSp new mod modAnim">
        <pc:chgData name="Solal Pirelli" userId="584f3c02d4d36311" providerId="LiveId" clId="{221C8E22-BF72-428E-B96E-8261F1346FAB}" dt="2025-10-18T10:27:19.498" v="4069" actId="313"/>
        <pc:sldMkLst>
          <pc:docMk/>
          <pc:sldMk cId="634239832" sldId="592"/>
        </pc:sldMkLst>
        <pc:spChg chg="mod">
          <ac:chgData name="Solal Pirelli" userId="584f3c02d4d36311" providerId="LiveId" clId="{221C8E22-BF72-428E-B96E-8261F1346FAB}" dt="2025-10-18T10:25:14.478" v="3980" actId="20577"/>
          <ac:spMkLst>
            <pc:docMk/>
            <pc:sldMk cId="634239832" sldId="592"/>
            <ac:spMk id="2" creationId="{DDC2392C-C14E-0212-FAE8-2355E892ADD5}"/>
          </ac:spMkLst>
        </pc:spChg>
        <pc:spChg chg="mod">
          <ac:chgData name="Solal Pirelli" userId="584f3c02d4d36311" providerId="LiveId" clId="{221C8E22-BF72-428E-B96E-8261F1346FAB}" dt="2025-10-18T10:27:19.498" v="4069" actId="313"/>
          <ac:spMkLst>
            <pc:docMk/>
            <pc:sldMk cId="634239832" sldId="592"/>
            <ac:spMk id="3" creationId="{1C9A05C4-EFC6-7492-2418-FB4474997F62}"/>
          </ac:spMkLst>
        </pc:spChg>
        <pc:spChg chg="del">
          <ac:chgData name="Solal Pirelli" userId="584f3c02d4d36311" providerId="LiveId" clId="{221C8E22-BF72-428E-B96E-8261F1346FAB}" dt="2025-10-18T10:25:09.551" v="3975" actId="478"/>
          <ac:spMkLst>
            <pc:docMk/>
            <pc:sldMk cId="634239832" sldId="592"/>
            <ac:spMk id="5" creationId="{DB3C9013-721B-0310-0C19-84B5934AE646}"/>
          </ac:spMkLst>
        </pc:spChg>
        <pc:spChg chg="add mod">
          <ac:chgData name="Solal Pirelli" userId="584f3c02d4d36311" providerId="LiveId" clId="{221C8E22-BF72-428E-B96E-8261F1346FAB}" dt="2025-10-18T10:26:59.492" v="4063" actId="1076"/>
          <ac:spMkLst>
            <pc:docMk/>
            <pc:sldMk cId="634239832" sldId="592"/>
            <ac:spMk id="6" creationId="{30BFD956-B7ED-3CEF-9553-D35AF84D8811}"/>
          </ac:spMkLst>
        </pc:spChg>
        <pc:spChg chg="add mod">
          <ac:chgData name="Solal Pirelli" userId="584f3c02d4d36311" providerId="LiveId" clId="{221C8E22-BF72-428E-B96E-8261F1346FAB}" dt="2025-10-18T10:27:03.967" v="4064" actId="1076"/>
          <ac:spMkLst>
            <pc:docMk/>
            <pc:sldMk cId="634239832" sldId="592"/>
            <ac:spMk id="7" creationId="{C45631EA-61A0-6B9A-1177-C2FDC40311AC}"/>
          </ac:spMkLst>
        </pc:spChg>
      </pc:sldChg>
      <pc:sldChg chg="delSp modSp new mod">
        <pc:chgData name="Solal Pirelli" userId="584f3c02d4d36311" providerId="LiveId" clId="{221C8E22-BF72-428E-B96E-8261F1346FAB}" dt="2025-10-18T10:30:07.965" v="4174" actId="20577"/>
        <pc:sldMkLst>
          <pc:docMk/>
          <pc:sldMk cId="2987496427" sldId="593"/>
        </pc:sldMkLst>
        <pc:spChg chg="mod">
          <ac:chgData name="Solal Pirelli" userId="584f3c02d4d36311" providerId="LiveId" clId="{221C8E22-BF72-428E-B96E-8261F1346FAB}" dt="2025-10-18T10:27:29.300" v="4082" actId="20577"/>
          <ac:spMkLst>
            <pc:docMk/>
            <pc:sldMk cId="2987496427" sldId="593"/>
            <ac:spMk id="2" creationId="{7CA536C5-8414-AD27-9020-DBD983647D18}"/>
          </ac:spMkLst>
        </pc:spChg>
        <pc:spChg chg="mod">
          <ac:chgData name="Solal Pirelli" userId="584f3c02d4d36311" providerId="LiveId" clId="{221C8E22-BF72-428E-B96E-8261F1346FAB}" dt="2025-10-18T10:30:07.965" v="4174" actId="20577"/>
          <ac:spMkLst>
            <pc:docMk/>
            <pc:sldMk cId="2987496427" sldId="593"/>
            <ac:spMk id="3" creationId="{F1C251D3-588A-3E26-433B-0A1A8FC91BE6}"/>
          </ac:spMkLst>
        </pc:spChg>
        <pc:spChg chg="del">
          <ac:chgData name="Solal Pirelli" userId="584f3c02d4d36311" providerId="LiveId" clId="{221C8E22-BF72-428E-B96E-8261F1346FAB}" dt="2025-10-18T10:27:54.292" v="4108" actId="478"/>
          <ac:spMkLst>
            <pc:docMk/>
            <pc:sldMk cId="2987496427" sldId="593"/>
            <ac:spMk id="5" creationId="{2DBEA723-A3B2-2B53-6D74-DD3C853BBABF}"/>
          </ac:spMkLst>
        </pc:spChg>
      </pc:sldChg>
      <pc:sldChg chg="delSp modSp new mod">
        <pc:chgData name="Solal Pirelli" userId="584f3c02d4d36311" providerId="LiveId" clId="{221C8E22-BF72-428E-B96E-8261F1346FAB}" dt="2025-10-19T12:15:40.417" v="6039" actId="14100"/>
        <pc:sldMkLst>
          <pc:docMk/>
          <pc:sldMk cId="3909546839" sldId="594"/>
        </pc:sldMkLst>
        <pc:spChg chg="mod">
          <ac:chgData name="Solal Pirelli" userId="584f3c02d4d36311" providerId="LiveId" clId="{221C8E22-BF72-428E-B96E-8261F1346FAB}" dt="2025-10-19T12:15:40.417" v="6039" actId="14100"/>
          <ac:spMkLst>
            <pc:docMk/>
            <pc:sldMk cId="3909546839" sldId="594"/>
            <ac:spMk id="2" creationId="{FC38631D-B6C9-20B2-216A-093E1F7B7F39}"/>
          </ac:spMkLst>
        </pc:spChg>
        <pc:spChg chg="mod">
          <ac:chgData name="Solal Pirelli" userId="584f3c02d4d36311" providerId="LiveId" clId="{221C8E22-BF72-428E-B96E-8261F1346FAB}" dt="2025-10-18T10:30:27.999" v="4206" actId="404"/>
          <ac:spMkLst>
            <pc:docMk/>
            <pc:sldMk cId="3909546839" sldId="594"/>
            <ac:spMk id="3" creationId="{3D33107A-167A-E7EC-2A3E-AB2726354EBF}"/>
          </ac:spMkLst>
        </pc:spChg>
        <pc:spChg chg="del">
          <ac:chgData name="Solal Pirelli" userId="584f3c02d4d36311" providerId="LiveId" clId="{221C8E22-BF72-428E-B96E-8261F1346FAB}" dt="2025-10-18T10:30:16.193" v="4202" actId="478"/>
          <ac:spMkLst>
            <pc:docMk/>
            <pc:sldMk cId="3909546839" sldId="594"/>
            <ac:spMk id="5" creationId="{865528DC-101B-6AFC-B4A6-D29F7A1DA02C}"/>
          </ac:spMkLst>
        </pc:spChg>
      </pc:sldChg>
      <pc:sldChg chg="modSp add mod">
        <pc:chgData name="Solal Pirelli" userId="584f3c02d4d36311" providerId="LiveId" clId="{221C8E22-BF72-428E-B96E-8261F1346FAB}" dt="2025-10-18T10:41:14.671" v="4691" actId="207"/>
        <pc:sldMkLst>
          <pc:docMk/>
          <pc:sldMk cId="114330265" sldId="595"/>
        </pc:sldMkLst>
        <pc:spChg chg="mod">
          <ac:chgData name="Solal Pirelli" userId="584f3c02d4d36311" providerId="LiveId" clId="{221C8E22-BF72-428E-B96E-8261F1346FAB}" dt="2025-10-18T10:30:42.294" v="4249" actId="27636"/>
          <ac:spMkLst>
            <pc:docMk/>
            <pc:sldMk cId="114330265" sldId="595"/>
            <ac:spMk id="2" creationId="{43D38DEA-25A4-FC2E-BC24-169530D54A33}"/>
          </ac:spMkLst>
        </pc:spChg>
        <pc:spChg chg="mod">
          <ac:chgData name="Solal Pirelli" userId="584f3c02d4d36311" providerId="LiveId" clId="{221C8E22-BF72-428E-B96E-8261F1346FAB}" dt="2025-10-18T10:41:14.671" v="4691" actId="207"/>
          <ac:spMkLst>
            <pc:docMk/>
            <pc:sldMk cId="114330265" sldId="595"/>
            <ac:spMk id="3" creationId="{A62F09D3-00FC-2DC3-28EF-53DA7110EE4C}"/>
          </ac:spMkLst>
        </pc:spChg>
      </pc:sldChg>
      <pc:sldChg chg="delSp modSp new mod">
        <pc:chgData name="Solal Pirelli" userId="584f3c02d4d36311" providerId="LiveId" clId="{221C8E22-BF72-428E-B96E-8261F1346FAB}" dt="2025-10-18T10:33:32.682" v="4385" actId="478"/>
        <pc:sldMkLst>
          <pc:docMk/>
          <pc:sldMk cId="1759528403" sldId="596"/>
        </pc:sldMkLst>
        <pc:spChg chg="mod">
          <ac:chgData name="Solal Pirelli" userId="584f3c02d4d36311" providerId="LiveId" clId="{221C8E22-BF72-428E-B96E-8261F1346FAB}" dt="2025-10-18T10:32:45.035" v="4342" actId="20577"/>
          <ac:spMkLst>
            <pc:docMk/>
            <pc:sldMk cId="1759528403" sldId="596"/>
            <ac:spMk id="2" creationId="{05767587-992A-B076-B6C4-2DBCF53BF598}"/>
          </ac:spMkLst>
        </pc:spChg>
        <pc:spChg chg="mod">
          <ac:chgData name="Solal Pirelli" userId="584f3c02d4d36311" providerId="LiveId" clId="{221C8E22-BF72-428E-B96E-8261F1346FAB}" dt="2025-10-18T10:33:29.739" v="4384" actId="20577"/>
          <ac:spMkLst>
            <pc:docMk/>
            <pc:sldMk cId="1759528403" sldId="596"/>
            <ac:spMk id="3" creationId="{A15845DF-85F2-3A08-2BF8-65D230E35215}"/>
          </ac:spMkLst>
        </pc:spChg>
        <pc:spChg chg="del">
          <ac:chgData name="Solal Pirelli" userId="584f3c02d4d36311" providerId="LiveId" clId="{221C8E22-BF72-428E-B96E-8261F1346FAB}" dt="2025-10-18T10:33:32.682" v="4385" actId="478"/>
          <ac:spMkLst>
            <pc:docMk/>
            <pc:sldMk cId="1759528403" sldId="596"/>
            <ac:spMk id="5" creationId="{886090C9-B3B7-6C4B-87A4-267454C26535}"/>
          </ac:spMkLst>
        </pc:spChg>
      </pc:sldChg>
      <pc:sldChg chg="addSp delSp modSp add mod modClrScheme chgLayout">
        <pc:chgData name="Solal Pirelli" userId="584f3c02d4d36311" providerId="LiveId" clId="{221C8E22-BF72-428E-B96E-8261F1346FAB}" dt="2025-10-18T10:37:53.679" v="4628" actId="1076"/>
        <pc:sldMkLst>
          <pc:docMk/>
          <pc:sldMk cId="3597080583" sldId="597"/>
        </pc:sldMkLst>
        <pc:spChg chg="mod ord">
          <ac:chgData name="Solal Pirelli" userId="584f3c02d4d36311" providerId="LiveId" clId="{221C8E22-BF72-428E-B96E-8261F1346FAB}" dt="2025-10-18T10:34:13.586" v="4407" actId="700"/>
          <ac:spMkLst>
            <pc:docMk/>
            <pc:sldMk cId="3597080583" sldId="597"/>
            <ac:spMk id="2" creationId="{4D23DF51-4F68-AB06-A648-16BC16E7D943}"/>
          </ac:spMkLst>
        </pc:spChg>
        <pc:spChg chg="add mod ord">
          <ac:chgData name="Solal Pirelli" userId="584f3c02d4d36311" providerId="LiveId" clId="{221C8E22-BF72-428E-B96E-8261F1346FAB}" dt="2025-10-18T10:34:19.904" v="4418" actId="20577"/>
          <ac:spMkLst>
            <pc:docMk/>
            <pc:sldMk cId="3597080583" sldId="597"/>
            <ac:spMk id="4" creationId="{84BE43FF-884E-58CC-C289-4CB2692BCF68}"/>
          </ac:spMkLst>
        </pc:spChg>
        <pc:spChg chg="add del mod ord">
          <ac:chgData name="Solal Pirelli" userId="584f3c02d4d36311" providerId="LiveId" clId="{221C8E22-BF72-428E-B96E-8261F1346FAB}" dt="2025-10-18T10:34:15.237" v="4408" actId="478"/>
          <ac:spMkLst>
            <pc:docMk/>
            <pc:sldMk cId="3597080583" sldId="597"/>
            <ac:spMk id="6" creationId="{5AD9EBC2-0E7A-7559-4B87-FFE20FEEA30E}"/>
          </ac:spMkLst>
        </pc:spChg>
        <pc:spChg chg="add del mod ord">
          <ac:chgData name="Solal Pirelli" userId="584f3c02d4d36311" providerId="LiveId" clId="{221C8E22-BF72-428E-B96E-8261F1346FAB}" dt="2025-10-18T10:34:16.426" v="4409" actId="478"/>
          <ac:spMkLst>
            <pc:docMk/>
            <pc:sldMk cId="3597080583" sldId="597"/>
            <ac:spMk id="8" creationId="{5A5E2856-8F61-8417-6C77-E687795DEF3C}"/>
          </ac:spMkLst>
        </pc:spChg>
        <pc:spChg chg="mod">
          <ac:chgData name="Solal Pirelli" userId="584f3c02d4d36311" providerId="LiveId" clId="{221C8E22-BF72-428E-B96E-8261F1346FAB}" dt="2025-10-18T10:33:43.632" v="4387" actId="13926"/>
          <ac:spMkLst>
            <pc:docMk/>
            <pc:sldMk cId="3597080583" sldId="597"/>
            <ac:spMk id="12" creationId="{40693144-58C9-C3D0-F382-5D590E41BC54}"/>
          </ac:spMkLst>
        </pc:spChg>
        <pc:spChg chg="add del mod">
          <ac:chgData name="Solal Pirelli" userId="584f3c02d4d36311" providerId="LiveId" clId="{221C8E22-BF72-428E-B96E-8261F1346FAB}" dt="2025-10-18T10:37:46.270" v="4626" actId="478"/>
          <ac:spMkLst>
            <pc:docMk/>
            <pc:sldMk cId="3597080583" sldId="597"/>
            <ac:spMk id="13" creationId="{214F2EB7-B63A-6B6A-6006-9B7CF47C0F84}"/>
          </ac:spMkLst>
        </pc:spChg>
        <pc:spChg chg="mod">
          <ac:chgData name="Solal Pirelli" userId="584f3c02d4d36311" providerId="LiveId" clId="{221C8E22-BF72-428E-B96E-8261F1346FAB}" dt="2025-10-18T10:37:53.679" v="4628" actId="1076"/>
          <ac:spMkLst>
            <pc:docMk/>
            <pc:sldMk cId="3597080583" sldId="597"/>
            <ac:spMk id="14" creationId="{A872FA9F-9A61-5064-0DA4-FCE9837A373F}"/>
          </ac:spMkLst>
        </pc:spChg>
        <pc:spChg chg="mod">
          <ac:chgData name="Solal Pirelli" userId="584f3c02d4d36311" providerId="LiveId" clId="{221C8E22-BF72-428E-B96E-8261F1346FAB}" dt="2025-10-18T10:36:34.252" v="4527" actId="13926"/>
          <ac:spMkLst>
            <pc:docMk/>
            <pc:sldMk cId="3597080583" sldId="597"/>
            <ac:spMk id="15" creationId="{E85F7D2F-8A75-7542-8F5A-3A285A9E4C9A}"/>
          </ac:spMkLst>
        </pc:spChg>
        <pc:picChg chg="del">
          <ac:chgData name="Solal Pirelli" userId="584f3c02d4d36311" providerId="LiveId" clId="{221C8E22-BF72-428E-B96E-8261F1346FAB}" dt="2025-10-18T10:36:36.961" v="4528" actId="478"/>
          <ac:picMkLst>
            <pc:docMk/>
            <pc:sldMk cId="3597080583" sldId="597"/>
            <ac:picMk id="3" creationId="{28BB08D8-D1D0-1C11-FCAB-7E30BE4D9927}"/>
          </ac:picMkLst>
        </pc:picChg>
        <pc:picChg chg="del mod">
          <ac:chgData name="Solal Pirelli" userId="584f3c02d4d36311" providerId="LiveId" clId="{221C8E22-BF72-428E-B96E-8261F1346FAB}" dt="2025-10-18T10:37:46.270" v="4626" actId="478"/>
          <ac:picMkLst>
            <pc:docMk/>
            <pc:sldMk cId="3597080583" sldId="597"/>
            <ac:picMk id="5" creationId="{350E49C3-0046-141B-6086-0E7DBD0F820E}"/>
          </ac:picMkLst>
        </pc:picChg>
        <pc:picChg chg="add mod">
          <ac:chgData name="Solal Pirelli" userId="584f3c02d4d36311" providerId="LiveId" clId="{221C8E22-BF72-428E-B96E-8261F1346FAB}" dt="2025-10-18T10:37:46.971" v="4627"/>
          <ac:picMkLst>
            <pc:docMk/>
            <pc:sldMk cId="3597080583" sldId="597"/>
            <ac:picMk id="16" creationId="{CF4EB120-E0FC-12DD-EE20-491D1652684F}"/>
          </ac:picMkLst>
        </pc:picChg>
        <pc:picChg chg="add mod">
          <ac:chgData name="Solal Pirelli" userId="584f3c02d4d36311" providerId="LiveId" clId="{221C8E22-BF72-428E-B96E-8261F1346FAB}" dt="2025-10-18T10:37:46.971" v="4627"/>
          <ac:picMkLst>
            <pc:docMk/>
            <pc:sldMk cId="3597080583" sldId="597"/>
            <ac:picMk id="17" creationId="{12BA3414-C27C-A133-8198-672182444B0F}"/>
          </ac:picMkLst>
        </pc:picChg>
      </pc:sldChg>
      <pc:sldChg chg="delSp modSp new mod">
        <pc:chgData name="Solal Pirelli" userId="584f3c02d4d36311" providerId="LiveId" clId="{221C8E22-BF72-428E-B96E-8261F1346FAB}" dt="2025-10-18T10:36:20.755" v="4522" actId="20577"/>
        <pc:sldMkLst>
          <pc:docMk/>
          <pc:sldMk cId="1228301047" sldId="598"/>
        </pc:sldMkLst>
        <pc:spChg chg="mod">
          <ac:chgData name="Solal Pirelli" userId="584f3c02d4d36311" providerId="LiveId" clId="{221C8E22-BF72-428E-B96E-8261F1346FAB}" dt="2025-10-18T10:34:30.822" v="4428" actId="20577"/>
          <ac:spMkLst>
            <pc:docMk/>
            <pc:sldMk cId="1228301047" sldId="598"/>
            <ac:spMk id="2" creationId="{F3B5EEF6-920F-6690-25BA-9F08D98B5BDD}"/>
          </ac:spMkLst>
        </pc:spChg>
        <pc:spChg chg="mod">
          <ac:chgData name="Solal Pirelli" userId="584f3c02d4d36311" providerId="LiveId" clId="{221C8E22-BF72-428E-B96E-8261F1346FAB}" dt="2025-10-18T10:36:20.755" v="4522" actId="20577"/>
          <ac:spMkLst>
            <pc:docMk/>
            <pc:sldMk cId="1228301047" sldId="598"/>
            <ac:spMk id="3" creationId="{85DEC06D-5536-F63A-64B2-8E557B146982}"/>
          </ac:spMkLst>
        </pc:spChg>
        <pc:spChg chg="del">
          <ac:chgData name="Solal Pirelli" userId="584f3c02d4d36311" providerId="LiveId" clId="{221C8E22-BF72-428E-B96E-8261F1346FAB}" dt="2025-10-18T10:34:39.449" v="4474" actId="478"/>
          <ac:spMkLst>
            <pc:docMk/>
            <pc:sldMk cId="1228301047" sldId="598"/>
            <ac:spMk id="5" creationId="{BD134252-F8E4-493C-9AD8-255DE87E546F}"/>
          </ac:spMkLst>
        </pc:spChg>
      </pc:sldChg>
      <pc:sldChg chg="delSp modSp add del mod">
        <pc:chgData name="Solal Pirelli" userId="584f3c02d4d36311" providerId="LiveId" clId="{221C8E22-BF72-428E-B96E-8261F1346FAB}" dt="2025-10-18T10:37:37.222" v="4625" actId="47"/>
        <pc:sldMkLst>
          <pc:docMk/>
          <pc:sldMk cId="595428090" sldId="599"/>
        </pc:sldMkLst>
        <pc:picChg chg="del">
          <ac:chgData name="Solal Pirelli" userId="584f3c02d4d36311" providerId="LiveId" clId="{221C8E22-BF72-428E-B96E-8261F1346FAB}" dt="2025-10-18T10:36:28.555" v="4524" actId="478"/>
          <ac:picMkLst>
            <pc:docMk/>
            <pc:sldMk cId="595428090" sldId="599"/>
            <ac:picMk id="3" creationId="{37CC7A6B-FCBB-8ED8-12DB-4A1F663D49CD}"/>
          </ac:picMkLst>
        </pc:picChg>
        <pc:picChg chg="mod">
          <ac:chgData name="Solal Pirelli" userId="584f3c02d4d36311" providerId="LiveId" clId="{221C8E22-BF72-428E-B96E-8261F1346FAB}" dt="2025-10-18T10:36:29.493" v="4525" actId="1076"/>
          <ac:picMkLst>
            <pc:docMk/>
            <pc:sldMk cId="595428090" sldId="599"/>
            <ac:picMk id="5" creationId="{049AA3EA-CF58-3C2D-4579-DE14A3F9A768}"/>
          </ac:picMkLst>
        </pc:picChg>
      </pc:sldChg>
      <pc:sldChg chg="modSp add del mod">
        <pc:chgData name="Solal Pirelli" userId="584f3c02d4d36311" providerId="LiveId" clId="{221C8E22-BF72-428E-B96E-8261F1346FAB}" dt="2025-10-18T10:38:01.031" v="4630" actId="13926"/>
        <pc:sldMkLst>
          <pc:docMk/>
          <pc:sldMk cId="1565109917" sldId="600"/>
        </pc:sldMkLst>
        <pc:spChg chg="mod">
          <ac:chgData name="Solal Pirelli" userId="584f3c02d4d36311" providerId="LiveId" clId="{221C8E22-BF72-428E-B96E-8261F1346FAB}" dt="2025-10-18T10:37:59.081" v="4629" actId="13926"/>
          <ac:spMkLst>
            <pc:docMk/>
            <pc:sldMk cId="1565109917" sldId="600"/>
            <ac:spMk id="14" creationId="{3861FA22-A4C8-A7AF-1D12-A541D840DEC5}"/>
          </ac:spMkLst>
        </pc:spChg>
        <pc:spChg chg="mod">
          <ac:chgData name="Solal Pirelli" userId="584f3c02d4d36311" providerId="LiveId" clId="{221C8E22-BF72-428E-B96E-8261F1346FAB}" dt="2025-10-18T10:38:01.031" v="4630" actId="13926"/>
          <ac:spMkLst>
            <pc:docMk/>
            <pc:sldMk cId="1565109917" sldId="600"/>
            <ac:spMk id="15" creationId="{F6769F3E-67A9-5034-5FA9-DAD0B871E8DF}"/>
          </ac:spMkLst>
        </pc:spChg>
      </pc:sldChg>
      <pc:sldChg chg="new del">
        <pc:chgData name="Solal Pirelli" userId="584f3c02d4d36311" providerId="LiveId" clId="{221C8E22-BF72-428E-B96E-8261F1346FAB}" dt="2025-10-18T10:38:10.447" v="4632" actId="47"/>
        <pc:sldMkLst>
          <pc:docMk/>
          <pc:sldMk cId="2854898661" sldId="601"/>
        </pc:sldMkLst>
      </pc:sldChg>
      <pc:sldChg chg="addSp delSp modSp new mod">
        <pc:chgData name="Solal Pirelli" userId="584f3c02d4d36311" providerId="LiveId" clId="{221C8E22-BF72-428E-B96E-8261F1346FAB}" dt="2025-10-18T15:09:06.965" v="5326" actId="1038"/>
        <pc:sldMkLst>
          <pc:docMk/>
          <pc:sldMk cId="3972207523" sldId="601"/>
        </pc:sldMkLst>
        <pc:spChg chg="del">
          <ac:chgData name="Solal Pirelli" userId="584f3c02d4d36311" providerId="LiveId" clId="{221C8E22-BF72-428E-B96E-8261F1346FAB}" dt="2025-10-18T10:38:16.224" v="4634" actId="478"/>
          <ac:spMkLst>
            <pc:docMk/>
            <pc:sldMk cId="3972207523" sldId="601"/>
            <ac:spMk id="3" creationId="{0B7EEEEA-0D72-AEBB-843F-FFD356ED58ED}"/>
          </ac:spMkLst>
        </pc:spChg>
        <pc:spChg chg="add mod">
          <ac:chgData name="Solal Pirelli" userId="584f3c02d4d36311" providerId="LiveId" clId="{221C8E22-BF72-428E-B96E-8261F1346FAB}" dt="2025-10-18T15:09:06.965" v="5326" actId="1038"/>
          <ac:spMkLst>
            <pc:docMk/>
            <pc:sldMk cId="3972207523" sldId="601"/>
            <ac:spMk id="4" creationId="{698450BF-47B7-193B-4251-419E84B7AC88}"/>
          </ac:spMkLst>
        </pc:spChg>
        <pc:spChg chg="add mod">
          <ac:chgData name="Solal Pirelli" userId="584f3c02d4d36311" providerId="LiveId" clId="{221C8E22-BF72-428E-B96E-8261F1346FAB}" dt="2025-10-18T15:09:06.965" v="5326" actId="1038"/>
          <ac:spMkLst>
            <pc:docMk/>
            <pc:sldMk cId="3972207523" sldId="601"/>
            <ac:spMk id="5" creationId="{2899F5F2-BA69-238B-0BF3-A84FA21BF915}"/>
          </ac:spMkLst>
        </pc:spChg>
        <pc:spChg chg="add mod">
          <ac:chgData name="Solal Pirelli" userId="584f3c02d4d36311" providerId="LiveId" clId="{221C8E22-BF72-428E-B96E-8261F1346FAB}" dt="2025-10-18T15:09:06.965" v="5326" actId="1038"/>
          <ac:spMkLst>
            <pc:docMk/>
            <pc:sldMk cId="3972207523" sldId="601"/>
            <ac:spMk id="6" creationId="{34270713-E4DD-1533-DD01-CB8B8FF0E9B3}"/>
          </ac:spMkLst>
        </pc:spChg>
        <pc:spChg chg="add mod">
          <ac:chgData name="Solal Pirelli" userId="584f3c02d4d36311" providerId="LiveId" clId="{221C8E22-BF72-428E-B96E-8261F1346FAB}" dt="2025-10-18T15:09:06.965" v="5326" actId="1038"/>
          <ac:spMkLst>
            <pc:docMk/>
            <pc:sldMk cId="3972207523" sldId="601"/>
            <ac:spMk id="7" creationId="{2CE69045-49E1-3C63-D629-F587CA8DF0C1}"/>
          </ac:spMkLst>
        </pc:spChg>
        <pc:spChg chg="add mod">
          <ac:chgData name="Solal Pirelli" userId="584f3c02d4d36311" providerId="LiveId" clId="{221C8E22-BF72-428E-B96E-8261F1346FAB}" dt="2025-10-18T15:09:06.965" v="5326" actId="1038"/>
          <ac:spMkLst>
            <pc:docMk/>
            <pc:sldMk cId="3972207523" sldId="601"/>
            <ac:spMk id="8" creationId="{97C81AB0-BFF5-9B7A-456A-C7F186DDF628}"/>
          </ac:spMkLst>
        </pc:spChg>
      </pc:sldChg>
      <pc:sldChg chg="delSp modSp new mod">
        <pc:chgData name="Solal Pirelli" userId="584f3c02d4d36311" providerId="LiveId" clId="{221C8E22-BF72-428E-B96E-8261F1346FAB}" dt="2025-10-18T10:47:52.208" v="4980" actId="478"/>
        <pc:sldMkLst>
          <pc:docMk/>
          <pc:sldMk cId="1194472920" sldId="602"/>
        </pc:sldMkLst>
        <pc:spChg chg="mod">
          <ac:chgData name="Solal Pirelli" userId="584f3c02d4d36311" providerId="LiveId" clId="{221C8E22-BF72-428E-B96E-8261F1346FAB}" dt="2025-10-18T10:46:31.433" v="4846" actId="20577"/>
          <ac:spMkLst>
            <pc:docMk/>
            <pc:sldMk cId="1194472920" sldId="602"/>
            <ac:spMk id="2" creationId="{14AA3AE5-E8B7-D437-54B8-D03CBDE0A851}"/>
          </ac:spMkLst>
        </pc:spChg>
        <pc:spChg chg="mod">
          <ac:chgData name="Solal Pirelli" userId="584f3c02d4d36311" providerId="LiveId" clId="{221C8E22-BF72-428E-B96E-8261F1346FAB}" dt="2025-10-18T10:47:50.294" v="4979" actId="207"/>
          <ac:spMkLst>
            <pc:docMk/>
            <pc:sldMk cId="1194472920" sldId="602"/>
            <ac:spMk id="3" creationId="{79BD9A20-3CA9-62E1-3CC3-213161361E1F}"/>
          </ac:spMkLst>
        </pc:spChg>
        <pc:spChg chg="del">
          <ac:chgData name="Solal Pirelli" userId="584f3c02d4d36311" providerId="LiveId" clId="{221C8E22-BF72-428E-B96E-8261F1346FAB}" dt="2025-10-18T10:47:52.208" v="4980" actId="478"/>
          <ac:spMkLst>
            <pc:docMk/>
            <pc:sldMk cId="1194472920" sldId="602"/>
            <ac:spMk id="5" creationId="{F518DEE8-E677-7905-300D-0A8F2BD3FD16}"/>
          </ac:spMkLst>
        </pc:spChg>
      </pc:sldChg>
      <pc:sldChg chg="addSp delSp modSp new mod modAnim chgLayout">
        <pc:chgData name="Solal Pirelli" userId="584f3c02d4d36311" providerId="LiveId" clId="{221C8E22-BF72-428E-B96E-8261F1346FAB}" dt="2025-10-18T10:57:14.455" v="5284" actId="1440"/>
        <pc:sldMkLst>
          <pc:docMk/>
          <pc:sldMk cId="1226940287" sldId="603"/>
        </pc:sldMkLst>
        <pc:spChg chg="mod ord">
          <ac:chgData name="Solal Pirelli" userId="584f3c02d4d36311" providerId="LiveId" clId="{221C8E22-BF72-428E-B96E-8261F1346FAB}" dt="2025-10-18T10:56:42.422" v="5272" actId="700"/>
          <ac:spMkLst>
            <pc:docMk/>
            <pc:sldMk cId="1226940287" sldId="603"/>
            <ac:spMk id="2" creationId="{F97CD50A-3924-8CC7-0ADD-1260017D070D}"/>
          </ac:spMkLst>
        </pc:spChg>
        <pc:spChg chg="del">
          <ac:chgData name="Solal Pirelli" userId="584f3c02d4d36311" providerId="LiveId" clId="{221C8E22-BF72-428E-B96E-8261F1346FAB}" dt="2025-10-18T10:50:26.124" v="5179" actId="478"/>
          <ac:spMkLst>
            <pc:docMk/>
            <pc:sldMk cId="1226940287" sldId="603"/>
            <ac:spMk id="3" creationId="{995EF033-7CD9-3154-58FE-784AC76366D9}"/>
          </ac:spMkLst>
        </pc:spChg>
        <pc:spChg chg="mod ord">
          <ac:chgData name="Solal Pirelli" userId="584f3c02d4d36311" providerId="LiveId" clId="{221C8E22-BF72-428E-B96E-8261F1346FAB}" dt="2025-10-18T10:56:42.422" v="5272" actId="700"/>
          <ac:spMkLst>
            <pc:docMk/>
            <pc:sldMk cId="1226940287" sldId="603"/>
            <ac:spMk id="4" creationId="{2E571160-0478-9460-07E3-3322845F9888}"/>
          </ac:spMkLst>
        </pc:spChg>
        <pc:spChg chg="del">
          <ac:chgData name="Solal Pirelli" userId="584f3c02d4d36311" providerId="LiveId" clId="{221C8E22-BF72-428E-B96E-8261F1346FAB}" dt="2025-10-18T10:50:28.446" v="5180" actId="478"/>
          <ac:spMkLst>
            <pc:docMk/>
            <pc:sldMk cId="1226940287" sldId="603"/>
            <ac:spMk id="5" creationId="{5C85A176-60D5-B8BA-C93B-AC9512BA7466}"/>
          </ac:spMkLst>
        </pc:spChg>
        <pc:spChg chg="add del mod ord">
          <ac:chgData name="Solal Pirelli" userId="584f3c02d4d36311" providerId="LiveId" clId="{221C8E22-BF72-428E-B96E-8261F1346FAB}" dt="2025-10-18T10:56:45.042" v="5274" actId="478"/>
          <ac:spMkLst>
            <pc:docMk/>
            <pc:sldMk cId="1226940287" sldId="603"/>
            <ac:spMk id="10" creationId="{8ED306DD-09E3-075A-E6EF-6EF3DE48FA47}"/>
          </ac:spMkLst>
        </pc:spChg>
        <pc:spChg chg="add mod ord">
          <ac:chgData name="Solal Pirelli" userId="584f3c02d4d36311" providerId="LiveId" clId="{221C8E22-BF72-428E-B96E-8261F1346FAB}" dt="2025-10-18T10:56:43.492" v="5273"/>
          <ac:spMkLst>
            <pc:docMk/>
            <pc:sldMk cId="1226940287" sldId="603"/>
            <ac:spMk id="11" creationId="{33DCD526-9B1A-E6E2-4ACE-FF98B4CFF3D7}"/>
          </ac:spMkLst>
        </pc:spChg>
        <pc:picChg chg="add mod">
          <ac:chgData name="Solal Pirelli" userId="584f3c02d4d36311" providerId="LiveId" clId="{221C8E22-BF72-428E-B96E-8261F1346FAB}" dt="2025-10-18T10:57:05.165" v="5282" actId="1076"/>
          <ac:picMkLst>
            <pc:docMk/>
            <pc:sldMk cId="1226940287" sldId="603"/>
            <ac:picMk id="7" creationId="{C80ECFEF-73EE-6C78-963C-C76497A48205}"/>
          </ac:picMkLst>
        </pc:picChg>
        <pc:picChg chg="add mod">
          <ac:chgData name="Solal Pirelli" userId="584f3c02d4d36311" providerId="LiveId" clId="{221C8E22-BF72-428E-B96E-8261F1346FAB}" dt="2025-10-18T10:57:14.455" v="5284" actId="1440"/>
          <ac:picMkLst>
            <pc:docMk/>
            <pc:sldMk cId="1226940287" sldId="603"/>
            <ac:picMk id="9" creationId="{384D5406-86EF-75BC-B12C-D952E320702F}"/>
          </ac:picMkLst>
        </pc:picChg>
      </pc:sldChg>
      <pc:sldChg chg="modSp new del mod">
        <pc:chgData name="Solal Pirelli" userId="584f3c02d4d36311" providerId="LiveId" clId="{221C8E22-BF72-428E-B96E-8261F1346FAB}" dt="2025-10-18T10:49:21.663" v="5044" actId="47"/>
        <pc:sldMkLst>
          <pc:docMk/>
          <pc:sldMk cId="1988643478" sldId="603"/>
        </pc:sldMkLst>
        <pc:spChg chg="mod">
          <ac:chgData name="Solal Pirelli" userId="584f3c02d4d36311" providerId="LiveId" clId="{221C8E22-BF72-428E-B96E-8261F1346FAB}" dt="2025-10-18T10:48:44.308" v="4988" actId="20577"/>
          <ac:spMkLst>
            <pc:docMk/>
            <pc:sldMk cId="1988643478" sldId="603"/>
            <ac:spMk id="2" creationId="{31668598-9D9D-CD34-CC20-C116A6D0E787}"/>
          </ac:spMkLst>
        </pc:spChg>
        <pc:spChg chg="mod">
          <ac:chgData name="Solal Pirelli" userId="584f3c02d4d36311" providerId="LiveId" clId="{221C8E22-BF72-428E-B96E-8261F1346FAB}" dt="2025-10-18T10:49:15.992" v="5043" actId="20577"/>
          <ac:spMkLst>
            <pc:docMk/>
            <pc:sldMk cId="1988643478" sldId="603"/>
            <ac:spMk id="3" creationId="{C97549C0-5685-A0D9-85F6-35AF5C106CEC}"/>
          </ac:spMkLst>
        </pc:spChg>
      </pc:sldChg>
      <pc:sldChg chg="delSp modSp new mod">
        <pc:chgData name="Solal Pirelli" userId="584f3c02d4d36311" providerId="LiveId" clId="{221C8E22-BF72-428E-B96E-8261F1346FAB}" dt="2025-10-18T15:13:18.148" v="5401" actId="20577"/>
        <pc:sldMkLst>
          <pc:docMk/>
          <pc:sldMk cId="1658422729" sldId="604"/>
        </pc:sldMkLst>
        <pc:spChg chg="mod">
          <ac:chgData name="Solal Pirelli" userId="584f3c02d4d36311" providerId="LiveId" clId="{221C8E22-BF72-428E-B96E-8261F1346FAB}" dt="2025-10-18T10:53:19.657" v="5210" actId="20577"/>
          <ac:spMkLst>
            <pc:docMk/>
            <pc:sldMk cId="1658422729" sldId="604"/>
            <ac:spMk id="2" creationId="{0506242A-143C-FA59-4990-41B6388A76ED}"/>
          </ac:spMkLst>
        </pc:spChg>
        <pc:spChg chg="mod">
          <ac:chgData name="Solal Pirelli" userId="584f3c02d4d36311" providerId="LiveId" clId="{221C8E22-BF72-428E-B96E-8261F1346FAB}" dt="2025-10-18T15:13:18.148" v="5401" actId="20577"/>
          <ac:spMkLst>
            <pc:docMk/>
            <pc:sldMk cId="1658422729" sldId="604"/>
            <ac:spMk id="3" creationId="{0B65D96D-9B4B-A132-2BFE-F5B1EAC75AD2}"/>
          </ac:spMkLst>
        </pc:spChg>
        <pc:spChg chg="del">
          <ac:chgData name="Solal Pirelli" userId="584f3c02d4d36311" providerId="LiveId" clId="{221C8E22-BF72-428E-B96E-8261F1346FAB}" dt="2025-10-18T10:53:35.578" v="5243" actId="478"/>
          <ac:spMkLst>
            <pc:docMk/>
            <pc:sldMk cId="1658422729" sldId="604"/>
            <ac:spMk id="5" creationId="{3ABEE5CD-27CF-6AB7-C0F3-021D586D5BEF}"/>
          </ac:spMkLst>
        </pc:spChg>
      </pc:sldChg>
      <pc:sldChg chg="addSp modSp new mod">
        <pc:chgData name="Solal Pirelli" userId="584f3c02d4d36311" providerId="LiveId" clId="{221C8E22-BF72-428E-B96E-8261F1346FAB}" dt="2025-10-18T10:56:29.311" v="5271"/>
        <pc:sldMkLst>
          <pc:docMk/>
          <pc:sldMk cId="3498213049" sldId="605"/>
        </pc:sldMkLst>
        <pc:spChg chg="mod">
          <ac:chgData name="Solal Pirelli" userId="584f3c02d4d36311" providerId="LiveId" clId="{221C8E22-BF72-428E-B96E-8261F1346FAB}" dt="2025-10-18T10:56:29.311" v="5271"/>
          <ac:spMkLst>
            <pc:docMk/>
            <pc:sldMk cId="3498213049" sldId="605"/>
            <ac:spMk id="3" creationId="{2D2BFC18-F84D-6938-4BF7-DDDE249FAC18}"/>
          </ac:spMkLst>
        </pc:spChg>
        <pc:picChg chg="add mod">
          <ac:chgData name="Solal Pirelli" userId="584f3c02d4d36311" providerId="LiveId" clId="{221C8E22-BF72-428E-B96E-8261F1346FAB}" dt="2025-10-18T10:56:26.540" v="5270" actId="1076"/>
          <ac:picMkLst>
            <pc:docMk/>
            <pc:sldMk cId="3498213049" sldId="605"/>
            <ac:picMk id="5" creationId="{3E34C826-AAC4-E402-31A9-BEDA015ADE5B}"/>
          </ac:picMkLst>
        </pc:picChg>
      </pc:sldChg>
      <pc:sldChg chg="delSp modSp new mod">
        <pc:chgData name="Solal Pirelli" userId="584f3c02d4d36311" providerId="LiveId" clId="{221C8E22-BF72-428E-B96E-8261F1346FAB}" dt="2025-10-18T15:12:55.450" v="5390" actId="207"/>
        <pc:sldMkLst>
          <pc:docMk/>
          <pc:sldMk cId="1147666387" sldId="606"/>
        </pc:sldMkLst>
        <pc:spChg chg="mod">
          <ac:chgData name="Solal Pirelli" userId="584f3c02d4d36311" providerId="LiveId" clId="{221C8E22-BF72-428E-B96E-8261F1346FAB}" dt="2025-10-18T15:09:22.313" v="5348" actId="20577"/>
          <ac:spMkLst>
            <pc:docMk/>
            <pc:sldMk cId="1147666387" sldId="606"/>
            <ac:spMk id="2" creationId="{879D99CB-10D6-DCF3-2E5E-EBED3FF3E89C}"/>
          </ac:spMkLst>
        </pc:spChg>
        <pc:spChg chg="mod">
          <ac:chgData name="Solal Pirelli" userId="584f3c02d4d36311" providerId="LiveId" clId="{221C8E22-BF72-428E-B96E-8261F1346FAB}" dt="2025-10-18T15:12:55.450" v="5390" actId="207"/>
          <ac:spMkLst>
            <pc:docMk/>
            <pc:sldMk cId="1147666387" sldId="606"/>
            <ac:spMk id="3" creationId="{E496A1D9-30B6-5C53-B131-8D4EA96B6262}"/>
          </ac:spMkLst>
        </pc:spChg>
        <pc:spChg chg="del">
          <ac:chgData name="Solal Pirelli" userId="584f3c02d4d36311" providerId="LiveId" clId="{221C8E22-BF72-428E-B96E-8261F1346FAB}" dt="2025-10-18T15:09:24.697" v="5349" actId="478"/>
          <ac:spMkLst>
            <pc:docMk/>
            <pc:sldMk cId="1147666387" sldId="606"/>
            <ac:spMk id="5" creationId="{66FA220C-3838-F96B-3CD4-39BD91F1DB94}"/>
          </ac:spMkLst>
        </pc:spChg>
      </pc:sldChg>
      <pc:sldChg chg="delSp modSp new mod">
        <pc:chgData name="Solal Pirelli" userId="584f3c02d4d36311" providerId="LiveId" clId="{221C8E22-BF72-428E-B96E-8261F1346FAB}" dt="2025-10-18T15:22:47.384" v="5567" actId="20577"/>
        <pc:sldMkLst>
          <pc:docMk/>
          <pc:sldMk cId="1289977564" sldId="607"/>
        </pc:sldMkLst>
        <pc:spChg chg="mod">
          <ac:chgData name="Solal Pirelli" userId="584f3c02d4d36311" providerId="LiveId" clId="{221C8E22-BF72-428E-B96E-8261F1346FAB}" dt="2025-10-18T15:14:09.990" v="5410" actId="20577"/>
          <ac:spMkLst>
            <pc:docMk/>
            <pc:sldMk cId="1289977564" sldId="607"/>
            <ac:spMk id="2" creationId="{B8C3D782-7B60-DA02-AB0D-20773A0BFEE5}"/>
          </ac:spMkLst>
        </pc:spChg>
        <pc:spChg chg="mod">
          <ac:chgData name="Solal Pirelli" userId="584f3c02d4d36311" providerId="LiveId" clId="{221C8E22-BF72-428E-B96E-8261F1346FAB}" dt="2025-10-18T15:22:47.384" v="5567" actId="20577"/>
          <ac:spMkLst>
            <pc:docMk/>
            <pc:sldMk cId="1289977564" sldId="607"/>
            <ac:spMk id="3" creationId="{548767AA-C7CA-96B9-1956-A0F2393EB04B}"/>
          </ac:spMkLst>
        </pc:spChg>
        <pc:spChg chg="del">
          <ac:chgData name="Solal Pirelli" userId="584f3c02d4d36311" providerId="LiveId" clId="{221C8E22-BF72-428E-B96E-8261F1346FAB}" dt="2025-10-18T15:14:31.775" v="5442" actId="478"/>
          <ac:spMkLst>
            <pc:docMk/>
            <pc:sldMk cId="1289977564" sldId="607"/>
            <ac:spMk id="5" creationId="{FC7D260F-B6A9-B360-FF1C-765A3BAF187E}"/>
          </ac:spMkLst>
        </pc:spChg>
      </pc:sldChg>
      <pc:sldChg chg="delSp modSp new mod">
        <pc:chgData name="Solal Pirelli" userId="584f3c02d4d36311" providerId="LiveId" clId="{221C8E22-BF72-428E-B96E-8261F1346FAB}" dt="2025-10-18T15:31:13.130" v="5588" actId="207"/>
        <pc:sldMkLst>
          <pc:docMk/>
          <pc:sldMk cId="1944260577" sldId="608"/>
        </pc:sldMkLst>
        <pc:spChg chg="mod">
          <ac:chgData name="Solal Pirelli" userId="584f3c02d4d36311" providerId="LiveId" clId="{221C8E22-BF72-428E-B96E-8261F1346FAB}" dt="2025-10-18T15:30:58.100" v="5584" actId="20577"/>
          <ac:spMkLst>
            <pc:docMk/>
            <pc:sldMk cId="1944260577" sldId="608"/>
            <ac:spMk id="2" creationId="{4D6B36B4-51B0-6E52-9248-62B3511FF704}"/>
          </ac:spMkLst>
        </pc:spChg>
        <pc:spChg chg="mod">
          <ac:chgData name="Solal Pirelli" userId="584f3c02d4d36311" providerId="LiveId" clId="{221C8E22-BF72-428E-B96E-8261F1346FAB}" dt="2025-10-18T15:31:13.130" v="5588" actId="207"/>
          <ac:spMkLst>
            <pc:docMk/>
            <pc:sldMk cId="1944260577" sldId="608"/>
            <ac:spMk id="3" creationId="{03DB7958-D5A0-BD28-8366-E10BAF1BD1DA}"/>
          </ac:spMkLst>
        </pc:spChg>
        <pc:spChg chg="del">
          <ac:chgData name="Solal Pirelli" userId="584f3c02d4d36311" providerId="LiveId" clId="{221C8E22-BF72-428E-B96E-8261F1346FAB}" dt="2025-10-18T15:30:59.729" v="5585" actId="478"/>
          <ac:spMkLst>
            <pc:docMk/>
            <pc:sldMk cId="1944260577" sldId="608"/>
            <ac:spMk id="5" creationId="{F1ED8629-D749-3E22-41BF-5EC07B55569D}"/>
          </ac:spMkLst>
        </pc:spChg>
      </pc:sldChg>
      <pc:sldChg chg="delSp modSp new mod">
        <pc:chgData name="Solal Pirelli" userId="584f3c02d4d36311" providerId="LiveId" clId="{221C8E22-BF72-428E-B96E-8261F1346FAB}" dt="2025-10-18T15:32:29.382" v="5691" actId="478"/>
        <pc:sldMkLst>
          <pc:docMk/>
          <pc:sldMk cId="2898686167" sldId="609"/>
        </pc:sldMkLst>
        <pc:spChg chg="mod">
          <ac:chgData name="Solal Pirelli" userId="584f3c02d4d36311" providerId="LiveId" clId="{221C8E22-BF72-428E-B96E-8261F1346FAB}" dt="2025-10-18T15:31:21.415" v="5608" actId="20577"/>
          <ac:spMkLst>
            <pc:docMk/>
            <pc:sldMk cId="2898686167" sldId="609"/>
            <ac:spMk id="2" creationId="{7AD6A1E7-E1C4-F81E-DF8C-7129BB469FCD}"/>
          </ac:spMkLst>
        </pc:spChg>
        <pc:spChg chg="mod">
          <ac:chgData name="Solal Pirelli" userId="584f3c02d4d36311" providerId="LiveId" clId="{221C8E22-BF72-428E-B96E-8261F1346FAB}" dt="2025-10-18T15:32:26.551" v="5690" actId="207"/>
          <ac:spMkLst>
            <pc:docMk/>
            <pc:sldMk cId="2898686167" sldId="609"/>
            <ac:spMk id="3" creationId="{DC95CA15-8151-F8B0-65A7-73AA48D246E2}"/>
          </ac:spMkLst>
        </pc:spChg>
        <pc:spChg chg="del">
          <ac:chgData name="Solal Pirelli" userId="584f3c02d4d36311" providerId="LiveId" clId="{221C8E22-BF72-428E-B96E-8261F1346FAB}" dt="2025-10-18T15:32:29.382" v="5691" actId="478"/>
          <ac:spMkLst>
            <pc:docMk/>
            <pc:sldMk cId="2898686167" sldId="609"/>
            <ac:spMk id="5" creationId="{4349E917-FF16-A601-08EE-2FAEB04675C3}"/>
          </ac:spMkLst>
        </pc:spChg>
      </pc:sldChg>
      <pc:sldChg chg="delSp modSp new mod">
        <pc:chgData name="Solal Pirelli" userId="584f3c02d4d36311" providerId="LiveId" clId="{221C8E22-BF72-428E-B96E-8261F1346FAB}" dt="2025-10-19T15:05:23.708" v="6066" actId="20577"/>
        <pc:sldMkLst>
          <pc:docMk/>
          <pc:sldMk cId="4123558312" sldId="610"/>
        </pc:sldMkLst>
        <pc:spChg chg="mod">
          <ac:chgData name="Solal Pirelli" userId="584f3c02d4d36311" providerId="LiveId" clId="{221C8E22-BF72-428E-B96E-8261F1346FAB}" dt="2025-10-18T15:35:51.353" v="5914" actId="20577"/>
          <ac:spMkLst>
            <pc:docMk/>
            <pc:sldMk cId="4123558312" sldId="610"/>
            <ac:spMk id="2" creationId="{04E117EB-AA5F-4B3A-82FA-5B878FD9D915}"/>
          </ac:spMkLst>
        </pc:spChg>
        <pc:spChg chg="mod">
          <ac:chgData name="Solal Pirelli" userId="584f3c02d4d36311" providerId="LiveId" clId="{221C8E22-BF72-428E-B96E-8261F1346FAB}" dt="2025-10-19T15:05:23.708" v="6066" actId="20577"/>
          <ac:spMkLst>
            <pc:docMk/>
            <pc:sldMk cId="4123558312" sldId="610"/>
            <ac:spMk id="3" creationId="{1E452B08-83C1-513B-9BA6-DAC0783B4B38}"/>
          </ac:spMkLst>
        </pc:spChg>
        <pc:spChg chg="del">
          <ac:chgData name="Solal Pirelli" userId="584f3c02d4d36311" providerId="LiveId" clId="{221C8E22-BF72-428E-B96E-8261F1346FAB}" dt="2025-10-18T15:35:29.629" v="5904" actId="478"/>
          <ac:spMkLst>
            <pc:docMk/>
            <pc:sldMk cId="4123558312" sldId="610"/>
            <ac:spMk id="5" creationId="{4FA41C79-FE41-D942-F95B-560FA12221A3}"/>
          </ac:spMkLst>
        </pc:spChg>
      </pc:sldChg>
    </pc:docChg>
  </pc:docChgLst>
  <pc:docChgLst>
    <pc:chgData name="Solal Pirelli" userId="584f3c02d4d36311" providerId="LiveId" clId="{575ED62D-A346-403E-A826-F87CC718556A}"/>
    <pc:docChg chg="undo redo custSel addSld delSld modSld sldOrd addSection modSection">
      <pc:chgData name="Solal Pirelli" userId="584f3c02d4d36311" providerId="LiveId" clId="{575ED62D-A346-403E-A826-F87CC718556A}" dt="2022-10-28T15:55:14.865" v="14861" actId="20577"/>
      <pc:docMkLst>
        <pc:docMk/>
      </pc:docMkLst>
      <pc:sldChg chg="addSp delSp modSp mod">
        <pc:chgData name="Solal Pirelli" userId="584f3c02d4d36311" providerId="LiveId" clId="{575ED62D-A346-403E-A826-F87CC718556A}" dt="2022-10-24T17:52:33.842" v="13477" actId="12788"/>
        <pc:sldMkLst>
          <pc:docMk/>
          <pc:sldMk cId="3737211962" sldId="260"/>
        </pc:sldMkLst>
      </pc:sldChg>
      <pc:sldChg chg="addSp modSp new mod">
        <pc:chgData name="Solal Pirelli" userId="584f3c02d4d36311" providerId="LiveId" clId="{575ED62D-A346-403E-A826-F87CC718556A}" dt="2022-10-11T18:27:00.342" v="15"/>
        <pc:sldMkLst>
          <pc:docMk/>
          <pc:sldMk cId="3790263529" sldId="261"/>
        </pc:sldMkLst>
      </pc:sldChg>
      <pc:sldChg chg="delSp modSp new mod">
        <pc:chgData name="Solal Pirelli" userId="584f3c02d4d36311" providerId="LiveId" clId="{575ED62D-A346-403E-A826-F87CC718556A}" dt="2022-10-26T18:49:22.032" v="14496" actId="20577"/>
        <pc:sldMkLst>
          <pc:docMk/>
          <pc:sldMk cId="837165004" sldId="262"/>
        </pc:sldMkLst>
      </pc:sldChg>
      <pc:sldChg chg="addSp delSp modSp new mod">
        <pc:chgData name="Solal Pirelli" userId="584f3c02d4d36311" providerId="LiveId" clId="{575ED62D-A346-403E-A826-F87CC718556A}" dt="2022-10-11T18:36:50.734" v="489" actId="20577"/>
        <pc:sldMkLst>
          <pc:docMk/>
          <pc:sldMk cId="1903293788" sldId="263"/>
        </pc:sldMkLst>
      </pc:sldChg>
      <pc:sldChg chg="modSp new mod">
        <pc:chgData name="Solal Pirelli" userId="584f3c02d4d36311" providerId="LiveId" clId="{575ED62D-A346-403E-A826-F87CC718556A}" dt="2022-10-11T18:38:22.087" v="601" actId="20577"/>
        <pc:sldMkLst>
          <pc:docMk/>
          <pc:sldMk cId="4123314863" sldId="264"/>
        </pc:sldMkLst>
      </pc:sldChg>
      <pc:sldChg chg="modSp add mod ord">
        <pc:chgData name="Solal Pirelli" userId="584f3c02d4d36311" providerId="LiveId" clId="{575ED62D-A346-403E-A826-F87CC718556A}" dt="2022-10-13T19:22:32.054" v="3197"/>
        <pc:sldMkLst>
          <pc:docMk/>
          <pc:sldMk cId="3807535665" sldId="401"/>
        </pc:sldMkLst>
      </pc:sldChg>
      <pc:sldChg chg="addSp delSp modSp add mod ord">
        <pc:chgData name="Solal Pirelli" userId="584f3c02d4d36311" providerId="LiveId" clId="{575ED62D-A346-403E-A826-F87CC718556A}" dt="2022-10-13T19:22:32.054" v="3197"/>
        <pc:sldMkLst>
          <pc:docMk/>
          <pc:sldMk cId="2315638875" sldId="402"/>
        </pc:sldMkLst>
      </pc:sldChg>
      <pc:sldChg chg="addSp delSp modSp new mod modAnim">
        <pc:chgData name="Solal Pirelli" userId="584f3c02d4d36311" providerId="LiveId" clId="{575ED62D-A346-403E-A826-F87CC718556A}" dt="2022-10-22T13:33:23.031" v="6873" actId="478"/>
        <pc:sldMkLst>
          <pc:docMk/>
          <pc:sldMk cId="1897150779" sldId="403"/>
        </pc:sldMkLst>
      </pc:sldChg>
      <pc:sldChg chg="delSp modSp new mod">
        <pc:chgData name="Solal Pirelli" userId="584f3c02d4d36311" providerId="LiveId" clId="{575ED62D-A346-403E-A826-F87CC718556A}" dt="2022-10-13T18:35:07.414" v="1200" actId="478"/>
        <pc:sldMkLst>
          <pc:docMk/>
          <pc:sldMk cId="2797221253" sldId="404"/>
        </pc:sldMkLst>
      </pc:sldChg>
      <pc:sldChg chg="addSp delSp modSp new del mod">
        <pc:chgData name="Solal Pirelli" userId="584f3c02d4d36311" providerId="LiveId" clId="{575ED62D-A346-403E-A826-F87CC718556A}" dt="2022-10-26T18:48:40.067" v="14428" actId="47"/>
        <pc:sldMkLst>
          <pc:docMk/>
          <pc:sldMk cId="486126201" sldId="405"/>
        </pc:sldMkLst>
      </pc:sldChg>
      <pc:sldChg chg="addSp delSp modSp new mod">
        <pc:chgData name="Solal Pirelli" userId="584f3c02d4d36311" providerId="LiveId" clId="{575ED62D-A346-403E-A826-F87CC718556A}" dt="2022-10-13T18:35:39.974" v="1208"/>
        <pc:sldMkLst>
          <pc:docMk/>
          <pc:sldMk cId="1530014890" sldId="406"/>
        </pc:sldMkLst>
      </pc:sldChg>
      <pc:sldChg chg="addSp delSp modSp new mod">
        <pc:chgData name="Solal Pirelli" userId="584f3c02d4d36311" providerId="LiveId" clId="{575ED62D-A346-403E-A826-F87CC718556A}" dt="2022-10-13T18:35:50.891" v="1212"/>
        <pc:sldMkLst>
          <pc:docMk/>
          <pc:sldMk cId="256128876" sldId="407"/>
        </pc:sldMkLst>
      </pc:sldChg>
      <pc:sldChg chg="addSp delSp modSp new mod">
        <pc:chgData name="Solal Pirelli" userId="584f3c02d4d36311" providerId="LiveId" clId="{575ED62D-A346-403E-A826-F87CC718556A}" dt="2022-10-13T18:37:49.853" v="1216"/>
        <pc:sldMkLst>
          <pc:docMk/>
          <pc:sldMk cId="2013688172" sldId="408"/>
        </pc:sldMkLst>
      </pc:sldChg>
      <pc:sldChg chg="delSp modSp new mod ord">
        <pc:chgData name="Solal Pirelli" userId="584f3c02d4d36311" providerId="LiveId" clId="{575ED62D-A346-403E-A826-F87CC718556A}" dt="2022-10-13T18:47:54.811" v="1680" actId="313"/>
        <pc:sldMkLst>
          <pc:docMk/>
          <pc:sldMk cId="1904527833" sldId="409"/>
        </pc:sldMkLst>
      </pc:sldChg>
      <pc:sldChg chg="delSp modSp new mod">
        <pc:chgData name="Solal Pirelli" userId="584f3c02d4d36311" providerId="LiveId" clId="{575ED62D-A346-403E-A826-F87CC718556A}" dt="2022-10-13T18:41:03.022" v="1464" actId="5793"/>
        <pc:sldMkLst>
          <pc:docMk/>
          <pc:sldMk cId="2965070659" sldId="410"/>
        </pc:sldMkLst>
      </pc:sldChg>
      <pc:sldChg chg="delSp modSp new del mod">
        <pc:chgData name="Solal Pirelli" userId="584f3c02d4d36311" providerId="LiveId" clId="{575ED62D-A346-403E-A826-F87CC718556A}" dt="2022-10-13T18:49:00.775" v="1760" actId="47"/>
        <pc:sldMkLst>
          <pc:docMk/>
          <pc:sldMk cId="806341750" sldId="411"/>
        </pc:sldMkLst>
      </pc:sldChg>
      <pc:sldChg chg="delSp modSp new add del mod">
        <pc:chgData name="Solal Pirelli" userId="584f3c02d4d36311" providerId="LiveId" clId="{575ED62D-A346-403E-A826-F87CC718556A}" dt="2022-10-24T18:43:18.308" v="13653" actId="47"/>
        <pc:sldMkLst>
          <pc:docMk/>
          <pc:sldMk cId="1507233458" sldId="412"/>
        </pc:sldMkLst>
      </pc:sldChg>
      <pc:sldChg chg="addSp delSp modSp new mod modAnim chgLayout">
        <pc:chgData name="Solal Pirelli" userId="584f3c02d4d36311" providerId="LiveId" clId="{575ED62D-A346-403E-A826-F87CC718556A}" dt="2022-10-24T19:08:14.414" v="13670" actId="478"/>
        <pc:sldMkLst>
          <pc:docMk/>
          <pc:sldMk cId="3908723564" sldId="413"/>
        </pc:sldMkLst>
      </pc:sldChg>
      <pc:sldChg chg="addSp delSp modSp new mod modAnim chgLayout">
        <pc:chgData name="Solal Pirelli" userId="584f3c02d4d36311" providerId="LiveId" clId="{575ED62D-A346-403E-A826-F87CC718556A}" dt="2022-10-13T19:08:20.209" v="2465" actId="20577"/>
        <pc:sldMkLst>
          <pc:docMk/>
          <pc:sldMk cId="4159837039" sldId="414"/>
        </pc:sldMkLst>
      </pc:sldChg>
      <pc:sldChg chg="addSp delSp modSp new mod modAnim">
        <pc:chgData name="Solal Pirelli" userId="584f3c02d4d36311" providerId="LiveId" clId="{575ED62D-A346-403E-A826-F87CC718556A}" dt="2022-10-24T18:49:16.001" v="13654" actId="14100"/>
        <pc:sldMkLst>
          <pc:docMk/>
          <pc:sldMk cId="3614487253" sldId="415"/>
        </pc:sldMkLst>
      </pc:sldChg>
      <pc:sldChg chg="addSp delSp modSp new mod addAnim delAnim modAnim chgLayout">
        <pc:chgData name="Solal Pirelli" userId="584f3c02d4d36311" providerId="LiveId" clId="{575ED62D-A346-403E-A826-F87CC718556A}" dt="2022-10-26T18:51:08.884" v="14523" actId="478"/>
        <pc:sldMkLst>
          <pc:docMk/>
          <pc:sldMk cId="562033520" sldId="416"/>
        </pc:sldMkLst>
      </pc:sldChg>
      <pc:sldChg chg="new del">
        <pc:chgData name="Solal Pirelli" userId="584f3c02d4d36311" providerId="LiveId" clId="{575ED62D-A346-403E-A826-F87CC718556A}" dt="2022-10-13T19:04:10.109" v="2332" actId="47"/>
        <pc:sldMkLst>
          <pc:docMk/>
          <pc:sldMk cId="1779635311" sldId="416"/>
        </pc:sldMkLst>
      </pc:sldChg>
      <pc:sldChg chg="addSp delSp modSp new add del mod">
        <pc:chgData name="Solal Pirelli" userId="584f3c02d4d36311" providerId="LiveId" clId="{575ED62D-A346-403E-A826-F87CC718556A}" dt="2022-10-26T18:49:57.019" v="14512" actId="47"/>
        <pc:sldMkLst>
          <pc:docMk/>
          <pc:sldMk cId="897728710" sldId="417"/>
        </pc:sldMkLst>
      </pc:sldChg>
      <pc:sldChg chg="delSp modSp new del mod">
        <pc:chgData name="Solal Pirelli" userId="584f3c02d4d36311" providerId="LiveId" clId="{575ED62D-A346-403E-A826-F87CC718556A}" dt="2022-10-24T18:05:39.853" v="13507" actId="47"/>
        <pc:sldMkLst>
          <pc:docMk/>
          <pc:sldMk cId="2373465489" sldId="418"/>
        </pc:sldMkLst>
      </pc:sldChg>
      <pc:sldChg chg="addSp delSp modSp new mod chgLayout">
        <pc:chgData name="Solal Pirelli" userId="584f3c02d4d36311" providerId="LiveId" clId="{575ED62D-A346-403E-A826-F87CC718556A}" dt="2022-10-28T15:54:25.259" v="14765" actId="20577"/>
        <pc:sldMkLst>
          <pc:docMk/>
          <pc:sldMk cId="2820005917" sldId="419"/>
        </pc:sldMkLst>
      </pc:sldChg>
      <pc:sldChg chg="delSp modSp new mod">
        <pc:chgData name="Solal Pirelli" userId="584f3c02d4d36311" providerId="LiveId" clId="{575ED62D-A346-403E-A826-F87CC718556A}" dt="2022-10-13T19:16:07.757" v="2889" actId="478"/>
        <pc:sldMkLst>
          <pc:docMk/>
          <pc:sldMk cId="1010634575" sldId="420"/>
        </pc:sldMkLst>
      </pc:sldChg>
      <pc:sldChg chg="delSp modSp new mod modNotesTx">
        <pc:chgData name="Solal Pirelli" userId="584f3c02d4d36311" providerId="LiveId" clId="{575ED62D-A346-403E-A826-F87CC718556A}" dt="2022-10-28T14:21:02.358" v="14731" actId="20577"/>
        <pc:sldMkLst>
          <pc:docMk/>
          <pc:sldMk cId="427410301" sldId="421"/>
        </pc:sldMkLst>
      </pc:sldChg>
      <pc:sldChg chg="modSp new mod">
        <pc:chgData name="Solal Pirelli" userId="584f3c02d4d36311" providerId="LiveId" clId="{575ED62D-A346-403E-A826-F87CC718556A}" dt="2022-10-24T19:19:40.304" v="13719" actId="5793"/>
        <pc:sldMkLst>
          <pc:docMk/>
          <pc:sldMk cId="4249149261" sldId="422"/>
        </pc:sldMkLst>
      </pc:sldChg>
      <pc:sldChg chg="modSp new mod">
        <pc:chgData name="Solal Pirelli" userId="584f3c02d4d36311" providerId="LiveId" clId="{575ED62D-A346-403E-A826-F87CC718556A}" dt="2022-10-25T20:00:53.180" v="14199" actId="20577"/>
        <pc:sldMkLst>
          <pc:docMk/>
          <pc:sldMk cId="3551344129" sldId="423"/>
        </pc:sldMkLst>
      </pc:sldChg>
      <pc:sldChg chg="modSp new mod">
        <pc:chgData name="Solal Pirelli" userId="584f3c02d4d36311" providerId="LiveId" clId="{575ED62D-A346-403E-A826-F87CC718556A}" dt="2022-10-13T19:22:25.470" v="3195" actId="20577"/>
        <pc:sldMkLst>
          <pc:docMk/>
          <pc:sldMk cId="622526348" sldId="424"/>
        </pc:sldMkLst>
      </pc:sldChg>
      <pc:sldChg chg="delSp modSp new mod">
        <pc:chgData name="Solal Pirelli" userId="584f3c02d4d36311" providerId="LiveId" clId="{575ED62D-A346-403E-A826-F87CC718556A}" dt="2022-10-23T14:09:49.634" v="13449" actId="20577"/>
        <pc:sldMkLst>
          <pc:docMk/>
          <pc:sldMk cId="411209154" sldId="425"/>
        </pc:sldMkLst>
      </pc:sldChg>
      <pc:sldChg chg="addSp delSp modSp new mod">
        <pc:chgData name="Solal Pirelli" userId="584f3c02d4d36311" providerId="LiveId" clId="{575ED62D-A346-403E-A826-F87CC718556A}" dt="2022-10-13T19:25:37.997" v="3266" actId="207"/>
        <pc:sldMkLst>
          <pc:docMk/>
          <pc:sldMk cId="3785275646" sldId="426"/>
        </pc:sldMkLst>
      </pc:sldChg>
      <pc:sldChg chg="addSp delSp modSp new mod delAnim modAnim">
        <pc:chgData name="Solal Pirelli" userId="584f3c02d4d36311" providerId="LiveId" clId="{575ED62D-A346-403E-A826-F87CC718556A}" dt="2022-10-24T18:20:07.879" v="13644"/>
        <pc:sldMkLst>
          <pc:docMk/>
          <pc:sldMk cId="46126391" sldId="427"/>
        </pc:sldMkLst>
      </pc:sldChg>
      <pc:sldChg chg="addSp delSp modSp new mod ord">
        <pc:chgData name="Solal Pirelli" userId="584f3c02d4d36311" providerId="LiveId" clId="{575ED62D-A346-403E-A826-F87CC718556A}" dt="2022-10-24T18:20:19.488" v="13646"/>
        <pc:sldMkLst>
          <pc:docMk/>
          <pc:sldMk cId="4217105036" sldId="428"/>
        </pc:sldMkLst>
      </pc:sldChg>
      <pc:sldChg chg="addSp delSp modSp new mod ord">
        <pc:chgData name="Solal Pirelli" userId="584f3c02d4d36311" providerId="LiveId" clId="{575ED62D-A346-403E-A826-F87CC718556A}" dt="2022-10-24T18:20:19.488" v="13646"/>
        <pc:sldMkLst>
          <pc:docMk/>
          <pc:sldMk cId="3182753675" sldId="429"/>
        </pc:sldMkLst>
      </pc:sldChg>
      <pc:sldChg chg="modSp new mod ord">
        <pc:chgData name="Solal Pirelli" userId="584f3c02d4d36311" providerId="LiveId" clId="{575ED62D-A346-403E-A826-F87CC718556A}" dt="2022-10-24T18:20:19.488" v="13646"/>
        <pc:sldMkLst>
          <pc:docMk/>
          <pc:sldMk cId="3094703738" sldId="430"/>
        </pc:sldMkLst>
      </pc:sldChg>
      <pc:sldChg chg="delSp modSp new mod ord">
        <pc:chgData name="Solal Pirelli" userId="584f3c02d4d36311" providerId="LiveId" clId="{575ED62D-A346-403E-A826-F87CC718556A}" dt="2022-10-24T18:20:19.488" v="13646"/>
        <pc:sldMkLst>
          <pc:docMk/>
          <pc:sldMk cId="403899441" sldId="431"/>
        </pc:sldMkLst>
      </pc:sldChg>
      <pc:sldChg chg="delSp modSp new mod ord">
        <pc:chgData name="Solal Pirelli" userId="584f3c02d4d36311" providerId="LiveId" clId="{575ED62D-A346-403E-A826-F87CC718556A}" dt="2022-10-24T19:40:57.540" v="13735" actId="20577"/>
        <pc:sldMkLst>
          <pc:docMk/>
          <pc:sldMk cId="1201097917" sldId="432"/>
        </pc:sldMkLst>
      </pc:sldChg>
      <pc:sldChg chg="addSp delSp modSp new mod modAnim">
        <pc:chgData name="Solal Pirelli" userId="584f3c02d4d36311" providerId="LiveId" clId="{575ED62D-A346-403E-A826-F87CC718556A}" dt="2022-10-17T18:01:12.107" v="3776"/>
        <pc:sldMkLst>
          <pc:docMk/>
          <pc:sldMk cId="3076970108" sldId="433"/>
        </pc:sldMkLst>
      </pc:sldChg>
      <pc:sldChg chg="addSp delSp modSp new mod modAnim">
        <pc:chgData name="Solal Pirelli" userId="584f3c02d4d36311" providerId="LiveId" clId="{575ED62D-A346-403E-A826-F87CC718556A}" dt="2022-10-17T18:02:00.531" v="3789" actId="208"/>
        <pc:sldMkLst>
          <pc:docMk/>
          <pc:sldMk cId="2115285789" sldId="434"/>
        </pc:sldMkLst>
      </pc:sldChg>
      <pc:sldChg chg="delSp modSp new del mod">
        <pc:chgData name="Solal Pirelli" userId="584f3c02d4d36311" providerId="LiveId" clId="{575ED62D-A346-403E-A826-F87CC718556A}" dt="2022-10-24T18:15:23.731" v="13599" actId="47"/>
        <pc:sldMkLst>
          <pc:docMk/>
          <pc:sldMk cId="3063790978" sldId="435"/>
        </pc:sldMkLst>
      </pc:sldChg>
      <pc:sldChg chg="addSp delSp modSp new mod modAnim">
        <pc:chgData name="Solal Pirelli" userId="584f3c02d4d36311" providerId="LiveId" clId="{575ED62D-A346-403E-A826-F87CC718556A}" dt="2022-10-24T18:16:24.236" v="13606"/>
        <pc:sldMkLst>
          <pc:docMk/>
          <pc:sldMk cId="2001358926" sldId="436"/>
        </pc:sldMkLst>
      </pc:sldChg>
      <pc:sldChg chg="delSp modSp new mod">
        <pc:chgData name="Solal Pirelli" userId="584f3c02d4d36311" providerId="LiveId" clId="{575ED62D-A346-403E-A826-F87CC718556A}" dt="2022-10-24T18:15:22.109" v="13598" actId="20577"/>
        <pc:sldMkLst>
          <pc:docMk/>
          <pc:sldMk cId="199422951" sldId="437"/>
        </pc:sldMkLst>
      </pc:sldChg>
      <pc:sldChg chg="modSp add del mod">
        <pc:chgData name="Solal Pirelli" userId="584f3c02d4d36311" providerId="LiveId" clId="{575ED62D-A346-403E-A826-F87CC718556A}" dt="2022-10-24T18:17:14.860" v="13607" actId="47"/>
        <pc:sldMkLst>
          <pc:docMk/>
          <pc:sldMk cId="3282694659" sldId="438"/>
        </pc:sldMkLst>
      </pc:sldChg>
      <pc:sldChg chg="addSp delSp modSp new mod">
        <pc:chgData name="Solal Pirelli" userId="584f3c02d4d36311" providerId="LiveId" clId="{575ED62D-A346-403E-A826-F87CC718556A}" dt="2022-10-17T18:27:08.433" v="4602" actId="2085"/>
        <pc:sldMkLst>
          <pc:docMk/>
          <pc:sldMk cId="2086623151" sldId="439"/>
        </pc:sldMkLst>
      </pc:sldChg>
      <pc:sldChg chg="addSp delSp modSp new mod">
        <pc:chgData name="Solal Pirelli" userId="584f3c02d4d36311" providerId="LiveId" clId="{575ED62D-A346-403E-A826-F87CC718556A}" dt="2022-10-17T18:27:03.994" v="4601" actId="2085"/>
        <pc:sldMkLst>
          <pc:docMk/>
          <pc:sldMk cId="1059129102" sldId="440"/>
        </pc:sldMkLst>
      </pc:sldChg>
      <pc:sldChg chg="delSp modSp new mod">
        <pc:chgData name="Solal Pirelli" userId="584f3c02d4d36311" providerId="LiveId" clId="{575ED62D-A346-403E-A826-F87CC718556A}" dt="2022-10-24T18:26:18.302" v="13648" actId="20577"/>
        <pc:sldMkLst>
          <pc:docMk/>
          <pc:sldMk cId="344182632" sldId="441"/>
        </pc:sldMkLst>
      </pc:sldChg>
      <pc:sldChg chg="modSp new del mod">
        <pc:chgData name="Solal Pirelli" userId="584f3c02d4d36311" providerId="LiveId" clId="{575ED62D-A346-403E-A826-F87CC718556A}" dt="2022-10-17T18:16:54.982" v="4206" actId="680"/>
        <pc:sldMkLst>
          <pc:docMk/>
          <pc:sldMk cId="450792735" sldId="442"/>
        </pc:sldMkLst>
      </pc:sldChg>
      <pc:sldChg chg="delSp modSp new mod">
        <pc:chgData name="Solal Pirelli" userId="584f3c02d4d36311" providerId="LiveId" clId="{575ED62D-A346-403E-A826-F87CC718556A}" dt="2022-10-17T18:22:04.435" v="4387" actId="20577"/>
        <pc:sldMkLst>
          <pc:docMk/>
          <pc:sldMk cId="1162850709" sldId="442"/>
        </pc:sldMkLst>
      </pc:sldChg>
      <pc:sldChg chg="addSp delSp modSp add mod">
        <pc:chgData name="Solal Pirelli" userId="584f3c02d4d36311" providerId="LiveId" clId="{575ED62D-A346-403E-A826-F87CC718556A}" dt="2022-10-17T18:26:59.192" v="4600" actId="2085"/>
        <pc:sldMkLst>
          <pc:docMk/>
          <pc:sldMk cId="3800950572" sldId="443"/>
        </pc:sldMkLst>
      </pc:sldChg>
      <pc:sldChg chg="modSp add mod">
        <pc:chgData name="Solal Pirelli" userId="584f3c02d4d36311" providerId="LiveId" clId="{575ED62D-A346-403E-A826-F87CC718556A}" dt="2022-10-17T18:22:16.290" v="4396" actId="13926"/>
        <pc:sldMkLst>
          <pc:docMk/>
          <pc:sldMk cId="2329700203" sldId="444"/>
        </pc:sldMkLst>
      </pc:sldChg>
      <pc:sldChg chg="delSp modSp add mod">
        <pc:chgData name="Solal Pirelli" userId="584f3c02d4d36311" providerId="LiveId" clId="{575ED62D-A346-403E-A826-F87CC718556A}" dt="2022-10-17T18:26:55.161" v="4599" actId="2085"/>
        <pc:sldMkLst>
          <pc:docMk/>
          <pc:sldMk cId="4047484208" sldId="445"/>
        </pc:sldMkLst>
      </pc:sldChg>
      <pc:sldChg chg="delSp modSp new mod">
        <pc:chgData name="Solal Pirelli" userId="584f3c02d4d36311" providerId="LiveId" clId="{575ED62D-A346-403E-A826-F87CC718556A}" dt="2022-10-17T18:23:15.587" v="4436" actId="20577"/>
        <pc:sldMkLst>
          <pc:docMk/>
          <pc:sldMk cId="2252397262" sldId="446"/>
        </pc:sldMkLst>
      </pc:sldChg>
      <pc:sldChg chg="addSp delSp modSp add mod">
        <pc:chgData name="Solal Pirelli" userId="584f3c02d4d36311" providerId="LiveId" clId="{575ED62D-A346-403E-A826-F87CC718556A}" dt="2022-10-17T18:23:34.297" v="4460" actId="13926"/>
        <pc:sldMkLst>
          <pc:docMk/>
          <pc:sldMk cId="1456029688" sldId="447"/>
        </pc:sldMkLst>
      </pc:sldChg>
      <pc:sldChg chg="modSp new mod">
        <pc:chgData name="Solal Pirelli" userId="584f3c02d4d36311" providerId="LiveId" clId="{575ED62D-A346-403E-A826-F87CC718556A}" dt="2022-10-17T18:24:25.570" v="4523" actId="207"/>
        <pc:sldMkLst>
          <pc:docMk/>
          <pc:sldMk cId="89039622" sldId="448"/>
        </pc:sldMkLst>
      </pc:sldChg>
      <pc:sldChg chg="delSp modSp new mod">
        <pc:chgData name="Solal Pirelli" userId="584f3c02d4d36311" providerId="LiveId" clId="{575ED62D-A346-403E-A826-F87CC718556A}" dt="2022-10-17T18:25:45.035" v="4569" actId="478"/>
        <pc:sldMkLst>
          <pc:docMk/>
          <pc:sldMk cId="1423147894" sldId="449"/>
        </pc:sldMkLst>
      </pc:sldChg>
      <pc:sldChg chg="addSp delSp modSp new mod">
        <pc:chgData name="Solal Pirelli" userId="584f3c02d4d36311" providerId="LiveId" clId="{575ED62D-A346-403E-A826-F87CC718556A}" dt="2022-10-24T19:59:14.049" v="13743" actId="1076"/>
        <pc:sldMkLst>
          <pc:docMk/>
          <pc:sldMk cId="4157170032" sldId="450"/>
        </pc:sldMkLst>
      </pc:sldChg>
      <pc:sldChg chg="addSp delSp modSp new mod">
        <pc:chgData name="Solal Pirelli" userId="584f3c02d4d36311" providerId="LiveId" clId="{575ED62D-A346-403E-A826-F87CC718556A}" dt="2022-10-17T18:33:37.519" v="4771" actId="1076"/>
        <pc:sldMkLst>
          <pc:docMk/>
          <pc:sldMk cId="3500260206" sldId="451"/>
        </pc:sldMkLst>
      </pc:sldChg>
      <pc:sldChg chg="addSp delSp modSp new mod modAnim">
        <pc:chgData name="Solal Pirelli" userId="584f3c02d4d36311" providerId="LiveId" clId="{575ED62D-A346-403E-A826-F87CC718556A}" dt="2022-10-25T18:01:55.352" v="13759" actId="1076"/>
        <pc:sldMkLst>
          <pc:docMk/>
          <pc:sldMk cId="549741815" sldId="452"/>
        </pc:sldMkLst>
      </pc:sldChg>
      <pc:sldChg chg="delSp modSp new mod">
        <pc:chgData name="Solal Pirelli" userId="584f3c02d4d36311" providerId="LiveId" clId="{575ED62D-A346-403E-A826-F87CC718556A}" dt="2022-10-25T18:39:39.073" v="13793" actId="20577"/>
        <pc:sldMkLst>
          <pc:docMk/>
          <pc:sldMk cId="3565001218" sldId="453"/>
        </pc:sldMkLst>
      </pc:sldChg>
      <pc:sldChg chg="addSp delSp modSp new mod">
        <pc:chgData name="Solal Pirelli" userId="584f3c02d4d36311" providerId="LiveId" clId="{575ED62D-A346-403E-A826-F87CC718556A}" dt="2022-10-17T18:37:44.364" v="5030" actId="207"/>
        <pc:sldMkLst>
          <pc:docMk/>
          <pc:sldMk cId="2801716380" sldId="454"/>
        </pc:sldMkLst>
      </pc:sldChg>
      <pc:sldChg chg="addSp delSp modSp new mod ord">
        <pc:chgData name="Solal Pirelli" userId="584f3c02d4d36311" providerId="LiveId" clId="{575ED62D-A346-403E-A826-F87CC718556A}" dt="2022-10-26T18:48:12.249" v="14427"/>
        <pc:sldMkLst>
          <pc:docMk/>
          <pc:sldMk cId="4098603405" sldId="455"/>
        </pc:sldMkLst>
      </pc:sldChg>
      <pc:sldChg chg="delSp modSp new mod">
        <pc:chgData name="Solal Pirelli" userId="584f3c02d4d36311" providerId="LiveId" clId="{575ED62D-A346-403E-A826-F87CC718556A}" dt="2022-10-25T18:53:06.316" v="13794" actId="478"/>
        <pc:sldMkLst>
          <pc:docMk/>
          <pc:sldMk cId="2683827665" sldId="456"/>
        </pc:sldMkLst>
      </pc:sldChg>
      <pc:sldChg chg="addSp delSp modSp new mod">
        <pc:chgData name="Solal Pirelli" userId="584f3c02d4d36311" providerId="LiveId" clId="{575ED62D-A346-403E-A826-F87CC718556A}" dt="2022-10-17T18:42:26.787" v="5322"/>
        <pc:sldMkLst>
          <pc:docMk/>
          <pc:sldMk cId="37888678" sldId="457"/>
        </pc:sldMkLst>
      </pc:sldChg>
      <pc:sldChg chg="addSp delSp modSp new mod">
        <pc:chgData name="Solal Pirelli" userId="584f3c02d4d36311" providerId="LiveId" clId="{575ED62D-A346-403E-A826-F87CC718556A}" dt="2022-10-17T18:43:56.281" v="5363" actId="14100"/>
        <pc:sldMkLst>
          <pc:docMk/>
          <pc:sldMk cId="3944160344" sldId="458"/>
        </pc:sldMkLst>
      </pc:sldChg>
      <pc:sldChg chg="delSp modSp new mod">
        <pc:chgData name="Solal Pirelli" userId="584f3c02d4d36311" providerId="LiveId" clId="{575ED62D-A346-403E-A826-F87CC718556A}" dt="2022-10-17T18:44:39.412" v="5449" actId="478"/>
        <pc:sldMkLst>
          <pc:docMk/>
          <pc:sldMk cId="2449172048" sldId="459"/>
        </pc:sldMkLst>
      </pc:sldChg>
      <pc:sldChg chg="addSp delSp modSp new mod delAnim modAnim">
        <pc:chgData name="Solal Pirelli" userId="584f3c02d4d36311" providerId="LiveId" clId="{575ED62D-A346-403E-A826-F87CC718556A}" dt="2022-10-25T18:56:43.259" v="13798" actId="1076"/>
        <pc:sldMkLst>
          <pc:docMk/>
          <pc:sldMk cId="2293939515" sldId="460"/>
        </pc:sldMkLst>
      </pc:sldChg>
      <pc:sldChg chg="addSp delSp modSp new mod">
        <pc:chgData name="Solal Pirelli" userId="584f3c02d4d36311" providerId="LiveId" clId="{575ED62D-A346-403E-A826-F87CC718556A}" dt="2022-10-17T18:52:45.050" v="5598" actId="14100"/>
        <pc:sldMkLst>
          <pc:docMk/>
          <pc:sldMk cId="972200426" sldId="461"/>
        </pc:sldMkLst>
      </pc:sldChg>
      <pc:sldChg chg="addSp delSp modSp new mod">
        <pc:chgData name="Solal Pirelli" userId="584f3c02d4d36311" providerId="LiveId" clId="{575ED62D-A346-403E-A826-F87CC718556A}" dt="2022-10-17T18:54:17.945" v="5647" actId="20577"/>
        <pc:sldMkLst>
          <pc:docMk/>
          <pc:sldMk cId="3059681199" sldId="462"/>
        </pc:sldMkLst>
      </pc:sldChg>
      <pc:sldChg chg="delSp modSp new mod modNotesTx">
        <pc:chgData name="Solal Pirelli" userId="584f3c02d4d36311" providerId="LiveId" clId="{575ED62D-A346-403E-A826-F87CC718556A}" dt="2022-10-25T19:32:08.638" v="14176" actId="20577"/>
        <pc:sldMkLst>
          <pc:docMk/>
          <pc:sldMk cId="3732319506" sldId="463"/>
        </pc:sldMkLst>
      </pc:sldChg>
      <pc:sldChg chg="delSp modSp new mod">
        <pc:chgData name="Solal Pirelli" userId="584f3c02d4d36311" providerId="LiveId" clId="{575ED62D-A346-403E-A826-F87CC718556A}" dt="2022-10-25T19:22:21.823" v="14139" actId="313"/>
        <pc:sldMkLst>
          <pc:docMk/>
          <pc:sldMk cId="2736272259" sldId="464"/>
        </pc:sldMkLst>
      </pc:sldChg>
      <pc:sldChg chg="addSp delSp modSp new mod">
        <pc:chgData name="Solal Pirelli" userId="584f3c02d4d36311" providerId="LiveId" clId="{575ED62D-A346-403E-A826-F87CC718556A}" dt="2022-10-17T19:26:07.436" v="5878" actId="1076"/>
        <pc:sldMkLst>
          <pc:docMk/>
          <pc:sldMk cId="312660227" sldId="465"/>
        </pc:sldMkLst>
      </pc:sldChg>
      <pc:sldChg chg="addSp delSp modSp new mod modAnim">
        <pc:chgData name="Solal Pirelli" userId="584f3c02d4d36311" providerId="LiveId" clId="{575ED62D-A346-403E-A826-F87CC718556A}" dt="2022-10-25T18:15:08.497" v="13761"/>
        <pc:sldMkLst>
          <pc:docMk/>
          <pc:sldMk cId="826207105" sldId="466"/>
        </pc:sldMkLst>
      </pc:sldChg>
      <pc:sldChg chg="addSp delSp modSp new mod">
        <pc:chgData name="Solal Pirelli" userId="584f3c02d4d36311" providerId="LiveId" clId="{575ED62D-A346-403E-A826-F87CC718556A}" dt="2022-10-25T19:37:13.282" v="14188" actId="20577"/>
        <pc:sldMkLst>
          <pc:docMk/>
          <pc:sldMk cId="3560682170" sldId="467"/>
        </pc:sldMkLst>
      </pc:sldChg>
      <pc:sldChg chg="addSp delSp modSp new del mod">
        <pc:chgData name="Solal Pirelli" userId="584f3c02d4d36311" providerId="LiveId" clId="{575ED62D-A346-403E-A826-F87CC718556A}" dt="2022-10-26T18:46:30.508" v="14421" actId="47"/>
        <pc:sldMkLst>
          <pc:docMk/>
          <pc:sldMk cId="90560597" sldId="468"/>
        </pc:sldMkLst>
      </pc:sldChg>
      <pc:sldChg chg="delSp modSp new mod">
        <pc:chgData name="Solal Pirelli" userId="584f3c02d4d36311" providerId="LiveId" clId="{575ED62D-A346-403E-A826-F87CC718556A}" dt="2022-10-17T19:30:32.506" v="6153" actId="20577"/>
        <pc:sldMkLst>
          <pc:docMk/>
          <pc:sldMk cId="1614684020" sldId="469"/>
        </pc:sldMkLst>
      </pc:sldChg>
      <pc:sldChg chg="addSp delSp modSp new mod ord">
        <pc:chgData name="Solal Pirelli" userId="584f3c02d4d36311" providerId="LiveId" clId="{575ED62D-A346-403E-A826-F87CC718556A}" dt="2022-10-26T18:47:42.784" v="14423"/>
        <pc:sldMkLst>
          <pc:docMk/>
          <pc:sldMk cId="521153377" sldId="470"/>
        </pc:sldMkLst>
      </pc:sldChg>
      <pc:sldChg chg="delSp modSp new mod ord">
        <pc:chgData name="Solal Pirelli" userId="584f3c02d4d36311" providerId="LiveId" clId="{575ED62D-A346-403E-A826-F87CC718556A}" dt="2022-10-26T18:47:42.784" v="14423"/>
        <pc:sldMkLst>
          <pc:docMk/>
          <pc:sldMk cId="2431928418" sldId="471"/>
        </pc:sldMkLst>
      </pc:sldChg>
      <pc:sldChg chg="addSp delSp modSp new mod">
        <pc:chgData name="Solal Pirelli" userId="584f3c02d4d36311" providerId="LiveId" clId="{575ED62D-A346-403E-A826-F87CC718556A}" dt="2022-10-17T19:32:51.507" v="6389" actId="20577"/>
        <pc:sldMkLst>
          <pc:docMk/>
          <pc:sldMk cId="799191261" sldId="472"/>
        </pc:sldMkLst>
      </pc:sldChg>
      <pc:sldChg chg="new del">
        <pc:chgData name="Solal Pirelli" userId="584f3c02d4d36311" providerId="LiveId" clId="{575ED62D-A346-403E-A826-F87CC718556A}" dt="2022-10-17T19:32:32.099" v="6332" actId="47"/>
        <pc:sldMkLst>
          <pc:docMk/>
          <pc:sldMk cId="827259410" sldId="472"/>
        </pc:sldMkLst>
      </pc:sldChg>
      <pc:sldChg chg="addSp delSp modSp new mod ord modAnim">
        <pc:chgData name="Solal Pirelli" userId="584f3c02d4d36311" providerId="LiveId" clId="{575ED62D-A346-403E-A826-F87CC718556A}" dt="2022-10-25T19:57:27.696" v="14190"/>
        <pc:sldMkLst>
          <pc:docMk/>
          <pc:sldMk cId="2717230866" sldId="473"/>
        </pc:sldMkLst>
      </pc:sldChg>
      <pc:sldChg chg="addSp delSp modSp new mod">
        <pc:chgData name="Solal Pirelli" userId="584f3c02d4d36311" providerId="LiveId" clId="{575ED62D-A346-403E-A826-F87CC718556A}" dt="2022-10-22T13:21:26.421" v="6495" actId="1076"/>
        <pc:sldMkLst>
          <pc:docMk/>
          <pc:sldMk cId="1805872776" sldId="474"/>
        </pc:sldMkLst>
      </pc:sldChg>
      <pc:sldChg chg="addSp delSp modSp add mod chgLayout">
        <pc:chgData name="Solal Pirelli" userId="584f3c02d4d36311" providerId="LiveId" clId="{575ED62D-A346-403E-A826-F87CC718556A}" dt="2022-10-28T14:21:55.415" v="14759" actId="700"/>
        <pc:sldMkLst>
          <pc:docMk/>
          <pc:sldMk cId="1279701590" sldId="475"/>
        </pc:sldMkLst>
      </pc:sldChg>
      <pc:sldChg chg="delSp modSp new del mod">
        <pc:chgData name="Solal Pirelli" userId="584f3c02d4d36311" providerId="LiveId" clId="{575ED62D-A346-403E-A826-F87CC718556A}" dt="2022-10-22T13:24:45.345" v="6599" actId="47"/>
        <pc:sldMkLst>
          <pc:docMk/>
          <pc:sldMk cId="1932418260" sldId="475"/>
        </pc:sldMkLst>
      </pc:sldChg>
      <pc:sldChg chg="addSp modSp new mod ord modAnim">
        <pc:chgData name="Solal Pirelli" userId="584f3c02d4d36311" providerId="LiveId" clId="{575ED62D-A346-403E-A826-F87CC718556A}" dt="2022-10-25T19:57:34.303" v="14192"/>
        <pc:sldMkLst>
          <pc:docMk/>
          <pc:sldMk cId="319681875" sldId="476"/>
        </pc:sldMkLst>
      </pc:sldChg>
      <pc:sldChg chg="delSp modSp new mod">
        <pc:chgData name="Solal Pirelli" userId="584f3c02d4d36311" providerId="LiveId" clId="{575ED62D-A346-403E-A826-F87CC718556A}" dt="2022-10-25T20:02:53.775" v="14215" actId="20577"/>
        <pc:sldMkLst>
          <pc:docMk/>
          <pc:sldMk cId="2694346030" sldId="477"/>
        </pc:sldMkLst>
      </pc:sldChg>
      <pc:sldChg chg="addSp delSp modSp add mod">
        <pc:chgData name="Solal Pirelli" userId="584f3c02d4d36311" providerId="LiveId" clId="{575ED62D-A346-403E-A826-F87CC718556A}" dt="2022-10-22T13:31:31.283" v="6814" actId="207"/>
        <pc:sldMkLst>
          <pc:docMk/>
          <pc:sldMk cId="1129706948" sldId="478"/>
        </pc:sldMkLst>
      </pc:sldChg>
      <pc:sldChg chg="delSp modSp new mod">
        <pc:chgData name="Solal Pirelli" userId="584f3c02d4d36311" providerId="LiveId" clId="{575ED62D-A346-403E-A826-F87CC718556A}" dt="2022-10-25T20:04:48.540" v="14225" actId="20577"/>
        <pc:sldMkLst>
          <pc:docMk/>
          <pc:sldMk cId="1460207481" sldId="479"/>
        </pc:sldMkLst>
      </pc:sldChg>
      <pc:sldChg chg="addSp delSp modSp new mod addAnim delAnim modAnim">
        <pc:chgData name="Solal Pirelli" userId="584f3c02d4d36311" providerId="LiveId" clId="{575ED62D-A346-403E-A826-F87CC718556A}" dt="2022-10-25T18:26:53.648" v="13767" actId="1076"/>
        <pc:sldMkLst>
          <pc:docMk/>
          <pc:sldMk cId="2518094446" sldId="480"/>
        </pc:sldMkLst>
      </pc:sldChg>
      <pc:sldChg chg="addSp delSp modSp new mod">
        <pc:chgData name="Solal Pirelli" userId="584f3c02d4d36311" providerId="LiveId" clId="{575ED62D-A346-403E-A826-F87CC718556A}" dt="2022-10-22T13:34:56.033" v="6904" actId="478"/>
        <pc:sldMkLst>
          <pc:docMk/>
          <pc:sldMk cId="43958996" sldId="481"/>
        </pc:sldMkLst>
      </pc:sldChg>
      <pc:sldChg chg="delSp modSp new mod">
        <pc:chgData name="Solal Pirelli" userId="584f3c02d4d36311" providerId="LiveId" clId="{575ED62D-A346-403E-A826-F87CC718556A}" dt="2022-10-22T13:35:33.240" v="6994" actId="20577"/>
        <pc:sldMkLst>
          <pc:docMk/>
          <pc:sldMk cId="2134988772" sldId="482"/>
        </pc:sldMkLst>
      </pc:sldChg>
      <pc:sldChg chg="addSp delSp modSp new mod modAnim">
        <pc:chgData name="Solal Pirelli" userId="584f3c02d4d36311" providerId="LiveId" clId="{575ED62D-A346-403E-A826-F87CC718556A}" dt="2022-10-25T18:30:05.034" v="13775" actId="14100"/>
        <pc:sldMkLst>
          <pc:docMk/>
          <pc:sldMk cId="386315759" sldId="483"/>
        </pc:sldMkLst>
      </pc:sldChg>
      <pc:sldChg chg="addSp modSp new mod">
        <pc:chgData name="Solal Pirelli" userId="584f3c02d4d36311" providerId="LiveId" clId="{575ED62D-A346-403E-A826-F87CC718556A}" dt="2022-10-22T13:43:24.678" v="7105"/>
        <pc:sldMkLst>
          <pc:docMk/>
          <pc:sldMk cId="1261682281" sldId="484"/>
        </pc:sldMkLst>
      </pc:sldChg>
      <pc:sldChg chg="delSp modSp new mod">
        <pc:chgData name="Solal Pirelli" userId="584f3c02d4d36311" providerId="LiveId" clId="{575ED62D-A346-403E-A826-F87CC718556A}" dt="2022-10-22T14:00:39.259" v="7956" actId="115"/>
        <pc:sldMkLst>
          <pc:docMk/>
          <pc:sldMk cId="3357716521" sldId="485"/>
        </pc:sldMkLst>
      </pc:sldChg>
      <pc:sldChg chg="addSp delSp modSp new mod modAnim">
        <pc:chgData name="Solal Pirelli" userId="584f3c02d4d36311" providerId="LiveId" clId="{575ED62D-A346-403E-A826-F87CC718556A}" dt="2022-10-22T13:48:34.578" v="7227"/>
        <pc:sldMkLst>
          <pc:docMk/>
          <pc:sldMk cId="3326617563" sldId="486"/>
        </pc:sldMkLst>
      </pc:sldChg>
      <pc:sldChg chg="delSp modSp new mod">
        <pc:chgData name="Solal Pirelli" userId="584f3c02d4d36311" providerId="LiveId" clId="{575ED62D-A346-403E-A826-F87CC718556A}" dt="2022-10-22T13:49:27.077" v="7267" actId="478"/>
        <pc:sldMkLst>
          <pc:docMk/>
          <pc:sldMk cId="1362498200" sldId="487"/>
        </pc:sldMkLst>
      </pc:sldChg>
      <pc:sldChg chg="addSp delSp modSp new del mod modAnim">
        <pc:chgData name="Solal Pirelli" userId="584f3c02d4d36311" providerId="LiveId" clId="{575ED62D-A346-403E-A826-F87CC718556A}" dt="2022-10-26T18:45:11.731" v="14396" actId="47"/>
        <pc:sldMkLst>
          <pc:docMk/>
          <pc:sldMk cId="3249940781" sldId="488"/>
        </pc:sldMkLst>
      </pc:sldChg>
      <pc:sldChg chg="delSp modSp new mod">
        <pc:chgData name="Solal Pirelli" userId="584f3c02d4d36311" providerId="LiveId" clId="{575ED62D-A346-403E-A826-F87CC718556A}" dt="2022-10-22T13:51:02.657" v="7339" actId="478"/>
        <pc:sldMkLst>
          <pc:docMk/>
          <pc:sldMk cId="2384795478" sldId="489"/>
        </pc:sldMkLst>
      </pc:sldChg>
      <pc:sldChg chg="delSp modSp new mod">
        <pc:chgData name="Solal Pirelli" userId="584f3c02d4d36311" providerId="LiveId" clId="{575ED62D-A346-403E-A826-F87CC718556A}" dt="2022-10-22T13:54:42.385" v="7565"/>
        <pc:sldMkLst>
          <pc:docMk/>
          <pc:sldMk cId="2996737691" sldId="490"/>
        </pc:sldMkLst>
      </pc:sldChg>
      <pc:sldChg chg="delSp modSp new mod">
        <pc:chgData name="Solal Pirelli" userId="584f3c02d4d36311" providerId="LiveId" clId="{575ED62D-A346-403E-A826-F87CC718556A}" dt="2022-10-26T19:00:40.365" v="14611" actId="20577"/>
        <pc:sldMkLst>
          <pc:docMk/>
          <pc:sldMk cId="2075342454" sldId="491"/>
        </pc:sldMkLst>
      </pc:sldChg>
      <pc:sldChg chg="delSp modSp new mod">
        <pc:chgData name="Solal Pirelli" userId="584f3c02d4d36311" providerId="LiveId" clId="{575ED62D-A346-403E-A826-F87CC718556A}" dt="2022-10-26T19:01:34.617" v="14619" actId="20577"/>
        <pc:sldMkLst>
          <pc:docMk/>
          <pc:sldMk cId="2255999569" sldId="492"/>
        </pc:sldMkLst>
      </pc:sldChg>
      <pc:sldChg chg="addSp delSp modSp new mod">
        <pc:chgData name="Solal Pirelli" userId="584f3c02d4d36311" providerId="LiveId" clId="{575ED62D-A346-403E-A826-F87CC718556A}" dt="2022-10-22T13:55:41.034" v="7654" actId="478"/>
        <pc:sldMkLst>
          <pc:docMk/>
          <pc:sldMk cId="2700337772" sldId="493"/>
        </pc:sldMkLst>
      </pc:sldChg>
      <pc:sldChg chg="addSp modSp new mod ord">
        <pc:chgData name="Solal Pirelli" userId="584f3c02d4d36311" providerId="LiveId" clId="{575ED62D-A346-403E-A826-F87CC718556A}" dt="2022-10-26T18:13:15.894" v="14227"/>
        <pc:sldMkLst>
          <pc:docMk/>
          <pc:sldMk cId="1797938552" sldId="494"/>
        </pc:sldMkLst>
      </pc:sldChg>
      <pc:sldChg chg="delSp modSp new mod">
        <pc:chgData name="Solal Pirelli" userId="584f3c02d4d36311" providerId="LiveId" clId="{575ED62D-A346-403E-A826-F87CC718556A}" dt="2022-10-22T14:00:24.994" v="7952" actId="478"/>
        <pc:sldMkLst>
          <pc:docMk/>
          <pc:sldMk cId="4051192888" sldId="495"/>
        </pc:sldMkLst>
      </pc:sldChg>
      <pc:sldChg chg="delSp modSp new mod">
        <pc:chgData name="Solal Pirelli" userId="584f3c02d4d36311" providerId="LiveId" clId="{575ED62D-A346-403E-A826-F87CC718556A}" dt="2022-10-22T14:01:23.294" v="8026" actId="478"/>
        <pc:sldMkLst>
          <pc:docMk/>
          <pc:sldMk cId="3315925364" sldId="496"/>
        </pc:sldMkLst>
      </pc:sldChg>
      <pc:sldChg chg="addSp delSp modSp new mod modAnim">
        <pc:chgData name="Solal Pirelli" userId="584f3c02d4d36311" providerId="LiveId" clId="{575ED62D-A346-403E-A826-F87CC718556A}" dt="2022-10-22T14:04:39.372" v="8050" actId="207"/>
        <pc:sldMkLst>
          <pc:docMk/>
          <pc:sldMk cId="3256913814" sldId="497"/>
        </pc:sldMkLst>
      </pc:sldChg>
      <pc:sldChg chg="addSp delSp modSp new mod">
        <pc:chgData name="Solal Pirelli" userId="584f3c02d4d36311" providerId="LiveId" clId="{575ED62D-A346-403E-A826-F87CC718556A}" dt="2022-10-22T14:05:58.404" v="8072" actId="1076"/>
        <pc:sldMkLst>
          <pc:docMk/>
          <pc:sldMk cId="838187340" sldId="498"/>
        </pc:sldMkLst>
      </pc:sldChg>
      <pc:sldChg chg="addSp delSp modSp new mod">
        <pc:chgData name="Solal Pirelli" userId="584f3c02d4d36311" providerId="LiveId" clId="{575ED62D-A346-403E-A826-F87CC718556A}" dt="2022-10-22T14:10:03.485" v="8507" actId="1038"/>
        <pc:sldMkLst>
          <pc:docMk/>
          <pc:sldMk cId="1108712257" sldId="499"/>
        </pc:sldMkLst>
      </pc:sldChg>
      <pc:sldChg chg="addSp delSp modSp new mod">
        <pc:chgData name="Solal Pirelli" userId="584f3c02d4d36311" providerId="LiveId" clId="{575ED62D-A346-403E-A826-F87CC718556A}" dt="2022-10-22T14:10:23.917" v="8539" actId="478"/>
        <pc:sldMkLst>
          <pc:docMk/>
          <pc:sldMk cId="2145342137" sldId="500"/>
        </pc:sldMkLst>
      </pc:sldChg>
      <pc:sldChg chg="addSp delSp modSp new mod">
        <pc:chgData name="Solal Pirelli" userId="584f3c02d4d36311" providerId="LiveId" clId="{575ED62D-A346-403E-A826-F87CC718556A}" dt="2022-10-22T14:19:34.918" v="8572" actId="478"/>
        <pc:sldMkLst>
          <pc:docMk/>
          <pc:sldMk cId="3528773940" sldId="501"/>
        </pc:sldMkLst>
      </pc:sldChg>
      <pc:sldChg chg="delSp modSp new mod ord">
        <pc:chgData name="Solal Pirelli" userId="584f3c02d4d36311" providerId="LiveId" clId="{575ED62D-A346-403E-A826-F87CC718556A}" dt="2022-10-26T18:44:45.775" v="14395"/>
        <pc:sldMkLst>
          <pc:docMk/>
          <pc:sldMk cId="463045049" sldId="502"/>
        </pc:sldMkLst>
      </pc:sldChg>
      <pc:sldChg chg="delSp modSp new mod">
        <pc:chgData name="Solal Pirelli" userId="584f3c02d4d36311" providerId="LiveId" clId="{575ED62D-A346-403E-A826-F87CC718556A}" dt="2022-10-22T14:20:31.881" v="8804" actId="478"/>
        <pc:sldMkLst>
          <pc:docMk/>
          <pc:sldMk cId="3225870068" sldId="503"/>
        </pc:sldMkLst>
      </pc:sldChg>
      <pc:sldChg chg="delSp modSp new mod">
        <pc:chgData name="Solal Pirelli" userId="584f3c02d4d36311" providerId="LiveId" clId="{575ED62D-A346-403E-A826-F87CC718556A}" dt="2022-10-22T14:20:43.074" v="8822" actId="313"/>
        <pc:sldMkLst>
          <pc:docMk/>
          <pc:sldMk cId="1263833682" sldId="504"/>
        </pc:sldMkLst>
      </pc:sldChg>
      <pc:sldChg chg="addSp delSp modSp new mod">
        <pc:chgData name="Solal Pirelli" userId="584f3c02d4d36311" providerId="LiveId" clId="{575ED62D-A346-403E-A826-F87CC718556A}" dt="2022-10-22T14:21:26.780" v="8861" actId="14100"/>
        <pc:sldMkLst>
          <pc:docMk/>
          <pc:sldMk cId="1237537657" sldId="505"/>
        </pc:sldMkLst>
      </pc:sldChg>
      <pc:sldChg chg="addSp delSp modSp new mod ord modAnim">
        <pc:chgData name="Solal Pirelli" userId="584f3c02d4d36311" providerId="LiveId" clId="{575ED62D-A346-403E-A826-F87CC718556A}" dt="2022-10-26T19:12:33.279" v="14621"/>
        <pc:sldMkLst>
          <pc:docMk/>
          <pc:sldMk cId="4271706505" sldId="506"/>
        </pc:sldMkLst>
      </pc:sldChg>
      <pc:sldChg chg="delSp modSp new mod">
        <pc:chgData name="Solal Pirelli" userId="584f3c02d4d36311" providerId="LiveId" clId="{575ED62D-A346-403E-A826-F87CC718556A}" dt="2022-10-23T13:55:30.388" v="12622" actId="20577"/>
        <pc:sldMkLst>
          <pc:docMk/>
          <pc:sldMk cId="3522950860" sldId="507"/>
        </pc:sldMkLst>
      </pc:sldChg>
      <pc:sldChg chg="delSp modSp new del mod">
        <pc:chgData name="Solal Pirelli" userId="584f3c02d4d36311" providerId="LiveId" clId="{575ED62D-A346-403E-A826-F87CC718556A}" dt="2022-10-23T13:55:32.896" v="12623" actId="47"/>
        <pc:sldMkLst>
          <pc:docMk/>
          <pc:sldMk cId="3923691418" sldId="508"/>
        </pc:sldMkLst>
      </pc:sldChg>
      <pc:sldChg chg="addSp delSp modSp new mod">
        <pc:chgData name="Solal Pirelli" userId="584f3c02d4d36311" providerId="LiveId" clId="{575ED62D-A346-403E-A826-F87CC718556A}" dt="2022-10-23T13:13:20.810" v="10574" actId="207"/>
        <pc:sldMkLst>
          <pc:docMk/>
          <pc:sldMk cId="421455139" sldId="509"/>
        </pc:sldMkLst>
      </pc:sldChg>
      <pc:sldChg chg="addSp delSp modSp new mod modAnim">
        <pc:chgData name="Solal Pirelli" userId="584f3c02d4d36311" providerId="LiveId" clId="{575ED62D-A346-403E-A826-F87CC718556A}" dt="2022-10-26T18:19:13.907" v="14371" actId="208"/>
        <pc:sldMkLst>
          <pc:docMk/>
          <pc:sldMk cId="1537958545" sldId="510"/>
        </pc:sldMkLst>
      </pc:sldChg>
      <pc:sldChg chg="addSp delSp modSp new mod">
        <pc:chgData name="Solal Pirelli" userId="584f3c02d4d36311" providerId="LiveId" clId="{575ED62D-A346-403E-A826-F87CC718556A}" dt="2022-10-22T14:27:00.599" v="9290"/>
        <pc:sldMkLst>
          <pc:docMk/>
          <pc:sldMk cId="1692426301" sldId="511"/>
        </pc:sldMkLst>
      </pc:sldChg>
      <pc:sldChg chg="addSp delSp modSp new mod modAnim">
        <pc:chgData name="Solal Pirelli" userId="584f3c02d4d36311" providerId="LiveId" clId="{575ED62D-A346-403E-A826-F87CC718556A}" dt="2022-10-22T14:29:19.355" v="9330" actId="207"/>
        <pc:sldMkLst>
          <pc:docMk/>
          <pc:sldMk cId="2370246569" sldId="512"/>
        </pc:sldMkLst>
      </pc:sldChg>
      <pc:sldChg chg="addSp delSp modSp new mod modClrScheme delAnim modAnim chgLayout">
        <pc:chgData name="Solal Pirelli" userId="584f3c02d4d36311" providerId="LiveId" clId="{575ED62D-A346-403E-A826-F87CC718556A}" dt="2022-10-26T20:06:15.263" v="14692" actId="1076"/>
        <pc:sldMkLst>
          <pc:docMk/>
          <pc:sldMk cId="1599756464" sldId="513"/>
        </pc:sldMkLst>
      </pc:sldChg>
      <pc:sldChg chg="delSp modSp new del mod">
        <pc:chgData name="Solal Pirelli" userId="584f3c02d4d36311" providerId="LiveId" clId="{575ED62D-A346-403E-A826-F87CC718556A}" dt="2022-10-26T18:22:14.182" v="14375" actId="47"/>
        <pc:sldMkLst>
          <pc:docMk/>
          <pc:sldMk cId="1447950987" sldId="514"/>
        </pc:sldMkLst>
      </pc:sldChg>
      <pc:sldChg chg="delSp modSp new mod modAnim">
        <pc:chgData name="Solal Pirelli" userId="584f3c02d4d36311" providerId="LiveId" clId="{575ED62D-A346-403E-A826-F87CC718556A}" dt="2022-10-26T18:45:43.726" v="14408"/>
        <pc:sldMkLst>
          <pc:docMk/>
          <pc:sldMk cId="2061469532" sldId="515"/>
        </pc:sldMkLst>
      </pc:sldChg>
      <pc:sldChg chg="delSp modSp new mod">
        <pc:chgData name="Solal Pirelli" userId="584f3c02d4d36311" providerId="LiveId" clId="{575ED62D-A346-403E-A826-F87CC718556A}" dt="2022-10-22T14:34:23.141" v="9854" actId="478"/>
        <pc:sldMkLst>
          <pc:docMk/>
          <pc:sldMk cId="4072075935" sldId="516"/>
        </pc:sldMkLst>
      </pc:sldChg>
      <pc:sldChg chg="addSp delSp modSp new mod delAnim modAnim">
        <pc:chgData name="Solal Pirelli" userId="584f3c02d4d36311" providerId="LiveId" clId="{575ED62D-A346-403E-A826-F87CC718556A}" dt="2022-10-26T19:23:43.842" v="14677" actId="207"/>
        <pc:sldMkLst>
          <pc:docMk/>
          <pc:sldMk cId="1479356026" sldId="517"/>
        </pc:sldMkLst>
      </pc:sldChg>
      <pc:sldChg chg="delSp modSp new del mod">
        <pc:chgData name="Solal Pirelli" userId="584f3c02d4d36311" providerId="LiveId" clId="{575ED62D-A346-403E-A826-F87CC718556A}" dt="2022-10-26T18:22:26.228" v="14376" actId="47"/>
        <pc:sldMkLst>
          <pc:docMk/>
          <pc:sldMk cId="1547480127" sldId="518"/>
        </pc:sldMkLst>
      </pc:sldChg>
      <pc:sldChg chg="delSp modSp new mod modNotesTx">
        <pc:chgData name="Solal Pirelli" userId="584f3c02d4d36311" providerId="LiveId" clId="{575ED62D-A346-403E-A826-F87CC718556A}" dt="2022-10-26T18:45:32.750" v="14406" actId="20577"/>
        <pc:sldMkLst>
          <pc:docMk/>
          <pc:sldMk cId="2048822980" sldId="519"/>
        </pc:sldMkLst>
      </pc:sldChg>
      <pc:sldChg chg="delSp modSp new del mod">
        <pc:chgData name="Solal Pirelli" userId="584f3c02d4d36311" providerId="LiveId" clId="{575ED62D-A346-403E-A826-F87CC718556A}" dt="2022-10-23T13:14:07.697" v="10587" actId="47"/>
        <pc:sldMkLst>
          <pc:docMk/>
          <pc:sldMk cId="1270730937" sldId="520"/>
        </pc:sldMkLst>
      </pc:sldChg>
      <pc:sldChg chg="delSp modSp new del mod">
        <pc:chgData name="Solal Pirelli" userId="584f3c02d4d36311" providerId="LiveId" clId="{575ED62D-A346-403E-A826-F87CC718556A}" dt="2022-10-23T13:14:10.258" v="10589" actId="47"/>
        <pc:sldMkLst>
          <pc:docMk/>
          <pc:sldMk cId="742302437" sldId="521"/>
        </pc:sldMkLst>
      </pc:sldChg>
      <pc:sldChg chg="addSp delSp modSp new mod chgLayout">
        <pc:chgData name="Solal Pirelli" userId="584f3c02d4d36311" providerId="LiveId" clId="{575ED62D-A346-403E-A826-F87CC718556A}" dt="2022-10-23T13:18:00.884" v="10820" actId="20577"/>
        <pc:sldMkLst>
          <pc:docMk/>
          <pc:sldMk cId="2187992352" sldId="522"/>
        </pc:sldMkLst>
      </pc:sldChg>
      <pc:sldChg chg="addSp delSp modSp new mod chgLayout">
        <pc:chgData name="Solal Pirelli" userId="584f3c02d4d36311" providerId="LiveId" clId="{575ED62D-A346-403E-A826-F87CC718556A}" dt="2022-10-23T13:19:09.961" v="10890" actId="14100"/>
        <pc:sldMkLst>
          <pc:docMk/>
          <pc:sldMk cId="1826441985" sldId="523"/>
        </pc:sldMkLst>
      </pc:sldChg>
      <pc:sldChg chg="new del">
        <pc:chgData name="Solal Pirelli" userId="584f3c02d4d36311" providerId="LiveId" clId="{575ED62D-A346-403E-A826-F87CC718556A}" dt="2022-10-23T12:41:58.034" v="10408" actId="680"/>
        <pc:sldMkLst>
          <pc:docMk/>
          <pc:sldMk cId="3380061399" sldId="523"/>
        </pc:sldMkLst>
      </pc:sldChg>
      <pc:sldChg chg="addSp delSp modSp new mod chgLayout">
        <pc:chgData name="Solal Pirelli" userId="584f3c02d4d36311" providerId="LiveId" clId="{575ED62D-A346-403E-A826-F87CC718556A}" dt="2022-10-26T18:25:26.551" v="14379" actId="207"/>
        <pc:sldMkLst>
          <pc:docMk/>
          <pc:sldMk cId="208337001" sldId="524"/>
        </pc:sldMkLst>
      </pc:sldChg>
      <pc:sldChg chg="addSp delSp modSp add mod delAnim modAnim">
        <pc:chgData name="Solal Pirelli" userId="584f3c02d4d36311" providerId="LiveId" clId="{575ED62D-A346-403E-A826-F87CC718556A}" dt="2022-10-23T13:48:31.861" v="12191" actId="571"/>
        <pc:sldMkLst>
          <pc:docMk/>
          <pc:sldMk cId="8118418" sldId="525"/>
        </pc:sldMkLst>
      </pc:sldChg>
      <pc:sldChg chg="modSp add mod ord">
        <pc:chgData name="Solal Pirelli" userId="584f3c02d4d36311" providerId="LiveId" clId="{575ED62D-A346-403E-A826-F87CC718556A}" dt="2022-10-23T13:17:44.474" v="10814" actId="14100"/>
        <pc:sldMkLst>
          <pc:docMk/>
          <pc:sldMk cId="316657976" sldId="526"/>
        </pc:sldMkLst>
      </pc:sldChg>
      <pc:sldChg chg="new del">
        <pc:chgData name="Solal Pirelli" userId="584f3c02d4d36311" providerId="LiveId" clId="{575ED62D-A346-403E-A826-F87CC718556A}" dt="2022-10-23T13:14:08.312" v="10588" actId="47"/>
        <pc:sldMkLst>
          <pc:docMk/>
          <pc:sldMk cId="1636160241" sldId="526"/>
        </pc:sldMkLst>
      </pc:sldChg>
      <pc:sldChg chg="modSp add mod">
        <pc:chgData name="Solal Pirelli" userId="584f3c02d4d36311" providerId="LiveId" clId="{575ED62D-A346-403E-A826-F87CC718556A}" dt="2022-10-23T13:17:30.139" v="10809" actId="207"/>
        <pc:sldMkLst>
          <pc:docMk/>
          <pc:sldMk cId="3760539394" sldId="527"/>
        </pc:sldMkLst>
      </pc:sldChg>
      <pc:sldChg chg="modSp add mod">
        <pc:chgData name="Solal Pirelli" userId="584f3c02d4d36311" providerId="LiveId" clId="{575ED62D-A346-403E-A826-F87CC718556A}" dt="2022-10-23T13:20:02.496" v="10943" actId="207"/>
        <pc:sldMkLst>
          <pc:docMk/>
          <pc:sldMk cId="1361663452" sldId="528"/>
        </pc:sldMkLst>
      </pc:sldChg>
      <pc:sldChg chg="modSp add mod">
        <pc:chgData name="Solal Pirelli" userId="584f3c02d4d36311" providerId="LiveId" clId="{575ED62D-A346-403E-A826-F87CC718556A}" dt="2022-10-26T18:27:11.970" v="14393" actId="20577"/>
        <pc:sldMkLst>
          <pc:docMk/>
          <pc:sldMk cId="1836947272" sldId="529"/>
        </pc:sldMkLst>
      </pc:sldChg>
      <pc:sldChg chg="delSp modSp new mod">
        <pc:chgData name="Solal Pirelli" userId="584f3c02d4d36311" providerId="LiveId" clId="{575ED62D-A346-403E-A826-F87CC718556A}" dt="2022-10-23T13:31:48.603" v="11354" actId="20577"/>
        <pc:sldMkLst>
          <pc:docMk/>
          <pc:sldMk cId="3736740134" sldId="530"/>
        </pc:sldMkLst>
      </pc:sldChg>
      <pc:sldChg chg="delSp modSp new mod">
        <pc:chgData name="Solal Pirelli" userId="584f3c02d4d36311" providerId="LiveId" clId="{575ED62D-A346-403E-A826-F87CC718556A}" dt="2022-10-23T13:32:23.504" v="11416" actId="20577"/>
        <pc:sldMkLst>
          <pc:docMk/>
          <pc:sldMk cId="2665880458" sldId="531"/>
        </pc:sldMkLst>
      </pc:sldChg>
      <pc:sldChg chg="delSp modSp new mod">
        <pc:chgData name="Solal Pirelli" userId="584f3c02d4d36311" providerId="LiveId" clId="{575ED62D-A346-403E-A826-F87CC718556A}" dt="2022-10-23T13:32:37.989" v="11451" actId="478"/>
        <pc:sldMkLst>
          <pc:docMk/>
          <pc:sldMk cId="1517942578" sldId="532"/>
        </pc:sldMkLst>
      </pc:sldChg>
      <pc:sldChg chg="addSp delSp modSp new mod">
        <pc:chgData name="Solal Pirelli" userId="584f3c02d4d36311" providerId="LiveId" clId="{575ED62D-A346-403E-A826-F87CC718556A}" dt="2022-10-26T19:34:20.359" v="14685" actId="14838"/>
        <pc:sldMkLst>
          <pc:docMk/>
          <pc:sldMk cId="3341838849" sldId="533"/>
        </pc:sldMkLst>
      </pc:sldChg>
      <pc:sldChg chg="delSp modSp new mod">
        <pc:chgData name="Solal Pirelli" userId="584f3c02d4d36311" providerId="LiveId" clId="{575ED62D-A346-403E-A826-F87CC718556A}" dt="2022-10-23T13:35:09.998" v="11606" actId="478"/>
        <pc:sldMkLst>
          <pc:docMk/>
          <pc:sldMk cId="279900183" sldId="534"/>
        </pc:sldMkLst>
      </pc:sldChg>
      <pc:sldChg chg="delSp modSp new mod">
        <pc:chgData name="Solal Pirelli" userId="584f3c02d4d36311" providerId="LiveId" clId="{575ED62D-A346-403E-A826-F87CC718556A}" dt="2022-10-23T13:35:41.010" v="11686" actId="478"/>
        <pc:sldMkLst>
          <pc:docMk/>
          <pc:sldMk cId="2980460368" sldId="535"/>
        </pc:sldMkLst>
      </pc:sldChg>
      <pc:sldChg chg="addSp delSp modSp new mod delAnim modAnim">
        <pc:chgData name="Solal Pirelli" userId="584f3c02d4d36311" providerId="LiveId" clId="{575ED62D-A346-403E-A826-F87CC718556A}" dt="2022-10-23T13:39:44.328" v="11759"/>
        <pc:sldMkLst>
          <pc:docMk/>
          <pc:sldMk cId="2072293638" sldId="536"/>
        </pc:sldMkLst>
      </pc:sldChg>
      <pc:sldChg chg="addSp delSp modSp add mod modAnim">
        <pc:chgData name="Solal Pirelli" userId="584f3c02d4d36311" providerId="LiveId" clId="{575ED62D-A346-403E-A826-F87CC718556A}" dt="2022-10-23T13:49:24.626" v="12203"/>
        <pc:sldMkLst>
          <pc:docMk/>
          <pc:sldMk cId="2429973273" sldId="537"/>
        </pc:sldMkLst>
      </pc:sldChg>
      <pc:sldChg chg="modSp add del mod">
        <pc:chgData name="Solal Pirelli" userId="584f3c02d4d36311" providerId="LiveId" clId="{575ED62D-A346-403E-A826-F87CC718556A}" dt="2022-10-26T18:22:36.229" v="14377" actId="47"/>
        <pc:sldMkLst>
          <pc:docMk/>
          <pc:sldMk cId="87834783" sldId="538"/>
        </pc:sldMkLst>
      </pc:sldChg>
      <pc:sldChg chg="delSp modSp new mod">
        <pc:chgData name="Solal Pirelli" userId="584f3c02d4d36311" providerId="LiveId" clId="{575ED62D-A346-403E-A826-F87CC718556A}" dt="2022-10-23T13:46:21.986" v="12150" actId="20577"/>
        <pc:sldMkLst>
          <pc:docMk/>
          <pc:sldMk cId="1335304127" sldId="539"/>
        </pc:sldMkLst>
      </pc:sldChg>
      <pc:sldChg chg="addSp delSp modSp add mod">
        <pc:chgData name="Solal Pirelli" userId="584f3c02d4d36311" providerId="LiveId" clId="{575ED62D-A346-403E-A826-F87CC718556A}" dt="2022-10-23T13:48:34.336" v="12193" actId="14826"/>
        <pc:sldMkLst>
          <pc:docMk/>
          <pc:sldMk cId="1807957139" sldId="540"/>
        </pc:sldMkLst>
      </pc:sldChg>
      <pc:sldChg chg="add del">
        <pc:chgData name="Solal Pirelli" userId="584f3c02d4d36311" providerId="LiveId" clId="{575ED62D-A346-403E-A826-F87CC718556A}" dt="2022-10-23T13:47:13.506" v="12152" actId="47"/>
        <pc:sldMkLst>
          <pc:docMk/>
          <pc:sldMk cId="3560018053" sldId="540"/>
        </pc:sldMkLst>
      </pc:sldChg>
      <pc:sldChg chg="delSp modSp new mod modAnim">
        <pc:chgData name="Solal Pirelli" userId="584f3c02d4d36311" providerId="LiveId" clId="{575ED62D-A346-403E-A826-F87CC718556A}" dt="2022-10-23T13:52:03.501" v="12524" actId="478"/>
        <pc:sldMkLst>
          <pc:docMk/>
          <pc:sldMk cId="2583057627" sldId="541"/>
        </pc:sldMkLst>
      </pc:sldChg>
      <pc:sldChg chg="addSp delSp modSp new mod modClrScheme chgLayout">
        <pc:chgData name="Solal Pirelli" userId="584f3c02d4d36311" providerId="LiveId" clId="{575ED62D-A346-403E-A826-F87CC718556A}" dt="2022-10-23T13:53:10.038" v="12551" actId="1076"/>
        <pc:sldMkLst>
          <pc:docMk/>
          <pc:sldMk cId="3633797886" sldId="542"/>
        </pc:sldMkLst>
      </pc:sldChg>
      <pc:sldChg chg="addSp delSp modSp new mod">
        <pc:chgData name="Solal Pirelli" userId="584f3c02d4d36311" providerId="LiveId" clId="{575ED62D-A346-403E-A826-F87CC718556A}" dt="2022-10-26T19:55:53.020" v="14689" actId="166"/>
        <pc:sldMkLst>
          <pc:docMk/>
          <pc:sldMk cId="1943596625" sldId="543"/>
        </pc:sldMkLst>
      </pc:sldChg>
      <pc:sldChg chg="delSp modSp new mod">
        <pc:chgData name="Solal Pirelli" userId="584f3c02d4d36311" providerId="LiveId" clId="{575ED62D-A346-403E-A826-F87CC718556A}" dt="2022-10-23T13:56:56.038" v="12711" actId="478"/>
        <pc:sldMkLst>
          <pc:docMk/>
          <pc:sldMk cId="3863095699" sldId="544"/>
        </pc:sldMkLst>
      </pc:sldChg>
      <pc:sldChg chg="addSp modSp new mod">
        <pc:chgData name="Solal Pirelli" userId="584f3c02d4d36311" providerId="LiveId" clId="{575ED62D-A346-403E-A826-F87CC718556A}" dt="2022-10-23T13:59:02.072" v="12731"/>
        <pc:sldMkLst>
          <pc:docMk/>
          <pc:sldMk cId="4172475295" sldId="545"/>
        </pc:sldMkLst>
      </pc:sldChg>
      <pc:sldChg chg="addSp delSp modSp new mod ord">
        <pc:chgData name="Solal Pirelli" userId="584f3c02d4d36311" providerId="LiveId" clId="{575ED62D-A346-403E-A826-F87CC718556A}" dt="2022-10-26T18:53:51.074" v="14560" actId="5793"/>
        <pc:sldMkLst>
          <pc:docMk/>
          <pc:sldMk cId="4025738385" sldId="546"/>
        </pc:sldMkLst>
      </pc:sldChg>
      <pc:sldChg chg="delSp modSp new mod modNotesTx">
        <pc:chgData name="Solal Pirelli" userId="584f3c02d4d36311" providerId="LiveId" clId="{575ED62D-A346-403E-A826-F87CC718556A}" dt="2022-10-26T18:45:25.158" v="14401" actId="20577"/>
        <pc:sldMkLst>
          <pc:docMk/>
          <pc:sldMk cId="522119345" sldId="547"/>
        </pc:sldMkLst>
      </pc:sldChg>
      <pc:sldChg chg="modSp add mod">
        <pc:chgData name="Solal Pirelli" userId="584f3c02d4d36311" providerId="LiveId" clId="{575ED62D-A346-403E-A826-F87CC718556A}" dt="2022-10-26T18:53:05.478" v="14543" actId="20577"/>
        <pc:sldMkLst>
          <pc:docMk/>
          <pc:sldMk cId="2302326635" sldId="548"/>
        </pc:sldMkLst>
      </pc:sldChg>
      <pc:sldChg chg="delSp modSp new mod">
        <pc:chgData name="Solal Pirelli" userId="584f3c02d4d36311" providerId="LiveId" clId="{575ED62D-A346-403E-A826-F87CC718556A}" dt="2022-10-26T18:52:59.443" v="14539" actId="6549"/>
        <pc:sldMkLst>
          <pc:docMk/>
          <pc:sldMk cId="3169766001" sldId="549"/>
        </pc:sldMkLst>
      </pc:sldChg>
      <pc:sldChg chg="addSp delSp modSp new mod chgLayout">
        <pc:chgData name="Solal Pirelli" userId="584f3c02d4d36311" providerId="LiveId" clId="{575ED62D-A346-403E-A826-F87CC718556A}" dt="2022-10-26T18:53:41.735" v="14550" actId="27636"/>
        <pc:sldMkLst>
          <pc:docMk/>
          <pc:sldMk cId="1392164917" sldId="550"/>
        </pc:sldMkLst>
      </pc:sldChg>
      <pc:sldChg chg="addSp delSp modSp add mod ord chgLayout">
        <pc:chgData name="Solal Pirelli" userId="584f3c02d4d36311" providerId="LiveId" clId="{575ED62D-A346-403E-A826-F87CC718556A}" dt="2022-10-28T15:55:14.865" v="14861" actId="20577"/>
        <pc:sldMkLst>
          <pc:docMk/>
          <pc:sldMk cId="2366753441" sldId="551"/>
        </pc:sldMkLst>
      </pc:sldChg>
      <pc:sldChg chg="delSp modSp new mod">
        <pc:chgData name="Solal Pirelli" userId="584f3c02d4d36311" providerId="LiveId" clId="{575ED62D-A346-403E-A826-F87CC718556A}" dt="2022-10-25T19:21:14.324" v="14093" actId="478"/>
        <pc:sldMkLst>
          <pc:docMk/>
          <pc:sldMk cId="4076009841" sldId="552"/>
        </pc:sldMkLst>
      </pc:sldChg>
      <pc:sldChg chg="modSp add mod">
        <pc:chgData name="Solal Pirelli" userId="584f3c02d4d36311" providerId="LiveId" clId="{575ED62D-A346-403E-A826-F87CC718556A}" dt="2022-10-26T19:15:24.935" v="14655" actId="20577"/>
        <pc:sldMkLst>
          <pc:docMk/>
          <pc:sldMk cId="498159441" sldId="553"/>
        </pc:sldMkLst>
      </pc:sldChg>
    </pc:docChg>
  </pc:docChgLst>
  <pc:docChgLst>
    <pc:chgData name="Solal Pirelli" userId="584f3c02d4d36311" providerId="LiveId" clId="{9A42F58D-6DE9-404A-A851-252B8AF6A681}"/>
    <pc:docChg chg="undo redo custSel delSld modSld modSection">
      <pc:chgData name="Solal Pirelli" userId="584f3c02d4d36311" providerId="LiveId" clId="{9A42F58D-6DE9-404A-A851-252B8AF6A681}" dt="2023-05-10T12:12:43.192" v="4970"/>
      <pc:docMkLst>
        <pc:docMk/>
      </pc:docMkLst>
      <pc:sldChg chg="addSp delSp modSp mod modTransition modAnim">
        <pc:chgData name="Solal Pirelli" userId="584f3c02d4d36311" providerId="LiveId" clId="{9A42F58D-6DE9-404A-A851-252B8AF6A681}" dt="2023-05-10T07:58:37.337" v="4946"/>
        <pc:sldMkLst>
          <pc:docMk/>
          <pc:sldMk cId="887449012" sldId="256"/>
        </pc:sldMkLst>
      </pc:sldChg>
      <pc:sldChg chg="addSp modSp">
        <pc:chgData name="Solal Pirelli" userId="584f3c02d4d36311" providerId="LiveId" clId="{9A42F58D-6DE9-404A-A851-252B8AF6A681}" dt="2023-05-10T08:02:01.371" v="4947"/>
        <pc:sldMkLst>
          <pc:docMk/>
          <pc:sldMk cId="1705999069" sldId="257"/>
        </pc:sldMkLst>
      </pc:sldChg>
      <pc:sldChg chg="addSp modSp">
        <pc:chgData name="Solal Pirelli" userId="584f3c02d4d36311" providerId="LiveId" clId="{9A42F58D-6DE9-404A-A851-252B8AF6A681}" dt="2023-05-10T08:02:01.371" v="4947"/>
        <pc:sldMkLst>
          <pc:docMk/>
          <pc:sldMk cId="4171985358" sldId="258"/>
        </pc:sldMkLst>
      </pc:sldChg>
      <pc:sldChg chg="addSp modSp">
        <pc:chgData name="Solal Pirelli" userId="584f3c02d4d36311" providerId="LiveId" clId="{9A42F58D-6DE9-404A-A851-252B8AF6A681}" dt="2023-05-10T08:02:01.371" v="4947"/>
        <pc:sldMkLst>
          <pc:docMk/>
          <pc:sldMk cId="1127447717" sldId="259"/>
        </pc:sldMkLst>
      </pc:sldChg>
      <pc:sldChg chg="addSp modSp">
        <pc:chgData name="Solal Pirelli" userId="584f3c02d4d36311" providerId="LiveId" clId="{9A42F58D-6DE9-404A-A851-252B8AF6A681}" dt="2023-05-10T08:02:01.371" v="4947"/>
        <pc:sldMkLst>
          <pc:docMk/>
          <pc:sldMk cId="3737211962" sldId="260"/>
        </pc:sldMkLst>
      </pc:sldChg>
      <pc:sldChg chg="addSp modSp">
        <pc:chgData name="Solal Pirelli" userId="584f3c02d4d36311" providerId="LiveId" clId="{9A42F58D-6DE9-404A-A851-252B8AF6A681}" dt="2023-05-10T08:02:01.371" v="4947"/>
        <pc:sldMkLst>
          <pc:docMk/>
          <pc:sldMk cId="3790263529" sldId="261"/>
        </pc:sldMkLst>
      </pc:sldChg>
      <pc:sldChg chg="addSp modSp mod">
        <pc:chgData name="Solal Pirelli" userId="584f3c02d4d36311" providerId="LiveId" clId="{9A42F58D-6DE9-404A-A851-252B8AF6A681}" dt="2023-05-10T08:02:01.371" v="4947"/>
        <pc:sldMkLst>
          <pc:docMk/>
          <pc:sldMk cId="837165004" sldId="262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1903293788" sldId="263"/>
        </pc:sldMkLst>
      </pc:sldChg>
      <pc:sldChg chg="addSp delSp modSp mod modTransition modAnim">
        <pc:chgData name="Solal Pirelli" userId="584f3c02d4d36311" providerId="LiveId" clId="{9A42F58D-6DE9-404A-A851-252B8AF6A681}" dt="2023-05-10T08:11:15.013" v="4949"/>
        <pc:sldMkLst>
          <pc:docMk/>
          <pc:sldMk cId="4123314863" sldId="264"/>
        </pc:sldMkLst>
      </pc:sldChg>
      <pc:sldChg chg="addSp delSp modSp modTransition modAnim">
        <pc:chgData name="Solal Pirelli" userId="584f3c02d4d36311" providerId="LiveId" clId="{9A42F58D-6DE9-404A-A851-252B8AF6A681}" dt="2023-05-10T11:39:17.600" v="4962"/>
        <pc:sldMkLst>
          <pc:docMk/>
          <pc:sldMk cId="3807535665" sldId="401"/>
        </pc:sldMkLst>
      </pc:sldChg>
      <pc:sldChg chg="addSp modSp">
        <pc:chgData name="Solal Pirelli" userId="584f3c02d4d36311" providerId="LiveId" clId="{9A42F58D-6DE9-404A-A851-252B8AF6A681}" dt="2023-05-10T11:39:17.600" v="4962"/>
        <pc:sldMkLst>
          <pc:docMk/>
          <pc:sldMk cId="2315638875" sldId="402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1897150779" sldId="403"/>
        </pc:sldMkLst>
      </pc:sldChg>
      <pc:sldChg chg="addSp modSp mod">
        <pc:chgData name="Solal Pirelli" userId="584f3c02d4d36311" providerId="LiveId" clId="{9A42F58D-6DE9-404A-A851-252B8AF6A681}" dt="2023-05-10T08:11:15.013" v="4949"/>
        <pc:sldMkLst>
          <pc:docMk/>
          <pc:sldMk cId="2797221253" sldId="404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1530014890" sldId="406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256128876" sldId="407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2013688172" sldId="408"/>
        </pc:sldMkLst>
      </pc:sldChg>
      <pc:sldChg chg="addSp modSp mod">
        <pc:chgData name="Solal Pirelli" userId="584f3c02d4d36311" providerId="LiveId" clId="{9A42F58D-6DE9-404A-A851-252B8AF6A681}" dt="2023-05-10T08:11:15.013" v="4949"/>
        <pc:sldMkLst>
          <pc:docMk/>
          <pc:sldMk cId="1904527833" sldId="409"/>
        </pc:sldMkLst>
      </pc:sldChg>
      <pc:sldChg chg="addSp modSp mod">
        <pc:chgData name="Solal Pirelli" userId="584f3c02d4d36311" providerId="LiveId" clId="{9A42F58D-6DE9-404A-A851-252B8AF6A681}" dt="2023-05-10T08:11:15.013" v="4949"/>
        <pc:sldMkLst>
          <pc:docMk/>
          <pc:sldMk cId="2965070659" sldId="410"/>
        </pc:sldMkLst>
      </pc:sldChg>
      <pc:sldChg chg="addSp modSp mod">
        <pc:chgData name="Solal Pirelli" userId="584f3c02d4d36311" providerId="LiveId" clId="{9A42F58D-6DE9-404A-A851-252B8AF6A681}" dt="2023-05-10T08:11:15.013" v="4949"/>
        <pc:sldMkLst>
          <pc:docMk/>
          <pc:sldMk cId="1507233458" sldId="412"/>
        </pc:sldMkLst>
      </pc:sldChg>
      <pc:sldChg chg="addSp modSp mod">
        <pc:chgData name="Solal Pirelli" userId="584f3c02d4d36311" providerId="LiveId" clId="{9A42F58D-6DE9-404A-A851-252B8AF6A681}" dt="2023-05-10T08:11:15.013" v="4949"/>
        <pc:sldMkLst>
          <pc:docMk/>
          <pc:sldMk cId="3908723564" sldId="413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4159837039" sldId="414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3614487253" sldId="415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562033520" sldId="416"/>
        </pc:sldMkLst>
      </pc:sldChg>
      <pc:sldChg chg="addSp modSp mod">
        <pc:chgData name="Solal Pirelli" userId="584f3c02d4d36311" providerId="LiveId" clId="{9A42F58D-6DE9-404A-A851-252B8AF6A681}" dt="2023-05-10T08:11:15.013" v="4949"/>
        <pc:sldMkLst>
          <pc:docMk/>
          <pc:sldMk cId="2820005917" sldId="419"/>
        </pc:sldMkLst>
      </pc:sldChg>
      <pc:sldChg chg="addSp modSp">
        <pc:chgData name="Solal Pirelli" userId="584f3c02d4d36311" providerId="LiveId" clId="{9A42F58D-6DE9-404A-A851-252B8AF6A681}" dt="2023-05-10T08:11:15.013" v="4949"/>
        <pc:sldMkLst>
          <pc:docMk/>
          <pc:sldMk cId="1010634575" sldId="420"/>
        </pc:sldMkLst>
      </pc:sldChg>
      <pc:sldChg chg="addSp modSp mod">
        <pc:chgData name="Solal Pirelli" userId="584f3c02d4d36311" providerId="LiveId" clId="{9A42F58D-6DE9-404A-A851-252B8AF6A681}" dt="2023-05-10T08:11:15.013" v="4949"/>
        <pc:sldMkLst>
          <pc:docMk/>
          <pc:sldMk cId="427410301" sldId="421"/>
        </pc:sldMkLst>
      </pc:sldChg>
      <pc:sldChg chg="addSp delSp modSp mod modTransition modAnim">
        <pc:chgData name="Solal Pirelli" userId="584f3c02d4d36311" providerId="LiveId" clId="{9A42F58D-6DE9-404A-A851-252B8AF6A681}" dt="2023-05-10T08:22:49.844" v="4951"/>
        <pc:sldMkLst>
          <pc:docMk/>
          <pc:sldMk cId="4249149261" sldId="422"/>
        </pc:sldMkLst>
      </pc:sldChg>
      <pc:sldChg chg="addSp delSp modSp mod modTransition modAnim">
        <pc:chgData name="Solal Pirelli" userId="584f3c02d4d36311" providerId="LiveId" clId="{9A42F58D-6DE9-404A-A851-252B8AF6A681}" dt="2023-05-10T11:36:54.850" v="4960"/>
        <pc:sldMkLst>
          <pc:docMk/>
          <pc:sldMk cId="3551344129" sldId="423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622526348" sldId="424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411209154" sldId="425"/>
        </pc:sldMkLst>
      </pc:sldChg>
      <pc:sldChg chg="addSp modSp">
        <pc:chgData name="Solal Pirelli" userId="584f3c02d4d36311" providerId="LiveId" clId="{9A42F58D-6DE9-404A-A851-252B8AF6A681}" dt="2023-05-10T08:22:49.844" v="4951"/>
        <pc:sldMkLst>
          <pc:docMk/>
          <pc:sldMk cId="3785275646" sldId="426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46126391" sldId="427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4217105036" sldId="428"/>
        </pc:sldMkLst>
      </pc:sldChg>
      <pc:sldChg chg="addSp modSp">
        <pc:chgData name="Solal Pirelli" userId="584f3c02d4d36311" providerId="LiveId" clId="{9A42F58D-6DE9-404A-A851-252B8AF6A681}" dt="2023-05-10T08:22:49.844" v="4951"/>
        <pc:sldMkLst>
          <pc:docMk/>
          <pc:sldMk cId="3182753675" sldId="429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3094703738" sldId="430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403899441" sldId="431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1201097917" sldId="432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3076970108" sldId="433"/>
        </pc:sldMkLst>
      </pc:sldChg>
      <pc:sldChg chg="addSp modSp">
        <pc:chgData name="Solal Pirelli" userId="584f3c02d4d36311" providerId="LiveId" clId="{9A42F58D-6DE9-404A-A851-252B8AF6A681}" dt="2023-05-10T08:22:49.844" v="4951"/>
        <pc:sldMkLst>
          <pc:docMk/>
          <pc:sldMk cId="2115285789" sldId="434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2001358926" sldId="436"/>
        </pc:sldMkLst>
      </pc:sldChg>
      <pc:sldChg chg="modSp del mod">
        <pc:chgData name="Solal Pirelli" userId="584f3c02d4d36311" providerId="LiveId" clId="{9A42F58D-6DE9-404A-A851-252B8AF6A681}" dt="2023-05-09T11:26:20.263" v="946" actId="47"/>
        <pc:sldMkLst>
          <pc:docMk/>
          <pc:sldMk cId="199422951" sldId="437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2086623151" sldId="439"/>
        </pc:sldMkLst>
      </pc:sldChg>
      <pc:sldChg chg="addSp modSp">
        <pc:chgData name="Solal Pirelli" userId="584f3c02d4d36311" providerId="LiveId" clId="{9A42F58D-6DE9-404A-A851-252B8AF6A681}" dt="2023-05-10T08:22:49.844" v="4951"/>
        <pc:sldMkLst>
          <pc:docMk/>
          <pc:sldMk cId="1059129102" sldId="440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344182632" sldId="441"/>
        </pc:sldMkLst>
      </pc:sldChg>
      <pc:sldChg chg="addSp modSp mod">
        <pc:chgData name="Solal Pirelli" userId="584f3c02d4d36311" providerId="LiveId" clId="{9A42F58D-6DE9-404A-A851-252B8AF6A681}" dt="2023-05-10T08:22:49.844" v="4951"/>
        <pc:sldMkLst>
          <pc:docMk/>
          <pc:sldMk cId="1162850709" sldId="442"/>
        </pc:sldMkLst>
      </pc:sldChg>
      <pc:sldChg chg="addSp modSp">
        <pc:chgData name="Solal Pirelli" userId="584f3c02d4d36311" providerId="LiveId" clId="{9A42F58D-6DE9-404A-A851-252B8AF6A681}" dt="2023-05-10T08:22:49.844" v="4951"/>
        <pc:sldMkLst>
          <pc:docMk/>
          <pc:sldMk cId="3800950572" sldId="443"/>
        </pc:sldMkLst>
      </pc:sldChg>
      <pc:sldChg chg="addSp modSp mod">
        <pc:chgData name="Solal Pirelli" userId="584f3c02d4d36311" providerId="LiveId" clId="{9A42F58D-6DE9-404A-A851-252B8AF6A681}" dt="2023-05-10T08:23:00.624" v="4953" actId="20577"/>
        <pc:sldMkLst>
          <pc:docMk/>
          <pc:sldMk cId="2329700203" sldId="444"/>
        </pc:sldMkLst>
      </pc:sldChg>
      <pc:sldChg chg="addSp modSp">
        <pc:chgData name="Solal Pirelli" userId="584f3c02d4d36311" providerId="LiveId" clId="{9A42F58D-6DE9-404A-A851-252B8AF6A681}" dt="2023-05-10T08:22:49.844" v="4951"/>
        <pc:sldMkLst>
          <pc:docMk/>
          <pc:sldMk cId="4047484208" sldId="445"/>
        </pc:sldMkLst>
      </pc:sldChg>
      <pc:sldChg chg="addSp delSp modSp mod modTransition modAnim">
        <pc:chgData name="Solal Pirelli" userId="584f3c02d4d36311" providerId="LiveId" clId="{9A42F58D-6DE9-404A-A851-252B8AF6A681}" dt="2023-05-10T08:34:42.118" v="4954"/>
        <pc:sldMkLst>
          <pc:docMk/>
          <pc:sldMk cId="2252397262" sldId="446"/>
        </pc:sldMkLst>
      </pc:sldChg>
      <pc:sldChg chg="addSp modSp">
        <pc:chgData name="Solal Pirelli" userId="584f3c02d4d36311" providerId="LiveId" clId="{9A42F58D-6DE9-404A-A851-252B8AF6A681}" dt="2023-05-10T08:34:42.118" v="4954"/>
        <pc:sldMkLst>
          <pc:docMk/>
          <pc:sldMk cId="1456029688" sldId="447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89039622" sldId="448"/>
        </pc:sldMkLst>
      </pc:sldChg>
      <pc:sldChg chg="addSp modSp">
        <pc:chgData name="Solal Pirelli" userId="584f3c02d4d36311" providerId="LiveId" clId="{9A42F58D-6DE9-404A-A851-252B8AF6A681}" dt="2023-05-10T08:34:42.118" v="4954"/>
        <pc:sldMkLst>
          <pc:docMk/>
          <pc:sldMk cId="1423147894" sldId="449"/>
        </pc:sldMkLst>
      </pc:sldChg>
      <pc:sldChg chg="addSp modSp">
        <pc:chgData name="Solal Pirelli" userId="584f3c02d4d36311" providerId="LiveId" clId="{9A42F58D-6DE9-404A-A851-252B8AF6A681}" dt="2023-05-10T08:34:42.118" v="4954"/>
        <pc:sldMkLst>
          <pc:docMk/>
          <pc:sldMk cId="4157170032" sldId="450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3500260206" sldId="451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549741815" sldId="452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3565001218" sldId="453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2801716380" sldId="454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4098603405" sldId="455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2683827665" sldId="456"/>
        </pc:sldMkLst>
      </pc:sldChg>
      <pc:sldChg chg="addSp modSp">
        <pc:chgData name="Solal Pirelli" userId="584f3c02d4d36311" providerId="LiveId" clId="{9A42F58D-6DE9-404A-A851-252B8AF6A681}" dt="2023-05-10T08:34:42.118" v="4954"/>
        <pc:sldMkLst>
          <pc:docMk/>
          <pc:sldMk cId="37888678" sldId="457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3944160344" sldId="458"/>
        </pc:sldMkLst>
      </pc:sldChg>
      <pc:sldChg chg="addSp modSp mod">
        <pc:chgData name="Solal Pirelli" userId="584f3c02d4d36311" providerId="LiveId" clId="{9A42F58D-6DE9-404A-A851-252B8AF6A681}" dt="2023-05-10T08:34:42.118" v="4954"/>
        <pc:sldMkLst>
          <pc:docMk/>
          <pc:sldMk cId="2449172048" sldId="459"/>
        </pc:sldMkLst>
      </pc:sldChg>
      <pc:sldChg chg="addSp delSp modSp mod modTransition modAnim">
        <pc:chgData name="Solal Pirelli" userId="584f3c02d4d36311" providerId="LiveId" clId="{9A42F58D-6DE9-404A-A851-252B8AF6A681}" dt="2023-05-10T08:43:26.973" v="4956"/>
        <pc:sldMkLst>
          <pc:docMk/>
          <pc:sldMk cId="2293939515" sldId="460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972200426" sldId="461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3059681199" sldId="462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3732319506" sldId="463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2736272259" sldId="464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312660227" sldId="465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826207105" sldId="466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3560682170" sldId="467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1614684020" sldId="469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521153377" sldId="470"/>
        </pc:sldMkLst>
      </pc:sldChg>
      <pc:sldChg chg="addSp modSp mod">
        <pc:chgData name="Solal Pirelli" userId="584f3c02d4d36311" providerId="LiveId" clId="{9A42F58D-6DE9-404A-A851-252B8AF6A681}" dt="2023-05-10T08:43:26.973" v="4956"/>
        <pc:sldMkLst>
          <pc:docMk/>
          <pc:sldMk cId="2431928418" sldId="471"/>
        </pc:sldMkLst>
      </pc:sldChg>
      <pc:sldChg chg="addSp delSp modSp mod modTransition modAnim">
        <pc:chgData name="Solal Pirelli" userId="584f3c02d4d36311" providerId="LiveId" clId="{9A42F58D-6DE9-404A-A851-252B8AF6A681}" dt="2023-05-10T08:45:42.519" v="4958"/>
        <pc:sldMkLst>
          <pc:docMk/>
          <pc:sldMk cId="799191261" sldId="472"/>
        </pc:sldMkLst>
      </pc:sldChg>
      <pc:sldChg chg="addSp modSp">
        <pc:chgData name="Solal Pirelli" userId="584f3c02d4d36311" providerId="LiveId" clId="{9A42F58D-6DE9-404A-A851-252B8AF6A681}" dt="2023-05-10T11:36:54.850" v="4960"/>
        <pc:sldMkLst>
          <pc:docMk/>
          <pc:sldMk cId="2717230866" sldId="473"/>
        </pc:sldMkLst>
      </pc:sldChg>
      <pc:sldChg chg="addSp modSp mod">
        <pc:chgData name="Solal Pirelli" userId="584f3c02d4d36311" providerId="LiveId" clId="{9A42F58D-6DE9-404A-A851-252B8AF6A681}" dt="2023-05-10T11:39:17.600" v="4962"/>
        <pc:sldMkLst>
          <pc:docMk/>
          <pc:sldMk cId="1805872776" sldId="474"/>
        </pc:sldMkLst>
      </pc:sldChg>
      <pc:sldChg chg="addSp modSp mod">
        <pc:chgData name="Solal Pirelli" userId="584f3c02d4d36311" providerId="LiveId" clId="{9A42F58D-6DE9-404A-A851-252B8AF6A681}" dt="2023-05-10T11:39:17.600" v="4962"/>
        <pc:sldMkLst>
          <pc:docMk/>
          <pc:sldMk cId="1279701590" sldId="475"/>
        </pc:sldMkLst>
      </pc:sldChg>
      <pc:sldChg chg="addSp delSp modSp modTransition modAnim">
        <pc:chgData name="Solal Pirelli" userId="584f3c02d4d36311" providerId="LiveId" clId="{9A42F58D-6DE9-404A-A851-252B8AF6A681}" dt="2023-05-10T11:41:40.677" v="4964"/>
        <pc:sldMkLst>
          <pc:docMk/>
          <pc:sldMk cId="319681875" sldId="476"/>
        </pc:sldMkLst>
      </pc:sldChg>
      <pc:sldChg chg="addSp modSp mod">
        <pc:chgData name="Solal Pirelli" userId="584f3c02d4d36311" providerId="LiveId" clId="{9A42F58D-6DE9-404A-A851-252B8AF6A681}" dt="2023-05-10T11:39:17.600" v="4962"/>
        <pc:sldMkLst>
          <pc:docMk/>
          <pc:sldMk cId="2694346030" sldId="477"/>
        </pc:sldMkLst>
      </pc:sldChg>
      <pc:sldChg chg="addSp modSp mod">
        <pc:chgData name="Solal Pirelli" userId="584f3c02d4d36311" providerId="LiveId" clId="{9A42F58D-6DE9-404A-A851-252B8AF6A681}" dt="2023-05-10T11:41:40.677" v="4964"/>
        <pc:sldMkLst>
          <pc:docMk/>
          <pc:sldMk cId="1129706948" sldId="478"/>
        </pc:sldMkLst>
      </pc:sldChg>
      <pc:sldChg chg="addSp modSp mod">
        <pc:chgData name="Solal Pirelli" userId="584f3c02d4d36311" providerId="LiveId" clId="{9A42F58D-6DE9-404A-A851-252B8AF6A681}" dt="2023-05-10T11:41:40.677" v="4964"/>
        <pc:sldMkLst>
          <pc:docMk/>
          <pc:sldMk cId="1460207481" sldId="479"/>
        </pc:sldMkLst>
      </pc:sldChg>
      <pc:sldChg chg="addSp modSp mod">
        <pc:chgData name="Solal Pirelli" userId="584f3c02d4d36311" providerId="LiveId" clId="{9A42F58D-6DE9-404A-A851-252B8AF6A681}" dt="2023-05-10T11:41:40.677" v="4964"/>
        <pc:sldMkLst>
          <pc:docMk/>
          <pc:sldMk cId="2518094446" sldId="480"/>
        </pc:sldMkLst>
      </pc:sldChg>
      <pc:sldChg chg="addSp delSp modSp modTransition modAnim">
        <pc:chgData name="Solal Pirelli" userId="584f3c02d4d36311" providerId="LiveId" clId="{9A42F58D-6DE9-404A-A851-252B8AF6A681}" dt="2023-05-10T11:59:46.566" v="4966"/>
        <pc:sldMkLst>
          <pc:docMk/>
          <pc:sldMk cId="43958996" sldId="481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134988772" sldId="482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386315759" sldId="483"/>
        </pc:sldMkLst>
      </pc:sldChg>
      <pc:sldChg chg="addSp modSp">
        <pc:chgData name="Solal Pirelli" userId="584f3c02d4d36311" providerId="LiveId" clId="{9A42F58D-6DE9-404A-A851-252B8AF6A681}" dt="2023-05-10T11:59:46.566" v="4966"/>
        <pc:sldMkLst>
          <pc:docMk/>
          <pc:sldMk cId="1261682281" sldId="484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3357716521" sldId="485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3326617563" sldId="486"/>
        </pc:sldMkLst>
      </pc:sldChg>
      <pc:sldChg chg="addSp modSp">
        <pc:chgData name="Solal Pirelli" userId="584f3c02d4d36311" providerId="LiveId" clId="{9A42F58D-6DE9-404A-A851-252B8AF6A681}" dt="2023-05-10T11:59:46.566" v="4966"/>
        <pc:sldMkLst>
          <pc:docMk/>
          <pc:sldMk cId="1362498200" sldId="487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384795478" sldId="489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996737691" sldId="490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075342454" sldId="491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255999569" sldId="492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700337772" sldId="493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1797938552" sldId="494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4051192888" sldId="495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3315925364" sldId="496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3256913814" sldId="497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838187340" sldId="498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1108712257" sldId="499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145342137" sldId="500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3528773940" sldId="501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463045049" sldId="502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3225870068" sldId="503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1263833682" sldId="504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1237537657" sldId="505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4271706505" sldId="506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3522950860" sldId="507"/>
        </pc:sldMkLst>
      </pc:sldChg>
      <pc:sldChg chg="addSp modSp">
        <pc:chgData name="Solal Pirelli" userId="584f3c02d4d36311" providerId="LiveId" clId="{9A42F58D-6DE9-404A-A851-252B8AF6A681}" dt="2023-05-10T11:59:46.566" v="4966"/>
        <pc:sldMkLst>
          <pc:docMk/>
          <pc:sldMk cId="421455139" sldId="509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1537958545" sldId="510"/>
        </pc:sldMkLst>
      </pc:sldChg>
      <pc:sldChg chg="addSp modSp">
        <pc:chgData name="Solal Pirelli" userId="584f3c02d4d36311" providerId="LiveId" clId="{9A42F58D-6DE9-404A-A851-252B8AF6A681}" dt="2023-05-10T11:59:46.566" v="4966"/>
        <pc:sldMkLst>
          <pc:docMk/>
          <pc:sldMk cId="1692426301" sldId="511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370246569" sldId="512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1599756464" sldId="513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2061469532" sldId="515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4072075935" sldId="516"/>
        </pc:sldMkLst>
      </pc:sldChg>
      <pc:sldChg chg="addSp modSp">
        <pc:chgData name="Solal Pirelli" userId="584f3c02d4d36311" providerId="LiveId" clId="{9A42F58D-6DE9-404A-A851-252B8AF6A681}" dt="2023-05-10T11:59:46.566" v="4966"/>
        <pc:sldMkLst>
          <pc:docMk/>
          <pc:sldMk cId="1479356026" sldId="517"/>
        </pc:sldMkLst>
      </pc:sldChg>
      <pc:sldChg chg="addSp delSp modSp mod modTransition modAnim">
        <pc:chgData name="Solal Pirelli" userId="584f3c02d4d36311" providerId="LiveId" clId="{9A42F58D-6DE9-404A-A851-252B8AF6A681}" dt="2023-05-10T12:12:43.192" v="4970"/>
        <pc:sldMkLst>
          <pc:docMk/>
          <pc:sldMk cId="2048822980" sldId="519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2187992352" sldId="522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1826441985" sldId="523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208337001" sldId="524"/>
        </pc:sldMkLst>
      </pc:sldChg>
      <pc:sldChg chg="addSp modSp">
        <pc:chgData name="Solal Pirelli" userId="584f3c02d4d36311" providerId="LiveId" clId="{9A42F58D-6DE9-404A-A851-252B8AF6A681}" dt="2023-05-10T11:59:46.566" v="4966"/>
        <pc:sldMkLst>
          <pc:docMk/>
          <pc:sldMk cId="8118418" sldId="525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316657976" sldId="526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3760539394" sldId="527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1361663452" sldId="528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1836947272" sldId="529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3736740134" sldId="530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2665880458" sldId="531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1517942578" sldId="532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3341838849" sldId="533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279900183" sldId="534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2980460368" sldId="535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2072293638" sldId="536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2429973273" sldId="537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1335304127" sldId="539"/>
        </pc:sldMkLst>
      </pc:sldChg>
      <pc:sldChg chg="addSp modSp">
        <pc:chgData name="Solal Pirelli" userId="584f3c02d4d36311" providerId="LiveId" clId="{9A42F58D-6DE9-404A-A851-252B8AF6A681}" dt="2023-05-10T11:59:46.566" v="4966"/>
        <pc:sldMkLst>
          <pc:docMk/>
          <pc:sldMk cId="1807957139" sldId="540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2583057627" sldId="541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3633797886" sldId="542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1943596625" sldId="543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3863095699" sldId="544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4172475295" sldId="545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4025738385" sldId="546"/>
        </pc:sldMkLst>
      </pc:sldChg>
      <pc:sldChg chg="addSp modSp mod">
        <pc:chgData name="Solal Pirelli" userId="584f3c02d4d36311" providerId="LiveId" clId="{9A42F58D-6DE9-404A-A851-252B8AF6A681}" dt="2023-05-10T12:12:43.192" v="4970"/>
        <pc:sldMkLst>
          <pc:docMk/>
          <pc:sldMk cId="522119345" sldId="547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2302326635" sldId="548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3169766001" sldId="549"/>
        </pc:sldMkLst>
      </pc:sldChg>
      <pc:sldChg chg="addSp modSp">
        <pc:chgData name="Solal Pirelli" userId="584f3c02d4d36311" providerId="LiveId" clId="{9A42F58D-6DE9-404A-A851-252B8AF6A681}" dt="2023-05-10T12:12:43.192" v="4970"/>
        <pc:sldMkLst>
          <pc:docMk/>
          <pc:sldMk cId="1392164917" sldId="550"/>
        </pc:sldMkLst>
      </pc:sldChg>
      <pc:sldChg chg="addSp modSp mod">
        <pc:chgData name="Solal Pirelli" userId="584f3c02d4d36311" providerId="LiveId" clId="{9A42F58D-6DE9-404A-A851-252B8AF6A681}" dt="2023-05-10T08:11:15.013" v="4949"/>
        <pc:sldMkLst>
          <pc:docMk/>
          <pc:sldMk cId="2366753441" sldId="551"/>
        </pc:sldMkLst>
      </pc:sldChg>
      <pc:sldChg chg="addSp modSp">
        <pc:chgData name="Solal Pirelli" userId="584f3c02d4d36311" providerId="LiveId" clId="{9A42F58D-6DE9-404A-A851-252B8AF6A681}" dt="2023-05-10T08:43:26.973" v="4956"/>
        <pc:sldMkLst>
          <pc:docMk/>
          <pc:sldMk cId="4076009841" sldId="552"/>
        </pc:sldMkLst>
      </pc:sldChg>
      <pc:sldChg chg="addSp modSp mod">
        <pc:chgData name="Solal Pirelli" userId="584f3c02d4d36311" providerId="LiveId" clId="{9A42F58D-6DE9-404A-A851-252B8AF6A681}" dt="2023-05-10T11:59:46.566" v="4966"/>
        <pc:sldMkLst>
          <pc:docMk/>
          <pc:sldMk cId="498159441" sldId="553"/>
        </pc:sldMkLst>
      </pc:sldChg>
      <pc:sldChg chg="addSp modSp">
        <pc:chgData name="Solal Pirelli" userId="584f3c02d4d36311" providerId="LiveId" clId="{9A42F58D-6DE9-404A-A851-252B8AF6A681}" dt="2023-05-10T08:43:26.973" v="4956"/>
        <pc:sldMkLst>
          <pc:docMk/>
          <pc:sldMk cId="2589861355" sldId="554"/>
        </pc:sldMkLst>
      </pc:sldChg>
      <pc:sldChg chg="addSp delSp modSp mod">
        <pc:chgData name="Solal Pirelli" userId="584f3c02d4d36311" providerId="LiveId" clId="{9A42F58D-6DE9-404A-A851-252B8AF6A681}" dt="2023-05-10T11:59:46.566" v="4966"/>
        <pc:sldMkLst>
          <pc:docMk/>
          <pc:sldMk cId="2436261361" sldId="5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C147-A4CF-439E-A020-A6F27B12363D}" type="datetimeFigureOut">
              <a:rPr lang="en-CH" smtClean="0"/>
              <a:t>19/10/2025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1A8F-7BCD-4B16-ADC7-0601980D3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06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4min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53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944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do the Model, just moving code, and the View; 4min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54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1446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55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83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3min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61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8825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62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7888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make it retry; 4min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63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4272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ABF0-7919-298A-E958-F33B0797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B0A2D-4EF8-21D5-114F-8998E616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2118-34EE-C4DB-550E-4EC05B04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457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A068-F162-B373-3236-2835FA99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9ED0-3E70-28D4-7B56-1FCA746C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017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99C-44A4-C3FB-5376-FC8C3EC8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1BC1-06A4-7AB2-A6A2-364F2F70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2428-434E-5AA2-1F2E-66C1363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2FA9DA-B0FB-10E9-468F-8DE51BE8E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421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D0991-C3D9-CD80-4BE4-D61CF0EC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93922D1-D6A5-D2B4-2155-EA5ECB223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989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3CE0F-B801-C11A-04F4-5FF6625C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F350D-5715-2970-4354-8AD227D0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A2CC-C0A5-6492-E1C8-614F7D477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F6D8F28-8C37-415B-97E1-105FA70BC57F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5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.sv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7.sv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49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49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4.sv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svg"/><Relationship Id="rId7" Type="http://schemas.openxmlformats.org/officeDocument/2006/relationships/image" Target="../media/image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6.sv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8.svg"/><Relationship Id="rId7" Type="http://schemas.openxmlformats.org/officeDocument/2006/relationships/image" Target="../media/image6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70.sv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70.sv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716D-1B6D-6277-B5AA-A67DAFD1E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Interfaces </a:t>
            </a:r>
            <a:r>
              <a:rPr lang="en-CH" dirty="0" err="1"/>
              <a:t>graphiques</a:t>
            </a:r>
            <a:br>
              <a:rPr lang="en-CH" dirty="0"/>
            </a:br>
            <a:r>
              <a:rPr lang="en-CH" dirty="0"/>
              <a:t>et APIs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B49FF-9E87-B054-4D72-B085D5929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Génie </a:t>
            </a:r>
            <a:r>
              <a:rPr lang="en-CH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Logiciel</a:t>
            </a:r>
            <a:endParaRPr lang="en-C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4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8FCC-2668-942A-6B1A-EF314CA3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Propriétés</a:t>
            </a:r>
            <a:r>
              <a:rPr lang="en-CH" dirty="0"/>
              <a:t> communes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CA28-97A0-4432-3994-E0565C49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Visibilité</a:t>
            </a:r>
            <a:endParaRPr lang="en-CH" dirty="0"/>
          </a:p>
          <a:p>
            <a:r>
              <a:rPr lang="en-CH" dirty="0" err="1"/>
              <a:t>Opacité</a:t>
            </a:r>
            <a:endParaRPr lang="en-CH" dirty="0"/>
          </a:p>
          <a:p>
            <a:r>
              <a:rPr lang="en-CH" dirty="0"/>
              <a:t>Couleur du </a:t>
            </a:r>
            <a:r>
              <a:rPr lang="en-CH" dirty="0" err="1"/>
              <a:t>texte</a:t>
            </a:r>
            <a:endParaRPr lang="en-CH" dirty="0"/>
          </a:p>
          <a:p>
            <a:r>
              <a:rPr lang="en-CH" dirty="0"/>
              <a:t>Couleur de fond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7DD7-344C-DE25-FBD8-404D195E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140906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36B4-51B0-6E52-9248-62B3511F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Précipitation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7958-D5A0-BD28-8366-E10BAF1B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obj = </a:t>
            </a:r>
            <a:r>
              <a:rPr lang="en-US" sz="3600" dirty="0" err="1">
                <a:latin typeface="Consolas" panose="020B0609020204030204" pitchFamily="49" charset="0"/>
              </a:rPr>
              <a:t>json.loads</a:t>
            </a:r>
            <a:r>
              <a:rPr lang="en-US" sz="3600" dirty="0">
                <a:latin typeface="Consolas" panose="020B0609020204030204" pitchFamily="49" charset="0"/>
              </a:rPr>
              <a:t>(result)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pp = obj[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"current"</a:t>
            </a:r>
            <a:r>
              <a:rPr lang="en-US" sz="3600" dirty="0">
                <a:latin typeface="Consolas" panose="020B0609020204030204" pitchFamily="49" charset="0"/>
              </a:rPr>
              <a:t>][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"precipitation"</a:t>
            </a:r>
            <a:r>
              <a:rPr lang="en-US" sz="3600" dirty="0">
                <a:latin typeface="Consolas" panose="020B0609020204030204" pitchFamily="49" charset="0"/>
              </a:rPr>
              <a:t>]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print(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Précipitation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 : "</a:t>
            </a:r>
            <a:r>
              <a:rPr lang="en-US" sz="3600" dirty="0">
                <a:latin typeface="Consolas" panose="020B0609020204030204" pitchFamily="49" charset="0"/>
              </a:rPr>
              <a:t> + str(pp))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10EDC-CC1A-606E-4F7D-01903601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442605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A1E7-E1C4-F81E-DF8C-7129BB46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Température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CA15-8151-F8B0-65A7-73AA48D2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CH" sz="3600" dirty="0" err="1">
                <a:latin typeface="Consolas" panose="020B0609020204030204" pitchFamily="49" charset="0"/>
              </a:rPr>
              <a:t>url</a:t>
            </a:r>
            <a:r>
              <a:rPr lang="en-CH" sz="3600" dirty="0">
                <a:latin typeface="Consolas" panose="020B0609020204030204" pitchFamily="49" charset="0"/>
              </a:rPr>
              <a:t> =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>
                <a:latin typeface="Consolas" panose="020B0609020204030204" pitchFamily="49" charset="0"/>
              </a:rPr>
              <a:t>...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&amp;current=precipitation,temperature_2m"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</a:rPr>
              <a:t>temp =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obj[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"current"</a:t>
            </a:r>
            <a:r>
              <a:rPr lang="en-US" sz="3600" dirty="0">
                <a:latin typeface="Consolas" panose="020B0609020204030204" pitchFamily="49" charset="0"/>
              </a:rPr>
              <a:t>][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"temperature_2m"</a:t>
            </a:r>
            <a:r>
              <a:rPr lang="en-US" sz="3600" dirty="0">
                <a:latin typeface="Consolas" panose="020B0609020204030204" pitchFamily="49" charset="0"/>
              </a:rPr>
              <a:t>]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804F1-9853-DC0E-1462-9D557C75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986861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117EB-AA5F-4B3A-82FA-5B878FD9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2B08-83C1-513B-9BA6-DAC0783B4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CH" dirty="0" err="1"/>
              <a:t>Créez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interface </a:t>
            </a:r>
            <a:r>
              <a:rPr lang="en-CH" dirty="0" err="1"/>
              <a:t>graphique</a:t>
            </a:r>
            <a:r>
              <a:rPr lang="en-CH" dirty="0"/>
              <a:t> qui :</a:t>
            </a:r>
            <a:br>
              <a:rPr lang="en-CH" dirty="0"/>
            </a:br>
            <a:r>
              <a:rPr lang="en-CH" dirty="0"/>
              <a:t>	</a:t>
            </a:r>
            <a:r>
              <a:rPr lang="en-CH" dirty="0" err="1"/>
              <a:t>Demande</a:t>
            </a:r>
            <a:r>
              <a:rPr lang="en-CH" dirty="0"/>
              <a:t> la </a:t>
            </a:r>
            <a:r>
              <a:rPr lang="en-CH" dirty="0" err="1"/>
              <a:t>latitu</a:t>
            </a:r>
            <a:r>
              <a:rPr lang="en-US" dirty="0"/>
              <a:t>d</a:t>
            </a:r>
            <a:r>
              <a:rPr lang="en-CH" dirty="0"/>
              <a:t>e et longitude</a:t>
            </a:r>
            <a:br>
              <a:rPr lang="en-CH" dirty="0"/>
            </a:br>
            <a:r>
              <a:rPr lang="en-CH" dirty="0"/>
              <a:t>	Donne le choix entre </a:t>
            </a:r>
            <a:r>
              <a:rPr lang="en-CH" dirty="0" err="1"/>
              <a:t>précipitation</a:t>
            </a:r>
            <a:r>
              <a:rPr lang="en-CH" dirty="0"/>
              <a:t> &amp; </a:t>
            </a:r>
            <a:r>
              <a:rPr lang="en-CH" dirty="0" err="1"/>
              <a:t>température</a:t>
            </a:r>
            <a:br>
              <a:rPr lang="en-CH" dirty="0"/>
            </a:br>
            <a:r>
              <a:rPr lang="en-CH" dirty="0"/>
              <a:t>	Affiche le </a:t>
            </a:r>
            <a:r>
              <a:rPr lang="en-CH" dirty="0" err="1"/>
              <a:t>résultat</a:t>
            </a:r>
            <a:endParaRPr lang="en-CH" dirty="0"/>
          </a:p>
          <a:p>
            <a:endParaRPr lang="en-CH" dirty="0"/>
          </a:p>
          <a:p>
            <a:r>
              <a:rPr lang="en-CH" dirty="0"/>
              <a:t>(</a:t>
            </a:r>
            <a:r>
              <a:rPr lang="en-CH" dirty="0" err="1"/>
              <a:t>Réutilisez</a:t>
            </a:r>
            <a:r>
              <a:rPr lang="en-CH" dirty="0"/>
              <a:t> </a:t>
            </a:r>
            <a:r>
              <a:rPr lang="en-CH" dirty="0" err="1"/>
              <a:t>votre</a:t>
            </a:r>
            <a:r>
              <a:rPr lang="en-CH"/>
              <a:t> code !)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98CC-3120-7012-AF07-65494A32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235583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E4F5-40F6-4CCE-934A-E01C6DAC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</a:t>
            </a:r>
            <a:r>
              <a:rPr lang="en-CH" dirty="0" err="1"/>
              <a:t>établir</a:t>
            </a:r>
            <a:r>
              <a:rPr lang="en-CH" dirty="0"/>
              <a:t> des</a:t>
            </a:r>
            <a:br>
              <a:rPr lang="en-CH" dirty="0"/>
            </a:br>
            <a:r>
              <a:rPr lang="en-CH" dirty="0" err="1"/>
              <a:t>fondations</a:t>
            </a:r>
            <a:r>
              <a:rPr lang="en-CH" dirty="0"/>
              <a:t> stables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1F01E-A58B-45F1-A89F-F9E0CAF1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72928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AA61-B221-4226-8BB3-AA75B7C0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en-CH" dirty="0"/>
              <a:t>è</a:t>
            </a:r>
            <a:r>
              <a:rPr lang="en-US" dirty="0"/>
              <a:t>m</a:t>
            </a:r>
            <a:r>
              <a:rPr lang="en-CH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D1B04-5F66-4468-90C4-B11C9D34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simplejson</a:t>
            </a:r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</a:rPr>
              <a:t>...</a:t>
            </a:r>
          </a:p>
          <a:p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 err="1">
                <a:latin typeface="Consolas" panose="020B0609020204030204" pitchFamily="49" charset="0"/>
              </a:rPr>
              <a:t>NameError</a:t>
            </a:r>
            <a:r>
              <a:rPr lang="en-US" sz="3600" dirty="0">
                <a:latin typeface="Consolas" panose="020B0609020204030204" pitchFamily="49" charset="0"/>
              </a:rPr>
              <a:t>:</a:t>
            </a:r>
            <a:br>
              <a:rPr lang="en-US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  name '</a:t>
            </a:r>
            <a:r>
              <a:rPr lang="en-US" sz="3600" dirty="0" err="1">
                <a:latin typeface="Consolas" panose="020B0609020204030204" pitchFamily="49" charset="0"/>
              </a:rPr>
              <a:t>scanstring</a:t>
            </a:r>
            <a:r>
              <a:rPr lang="en-US" sz="3600" dirty="0">
                <a:latin typeface="Consolas" panose="020B0609020204030204" pitchFamily="49" charset="0"/>
              </a:rPr>
              <a:t>' is not defined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63F3-A7C8-4671-9322-AE124F48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104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4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2DF3-C4C7-405F-B46F-53FE2076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C31B-1808-4758-ABAF-822F190F8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Releases </a:t>
            </a:r>
            <a:r>
              <a:rPr lang="en-CH" dirty="0" err="1"/>
              <a:t>nommées</a:t>
            </a:r>
            <a:r>
              <a:rPr lang="en-CH" dirty="0"/>
              <a:t>, </a:t>
            </a:r>
            <a:r>
              <a:rPr lang="en-CH" dirty="0" err="1"/>
              <a:t>testées</a:t>
            </a:r>
            <a:r>
              <a:rPr lang="en-CH" dirty="0"/>
              <a:t>, </a:t>
            </a:r>
            <a:r>
              <a:rPr lang="en-CH" dirty="0" err="1"/>
              <a:t>spécifiques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“Windows 11”</a:t>
            </a:r>
          </a:p>
          <a:p>
            <a:r>
              <a:rPr lang="en-US" dirty="0"/>
              <a:t>“</a:t>
            </a:r>
            <a:r>
              <a:rPr lang="en-US" dirty="0" err="1"/>
              <a:t>simplejson</a:t>
            </a:r>
            <a:r>
              <a:rPr lang="en-US" dirty="0"/>
              <a:t> 3.17.6”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FE11-517F-48A3-ADBA-3AC9E819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9357441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7C6F-6600-4375-814F-379D4874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Composants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5216-C88B-4D73-9663-D5F61007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</a:t>
            </a:r>
            <a:r>
              <a:rPr lang="en-CH" dirty="0" err="1"/>
              <a:t>eu</a:t>
            </a:r>
            <a:r>
              <a:rPr lang="en-US" dirty="0"/>
              <a:t>r</a:t>
            </a:r>
            <a:r>
              <a:rPr lang="en-CH" dirty="0"/>
              <a:t>e</a:t>
            </a:r>
            <a:r>
              <a:rPr lang="en-US" dirty="0"/>
              <a:t>, min</a:t>
            </a:r>
            <a:r>
              <a:rPr lang="en-CH" dirty="0" err="1"/>
              <a:t>eu</a:t>
            </a:r>
            <a:r>
              <a:rPr lang="en-US" dirty="0"/>
              <a:t>r</a:t>
            </a:r>
            <a:r>
              <a:rPr lang="en-CH" dirty="0"/>
              <a:t>e</a:t>
            </a:r>
            <a:endParaRPr lang="en-US" dirty="0"/>
          </a:p>
          <a:p>
            <a:r>
              <a:rPr lang="en-US" dirty="0"/>
              <a:t>Patch, build</a:t>
            </a:r>
          </a:p>
          <a:p>
            <a:r>
              <a:rPr lang="en-US" dirty="0"/>
              <a:t>N</a:t>
            </a:r>
            <a:r>
              <a:rPr lang="en-CH" dirty="0"/>
              <a:t>o</a:t>
            </a:r>
            <a:r>
              <a:rPr lang="en-US" dirty="0"/>
              <a:t>m</a:t>
            </a:r>
          </a:p>
          <a:p>
            <a:r>
              <a:rPr lang="en-CH" dirty="0"/>
              <a:t>Nom de code</a:t>
            </a:r>
            <a:endParaRPr lang="en-US" dirty="0"/>
          </a:p>
          <a:p>
            <a:r>
              <a:rPr lang="en-US" dirty="0"/>
              <a:t>…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78444-B9C4-4810-A9F0-6C77B19F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987200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924D-9DA2-4A42-ACBC-1183A31C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Usage </a:t>
            </a:r>
            <a:r>
              <a:rPr lang="en-CH" dirty="0" err="1"/>
              <a:t>typique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4D4CE-6D3A-487E-9389-1C8122A79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</a:t>
            </a:r>
            <a:r>
              <a:rPr lang="en-CH" dirty="0" err="1"/>
              <a:t>eu</a:t>
            </a:r>
            <a:r>
              <a:rPr lang="en-US" dirty="0"/>
              <a:t>r</a:t>
            </a:r>
            <a:r>
              <a:rPr lang="en-CH" dirty="0"/>
              <a:t>e</a:t>
            </a:r>
            <a:r>
              <a:rPr lang="en-US" dirty="0"/>
              <a:t> = </a:t>
            </a:r>
            <a:r>
              <a:rPr lang="en-CH" dirty="0" err="1"/>
              <a:t>gros</a:t>
            </a:r>
            <a:r>
              <a:rPr lang="en-CH" dirty="0"/>
              <a:t> </a:t>
            </a:r>
            <a:r>
              <a:rPr lang="en-CH" dirty="0" err="1"/>
              <a:t>changement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Min</a:t>
            </a:r>
            <a:r>
              <a:rPr lang="en-CH" dirty="0" err="1"/>
              <a:t>eu</a:t>
            </a:r>
            <a:r>
              <a:rPr lang="en-US" dirty="0"/>
              <a:t>r</a:t>
            </a:r>
            <a:r>
              <a:rPr lang="en-CH" dirty="0"/>
              <a:t>e</a:t>
            </a:r>
            <a:r>
              <a:rPr lang="en-US" dirty="0"/>
              <a:t> =</a:t>
            </a:r>
            <a:r>
              <a:rPr lang="en-CH" dirty="0"/>
              <a:t> petit </a:t>
            </a:r>
            <a:r>
              <a:rPr lang="en-CH" dirty="0" err="1"/>
              <a:t>changement</a:t>
            </a:r>
            <a:endParaRPr lang="en-US" dirty="0"/>
          </a:p>
          <a:p>
            <a:endParaRPr lang="en-US" dirty="0"/>
          </a:p>
          <a:p>
            <a:r>
              <a:rPr lang="en-CH" dirty="0" err="1"/>
              <a:t>Reste</a:t>
            </a:r>
            <a:r>
              <a:rPr lang="en-US" dirty="0"/>
              <a:t> =</a:t>
            </a:r>
            <a:r>
              <a:rPr lang="en-CH" dirty="0"/>
              <a:t> </a:t>
            </a:r>
            <a:r>
              <a:rPr lang="en-CH" dirty="0" err="1"/>
              <a:t>patchs</a:t>
            </a:r>
            <a:r>
              <a:rPr lang="en-CH" dirty="0"/>
              <a:t> de </a:t>
            </a:r>
            <a:r>
              <a:rPr lang="en-CH" dirty="0" err="1"/>
              <a:t>sécurité</a:t>
            </a:r>
            <a:r>
              <a:rPr lang="en-CH" dirty="0"/>
              <a:t>, petites corrections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52CB0-8EC8-487F-A350-F6A6AF09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4476376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BC55-C36B-4CD5-9ADA-EAD09B4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“Semantic Versioning”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2969-8E73-4A17-A10C-91F6DE666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Consolas" panose="020B0609020204030204" pitchFamily="49" charset="0"/>
              </a:rPr>
              <a:t>Major.Minor.Patch</a:t>
            </a:r>
            <a:endParaRPr lang="en-US" sz="3600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Major = </a:t>
            </a:r>
            <a:r>
              <a:rPr lang="en-CH" dirty="0"/>
              <a:t>pas de </a:t>
            </a:r>
            <a:r>
              <a:rPr lang="en-CH" dirty="0" err="1"/>
              <a:t>compatibilité</a:t>
            </a:r>
            <a:r>
              <a:rPr lang="en-CH" dirty="0"/>
              <a:t> </a:t>
            </a:r>
            <a:r>
              <a:rPr lang="en-CH" dirty="0" err="1"/>
              <a:t>descendante</a:t>
            </a:r>
            <a:endParaRPr lang="en-US" dirty="0"/>
          </a:p>
          <a:p>
            <a:r>
              <a:rPr lang="en-US" dirty="0"/>
              <a:t>Minor = </a:t>
            </a:r>
            <a:r>
              <a:rPr lang="en-CH" dirty="0" err="1"/>
              <a:t>nouvelles</a:t>
            </a:r>
            <a:r>
              <a:rPr lang="en-CH" dirty="0"/>
              <a:t> </a:t>
            </a:r>
            <a:r>
              <a:rPr lang="en-CH" dirty="0" err="1"/>
              <a:t>fonctionnalités</a:t>
            </a:r>
            <a:endParaRPr lang="en-US" dirty="0"/>
          </a:p>
          <a:p>
            <a:r>
              <a:rPr lang="en-US" dirty="0"/>
              <a:t>Patch = </a:t>
            </a:r>
            <a:r>
              <a:rPr lang="en-CH" dirty="0" err="1"/>
              <a:t>changements</a:t>
            </a:r>
            <a:r>
              <a:rPr lang="en-CH" dirty="0"/>
              <a:t> internes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A3A6F-9D84-41FC-AAD1-59169506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862023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C124-A213-47BE-9FB3-C8D4BE1D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CH" dirty="0" err="1"/>
              <a:t>Compatibilité</a:t>
            </a:r>
            <a:r>
              <a:rPr lang="en-US" dirty="0"/>
              <a:t>” subjective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491D9-BECE-453F-983D-CA1FB395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109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A6480-7D1D-4B71-ADFD-CCDEA58B5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66" y="2408051"/>
            <a:ext cx="1014786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00EF-3830-2892-FC64-B2001368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Évènements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D1A8-013C-1472-2172-7152F9C4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“Quand ..., </a:t>
            </a:r>
            <a:r>
              <a:rPr lang="en-CH" dirty="0" err="1"/>
              <a:t>alors</a:t>
            </a:r>
            <a:r>
              <a:rPr lang="en-CH" dirty="0"/>
              <a:t> lancer la </a:t>
            </a:r>
            <a:r>
              <a:rPr lang="en-CH" dirty="0" err="1"/>
              <a:t>fonction</a:t>
            </a:r>
            <a:r>
              <a:rPr lang="en-CH" dirty="0"/>
              <a:t> ...”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A5577-28E5-6FDD-7844-A2F130B9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566152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08A6-D01A-40C2-BF01-94A61799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Utiliser les</a:t>
            </a:r>
            <a:r>
              <a:rPr lang="en-US" dirty="0"/>
              <a:t> versions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C53D-EEFC-4370-A062-E98C8DCB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Publier</a:t>
            </a:r>
            <a:r>
              <a:rPr lang="en-CH" dirty="0"/>
              <a:t> des releases </a:t>
            </a:r>
            <a:r>
              <a:rPr lang="en-CH" dirty="0" err="1"/>
              <a:t>versionnées</a:t>
            </a:r>
            <a:endParaRPr lang="en-US" dirty="0"/>
          </a:p>
          <a:p>
            <a:endParaRPr lang="en-US" dirty="0"/>
          </a:p>
          <a:p>
            <a:r>
              <a:rPr lang="en-CH" u="sng" dirty="0" err="1"/>
              <a:t>Rendre</a:t>
            </a:r>
            <a:r>
              <a:rPr lang="en-CH" u="sng" dirty="0"/>
              <a:t> </a:t>
            </a:r>
            <a:r>
              <a:rPr lang="en-CH" u="sng" dirty="0" err="1"/>
              <a:t>obsolète</a:t>
            </a:r>
            <a:r>
              <a:rPr lang="en-US" dirty="0"/>
              <a:t> </a:t>
            </a:r>
            <a:r>
              <a:rPr lang="en-CH" dirty="0" err="1"/>
              <a:t>si</a:t>
            </a:r>
            <a:r>
              <a:rPr lang="en-CH" dirty="0"/>
              <a:t> </a:t>
            </a:r>
            <a:r>
              <a:rPr lang="en-CH" dirty="0" err="1"/>
              <a:t>nécessaire</a:t>
            </a:r>
            <a:endParaRPr lang="en-US" dirty="0"/>
          </a:p>
          <a:p>
            <a:endParaRPr lang="en-US" dirty="0"/>
          </a:p>
          <a:p>
            <a:r>
              <a:rPr lang="en-CH" dirty="0" err="1"/>
              <a:t>Consommer</a:t>
            </a:r>
            <a:r>
              <a:rPr lang="en-CH" dirty="0"/>
              <a:t> des versions </a:t>
            </a:r>
            <a:r>
              <a:rPr lang="en-CH" dirty="0" err="1"/>
              <a:t>spécifiques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96C9B-D1B8-45F7-80F9-F87748E5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147754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EA0B-B2DE-9B63-3599-490D92A8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Publier</a:t>
            </a:r>
            <a:r>
              <a:rPr lang="en-CH" dirty="0"/>
              <a:t> des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BB3E-1AA1-B95E-60BF-24E92B45C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Support ?</a:t>
            </a:r>
          </a:p>
          <a:p>
            <a:r>
              <a:rPr lang="en-CH" dirty="0" err="1"/>
              <a:t>Compatibilité</a:t>
            </a:r>
            <a:r>
              <a:rPr lang="en-CH" dirty="0"/>
              <a:t> ?</a:t>
            </a:r>
          </a:p>
          <a:p>
            <a:r>
              <a:rPr lang="en-CH" dirty="0" err="1"/>
              <a:t>Compatibilité</a:t>
            </a:r>
            <a:r>
              <a:rPr lang="en-CH" dirty="0"/>
              <a:t> avec </a:t>
            </a:r>
            <a:r>
              <a:rPr lang="en-CH" dirty="0" err="1"/>
              <a:t>d’autres</a:t>
            </a:r>
            <a:r>
              <a:rPr lang="en-CH" dirty="0"/>
              <a:t> </a:t>
            </a:r>
            <a:r>
              <a:rPr lang="en-CH" dirty="0" err="1"/>
              <a:t>librairies</a:t>
            </a:r>
            <a:r>
              <a:rPr lang="en-CH" dirty="0"/>
              <a:t> ?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6DB06-2360-E4C3-A83E-2D204BB8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876643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55E3-5584-4C4C-A24E-AC3656C5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ACFEA-A6F8-4821-8074-D1489D20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112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481D5-34B3-4448-ABA7-9809955D6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https://www.oracle.com/java/technologies/java-se-support-roadmap.html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1A41C-E821-4316-8D1E-119C6E8E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043" y="1500140"/>
            <a:ext cx="8059914" cy="47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225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2499-3FFB-4449-ABF1-6C034DFB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 pratique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92050-3C2E-4A74-B8D1-F3CF5D37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113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656683-C113-4102-88D1-F29BA6DA65F1}"/>
              </a:ext>
            </a:extLst>
          </p:cNvPr>
          <p:cNvCxnSpPr>
            <a:cxnSpLocks/>
          </p:cNvCxnSpPr>
          <p:nvPr/>
        </p:nvCxnSpPr>
        <p:spPr>
          <a:xfrm>
            <a:off x="1352550" y="4793448"/>
            <a:ext cx="9715499" cy="0"/>
          </a:xfrm>
          <a:prstGeom prst="straightConnector1">
            <a:avLst/>
          </a:prstGeom>
          <a:ln w="2540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46368C-6175-45AE-A9C1-9DEC80140F02}"/>
              </a:ext>
            </a:extLst>
          </p:cNvPr>
          <p:cNvSpPr txBox="1"/>
          <p:nvPr/>
        </p:nvSpPr>
        <p:spPr>
          <a:xfrm>
            <a:off x="9734550" y="5251734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Main</a:t>
            </a:r>
            <a:endParaRPr lang="en-CH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9CA866-A316-4596-8AA0-B1F351383138}"/>
              </a:ext>
            </a:extLst>
          </p:cNvPr>
          <p:cNvGrpSpPr/>
          <p:nvPr/>
        </p:nvGrpSpPr>
        <p:grpSpPr>
          <a:xfrm>
            <a:off x="1538287" y="2341773"/>
            <a:ext cx="4510088" cy="2451675"/>
            <a:chOff x="6210299" y="2332248"/>
            <a:chExt cx="4510088" cy="245167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5F8BBCD-E15B-4306-9749-384EE7BE8E0A}"/>
                </a:ext>
              </a:extLst>
            </p:cNvPr>
            <p:cNvCxnSpPr>
              <a:cxnSpLocks/>
            </p:cNvCxnSpPr>
            <p:nvPr/>
          </p:nvCxnSpPr>
          <p:spPr>
            <a:xfrm>
              <a:off x="7353300" y="3094823"/>
              <a:ext cx="2638425" cy="0"/>
            </a:xfrm>
            <a:prstGeom prst="straightConnector1">
              <a:avLst/>
            </a:prstGeom>
            <a:ln w="1270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E196CA6-5F57-4B3A-AD9C-39CE7E9A38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0299" y="3078948"/>
              <a:ext cx="1181101" cy="1704975"/>
            </a:xfrm>
            <a:prstGeom prst="straightConnector1">
              <a:avLst/>
            </a:prstGeom>
            <a:ln w="1270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E7D930-6344-4C1D-B549-ED18F9D482E3}"/>
                </a:ext>
              </a:extLst>
            </p:cNvPr>
            <p:cNvSpPr txBox="1"/>
            <p:nvPr/>
          </p:nvSpPr>
          <p:spPr>
            <a:xfrm>
              <a:off x="8748712" y="2332248"/>
              <a:ext cx="1971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v1.0</a:t>
              </a:r>
              <a:endParaRPr lang="en-CH" sz="3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C0CBA2-511E-4C47-947F-14E79C5392F8}"/>
              </a:ext>
            </a:extLst>
          </p:cNvPr>
          <p:cNvGrpSpPr/>
          <p:nvPr/>
        </p:nvGrpSpPr>
        <p:grpSpPr>
          <a:xfrm>
            <a:off x="5853112" y="2341773"/>
            <a:ext cx="4510088" cy="2451675"/>
            <a:chOff x="6210299" y="2332248"/>
            <a:chExt cx="4510088" cy="245167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53BB5D8-8AD4-41D1-A5D4-AFF060B4ABC8}"/>
                </a:ext>
              </a:extLst>
            </p:cNvPr>
            <p:cNvCxnSpPr>
              <a:cxnSpLocks/>
            </p:cNvCxnSpPr>
            <p:nvPr/>
          </p:nvCxnSpPr>
          <p:spPr>
            <a:xfrm>
              <a:off x="7353300" y="3094823"/>
              <a:ext cx="2638425" cy="0"/>
            </a:xfrm>
            <a:prstGeom prst="straightConnector1">
              <a:avLst/>
            </a:prstGeom>
            <a:ln w="12700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D0AE5F-4C65-41E3-9103-0D9968685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0299" y="3078948"/>
              <a:ext cx="1181101" cy="1704975"/>
            </a:xfrm>
            <a:prstGeom prst="straightConnector1">
              <a:avLst/>
            </a:prstGeom>
            <a:ln w="1270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340B86-4B4F-4F85-ABC1-9474B0932CE8}"/>
                </a:ext>
              </a:extLst>
            </p:cNvPr>
            <p:cNvSpPr txBox="1"/>
            <p:nvPr/>
          </p:nvSpPr>
          <p:spPr>
            <a:xfrm>
              <a:off x="8748712" y="2332248"/>
              <a:ext cx="1971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v</a:t>
              </a:r>
              <a:r>
                <a:rPr lang="en-CH" sz="3200" dirty="0"/>
                <a:t>2</a:t>
              </a:r>
              <a:r>
                <a:rPr lang="en-US" sz="3200" dirty="0"/>
                <a:t>.0</a:t>
              </a:r>
              <a:endParaRPr lang="en-CH" sz="3200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D416CF-07E8-4925-AD6D-D8BDAB1109A0}"/>
              </a:ext>
            </a:extLst>
          </p:cNvPr>
          <p:cNvCxnSpPr>
            <a:cxnSpLocks/>
          </p:cNvCxnSpPr>
          <p:nvPr/>
        </p:nvCxnSpPr>
        <p:spPr>
          <a:xfrm>
            <a:off x="9244018" y="3102762"/>
            <a:ext cx="795338" cy="0"/>
          </a:xfrm>
          <a:prstGeom prst="straightConnector1">
            <a:avLst/>
          </a:prstGeom>
          <a:ln w="1270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608C7D-FC26-45BB-B07C-28C3BA836146}"/>
              </a:ext>
            </a:extLst>
          </p:cNvPr>
          <p:cNvCxnSpPr>
            <a:cxnSpLocks/>
          </p:cNvCxnSpPr>
          <p:nvPr/>
        </p:nvCxnSpPr>
        <p:spPr>
          <a:xfrm>
            <a:off x="10313190" y="4793448"/>
            <a:ext cx="1338256" cy="0"/>
          </a:xfrm>
          <a:prstGeom prst="straightConnector1">
            <a:avLst/>
          </a:prstGeom>
          <a:ln w="2540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6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7DB3-D9BA-4409-B7F2-199C7B21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Exceptions de </a:t>
            </a:r>
            <a:r>
              <a:rPr lang="en-CH" dirty="0" err="1"/>
              <a:t>compatibilité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B4C41-C568-4E98-8E16-26D02D3B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114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B9B6AA-BAFC-4CAB-9435-D54A3712C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3689"/>
            <a:ext cx="12192000" cy="28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422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CA08-8470-48AC-A832-9D18ADA8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&gt;&gt;&gt; from collections import Iterable</a:t>
            </a:r>
          </a:p>
          <a:p>
            <a:r>
              <a:rPr lang="en-US" sz="3600" i="1" dirty="0" err="1">
                <a:latin typeface="Consolas" panose="020B0609020204030204" pitchFamily="49" charset="0"/>
              </a:rPr>
              <a:t>DeprecationWarning</a:t>
            </a:r>
            <a:r>
              <a:rPr lang="en-US" sz="3600" i="1" dirty="0">
                <a:latin typeface="Consolas" panose="020B0609020204030204" pitchFamily="49" charset="0"/>
              </a:rPr>
              <a:t>:</a:t>
            </a:r>
            <a:br>
              <a:rPr lang="en-US" sz="3600" i="1" dirty="0">
                <a:latin typeface="Consolas" panose="020B0609020204030204" pitchFamily="49" charset="0"/>
              </a:rPr>
            </a:br>
            <a:r>
              <a:rPr lang="en-US" sz="3600" i="1" dirty="0">
                <a:latin typeface="Consolas" panose="020B0609020204030204" pitchFamily="49" charset="0"/>
              </a:rPr>
              <a:t>Using or importing the ABCs </a:t>
            </a:r>
            <a:br>
              <a:rPr lang="en-US" sz="3600" i="1" dirty="0">
                <a:latin typeface="Consolas" panose="020B0609020204030204" pitchFamily="49" charset="0"/>
              </a:rPr>
            </a:br>
            <a:r>
              <a:rPr lang="en-US" sz="3600" i="1" dirty="0">
                <a:latin typeface="Consolas" panose="020B0609020204030204" pitchFamily="49" charset="0"/>
              </a:rPr>
              <a:t>from 'collections' instead of</a:t>
            </a:r>
            <a:br>
              <a:rPr lang="en-US" sz="3600" i="1" dirty="0">
                <a:latin typeface="Consolas" panose="020B0609020204030204" pitchFamily="49" charset="0"/>
              </a:rPr>
            </a:br>
            <a:r>
              <a:rPr lang="en-US" sz="3600" i="1" dirty="0">
                <a:latin typeface="Consolas" panose="020B0609020204030204" pitchFamily="49" charset="0"/>
              </a:rPr>
              <a:t>from '</a:t>
            </a:r>
            <a:r>
              <a:rPr lang="en-US" sz="3600" i="1" dirty="0" err="1">
                <a:latin typeface="Consolas" panose="020B0609020204030204" pitchFamily="49" charset="0"/>
              </a:rPr>
              <a:t>collections.abc</a:t>
            </a:r>
            <a:r>
              <a:rPr lang="en-US" sz="3600" i="1" dirty="0">
                <a:latin typeface="Consolas" panose="020B0609020204030204" pitchFamily="49" charset="0"/>
              </a:rPr>
              <a:t>'</a:t>
            </a:r>
            <a:br>
              <a:rPr lang="en-US" sz="3600" i="1" dirty="0">
                <a:latin typeface="Consolas" panose="020B0609020204030204" pitchFamily="49" charset="0"/>
              </a:rPr>
            </a:br>
            <a:r>
              <a:rPr lang="en-US" sz="3600" i="1" dirty="0">
                <a:latin typeface="Consolas" panose="020B0609020204030204" pitchFamily="49" charset="0"/>
              </a:rPr>
              <a:t>is deprecated since Python 3.3,</a:t>
            </a:r>
            <a:br>
              <a:rPr lang="en-US" sz="3600" i="1" dirty="0">
                <a:latin typeface="Consolas" panose="020B0609020204030204" pitchFamily="49" charset="0"/>
              </a:rPr>
            </a:br>
            <a:r>
              <a:rPr lang="en-US" sz="3600" i="1" dirty="0">
                <a:latin typeface="Consolas" panose="020B0609020204030204" pitchFamily="49" charset="0"/>
              </a:rPr>
              <a:t>and in 3.10 it will stop working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C0775-7EA8-41B1-93B2-29512E2F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119141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E5F1-6166-4438-B7F8-D29E71F6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Rendre</a:t>
            </a:r>
            <a:r>
              <a:rPr lang="en-CH" dirty="0"/>
              <a:t> </a:t>
            </a:r>
            <a:r>
              <a:rPr lang="en-CH" dirty="0" err="1"/>
              <a:t>obsolète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14D4-A83E-48BD-AEDE-28DC7E22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@Deprecated</a:t>
            </a:r>
            <a:r>
              <a:rPr lang="en-US" sz="3600" dirty="0">
                <a:latin typeface="Consolas" panose="020B0609020204030204" pitchFamily="49" charset="0"/>
              </a:rPr>
              <a:t>(...)</a:t>
            </a:r>
            <a:r>
              <a:rPr lang="en-CH" dirty="0"/>
              <a:t>		</a:t>
            </a:r>
            <a:r>
              <a:rPr lang="en-US" dirty="0"/>
              <a:t>(Java)</a:t>
            </a:r>
          </a:p>
          <a:p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</a:rPr>
              <a:t>[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Obsolete</a:t>
            </a:r>
            <a:r>
              <a:rPr lang="en-US" sz="3600" dirty="0">
                <a:latin typeface="Consolas" panose="020B0609020204030204" pitchFamily="49" charset="0"/>
              </a:rPr>
              <a:t>(...)]</a:t>
            </a:r>
            <a:r>
              <a:rPr lang="en-CH" dirty="0"/>
              <a:t>		</a:t>
            </a:r>
            <a:r>
              <a:rPr lang="en-US" dirty="0"/>
              <a:t>(C#)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warnings</a:t>
            </a:r>
            <a:r>
              <a:rPr lang="en-US" sz="3600" dirty="0" err="1">
                <a:latin typeface="Consolas" panose="020B0609020204030204" pitchFamily="49" charset="0"/>
              </a:rPr>
              <a:t>.warn</a:t>
            </a:r>
            <a:r>
              <a:rPr lang="en-US" sz="3600" dirty="0">
                <a:latin typeface="Consolas" panose="020B0609020204030204" pitchFamily="49" charset="0"/>
              </a:rPr>
              <a:t>(...)</a:t>
            </a:r>
            <a:r>
              <a:rPr lang="en-CH" dirty="0"/>
              <a:t>		</a:t>
            </a:r>
            <a:r>
              <a:rPr lang="en-US" dirty="0"/>
              <a:t>(Python)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A169C-5DCE-4313-A35B-71BEB6DE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54498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309-3162-48BD-9600-D7A3ACEF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Rendre</a:t>
            </a:r>
            <a:r>
              <a:rPr lang="en-CH" dirty="0"/>
              <a:t> </a:t>
            </a:r>
            <a:r>
              <a:rPr lang="en-CH" dirty="0" err="1"/>
              <a:t>obsolète</a:t>
            </a:r>
            <a:r>
              <a:rPr lang="en-CH" dirty="0"/>
              <a:t> </a:t>
            </a:r>
            <a:r>
              <a:rPr lang="en-US" dirty="0"/>
              <a:t>?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9BC8C-0DC7-4B53-9161-3EBF63F8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117</a:t>
            </a:fld>
            <a:endParaRPr lang="en-CH" dirty="0"/>
          </a:p>
        </p:txBody>
      </p:sp>
      <p:pic>
        <p:nvPicPr>
          <p:cNvPr id="7" name="Graphic 6" descr="Globe outline">
            <a:extLst>
              <a:ext uri="{FF2B5EF4-FFF2-40B4-BE49-F238E27FC236}">
                <a16:creationId xmlns:a16="http://schemas.microsoft.com/office/drawing/2014/main" id="{2EBDD9D2-476E-4485-B16E-647C68B9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9293" y="2186866"/>
            <a:ext cx="2484268" cy="2484268"/>
          </a:xfrm>
          <a:prstGeom prst="rect">
            <a:avLst/>
          </a:prstGeom>
        </p:spPr>
      </p:pic>
      <p:pic>
        <p:nvPicPr>
          <p:cNvPr id="9" name="Graphic 8" descr="Construction worker female with solid fill">
            <a:extLst>
              <a:ext uri="{FF2B5EF4-FFF2-40B4-BE49-F238E27FC236}">
                <a16:creationId xmlns:a16="http://schemas.microsoft.com/office/drawing/2014/main" id="{2C90D37A-4067-4E37-A212-01C65E6F0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8439" y="2186866"/>
            <a:ext cx="2484268" cy="24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42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D38E-5A8D-449E-98B0-1741BFBB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Consommer</a:t>
            </a:r>
            <a:r>
              <a:rPr lang="en-CH" dirty="0"/>
              <a:t> des</a:t>
            </a:r>
            <a:r>
              <a:rPr lang="en-US" dirty="0"/>
              <a:t> versions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C234-A971-4DFC-A283-C8F84856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Faire </a:t>
            </a:r>
            <a:r>
              <a:rPr lang="en-CH" dirty="0" err="1"/>
              <a:t>une</a:t>
            </a:r>
            <a:r>
              <a:rPr lang="en-CH" dirty="0"/>
              <a:t> </a:t>
            </a:r>
            <a:r>
              <a:rPr lang="en-CH" dirty="0" err="1"/>
              <a:t>liste</a:t>
            </a:r>
            <a:r>
              <a:rPr lang="en-CH" dirty="0"/>
              <a:t> de versions qui </a:t>
            </a:r>
            <a:r>
              <a:rPr lang="en-CH" dirty="0" err="1"/>
              <a:t>fonctionnent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D5DCD-D801-4F14-AF59-D77C4819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1699963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1FC6-926F-49F6-A908-72A7A766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CH" dirty="0"/>
              <a:t>n pratique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7386-2C7C-4288-B6EE-171055458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fr-CH" sz="3600" dirty="0" err="1">
                <a:latin typeface="Consolas" panose="020B0609020204030204" pitchFamily="49" charset="0"/>
              </a:rPr>
              <a:t>testImplementation</a:t>
            </a:r>
            <a:br>
              <a:rPr lang="fr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'org.junit.jupiter:junit-jupiter-api:5.9.1'</a:t>
            </a:r>
          </a:p>
          <a:p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3799-49B4-414F-B40A-A1C3A28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1711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573CE-0010-4A36-2F3B-26C13B150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B72-3885-A8F7-C4FF-B6E541D4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Évènements</a:t>
            </a:r>
            <a:r>
              <a:rPr lang="en-CH" dirty="0"/>
              <a:t> </a:t>
            </a:r>
            <a:r>
              <a:rPr lang="en-CH" dirty="0" err="1"/>
              <a:t>communs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B052-1313-FB52-B6BE-F1C0F5B7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Clic</a:t>
            </a:r>
            <a:endParaRPr lang="en-CH" dirty="0"/>
          </a:p>
          <a:p>
            <a:r>
              <a:rPr lang="en-CH" dirty="0"/>
              <a:t>Double </a:t>
            </a:r>
            <a:r>
              <a:rPr lang="en-CH" dirty="0" err="1"/>
              <a:t>clic</a:t>
            </a:r>
            <a:endParaRPr lang="en-CH" dirty="0"/>
          </a:p>
          <a:p>
            <a:r>
              <a:rPr lang="en-CH" dirty="0" err="1"/>
              <a:t>Clic</a:t>
            </a:r>
            <a:r>
              <a:rPr lang="en-CH" dirty="0"/>
              <a:t> droit</a:t>
            </a:r>
          </a:p>
          <a:p>
            <a:r>
              <a:rPr lang="en-CH" dirty="0" err="1"/>
              <a:t>Chargement</a:t>
            </a:r>
            <a:r>
              <a:rPr lang="en-CH" dirty="0"/>
              <a:t> </a:t>
            </a:r>
            <a:r>
              <a:rPr lang="en-CH" dirty="0" err="1"/>
              <a:t>terminé</a:t>
            </a:r>
            <a:endParaRPr lang="en-CH" dirty="0"/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DD090-A3ED-0067-6992-544BC122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748781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1FC6-926F-49F6-A908-72A7A766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Attention aux “wildcards”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7386-2C7C-4288-B6EE-171055458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fr-CH" sz="3600" dirty="0" err="1">
                <a:latin typeface="Consolas" panose="020B0609020204030204" pitchFamily="49" charset="0"/>
              </a:rPr>
              <a:t>testImplementation</a:t>
            </a:r>
            <a:br>
              <a:rPr lang="fr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'org.junit.jupiter:junit-jupiter-api:</a:t>
            </a:r>
            <a:r>
              <a:rPr lang="fr-CH" sz="3600" u="sng" dirty="0">
                <a:latin typeface="Consolas" panose="020B0609020204030204" pitchFamily="49" charset="0"/>
              </a:rPr>
              <a:t>5.+</a:t>
            </a:r>
            <a:r>
              <a:rPr lang="fr-CH" sz="3600" dirty="0">
                <a:latin typeface="Consolas" panose="020B0609020204030204" pitchFamily="49" charset="0"/>
              </a:rPr>
              <a:t>'</a:t>
            </a:r>
          </a:p>
          <a:p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03799-49B4-414F-B40A-A1C3A28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724741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A9ED-1106-6B45-546D-6DB8AC0A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Versions pour machines </a:t>
            </a:r>
            <a:r>
              <a:rPr lang="en-CH" dirty="0" err="1"/>
              <a:t>entières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D2D24-D8DB-BBCD-154D-9BAD8D50F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VMs</a:t>
            </a:r>
            <a:r>
              <a:rPr lang="en-CH" dirty="0"/>
              <a:t>, containers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7AE58-3251-57CD-16E3-33FAFDF9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121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720465-5287-F4B3-572A-F59A92E4D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https://github.com/features/actions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CFCAE-06C1-60A3-BD55-46825CB7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16" y="2500722"/>
            <a:ext cx="6130984" cy="36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91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78D3-3CD2-4C6E-A7B4-191B6824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Résumé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67E41-2060-448B-8EB4-9BF346540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CH" dirty="0" err="1"/>
              <a:t>nterfaces</a:t>
            </a:r>
            <a:r>
              <a:rPr lang="en-CH" dirty="0"/>
              <a:t> </a:t>
            </a:r>
            <a:r>
              <a:rPr lang="en-CH" dirty="0" err="1"/>
              <a:t>graphiques</a:t>
            </a:r>
            <a:r>
              <a:rPr lang="en-CH" dirty="0"/>
              <a:t> :</a:t>
            </a:r>
            <a:br>
              <a:rPr lang="en-CH" dirty="0"/>
            </a:br>
            <a:r>
              <a:rPr lang="en-CH" dirty="0"/>
              <a:t>	Entrées, sorties, </a:t>
            </a:r>
            <a:r>
              <a:rPr lang="en-CH" dirty="0" err="1"/>
              <a:t>évènements</a:t>
            </a:r>
            <a:endParaRPr lang="en-US" dirty="0"/>
          </a:p>
          <a:p>
            <a:r>
              <a:rPr lang="en-US" dirty="0"/>
              <a:t>Design patterns</a:t>
            </a:r>
            <a:r>
              <a:rPr lang="en-CH" dirty="0"/>
              <a:t> 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MVC, MVP, MVVM, Middleware</a:t>
            </a:r>
            <a:endParaRPr lang="en-CH" dirty="0"/>
          </a:p>
          <a:p>
            <a:r>
              <a:rPr lang="en-CH" dirty="0"/>
              <a:t>APIs :</a:t>
            </a:r>
            <a:br>
              <a:rPr lang="en-CH" dirty="0"/>
            </a:br>
            <a:r>
              <a:rPr lang="en-CH" dirty="0"/>
              <a:t>	Transport, formats, </a:t>
            </a:r>
            <a:r>
              <a:rPr lang="en-CH" dirty="0" err="1"/>
              <a:t>sécurité</a:t>
            </a:r>
            <a:r>
              <a:rPr lang="en-CH" dirty="0"/>
              <a:t>,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89712-951A-4C37-9BDD-839E5C1C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120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49F2-8DD7-131F-2687-33E92531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Héritage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32F0D-8316-4566-640C-F18DC616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9A798-D153-16D8-313C-5F0622851DDE}"/>
              </a:ext>
            </a:extLst>
          </p:cNvPr>
          <p:cNvSpPr/>
          <p:nvPr/>
        </p:nvSpPr>
        <p:spPr>
          <a:xfrm>
            <a:off x="4394200" y="1690688"/>
            <a:ext cx="3403600" cy="1049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“Control”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89D541-C0BD-23E3-E179-16E62B7BF11E}"/>
              </a:ext>
            </a:extLst>
          </p:cNvPr>
          <p:cNvSpPr/>
          <p:nvPr/>
        </p:nvSpPr>
        <p:spPr>
          <a:xfrm>
            <a:off x="474136" y="3293533"/>
            <a:ext cx="3403600" cy="1049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“Text box”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C3BE0-258A-00FD-C52F-4332AED0E63F}"/>
              </a:ext>
            </a:extLst>
          </p:cNvPr>
          <p:cNvSpPr/>
          <p:nvPr/>
        </p:nvSpPr>
        <p:spPr>
          <a:xfrm>
            <a:off x="4394200" y="3293533"/>
            <a:ext cx="3403600" cy="1049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“Label”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C3522A-B834-D816-6FA3-722AC5A1C4FD}"/>
              </a:ext>
            </a:extLst>
          </p:cNvPr>
          <p:cNvSpPr/>
          <p:nvPr/>
        </p:nvSpPr>
        <p:spPr>
          <a:xfrm>
            <a:off x="8314264" y="3293533"/>
            <a:ext cx="3403600" cy="1049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282C97-40E2-C24D-2A37-E6B929304747}"/>
              </a:ext>
            </a:extLst>
          </p:cNvPr>
          <p:cNvSpPr/>
          <p:nvPr/>
        </p:nvSpPr>
        <p:spPr>
          <a:xfrm>
            <a:off x="474135" y="4896378"/>
            <a:ext cx="3403601" cy="1049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“Password box”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EB3A87-38D5-0029-ACF3-0724EF041B19}"/>
              </a:ext>
            </a:extLst>
          </p:cNvPr>
          <p:cNvCxnSpPr>
            <a:stCxn id="7" idx="0"/>
            <a:endCxn id="6" idx="2"/>
          </p:cNvCxnSpPr>
          <p:nvPr/>
        </p:nvCxnSpPr>
        <p:spPr>
          <a:xfrm flipV="1">
            <a:off x="2175936" y="2740554"/>
            <a:ext cx="3920064" cy="552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8A3C06-477D-0287-471D-9F238F6CEA50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>
          <a:xfrm flipV="1">
            <a:off x="2175936" y="4343399"/>
            <a:ext cx="0" cy="552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CCB46B-F7CE-8051-7E24-A51D004C80B4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6096000" y="2740554"/>
            <a:ext cx="0" cy="552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059D0F-2634-522C-6D6F-34F0505A3A0A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H="1" flipV="1">
            <a:off x="6096000" y="2740554"/>
            <a:ext cx="3920064" cy="5529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7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5113B3-B869-5EAF-E7D6-53BD78A0ED9A}"/>
              </a:ext>
            </a:extLst>
          </p:cNvPr>
          <p:cNvSpPr/>
          <p:nvPr/>
        </p:nvSpPr>
        <p:spPr>
          <a:xfrm>
            <a:off x="838199" y="1817688"/>
            <a:ext cx="9702802" cy="4675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EFE6B1-E2A5-1496-F407-2EA9A4F1D84A}"/>
              </a:ext>
            </a:extLst>
          </p:cNvPr>
          <p:cNvSpPr/>
          <p:nvPr/>
        </p:nvSpPr>
        <p:spPr>
          <a:xfrm>
            <a:off x="1236133" y="2987411"/>
            <a:ext cx="3920067" cy="3368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03A43-CE0D-0137-6B0E-E943664A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Composition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B0C8C8-0D40-367E-3F6E-632E95F3F9E8}"/>
              </a:ext>
            </a:extLst>
          </p:cNvPr>
          <p:cNvSpPr/>
          <p:nvPr/>
        </p:nvSpPr>
        <p:spPr>
          <a:xfrm>
            <a:off x="6417732" y="2987411"/>
            <a:ext cx="3920067" cy="33689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8B91F-B9E6-9C31-01CA-56BB83AB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14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08286-292F-6B14-09F2-4FD3C51D5DEC}"/>
              </a:ext>
            </a:extLst>
          </p:cNvPr>
          <p:cNvSpPr/>
          <p:nvPr/>
        </p:nvSpPr>
        <p:spPr>
          <a:xfrm>
            <a:off x="838200" y="1817688"/>
            <a:ext cx="2963333" cy="883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Onglets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D5F83-5BCD-B628-1860-12493D8224EA}"/>
              </a:ext>
            </a:extLst>
          </p:cNvPr>
          <p:cNvSpPr/>
          <p:nvPr/>
        </p:nvSpPr>
        <p:spPr>
          <a:xfrm>
            <a:off x="1236133" y="2987410"/>
            <a:ext cx="2963333" cy="88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Onglet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89B29-989C-0ECE-5CCC-101BEEC4331E}"/>
              </a:ext>
            </a:extLst>
          </p:cNvPr>
          <p:cNvSpPr/>
          <p:nvPr/>
        </p:nvSpPr>
        <p:spPr>
          <a:xfrm>
            <a:off x="6417733" y="2987409"/>
            <a:ext cx="2963333" cy="88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Onglet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D5435-2365-B7B2-01AB-6910FC42726F}"/>
              </a:ext>
            </a:extLst>
          </p:cNvPr>
          <p:cNvSpPr/>
          <p:nvPr/>
        </p:nvSpPr>
        <p:spPr>
          <a:xfrm>
            <a:off x="1650999" y="4157132"/>
            <a:ext cx="2963333" cy="88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Label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0323D-2AE4-B4FB-3D08-25A0C905BA5B}"/>
              </a:ext>
            </a:extLst>
          </p:cNvPr>
          <p:cNvSpPr/>
          <p:nvPr/>
        </p:nvSpPr>
        <p:spPr>
          <a:xfrm>
            <a:off x="1650999" y="5249332"/>
            <a:ext cx="2963333" cy="88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Text 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81801-1893-4A9F-F406-0949D5DA9F19}"/>
              </a:ext>
            </a:extLst>
          </p:cNvPr>
          <p:cNvSpPr/>
          <p:nvPr/>
        </p:nvSpPr>
        <p:spPr>
          <a:xfrm>
            <a:off x="6874933" y="5249332"/>
            <a:ext cx="2963333" cy="88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14CE8B-F897-9BD4-7C58-2BA4286C4E01}"/>
              </a:ext>
            </a:extLst>
          </p:cNvPr>
          <p:cNvSpPr/>
          <p:nvPr/>
        </p:nvSpPr>
        <p:spPr>
          <a:xfrm>
            <a:off x="6874933" y="4157132"/>
            <a:ext cx="2963333" cy="8831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>
                <a:solidFill>
                  <a:schemeClr val="tx1"/>
                </a:solidFill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3729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8663-8714-88A3-02C1-6FC3AADF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Généralités</a:t>
            </a:r>
            <a:r>
              <a:rPr lang="en-CH" dirty="0"/>
              <a:t> : Marges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966F2-FF5C-E183-AAE0-24285B7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15</a:t>
            </a:fld>
            <a:endParaRPr lang="en-CH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8BE916-D74B-BDB3-2896-C6A9C90CBCFF}"/>
              </a:ext>
            </a:extLst>
          </p:cNvPr>
          <p:cNvGrpSpPr/>
          <p:nvPr/>
        </p:nvGrpSpPr>
        <p:grpSpPr>
          <a:xfrm>
            <a:off x="3536167" y="1690688"/>
            <a:ext cx="8284872" cy="3737236"/>
            <a:chOff x="3536167" y="1690688"/>
            <a:chExt cx="8284872" cy="37372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904A90-26B7-2C4C-E2E9-AF00AE326BCA}"/>
                </a:ext>
              </a:extLst>
            </p:cNvPr>
            <p:cNvSpPr/>
            <p:nvPr/>
          </p:nvSpPr>
          <p:spPr>
            <a:xfrm>
              <a:off x="3536167" y="1690688"/>
              <a:ext cx="5119664" cy="37372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7DE744-BEFE-4693-2B73-7EE243EEEF7E}"/>
                </a:ext>
              </a:extLst>
            </p:cNvPr>
            <p:cNvSpPr/>
            <p:nvPr/>
          </p:nvSpPr>
          <p:spPr>
            <a:xfrm>
              <a:off x="4292162" y="3165527"/>
              <a:ext cx="3607676" cy="142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 err="1">
                  <a:solidFill>
                    <a:schemeClr val="tx1"/>
                  </a:solidFill>
                </a:rPr>
                <a:t>Contrôle</a:t>
              </a:r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755AB3-E82A-526B-1D5D-DB7EAE4BFDE7}"/>
                </a:ext>
              </a:extLst>
            </p:cNvPr>
            <p:cNvSpPr/>
            <p:nvPr/>
          </p:nvSpPr>
          <p:spPr>
            <a:xfrm>
              <a:off x="4292162" y="1690688"/>
              <a:ext cx="3607676" cy="5461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>
                  <a:solidFill>
                    <a:schemeClr val="tx1"/>
                  </a:solidFill>
                </a:rPr>
                <a:t>Parent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0660CD-56EC-CC9D-57B2-B91A84A61BA1}"/>
                </a:ext>
              </a:extLst>
            </p:cNvPr>
            <p:cNvSpPr/>
            <p:nvPr/>
          </p:nvSpPr>
          <p:spPr>
            <a:xfrm>
              <a:off x="3903936" y="2803529"/>
              <a:ext cx="4384127" cy="2155851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6D0954-14FF-318F-C4E7-D866A3BD2B71}"/>
                </a:ext>
              </a:extLst>
            </p:cNvPr>
            <p:cNvSpPr/>
            <p:nvPr/>
          </p:nvSpPr>
          <p:spPr>
            <a:xfrm>
              <a:off x="3536167" y="2324129"/>
              <a:ext cx="5119664" cy="3103795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BB5A1B-B858-0D0E-AEC8-7093951E31AE}"/>
                </a:ext>
              </a:extLst>
            </p:cNvPr>
            <p:cNvSpPr txBox="1"/>
            <p:nvPr/>
          </p:nvSpPr>
          <p:spPr>
            <a:xfrm>
              <a:off x="9601575" y="4347214"/>
              <a:ext cx="1792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CH" sz="4000" dirty="0">
                  <a:solidFill>
                    <a:schemeClr val="accent3"/>
                  </a:solidFill>
                </a:rPr>
                <a:t>Marge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898249-F6AF-AF1D-A711-76EB757B9C68}"/>
                </a:ext>
              </a:extLst>
            </p:cNvPr>
            <p:cNvSpPr txBox="1"/>
            <p:nvPr/>
          </p:nvSpPr>
          <p:spPr>
            <a:xfrm>
              <a:off x="9521901" y="2156843"/>
              <a:ext cx="229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CH" sz="4000" dirty="0">
                  <a:solidFill>
                    <a:schemeClr val="accent5"/>
                  </a:solidFill>
                </a:rPr>
                <a:t>“Padding”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04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2680-ED7F-78A1-C71B-57D60245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Généralités</a:t>
            </a:r>
            <a:r>
              <a:rPr lang="en-CH" dirty="0"/>
              <a:t> : Mise </a:t>
            </a:r>
            <a:r>
              <a:rPr lang="en-CH" dirty="0" err="1"/>
              <a:t>en</a:t>
            </a:r>
            <a:r>
              <a:rPr lang="en-CH" dirty="0"/>
              <a:t>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793F2-22EE-0932-0F02-F2FCAB45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16</a:t>
            </a:fld>
            <a:endParaRPr lang="en-CH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BB3E29-8CC6-3EA2-4835-B25C9EF68CE0}"/>
              </a:ext>
            </a:extLst>
          </p:cNvPr>
          <p:cNvGrpSpPr/>
          <p:nvPr/>
        </p:nvGrpSpPr>
        <p:grpSpPr>
          <a:xfrm>
            <a:off x="1392628" y="2037812"/>
            <a:ext cx="9192288" cy="3994143"/>
            <a:chOff x="1392628" y="2037812"/>
            <a:chExt cx="9192288" cy="39941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7AF0F5-8409-1247-1BB6-F141D5CB0A84}"/>
                </a:ext>
              </a:extLst>
            </p:cNvPr>
            <p:cNvSpPr/>
            <p:nvPr/>
          </p:nvSpPr>
          <p:spPr>
            <a:xfrm>
              <a:off x="1392629" y="2037812"/>
              <a:ext cx="2130222" cy="8831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ACD9A2-E116-2D55-DD55-4FAE7AB3EB63}"/>
                </a:ext>
              </a:extLst>
            </p:cNvPr>
            <p:cNvSpPr/>
            <p:nvPr/>
          </p:nvSpPr>
          <p:spPr>
            <a:xfrm>
              <a:off x="1392629" y="2997256"/>
              <a:ext cx="2130222" cy="1263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21F10C-67C2-7F6E-90D3-93B4083342FE}"/>
                </a:ext>
              </a:extLst>
            </p:cNvPr>
            <p:cNvSpPr/>
            <p:nvPr/>
          </p:nvSpPr>
          <p:spPr>
            <a:xfrm>
              <a:off x="3617819" y="2997256"/>
              <a:ext cx="950059" cy="1263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0F8484-87D0-F551-1076-5D19AA4228F7}"/>
                </a:ext>
              </a:extLst>
            </p:cNvPr>
            <p:cNvSpPr/>
            <p:nvPr/>
          </p:nvSpPr>
          <p:spPr>
            <a:xfrm>
              <a:off x="3617819" y="2037812"/>
              <a:ext cx="950059" cy="8831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2AF94-C765-B942-5631-23EAD425A515}"/>
                </a:ext>
              </a:extLst>
            </p:cNvPr>
            <p:cNvSpPr/>
            <p:nvPr/>
          </p:nvSpPr>
          <p:spPr>
            <a:xfrm>
              <a:off x="7624124" y="2037812"/>
              <a:ext cx="2130222" cy="8831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1120EA-1B2B-B30C-DEFA-5A15B2AC39E9}"/>
                </a:ext>
              </a:extLst>
            </p:cNvPr>
            <p:cNvSpPr/>
            <p:nvPr/>
          </p:nvSpPr>
          <p:spPr>
            <a:xfrm>
              <a:off x="7624124" y="2976993"/>
              <a:ext cx="1486086" cy="8831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6C6A1E-8D15-9048-8BB1-F5AF0F1BE7C4}"/>
                </a:ext>
              </a:extLst>
            </p:cNvPr>
            <p:cNvSpPr/>
            <p:nvPr/>
          </p:nvSpPr>
          <p:spPr>
            <a:xfrm>
              <a:off x="7624124" y="3916174"/>
              <a:ext cx="1796892" cy="1429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E2F88D-04FD-A7D8-70AF-4FCC56A8D7DE}"/>
                </a:ext>
              </a:extLst>
            </p:cNvPr>
            <p:cNvSpPr/>
            <p:nvPr/>
          </p:nvSpPr>
          <p:spPr>
            <a:xfrm>
              <a:off x="1392628" y="4336866"/>
              <a:ext cx="3175249" cy="12633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5AF35B-3202-E1C9-D5FE-6A16F6D9DFD4}"/>
                </a:ext>
              </a:extLst>
            </p:cNvPr>
            <p:cNvSpPr/>
            <p:nvPr/>
          </p:nvSpPr>
          <p:spPr>
            <a:xfrm>
              <a:off x="7624124" y="5417110"/>
              <a:ext cx="2960792" cy="6148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54D797-117A-D699-5B99-B096388C15D7}"/>
                </a:ext>
              </a:extLst>
            </p:cNvPr>
            <p:cNvSpPr/>
            <p:nvPr/>
          </p:nvSpPr>
          <p:spPr>
            <a:xfrm>
              <a:off x="1392628" y="5676476"/>
              <a:ext cx="2130223" cy="3554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855C6A-8EBC-CADE-0BC7-E45C796F13A9}"/>
                </a:ext>
              </a:extLst>
            </p:cNvPr>
            <p:cNvSpPr/>
            <p:nvPr/>
          </p:nvSpPr>
          <p:spPr>
            <a:xfrm>
              <a:off x="3617820" y="5676476"/>
              <a:ext cx="950058" cy="3554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37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BE4F-2D48-DE4F-B03D-2481EE24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Python : </a:t>
            </a:r>
            <a:r>
              <a:rPr lang="en-CH" dirty="0" err="1"/>
              <a:t>tkinter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4715-189B-1832-28B1-B796178F0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tkinter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F4A60-404B-44E4-5818-5FF6E0AD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5548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55CA-B50D-3A08-13A6-DF73F035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</a:t>
            </a:r>
            <a:r>
              <a:rPr lang="en-CH" dirty="0" err="1"/>
              <a:t>Fenêtre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FB1C-2D78-BDB2-D140-D761FE26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root = </a:t>
            </a:r>
            <a:r>
              <a:rPr lang="en-US" sz="3600" dirty="0" err="1">
                <a:latin typeface="Consolas" panose="020B0609020204030204" pitchFamily="49" charset="0"/>
              </a:rPr>
              <a:t>tkinter</a:t>
            </a:r>
            <a:r>
              <a:rPr lang="en-CH" sz="3600" dirty="0">
                <a:latin typeface="Consolas" panose="020B0609020204030204" pitchFamily="49" charset="0"/>
              </a:rPr>
              <a:t>.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Tk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US" sz="3600" dirty="0" err="1">
                <a:latin typeface="Consolas" panose="020B0609020204030204" pitchFamily="49" charset="0"/>
              </a:rPr>
              <a:t>root.title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Exercice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root.geometry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"500x700+200+200"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à la fin du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fichier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!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root.mainloop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35BA-7AC6-BCF5-4D30-EBC48643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18</a:t>
            </a:fld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B9455-44BB-0045-2623-6369126EE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0"/>
            <a:ext cx="495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7BB9-77B2-D368-7A7D-110299D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Label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DC19-B218-4784-933A-503B749C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label = </a:t>
            </a:r>
            <a:r>
              <a:rPr lang="en-US" sz="3600" dirty="0" err="1">
                <a:latin typeface="Consolas" panose="020B0609020204030204" pitchFamily="49" charset="0"/>
              </a:rPr>
              <a:t>tkinter.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Label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root,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text =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"Hello, World!"</a:t>
            </a:r>
            <a:r>
              <a:rPr lang="en-US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justify =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"left"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label.grid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row=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US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column=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C671F-7D0F-860F-24A7-48068911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19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CD0EA-A07D-0D5B-B43F-C9A9DBE6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0"/>
            <a:ext cx="495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6663D-4A85-DB6C-957F-5589FCF6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</a:t>
            </a:fld>
            <a:endParaRPr lang="en-CH" dirty="0"/>
          </a:p>
        </p:txBody>
      </p:sp>
      <p:pic>
        <p:nvPicPr>
          <p:cNvPr id="8" name="Graphic 7" descr="Programmer male with solid fill">
            <a:extLst>
              <a:ext uri="{FF2B5EF4-FFF2-40B4-BE49-F238E27FC236}">
                <a16:creationId xmlns:a16="http://schemas.microsoft.com/office/drawing/2014/main" id="{AF9A31C2-164E-9623-A536-586CB5AC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1713" y="2480133"/>
            <a:ext cx="1897733" cy="1897733"/>
          </a:xfrm>
          <a:prstGeom prst="rect">
            <a:avLst/>
          </a:prstGeom>
        </p:spPr>
      </p:pic>
      <p:pic>
        <p:nvPicPr>
          <p:cNvPr id="10" name="Graphic 9" descr="Programmer female with solid fill">
            <a:extLst>
              <a:ext uri="{FF2B5EF4-FFF2-40B4-BE49-F238E27FC236}">
                <a16:creationId xmlns:a16="http://schemas.microsoft.com/office/drawing/2014/main" id="{3551A3D4-3C53-A7B2-411C-A5959E4FE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8571" y="2616148"/>
            <a:ext cx="1625701" cy="1625701"/>
          </a:xfrm>
          <a:prstGeom prst="rect">
            <a:avLst/>
          </a:prstGeom>
        </p:spPr>
      </p:pic>
      <p:pic>
        <p:nvPicPr>
          <p:cNvPr id="12" name="Graphic 11" descr="Web design with solid fill">
            <a:extLst>
              <a:ext uri="{FF2B5EF4-FFF2-40B4-BE49-F238E27FC236}">
                <a16:creationId xmlns:a16="http://schemas.microsoft.com/office/drawing/2014/main" id="{33FC011D-BD19-C36E-5908-F94AAB3D6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2556" y="2480133"/>
            <a:ext cx="1897733" cy="189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55108-4913-5CCC-1441-361DBE48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F332-178F-A064-7098-0C646269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EFE53-A662-B712-C7A7-671594DD8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nsolas" panose="020B0609020204030204" pitchFamily="49" charset="0"/>
              </a:rPr>
              <a:t>entry = </a:t>
            </a:r>
            <a:r>
              <a:rPr lang="en-GB" sz="3600" dirty="0" err="1">
                <a:latin typeface="Consolas" panose="020B0609020204030204" pitchFamily="49" charset="0"/>
              </a:rPr>
              <a:t>tkinter.Entry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root)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entry.grid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row=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column=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11392-9D73-8A74-9A36-F55A3BDA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20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0929A-39F3-644E-2923-B7A5C3B82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0"/>
            <a:ext cx="495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5424-5AC1-76D3-555E-290AD55F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59B3-4509-5BD3-6AF5-2A786C4B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B19B3-767E-D440-6EEA-F3CBE04EF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err="1">
                <a:latin typeface="Consolas" panose="020B0609020204030204" pitchFamily="49" charset="0"/>
              </a:rPr>
              <a:t>bt</a:t>
            </a:r>
            <a:r>
              <a:rPr lang="en-GB" sz="3600" dirty="0">
                <a:latin typeface="Consolas" panose="020B0609020204030204" pitchFamily="49" charset="0"/>
              </a:rPr>
              <a:t> = </a:t>
            </a:r>
            <a:r>
              <a:rPr lang="en-GB" sz="3600" dirty="0" err="1">
                <a:latin typeface="Consolas" panose="020B0609020204030204" pitchFamily="49" charset="0"/>
              </a:rPr>
              <a:t>tkinter.Button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root, 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text=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"Click"</a:t>
            </a:r>
            <a:r>
              <a:rPr lang="en-GB" sz="3600" dirty="0">
                <a:latin typeface="Consolas" panose="020B0609020204030204" pitchFamily="49" charset="0"/>
              </a:rPr>
              <a:t>, 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latin typeface="Consolas" panose="020B0609020204030204" pitchFamily="49" charset="0"/>
              </a:rPr>
              <a:t>padx</a:t>
            </a:r>
            <a:r>
              <a:rPr lang="en-GB" sz="3600" dirty="0">
                <a:latin typeface="Consolas" panose="020B0609020204030204" pitchFamily="49" charset="0"/>
              </a:rPr>
              <a:t>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60</a:t>
            </a:r>
            <a:r>
              <a:rPr lang="en-GB" sz="3600" dirty="0">
                <a:latin typeface="Consolas" panose="020B0609020204030204" pitchFamily="49" charset="0"/>
              </a:rPr>
              <a:t>, </a:t>
            </a:r>
            <a:r>
              <a:rPr lang="en-GB" sz="3600" dirty="0" err="1">
                <a:latin typeface="Consolas" panose="020B0609020204030204" pitchFamily="49" charset="0"/>
              </a:rPr>
              <a:t>pady</a:t>
            </a:r>
            <a:r>
              <a:rPr lang="en-GB" sz="3600" dirty="0">
                <a:latin typeface="Consolas" panose="020B0609020204030204" pitchFamily="49" charset="0"/>
              </a:rPr>
              <a:t>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5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bt.grid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row=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latin typeface="Consolas" panose="020B0609020204030204" pitchFamily="49" charset="0"/>
              </a:rPr>
              <a:t>columnspan</a:t>
            </a:r>
            <a:r>
              <a:rPr lang="en-GB" sz="3600" dirty="0">
                <a:latin typeface="Consolas" panose="020B0609020204030204" pitchFamily="49" charset="0"/>
              </a:rPr>
              <a:t>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GB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latin typeface="Consolas" panose="020B0609020204030204" pitchFamily="49" charset="0"/>
              </a:rPr>
              <a:t>pady</a:t>
            </a:r>
            <a:r>
              <a:rPr lang="en-GB" sz="3600" dirty="0">
                <a:latin typeface="Consolas" panose="020B0609020204030204" pitchFamily="49" charset="0"/>
              </a:rPr>
              <a:t>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20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CE3C3-8A48-AD37-5DCB-D4B8A4A7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21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3B848-5B18-A362-721C-60E6FB55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0"/>
            <a:ext cx="495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99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9C82-8815-DD7D-472D-DDC94F11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</a:t>
            </a:r>
            <a:r>
              <a:rPr lang="en-CH" dirty="0" err="1"/>
              <a:t>Clic</a:t>
            </a:r>
            <a:r>
              <a:rPr lang="en-CH" dirty="0"/>
              <a:t> de bouton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D6600-A8A3-2B8C-5B14-2CDE790E4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tkinter.messagebox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as</a:t>
            </a:r>
            <a:r>
              <a:rPr lang="en-US" sz="3600" dirty="0">
                <a:latin typeface="Consolas" panose="020B0609020204030204" pitchFamily="49" charset="0"/>
              </a:rPr>
              <a:t> msg</a:t>
            </a: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US" sz="3600" dirty="0">
                <a:latin typeface="Consolas" panose="020B0609020204030204" pitchFamily="49" charset="0"/>
              </a:rPr>
              <a:t> onclick(e):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  </a:t>
            </a:r>
            <a:r>
              <a:rPr lang="en-US" sz="3600" dirty="0" err="1">
                <a:latin typeface="Consolas" panose="020B0609020204030204" pitchFamily="49" charset="0"/>
              </a:rPr>
              <a:t>msg.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Message</a:t>
            </a:r>
            <a:r>
              <a:rPr lang="en-US" sz="3600" dirty="0">
                <a:latin typeface="Consolas" panose="020B0609020204030204" pitchFamily="49" charset="0"/>
              </a:rPr>
              <a:t>().show(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latin typeface="Consolas" panose="020B0609020204030204" pitchFamily="49" charset="0"/>
              </a:rPr>
              <a:t>message=</a:t>
            </a:r>
            <a:r>
              <a:rPr lang="en-US" sz="3600" dirty="0" err="1">
                <a:latin typeface="Consolas" panose="020B0609020204030204" pitchFamily="49" charset="0"/>
              </a:rPr>
              <a:t>entry.get</a:t>
            </a:r>
            <a:r>
              <a:rPr lang="en-US" sz="3600" dirty="0">
                <a:latin typeface="Consolas" panose="020B0609020204030204" pitchFamily="49" charset="0"/>
              </a:rPr>
              <a:t>(), 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latin typeface="Consolas" panose="020B0609020204030204" pitchFamily="49" charset="0"/>
              </a:rPr>
              <a:t>type=</a:t>
            </a:r>
            <a:r>
              <a:rPr lang="en-US" sz="3600" dirty="0" err="1">
                <a:latin typeface="Consolas" panose="020B0609020204030204" pitchFamily="49" charset="0"/>
              </a:rPr>
              <a:t>msg.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OK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3600" dirty="0" err="1">
                <a:latin typeface="Consolas" panose="020B0609020204030204" pitchFamily="49" charset="0"/>
              </a:rPr>
              <a:t>bt.bind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"&lt;Button-1&gt;"</a:t>
            </a:r>
            <a:r>
              <a:rPr lang="en-US" sz="3600" dirty="0">
                <a:latin typeface="Consolas" panose="020B0609020204030204" pitchFamily="49" charset="0"/>
              </a:rPr>
              <a:t>, onclick)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3744B-709C-C566-1D30-23454280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22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4CC77-3327-01D5-EFAE-DB9CD119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675" y="2324100"/>
            <a:ext cx="26003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8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6B8BB-4FED-E5F8-92A6-75ADAC2F8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9627-1D29-67FE-DA3E-ABA1B6D7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Check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6D00-6F6A-34FF-AAF6-86431D5A4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nsolas" panose="020B0609020204030204" pitchFamily="49" charset="0"/>
              </a:rPr>
              <a:t>ck = </a:t>
            </a:r>
            <a:r>
              <a:rPr lang="en-GB" sz="3600" dirty="0" err="1">
                <a:latin typeface="Consolas" panose="020B0609020204030204" pitchFamily="49" charset="0"/>
              </a:rPr>
              <a:t>tkinter.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Checkbutton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root, 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text=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"Check me"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ck.grid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row=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6D1BC-2397-B2FC-AF3E-14B6946B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23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4A814-8A76-9AD0-FB00-0C85DDE9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0"/>
            <a:ext cx="495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52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39381-2208-062A-646E-8D6ACF58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9807F-FCCB-00FF-2BAB-8920A121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</a:t>
            </a:r>
            <a:r>
              <a:rPr lang="en-CH" dirty="0" err="1"/>
              <a:t>Échelle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6F00-E078-4AD7-5289-E639E3964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nsolas" panose="020B0609020204030204" pitchFamily="49" charset="0"/>
              </a:rPr>
              <a:t>scale = </a:t>
            </a:r>
            <a:r>
              <a:rPr lang="en-GB" sz="3600" dirty="0" err="1">
                <a:latin typeface="Consolas" panose="020B0609020204030204" pitchFamily="49" charset="0"/>
              </a:rPr>
              <a:t>tkinter.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Scale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root,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from_=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to=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orient=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"h"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scale.grid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row=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GB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latin typeface="Consolas" panose="020B0609020204030204" pitchFamily="49" charset="0"/>
              </a:rPr>
              <a:t>columnspan</a:t>
            </a:r>
            <a:r>
              <a:rPr lang="en-GB" sz="3600" dirty="0">
                <a:latin typeface="Consolas" panose="020B0609020204030204" pitchFamily="49" charset="0"/>
              </a:rPr>
              <a:t>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B98D2-9657-843F-6EA8-1AE86545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24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00C4E-FD00-7779-5837-9A50D248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0"/>
            <a:ext cx="495634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3EA8E9-B85D-7424-9F4C-87FFE9CC5F21}"/>
              </a:ext>
            </a:extLst>
          </p:cNvPr>
          <p:cNvSpPr/>
          <p:nvPr/>
        </p:nvSpPr>
        <p:spPr>
          <a:xfrm>
            <a:off x="2325307" y="3185103"/>
            <a:ext cx="442718" cy="222394"/>
          </a:xfrm>
          <a:prstGeom prst="rect">
            <a:avLst/>
          </a:prstGeom>
          <a:solidFill>
            <a:srgbClr val="FFE54B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65478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B59D2-B6A0-19CB-BD23-A6744DC23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8978-78F2-4448-0D31-64728E85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</a:t>
            </a:r>
            <a:r>
              <a:rPr lang="en-CH" dirty="0" err="1"/>
              <a:t>Fichier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61CC9-54B7-C65D-3F24-C6C4BD02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from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tkinter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filedialog</a:t>
            </a:r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openfile</a:t>
            </a:r>
            <a:r>
              <a:rPr lang="en-US" sz="3600" dirty="0">
                <a:latin typeface="Consolas" panose="020B0609020204030204" pitchFamily="49" charset="0"/>
              </a:rPr>
              <a:t>():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  path = </a:t>
            </a:r>
            <a:r>
              <a:rPr lang="en-US" sz="3600" dirty="0" err="1">
                <a:latin typeface="Consolas" panose="020B0609020204030204" pitchFamily="49" charset="0"/>
              </a:rPr>
              <a:t>filedialog.askopenfilename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latin typeface="Consolas" panose="020B0609020204030204" pitchFamily="49" charset="0"/>
              </a:rPr>
              <a:t>title=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"Choose"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US" sz="3600" dirty="0">
                <a:latin typeface="Consolas" panose="020B0609020204030204" pitchFamily="49" charset="0"/>
              </a:rPr>
              <a:t>filetypes=((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"Text"</a:t>
            </a:r>
            <a:r>
              <a:rPr lang="en-US" sz="3600" dirty="0"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"*.txt"</a:t>
            </a:r>
            <a:r>
              <a:rPr lang="en-US" sz="3600" dirty="0">
                <a:latin typeface="Consolas" panose="020B0609020204030204" pitchFamily="49" charset="0"/>
              </a:rPr>
              <a:t>),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           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"All"</a:t>
            </a:r>
            <a:r>
              <a:rPr lang="en-US" sz="3600" dirty="0">
                <a:latin typeface="Consolas" panose="020B0609020204030204" pitchFamily="49" charset="0"/>
              </a:rPr>
              <a:t>,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"*.*"</a:t>
            </a:r>
            <a:r>
              <a:rPr lang="en-US" sz="3600" dirty="0">
                <a:latin typeface="Consolas" panose="020B0609020204030204" pitchFamily="49" charset="0"/>
              </a:rPr>
              <a:t>)))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bt2 = </a:t>
            </a:r>
            <a:r>
              <a:rPr lang="en-US" sz="3600" dirty="0" err="1">
                <a:latin typeface="Consolas" panose="020B0609020204030204" pitchFamily="49" charset="0"/>
              </a:rPr>
              <a:t>tkinter.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Button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US" sz="3600" dirty="0">
                <a:latin typeface="Consolas" panose="020B0609020204030204" pitchFamily="49" charset="0"/>
              </a:rPr>
              <a:t>root, text=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"File"</a:t>
            </a:r>
            <a:r>
              <a:rPr lang="en-US" sz="3600" dirty="0">
                <a:latin typeface="Consolas" panose="020B0609020204030204" pitchFamily="49" charset="0"/>
              </a:rPr>
              <a:t>, command=</a:t>
            </a:r>
            <a:r>
              <a:rPr lang="en-US" sz="3600" dirty="0" err="1">
                <a:latin typeface="Consolas" panose="020B0609020204030204" pitchFamily="49" charset="0"/>
              </a:rPr>
              <a:t>openfile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bt2.grid(row=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7E792-AD78-0730-F1E2-82FD4D6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25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553C1-87E3-1432-323A-F4E5AB0F5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954" y="0"/>
            <a:ext cx="3681046" cy="19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5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5A8B8-248F-0107-F28C-955BB691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F9EE-CB40-39A4-2C0D-CDA8E76B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8868-DA9C-E112-1618-71DBE035D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nsolas" panose="020B0609020204030204" pitchFamily="49" charset="0"/>
              </a:rPr>
              <a:t>v = </a:t>
            </a:r>
            <a:r>
              <a:rPr lang="en-GB" sz="3600" dirty="0" err="1">
                <a:latin typeface="Consolas" panose="020B0609020204030204" pitchFamily="49" charset="0"/>
              </a:rPr>
              <a:t>tkinter.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StringVar</a:t>
            </a:r>
            <a:r>
              <a:rPr lang="en-GB" sz="3600" dirty="0">
                <a:latin typeface="Consolas" panose="020B0609020204030204" pitchFamily="49" charset="0"/>
              </a:rPr>
              <a:t>()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vlabel</a:t>
            </a:r>
            <a:r>
              <a:rPr lang="en-GB" sz="3600" dirty="0">
                <a:latin typeface="Consolas" panose="020B0609020204030204" pitchFamily="49" charset="0"/>
              </a:rPr>
              <a:t> = </a:t>
            </a:r>
            <a:r>
              <a:rPr lang="en-GB" sz="3600" dirty="0" err="1">
                <a:latin typeface="Consolas" panose="020B0609020204030204" pitchFamily="49" charset="0"/>
              </a:rPr>
              <a:t>tkinter.Label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root,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latin typeface="Consolas" panose="020B0609020204030204" pitchFamily="49" charset="0"/>
              </a:rPr>
              <a:t>textvariable</a:t>
            </a:r>
            <a:r>
              <a:rPr lang="en-GB" sz="3600" dirty="0">
                <a:latin typeface="Consolas" panose="020B0609020204030204" pitchFamily="49" charset="0"/>
              </a:rPr>
              <a:t>=v)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vlabel.grid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row=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5</a:t>
            </a:r>
            <a:r>
              <a:rPr lang="en-GB" sz="3600" dirty="0">
                <a:latin typeface="Consolas" panose="020B0609020204030204" pitchFamily="49" charset="0"/>
              </a:rPr>
              <a:t>, </a:t>
            </a:r>
            <a:r>
              <a:rPr lang="en-GB" sz="3600" dirty="0" err="1">
                <a:latin typeface="Consolas" panose="020B0609020204030204" pitchFamily="49" charset="0"/>
              </a:rPr>
              <a:t>columnspan</a:t>
            </a:r>
            <a:r>
              <a:rPr lang="en-GB" sz="3600" dirty="0">
                <a:latin typeface="Consolas" panose="020B0609020204030204" pitchFamily="49" charset="0"/>
              </a:rPr>
              <a:t>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entry.configure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latin typeface="Consolas" panose="020B0609020204030204" pitchFamily="49" charset="0"/>
              </a:rPr>
              <a:t>textvariable</a:t>
            </a:r>
            <a:r>
              <a:rPr lang="en-GB" sz="3600" dirty="0">
                <a:latin typeface="Consolas" panose="020B0609020204030204" pitchFamily="49" charset="0"/>
              </a:rPr>
              <a:t>=v)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4E9BC-4235-1D67-9362-20CA737A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26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7E4ED-0001-8CD2-4DF4-65F548223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-1"/>
            <a:ext cx="495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6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98010-7892-F6B3-A80E-00BF0FDAC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F091-D239-9C1D-527B-0011E9AE7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190E-BDF1-BE0A-64EA-7903BA83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nsolas" panose="020B0609020204030204" pitchFamily="49" charset="0"/>
              </a:rPr>
              <a:t>b = </a:t>
            </a:r>
            <a:r>
              <a:rPr lang="en-GB" sz="3600" dirty="0" err="1">
                <a:latin typeface="Consolas" panose="020B0609020204030204" pitchFamily="49" charset="0"/>
              </a:rPr>
              <a:t>tkinter.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BooleanVar</a:t>
            </a:r>
            <a:r>
              <a:rPr lang="en-GB" sz="3600" dirty="0">
                <a:latin typeface="Consolas" panose="020B0609020204030204" pitchFamily="49" charset="0"/>
              </a:rPr>
              <a:t>()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blabel</a:t>
            </a:r>
            <a:r>
              <a:rPr lang="en-GB" sz="3600" dirty="0">
                <a:latin typeface="Consolas" panose="020B0609020204030204" pitchFamily="49" charset="0"/>
              </a:rPr>
              <a:t> = </a:t>
            </a:r>
            <a:r>
              <a:rPr lang="en-GB" sz="3600" dirty="0" err="1">
                <a:latin typeface="Consolas" panose="020B0609020204030204" pitchFamily="49" charset="0"/>
              </a:rPr>
              <a:t>tkinter.Label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root,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latin typeface="Consolas" panose="020B0609020204030204" pitchFamily="49" charset="0"/>
              </a:rPr>
              <a:t>textvariable</a:t>
            </a:r>
            <a:r>
              <a:rPr lang="en-GB" sz="3600" dirty="0">
                <a:latin typeface="Consolas" panose="020B0609020204030204" pitchFamily="49" charset="0"/>
              </a:rPr>
              <a:t>=b)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blabel.grid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latin typeface="Consolas" panose="020B0609020204030204" pitchFamily="49" charset="0"/>
              </a:rPr>
              <a:t>row=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GB" sz="3600" dirty="0">
                <a:latin typeface="Consolas" panose="020B0609020204030204" pitchFamily="49" charset="0"/>
              </a:rPr>
              <a:t>, column=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</a:p>
          <a:p>
            <a:r>
              <a:rPr lang="en-GB" sz="3600" dirty="0" err="1">
                <a:latin typeface="Consolas" panose="020B0609020204030204" pitchFamily="49" charset="0"/>
              </a:rPr>
              <a:t>ck.configure</a:t>
            </a:r>
            <a:r>
              <a:rPr lang="en-GB" sz="3600" dirty="0">
                <a:latin typeface="Consolas" panose="020B0609020204030204" pitchFamily="49" charset="0"/>
              </a:rPr>
              <a:t>(variable=b)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E81B9-0666-E7AE-936B-7CBFDE71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27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A3E87-36BE-7D21-102E-51C4DAEA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0"/>
            <a:ext cx="495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9B63F-16FD-A938-C3B9-C41008C8A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0836-05DE-AC8F-35E3-9C9D0D3B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Tkinter</a:t>
            </a:r>
            <a:r>
              <a:rPr lang="en-CH" dirty="0"/>
              <a:t> :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B3D16-7530-77E6-47D2-D7CFC4C4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sz="3600" dirty="0" err="1">
                <a:latin typeface="Consolas" panose="020B0609020204030204" pitchFamily="49" charset="0"/>
              </a:rPr>
              <a:t>tkinter</a:t>
            </a:r>
            <a:r>
              <a:rPr lang="en-GB" sz="3600" dirty="0">
                <a:latin typeface="Consolas" panose="020B0609020204030204" pitchFamily="49" charset="0"/>
              </a:rPr>
              <a:t>.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IntVar</a:t>
            </a:r>
            <a:endParaRPr lang="en-CH" sz="3600" dirty="0">
              <a:latin typeface="Consolas" panose="020B0609020204030204" pitchFamily="49" charset="0"/>
            </a:endParaRP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 err="1">
                <a:latin typeface="Consolas" panose="020B0609020204030204" pitchFamily="49" charset="0"/>
              </a:rPr>
              <a:t>tkinter.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Radiobutton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	text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	variable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	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04040-D61E-9299-C57F-5C5AE3E2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28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5AEB5-67AA-CD98-E877-4C828A0B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54" y="-1"/>
            <a:ext cx="4956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9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082F-B9C4-4B11-1431-F3348E2A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r>
              <a:rPr lang="en-CH" dirty="0"/>
              <a:t> : </a:t>
            </a:r>
            <a:r>
              <a:rPr lang="en-CH" dirty="0" err="1"/>
              <a:t>Formulaire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BD41-0323-A7D5-17A2-AB9AA673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29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E5F02-C388-4565-EDA7-9797DA3EC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4305300"/>
            <a:ext cx="5372100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EF088-5190-F73C-00E6-4180F0AF3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89120"/>
            <a:ext cx="7017297" cy="35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9B62F-6A12-FB01-A0CF-D4D2C989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</a:t>
            </a:fld>
            <a:endParaRPr lang="en-CH"/>
          </a:p>
        </p:txBody>
      </p:sp>
      <p:pic>
        <p:nvPicPr>
          <p:cNvPr id="7" name="Graphic 6" descr="Smart Phone with solid fill">
            <a:extLst>
              <a:ext uri="{FF2B5EF4-FFF2-40B4-BE49-F238E27FC236}">
                <a16:creationId xmlns:a16="http://schemas.microsoft.com/office/drawing/2014/main" id="{08172D5E-0A5C-F82A-78D3-31B75E54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8859" y="4724663"/>
            <a:ext cx="1746738" cy="1746738"/>
          </a:xfrm>
          <a:prstGeom prst="rect">
            <a:avLst/>
          </a:prstGeom>
        </p:spPr>
      </p:pic>
      <p:pic>
        <p:nvPicPr>
          <p:cNvPr id="13" name="Graphic 12" descr="Ui Ux with solid fill">
            <a:extLst>
              <a:ext uri="{FF2B5EF4-FFF2-40B4-BE49-F238E27FC236}">
                <a16:creationId xmlns:a16="http://schemas.microsoft.com/office/drawing/2014/main" id="{DF1FBBCD-48B2-A6B9-8800-A160A8733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8859" y="2555631"/>
            <a:ext cx="1746738" cy="1746738"/>
          </a:xfrm>
          <a:prstGeom prst="rect">
            <a:avLst/>
          </a:prstGeom>
        </p:spPr>
      </p:pic>
      <p:pic>
        <p:nvPicPr>
          <p:cNvPr id="15" name="Graphic 14" descr="Programmer male with solid fill">
            <a:extLst>
              <a:ext uri="{FF2B5EF4-FFF2-40B4-BE49-F238E27FC236}">
                <a16:creationId xmlns:a16="http://schemas.microsoft.com/office/drawing/2014/main" id="{E5A41689-D28D-51D6-6F47-3C6AA7ABE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718" y="3429000"/>
            <a:ext cx="1746738" cy="1746738"/>
          </a:xfrm>
          <a:prstGeom prst="rect">
            <a:avLst/>
          </a:prstGeom>
        </p:spPr>
      </p:pic>
      <p:pic>
        <p:nvPicPr>
          <p:cNvPr id="17" name="Graphic 16" descr="Programmer female with solid fill">
            <a:extLst>
              <a:ext uri="{FF2B5EF4-FFF2-40B4-BE49-F238E27FC236}">
                <a16:creationId xmlns:a16="http://schemas.microsoft.com/office/drawing/2014/main" id="{AB052634-BE2C-4137-AFB5-A8D0D77E1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718" y="1392714"/>
            <a:ext cx="1746738" cy="1746738"/>
          </a:xfrm>
          <a:prstGeom prst="rect">
            <a:avLst/>
          </a:prstGeom>
        </p:spPr>
      </p:pic>
      <p:pic>
        <p:nvPicPr>
          <p:cNvPr id="19" name="Graphic 18" descr="Office worker male with solid fill">
            <a:extLst>
              <a:ext uri="{FF2B5EF4-FFF2-40B4-BE49-F238E27FC236}">
                <a16:creationId xmlns:a16="http://schemas.microsoft.com/office/drawing/2014/main" id="{6FAEC88D-DD54-BE9D-30F3-F23D87307C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70322" y="2555631"/>
            <a:ext cx="1746738" cy="174673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C38558E1-04A9-4EEE-DC35-47887C3D9C8A}"/>
              </a:ext>
            </a:extLst>
          </p:cNvPr>
          <p:cNvSpPr/>
          <p:nvPr/>
        </p:nvSpPr>
        <p:spPr>
          <a:xfrm>
            <a:off x="2189456" y="3058688"/>
            <a:ext cx="3906544" cy="740623"/>
          </a:xfrm>
          <a:prstGeom prst="rightArrow">
            <a:avLst>
              <a:gd name="adj1" fmla="val 50000"/>
              <a:gd name="adj2" fmla="val 762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27A36B-023F-041F-9E27-8D2575F7F10B}"/>
              </a:ext>
            </a:extLst>
          </p:cNvPr>
          <p:cNvGrpSpPr/>
          <p:nvPr/>
        </p:nvGrpSpPr>
        <p:grpSpPr>
          <a:xfrm>
            <a:off x="2167076" y="3412528"/>
            <a:ext cx="4402749" cy="2053363"/>
            <a:chOff x="2167076" y="3412528"/>
            <a:chExt cx="4402749" cy="2053363"/>
          </a:xfrm>
        </p:grpSpPr>
        <p:pic>
          <p:nvPicPr>
            <p:cNvPr id="5" name="Graphic 4" descr="Head with gears with solid fill">
              <a:extLst>
                <a:ext uri="{FF2B5EF4-FFF2-40B4-BE49-F238E27FC236}">
                  <a16:creationId xmlns:a16="http://schemas.microsoft.com/office/drawing/2014/main" id="{27250234-9D66-09A4-AE4D-C7ED6C8D0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66303" y="3732821"/>
              <a:ext cx="1331812" cy="1331812"/>
            </a:xfrm>
            <a:prstGeom prst="rect">
              <a:avLst/>
            </a:prstGeom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9ED0857F-117F-F8B3-AF0E-F1763DDC3868}"/>
                </a:ext>
              </a:extLst>
            </p:cNvPr>
            <p:cNvSpPr/>
            <p:nvPr/>
          </p:nvSpPr>
          <p:spPr>
            <a:xfrm rot="1518561">
              <a:off x="2167076" y="3543129"/>
              <a:ext cx="2199024" cy="740623"/>
            </a:xfrm>
            <a:prstGeom prst="rightArrow">
              <a:avLst>
                <a:gd name="adj1" fmla="val 50000"/>
                <a:gd name="adj2" fmla="val 76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145F27E-387F-E233-83E0-349212FA311D}"/>
                </a:ext>
              </a:extLst>
            </p:cNvPr>
            <p:cNvSpPr/>
            <p:nvPr/>
          </p:nvSpPr>
          <p:spPr>
            <a:xfrm rot="1518561">
              <a:off x="5261525" y="4725268"/>
              <a:ext cx="1308300" cy="740623"/>
            </a:xfrm>
            <a:prstGeom prst="rightArrow">
              <a:avLst>
                <a:gd name="adj1" fmla="val 50000"/>
                <a:gd name="adj2" fmla="val 76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DBFEFFF1-D8F8-283B-4D16-993EC0B1C89C}"/>
                </a:ext>
              </a:extLst>
            </p:cNvPr>
            <p:cNvSpPr/>
            <p:nvPr/>
          </p:nvSpPr>
          <p:spPr>
            <a:xfrm rot="19885230">
              <a:off x="5283438" y="3412528"/>
              <a:ext cx="948622" cy="740623"/>
            </a:xfrm>
            <a:prstGeom prst="rightArrow">
              <a:avLst>
                <a:gd name="adj1" fmla="val 50000"/>
                <a:gd name="adj2" fmla="val 76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794CCE-0825-F0E6-9CB8-2A08F648D0A9}"/>
              </a:ext>
            </a:extLst>
          </p:cNvPr>
          <p:cNvGrpSpPr/>
          <p:nvPr/>
        </p:nvGrpSpPr>
        <p:grpSpPr>
          <a:xfrm>
            <a:off x="5468340" y="247753"/>
            <a:ext cx="3082774" cy="2307878"/>
            <a:chOff x="5464202" y="386599"/>
            <a:chExt cx="3082774" cy="2307878"/>
          </a:xfrm>
        </p:grpSpPr>
        <p:pic>
          <p:nvPicPr>
            <p:cNvPr id="9" name="Graphic 8" descr="Database with solid fill">
              <a:extLst>
                <a:ext uri="{FF2B5EF4-FFF2-40B4-BE49-F238E27FC236}">
                  <a16:creationId xmlns:a16="http://schemas.microsoft.com/office/drawing/2014/main" id="{673F9D1A-CA42-E9CC-CF1B-7B705DD7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64202" y="386599"/>
              <a:ext cx="1484748" cy="1484748"/>
            </a:xfrm>
            <a:prstGeom prst="rect">
              <a:avLst/>
            </a:prstGeom>
          </p:spPr>
        </p:pic>
        <p:pic>
          <p:nvPicPr>
            <p:cNvPr id="11" name="Graphic 10" descr="Syncing cloud with solid fill">
              <a:extLst>
                <a:ext uri="{FF2B5EF4-FFF2-40B4-BE49-F238E27FC236}">
                  <a16:creationId xmlns:a16="http://schemas.microsoft.com/office/drawing/2014/main" id="{5417A64E-6CBF-D863-024F-5F49133D0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062228" y="386599"/>
              <a:ext cx="1484748" cy="1484748"/>
            </a:xfrm>
            <a:prstGeom prst="rect">
              <a:avLst/>
            </a:prstGeom>
          </p:spPr>
        </p:pic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1A4A3CA4-18B8-55EE-DDAC-279484A56CE6}"/>
                </a:ext>
              </a:extLst>
            </p:cNvPr>
            <p:cNvSpPr/>
            <p:nvPr/>
          </p:nvSpPr>
          <p:spPr>
            <a:xfrm rot="16200000">
              <a:off x="5996160" y="1895771"/>
              <a:ext cx="856788" cy="740623"/>
            </a:xfrm>
            <a:prstGeom prst="rightArrow">
              <a:avLst>
                <a:gd name="adj1" fmla="val 50000"/>
                <a:gd name="adj2" fmla="val 76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4807A274-D3D9-9482-17D3-338B42353714}"/>
                </a:ext>
              </a:extLst>
            </p:cNvPr>
            <p:cNvSpPr/>
            <p:nvPr/>
          </p:nvSpPr>
          <p:spPr>
            <a:xfrm rot="16200000">
              <a:off x="7326824" y="1895770"/>
              <a:ext cx="856788" cy="740623"/>
            </a:xfrm>
            <a:prstGeom prst="rightArrow">
              <a:avLst>
                <a:gd name="adj1" fmla="val 50000"/>
                <a:gd name="adj2" fmla="val 76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39620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F053-71E3-4284-B0B9-0FA22648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</a:t>
            </a:r>
            <a:r>
              <a:rPr lang="en-CH" dirty="0" err="1"/>
              <a:t>réutiliser</a:t>
            </a:r>
            <a:r>
              <a:rPr lang="en-CH" dirty="0"/>
              <a:t> des concepts</a:t>
            </a:r>
            <a:br>
              <a:rPr lang="en-CH" dirty="0"/>
            </a:br>
            <a:r>
              <a:rPr lang="en-CH" dirty="0"/>
              <a:t>dans </a:t>
            </a:r>
            <a:r>
              <a:rPr lang="en-CH" dirty="0" err="1"/>
              <a:t>plusieurs</a:t>
            </a:r>
            <a:r>
              <a:rPr lang="en-CH" dirty="0"/>
              <a:t> </a:t>
            </a:r>
            <a:r>
              <a:rPr lang="en-CH" dirty="0" err="1"/>
              <a:t>systèmes</a:t>
            </a:r>
            <a:r>
              <a:rPr lang="en-CH" dirty="0"/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A68DF-43E6-4166-A66B-AC094BA3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22526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07EB-8B59-40C9-AA3B-71980540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en-CH" dirty="0"/>
              <a:t>è</a:t>
            </a:r>
            <a:r>
              <a:rPr lang="en-US" dirty="0"/>
              <a:t>m</a:t>
            </a:r>
            <a:r>
              <a:rPr lang="en-CH" dirty="0"/>
              <a:t>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DAED0-7BF9-4A10-9DD2-74B3F16D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31</a:t>
            </a:fld>
            <a:endParaRPr lang="en-CH" dirty="0"/>
          </a:p>
        </p:txBody>
      </p:sp>
      <p:pic>
        <p:nvPicPr>
          <p:cNvPr id="7" name="Picture 6" descr="Waterfall in Yellowstone National Park">
            <a:extLst>
              <a:ext uri="{FF2B5EF4-FFF2-40B4-BE49-F238E27FC236}">
                <a16:creationId xmlns:a16="http://schemas.microsoft.com/office/drawing/2014/main" id="{4483D914-F2C6-4779-ABB8-003444869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7" b="11056"/>
          <a:stretch/>
        </p:blipFill>
        <p:spPr>
          <a:xfrm>
            <a:off x="1311160" y="1690688"/>
            <a:ext cx="9569679" cy="456723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ED9DA6-30F4-45B3-9747-E4E31FA0FCD9}"/>
              </a:ext>
            </a:extLst>
          </p:cNvPr>
          <p:cNvGrpSpPr/>
          <p:nvPr/>
        </p:nvGrpSpPr>
        <p:grpSpPr>
          <a:xfrm>
            <a:off x="4936388" y="2009328"/>
            <a:ext cx="2452572" cy="705890"/>
            <a:chOff x="4715432" y="1580703"/>
            <a:chExt cx="2452572" cy="70589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BEC04C-7B23-4E89-BE11-12FBD7CDDF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5432" y="2252546"/>
              <a:ext cx="2452572" cy="34047"/>
            </a:xfrm>
            <a:prstGeom prst="line">
              <a:avLst/>
            </a:prstGeom>
            <a:solidFill>
              <a:schemeClr val="bg1"/>
            </a:solidFill>
            <a:ln w="152400" cap="rnd">
              <a:solidFill>
                <a:schemeClr val="accent1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942CA8-005A-46E5-90E4-CEAC1554C40C}"/>
                </a:ext>
              </a:extLst>
            </p:cNvPr>
            <p:cNvGrpSpPr/>
            <p:nvPr/>
          </p:nvGrpSpPr>
          <p:grpSpPr>
            <a:xfrm>
              <a:off x="5825233" y="1580703"/>
              <a:ext cx="318964" cy="635622"/>
              <a:chOff x="7516432" y="983994"/>
              <a:chExt cx="235598" cy="469493"/>
            </a:xfrm>
            <a:solidFill>
              <a:schemeClr val="bg1"/>
            </a:solidFill>
            <a:effectLst/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953B06B-8264-4899-9C74-BAFAE27E45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4235" y="1343531"/>
                <a:ext cx="82199" cy="109956"/>
              </a:xfrm>
              <a:prstGeom prst="lin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469B612-1C79-4F76-AEEF-09F5837273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6432" y="1231368"/>
                <a:ext cx="235598" cy="0"/>
              </a:xfrm>
              <a:prstGeom prst="lin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4E22F2D-7DDE-40CD-A067-BA2FE1B0E0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9457" y="1156821"/>
                <a:ext cx="0" cy="205078"/>
              </a:xfrm>
              <a:prstGeom prst="lin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73FD0CB-A5CF-415E-A8E2-B97B5B9C0544}"/>
                  </a:ext>
                </a:extLst>
              </p:cNvPr>
              <p:cNvSpPr/>
              <p:nvPr/>
            </p:nvSpPr>
            <p:spPr>
              <a:xfrm>
                <a:off x="7552559" y="983994"/>
                <a:ext cx="162476" cy="16247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394BFD9-EE75-4017-980A-38576D4C7F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2561" y="1343531"/>
                <a:ext cx="82199" cy="109956"/>
              </a:xfrm>
              <a:prstGeom prst="line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69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8368-98C6-4C9C-BD1B-FCF90B88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Solution </a:t>
            </a:r>
            <a:r>
              <a:rPr lang="en-CH" dirty="0" err="1"/>
              <a:t>spécifique</a:t>
            </a:r>
            <a:r>
              <a:rPr lang="en-CH" dirty="0"/>
              <a:t>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C4326-0402-4359-A93D-5FB1FFBF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32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BBFE6-1C01-4E63-B828-CEA47B3F4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3241" r="1731" b="1897"/>
          <a:stretch/>
        </p:blipFill>
        <p:spPr>
          <a:xfrm>
            <a:off x="1972554" y="1690688"/>
            <a:ext cx="824689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87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D4CF-3A7A-49FA-82E3-DE1784A3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Terminolog</a:t>
            </a:r>
            <a:r>
              <a:rPr lang="en-CH" dirty="0" err="1"/>
              <a:t>ie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9A2E-B9D6-4ABC-9072-0AFFFF49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8525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CH" dirty="0"/>
              <a:t>Une manière de </a:t>
            </a:r>
            <a:r>
              <a:rPr lang="en-CH" dirty="0" err="1"/>
              <a:t>rejoindre</a:t>
            </a:r>
            <a:r>
              <a:rPr lang="en-CH" dirty="0"/>
              <a:t> deux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D358F-CBB3-4787-B781-75740461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33</a:t>
            </a:fld>
            <a:endParaRPr lang="en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7A4BBB-6684-4379-AF3E-B77C5CFE5CEE}"/>
              </a:ext>
            </a:extLst>
          </p:cNvPr>
          <p:cNvSpPr txBox="1">
            <a:spLocks/>
          </p:cNvSpPr>
          <p:nvPr/>
        </p:nvSpPr>
        <p:spPr>
          <a:xfrm>
            <a:off x="857250" y="2506662"/>
            <a:ext cx="10515600" cy="60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</a:t>
            </a:r>
            <a:r>
              <a:rPr lang="en-CH" sz="3200" dirty="0" err="1"/>
              <a:t>séparés</a:t>
            </a:r>
            <a:r>
              <a:rPr lang="en-CH" sz="3200" dirty="0"/>
              <a:t> par un </a:t>
            </a:r>
            <a:r>
              <a:rPr lang="en-CH" sz="3200" dirty="0" err="1"/>
              <a:t>ravin</a:t>
            </a:r>
            <a:r>
              <a:rPr lang="en-CH" sz="3200" dirty="0"/>
              <a:t>, </a:t>
            </a:r>
            <a:r>
              <a:rPr lang="en-CH" sz="3200" dirty="0" err="1"/>
              <a:t>une</a:t>
            </a:r>
            <a:r>
              <a:rPr lang="en-CH" sz="3200" dirty="0"/>
              <a:t> rivière, etc. pour que</a:t>
            </a:r>
            <a:endParaRPr lang="en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4F0A1B-20D1-4342-81E1-67D273FF23CD}"/>
              </a:ext>
            </a:extLst>
          </p:cNvPr>
          <p:cNvSpPr txBox="1">
            <a:spLocks/>
          </p:cNvSpPr>
          <p:nvPr/>
        </p:nvSpPr>
        <p:spPr>
          <a:xfrm>
            <a:off x="828675" y="31067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  </a:t>
            </a:r>
            <a:r>
              <a:rPr lang="en-CH" sz="2400" dirty="0"/>
              <a:t>des </a:t>
            </a:r>
            <a:r>
              <a:rPr lang="en-CH" sz="2400" dirty="0" err="1"/>
              <a:t>humains</a:t>
            </a:r>
            <a:r>
              <a:rPr lang="en-CH" sz="2400" dirty="0"/>
              <a:t> </a:t>
            </a:r>
            <a:r>
              <a:rPr lang="en-CH" sz="2400" dirty="0" err="1"/>
              <a:t>ou</a:t>
            </a:r>
            <a:r>
              <a:rPr lang="en-CH" sz="2400" dirty="0"/>
              <a:t> des </a:t>
            </a:r>
            <a:r>
              <a:rPr lang="en-CH" sz="2400" dirty="0" err="1"/>
              <a:t>véhicules</a:t>
            </a:r>
            <a:r>
              <a:rPr lang="en-CH" sz="2400" dirty="0"/>
              <a:t> </a:t>
            </a:r>
            <a:r>
              <a:rPr lang="en-CH" sz="2400" dirty="0" err="1"/>
              <a:t>puissent</a:t>
            </a:r>
            <a:r>
              <a:rPr lang="en-CH" sz="2400" dirty="0"/>
              <a:t> traverser. Il faut des</a:t>
            </a:r>
            <a:endParaRPr lang="en-CH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D417E9-1EF4-4C10-8132-2913E483391B}"/>
              </a:ext>
            </a:extLst>
          </p:cNvPr>
          <p:cNvSpPr txBox="1">
            <a:spLocks/>
          </p:cNvSpPr>
          <p:nvPr/>
        </p:nvSpPr>
        <p:spPr>
          <a:xfrm>
            <a:off x="857250" y="356869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  </a:t>
            </a:r>
            <a:r>
              <a:rPr lang="en-CH" sz="1800" dirty="0" err="1"/>
              <a:t>pilliers</a:t>
            </a:r>
            <a:r>
              <a:rPr lang="en-CH" sz="1800" dirty="0"/>
              <a:t> </a:t>
            </a:r>
            <a:r>
              <a:rPr lang="en-CH" sz="1800" dirty="0" err="1"/>
              <a:t>liés</a:t>
            </a:r>
            <a:r>
              <a:rPr lang="en-CH" sz="1800" dirty="0"/>
              <a:t> ensemble avec des </a:t>
            </a:r>
            <a:r>
              <a:rPr lang="en-CH" sz="1800" dirty="0" err="1"/>
              <a:t>cordes</a:t>
            </a:r>
            <a:r>
              <a:rPr lang="en-CH" sz="1800" dirty="0"/>
              <a:t> pour </a:t>
            </a:r>
            <a:r>
              <a:rPr lang="en-CH" sz="1800" dirty="0" err="1"/>
              <a:t>partager</a:t>
            </a:r>
            <a:r>
              <a:rPr lang="en-CH" sz="1800" dirty="0"/>
              <a:t> la</a:t>
            </a:r>
            <a:endParaRPr lang="en-CH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CCA03D-7E41-4476-A787-CC671013C4D4}"/>
              </a:ext>
            </a:extLst>
          </p:cNvPr>
          <p:cNvSpPr txBox="1">
            <a:spLocks/>
          </p:cNvSpPr>
          <p:nvPr/>
        </p:nvSpPr>
        <p:spPr>
          <a:xfrm>
            <a:off x="895350" y="40020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  </a:t>
            </a:r>
            <a:r>
              <a:rPr lang="en-CH" sz="1400" dirty="0"/>
              <a:t>charge, et la taille de </a:t>
            </a:r>
            <a:r>
              <a:rPr lang="en-CH" sz="1400" dirty="0" err="1"/>
              <a:t>ces</a:t>
            </a:r>
            <a:r>
              <a:rPr lang="en-CH" sz="1400" dirty="0"/>
              <a:t> </a:t>
            </a:r>
            <a:r>
              <a:rPr lang="en-CH" sz="1400" dirty="0" err="1"/>
              <a:t>composants</a:t>
            </a:r>
            <a:endParaRPr lang="en-CH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ADAA52-99B6-4782-B305-EAACFACD8660}"/>
              </a:ext>
            </a:extLst>
          </p:cNvPr>
          <p:cNvSpPr txBox="1">
            <a:spLocks/>
          </p:cNvSpPr>
          <p:nvPr/>
        </p:nvSpPr>
        <p:spPr>
          <a:xfrm>
            <a:off x="923925" y="44068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  </a:t>
            </a:r>
            <a:r>
              <a:rPr lang="en-CH" sz="1100" dirty="0" err="1"/>
              <a:t>est</a:t>
            </a:r>
            <a:r>
              <a:rPr lang="en-CH" sz="1100" dirty="0"/>
              <a:t> </a:t>
            </a:r>
            <a:r>
              <a:rPr lang="en-CH" sz="1100" dirty="0" err="1"/>
              <a:t>déterminée</a:t>
            </a:r>
            <a:r>
              <a:rPr lang="en-CH" sz="1100" dirty="0"/>
              <a:t> par...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08712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133FA-B696-4828-AC23-507CDE22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CH" dirty="0"/>
              <a:t>Un </a:t>
            </a:r>
            <a:r>
              <a:rPr lang="en-CH" u="sng" dirty="0" err="1"/>
              <a:t>pont</a:t>
            </a:r>
            <a:r>
              <a:rPr lang="en-US" dirty="0"/>
              <a:t>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CDC36-E7AA-442B-A37A-B13C321F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45342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4967-CB4E-49D1-8A3B-69F0BF24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Schéma</a:t>
            </a:r>
            <a:r>
              <a:rPr lang="en-CH" dirty="0"/>
              <a:t> de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32C17-BA2A-4198-9DBF-B2E4E108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35</a:t>
            </a:fld>
            <a:endParaRPr lang="en-CH" dirty="0"/>
          </a:p>
        </p:txBody>
      </p:sp>
      <p:pic>
        <p:nvPicPr>
          <p:cNvPr id="6" name="Picture 2" descr="https://upload.wikimedia.org/wikipedia/commons/2/21/Forth_Bridge_%281890%29_Figs._2_and_3%2C_Page_4.png">
            <a:extLst>
              <a:ext uri="{FF2B5EF4-FFF2-40B4-BE49-F238E27FC236}">
                <a16:creationId xmlns:a16="http://schemas.microsoft.com/office/drawing/2014/main" id="{9056F4B5-65A6-46F6-9F16-BAEF13ED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989" y="1557338"/>
            <a:ext cx="5870022" cy="45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73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1994-45C6-4576-B35A-6D641277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Terminologie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14E52-857E-4D54-9AFC-6E6062676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CH" dirty="0"/>
              <a:t>Une </a:t>
            </a:r>
            <a:r>
              <a:rPr lang="en-CH" dirty="0" err="1"/>
              <a:t>fonction</a:t>
            </a:r>
            <a:r>
              <a:rPr lang="en-CH" dirty="0"/>
              <a:t> qui </a:t>
            </a:r>
            <a:r>
              <a:rPr lang="en-CH" dirty="0" err="1"/>
              <a:t>retourne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sous-</a:t>
            </a:r>
            <a:r>
              <a:rPr lang="en-CH" dirty="0" err="1"/>
              <a:t>classe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</a:t>
            </a:r>
            <a:r>
              <a:rPr lang="en-CH" dirty="0"/>
              <a:t> </a:t>
            </a:r>
            <a:r>
              <a:rPr lang="en-CH" dirty="0" err="1"/>
              <a:t>selon</a:t>
            </a:r>
            <a:r>
              <a:rPr lang="en-CH" dirty="0"/>
              <a:t> </a:t>
            </a:r>
            <a:r>
              <a:rPr lang="en-CH" dirty="0" err="1"/>
              <a:t>ses</a:t>
            </a:r>
            <a:r>
              <a:rPr lang="en-US" dirty="0"/>
              <a:t> arguments,</a:t>
            </a:r>
            <a:br>
              <a:rPr lang="en-US" dirty="0"/>
            </a:br>
            <a:r>
              <a:rPr lang="en-US" dirty="0"/>
              <a:t> </a:t>
            </a:r>
            <a:r>
              <a:rPr lang="en-CH" dirty="0"/>
              <a:t> </a:t>
            </a:r>
            <a:r>
              <a:rPr lang="en-CH" dirty="0" err="1"/>
              <a:t>ce</a:t>
            </a:r>
            <a:r>
              <a:rPr lang="en-CH" dirty="0"/>
              <a:t> qui </a:t>
            </a:r>
            <a:r>
              <a:rPr lang="en-CH" dirty="0" err="1"/>
              <a:t>n’est</a:t>
            </a:r>
            <a:r>
              <a:rPr lang="en-CH" dirty="0"/>
              <a:t> pas </a:t>
            </a:r>
            <a:r>
              <a:rPr lang="en-CH" dirty="0" err="1"/>
              <a:t>faisable</a:t>
            </a:r>
            <a:r>
              <a:rPr lang="en-CH" dirty="0"/>
              <a:t> </a:t>
            </a:r>
            <a:br>
              <a:rPr lang="en-CH" dirty="0"/>
            </a:br>
            <a:r>
              <a:rPr lang="en-CH" dirty="0"/>
              <a:t>  avec un </a:t>
            </a:r>
            <a:r>
              <a:rPr lang="en-CH" dirty="0" err="1"/>
              <a:t>constructeur</a:t>
            </a:r>
            <a:r>
              <a:rPr lang="en-US" dirty="0"/>
              <a:t>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58D5A-3019-486A-9FDD-06D93AAD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25870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BE9CF-64A2-412D-B658-C69A13A6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CH" dirty="0"/>
              <a:t>Une </a:t>
            </a:r>
            <a:r>
              <a:rPr lang="en-CH" u="sng" dirty="0"/>
              <a:t>factory</a:t>
            </a:r>
            <a:r>
              <a:rPr lang="en-US" dirty="0"/>
              <a:t>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48D79-1646-4881-BB9F-CD8D0406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63833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C365-6356-47AE-9BBB-935D4931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“Design patterns”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F9660-7E62-4519-8260-52612BD8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u="sng" dirty="0" err="1"/>
              <a:t>Vocabulaire</a:t>
            </a:r>
            <a:r>
              <a:rPr lang="en-CH" dirty="0"/>
              <a:t> des </a:t>
            </a:r>
            <a:r>
              <a:rPr lang="en-CH" dirty="0" err="1"/>
              <a:t>ingénieurs</a:t>
            </a:r>
            <a:r>
              <a:rPr lang="en-CH" dirty="0"/>
              <a:t> </a:t>
            </a:r>
            <a:r>
              <a:rPr lang="en-CH" dirty="0" err="1"/>
              <a:t>logiciels</a:t>
            </a:r>
            <a:endParaRPr lang="en-CH" u="sng" dirty="0"/>
          </a:p>
          <a:p>
            <a:endParaRPr lang="en-CH" u="sng" dirty="0"/>
          </a:p>
          <a:p>
            <a:r>
              <a:rPr lang="en-CH" dirty="0"/>
              <a:t>(“patron de conception”)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7FABE-46FE-4361-B016-FF91849B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63045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DDC6-CA6F-497D-AE71-580299A6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Certaines</a:t>
            </a:r>
            <a:r>
              <a:rPr lang="en-CH" dirty="0"/>
              <a:t> </a:t>
            </a:r>
            <a:r>
              <a:rPr lang="en-CH" dirty="0" err="1"/>
              <a:t>sont</a:t>
            </a:r>
            <a:r>
              <a:rPr lang="en-CH" dirty="0"/>
              <a:t> </a:t>
            </a:r>
            <a:r>
              <a:rPr lang="en-CH" dirty="0" err="1"/>
              <a:t>implicites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2C044-D456-4704-9253-6BA7BF76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latin typeface="Consolas" panose="020B0609020204030204" pitchFamily="49" charset="0"/>
              </a:rPr>
              <a:t> item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</a:t>
            </a:r>
            <a:r>
              <a:rPr lang="en-US" sz="3600" dirty="0">
                <a:latin typeface="Consolas" panose="020B0609020204030204" pitchFamily="49" charset="0"/>
              </a:rPr>
              <a:t> items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...</a:t>
            </a:r>
          </a:p>
          <a:p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2FACC-5AC9-4372-9646-8B464FEF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39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FA9DA-D640-1EA4-306D-590D8506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from “</a:t>
            </a:r>
            <a:r>
              <a:rPr lang="en-GB" dirty="0"/>
              <a:t>Design patterns : elements of reusable object-oriented software</a:t>
            </a:r>
            <a:r>
              <a:rPr lang="en-CH" dirty="0"/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422103-0817-83E9-A6F9-CC78E4EC6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516" y="1599797"/>
            <a:ext cx="5470182" cy="6346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7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5DE7-26B7-435E-9B39-A0A89C7F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Objecti</a:t>
            </a:r>
            <a:r>
              <a:rPr lang="en-CH" dirty="0"/>
              <a:t>f</a:t>
            </a:r>
            <a:r>
              <a:rPr lang="en-US" dirty="0"/>
              <a:t>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0CD0-D526-45D0-85DF-C07853ED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CH" dirty="0" err="1"/>
              <a:t>Concevoir</a:t>
            </a:r>
            <a:r>
              <a:rPr lang="en-CH" dirty="0"/>
              <a:t> des </a:t>
            </a:r>
            <a:r>
              <a:rPr lang="en-CH" u="sng" dirty="0"/>
              <a:t>interfaces </a:t>
            </a:r>
            <a:r>
              <a:rPr lang="en-CH" u="sng" dirty="0" err="1"/>
              <a:t>utilisateur</a:t>
            </a:r>
            <a:r>
              <a:rPr lang="en-CH" u="sng" dirty="0"/>
              <a:t> </a:t>
            </a:r>
            <a:r>
              <a:rPr lang="en-CH" u="sng" dirty="0" err="1"/>
              <a:t>graphiques</a:t>
            </a:r>
            <a:endParaRPr lang="en-US" dirty="0"/>
          </a:p>
          <a:p>
            <a:r>
              <a:rPr lang="en-US" dirty="0" err="1"/>
              <a:t>Organi</a:t>
            </a:r>
            <a:r>
              <a:rPr lang="en-CH" dirty="0"/>
              <a:t>s</a:t>
            </a:r>
            <a:r>
              <a:rPr lang="en-US" dirty="0"/>
              <a:t>e</a:t>
            </a:r>
            <a:r>
              <a:rPr lang="en-CH" dirty="0"/>
              <a:t>r</a:t>
            </a:r>
            <a:r>
              <a:rPr lang="en-US" dirty="0"/>
              <a:t> </a:t>
            </a:r>
            <a:r>
              <a:rPr lang="en-CH" dirty="0"/>
              <a:t>le </a:t>
            </a:r>
            <a:r>
              <a:rPr lang="en-US" dirty="0"/>
              <a:t>code </a:t>
            </a:r>
            <a:r>
              <a:rPr lang="en-CH" dirty="0"/>
              <a:t>avec des</a:t>
            </a:r>
            <a:r>
              <a:rPr lang="en-US" dirty="0"/>
              <a:t> </a:t>
            </a:r>
            <a:r>
              <a:rPr lang="en-US" u="sng" dirty="0"/>
              <a:t>design patterns</a:t>
            </a:r>
          </a:p>
          <a:p>
            <a:r>
              <a:rPr lang="en-US" u="sng" dirty="0"/>
              <a:t>D</a:t>
            </a:r>
            <a:r>
              <a:rPr lang="en-CH" u="sng" dirty="0"/>
              <a:t>é</a:t>
            </a:r>
            <a:r>
              <a:rPr lang="en-US" u="sng" dirty="0"/>
              <a:t>couple</a:t>
            </a:r>
            <a:r>
              <a:rPr lang="en-CH" u="sng" dirty="0"/>
              <a:t>r</a:t>
            </a:r>
            <a:r>
              <a:rPr lang="en-CH" dirty="0"/>
              <a:t> l’</a:t>
            </a:r>
            <a:r>
              <a:rPr lang="en-US" dirty="0"/>
              <a:t>UI, </a:t>
            </a:r>
            <a:r>
              <a:rPr lang="en-CH" dirty="0"/>
              <a:t>la </a:t>
            </a:r>
            <a:r>
              <a:rPr lang="en-US" dirty="0" err="1"/>
              <a:t>logi</a:t>
            </a:r>
            <a:r>
              <a:rPr lang="en-CH" dirty="0"/>
              <a:t>que</a:t>
            </a:r>
            <a:r>
              <a:rPr lang="en-US" dirty="0"/>
              <a:t>,</a:t>
            </a:r>
            <a:r>
              <a:rPr lang="en-CH" dirty="0"/>
              <a:t> et les </a:t>
            </a:r>
            <a:r>
              <a:rPr lang="en-CH" dirty="0" err="1"/>
              <a:t>strat</a:t>
            </a:r>
            <a:r>
              <a:rPr lang="en-US" dirty="0"/>
              <a:t>e</a:t>
            </a:r>
            <a:r>
              <a:rPr lang="en-CH" dirty="0" err="1"/>
              <a:t>gies</a:t>
            </a:r>
            <a:r>
              <a:rPr lang="en-CH" dirty="0"/>
              <a:t> </a:t>
            </a:r>
            <a:r>
              <a:rPr lang="en-CH" dirty="0" err="1"/>
              <a:t>réutilisables</a:t>
            </a:r>
            <a:endParaRPr lang="en-CH" dirty="0"/>
          </a:p>
          <a:p>
            <a:r>
              <a:rPr lang="en-CH" dirty="0" err="1"/>
              <a:t>Interagir</a:t>
            </a:r>
            <a:r>
              <a:rPr lang="en-CH" dirty="0"/>
              <a:t> avec des services externes via des </a:t>
            </a:r>
            <a:r>
              <a:rPr lang="en-CH" u="sng" dirty="0"/>
              <a:t>APIs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9134F-52F4-4E3E-8154-681A2AF1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37165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13EE-E6AB-4778-8486-546A86FC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Schéma</a:t>
            </a:r>
            <a:r>
              <a:rPr lang="en-CH" dirty="0"/>
              <a:t>, pas </a:t>
            </a:r>
            <a:r>
              <a:rPr lang="en-CH" dirty="0" err="1"/>
              <a:t>algorithme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B0436-083C-4AF7-BE06-4CEA5878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40</a:t>
            </a:fld>
            <a:endParaRPr lang="en-CH" dirty="0"/>
          </a:p>
        </p:txBody>
      </p:sp>
      <p:pic>
        <p:nvPicPr>
          <p:cNvPr id="6" name="Content Placeholder 5" descr="Bento Box with solid fill">
            <a:extLst>
              <a:ext uri="{FF2B5EF4-FFF2-40B4-BE49-F238E27FC236}">
                <a16:creationId xmlns:a16="http://schemas.microsoft.com/office/drawing/2014/main" id="{8DEA6644-F898-4EEA-87DF-8B852E625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0715" y="2923456"/>
            <a:ext cx="1719943" cy="1719943"/>
          </a:xfrm>
        </p:spPr>
      </p:pic>
      <p:pic>
        <p:nvPicPr>
          <p:cNvPr id="7" name="Graphic 6" descr="Fish with solid fill">
            <a:extLst>
              <a:ext uri="{FF2B5EF4-FFF2-40B4-BE49-F238E27FC236}">
                <a16:creationId xmlns:a16="http://schemas.microsoft.com/office/drawing/2014/main" id="{EB6DC9D7-56CD-4087-89E7-72168F65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1343" y="2923455"/>
            <a:ext cx="1719943" cy="171994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D76F07-5DF6-4291-A4F4-9688AC9E90D6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4481286" y="3783427"/>
            <a:ext cx="3229429" cy="1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537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C90F-6386-4807-8B28-E45B316B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</a:t>
            </a:r>
            <a:r>
              <a:rPr lang="en-CH" dirty="0"/>
              <a:t>e</a:t>
            </a:r>
            <a:r>
              <a:rPr lang="en-US" dirty="0" err="1"/>
              <a:t>mples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6D66-095E-4E6B-9B5A-910338FA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Adapter</a:t>
            </a:r>
          </a:p>
          <a:p>
            <a:r>
              <a:rPr lang="en-US" dirty="0"/>
              <a:t>Builder</a:t>
            </a:r>
          </a:p>
          <a:p>
            <a:r>
              <a:rPr lang="en-US" dirty="0"/>
              <a:t>Composite</a:t>
            </a:r>
          </a:p>
          <a:p>
            <a:r>
              <a:rPr lang="en-US" dirty="0"/>
              <a:t>Observer</a:t>
            </a:r>
          </a:p>
          <a:p>
            <a:r>
              <a:rPr lang="en-US" dirty="0"/>
              <a:t>…</a:t>
            </a:r>
            <a:r>
              <a:rPr lang="en-CH" dirty="0"/>
              <a:t>plus dans le matériel de </a:t>
            </a:r>
            <a:r>
              <a:rPr lang="en-CH" dirty="0" err="1"/>
              <a:t>cours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171F-025B-4F1C-BCA6-3F69FA87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22950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C90F-6386-4807-8B28-E45B316B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Patterns dans </a:t>
            </a:r>
            <a:r>
              <a:rPr lang="en-CH" dirty="0" err="1"/>
              <a:t>ce</a:t>
            </a:r>
            <a:r>
              <a:rPr lang="en-CH" dirty="0"/>
              <a:t> </a:t>
            </a:r>
            <a:r>
              <a:rPr lang="en-CH" dirty="0" err="1"/>
              <a:t>cours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6D66-095E-4E6B-9B5A-910338FA0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Séparer</a:t>
            </a:r>
            <a:r>
              <a:rPr lang="en-CH" dirty="0"/>
              <a:t> </a:t>
            </a:r>
            <a:r>
              <a:rPr lang="en-CH" dirty="0" err="1"/>
              <a:t>l’interface</a:t>
            </a:r>
            <a:r>
              <a:rPr lang="en-CH" dirty="0"/>
              <a:t> </a:t>
            </a:r>
            <a:r>
              <a:rPr lang="en-CH" dirty="0" err="1"/>
              <a:t>utilisateur</a:t>
            </a:r>
            <a:endParaRPr lang="en-US" dirty="0"/>
          </a:p>
          <a:p>
            <a:r>
              <a:rPr lang="en-CH" dirty="0"/>
              <a:t>la </a:t>
            </a:r>
            <a:r>
              <a:rPr lang="en-CH" dirty="0" err="1"/>
              <a:t>logique</a:t>
            </a:r>
            <a:r>
              <a:rPr lang="en-US" dirty="0"/>
              <a:t>,</a:t>
            </a:r>
          </a:p>
          <a:p>
            <a:r>
              <a:rPr lang="en-CH" dirty="0"/>
              <a:t>et les </a:t>
            </a:r>
            <a:r>
              <a:rPr lang="en-CH" dirty="0" err="1"/>
              <a:t>strat</a:t>
            </a:r>
            <a:r>
              <a:rPr lang="en-US" dirty="0"/>
              <a:t>e</a:t>
            </a:r>
            <a:r>
              <a:rPr lang="en-CH" dirty="0" err="1"/>
              <a:t>gies</a:t>
            </a:r>
            <a:r>
              <a:rPr lang="en-CH" dirty="0"/>
              <a:t> </a:t>
            </a:r>
            <a:r>
              <a:rPr lang="en-CH" dirty="0" err="1"/>
              <a:t>réutilisables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171F-025B-4F1C-BCA6-3F69FA87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98159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77E435-36FD-4F51-883E-BF0FF6CE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43</a:t>
            </a:fld>
            <a:endParaRPr lang="en-C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FA6F6-8276-4D9F-9D29-54EE71F50C07}"/>
              </a:ext>
            </a:extLst>
          </p:cNvPr>
          <p:cNvGrpSpPr/>
          <p:nvPr/>
        </p:nvGrpSpPr>
        <p:grpSpPr>
          <a:xfrm>
            <a:off x="379317" y="1657349"/>
            <a:ext cx="3543301" cy="3543301"/>
            <a:chOff x="552450" y="533399"/>
            <a:chExt cx="3543301" cy="3543301"/>
          </a:xfrm>
        </p:grpSpPr>
        <p:pic>
          <p:nvPicPr>
            <p:cNvPr id="5" name="Graphic 4" descr="Monitor">
              <a:extLst>
                <a:ext uri="{FF2B5EF4-FFF2-40B4-BE49-F238E27FC236}">
                  <a16:creationId xmlns:a16="http://schemas.microsoft.com/office/drawing/2014/main" id="{DDC1BB6E-D40C-4F75-90E1-1FC3CABF8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2450" y="533399"/>
              <a:ext cx="3543301" cy="35433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C6AD69-66E4-4F44-B121-E27665E76B9A}"/>
                </a:ext>
              </a:extLst>
            </p:cNvPr>
            <p:cNvSpPr/>
            <p:nvPr/>
          </p:nvSpPr>
          <p:spPr>
            <a:xfrm>
              <a:off x="1152128" y="1365446"/>
              <a:ext cx="2334022" cy="146347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Desktop</a:t>
              </a:r>
              <a:br>
                <a:rPr lang="en-US" sz="4000" dirty="0"/>
              </a:br>
              <a:r>
                <a:rPr lang="en-US" sz="4000" dirty="0"/>
                <a:t>app</a:t>
              </a:r>
              <a:endParaRPr lang="en-CH" sz="4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BD265B-0ABD-4581-BF0C-D4A2D1FB2156}"/>
              </a:ext>
            </a:extLst>
          </p:cNvPr>
          <p:cNvGrpSpPr/>
          <p:nvPr/>
        </p:nvGrpSpPr>
        <p:grpSpPr>
          <a:xfrm>
            <a:off x="8280593" y="1449484"/>
            <a:ext cx="3543301" cy="3543301"/>
            <a:chOff x="7067549" y="1365445"/>
            <a:chExt cx="3543301" cy="3543301"/>
          </a:xfrm>
        </p:grpSpPr>
        <p:pic>
          <p:nvPicPr>
            <p:cNvPr id="8" name="Graphic 7" descr="Smart Phone">
              <a:extLst>
                <a:ext uri="{FF2B5EF4-FFF2-40B4-BE49-F238E27FC236}">
                  <a16:creationId xmlns:a16="http://schemas.microsoft.com/office/drawing/2014/main" id="{223B5BC9-F230-4040-AE87-DA4B1EA7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7067549" y="1365445"/>
              <a:ext cx="3543301" cy="35433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8C3AD8-14F6-44AF-98F6-A69D11A35B62}"/>
                </a:ext>
              </a:extLst>
            </p:cNvPr>
            <p:cNvSpPr/>
            <p:nvPr/>
          </p:nvSpPr>
          <p:spPr>
            <a:xfrm>
              <a:off x="7734300" y="2552700"/>
              <a:ext cx="2200276" cy="1181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Mobile</a:t>
              </a:r>
              <a:br>
                <a:rPr lang="en-US" sz="4000" dirty="0"/>
              </a:br>
              <a:r>
                <a:rPr lang="en-US" sz="4000" dirty="0"/>
                <a:t>app</a:t>
              </a:r>
              <a:endParaRPr lang="en-CH" sz="40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26B86A-BDB9-46EE-8CB6-BD5125AB812B}"/>
              </a:ext>
            </a:extLst>
          </p:cNvPr>
          <p:cNvGrpSpPr/>
          <p:nvPr/>
        </p:nvGrpSpPr>
        <p:grpSpPr>
          <a:xfrm>
            <a:off x="3313017" y="3221136"/>
            <a:ext cx="5634327" cy="2019299"/>
            <a:chOff x="3313017" y="3221136"/>
            <a:chExt cx="5634327" cy="2019299"/>
          </a:xfrm>
        </p:grpSpPr>
        <p:pic>
          <p:nvPicPr>
            <p:cNvPr id="11" name="Graphic 10" descr="Programmer female with solid fill">
              <a:extLst>
                <a:ext uri="{FF2B5EF4-FFF2-40B4-BE49-F238E27FC236}">
                  <a16:creationId xmlns:a16="http://schemas.microsoft.com/office/drawing/2014/main" id="{CCD5E324-7731-4B30-8819-89A63416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457826" y="3952875"/>
              <a:ext cx="1287560" cy="1287560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07A9A65-0CFE-4CF7-8E1C-BCE2435357E7}"/>
                </a:ext>
              </a:extLst>
            </p:cNvPr>
            <p:cNvCxnSpPr>
              <a:cxnSpLocks/>
              <a:stCxn id="11" idx="0"/>
              <a:endCxn id="6" idx="3"/>
            </p:cNvCxnSpPr>
            <p:nvPr/>
          </p:nvCxnSpPr>
          <p:spPr>
            <a:xfrm flipH="1" flipV="1">
              <a:off x="3313017" y="3221136"/>
              <a:ext cx="2788589" cy="73173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9878708-B09E-4C89-896B-A817F8A33D4B}"/>
                </a:ext>
              </a:extLst>
            </p:cNvPr>
            <p:cNvCxnSpPr>
              <a:cxnSpLocks/>
              <a:stCxn id="11" idx="0"/>
              <a:endCxn id="9" idx="1"/>
            </p:cNvCxnSpPr>
            <p:nvPr/>
          </p:nvCxnSpPr>
          <p:spPr>
            <a:xfrm flipV="1">
              <a:off x="6101606" y="3227289"/>
              <a:ext cx="2845738" cy="72558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55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84786-01C9-47B0-BE4A-E5BEA645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44</a:t>
            </a:fld>
            <a:endParaRPr lang="en-CH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C60697-964B-4FFD-A067-2B166B68CC01}"/>
              </a:ext>
            </a:extLst>
          </p:cNvPr>
          <p:cNvGrpSpPr/>
          <p:nvPr/>
        </p:nvGrpSpPr>
        <p:grpSpPr>
          <a:xfrm>
            <a:off x="379317" y="1657349"/>
            <a:ext cx="3543301" cy="3543301"/>
            <a:chOff x="552450" y="533399"/>
            <a:chExt cx="3543301" cy="3543301"/>
          </a:xfrm>
        </p:grpSpPr>
        <p:pic>
          <p:nvPicPr>
            <p:cNvPr id="5" name="Graphic 4" descr="Monitor">
              <a:extLst>
                <a:ext uri="{FF2B5EF4-FFF2-40B4-BE49-F238E27FC236}">
                  <a16:creationId xmlns:a16="http://schemas.microsoft.com/office/drawing/2014/main" id="{4835A2F3-E885-4999-97C5-CE35B84A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2450" y="533399"/>
              <a:ext cx="3543301" cy="35433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4A5E7-5994-4426-B05D-B2E7AF542DA5}"/>
                </a:ext>
              </a:extLst>
            </p:cNvPr>
            <p:cNvSpPr/>
            <p:nvPr/>
          </p:nvSpPr>
          <p:spPr>
            <a:xfrm>
              <a:off x="1152128" y="1365447"/>
              <a:ext cx="2334022" cy="5177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UI</a:t>
              </a:r>
              <a:endParaRPr lang="en-CH" sz="4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F70E57-8049-40FB-B4AF-9092FD09D145}"/>
              </a:ext>
            </a:extLst>
          </p:cNvPr>
          <p:cNvGrpSpPr/>
          <p:nvPr/>
        </p:nvGrpSpPr>
        <p:grpSpPr>
          <a:xfrm>
            <a:off x="8280593" y="1449484"/>
            <a:ext cx="3543301" cy="3543301"/>
            <a:chOff x="7067549" y="1365445"/>
            <a:chExt cx="3543301" cy="3543301"/>
          </a:xfrm>
        </p:grpSpPr>
        <p:pic>
          <p:nvPicPr>
            <p:cNvPr id="8" name="Graphic 7" descr="Smart Phone">
              <a:extLst>
                <a:ext uri="{FF2B5EF4-FFF2-40B4-BE49-F238E27FC236}">
                  <a16:creationId xmlns:a16="http://schemas.microsoft.com/office/drawing/2014/main" id="{00A49A51-30CD-44B6-A2A6-9F9F6D558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7067549" y="1365445"/>
              <a:ext cx="3543301" cy="35433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B742F3-53C7-4010-8342-E96EBBC4B7F8}"/>
                </a:ext>
              </a:extLst>
            </p:cNvPr>
            <p:cNvSpPr/>
            <p:nvPr/>
          </p:nvSpPr>
          <p:spPr>
            <a:xfrm>
              <a:off x="7734300" y="2552700"/>
              <a:ext cx="2200276" cy="5177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UI</a:t>
              </a:r>
              <a:endParaRPr lang="en-CH" sz="40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EA3CE5-7F34-44B6-BB70-96654ADE6107}"/>
              </a:ext>
            </a:extLst>
          </p:cNvPr>
          <p:cNvGrpSpPr/>
          <p:nvPr/>
        </p:nvGrpSpPr>
        <p:grpSpPr>
          <a:xfrm>
            <a:off x="5452220" y="4901497"/>
            <a:ext cx="1287560" cy="1754795"/>
            <a:chOff x="5452220" y="4901497"/>
            <a:chExt cx="1287560" cy="1754795"/>
          </a:xfrm>
        </p:grpSpPr>
        <p:pic>
          <p:nvPicPr>
            <p:cNvPr id="11" name="Graphic 10" descr="Programmer female with solid fill">
              <a:extLst>
                <a:ext uri="{FF2B5EF4-FFF2-40B4-BE49-F238E27FC236}">
                  <a16:creationId xmlns:a16="http://schemas.microsoft.com/office/drawing/2014/main" id="{C60F7799-A3F5-4444-9039-69092424A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452220" y="5368732"/>
              <a:ext cx="1287560" cy="1287560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282960-2D17-4EE2-91D4-971150B38B42}"/>
                </a:ext>
              </a:extLst>
            </p:cNvPr>
            <p:cNvCxnSpPr>
              <a:cxnSpLocks/>
              <a:stCxn id="11" idx="0"/>
              <a:endCxn id="15" idx="2"/>
            </p:cNvCxnSpPr>
            <p:nvPr/>
          </p:nvCxnSpPr>
          <p:spPr>
            <a:xfrm flipV="1">
              <a:off x="6096000" y="4901497"/>
              <a:ext cx="0" cy="46723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C32956-1DC1-4C52-83C3-30E88D035961}"/>
              </a:ext>
            </a:extLst>
          </p:cNvPr>
          <p:cNvGrpSpPr/>
          <p:nvPr/>
        </p:nvGrpSpPr>
        <p:grpSpPr>
          <a:xfrm>
            <a:off x="3313017" y="3007119"/>
            <a:ext cx="5634327" cy="1894378"/>
            <a:chOff x="3313017" y="3007119"/>
            <a:chExt cx="5634327" cy="189437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98295E-2384-4AD5-89E4-E7D5707A58B2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3313017" y="3007119"/>
              <a:ext cx="1615972" cy="146153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F4D54C-56DA-4853-A9FD-3564D8A17D06}"/>
                </a:ext>
              </a:extLst>
            </p:cNvPr>
            <p:cNvSpPr/>
            <p:nvPr/>
          </p:nvSpPr>
          <p:spPr>
            <a:xfrm>
              <a:off x="4928989" y="4035818"/>
              <a:ext cx="2334022" cy="8656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/>
                <a:t>Logi</a:t>
              </a:r>
              <a:r>
                <a:rPr lang="en-CH" sz="4000" dirty="0"/>
                <a:t>que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385B350-650C-463E-AB51-AC031B1BBC7E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7263011" y="3154461"/>
              <a:ext cx="1684333" cy="1314197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36A5C6-1BAB-4E2C-9FE0-63D077DB2EAB}"/>
              </a:ext>
            </a:extLst>
          </p:cNvPr>
          <p:cNvGrpSpPr/>
          <p:nvPr/>
        </p:nvGrpSpPr>
        <p:grpSpPr>
          <a:xfrm>
            <a:off x="6591300" y="4871970"/>
            <a:ext cx="2748558" cy="1376143"/>
            <a:chOff x="6591300" y="4871970"/>
            <a:chExt cx="2748558" cy="13761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194D9A-6087-4682-8A5E-3C73235DF3AA}"/>
                </a:ext>
              </a:extLst>
            </p:cNvPr>
            <p:cNvSpPr/>
            <p:nvPr/>
          </p:nvSpPr>
          <p:spPr>
            <a:xfrm>
              <a:off x="7005836" y="5368732"/>
              <a:ext cx="2334022" cy="56146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Tests</a:t>
              </a:r>
              <a:endParaRPr lang="en-CH" sz="400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1F8EC3-EB59-4581-84B6-E8BF28951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1300" y="5872165"/>
              <a:ext cx="414536" cy="37594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7033571-DE49-4756-A711-1E70B9FDD54B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H="1" flipV="1">
              <a:off x="7263011" y="4871970"/>
              <a:ext cx="909836" cy="496762"/>
            </a:xfrm>
            <a:prstGeom prst="straightConnector1">
              <a:avLst/>
            </a:prstGeom>
            <a:ln w="76200">
              <a:solidFill>
                <a:schemeClr val="accent6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79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C5D1E5-953E-4B3C-99F6-3A893308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45</a:t>
            </a:fld>
            <a:endParaRPr lang="en-CH"/>
          </a:p>
        </p:txBody>
      </p:sp>
      <p:pic>
        <p:nvPicPr>
          <p:cNvPr id="4" name="Picture 2" descr="Microsoft 365 app logos such as Excel, Teams, Word, PowerPoint and more.">
            <a:extLst>
              <a:ext uri="{FF2B5EF4-FFF2-40B4-BE49-F238E27FC236}">
                <a16:creationId xmlns:a16="http://schemas.microsoft.com/office/drawing/2014/main" id="{B6F64B6C-E05A-4259-880D-D520FA6F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22" y="0"/>
            <a:ext cx="9241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26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4766-D453-4327-8FA8-FA7D86B9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CH" dirty="0"/>
              <a:t>é</a:t>
            </a:r>
            <a:r>
              <a:rPr lang="en-US" dirty="0"/>
              <a:t>couple</a:t>
            </a:r>
            <a:r>
              <a:rPr lang="en-CH" dirty="0"/>
              <a:t>r</a:t>
            </a:r>
            <a:r>
              <a:rPr lang="en-US" dirty="0"/>
              <a:t> UI </a:t>
            </a:r>
            <a:r>
              <a:rPr lang="en-CH" dirty="0"/>
              <a:t>et</a:t>
            </a:r>
            <a:r>
              <a:rPr lang="en-US" dirty="0"/>
              <a:t> </a:t>
            </a:r>
            <a:r>
              <a:rPr lang="en-US" dirty="0" err="1"/>
              <a:t>logi</a:t>
            </a:r>
            <a:r>
              <a:rPr lang="en-CH" dirty="0"/>
              <a:t>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AA380-0A1D-4D35-BC5A-EDCC5792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46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36EEC-44B8-4C4A-B72F-C0C507AE20C6}"/>
              </a:ext>
            </a:extLst>
          </p:cNvPr>
          <p:cNvSpPr/>
          <p:nvPr/>
        </p:nvSpPr>
        <p:spPr>
          <a:xfrm>
            <a:off x="838200" y="2089345"/>
            <a:ext cx="2688130" cy="36637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View</a:t>
            </a:r>
            <a:endParaRPr lang="en-CH" sz="4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2DEFF-32CD-4610-A6A3-0015AA4ECA3F}"/>
              </a:ext>
            </a:extLst>
          </p:cNvPr>
          <p:cNvSpPr/>
          <p:nvPr/>
        </p:nvSpPr>
        <p:spPr>
          <a:xfrm>
            <a:off x="8665670" y="2089345"/>
            <a:ext cx="2688130" cy="36637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Model</a:t>
            </a:r>
            <a:endParaRPr lang="en-CH" sz="4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9B2D5B-8C45-4128-A5BA-62FB2FA9EFBB}"/>
              </a:ext>
            </a:extLst>
          </p:cNvPr>
          <p:cNvGrpSpPr/>
          <p:nvPr/>
        </p:nvGrpSpPr>
        <p:grpSpPr>
          <a:xfrm>
            <a:off x="3526330" y="4072762"/>
            <a:ext cx="5139340" cy="1220884"/>
            <a:chOff x="3526330" y="3310780"/>
            <a:chExt cx="5139340" cy="1220884"/>
          </a:xfrm>
          <a:solidFill>
            <a:schemeClr val="accent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5F0D71-1F75-4855-8640-6E8243983B9D}"/>
                </a:ext>
              </a:extLst>
            </p:cNvPr>
            <p:cNvSpPr/>
            <p:nvPr/>
          </p:nvSpPr>
          <p:spPr>
            <a:xfrm>
              <a:off x="5152505" y="3310780"/>
              <a:ext cx="1886990" cy="12208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???</a:t>
              </a:r>
              <a:endParaRPr lang="en-CH" sz="400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8D4D8F6-96C3-4D9F-A0DA-CD1AD5B34857}"/>
                </a:ext>
              </a:extLst>
            </p:cNvPr>
            <p:cNvCxnSpPr>
              <a:cxnSpLocks/>
              <a:stCxn id="7" idx="1"/>
              <a:endCxn id="9" idx="3"/>
            </p:cNvCxnSpPr>
            <p:nvPr/>
          </p:nvCxnSpPr>
          <p:spPr>
            <a:xfrm flipH="1">
              <a:off x="7039495" y="3921222"/>
              <a:ext cx="1626175" cy="0"/>
            </a:xfrm>
            <a:prstGeom prst="straightConnector1">
              <a:avLst/>
            </a:prstGeom>
            <a:grpFill/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105315-2F10-4F00-A122-55D67FC5C2CE}"/>
                </a:ext>
              </a:extLst>
            </p:cNvPr>
            <p:cNvCxnSpPr>
              <a:cxnSpLocks/>
              <a:stCxn id="9" idx="1"/>
              <a:endCxn id="6" idx="3"/>
            </p:cNvCxnSpPr>
            <p:nvPr/>
          </p:nvCxnSpPr>
          <p:spPr>
            <a:xfrm flipH="1">
              <a:off x="3526330" y="3921222"/>
              <a:ext cx="1626175" cy="0"/>
            </a:xfrm>
            <a:prstGeom prst="straightConnector1">
              <a:avLst/>
            </a:prstGeom>
            <a:grpFill/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A55658-C4F5-4442-8584-A11FCB45D934}"/>
              </a:ext>
            </a:extLst>
          </p:cNvPr>
          <p:cNvGrpSpPr/>
          <p:nvPr/>
        </p:nvGrpSpPr>
        <p:grpSpPr>
          <a:xfrm>
            <a:off x="3526330" y="2615465"/>
            <a:ext cx="5139340" cy="931178"/>
            <a:chOff x="3526330" y="4705522"/>
            <a:chExt cx="5139340" cy="931178"/>
          </a:xfrm>
        </p:grpSpPr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id="{B7BC3008-95E2-4581-B673-A6EED24CA44F}"/>
                </a:ext>
              </a:extLst>
            </p:cNvPr>
            <p:cNvSpPr/>
            <p:nvPr/>
          </p:nvSpPr>
          <p:spPr>
            <a:xfrm rot="10800000">
              <a:off x="3526330" y="5002460"/>
              <a:ext cx="5139340" cy="337302"/>
            </a:xfrm>
            <a:prstGeom prst="leftRightArrow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5EB8ED34-D394-40B6-AD5B-18AF4879E8C4}"/>
                </a:ext>
              </a:extLst>
            </p:cNvPr>
            <p:cNvSpPr/>
            <p:nvPr/>
          </p:nvSpPr>
          <p:spPr>
            <a:xfrm>
              <a:off x="5630411" y="4705522"/>
              <a:ext cx="931178" cy="931178"/>
            </a:xfrm>
            <a:prstGeom prst="mathMultiply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02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40CC2FF-47F6-4932-B3D6-352CF0A4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</a:t>
            </a:r>
            <a:r>
              <a:rPr lang="en-US" u="sng" dirty="0"/>
              <a:t>Controller</a:t>
            </a:r>
            <a:r>
              <a:rPr lang="en-US" dirty="0"/>
              <a:t> (MVC)</a:t>
            </a:r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3C5467-E8E1-431D-B162-F44908E9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47</a:t>
            </a:fld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08F6E-D61E-4135-A690-9E6FD7C0E606}"/>
              </a:ext>
            </a:extLst>
          </p:cNvPr>
          <p:cNvSpPr/>
          <p:nvPr/>
        </p:nvSpPr>
        <p:spPr>
          <a:xfrm>
            <a:off x="8665670" y="2089345"/>
            <a:ext cx="2688130" cy="36637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Model</a:t>
            </a:r>
            <a:endParaRPr lang="en-CH" sz="4000"/>
          </a:p>
        </p:txBody>
      </p:sp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F9AFB570-05F2-4322-822F-711C112F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5065" y="2378447"/>
            <a:ext cx="914400" cy="91440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964751-AE04-4347-A10C-577F3FEE7B62}"/>
              </a:ext>
            </a:extLst>
          </p:cNvPr>
          <p:cNvCxnSpPr>
            <a:cxnSpLocks/>
          </p:cNvCxnSpPr>
          <p:nvPr/>
        </p:nvCxnSpPr>
        <p:spPr>
          <a:xfrm flipH="1">
            <a:off x="7367847" y="4000777"/>
            <a:ext cx="1297823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A751E5-FAD0-41C2-B3E6-426655AB11F8}"/>
              </a:ext>
            </a:extLst>
          </p:cNvPr>
          <p:cNvCxnSpPr>
            <a:cxnSpLocks/>
            <a:stCxn id="4" idx="0"/>
            <a:endCxn id="7" idx="2"/>
          </p:cNvCxnSpPr>
          <p:nvPr/>
        </p:nvCxnSpPr>
        <p:spPr>
          <a:xfrm flipH="1" flipV="1">
            <a:off x="2182265" y="3292847"/>
            <a:ext cx="4036" cy="6877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6A58A0-7205-459B-A56C-4139A3CE7ECC}"/>
              </a:ext>
            </a:extLst>
          </p:cNvPr>
          <p:cNvGrpSpPr/>
          <p:nvPr/>
        </p:nvGrpSpPr>
        <p:grpSpPr>
          <a:xfrm>
            <a:off x="3026163" y="5045211"/>
            <a:ext cx="1916256" cy="707886"/>
            <a:chOff x="3026163" y="5045211"/>
            <a:chExt cx="1916256" cy="70788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8DEC77D-0818-4E4E-9F6B-647BAE040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4429" y="5045211"/>
              <a:ext cx="1679724" cy="1256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81E175-0EED-4B02-81B9-409AC9F3F53C}"/>
                </a:ext>
              </a:extLst>
            </p:cNvPr>
            <p:cNvSpPr txBox="1"/>
            <p:nvPr/>
          </p:nvSpPr>
          <p:spPr>
            <a:xfrm>
              <a:off x="3026163" y="5045211"/>
              <a:ext cx="1916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4000" dirty="0" err="1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créée</a:t>
              </a:r>
              <a:endParaRPr lang="en-CH" sz="4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73F2B9-8A94-462B-8AE1-57D493B8845C}"/>
              </a:ext>
            </a:extLst>
          </p:cNvPr>
          <p:cNvGrpSpPr/>
          <p:nvPr/>
        </p:nvGrpSpPr>
        <p:grpSpPr>
          <a:xfrm>
            <a:off x="2639465" y="2142448"/>
            <a:ext cx="2184687" cy="707886"/>
            <a:chOff x="2639465" y="2142448"/>
            <a:chExt cx="2184687" cy="70788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63390A8-065F-428B-B0BF-935B5439AAFC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2639465" y="2835647"/>
              <a:ext cx="218468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329B4C-FAA4-4FBA-BBE6-301296994257}"/>
                </a:ext>
              </a:extLst>
            </p:cNvPr>
            <p:cNvSpPr txBox="1"/>
            <p:nvPr/>
          </p:nvSpPr>
          <p:spPr>
            <a:xfrm>
              <a:off x="3046008" y="2142448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4000" dirty="0"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</a:rPr>
                <a:t>input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A99A5-EBD8-4D51-B03E-360ED8CB9A5E}"/>
              </a:ext>
            </a:extLst>
          </p:cNvPr>
          <p:cNvSpPr/>
          <p:nvPr/>
        </p:nvSpPr>
        <p:spPr>
          <a:xfrm>
            <a:off x="4824152" y="2089345"/>
            <a:ext cx="2543695" cy="3663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Controller</a:t>
            </a:r>
            <a:endParaRPr lang="en-CH" sz="4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206E3-8BF2-4C27-A2B1-EB61F4D32EE3}"/>
              </a:ext>
            </a:extLst>
          </p:cNvPr>
          <p:cNvSpPr/>
          <p:nvPr/>
        </p:nvSpPr>
        <p:spPr>
          <a:xfrm>
            <a:off x="1228173" y="3980606"/>
            <a:ext cx="1916256" cy="17724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View</a:t>
            </a:r>
            <a:endParaRPr lang="en-CH" sz="4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7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8B80-FA3D-47A1-9F54-DAF1FC9F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Désavantages</a:t>
            </a:r>
            <a:r>
              <a:rPr lang="en-CH" dirty="0"/>
              <a:t> MVC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10DD-727D-439D-AE0A-7431D3BA9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Les </a:t>
            </a:r>
            <a:r>
              <a:rPr lang="en-CH" dirty="0" err="1"/>
              <a:t>utilisateurs</a:t>
            </a:r>
            <a:r>
              <a:rPr lang="en-CH" dirty="0"/>
              <a:t> </a:t>
            </a:r>
            <a:r>
              <a:rPr lang="en-CH" dirty="0" err="1"/>
              <a:t>interagissent</a:t>
            </a:r>
            <a:r>
              <a:rPr lang="en-CH" dirty="0"/>
              <a:t> avec le Controller</a:t>
            </a:r>
          </a:p>
          <a:p>
            <a:endParaRPr lang="en-CH" dirty="0"/>
          </a:p>
          <a:p>
            <a:r>
              <a:rPr lang="en-CH" dirty="0"/>
              <a:t>Les Views </a:t>
            </a:r>
            <a:r>
              <a:rPr lang="en-CH" dirty="0" err="1"/>
              <a:t>sont</a:t>
            </a:r>
            <a:r>
              <a:rPr lang="en-CH" dirty="0"/>
              <a:t> </a:t>
            </a:r>
            <a:r>
              <a:rPr lang="en-CH" dirty="0" err="1"/>
              <a:t>créées</a:t>
            </a:r>
            <a:r>
              <a:rPr lang="en-CH" dirty="0"/>
              <a:t> </a:t>
            </a:r>
            <a:r>
              <a:rPr lang="en-CH" dirty="0" err="1"/>
              <a:t>depuis</a:t>
            </a:r>
            <a:r>
              <a:rPr lang="en-CH" dirty="0"/>
              <a:t> </a:t>
            </a:r>
            <a:r>
              <a:rPr lang="en-CH" dirty="0" err="1"/>
              <a:t>zéro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BF4A-8E1E-4E9D-9067-BAEDDC89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61469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47D3-BB98-4F17-859E-716866C5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</a:t>
            </a:r>
            <a:r>
              <a:rPr lang="en-US" u="sng" dirty="0"/>
              <a:t>Presenter</a:t>
            </a:r>
            <a:r>
              <a:rPr lang="en-US" dirty="0"/>
              <a:t> (MVP)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822C5-AF6B-4A78-B8EF-0548F3F6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La View </a:t>
            </a:r>
            <a:r>
              <a:rPr lang="en-CH" dirty="0" err="1"/>
              <a:t>gère</a:t>
            </a:r>
            <a:r>
              <a:rPr lang="en-CH" dirty="0"/>
              <a:t> </a:t>
            </a:r>
            <a:r>
              <a:rPr lang="en-CH" dirty="0" err="1"/>
              <a:t>l’input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5D6F2-4B22-479E-B1D9-066F56C9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7207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7F95EE-D6DD-74B2-324C-BB371E25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</a:t>
            </a:r>
            <a:r>
              <a:rPr lang="en-CH" dirty="0" err="1"/>
              <a:t>concevoir</a:t>
            </a:r>
            <a:br>
              <a:rPr lang="en-CH" dirty="0"/>
            </a:br>
            <a:r>
              <a:rPr lang="en-CH" dirty="0" err="1"/>
              <a:t>une</a:t>
            </a:r>
            <a:r>
              <a:rPr lang="en-CH" dirty="0"/>
              <a:t> interface </a:t>
            </a:r>
            <a:r>
              <a:rPr lang="en-CH" dirty="0" err="1"/>
              <a:t>graphique</a:t>
            </a:r>
            <a:r>
              <a:rPr lang="en-CH" dirty="0"/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6EBA1E-28E5-5FA5-2527-F0756BC3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F6D8F28-8C37-415B-97E1-105FA70BC57F}" type="slidenum">
              <a:rPr lang="en-CH" smtClean="0"/>
              <a:pPr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59313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100E17-6AC8-4045-8668-241616E20BEB}"/>
              </a:ext>
            </a:extLst>
          </p:cNvPr>
          <p:cNvSpPr/>
          <p:nvPr/>
        </p:nvSpPr>
        <p:spPr>
          <a:xfrm>
            <a:off x="1295400" y="2235200"/>
            <a:ext cx="2030786" cy="3830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9045A-A81F-4DA6-9674-0B5EB39B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</a:t>
            </a:r>
            <a:r>
              <a:rPr lang="en-US" u="sng" dirty="0"/>
              <a:t>Presenter</a:t>
            </a:r>
            <a:r>
              <a:rPr lang="en-US" dirty="0"/>
              <a:t> (MVP)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D9F95-F978-4876-ADAD-A18308A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50</a:t>
            </a:fld>
            <a:endParaRPr lang="en-CH" dirty="0"/>
          </a:p>
        </p:txBody>
      </p:sp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450247DB-DE46-418D-A20B-0C87D5640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1" y="1657348"/>
            <a:ext cx="4697835" cy="4697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944B25-3D04-45B7-BF8C-A2F7018342E4}"/>
              </a:ext>
            </a:extLst>
          </p:cNvPr>
          <p:cNvSpPr/>
          <p:nvPr/>
        </p:nvSpPr>
        <p:spPr>
          <a:xfrm>
            <a:off x="1587090" y="4213193"/>
            <a:ext cx="1491667" cy="119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Hi X!</a:t>
            </a:r>
            <a:endParaRPr lang="en-CH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BEEBCC-0832-4891-84A9-7B3CC3AF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050" y="2849306"/>
            <a:ext cx="5200650" cy="1852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def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en-CH" sz="36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sayHi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(name)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</a:t>
            </a:r>
            <a:endParaRPr lang="en-US" altLang="en-CH" sz="36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alt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"Hi</a:t>
            </a:r>
            <a:r>
              <a:rPr lang="en-US" alt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"</a:t>
            </a:r>
            <a:r>
              <a:rPr lang="en-US" alt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br>
              <a:rPr lang="en-CH" alt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CH" alt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"!</a:t>
            </a:r>
            <a:r>
              <a:rPr lang="en-US" alt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br>
              <a:rPr lang="en-US" alt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</a:br>
            <a:endParaRPr lang="en-US" altLang="en-CH" sz="36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EBF691-A96E-4DE4-97D7-7E1C29C26D34}"/>
              </a:ext>
            </a:extLst>
          </p:cNvPr>
          <p:cNvCxnSpPr>
            <a:cxnSpLocks/>
          </p:cNvCxnSpPr>
          <p:nvPr/>
        </p:nvCxnSpPr>
        <p:spPr>
          <a:xfrm>
            <a:off x="6189501" y="3766124"/>
            <a:ext cx="687549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0D9311B-E49C-4436-9DED-EBABB487D658}"/>
              </a:ext>
            </a:extLst>
          </p:cNvPr>
          <p:cNvSpPr/>
          <p:nvPr/>
        </p:nvSpPr>
        <p:spPr>
          <a:xfrm>
            <a:off x="1587089" y="2718694"/>
            <a:ext cx="1491667" cy="468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X</a:t>
            </a:r>
            <a:endParaRPr lang="en-CH" sz="32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883A59-F1F2-4D12-AC98-A58036B53F09}"/>
              </a:ext>
            </a:extLst>
          </p:cNvPr>
          <p:cNvCxnSpPr>
            <a:cxnSpLocks/>
          </p:cNvCxnSpPr>
          <p:nvPr/>
        </p:nvCxnSpPr>
        <p:spPr>
          <a:xfrm flipV="1">
            <a:off x="3078757" y="3585149"/>
            <a:ext cx="934978" cy="5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772BEC-B0F1-4E72-ACC8-C210159D8D03}"/>
              </a:ext>
            </a:extLst>
          </p:cNvPr>
          <p:cNvCxnSpPr>
            <a:cxnSpLocks/>
          </p:cNvCxnSpPr>
          <p:nvPr/>
        </p:nvCxnSpPr>
        <p:spPr>
          <a:xfrm flipH="1">
            <a:off x="3078756" y="4532216"/>
            <a:ext cx="93497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726AA-279C-4EDC-BEB9-961BED8DFDE2}"/>
              </a:ext>
            </a:extLst>
          </p:cNvPr>
          <p:cNvSpPr/>
          <p:nvPr/>
        </p:nvSpPr>
        <p:spPr>
          <a:xfrm>
            <a:off x="4013735" y="2849306"/>
            <a:ext cx="2175766" cy="1852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Presenter</a:t>
            </a:r>
            <a:endParaRPr lang="en-CH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D056B-AEAE-4DBB-A354-77B3B225E521}"/>
              </a:ext>
            </a:extLst>
          </p:cNvPr>
          <p:cNvSpPr/>
          <p:nvPr/>
        </p:nvSpPr>
        <p:spPr>
          <a:xfrm>
            <a:off x="1587089" y="3290097"/>
            <a:ext cx="1491667" cy="596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Say hi</a:t>
            </a:r>
            <a:endParaRPr lang="en-CH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3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D9F95-F978-4876-ADAD-A18308A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51</a:t>
            </a:fld>
            <a:endParaRPr lang="en-C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BEEBCC-0832-4891-84A9-7B3CC3AF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050" y="2849306"/>
            <a:ext cx="5200650" cy="1852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CH" sz="36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CH" alt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</a:t>
            </a:r>
            <a:r>
              <a:rPr lang="en-US" alt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YO "</a:t>
            </a:r>
            <a:r>
              <a:rPr lang="en-US" alt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name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CH" alt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"!</a:t>
            </a:r>
            <a:r>
              <a:rPr lang="en-US" alt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!!"</a:t>
            </a:r>
            <a:endParaRPr lang="en-US" altLang="en-CH" sz="36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883A59-F1F2-4D12-AC98-A58036B53F09}"/>
              </a:ext>
            </a:extLst>
          </p:cNvPr>
          <p:cNvCxnSpPr>
            <a:cxnSpLocks/>
          </p:cNvCxnSpPr>
          <p:nvPr/>
        </p:nvCxnSpPr>
        <p:spPr>
          <a:xfrm flipV="1">
            <a:off x="3078757" y="3585149"/>
            <a:ext cx="934978" cy="5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772BEC-B0F1-4E72-ACC8-C210159D8D03}"/>
              </a:ext>
            </a:extLst>
          </p:cNvPr>
          <p:cNvCxnSpPr>
            <a:cxnSpLocks/>
          </p:cNvCxnSpPr>
          <p:nvPr/>
        </p:nvCxnSpPr>
        <p:spPr>
          <a:xfrm flipH="1">
            <a:off x="3078757" y="4532216"/>
            <a:ext cx="9349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726AA-279C-4EDC-BEB9-961BED8DFDE2}"/>
              </a:ext>
            </a:extLst>
          </p:cNvPr>
          <p:cNvSpPr/>
          <p:nvPr/>
        </p:nvSpPr>
        <p:spPr>
          <a:xfrm>
            <a:off x="4013735" y="2849306"/>
            <a:ext cx="2175766" cy="1852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Presenter</a:t>
            </a:r>
            <a:endParaRPr lang="en-CH" sz="2400" dirty="0"/>
          </a:p>
        </p:txBody>
      </p:sp>
      <p:pic>
        <p:nvPicPr>
          <p:cNvPr id="5" name="Graphic 4" descr="Monitor with solid fill">
            <a:extLst>
              <a:ext uri="{FF2B5EF4-FFF2-40B4-BE49-F238E27FC236}">
                <a16:creationId xmlns:a16="http://schemas.microsoft.com/office/drawing/2014/main" id="{84ED4D93-CE2E-4645-82E9-FE44A964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50" y="2536995"/>
            <a:ext cx="3211886" cy="321188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8AD4CB-BA40-4263-8078-1A8E2AB45641}"/>
              </a:ext>
            </a:extLst>
          </p:cNvPr>
          <p:cNvCxnSpPr>
            <a:cxnSpLocks/>
          </p:cNvCxnSpPr>
          <p:nvPr/>
        </p:nvCxnSpPr>
        <p:spPr>
          <a:xfrm>
            <a:off x="6189501" y="3766124"/>
            <a:ext cx="687549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D9F95-F978-4876-ADAD-A18308A0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52</a:t>
            </a:fld>
            <a:endParaRPr lang="en-C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BEEBCC-0832-4891-84A9-7B3CC3AF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050" y="2849306"/>
            <a:ext cx="5200650" cy="1852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CH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CH" dirty="0">
                <a:solidFill>
                  <a:srgbClr val="000000"/>
                </a:solidFill>
                <a:cs typeface="Courier New" panose="02070309020205020404" pitchFamily="49" charset="0"/>
              </a:rPr>
              <a:t>Mock</a:t>
            </a:r>
            <a:endParaRPr lang="en-US" altLang="en-CH" sz="3600" dirty="0"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883A59-F1F2-4D12-AC98-A58036B53F09}"/>
              </a:ext>
            </a:extLst>
          </p:cNvPr>
          <p:cNvCxnSpPr>
            <a:cxnSpLocks/>
          </p:cNvCxnSpPr>
          <p:nvPr/>
        </p:nvCxnSpPr>
        <p:spPr>
          <a:xfrm flipV="1">
            <a:off x="3078757" y="3585149"/>
            <a:ext cx="934978" cy="5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772BEC-B0F1-4E72-ACC8-C210159D8D03}"/>
              </a:ext>
            </a:extLst>
          </p:cNvPr>
          <p:cNvCxnSpPr>
            <a:cxnSpLocks/>
          </p:cNvCxnSpPr>
          <p:nvPr/>
        </p:nvCxnSpPr>
        <p:spPr>
          <a:xfrm flipH="1">
            <a:off x="3078757" y="4532216"/>
            <a:ext cx="9349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726AA-279C-4EDC-BEB9-961BED8DFDE2}"/>
              </a:ext>
            </a:extLst>
          </p:cNvPr>
          <p:cNvSpPr/>
          <p:nvPr/>
        </p:nvSpPr>
        <p:spPr>
          <a:xfrm>
            <a:off x="4013735" y="2849306"/>
            <a:ext cx="2175766" cy="1852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Presenter</a:t>
            </a:r>
            <a:endParaRPr lang="en-CH" sz="2400" dirty="0"/>
          </a:p>
        </p:txBody>
      </p:sp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84ED4D93-CE2E-4645-82E9-FE44A964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3350" y="2536995"/>
            <a:ext cx="3211886" cy="321188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8AD4CB-BA40-4263-8078-1A8E2AB45641}"/>
              </a:ext>
            </a:extLst>
          </p:cNvPr>
          <p:cNvCxnSpPr>
            <a:cxnSpLocks/>
          </p:cNvCxnSpPr>
          <p:nvPr/>
        </p:nvCxnSpPr>
        <p:spPr>
          <a:xfrm>
            <a:off x="6189501" y="3766124"/>
            <a:ext cx="687549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57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B048-00A1-4FA4-A80B-D94DDF1E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Exerci</a:t>
            </a:r>
            <a:r>
              <a:rPr lang="en-CH" dirty="0"/>
              <a:t>c</a:t>
            </a:r>
            <a:r>
              <a:rPr lang="en-US" dirty="0"/>
              <a:t>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EC470-EA4D-44AF-B605-ACB34662C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u="sng" dirty="0">
                <a:latin typeface="Consolas" panose="020B0609020204030204" pitchFamily="49" charset="0"/>
              </a:rPr>
              <a:t>https://go.epfl.ch/turing-apis</a:t>
            </a:r>
            <a:endParaRPr lang="en-CH" u="sng" dirty="0">
              <a:latin typeface="Consolas" panose="020B0609020204030204" pitchFamily="49" charset="0"/>
            </a:endParaRPr>
          </a:p>
          <a:p>
            <a:r>
              <a:rPr lang="en-US" dirty="0"/>
              <a:t>Transform</a:t>
            </a:r>
            <a:r>
              <a:rPr lang="en-CH" dirty="0" err="1"/>
              <a:t>ez</a:t>
            </a:r>
            <a:r>
              <a:rPr lang="en-US" dirty="0"/>
              <a:t> </a:t>
            </a:r>
            <a:r>
              <a:rPr lang="en-CH" dirty="0"/>
              <a:t>le</a:t>
            </a:r>
            <a:r>
              <a:rPr lang="en-US" dirty="0"/>
              <a:t> code </a:t>
            </a:r>
            <a:r>
              <a:rPr lang="en-CH" dirty="0"/>
              <a:t>de</a:t>
            </a:r>
            <a:r>
              <a:rPr lang="en-US" dirty="0"/>
              <a:t> </a:t>
            </a:r>
            <a:r>
              <a:rPr lang="en-US" sz="3600" dirty="0">
                <a:latin typeface="Consolas" panose="020B0609020204030204" pitchFamily="49" charset="0"/>
              </a:rPr>
              <a:t>weather</a:t>
            </a:r>
            <a:r>
              <a:rPr lang="en-CH" sz="3600" dirty="0">
                <a:latin typeface="Consolas" panose="020B0609020204030204" pitchFamily="49" charset="0"/>
              </a:rPr>
              <a:t>.</a:t>
            </a:r>
            <a:r>
              <a:rPr lang="en-CH" sz="3600" dirty="0" err="1">
                <a:latin typeface="Consolas" panose="020B0609020204030204" pitchFamily="49" charset="0"/>
              </a:rPr>
              <a:t>py</a:t>
            </a:r>
            <a:r>
              <a:rPr lang="en-US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US" dirty="0"/>
              <a:t>MVP</a:t>
            </a:r>
            <a:endParaRPr lang="en-CH" dirty="0"/>
          </a:p>
          <a:p>
            <a:r>
              <a:rPr lang="en-CH" dirty="0"/>
              <a:t>Le Presenter </a:t>
            </a:r>
            <a:r>
              <a:rPr lang="en-CH" dirty="0" err="1"/>
              <a:t>est</a:t>
            </a:r>
            <a:r>
              <a:rPr lang="en-CH" dirty="0"/>
              <a:t> </a:t>
            </a:r>
            <a:r>
              <a:rPr lang="en-CH" dirty="0" err="1"/>
              <a:t>donné</a:t>
            </a:r>
            <a:endParaRPr lang="en-CH" dirty="0"/>
          </a:p>
          <a:p>
            <a:r>
              <a:rPr lang="en-CH" dirty="0"/>
              <a:t>Étape 1 : Model</a:t>
            </a:r>
          </a:p>
          <a:p>
            <a:r>
              <a:rPr lang="en-CH" dirty="0"/>
              <a:t>Étape 2 :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07879-576A-48B3-8A04-4142256F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488229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6562-3B74-43D4-96BC-E3FC1117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0A58-0367-4502-BC86-3C27AD74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FakeModel</a:t>
            </a:r>
            <a:r>
              <a:rPr lang="en-GB" sz="3600" dirty="0">
                <a:latin typeface="Consolas" panose="020B0609020204030204" pitchFamily="49" charset="0"/>
              </a:rPr>
              <a:t>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getForecast</a:t>
            </a:r>
            <a:r>
              <a:rPr lang="en-GB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  weather = </a:t>
            </a:r>
            <a:r>
              <a:rPr lang="en-GB" sz="3600" dirty="0" err="1">
                <a:latin typeface="Consolas" panose="020B0609020204030204" pitchFamily="49" charset="0"/>
              </a:rPr>
              <a:t>random.randrange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,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GB" sz="3600" dirty="0">
                <a:latin typeface="Consolas" panose="020B0609020204030204" pitchFamily="49" charset="0"/>
              </a:rPr>
              <a:t> weather ==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    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GB" sz="3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Ensoleillé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endParaRPr lang="en-CH" sz="36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 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A0D12-6C3D-4125-AE59-9D8F9B3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83370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A9570B-7F6A-4CA9-9F64-8229A509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96CE-E819-4B47-BB59-CC912397B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fr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ConsoleView</a:t>
            </a:r>
            <a:r>
              <a:rPr lang="fr-CH" sz="3600" dirty="0">
                <a:latin typeface="Consolas" panose="020B0609020204030204" pitchFamily="49" charset="0"/>
              </a:rPr>
              <a:t>:</a:t>
            </a:r>
          </a:p>
          <a:p>
            <a:r>
              <a:rPr lang="fr-CH" sz="3600" dirty="0">
                <a:latin typeface="Consolas" panose="020B0609020204030204" pitchFamily="49" charset="0"/>
              </a:rPr>
              <a:t>    </a:t>
            </a:r>
            <a:r>
              <a:rPr lang="fr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show(self, </a:t>
            </a:r>
            <a:r>
              <a:rPr lang="fr-CH" sz="3600" dirty="0" err="1">
                <a:latin typeface="Consolas" panose="020B0609020204030204" pitchFamily="49" charset="0"/>
              </a:rPr>
              <a:t>text</a:t>
            </a:r>
            <a:r>
              <a:rPr lang="fr-CH" sz="3600" dirty="0">
                <a:latin typeface="Consolas" panose="020B0609020204030204" pitchFamily="49" charset="0"/>
              </a:rPr>
              <a:t>):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       </a:t>
            </a:r>
            <a:r>
              <a:rPr lang="fr-CH" sz="3600" dirty="0" err="1">
                <a:latin typeface="Consolas" panose="020B0609020204030204" pitchFamily="49" charset="0"/>
              </a:rPr>
              <a:t>print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fr-CH" sz="3600" dirty="0" err="1">
                <a:latin typeface="Consolas" panose="020B0609020204030204" pitchFamily="49" charset="0"/>
              </a:rPr>
              <a:t>text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</a:p>
          <a:p>
            <a:br>
              <a:rPr lang="en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   </a:t>
            </a:r>
            <a:r>
              <a:rPr lang="fr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run(self, </a:t>
            </a:r>
            <a:r>
              <a:rPr lang="fr-CH" sz="3600" dirty="0" err="1">
                <a:latin typeface="Consolas" panose="020B0609020204030204" pitchFamily="49" charset="0"/>
              </a:rPr>
              <a:t>presenter</a:t>
            </a:r>
            <a:r>
              <a:rPr lang="fr-CH" sz="3600" dirty="0">
                <a:latin typeface="Consolas" panose="020B0609020204030204" pitchFamily="49" charset="0"/>
              </a:rPr>
              <a:t>):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       </a:t>
            </a:r>
            <a:r>
              <a:rPr lang="fr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fr-CH" sz="3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fr-CH" sz="3600" dirty="0">
                <a:latin typeface="Consolas" panose="020B0609020204030204" pitchFamily="49" charset="0"/>
              </a:rPr>
              <a:t>: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           input(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...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fr-CH" sz="3600" dirty="0">
                <a:latin typeface="Consolas" panose="020B0609020204030204" pitchFamily="49" charset="0"/>
              </a:rPr>
              <a:t>            </a:t>
            </a:r>
            <a:r>
              <a:rPr lang="fr-CH" sz="3600" dirty="0" err="1">
                <a:latin typeface="Consolas" panose="020B0609020204030204" pitchFamily="49" charset="0"/>
              </a:rPr>
              <a:t>presenter.onInput</a:t>
            </a:r>
            <a:r>
              <a:rPr lang="fr-CH" sz="3600" dirty="0">
                <a:latin typeface="Consolas" panose="020B0609020204030204" pitchFamily="49" charset="0"/>
              </a:rPr>
              <a:t>()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A98A0-7751-4A73-9545-5A5B30C9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879923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050F-8028-44D6-91A3-F7688562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50"/>
            <a:ext cx="10515600" cy="4351338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CH" dirty="0"/>
              <a:t>La </a:t>
            </a:r>
            <a:r>
              <a:rPr lang="en-CH" dirty="0" err="1"/>
              <a:t>météo</a:t>
            </a:r>
            <a:r>
              <a:rPr lang="en-CH" dirty="0"/>
              <a:t> </a:t>
            </a:r>
            <a:r>
              <a:rPr lang="en-CH" dirty="0" err="1"/>
              <a:t>peut-elle</a:t>
            </a:r>
            <a:r>
              <a:rPr lang="en-CH" dirty="0"/>
              <a:t> </a:t>
            </a:r>
            <a:r>
              <a:rPr lang="en-CH" dirty="0" err="1"/>
              <a:t>être</a:t>
            </a:r>
            <a:r>
              <a:rPr lang="en-CH" dirty="0"/>
              <a:t> </a:t>
            </a:r>
            <a:r>
              <a:rPr lang="en-CH" dirty="0" err="1"/>
              <a:t>gardée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cache 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“…</a:t>
            </a:r>
            <a:r>
              <a:rPr lang="en-CH" dirty="0"/>
              <a:t>et </a:t>
            </a:r>
            <a:r>
              <a:rPr lang="en-CH" dirty="0" err="1"/>
              <a:t>si</a:t>
            </a:r>
            <a:r>
              <a:rPr lang="en-CH" dirty="0"/>
              <a:t> le </a:t>
            </a:r>
            <a:r>
              <a:rPr lang="en-CH" dirty="0" err="1"/>
              <a:t>serveur</a:t>
            </a:r>
            <a:r>
              <a:rPr lang="en-CH" dirty="0"/>
              <a:t> ne </a:t>
            </a:r>
            <a:r>
              <a:rPr lang="en-CH" dirty="0" err="1"/>
              <a:t>répond</a:t>
            </a:r>
            <a:r>
              <a:rPr lang="en-CH" dirty="0"/>
              <a:t> pas, </a:t>
            </a:r>
            <a:r>
              <a:rPr lang="en-CH" dirty="0" err="1"/>
              <a:t>réessayer</a:t>
            </a:r>
            <a:r>
              <a:rPr lang="en-CH" dirty="0"/>
              <a:t> 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“…</a:t>
            </a:r>
            <a:r>
              <a:rPr lang="en-CH" dirty="0"/>
              <a:t>et</a:t>
            </a:r>
            <a:r>
              <a:rPr lang="en-US" dirty="0"/>
              <a:t>…”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2886-C9DF-43C8-BE1A-708707BD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56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05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1946BD8-2FC9-4EBB-A7C5-32C0C9CE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Où</a:t>
            </a:r>
            <a:r>
              <a:rPr lang="en-US" dirty="0"/>
              <a:t>?</a:t>
            </a:r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90ADB8-38E9-4A46-B90D-6AB9B301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57</a:t>
            </a:fld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7BAD2-AF87-4AAD-B0DC-EBECA19EE4E8}"/>
              </a:ext>
            </a:extLst>
          </p:cNvPr>
          <p:cNvSpPr/>
          <p:nvPr/>
        </p:nvSpPr>
        <p:spPr>
          <a:xfrm>
            <a:off x="3450222" y="4549916"/>
            <a:ext cx="5291551" cy="14667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8EB52F-4611-4757-9C26-F222FF0BAD0B}"/>
              </a:ext>
            </a:extLst>
          </p:cNvPr>
          <p:cNvSpPr/>
          <p:nvPr/>
        </p:nvSpPr>
        <p:spPr>
          <a:xfrm>
            <a:off x="3450222" y="1690688"/>
            <a:ext cx="5291552" cy="14667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5E36E3-A1DA-45C0-9554-DBF1B4E1E4D0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095998" y="3157398"/>
            <a:ext cx="0" cy="1392518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797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B261-5255-459A-AEB0-2025B432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Couches</a:t>
            </a:r>
            <a:r>
              <a:rPr lang="en-US" dirty="0"/>
              <a:t>!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577C2-A5DA-41C4-B963-84081678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58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C9E52-F8C1-48AB-8C82-E206FB9DFBA0}"/>
              </a:ext>
            </a:extLst>
          </p:cNvPr>
          <p:cNvSpPr/>
          <p:nvPr/>
        </p:nvSpPr>
        <p:spPr>
          <a:xfrm>
            <a:off x="3450222" y="4549916"/>
            <a:ext cx="5291551" cy="14667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4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BAE9AA-1ACF-45EB-80C6-1BE0EBBCD3FB}"/>
              </a:ext>
            </a:extLst>
          </p:cNvPr>
          <p:cNvCxnSpPr>
            <a:cxnSpLocks/>
          </p:cNvCxnSpPr>
          <p:nvPr/>
        </p:nvCxnSpPr>
        <p:spPr>
          <a:xfrm flipV="1">
            <a:off x="6095995" y="1242010"/>
            <a:ext cx="0" cy="696259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112B89-9A89-410E-B565-7328FDD665C1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095995" y="2693778"/>
            <a:ext cx="1" cy="550314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7B6B32-50D4-4F0B-9440-04DEA1FBE638}"/>
              </a:ext>
            </a:extLst>
          </p:cNvPr>
          <p:cNvCxnSpPr>
            <a:cxnSpLocks/>
          </p:cNvCxnSpPr>
          <p:nvPr/>
        </p:nvCxnSpPr>
        <p:spPr>
          <a:xfrm flipV="1">
            <a:off x="6095995" y="3999601"/>
            <a:ext cx="1" cy="550314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BD5E0D9-18DF-4865-90EC-F0599EC60F17}"/>
              </a:ext>
            </a:extLst>
          </p:cNvPr>
          <p:cNvSpPr/>
          <p:nvPr/>
        </p:nvSpPr>
        <p:spPr>
          <a:xfrm>
            <a:off x="3450220" y="1938269"/>
            <a:ext cx="5291551" cy="7555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Cach</a:t>
            </a:r>
            <a:r>
              <a:rPr lang="en-CH" sz="4000" dirty="0"/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F3584E-ED90-4C95-A558-5F33B7344B98}"/>
              </a:ext>
            </a:extLst>
          </p:cNvPr>
          <p:cNvSpPr/>
          <p:nvPr/>
        </p:nvSpPr>
        <p:spPr>
          <a:xfrm>
            <a:off x="3450220" y="3244092"/>
            <a:ext cx="5291551" cy="7555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 err="1"/>
              <a:t>Réessayer</a:t>
            </a:r>
            <a:endParaRPr lang="en-CH" sz="4000" dirty="0"/>
          </a:p>
        </p:txBody>
      </p:sp>
    </p:spTree>
    <p:extLst>
      <p:ext uri="{BB962C8B-B14F-4D97-AF65-F5344CB8AC3E}">
        <p14:creationId xmlns:p14="http://schemas.microsoft.com/office/powerpoint/2010/main" val="1943596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B966-EE43-4570-B62D-CAF2D9EA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Middleware, a.k.a. Decorator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39D5-E39E-40E8-9F7B-56CCFC56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Couche avec </a:t>
            </a:r>
            <a:r>
              <a:rPr lang="en-CH" u="sng" dirty="0"/>
              <a:t>interface </a:t>
            </a:r>
            <a:r>
              <a:rPr lang="en-CH" u="sng" dirty="0" err="1"/>
              <a:t>identique</a:t>
            </a:r>
            <a:endParaRPr lang="en-US" dirty="0"/>
          </a:p>
          <a:p>
            <a:endParaRPr lang="en-US" dirty="0"/>
          </a:p>
          <a:p>
            <a:r>
              <a:rPr lang="en-CH" dirty="0" err="1"/>
              <a:t>Peut</a:t>
            </a:r>
            <a:r>
              <a:rPr lang="en-US" dirty="0"/>
              <a:t> “</a:t>
            </a:r>
            <a:r>
              <a:rPr lang="en-CH" dirty="0"/>
              <a:t>court </a:t>
            </a:r>
            <a:r>
              <a:rPr lang="en-CH" dirty="0" err="1"/>
              <a:t>circuiter</a:t>
            </a:r>
            <a:r>
              <a:rPr lang="en-US" dirty="0"/>
              <a:t>”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F4B26-A6DE-49EA-9B24-7A243F19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6309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57A8-2FAC-1F30-4DC7-9B94F7A8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86833" cy="1325563"/>
          </a:xfrm>
        </p:spPr>
        <p:txBody>
          <a:bodyPr>
            <a:normAutofit/>
          </a:bodyPr>
          <a:lstStyle/>
          <a:p>
            <a:r>
              <a:rPr lang="en-CH" dirty="0"/>
              <a:t>“Graphical User Interface” / “GUI”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7013C-814E-0CD0-AC7E-E051AF4F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18470C-8A4A-A5E0-5AF8-883D7C8C65F7}"/>
              </a:ext>
            </a:extLst>
          </p:cNvPr>
          <p:cNvSpPr/>
          <p:nvPr/>
        </p:nvSpPr>
        <p:spPr>
          <a:xfrm>
            <a:off x="838199" y="1686184"/>
            <a:ext cx="6436835" cy="46701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84273-1DDB-3A37-01F9-7DF2BC2C4EBE}"/>
              </a:ext>
            </a:extLst>
          </p:cNvPr>
          <p:cNvSpPr/>
          <p:nvPr/>
        </p:nvSpPr>
        <p:spPr>
          <a:xfrm>
            <a:off x="838198" y="2139606"/>
            <a:ext cx="6436835" cy="42167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DF18B-FA04-05C5-6978-80D62C1AEC82}"/>
              </a:ext>
            </a:extLst>
          </p:cNvPr>
          <p:cNvSpPr/>
          <p:nvPr/>
        </p:nvSpPr>
        <p:spPr>
          <a:xfrm>
            <a:off x="6558454" y="1792764"/>
            <a:ext cx="288285" cy="2540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4EF21B-DBB1-39FA-B1EE-8AB41AB4E505}"/>
              </a:ext>
            </a:extLst>
          </p:cNvPr>
          <p:cNvCxnSpPr/>
          <p:nvPr/>
        </p:nvCxnSpPr>
        <p:spPr>
          <a:xfrm>
            <a:off x="6195701" y="2047528"/>
            <a:ext cx="2657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17057C-48D5-0ACC-AF32-F907A3D910E9}"/>
              </a:ext>
            </a:extLst>
          </p:cNvPr>
          <p:cNvCxnSpPr>
            <a:cxnSpLocks/>
          </p:cNvCxnSpPr>
          <p:nvPr/>
        </p:nvCxnSpPr>
        <p:spPr>
          <a:xfrm flipV="1">
            <a:off x="6938646" y="1792764"/>
            <a:ext cx="233679" cy="252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39A33-9CE2-32A7-C8BF-EC6C6EECC746}"/>
              </a:ext>
            </a:extLst>
          </p:cNvPr>
          <p:cNvCxnSpPr>
            <a:cxnSpLocks/>
          </p:cNvCxnSpPr>
          <p:nvPr/>
        </p:nvCxnSpPr>
        <p:spPr>
          <a:xfrm>
            <a:off x="6938646" y="1792764"/>
            <a:ext cx="233679" cy="252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8747754-B927-B5D2-A898-4FB9F94B195B}"/>
              </a:ext>
            </a:extLst>
          </p:cNvPr>
          <p:cNvSpPr/>
          <p:nvPr/>
        </p:nvSpPr>
        <p:spPr>
          <a:xfrm>
            <a:off x="1028700" y="2403645"/>
            <a:ext cx="4038600" cy="5365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2800" i="1" dirty="0">
                <a:solidFill>
                  <a:schemeClr val="tx1"/>
                </a:solidFill>
              </a:rPr>
              <a:t>Dupon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85410D-9E6B-9D8C-0121-51885BA48634}"/>
              </a:ext>
            </a:extLst>
          </p:cNvPr>
          <p:cNvSpPr/>
          <p:nvPr/>
        </p:nvSpPr>
        <p:spPr>
          <a:xfrm>
            <a:off x="5301620" y="2403645"/>
            <a:ext cx="1788161" cy="53657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dirty="0">
                <a:solidFill>
                  <a:schemeClr val="tx1"/>
                </a:solidFill>
              </a:rPr>
              <a:t>Recherche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6D089F-3C3E-2DA3-BC47-F9F17C0BD83C}"/>
              </a:ext>
            </a:extLst>
          </p:cNvPr>
          <p:cNvSpPr txBox="1"/>
          <p:nvPr/>
        </p:nvSpPr>
        <p:spPr>
          <a:xfrm>
            <a:off x="925992" y="1644935"/>
            <a:ext cx="1333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2800" dirty="0"/>
              <a:t>App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9A03F-AE12-98FA-51F9-DA0A05EEA783}"/>
              </a:ext>
            </a:extLst>
          </p:cNvPr>
          <p:cNvSpPr/>
          <p:nvPr/>
        </p:nvSpPr>
        <p:spPr>
          <a:xfrm>
            <a:off x="1028699" y="3200050"/>
            <a:ext cx="6061081" cy="21594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B2094D-ABEC-EE50-E86F-4D4B729F4E51}"/>
              </a:ext>
            </a:extLst>
          </p:cNvPr>
          <p:cNvSpPr txBox="1"/>
          <p:nvPr/>
        </p:nvSpPr>
        <p:spPr>
          <a:xfrm>
            <a:off x="1028699" y="5418121"/>
            <a:ext cx="606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dirty="0"/>
              <a:t>3 </a:t>
            </a:r>
            <a:r>
              <a:rPr lang="en-CH" sz="2800" dirty="0" err="1"/>
              <a:t>résultats</a:t>
            </a:r>
            <a:r>
              <a:rPr lang="en-CH" sz="2800" dirty="0"/>
              <a:t> sur 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903C8-BC99-AF6F-CCDC-461FE966AD44}"/>
              </a:ext>
            </a:extLst>
          </p:cNvPr>
          <p:cNvSpPr txBox="1"/>
          <p:nvPr/>
        </p:nvSpPr>
        <p:spPr>
          <a:xfrm>
            <a:off x="1059341" y="3190945"/>
            <a:ext cx="603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b="1" dirty="0"/>
              <a:t>Jean</a:t>
            </a:r>
            <a:r>
              <a:rPr lang="en-CH" sz="2800" dirty="0"/>
              <a:t>		Dupont		</a:t>
            </a:r>
            <a:r>
              <a:rPr lang="en-CH" sz="2800" dirty="0" err="1"/>
              <a:t>Actif</a:t>
            </a:r>
            <a:endParaRPr lang="en-CH" sz="2800" dirty="0"/>
          </a:p>
          <a:p>
            <a:r>
              <a:rPr lang="en-CH" sz="2800" b="1" dirty="0"/>
              <a:t>Françoise</a:t>
            </a:r>
            <a:r>
              <a:rPr lang="en-CH" sz="2800" dirty="0"/>
              <a:t>	Dupond		Inactive</a:t>
            </a:r>
          </a:p>
          <a:p>
            <a:r>
              <a:rPr lang="en-CH" sz="2800" b="1" dirty="0"/>
              <a:t>Marie		</a:t>
            </a:r>
            <a:r>
              <a:rPr lang="en-CH" sz="2800" dirty="0"/>
              <a:t>Dupont		Active</a:t>
            </a:r>
            <a:endParaRPr lang="en-CH" sz="28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10F12D-2E70-0C59-CB9B-49DD8E4A2B77}"/>
              </a:ext>
            </a:extLst>
          </p:cNvPr>
          <p:cNvSpPr/>
          <p:nvPr/>
        </p:nvSpPr>
        <p:spPr>
          <a:xfrm>
            <a:off x="5892800" y="5679731"/>
            <a:ext cx="1196981" cy="53657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dirty="0">
                <a:solidFill>
                  <a:schemeClr val="tx1"/>
                </a:solidFill>
              </a:rPr>
              <a:t>Retour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55D2CA6-DD03-FFF5-EABB-EABB0C4BD3E2}"/>
              </a:ext>
            </a:extLst>
          </p:cNvPr>
          <p:cNvSpPr txBox="1">
            <a:spLocks/>
          </p:cNvSpPr>
          <p:nvPr/>
        </p:nvSpPr>
        <p:spPr>
          <a:xfrm>
            <a:off x="838199" y="360621"/>
            <a:ext cx="6711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dirty="0"/>
              <a:t>Entrées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F980D96-0D55-DFDD-1AEF-965D4FB0FBFB}"/>
              </a:ext>
            </a:extLst>
          </p:cNvPr>
          <p:cNvSpPr txBox="1">
            <a:spLocks/>
          </p:cNvSpPr>
          <p:nvPr/>
        </p:nvSpPr>
        <p:spPr>
          <a:xfrm>
            <a:off x="838198" y="360620"/>
            <a:ext cx="6711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dirty="0"/>
              <a:t>Sorties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0F5B65-7544-D6D1-C5A2-6FCD8009EFB3}"/>
              </a:ext>
            </a:extLst>
          </p:cNvPr>
          <p:cNvGrpSpPr/>
          <p:nvPr/>
        </p:nvGrpSpPr>
        <p:grpSpPr>
          <a:xfrm>
            <a:off x="946156" y="1686183"/>
            <a:ext cx="6309989" cy="4641661"/>
            <a:chOff x="946156" y="1686183"/>
            <a:chExt cx="6309989" cy="464166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C23FDA-117A-78B4-FEA8-5DDF3297A19A}"/>
                </a:ext>
              </a:extLst>
            </p:cNvPr>
            <p:cNvSpPr/>
            <p:nvPr/>
          </p:nvSpPr>
          <p:spPr>
            <a:xfrm>
              <a:off x="5922646" y="1686183"/>
              <a:ext cx="1333499" cy="437107"/>
            </a:xfrm>
            <a:prstGeom prst="rect">
              <a:avLst/>
            </a:prstGeom>
            <a:solidFill>
              <a:srgbClr val="F0D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291454-028F-29E3-F873-7B7C75ECEBEA}"/>
                </a:ext>
              </a:extLst>
            </p:cNvPr>
            <p:cNvSpPr/>
            <p:nvPr/>
          </p:nvSpPr>
          <p:spPr>
            <a:xfrm>
              <a:off x="5198116" y="2277893"/>
              <a:ext cx="1974209" cy="773006"/>
            </a:xfrm>
            <a:prstGeom prst="rect">
              <a:avLst/>
            </a:prstGeom>
            <a:solidFill>
              <a:srgbClr val="F0D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EDA8952-3938-0B7E-7D08-A75F51A95F52}"/>
                </a:ext>
              </a:extLst>
            </p:cNvPr>
            <p:cNvSpPr/>
            <p:nvPr/>
          </p:nvSpPr>
          <p:spPr>
            <a:xfrm>
              <a:off x="946156" y="2277893"/>
              <a:ext cx="4169416" cy="773006"/>
            </a:xfrm>
            <a:prstGeom prst="rect">
              <a:avLst/>
            </a:prstGeom>
            <a:solidFill>
              <a:srgbClr val="F0D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67A0CB-0E5F-B440-6DE6-3F6744D17AAB}"/>
                </a:ext>
              </a:extLst>
            </p:cNvPr>
            <p:cNvSpPr/>
            <p:nvPr/>
          </p:nvSpPr>
          <p:spPr>
            <a:xfrm>
              <a:off x="5812784" y="5554838"/>
              <a:ext cx="1359541" cy="773006"/>
            </a:xfrm>
            <a:prstGeom prst="rect">
              <a:avLst/>
            </a:prstGeom>
            <a:solidFill>
              <a:srgbClr val="F0D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1290BD-5421-8260-DB15-AB3CF2637B72}"/>
              </a:ext>
            </a:extLst>
          </p:cNvPr>
          <p:cNvGrpSpPr/>
          <p:nvPr/>
        </p:nvGrpSpPr>
        <p:grpSpPr>
          <a:xfrm>
            <a:off x="925991" y="1717331"/>
            <a:ext cx="6194432" cy="4149708"/>
            <a:chOff x="925991" y="1717331"/>
            <a:chExt cx="6194432" cy="414970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E0CE3F-2B43-81AD-A2EC-D67AF046467F}"/>
                </a:ext>
              </a:extLst>
            </p:cNvPr>
            <p:cNvSpPr/>
            <p:nvPr/>
          </p:nvSpPr>
          <p:spPr>
            <a:xfrm>
              <a:off x="946156" y="3141432"/>
              <a:ext cx="6174267" cy="2276689"/>
            </a:xfrm>
            <a:prstGeom prst="rect">
              <a:avLst/>
            </a:prstGeom>
            <a:solidFill>
              <a:srgbClr val="F0D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C41747-AB1A-DAE7-12B2-8DC154079308}"/>
                </a:ext>
              </a:extLst>
            </p:cNvPr>
            <p:cNvSpPr/>
            <p:nvPr/>
          </p:nvSpPr>
          <p:spPr>
            <a:xfrm>
              <a:off x="1059342" y="5467634"/>
              <a:ext cx="2589792" cy="399405"/>
            </a:xfrm>
            <a:prstGeom prst="rect">
              <a:avLst/>
            </a:prstGeom>
            <a:solidFill>
              <a:srgbClr val="F0D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C0B7EC-516B-5C53-8DD2-F59E512726CA}"/>
                </a:ext>
              </a:extLst>
            </p:cNvPr>
            <p:cNvSpPr/>
            <p:nvPr/>
          </p:nvSpPr>
          <p:spPr>
            <a:xfrm>
              <a:off x="925991" y="1717331"/>
              <a:ext cx="750409" cy="399405"/>
            </a:xfrm>
            <a:prstGeom prst="rect">
              <a:avLst/>
            </a:prstGeom>
            <a:solidFill>
              <a:srgbClr val="F0D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816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3" grpId="1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846A8-C76A-4328-B342-57ABBC9B8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60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AF13C-35E4-4268-9828-D06819583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https://learn.microsoft.com/en-us/windows-hardware/drivers/ifs/filter-manager-concepts</a:t>
            </a:r>
            <a:endParaRPr lang="en-CH" dirty="0"/>
          </a:p>
        </p:txBody>
      </p:sp>
      <p:pic>
        <p:nvPicPr>
          <p:cNvPr id="1026" name="Picture 2" descr="diagram illustrating a simplified i/o stack with the filter manager and three minifilter drivers.">
            <a:extLst>
              <a:ext uri="{FF2B5EF4-FFF2-40B4-BE49-F238E27FC236}">
                <a16:creationId xmlns:a16="http://schemas.microsoft.com/office/drawing/2014/main" id="{CC053024-8665-4E89-87FD-4C13B7E5D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09" y="379516"/>
            <a:ext cx="5488781" cy="57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Shield Tick with solid fill">
            <a:extLst>
              <a:ext uri="{FF2B5EF4-FFF2-40B4-BE49-F238E27FC236}">
                <a16:creationId xmlns:a16="http://schemas.microsoft.com/office/drawing/2014/main" id="{43C0C576-8740-4500-ABAB-3FF54E213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8943" y="2464604"/>
            <a:ext cx="914400" cy="914400"/>
          </a:xfrm>
          <a:prstGeom prst="rect">
            <a:avLst/>
          </a:prstGeom>
        </p:spPr>
      </p:pic>
      <p:pic>
        <p:nvPicPr>
          <p:cNvPr id="6" name="Graphic 5" descr="Syncing cloud with solid fill">
            <a:extLst>
              <a:ext uri="{FF2B5EF4-FFF2-40B4-BE49-F238E27FC236}">
                <a16:creationId xmlns:a16="http://schemas.microsoft.com/office/drawing/2014/main" id="{B8973FDD-E5BC-475C-9F0B-5B4B18299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8943" y="3371859"/>
            <a:ext cx="914400" cy="914400"/>
          </a:xfrm>
          <a:prstGeom prst="rect">
            <a:avLst/>
          </a:prstGeom>
        </p:spPr>
      </p:pic>
      <p:pic>
        <p:nvPicPr>
          <p:cNvPr id="7" name="Graphic 6" descr="Heart with pulse with solid fill">
            <a:extLst>
              <a:ext uri="{FF2B5EF4-FFF2-40B4-BE49-F238E27FC236}">
                <a16:creationId xmlns:a16="http://schemas.microsoft.com/office/drawing/2014/main" id="{03AE20B0-3DAF-4AA7-AAEC-8501FEDF3B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88943" y="1557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75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A588-D3A4-4C76-BBBF-2F87D558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Exerci</a:t>
            </a:r>
            <a:r>
              <a:rPr lang="en-CH" dirty="0"/>
              <a:t>c</a:t>
            </a:r>
            <a:r>
              <a:rPr lang="en-US" dirty="0"/>
              <a:t>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2704-A688-49E3-BD1A-CA6988B2C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dirty="0" err="1"/>
              <a:t>Modifiez</a:t>
            </a:r>
            <a:r>
              <a:rPr lang="en-CH" dirty="0"/>
              <a:t> </a:t>
            </a:r>
            <a:r>
              <a:rPr lang="en-CH" dirty="0" err="1"/>
              <a:t>votre</a:t>
            </a:r>
            <a:r>
              <a:rPr lang="en-CH" dirty="0"/>
              <a:t> code</a:t>
            </a:r>
            <a:r>
              <a:rPr lang="en-US" dirty="0"/>
              <a:t> </a:t>
            </a:r>
            <a:r>
              <a:rPr lang="en-US" sz="3600" dirty="0">
                <a:latin typeface="Consolas" panose="020B0609020204030204" pitchFamily="49" charset="0"/>
              </a:rPr>
              <a:t>weather</a:t>
            </a:r>
            <a:r>
              <a:rPr lang="en-CH" sz="3600" dirty="0">
                <a:latin typeface="Consolas" panose="020B0609020204030204" pitchFamily="49" charset="0"/>
              </a:rPr>
              <a:t>.</a:t>
            </a:r>
            <a:r>
              <a:rPr lang="en-CH" sz="3600" dirty="0" err="1">
                <a:latin typeface="Consolas" panose="020B0609020204030204" pitchFamily="49" charset="0"/>
              </a:rPr>
              <a:t>py</a:t>
            </a:r>
            <a:r>
              <a:rPr lang="en-CH" dirty="0"/>
              <a:t>,</a:t>
            </a:r>
            <a:br>
              <a:rPr lang="en-US" dirty="0"/>
            </a:br>
            <a:r>
              <a:rPr lang="en-CH" dirty="0"/>
              <a:t>pour </a:t>
            </a:r>
            <a:r>
              <a:rPr lang="en-CH" dirty="0" err="1"/>
              <a:t>réessayer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 la </a:t>
            </a:r>
            <a:r>
              <a:rPr lang="en-CH" dirty="0" err="1"/>
              <a:t>météo</a:t>
            </a:r>
            <a:r>
              <a:rPr lang="en-CH" dirty="0"/>
              <a:t> </a:t>
            </a:r>
            <a:r>
              <a:rPr lang="en-CH" dirty="0" err="1"/>
              <a:t>est</a:t>
            </a:r>
            <a:r>
              <a:rPr lang="en-US" dirty="0"/>
              <a:t> “???”</a:t>
            </a:r>
            <a:endParaRPr lang="en-CH" dirty="0"/>
          </a:p>
          <a:p>
            <a:endParaRPr lang="en-CH" dirty="0"/>
          </a:p>
          <a:p>
            <a:r>
              <a:rPr lang="en-CH" dirty="0"/>
              <a:t>Étape 1 : </a:t>
            </a:r>
            <a:r>
              <a:rPr lang="en-CH" dirty="0" err="1"/>
              <a:t>Créez</a:t>
            </a:r>
            <a:r>
              <a:rPr lang="en-CH" dirty="0"/>
              <a:t> un Model qui </a:t>
            </a:r>
            <a:r>
              <a:rPr lang="en-CH" dirty="0" err="1"/>
              <a:t>délégue</a:t>
            </a:r>
            <a:r>
              <a:rPr lang="en-CH" dirty="0"/>
              <a:t> à un Model</a:t>
            </a:r>
          </a:p>
          <a:p>
            <a:r>
              <a:rPr lang="en-CH" dirty="0"/>
              <a:t>Étape 2 : Changez le </a:t>
            </a:r>
            <a:r>
              <a:rPr lang="en-CH" dirty="0" err="1"/>
              <a:t>comportement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 “???”</a:t>
            </a:r>
          </a:p>
          <a:p>
            <a:r>
              <a:rPr lang="en-CH" dirty="0"/>
              <a:t>Étape 3 : </a:t>
            </a:r>
            <a:r>
              <a:rPr lang="en-CH" dirty="0" err="1"/>
              <a:t>Utilisez</a:t>
            </a:r>
            <a:r>
              <a:rPr lang="en-CH" dirty="0"/>
              <a:t>-le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F2DE1-3688-4DB4-BC20-C6DD198D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221193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6562-3B74-43D4-96BC-E3FC1117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Déléguer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40A58-0367-4502-BC86-3C27AD74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RetryingModel</a:t>
            </a:r>
            <a:r>
              <a:rPr lang="en-GB" sz="3600" dirty="0">
                <a:latin typeface="Consolas" panose="020B0609020204030204" pitchFamily="49" charset="0"/>
              </a:rPr>
              <a:t>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GB" sz="3600" dirty="0">
                <a:latin typeface="Consolas" panose="020B0609020204030204" pitchFamily="49" charset="0"/>
              </a:rPr>
              <a:t> __</a:t>
            </a:r>
            <a:r>
              <a:rPr lang="en-GB" sz="3600" dirty="0" err="1">
                <a:latin typeface="Consolas" panose="020B0609020204030204" pitchFamily="49" charset="0"/>
              </a:rPr>
              <a:t>init</a:t>
            </a:r>
            <a:r>
              <a:rPr lang="en-GB" sz="3600" dirty="0">
                <a:latin typeface="Consolas" panose="020B0609020204030204" pitchFamily="49" charset="0"/>
              </a:rPr>
              <a:t>__(self, model):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  </a:t>
            </a:r>
            <a:r>
              <a:rPr lang="en-GB" sz="3600" dirty="0" err="1">
                <a:latin typeface="Consolas" panose="020B0609020204030204" pitchFamily="49" charset="0"/>
              </a:rPr>
              <a:t>self.model</a:t>
            </a:r>
            <a:r>
              <a:rPr lang="en-GB" sz="3600" dirty="0">
                <a:latin typeface="Consolas" panose="020B0609020204030204" pitchFamily="49" charset="0"/>
              </a:rPr>
              <a:t> = mode</a:t>
            </a:r>
            <a:r>
              <a:rPr lang="en-CH" sz="3600" dirty="0">
                <a:latin typeface="Consolas" panose="020B0609020204030204" pitchFamily="49" charset="0"/>
              </a:rPr>
              <a:t>l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getForecast</a:t>
            </a:r>
            <a:r>
              <a:rPr lang="en-CH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self.model.getForecast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  <a:endParaRPr lang="fr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A0D12-6C3D-4125-AE59-9D8F9B31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023266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3162-DC95-4642-91E8-B5EAC6B0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Réessayer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01BB-175A-4D66-B692-4178DBA8F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getForecast</a:t>
            </a:r>
            <a:r>
              <a:rPr lang="en-GB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GB" sz="3600" dirty="0">
                <a:latin typeface="Consolas" panose="020B0609020204030204" pitchFamily="49" charset="0"/>
              </a:rPr>
              <a:t>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  result = </a:t>
            </a:r>
            <a:r>
              <a:rPr lang="en-GB" sz="3600" dirty="0" err="1">
                <a:latin typeface="Consolas" panose="020B0609020204030204" pitchFamily="49" charset="0"/>
              </a:rPr>
              <a:t>self.model.getForecast</a:t>
            </a:r>
            <a:r>
              <a:rPr lang="en-GB" sz="3600" dirty="0">
                <a:latin typeface="Consolas" panose="020B0609020204030204" pitchFamily="49" charset="0"/>
              </a:rPr>
              <a:t>()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GB" sz="3600" dirty="0">
                <a:latin typeface="Consolas" panose="020B0609020204030204" pitchFamily="49" charset="0"/>
              </a:rPr>
              <a:t> result !=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"???"</a:t>
            </a:r>
            <a:r>
              <a:rPr lang="en-GB" sz="3600" dirty="0">
                <a:latin typeface="Consolas" panose="020B0609020204030204" pitchFamily="49" charset="0"/>
              </a:rPr>
              <a:t>: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  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GB" sz="3600" dirty="0">
                <a:latin typeface="Consolas" panose="020B0609020204030204" pitchFamily="49" charset="0"/>
              </a:rPr>
              <a:t> result</a:t>
            </a:r>
            <a:endParaRPr lang="fr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97C6A-CFE7-4CCA-B935-95B4DBB9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69766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12E4-1DE0-45E7-832A-EF61643C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Désavantages</a:t>
            </a:r>
            <a:r>
              <a:rPr lang="en-CH" dirty="0"/>
              <a:t> MVP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CBA2F-B8B4-4977-B07D-F13DF94B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La View </a:t>
            </a:r>
            <a:r>
              <a:rPr lang="en-CH" dirty="0" err="1"/>
              <a:t>peut</a:t>
            </a:r>
            <a:r>
              <a:rPr lang="en-CH" dirty="0"/>
              <a:t> devoir </a:t>
            </a:r>
            <a:r>
              <a:rPr lang="en-CH" dirty="0" err="1"/>
              <a:t>contenir</a:t>
            </a:r>
            <a:r>
              <a:rPr lang="en-CH" dirty="0"/>
              <a:t> des variables</a:t>
            </a:r>
            <a:endParaRPr lang="en-US" dirty="0"/>
          </a:p>
          <a:p>
            <a:endParaRPr lang="en-US" dirty="0"/>
          </a:p>
          <a:p>
            <a:r>
              <a:rPr lang="en-CH" dirty="0" err="1"/>
              <a:t>L’interface</a:t>
            </a:r>
            <a:r>
              <a:rPr lang="en-CH" dirty="0"/>
              <a:t> de la View </a:t>
            </a:r>
            <a:r>
              <a:rPr lang="en-CH" dirty="0" err="1"/>
              <a:t>est</a:t>
            </a:r>
            <a:r>
              <a:rPr lang="en-CH" dirty="0"/>
              <a:t> </a:t>
            </a:r>
            <a:r>
              <a:rPr lang="en-CH" dirty="0" err="1"/>
              <a:t>liée</a:t>
            </a:r>
            <a:r>
              <a:rPr lang="en-CH" dirty="0"/>
              <a:t> au framework 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CB724-D9ED-4612-81DE-71387B42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367401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421D-1EC7-4857-8FE3-347FEF2C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Qu’est-ce</a:t>
            </a:r>
            <a:r>
              <a:rPr lang="en-CH" dirty="0"/>
              <a:t> </a:t>
            </a:r>
            <a:r>
              <a:rPr lang="en-CH" dirty="0" err="1"/>
              <a:t>qu’une</a:t>
            </a:r>
            <a:r>
              <a:rPr lang="en-CH" dirty="0"/>
              <a:t>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723D2-BECF-42FC-80DB-A409F2623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H" dirty="0" err="1"/>
              <a:t>Données</a:t>
            </a:r>
            <a:endParaRPr lang="en-US" dirty="0"/>
          </a:p>
          <a:p>
            <a:pPr marL="742950" indent="-742950">
              <a:buAutoNum type="arabicPeriod"/>
            </a:pPr>
            <a:r>
              <a:rPr lang="en-US" dirty="0"/>
              <a:t>Command</a:t>
            </a:r>
            <a:r>
              <a:rPr lang="en-CH" dirty="0"/>
              <a:t>e</a:t>
            </a:r>
            <a:r>
              <a:rPr lang="en-US" dirty="0"/>
              <a:t>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56E45-2693-4C08-8279-80457284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658804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EF04-2710-4883-BF1B-05E60492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Idée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471E-7423-4266-9DC0-A1D93C67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2251" cy="4351338"/>
          </a:xfrm>
        </p:spPr>
        <p:txBody>
          <a:bodyPr/>
          <a:lstStyle/>
          <a:p>
            <a:r>
              <a:rPr lang="en-CH" dirty="0"/>
              <a:t>La V</a:t>
            </a:r>
            <a:r>
              <a:rPr lang="en-US" dirty="0" err="1"/>
              <a:t>iew</a:t>
            </a:r>
            <a:r>
              <a:rPr lang="en-US" dirty="0"/>
              <a:t> </a:t>
            </a:r>
            <a:r>
              <a:rPr lang="en-CH" dirty="0" err="1"/>
              <a:t>peut</a:t>
            </a:r>
            <a:r>
              <a:rPr lang="en-US" dirty="0"/>
              <a:t> </a:t>
            </a:r>
            <a:r>
              <a:rPr lang="en-US" u="sng" dirty="0"/>
              <a:t>observe</a:t>
            </a:r>
            <a:r>
              <a:rPr lang="en-CH" u="sng" dirty="0"/>
              <a:t>r</a:t>
            </a:r>
            <a:r>
              <a:rPr lang="en-US" dirty="0"/>
              <a:t> </a:t>
            </a:r>
            <a:r>
              <a:rPr lang="en-CH" dirty="0"/>
              <a:t>les </a:t>
            </a:r>
            <a:r>
              <a:rPr lang="en-CH" dirty="0" err="1"/>
              <a:t>changements</a:t>
            </a:r>
            <a:r>
              <a:rPr lang="en-CH" dirty="0"/>
              <a:t> de </a:t>
            </a:r>
            <a:r>
              <a:rPr lang="en-CH" dirty="0" err="1"/>
              <a:t>données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B6D91-AE22-49BA-B2A8-98B534F3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179425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A56E-0887-49B4-870A-C5F77D94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Model-View-</a:t>
            </a:r>
            <a:r>
              <a:rPr lang="en-US" u="sng" dirty="0" err="1"/>
              <a:t>ViewModel</a:t>
            </a:r>
            <a:r>
              <a:rPr lang="en-US" dirty="0"/>
              <a:t> (MVVM)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E897-3E98-413E-BBAF-4928CBC4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67</a:t>
            </a:fld>
            <a:endParaRPr lang="en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477E8-7F3F-4F8D-A223-B1CF99D1F1D4}"/>
              </a:ext>
            </a:extLst>
          </p:cNvPr>
          <p:cNvSpPr/>
          <p:nvPr/>
        </p:nvSpPr>
        <p:spPr>
          <a:xfrm>
            <a:off x="3450222" y="5502501"/>
            <a:ext cx="5291551" cy="10364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Model</a:t>
            </a:r>
            <a:endParaRPr lang="en-CH" sz="40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821D27-BA0E-4967-BF47-7F0089F6016B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flipV="1">
            <a:off x="6095998" y="4819688"/>
            <a:ext cx="0" cy="682813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D2D5EC-2390-425F-93B7-36F7618B1A04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flipV="1">
            <a:off x="6095998" y="2727098"/>
            <a:ext cx="3" cy="631328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0B5ECDA-B25F-4072-9F0E-E0A1C766D697}"/>
              </a:ext>
            </a:extLst>
          </p:cNvPr>
          <p:cNvSpPr/>
          <p:nvPr/>
        </p:nvSpPr>
        <p:spPr>
          <a:xfrm>
            <a:off x="3450222" y="3358426"/>
            <a:ext cx="5291552" cy="14612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ViewModel</a:t>
            </a:r>
            <a:endParaRPr lang="en-CH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4DA04D-084B-4FF3-9F35-DE8474416184}"/>
              </a:ext>
            </a:extLst>
          </p:cNvPr>
          <p:cNvSpPr txBox="1"/>
          <p:nvPr/>
        </p:nvSpPr>
        <p:spPr>
          <a:xfrm>
            <a:off x="8741773" y="2649835"/>
            <a:ext cx="210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observe</a:t>
            </a:r>
            <a:endParaRPr lang="en-CH" sz="40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C8830-4D12-40FF-AB80-F0557B1B3132}"/>
              </a:ext>
            </a:extLst>
          </p:cNvPr>
          <p:cNvSpPr txBox="1"/>
          <p:nvPr/>
        </p:nvSpPr>
        <p:spPr>
          <a:xfrm>
            <a:off x="8741773" y="4721634"/>
            <a:ext cx="1878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40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utilise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0328E-882C-4745-A33B-8F4725374CD8}"/>
              </a:ext>
            </a:extLst>
          </p:cNvPr>
          <p:cNvSpPr/>
          <p:nvPr/>
        </p:nvSpPr>
        <p:spPr>
          <a:xfrm>
            <a:off x="3450222" y="2095771"/>
            <a:ext cx="5291555" cy="63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View</a:t>
            </a:r>
            <a:endParaRPr lang="en-CH" sz="4000"/>
          </a:p>
        </p:txBody>
      </p:sp>
    </p:spTree>
    <p:extLst>
      <p:ext uri="{BB962C8B-B14F-4D97-AF65-F5344CB8AC3E}">
        <p14:creationId xmlns:p14="http://schemas.microsoft.com/office/powerpoint/2010/main" val="33418388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6F72-A0EC-44D4-8AC4-4A96FF77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ViewModel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5179-D1B5-4D68-81B2-9E06885B3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UI </a:t>
            </a:r>
            <a:r>
              <a:rPr lang="en-CH" dirty="0" err="1"/>
              <a:t>indépendante</a:t>
            </a:r>
            <a:r>
              <a:rPr lang="en-CH" dirty="0"/>
              <a:t> de la </a:t>
            </a:r>
            <a:r>
              <a:rPr lang="en-CH" dirty="0" err="1"/>
              <a:t>plateforme</a:t>
            </a:r>
            <a:r>
              <a:rPr lang="en-CH" dirty="0"/>
              <a:t> :</a:t>
            </a:r>
            <a:endParaRPr lang="en-US" dirty="0"/>
          </a:p>
          <a:p>
            <a:r>
              <a:rPr lang="en-US" dirty="0"/>
              <a:t>	</a:t>
            </a:r>
            <a:r>
              <a:rPr lang="en-CH" dirty="0" err="1"/>
              <a:t>Données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	</a:t>
            </a:r>
            <a:r>
              <a:rPr lang="en-CH" dirty="0" err="1"/>
              <a:t>Événements</a:t>
            </a:r>
            <a:r>
              <a:rPr lang="en-CH" dirty="0"/>
              <a:t> de </a:t>
            </a:r>
            <a:r>
              <a:rPr lang="en-CH" dirty="0" err="1"/>
              <a:t>changement</a:t>
            </a:r>
            <a:r>
              <a:rPr lang="en-CH" dirty="0"/>
              <a:t> de </a:t>
            </a:r>
            <a:r>
              <a:rPr lang="en-CH" dirty="0" err="1"/>
              <a:t>données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	Command</a:t>
            </a:r>
            <a:r>
              <a:rPr lang="en-CH" dirty="0"/>
              <a:t>e</a:t>
            </a:r>
            <a:r>
              <a:rPr lang="en-US" dirty="0"/>
              <a:t>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90D01-DCB4-4214-85C8-E4D77C53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99001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D542-D584-47D7-B47D-C4F9006E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en-CH" dirty="0" err="1"/>
              <a:t>en</a:t>
            </a:r>
            <a:r>
              <a:rPr lang="en-US" dirty="0"/>
              <a:t> MVVM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B186F-F296-4A4B-A983-F2D1D334B3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𝑉𝑖𝑒𝑤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𝑉𝑖𝑒𝑤𝑀𝑜𝑑𝑒𝑙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CH" dirty="0" err="1"/>
                  <a:t>Changements</a:t>
                </a:r>
                <a:r>
                  <a:rPr lang="en-CH" dirty="0"/>
                  <a:t> </a:t>
                </a:r>
                <a:r>
                  <a:rPr lang="en-CH" dirty="0" err="1"/>
                  <a:t>incrémentaux</a:t>
                </a:r>
                <a:r>
                  <a:rPr lang="en-CH" dirty="0"/>
                  <a:t> </a:t>
                </a:r>
                <a:r>
                  <a:rPr lang="en-CH" dirty="0" err="1"/>
                  <a:t>comme</a:t>
                </a:r>
                <a:r>
                  <a:rPr lang="en-CH" dirty="0"/>
                  <a:t> optimisation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B186F-F296-4A4B-A983-F2D1D334B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F44B6-0003-43F7-8F94-14242B0A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8046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F291-9829-EE61-8975-A20370FD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Entrées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BDB7B-0736-3A8A-12F8-9D4A145CF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Texte</a:t>
            </a:r>
          </a:p>
          <a:p>
            <a:r>
              <a:rPr lang="en-CH" dirty="0"/>
              <a:t>Nombre</a:t>
            </a:r>
          </a:p>
          <a:p>
            <a:r>
              <a:rPr lang="en-CH" dirty="0" err="1"/>
              <a:t>Fichier</a:t>
            </a:r>
            <a:endParaRPr lang="en-CH" dirty="0"/>
          </a:p>
          <a:p>
            <a:r>
              <a:rPr lang="en-CH" dirty="0"/>
              <a:t>...</a:t>
            </a:r>
          </a:p>
          <a:p>
            <a:r>
              <a:rPr lang="en-CH" dirty="0" err="1"/>
              <a:t>Fonction</a:t>
            </a:r>
            <a:r>
              <a:rPr lang="en-CH" dirty="0"/>
              <a:t> (= bouton)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E88FA-3B62-AB4D-7770-22F1DE5B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351343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7EA7-699B-4DF1-9FEA-F2E77E44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MVVM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A9E1C-3AB4-400E-9BD8-40FD41FB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70</a:t>
            </a:fld>
            <a:endParaRPr lang="en-CH" dirty="0"/>
          </a:p>
        </p:txBody>
      </p:sp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DEAFF032-6837-49E4-B362-032262640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1" y="1657348"/>
            <a:ext cx="4697835" cy="46978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7C0568-CF46-4A7C-9DE2-84228F1AE8ED}"/>
              </a:ext>
            </a:extLst>
          </p:cNvPr>
          <p:cNvSpPr/>
          <p:nvPr/>
        </p:nvSpPr>
        <p:spPr>
          <a:xfrm>
            <a:off x="1587089" y="3290097"/>
            <a:ext cx="1491667" cy="596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Say hi</a:t>
            </a:r>
            <a:endParaRPr lang="en-CH" sz="6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5732E-9A0E-41A9-9435-DA6EB75A8211}"/>
              </a:ext>
            </a:extLst>
          </p:cNvPr>
          <p:cNvSpPr/>
          <p:nvPr/>
        </p:nvSpPr>
        <p:spPr>
          <a:xfrm>
            <a:off x="1587090" y="4213193"/>
            <a:ext cx="1491667" cy="119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Hi X!</a:t>
            </a:r>
            <a:endParaRPr lang="en-CH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A7C874-1C47-45E4-AB3B-D37DBF27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050" y="2849306"/>
            <a:ext cx="5200650" cy="1852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def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altLang="en-CH" sz="3600" dirty="0" err="1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sayHi</a:t>
            </a: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(name)</a:t>
            </a:r>
            <a:r>
              <a:rPr lang="en-CH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:</a:t>
            </a:r>
            <a:endParaRPr lang="en-US" altLang="en-CH" sz="3600" dirty="0">
              <a:solidFill>
                <a:srgbClr val="00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CH" sz="3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...</a:t>
            </a:r>
            <a:endParaRPr lang="en-US" altLang="en-CH" sz="3600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149582-9092-4BE1-A67F-D814228734FA}"/>
              </a:ext>
            </a:extLst>
          </p:cNvPr>
          <p:cNvCxnSpPr>
            <a:cxnSpLocks/>
          </p:cNvCxnSpPr>
          <p:nvPr/>
        </p:nvCxnSpPr>
        <p:spPr>
          <a:xfrm>
            <a:off x="6189501" y="3585149"/>
            <a:ext cx="687549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91F4A-1408-4725-A092-91F477266F92}"/>
              </a:ext>
            </a:extLst>
          </p:cNvPr>
          <p:cNvSpPr/>
          <p:nvPr/>
        </p:nvSpPr>
        <p:spPr>
          <a:xfrm>
            <a:off x="1587089" y="2718694"/>
            <a:ext cx="1491667" cy="468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X</a:t>
            </a:r>
            <a:endParaRPr lang="en-CH" sz="32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9AECD1-FBD6-438E-A4C9-FA9E0F79729A}"/>
              </a:ext>
            </a:extLst>
          </p:cNvPr>
          <p:cNvCxnSpPr>
            <a:cxnSpLocks/>
          </p:cNvCxnSpPr>
          <p:nvPr/>
        </p:nvCxnSpPr>
        <p:spPr>
          <a:xfrm flipV="1">
            <a:off x="3078757" y="3585149"/>
            <a:ext cx="934978" cy="5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148C2E-AA2E-4B21-BB92-2714368BED03}"/>
              </a:ext>
            </a:extLst>
          </p:cNvPr>
          <p:cNvSpPr/>
          <p:nvPr/>
        </p:nvSpPr>
        <p:spPr>
          <a:xfrm>
            <a:off x="4013735" y="2325784"/>
            <a:ext cx="2175766" cy="30800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VM</a:t>
            </a:r>
            <a:endParaRPr lang="en-CH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6EC9ED-862B-4F1C-8315-5903ED4B5E81}"/>
              </a:ext>
            </a:extLst>
          </p:cNvPr>
          <p:cNvSpPr/>
          <p:nvPr/>
        </p:nvSpPr>
        <p:spPr>
          <a:xfrm>
            <a:off x="4499578" y="4668899"/>
            <a:ext cx="1331491" cy="53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Hi X!</a:t>
            </a:r>
            <a:endParaRPr lang="en-CH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D12734-8E5D-497A-A827-DA75EC355DCB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2867025" y="4800600"/>
            <a:ext cx="1632553" cy="134176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22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A56E-0887-49B4-870A-C5F77D94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CH" dirty="0" err="1"/>
              <a:t>Réutilisation</a:t>
            </a:r>
            <a:r>
              <a:rPr lang="en-CH" dirty="0"/>
              <a:t> de code </a:t>
            </a:r>
            <a:r>
              <a:rPr lang="en-CH" dirty="0" err="1"/>
              <a:t>en</a:t>
            </a:r>
            <a:r>
              <a:rPr lang="en-CH" dirty="0"/>
              <a:t> MVVM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E897-3E98-413E-BBAF-4928CBC4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71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0328E-882C-4745-A33B-8F4725374CD8}"/>
              </a:ext>
            </a:extLst>
          </p:cNvPr>
          <p:cNvSpPr/>
          <p:nvPr/>
        </p:nvSpPr>
        <p:spPr>
          <a:xfrm>
            <a:off x="6543673" y="2095770"/>
            <a:ext cx="3362325" cy="631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MobileView</a:t>
            </a:r>
            <a:endParaRPr lang="en-CH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477E8-7F3F-4F8D-A223-B1CF99D1F1D4}"/>
              </a:ext>
            </a:extLst>
          </p:cNvPr>
          <p:cNvSpPr/>
          <p:nvPr/>
        </p:nvSpPr>
        <p:spPr>
          <a:xfrm>
            <a:off x="3450222" y="5456464"/>
            <a:ext cx="5291551" cy="10364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Model</a:t>
            </a:r>
            <a:endParaRPr lang="en-CH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B5ECDA-B25F-4072-9F0E-E0A1C766D697}"/>
              </a:ext>
            </a:extLst>
          </p:cNvPr>
          <p:cNvSpPr/>
          <p:nvPr/>
        </p:nvSpPr>
        <p:spPr>
          <a:xfrm>
            <a:off x="3450222" y="3358426"/>
            <a:ext cx="5291552" cy="14667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ViewModel</a:t>
            </a:r>
            <a:endParaRPr lang="en-CH" sz="4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821D27-BA0E-4967-BF47-7F0089F6016B}"/>
              </a:ext>
            </a:extLst>
          </p:cNvPr>
          <p:cNvCxnSpPr>
            <a:cxnSpLocks/>
            <a:stCxn id="7" idx="0"/>
            <a:endCxn id="9" idx="2"/>
          </p:cNvCxnSpPr>
          <p:nvPr/>
        </p:nvCxnSpPr>
        <p:spPr>
          <a:xfrm flipV="1">
            <a:off x="6095998" y="4825136"/>
            <a:ext cx="0" cy="631328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D2D5EC-2390-425F-93B7-36F7618B1A0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8224836" y="2727098"/>
            <a:ext cx="0" cy="631327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0DB6DF1-5AC8-47A4-A5AA-C7C7083D15CD}"/>
              </a:ext>
            </a:extLst>
          </p:cNvPr>
          <p:cNvSpPr/>
          <p:nvPr/>
        </p:nvSpPr>
        <p:spPr>
          <a:xfrm>
            <a:off x="2286003" y="2095770"/>
            <a:ext cx="3362325" cy="63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DesktopView</a:t>
            </a:r>
            <a:endParaRPr lang="en-CH" sz="4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2B1B1C-8012-4727-86F2-87BA2A0C152D}"/>
              </a:ext>
            </a:extLst>
          </p:cNvPr>
          <p:cNvCxnSpPr>
            <a:cxnSpLocks/>
          </p:cNvCxnSpPr>
          <p:nvPr/>
        </p:nvCxnSpPr>
        <p:spPr>
          <a:xfrm flipV="1">
            <a:off x="3967165" y="2727098"/>
            <a:ext cx="0" cy="631327"/>
          </a:xfrm>
          <a:prstGeom prst="straightConnector1">
            <a:avLst/>
          </a:prstGeom>
          <a:solidFill>
            <a:schemeClr val="accent4"/>
          </a:solidFill>
          <a:ln w="1524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D659D9-5436-4652-BE89-91B66BE8D995}"/>
              </a:ext>
            </a:extLst>
          </p:cNvPr>
          <p:cNvGrpSpPr/>
          <p:nvPr/>
        </p:nvGrpSpPr>
        <p:grpSpPr>
          <a:xfrm>
            <a:off x="804447" y="3133835"/>
            <a:ext cx="2645775" cy="1839830"/>
            <a:chOff x="804447" y="3133835"/>
            <a:chExt cx="2645775" cy="183983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E22A70C-F524-4B43-AEB1-D4EA1C2E2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5332" y="4053750"/>
              <a:ext cx="1004890" cy="0"/>
            </a:xfrm>
            <a:prstGeom prst="straightConnector1">
              <a:avLst/>
            </a:prstGeom>
            <a:solidFill>
              <a:schemeClr val="accent4"/>
            </a:solidFill>
            <a:ln w="1524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phic 24" descr="Programmer female with solid fill">
              <a:extLst>
                <a:ext uri="{FF2B5EF4-FFF2-40B4-BE49-F238E27FC236}">
                  <a16:creationId xmlns:a16="http://schemas.microsoft.com/office/drawing/2014/main" id="{7DDD2CC4-5F53-4231-A628-6C083C65C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4447" y="3133835"/>
              <a:ext cx="1839830" cy="183983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299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C3B6-4ED6-43B1-9820-C533FB06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Désavantages</a:t>
            </a:r>
            <a:r>
              <a:rPr lang="en-CH" dirty="0"/>
              <a:t> MVVM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C654-7669-4365-9F91-9444C91BE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Plus de code de “support”</a:t>
            </a:r>
            <a:endParaRPr lang="en-US" dirty="0"/>
          </a:p>
          <a:p>
            <a:endParaRPr lang="en-US" dirty="0"/>
          </a:p>
          <a:p>
            <a:r>
              <a:rPr lang="en-CH" dirty="0"/>
              <a:t>Plus </a:t>
            </a:r>
            <a:r>
              <a:rPr lang="en-CH" dirty="0" err="1"/>
              <a:t>complexe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 </a:t>
            </a:r>
            <a:r>
              <a:rPr lang="en-CH" dirty="0" err="1"/>
              <a:t>juste</a:t>
            </a:r>
            <a:r>
              <a:rPr lang="en-CH" dirty="0"/>
              <a:t> 1 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F19DA-2FFC-4388-822E-687F183D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353041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5121-5B80-41B9-9EFC-21A9F65C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“You Aren’t </a:t>
            </a:r>
            <a:r>
              <a:rPr lang="en-CH" dirty="0" err="1"/>
              <a:t>Gonna</a:t>
            </a:r>
            <a:r>
              <a:rPr lang="en-CH" dirty="0"/>
              <a:t> Need It”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1F3E-6114-476B-8AB8-B5C9D7F9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73</a:t>
            </a:fld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96855-1E3B-48D7-81A1-3B5BD6F6A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4" y="3453103"/>
            <a:ext cx="11001600" cy="2412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ADA9B95-9A5F-4FFF-9B0C-4E352B2C7A40}"/>
              </a:ext>
            </a:extLst>
          </p:cNvPr>
          <p:cNvGrpSpPr/>
          <p:nvPr/>
        </p:nvGrpSpPr>
        <p:grpSpPr>
          <a:xfrm>
            <a:off x="594544" y="1714791"/>
            <a:ext cx="11002911" cy="1247949"/>
            <a:chOff x="379467" y="1484224"/>
            <a:chExt cx="11002911" cy="12479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8759A30-1B96-47C4-952F-46A8EBA38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-5479"/>
            <a:stretch/>
          </p:blipFill>
          <p:spPr>
            <a:xfrm>
              <a:off x="379467" y="1484224"/>
              <a:ext cx="11002911" cy="12479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931CD4-C949-4AF9-84BC-79FDAED62E78}"/>
                </a:ext>
              </a:extLst>
            </p:cNvPr>
            <p:cNvSpPr/>
            <p:nvPr/>
          </p:nvSpPr>
          <p:spPr>
            <a:xfrm>
              <a:off x="10810875" y="1484224"/>
              <a:ext cx="571503" cy="1247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40257383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69B01-2730-47D8-621B-890016F5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utiliser des</a:t>
            </a:r>
            <a:br>
              <a:rPr lang="en-CH" dirty="0"/>
            </a:br>
            <a:r>
              <a:rPr lang="en-CH" dirty="0"/>
              <a:t>services externes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8BE28-CE09-7295-6434-F2552721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378011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72D30A-7581-F5D4-FEA7-FE546EA2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75</a:t>
            </a:fld>
            <a:endParaRPr lang="en-CH"/>
          </a:p>
        </p:txBody>
      </p:sp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17B9259F-BE2A-11F7-7666-3F26EAE93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7106" y="1091731"/>
            <a:ext cx="1134381" cy="1134381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69D85382-5655-87B5-37E5-91C22FA61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5710" y="2560292"/>
            <a:ext cx="1737416" cy="1737416"/>
          </a:xfrm>
          <a:prstGeom prst="rect">
            <a:avLst/>
          </a:prstGeom>
        </p:spPr>
      </p:pic>
      <p:pic>
        <p:nvPicPr>
          <p:cNvPr id="9" name="Graphic 8" descr="Web design with solid fill">
            <a:extLst>
              <a:ext uri="{FF2B5EF4-FFF2-40B4-BE49-F238E27FC236}">
                <a16:creationId xmlns:a16="http://schemas.microsoft.com/office/drawing/2014/main" id="{87A8440E-7F25-68A8-2D9E-D661D7BBB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8874" y="2560292"/>
            <a:ext cx="1737416" cy="173741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C9B6ABE-01DB-AD08-5763-423161DA930B}"/>
              </a:ext>
            </a:extLst>
          </p:cNvPr>
          <p:cNvSpPr/>
          <p:nvPr/>
        </p:nvSpPr>
        <p:spPr>
          <a:xfrm>
            <a:off x="3224536" y="2863134"/>
            <a:ext cx="5742928" cy="248254"/>
          </a:xfrm>
          <a:prstGeom prst="rightArrow">
            <a:avLst>
              <a:gd name="adj1" fmla="val 50000"/>
              <a:gd name="adj2" fmla="val 983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ABCA6D-62DD-D2A3-0D23-A648A2D7CC5C}"/>
              </a:ext>
            </a:extLst>
          </p:cNvPr>
          <p:cNvSpPr/>
          <p:nvPr/>
        </p:nvSpPr>
        <p:spPr>
          <a:xfrm rot="10800000">
            <a:off x="3224536" y="3746613"/>
            <a:ext cx="5742928" cy="248254"/>
          </a:xfrm>
          <a:prstGeom prst="rightArrow">
            <a:avLst>
              <a:gd name="adj1" fmla="val 50000"/>
              <a:gd name="adj2" fmla="val 983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85E6D-1A67-07EF-CBFF-DF9DA5CEBFC5}"/>
              </a:ext>
            </a:extLst>
          </p:cNvPr>
          <p:cNvSpPr txBox="1"/>
          <p:nvPr/>
        </p:nvSpPr>
        <p:spPr>
          <a:xfrm>
            <a:off x="4707849" y="3075421"/>
            <a:ext cx="277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4000" dirty="0"/>
              <a:t>Transport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688AB-EE8C-60D8-8EDF-CC23FFCC97DD}"/>
              </a:ext>
            </a:extLst>
          </p:cNvPr>
          <p:cNvSpPr txBox="1"/>
          <p:nvPr/>
        </p:nvSpPr>
        <p:spPr>
          <a:xfrm>
            <a:off x="3141451" y="2279375"/>
            <a:ext cx="373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4000" dirty="0"/>
              <a:t>Format </a:t>
            </a:r>
            <a:r>
              <a:rPr lang="en-CH" sz="4000" dirty="0" err="1"/>
              <a:t>requête</a:t>
            </a:r>
            <a:r>
              <a:rPr lang="en-CH" sz="4000" dirty="0"/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35BA53-DA65-881D-3691-ECED1F8148AA}"/>
              </a:ext>
            </a:extLst>
          </p:cNvPr>
          <p:cNvSpPr txBox="1"/>
          <p:nvPr/>
        </p:nvSpPr>
        <p:spPr>
          <a:xfrm>
            <a:off x="5250891" y="3907434"/>
            <a:ext cx="389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4000" dirty="0"/>
              <a:t>Format </a:t>
            </a:r>
            <a:r>
              <a:rPr lang="en-CH" sz="4000" dirty="0" err="1"/>
              <a:t>réponse</a:t>
            </a:r>
            <a:r>
              <a:rPr lang="en-CH" sz="4000" dirty="0"/>
              <a:t> ?</a:t>
            </a:r>
          </a:p>
        </p:txBody>
      </p:sp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2F24EA40-B642-0AA5-E4E3-1B926A316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5999" y="12408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B019CA-CF10-FE4C-C7FC-8FACEAF8BF07}"/>
              </a:ext>
            </a:extLst>
          </p:cNvPr>
          <p:cNvSpPr/>
          <p:nvPr/>
        </p:nvSpPr>
        <p:spPr>
          <a:xfrm>
            <a:off x="4159276" y="3059466"/>
            <a:ext cx="3873443" cy="199611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/>
              <a:t>???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D9351-927C-BF5E-E2A4-F083E538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Transport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6C341-F053-1BAA-2FD3-7A81BEC6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76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FB5DE-E435-193C-1B06-E9C8D0EA266C}"/>
              </a:ext>
            </a:extLst>
          </p:cNvPr>
          <p:cNvSpPr/>
          <p:nvPr/>
        </p:nvSpPr>
        <p:spPr>
          <a:xfrm>
            <a:off x="4159278" y="2027402"/>
            <a:ext cx="3873443" cy="9599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/>
              <a:t>Application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A3CCA-1D22-0B59-E4A5-4780C225F434}"/>
              </a:ext>
            </a:extLst>
          </p:cNvPr>
          <p:cNvSpPr/>
          <p:nvPr/>
        </p:nvSpPr>
        <p:spPr>
          <a:xfrm>
            <a:off x="4159276" y="5136011"/>
            <a:ext cx="3873443" cy="9599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/>
              <a:t>Réseau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212362-9427-519A-388A-11242A7EDB70}"/>
              </a:ext>
            </a:extLst>
          </p:cNvPr>
          <p:cNvGrpSpPr/>
          <p:nvPr/>
        </p:nvGrpSpPr>
        <p:grpSpPr>
          <a:xfrm>
            <a:off x="4159275" y="3059467"/>
            <a:ext cx="3873444" cy="1994443"/>
            <a:chOff x="4159275" y="3059467"/>
            <a:chExt cx="3873444" cy="19944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9FAAC2-E9CF-BD4A-22E9-93EDD58A46DA}"/>
                </a:ext>
              </a:extLst>
            </p:cNvPr>
            <p:cNvSpPr/>
            <p:nvPr/>
          </p:nvSpPr>
          <p:spPr>
            <a:xfrm>
              <a:off x="4159276" y="3059467"/>
              <a:ext cx="3873443" cy="7884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/>
                <a:t>HTTP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8186D6-E3A7-0084-C5FD-36E6D11E46DF}"/>
                </a:ext>
              </a:extLst>
            </p:cNvPr>
            <p:cNvSpPr/>
            <p:nvPr/>
          </p:nvSpPr>
          <p:spPr>
            <a:xfrm>
              <a:off x="4159275" y="3928121"/>
              <a:ext cx="3873443" cy="5218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/>
                <a:t>TCP </a:t>
              </a:r>
              <a:r>
                <a:rPr lang="en-CH" sz="4000" dirty="0" err="1"/>
                <a:t>ou</a:t>
              </a:r>
              <a:r>
                <a:rPr lang="en-CH" sz="4000" dirty="0"/>
                <a:t> UDP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92FCE-FE3C-22FF-C3FC-AFF26677CDDD}"/>
                </a:ext>
              </a:extLst>
            </p:cNvPr>
            <p:cNvSpPr/>
            <p:nvPr/>
          </p:nvSpPr>
          <p:spPr>
            <a:xfrm>
              <a:off x="4159275" y="4532066"/>
              <a:ext cx="3873443" cy="5218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/>
                <a:t>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3257-7146-1BED-BADB-A9800320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IP (“Internet Protocol”)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71A4-766E-E01D-C16E-EA0EE3738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Adresses</a:t>
            </a:r>
            <a:r>
              <a:rPr lang="en-CH" dirty="0"/>
              <a:t> source &amp; destination</a:t>
            </a:r>
          </a:p>
          <a:p>
            <a:r>
              <a:rPr lang="en-CH" dirty="0"/>
              <a:t>Longueur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78805-7106-0B7E-6CC8-1B65759B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331850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BB6D-2BDC-AFA6-F7BE-05F5594D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UDP (“User Datagram Protocol”)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42BC-EB0B-4CAF-9E51-5619CC223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Ports source &amp; destination</a:t>
            </a:r>
          </a:p>
          <a:p>
            <a:r>
              <a:rPr lang="en-CH" dirty="0"/>
              <a:t>Longueur</a:t>
            </a:r>
          </a:p>
          <a:p>
            <a:r>
              <a:rPr lang="en-CH" dirty="0"/>
              <a:t>Checksum</a:t>
            </a:r>
          </a:p>
          <a:p>
            <a:endParaRPr lang="en-CH" dirty="0"/>
          </a:p>
          <a:p>
            <a:r>
              <a:rPr lang="en-CH" dirty="0"/>
              <a:t>Par-dessus 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7291-6487-2E31-5DC0-40FAB3D0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062267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CB8D-4558-3429-1FA9-E4083092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CH" dirty="0"/>
              <a:t>TCP (“Transmission Control Proto.”)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15394-46A1-7591-2643-19B735FF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Ports source &amp; destination</a:t>
            </a:r>
          </a:p>
          <a:p>
            <a:r>
              <a:rPr lang="en-CH" dirty="0"/>
              <a:t>Checksum</a:t>
            </a:r>
          </a:p>
          <a:p>
            <a:r>
              <a:rPr lang="en-CH" dirty="0"/>
              <a:t>Connexion </a:t>
            </a:r>
            <a:r>
              <a:rPr lang="en-CH" dirty="0" err="1"/>
              <a:t>explicite</a:t>
            </a:r>
            <a:endParaRPr lang="en-CH" dirty="0"/>
          </a:p>
          <a:p>
            <a:r>
              <a:rPr lang="en-CH" dirty="0"/>
              <a:t>Gestion de </a:t>
            </a:r>
            <a:r>
              <a:rPr lang="en-CH" dirty="0" err="1"/>
              <a:t>l’ordre</a:t>
            </a:r>
            <a:endParaRPr lang="en-CH" dirty="0"/>
          </a:p>
          <a:p>
            <a:r>
              <a:rPr lang="en-CH" dirty="0"/>
              <a:t>Gestion des </a:t>
            </a:r>
            <a:r>
              <a:rPr lang="en-CH" dirty="0" err="1"/>
              <a:t>erreurs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02307-6835-70A1-54C3-76D464B5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8542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D9C2-8489-D1BB-079D-5FA96AFD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Entrées </a:t>
            </a:r>
            <a:r>
              <a:rPr lang="en-CH" dirty="0" err="1"/>
              <a:t>spécifiques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BEBB1-550D-2873-958B-6BEF6125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</a:t>
            </a:fld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67F52E-2CFF-90DB-6BBA-3054D4CA6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880050"/>
            <a:ext cx="10998200" cy="32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7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0EF9-277E-0F69-B4CB-4ECC1BD9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96555" cy="1325563"/>
          </a:xfrm>
        </p:spPr>
        <p:txBody>
          <a:bodyPr/>
          <a:lstStyle/>
          <a:p>
            <a:r>
              <a:rPr lang="en-CH" dirty="0"/>
              <a:t>HTTP (“</a:t>
            </a:r>
            <a:r>
              <a:rPr lang="en-CH" dirty="0" err="1"/>
              <a:t>HyperText</a:t>
            </a:r>
            <a:r>
              <a:rPr lang="en-CH" dirty="0"/>
              <a:t> Transfer Proto.”)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66C95-B8DD-0DCF-3A2C-8CECEB68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Méthode</a:t>
            </a:r>
            <a:r>
              <a:rPr lang="en-CH" dirty="0"/>
              <a:t>: </a:t>
            </a:r>
            <a:r>
              <a:rPr lang="en-CH" sz="3600" dirty="0">
                <a:latin typeface="Consolas" panose="020B0609020204030204" pitchFamily="49" charset="0"/>
              </a:rPr>
              <a:t>GET</a:t>
            </a:r>
            <a:r>
              <a:rPr lang="en-CH" dirty="0"/>
              <a:t>, </a:t>
            </a:r>
            <a:r>
              <a:rPr lang="en-CH" sz="3600" dirty="0">
                <a:latin typeface="Consolas" panose="020B0609020204030204" pitchFamily="49" charset="0"/>
              </a:rPr>
              <a:t>POST</a:t>
            </a:r>
            <a:r>
              <a:rPr lang="en-CH" dirty="0"/>
              <a:t>, </a:t>
            </a:r>
            <a:r>
              <a:rPr lang="en-CH" sz="3600" dirty="0">
                <a:latin typeface="Consolas" panose="020B0609020204030204" pitchFamily="49" charset="0"/>
              </a:rPr>
              <a:t>DELETE</a:t>
            </a:r>
            <a:r>
              <a:rPr lang="en-CH" dirty="0"/>
              <a:t>, ...</a:t>
            </a:r>
          </a:p>
          <a:p>
            <a:r>
              <a:rPr lang="en-CH" dirty="0"/>
              <a:t>Chemin: </a:t>
            </a:r>
            <a:r>
              <a:rPr lang="en-CH" sz="3600" dirty="0">
                <a:latin typeface="Consolas" panose="020B0609020204030204" pitchFamily="49" charset="0"/>
              </a:rPr>
              <a:t>/example.txt</a:t>
            </a:r>
            <a:endParaRPr lang="en-CH" dirty="0">
              <a:latin typeface="Consolas" panose="020B0609020204030204" pitchFamily="49" charset="0"/>
            </a:endParaRPr>
          </a:p>
          <a:p>
            <a:r>
              <a:rPr lang="en-CH" dirty="0" err="1"/>
              <a:t>Métadonnées</a:t>
            </a:r>
            <a:r>
              <a:rPr lang="en-CH" dirty="0"/>
              <a:t> (“headers”)</a:t>
            </a:r>
          </a:p>
          <a:p>
            <a:r>
              <a:rPr lang="en-CH" dirty="0"/>
              <a:t>Code de </a:t>
            </a:r>
            <a:r>
              <a:rPr lang="en-CH" dirty="0" err="1"/>
              <a:t>réponse</a:t>
            </a:r>
            <a:r>
              <a:rPr lang="en-CH" dirty="0"/>
              <a:t> : 100, 200, 404, ...</a:t>
            </a:r>
          </a:p>
          <a:p>
            <a:r>
              <a:rPr lang="en-CH" dirty="0" err="1"/>
              <a:t>Chiffrement</a:t>
            </a:r>
            <a:r>
              <a:rPr lang="en-CH" dirty="0"/>
              <a:t> </a:t>
            </a:r>
            <a:r>
              <a:rPr lang="en-CH" dirty="0" err="1"/>
              <a:t>optionnel</a:t>
            </a:r>
            <a:r>
              <a:rPr lang="en-CH" dirty="0"/>
              <a:t> : HTTPS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7FF5A-65A8-7B05-9ECE-A2EAE15F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227947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6C28-B4EC-3A1A-5E70-EFC2EB4B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HTTP/2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134E-B5BE-C288-0753-808A6B308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HTTP + multiplexing + “server push”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29084-ABC8-DEB7-EF36-EB8CDE67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123666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44E07-9163-28E4-BB6C-5A8DBD42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HTTP/3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14990-85C3-4ECC-AF6F-951BDA09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HTTP/2</a:t>
            </a:r>
          </a:p>
          <a:p>
            <a:r>
              <a:rPr lang="en-CH" dirty="0"/>
              <a:t>	- TCP</a:t>
            </a:r>
          </a:p>
          <a:p>
            <a:r>
              <a:rPr lang="en-CH" dirty="0"/>
              <a:t>	+ UDP (“QUIC”)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28895-3284-AB29-1328-44284B8F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874618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B327-FEEC-228B-D8B4-6C9463A0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Transport </a:t>
            </a:r>
            <a:r>
              <a:rPr lang="en-CH" dirty="0" err="1"/>
              <a:t>en</a:t>
            </a:r>
            <a:r>
              <a:rPr lang="en-CH" dirty="0"/>
              <a:t> pratique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353B-127C-B519-DA06-A732290B3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URL</a:t>
            </a:r>
          </a:p>
          <a:p>
            <a:r>
              <a:rPr lang="en-CH" dirty="0" err="1"/>
              <a:t>Méthode</a:t>
            </a:r>
            <a:endParaRPr lang="en-CH" dirty="0"/>
          </a:p>
          <a:p>
            <a:r>
              <a:rPr lang="en-CH" dirty="0" err="1"/>
              <a:t>Métadonnées</a:t>
            </a:r>
            <a:endParaRPr lang="en-CH" dirty="0"/>
          </a:p>
          <a:p>
            <a:r>
              <a:rPr lang="en-CH" dirty="0" err="1"/>
              <a:t>Contenu</a:t>
            </a:r>
            <a:endParaRPr lang="en-CH" dirty="0"/>
          </a:p>
          <a:p>
            <a:r>
              <a:rPr lang="en-CH" dirty="0"/>
              <a:t>Codes de </a:t>
            </a:r>
            <a:r>
              <a:rPr lang="en-CH" dirty="0" err="1"/>
              <a:t>réponse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C5F3E-F436-1D29-F403-2A68E274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460997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99CB-10D6-DCF3-2E5E-EBED3FF3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Transport </a:t>
            </a:r>
            <a:r>
              <a:rPr lang="en-CH" dirty="0" err="1"/>
              <a:t>en</a:t>
            </a:r>
            <a:r>
              <a:rPr lang="en-CH" dirty="0"/>
              <a:t> pratique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6A1D9-30B6-5C53-B131-8D4EA96B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urllib.request</a:t>
            </a:r>
            <a:endParaRPr lang="en-US" sz="3600" dirty="0">
              <a:latin typeface="Consolas" panose="020B0609020204030204" pitchFamily="49" charset="0"/>
            </a:endParaRPr>
          </a:p>
          <a:p>
            <a:r>
              <a:rPr lang="en-US" sz="3600" dirty="0" err="1">
                <a:latin typeface="Consolas" panose="020B0609020204030204" pitchFamily="49" charset="0"/>
              </a:rPr>
              <a:t>url</a:t>
            </a:r>
            <a:r>
              <a:rPr lang="en-US" sz="3600" dirty="0">
                <a:latin typeface="Consolas" panose="020B0609020204030204" pitchFamily="49" charset="0"/>
              </a:rPr>
              <a:t>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http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://example.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org"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with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urllib.request.urlopen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url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as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latin typeface="Consolas" panose="020B0609020204030204" pitchFamily="49" charset="0"/>
              </a:rPr>
              <a:t>resp</a:t>
            </a:r>
            <a:r>
              <a:rPr lang="en-US" sz="3600" dirty="0">
                <a:latin typeface="Consolas" panose="020B0609020204030204" pitchFamily="49" charset="0"/>
              </a:rPr>
              <a:t>: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    html = </a:t>
            </a:r>
            <a:r>
              <a:rPr lang="en-US" sz="3600" dirty="0" err="1">
                <a:latin typeface="Consolas" panose="020B0609020204030204" pitchFamily="49" charset="0"/>
              </a:rPr>
              <a:t>resp.read</a:t>
            </a:r>
            <a:r>
              <a:rPr lang="en-US" sz="36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    print(</a:t>
            </a:r>
            <a:r>
              <a:rPr lang="en-US" sz="3600" dirty="0" err="1">
                <a:latin typeface="Consolas" panose="020B0609020204030204" pitchFamily="49" charset="0"/>
              </a:rPr>
              <a:t>html.decode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utf-8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latin typeface="Consolas" panose="020B0609020204030204" pitchFamily="49" charset="0"/>
              </a:rPr>
              <a:t>))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CC7C4-5027-9AB5-C4CA-C1F10A83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476663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D24FE-45A5-8801-74B0-47E8F4127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B5CCB-5716-6CDA-0F67-7C1BF58B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85</a:t>
            </a:fld>
            <a:endParaRPr lang="en-CH"/>
          </a:p>
        </p:txBody>
      </p:sp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78E69F74-62A6-B02A-2EA4-EABB4E7B8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7106" y="1091731"/>
            <a:ext cx="1134381" cy="1134381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A74C8BFD-E60F-A4EC-7C32-1DAA88C10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5710" y="2560292"/>
            <a:ext cx="1737416" cy="1737416"/>
          </a:xfrm>
          <a:prstGeom prst="rect">
            <a:avLst/>
          </a:prstGeom>
        </p:spPr>
      </p:pic>
      <p:pic>
        <p:nvPicPr>
          <p:cNvPr id="9" name="Graphic 8" descr="Web design with solid fill">
            <a:extLst>
              <a:ext uri="{FF2B5EF4-FFF2-40B4-BE49-F238E27FC236}">
                <a16:creationId xmlns:a16="http://schemas.microsoft.com/office/drawing/2014/main" id="{680D91CA-6EA7-F787-3AF3-4A6434C79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8874" y="2560292"/>
            <a:ext cx="1737416" cy="173741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76A89CD-FE0B-4F1B-63FB-C078E23B2FFC}"/>
              </a:ext>
            </a:extLst>
          </p:cNvPr>
          <p:cNvSpPr/>
          <p:nvPr/>
        </p:nvSpPr>
        <p:spPr>
          <a:xfrm>
            <a:off x="3224536" y="2863134"/>
            <a:ext cx="5742928" cy="248254"/>
          </a:xfrm>
          <a:prstGeom prst="rightArrow">
            <a:avLst>
              <a:gd name="adj1" fmla="val 50000"/>
              <a:gd name="adj2" fmla="val 983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5FF9498-34E9-F57D-A723-F67653CC482D}"/>
              </a:ext>
            </a:extLst>
          </p:cNvPr>
          <p:cNvSpPr/>
          <p:nvPr/>
        </p:nvSpPr>
        <p:spPr>
          <a:xfrm rot="10800000">
            <a:off x="3224536" y="3746613"/>
            <a:ext cx="5742928" cy="248254"/>
          </a:xfrm>
          <a:prstGeom prst="rightArrow">
            <a:avLst>
              <a:gd name="adj1" fmla="val 50000"/>
              <a:gd name="adj2" fmla="val 983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6CB7E-8BF7-B6B3-D157-A0BCF300A547}"/>
              </a:ext>
            </a:extLst>
          </p:cNvPr>
          <p:cNvSpPr txBox="1"/>
          <p:nvPr/>
        </p:nvSpPr>
        <p:spPr>
          <a:xfrm>
            <a:off x="4707849" y="3075421"/>
            <a:ext cx="277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>
                <a:highlight>
                  <a:srgbClr val="FFFF00"/>
                </a:highlight>
              </a:rPr>
              <a:t>HTTP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23A93-B7E3-7376-9F0B-A0F4DFF1158B}"/>
              </a:ext>
            </a:extLst>
          </p:cNvPr>
          <p:cNvSpPr txBox="1"/>
          <p:nvPr/>
        </p:nvSpPr>
        <p:spPr>
          <a:xfrm>
            <a:off x="3141451" y="2279375"/>
            <a:ext cx="373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 </a:t>
            </a:r>
            <a:r>
              <a:rPr lang="en-CH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requête</a:t>
            </a:r>
            <a:r>
              <a:rPr lang="en-CH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A08A0-CCB0-32E6-066C-459FA5115F14}"/>
              </a:ext>
            </a:extLst>
          </p:cNvPr>
          <p:cNvSpPr txBox="1"/>
          <p:nvPr/>
        </p:nvSpPr>
        <p:spPr>
          <a:xfrm>
            <a:off x="5250891" y="3907434"/>
            <a:ext cx="389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Format </a:t>
            </a:r>
            <a:r>
              <a:rPr lang="en-CH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réponse</a:t>
            </a:r>
            <a:r>
              <a:rPr lang="en-CH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</a:t>
            </a:r>
          </a:p>
        </p:txBody>
      </p:sp>
      <p:pic>
        <p:nvPicPr>
          <p:cNvPr id="3" name="Graphic 2" descr="Question mark with solid fill">
            <a:extLst>
              <a:ext uri="{FF2B5EF4-FFF2-40B4-BE49-F238E27FC236}">
                <a16:creationId xmlns:a16="http://schemas.microsoft.com/office/drawing/2014/main" id="{609F2BBF-CE0F-4900-16BC-4B1269AE63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5999" y="12408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306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392C-C14E-0212-FAE8-2355E892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05C4-EFC6-7492-2418-FB447499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“bonjour”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2153-A4AE-8FA7-FADE-F65D206F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86</a:t>
            </a:fld>
            <a:endParaRPr lang="en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BFD956-B7ED-3CEF-9553-D35AF84D8811}"/>
              </a:ext>
            </a:extLst>
          </p:cNvPr>
          <p:cNvSpPr txBox="1">
            <a:spLocks/>
          </p:cNvSpPr>
          <p:nvPr/>
        </p:nvSpPr>
        <p:spPr>
          <a:xfrm>
            <a:off x="4078389" y="2758044"/>
            <a:ext cx="4035222" cy="1034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H" sz="3600" dirty="0">
                <a:latin typeface="Consolas" panose="020B0609020204030204" pitchFamily="49" charset="0"/>
              </a:rPr>
              <a:t>[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CH" sz="36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5631EA-61A0-6B9A-1177-C2FDC40311AC}"/>
              </a:ext>
            </a:extLst>
          </p:cNvPr>
          <p:cNvSpPr txBox="1">
            <a:spLocks/>
          </p:cNvSpPr>
          <p:nvPr/>
        </p:nvSpPr>
        <p:spPr>
          <a:xfrm>
            <a:off x="3204529" y="4127391"/>
            <a:ext cx="5782941" cy="1034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Person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"Alice"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423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36C5-8414-AD27-9020-DBD983647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Clés</a:t>
            </a:r>
            <a:r>
              <a:rPr lang="en-CH" dirty="0"/>
              <a:t>/</a:t>
            </a:r>
            <a:r>
              <a:rPr lang="en-CH" dirty="0" err="1"/>
              <a:t>valeurs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251D3-588A-3E26-433B-0A1A8FC91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nom=</a:t>
            </a:r>
            <a:r>
              <a:rPr lang="en-CH" sz="36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Alice</a:t>
            </a:r>
            <a:r>
              <a:rPr lang="en-CH" sz="3600" dirty="0" err="1">
                <a:latin typeface="Consolas" panose="020B0609020204030204" pitchFamily="49" charset="0"/>
              </a:rPr>
              <a:t>&amp;age</a:t>
            </a:r>
            <a:r>
              <a:rPr lang="en-CH" sz="3600" dirty="0">
                <a:latin typeface="Consolas" panose="020B0609020204030204" pitchFamily="49" charset="0"/>
              </a:rPr>
              <a:t>=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17012-DB9A-2C5E-C5F4-6615B389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874964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631D-B6C9-20B2-216A-093E1F7B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XML (“</a:t>
            </a:r>
            <a:r>
              <a:rPr lang="en-CH" dirty="0" err="1"/>
              <a:t>eXtensible</a:t>
            </a:r>
            <a:r>
              <a:rPr lang="en-CH" dirty="0"/>
              <a:t> Markup Lang.”)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107A-167A-E7EC-2A3E-AB2726354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&lt;person&gt;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&lt;name&gt;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Alice</a:t>
            </a:r>
            <a:r>
              <a:rPr lang="en-CH" sz="3600" dirty="0">
                <a:latin typeface="Consolas" panose="020B0609020204030204" pitchFamily="49" charset="0"/>
              </a:rPr>
              <a:t>&lt;/name&gt;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&lt;age&gt;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CH" sz="3600" dirty="0">
                <a:latin typeface="Consolas" panose="020B0609020204030204" pitchFamily="49" charset="0"/>
              </a:rPr>
              <a:t>&lt;/age&gt;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&lt;/person&gt;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7DCF8-2904-51E6-9E72-248CF071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095468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6258-22CC-9936-4B02-E78C66A20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8DEA-25A4-FC2E-BC24-169530D5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CH" dirty="0"/>
              <a:t>JSON (“JavaScript Object Notation”)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09D3-00FC-2DC3-28EF-53DA7110E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"name":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"Alice"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"age":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A3621-9BC4-6AC0-E020-2A7433CA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433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3552-BC1E-A94E-11D1-3F2995552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69CCA-85D9-A6AE-14D8-F3BF1161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73EB9-8A32-F9D4-8ADE-6356028B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Texte</a:t>
            </a:r>
          </a:p>
          <a:p>
            <a:r>
              <a:rPr lang="en-CH" dirty="0"/>
              <a:t>Image</a:t>
            </a:r>
          </a:p>
          <a:p>
            <a:r>
              <a:rPr lang="en-CH" dirty="0"/>
              <a:t>Son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208B-5CC4-890B-61DC-135933BB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771506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7587-992A-B076-B6C4-2DBCF53B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Autres</a:t>
            </a:r>
            <a:r>
              <a:rPr lang="en-CH" dirty="0"/>
              <a:t>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45DF-85F2-3A08-2BF8-65D230E35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Thrift, </a:t>
            </a:r>
            <a:r>
              <a:rPr lang="en-CH" dirty="0" err="1"/>
              <a:t>Protobuf</a:t>
            </a:r>
            <a:r>
              <a:rPr lang="en-CH" dirty="0"/>
              <a:t>, </a:t>
            </a:r>
            <a:r>
              <a:rPr lang="en-CH" dirty="0" err="1"/>
              <a:t>Cap’n</a:t>
            </a:r>
            <a:r>
              <a:rPr lang="en-CH" dirty="0"/>
              <a:t> Proto, etc...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F3F1D-5AE6-3706-AED3-22DB2F56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595284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D50A-3924-8CC7-0ADD-1260017D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“Format” HTML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71160-0478-9460-07E3-3322845F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91</a:t>
            </a:fld>
            <a:endParaRPr lang="en-CH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CD526-9B1A-E6E2-4ACE-FF98B4CFF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https://www.rts.ch/meteo/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ECFEF-73EE-6C78-963C-C76497A4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5" y="1552109"/>
            <a:ext cx="6485734" cy="4725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4D5406-86EF-75BC-B12C-D952E320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50" y="1453393"/>
            <a:ext cx="5774250" cy="522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3AE5-E8B7-D437-54B8-D03CBDE0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Formats </a:t>
            </a:r>
            <a:r>
              <a:rPr lang="en-CH" dirty="0" err="1"/>
              <a:t>en</a:t>
            </a:r>
            <a:r>
              <a:rPr lang="en-CH" dirty="0"/>
              <a:t> pratique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9A20-3CA9-62E1-3CC3-213161361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json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s = </a:t>
            </a:r>
            <a:r>
              <a:rPr lang="en-CH" sz="3600" dirty="0" err="1">
                <a:latin typeface="Consolas" panose="020B0609020204030204" pitchFamily="49" charset="0"/>
              </a:rPr>
              <a:t>json.dumps</a:t>
            </a:r>
            <a:r>
              <a:rPr lang="en-CH" sz="3600" dirty="0">
                <a:latin typeface="Consolas" panose="020B0609020204030204" pitchFamily="49" charset="0"/>
              </a:rPr>
              <a:t>(...)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obj = </a:t>
            </a:r>
            <a:r>
              <a:rPr lang="en-CH" sz="3600" dirty="0" err="1">
                <a:latin typeface="Consolas" panose="020B0609020204030204" pitchFamily="49" charset="0"/>
              </a:rPr>
              <a:t>json.loads</a:t>
            </a:r>
            <a:r>
              <a:rPr lang="en-CH" sz="3600" dirty="0">
                <a:latin typeface="Consolas" panose="020B0609020204030204" pitchFamily="49" charset="0"/>
              </a:rPr>
              <a:t>(...)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23880-3F93-A625-556C-0B49FD09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944729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1EFD6-5674-935F-8789-A29191D5A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BE43FF-884E-58CC-C289-4CB2692B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3DF51-4F68-AB06-A648-16BC16E7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93</a:t>
            </a:fld>
            <a:endParaRPr lang="en-CH"/>
          </a:p>
        </p:txBody>
      </p:sp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0FDB2963-79ED-32FC-0ABD-7DA9E2CCC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5710" y="2560292"/>
            <a:ext cx="1737416" cy="1737416"/>
          </a:xfrm>
          <a:prstGeom prst="rect">
            <a:avLst/>
          </a:prstGeom>
        </p:spPr>
      </p:pic>
      <p:pic>
        <p:nvPicPr>
          <p:cNvPr id="9" name="Graphic 8" descr="Web design with solid fill">
            <a:extLst>
              <a:ext uri="{FF2B5EF4-FFF2-40B4-BE49-F238E27FC236}">
                <a16:creationId xmlns:a16="http://schemas.microsoft.com/office/drawing/2014/main" id="{94A86A2C-CA2A-7FA5-65DF-9A7486C03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8874" y="2560292"/>
            <a:ext cx="1737416" cy="173741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D0A2228-E533-1B02-084E-DF5C84434F03}"/>
              </a:ext>
            </a:extLst>
          </p:cNvPr>
          <p:cNvSpPr/>
          <p:nvPr/>
        </p:nvSpPr>
        <p:spPr>
          <a:xfrm>
            <a:off x="3224536" y="2863134"/>
            <a:ext cx="5742928" cy="248254"/>
          </a:xfrm>
          <a:prstGeom prst="rightArrow">
            <a:avLst>
              <a:gd name="adj1" fmla="val 50000"/>
              <a:gd name="adj2" fmla="val 983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E2E0398-9470-757A-6D16-2E60E347D987}"/>
              </a:ext>
            </a:extLst>
          </p:cNvPr>
          <p:cNvSpPr/>
          <p:nvPr/>
        </p:nvSpPr>
        <p:spPr>
          <a:xfrm rot="10800000">
            <a:off x="3224536" y="3746613"/>
            <a:ext cx="5742928" cy="248254"/>
          </a:xfrm>
          <a:prstGeom prst="rightArrow">
            <a:avLst>
              <a:gd name="adj1" fmla="val 50000"/>
              <a:gd name="adj2" fmla="val 983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93144-58C9-C3D0-F382-5D590E41BC54}"/>
              </a:ext>
            </a:extLst>
          </p:cNvPr>
          <p:cNvSpPr txBox="1"/>
          <p:nvPr/>
        </p:nvSpPr>
        <p:spPr>
          <a:xfrm>
            <a:off x="4707849" y="3075421"/>
            <a:ext cx="277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/>
              <a:t>HTTP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72FA9F-9A61-5064-0DA4-FCE9837A373F}"/>
              </a:ext>
            </a:extLst>
          </p:cNvPr>
          <p:cNvSpPr txBox="1"/>
          <p:nvPr/>
        </p:nvSpPr>
        <p:spPr>
          <a:xfrm>
            <a:off x="3141451" y="2242681"/>
            <a:ext cx="373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4000" dirty="0" err="1">
                <a:highlight>
                  <a:srgbClr val="FFFF00"/>
                </a:highlight>
              </a:rPr>
              <a:t>Clés</a:t>
            </a:r>
            <a:r>
              <a:rPr lang="en-CH" sz="4000" dirty="0">
                <a:highlight>
                  <a:srgbClr val="FFFF00"/>
                </a:highlight>
              </a:rPr>
              <a:t>/</a:t>
            </a:r>
            <a:r>
              <a:rPr lang="en-CH" sz="4000" dirty="0" err="1">
                <a:highlight>
                  <a:srgbClr val="FFFF00"/>
                </a:highlight>
              </a:rPr>
              <a:t>valeurs</a:t>
            </a:r>
            <a:endParaRPr lang="en-CH" sz="4000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5F7D2F-8A75-7542-8F5A-3A285A9E4C9A}"/>
              </a:ext>
            </a:extLst>
          </p:cNvPr>
          <p:cNvSpPr txBox="1"/>
          <p:nvPr/>
        </p:nvSpPr>
        <p:spPr>
          <a:xfrm>
            <a:off x="5250891" y="3907434"/>
            <a:ext cx="3716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H" sz="4000" dirty="0">
                <a:highlight>
                  <a:srgbClr val="FFFF00"/>
                </a:highlight>
              </a:rPr>
              <a:t>JSON</a:t>
            </a:r>
          </a:p>
        </p:txBody>
      </p:sp>
      <p:pic>
        <p:nvPicPr>
          <p:cNvPr id="16" name="Graphic 15" descr="Lock with solid fill">
            <a:extLst>
              <a:ext uri="{FF2B5EF4-FFF2-40B4-BE49-F238E27FC236}">
                <a16:creationId xmlns:a16="http://schemas.microsoft.com/office/drawing/2014/main" id="{CF4EB120-E0FC-12DD-EE20-491D16526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7106" y="1091731"/>
            <a:ext cx="1134381" cy="1134381"/>
          </a:xfrm>
          <a:prstGeom prst="rect">
            <a:avLst/>
          </a:prstGeom>
        </p:spPr>
      </p:pic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12BA3414-C27C-A133-8198-672182444B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5999" y="12408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805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EEF6-920F-6690-25BA-9F08D98B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Sécurité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EC06D-5536-F63A-64B2-8E557B14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Authentification</a:t>
            </a:r>
            <a:endParaRPr lang="en-CH" dirty="0"/>
          </a:p>
          <a:p>
            <a:r>
              <a:rPr lang="en-CH" dirty="0"/>
              <a:t>	...</a:t>
            </a:r>
            <a:r>
              <a:rPr lang="en-CH" dirty="0" err="1"/>
              <a:t>système</a:t>
            </a:r>
            <a:r>
              <a:rPr lang="en-CH" dirty="0"/>
              <a:t> ?</a:t>
            </a:r>
          </a:p>
          <a:p>
            <a:r>
              <a:rPr lang="en-CH" dirty="0"/>
              <a:t>	...</a:t>
            </a:r>
            <a:r>
              <a:rPr lang="en-CH" dirty="0" err="1"/>
              <a:t>utilisateur</a:t>
            </a:r>
            <a:r>
              <a:rPr lang="en-CH" dirty="0"/>
              <a:t> ?</a:t>
            </a:r>
          </a:p>
          <a:p>
            <a:r>
              <a:rPr lang="en-CH" dirty="0" err="1"/>
              <a:t>Limites</a:t>
            </a:r>
            <a:r>
              <a:rPr lang="en-CH" dirty="0"/>
              <a:t> ?</a:t>
            </a:r>
          </a:p>
          <a:p>
            <a:r>
              <a:rPr lang="en-CH" dirty="0"/>
              <a:t>License ?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EA808-2DA4-702B-AB8A-C682425F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283010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242A-143C-FA59-4990-41B6388A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Sécurité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pratique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D96D-9B4B-A132-2BFE-F5B1EAC7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“Clé” </a:t>
            </a:r>
            <a:r>
              <a:rPr lang="en-CH" dirty="0" err="1"/>
              <a:t>d’API</a:t>
            </a:r>
            <a:r>
              <a:rPr lang="en-CH" dirty="0"/>
              <a:t> </a:t>
            </a:r>
            <a:r>
              <a:rPr lang="en-CH" dirty="0" err="1"/>
              <a:t>si</a:t>
            </a:r>
            <a:r>
              <a:rPr lang="en-CH" dirty="0"/>
              <a:t> n</a:t>
            </a:r>
            <a:r>
              <a:rPr lang="en-US" dirty="0"/>
              <a:t>e</a:t>
            </a:r>
            <a:r>
              <a:rPr lang="en-CH" dirty="0" err="1"/>
              <a:t>cessaire</a:t>
            </a:r>
            <a:endParaRPr lang="en-CH" dirty="0"/>
          </a:p>
          <a:p>
            <a:r>
              <a:rPr lang="en-CH" dirty="0"/>
              <a:t>+ </a:t>
            </a:r>
            <a:r>
              <a:rPr lang="en-CH" dirty="0" err="1"/>
              <a:t>retenue</a:t>
            </a:r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D492B-D4E6-D417-F763-D1B107A4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584227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7CF9C-418E-7B71-8ACC-32F69022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96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BFC18-F84D-6938-4BF7-DDDE249FA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https://developer.srgssr.ch/en/apis/srf-meteoapi-v2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4C826-AAC4-E402-31A9-BEDA015A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76" y="455479"/>
            <a:ext cx="8439048" cy="54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130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9D31-F39F-118B-5C2C-E874FAACE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F040A3-A410-887D-70B3-81A4F0A4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endParaRPr lang="en-C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1A0B0-2C9F-036F-4556-7384170F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97</a:t>
            </a:fld>
            <a:endParaRPr lang="en-CH"/>
          </a:p>
        </p:txBody>
      </p:sp>
      <p:pic>
        <p:nvPicPr>
          <p:cNvPr id="5" name="Graphic 4" descr="Lock with solid fill">
            <a:extLst>
              <a:ext uri="{FF2B5EF4-FFF2-40B4-BE49-F238E27FC236}">
                <a16:creationId xmlns:a16="http://schemas.microsoft.com/office/drawing/2014/main" id="{0C290979-97FA-BBA7-928A-CCD4D15F0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6019" y="814641"/>
            <a:ext cx="1134381" cy="1134381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F295E0D4-EE8D-7873-CF8B-99227FEDD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5710" y="2560292"/>
            <a:ext cx="1737416" cy="1737416"/>
          </a:xfrm>
          <a:prstGeom prst="rect">
            <a:avLst/>
          </a:prstGeom>
        </p:spPr>
      </p:pic>
      <p:pic>
        <p:nvPicPr>
          <p:cNvPr id="9" name="Graphic 8" descr="Web design with solid fill">
            <a:extLst>
              <a:ext uri="{FF2B5EF4-FFF2-40B4-BE49-F238E27FC236}">
                <a16:creationId xmlns:a16="http://schemas.microsoft.com/office/drawing/2014/main" id="{0406A428-66F4-85FC-F2A5-2C2D5AAA5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8874" y="2560292"/>
            <a:ext cx="1737416" cy="173741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7E24BA2-22B6-1516-0269-059AF6A72CF9}"/>
              </a:ext>
            </a:extLst>
          </p:cNvPr>
          <p:cNvSpPr/>
          <p:nvPr/>
        </p:nvSpPr>
        <p:spPr>
          <a:xfrm>
            <a:off x="3224536" y="2863134"/>
            <a:ext cx="5742928" cy="248254"/>
          </a:xfrm>
          <a:prstGeom prst="rightArrow">
            <a:avLst>
              <a:gd name="adj1" fmla="val 50000"/>
              <a:gd name="adj2" fmla="val 983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F97DDE3-09E2-28B6-6044-AF8C285B1584}"/>
              </a:ext>
            </a:extLst>
          </p:cNvPr>
          <p:cNvSpPr/>
          <p:nvPr/>
        </p:nvSpPr>
        <p:spPr>
          <a:xfrm rot="10800000">
            <a:off x="3224536" y="3746613"/>
            <a:ext cx="5742928" cy="248254"/>
          </a:xfrm>
          <a:prstGeom prst="rightArrow">
            <a:avLst>
              <a:gd name="adj1" fmla="val 50000"/>
              <a:gd name="adj2" fmla="val 9833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FB2EA-5204-1587-D7AC-89FD0B88D536}"/>
              </a:ext>
            </a:extLst>
          </p:cNvPr>
          <p:cNvSpPr txBox="1"/>
          <p:nvPr/>
        </p:nvSpPr>
        <p:spPr>
          <a:xfrm>
            <a:off x="4707849" y="3075421"/>
            <a:ext cx="2776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000" dirty="0"/>
              <a:t>HTTP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61FA22-A4C8-A7AF-1D12-A541D840DEC5}"/>
              </a:ext>
            </a:extLst>
          </p:cNvPr>
          <p:cNvSpPr txBox="1"/>
          <p:nvPr/>
        </p:nvSpPr>
        <p:spPr>
          <a:xfrm>
            <a:off x="3141451" y="2279375"/>
            <a:ext cx="373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4000" dirty="0" err="1"/>
              <a:t>Clés</a:t>
            </a:r>
            <a:r>
              <a:rPr lang="en-CH" sz="4000" dirty="0"/>
              <a:t>/</a:t>
            </a:r>
            <a:r>
              <a:rPr lang="en-CH" sz="4000" dirty="0" err="1"/>
              <a:t>valeurs</a:t>
            </a:r>
            <a:endParaRPr lang="en-CH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769F3E-67A9-5034-5FA9-DAD0B871E8DF}"/>
              </a:ext>
            </a:extLst>
          </p:cNvPr>
          <p:cNvSpPr txBox="1"/>
          <p:nvPr/>
        </p:nvSpPr>
        <p:spPr>
          <a:xfrm>
            <a:off x="5250891" y="3907434"/>
            <a:ext cx="3716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H" sz="4000" dirty="0"/>
              <a:t>JSON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79E69-6C89-A426-F279-81EA04E384AA}"/>
              </a:ext>
            </a:extLst>
          </p:cNvPr>
          <p:cNvSpPr txBox="1"/>
          <p:nvPr/>
        </p:nvSpPr>
        <p:spPr>
          <a:xfrm>
            <a:off x="6792052" y="533140"/>
            <a:ext cx="3637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P</a:t>
            </a:r>
            <a:r>
              <a:rPr lang="en-CH" sz="4000" dirty="0" err="1">
                <a:highlight>
                  <a:srgbClr val="FFFF00"/>
                </a:highlight>
              </a:rPr>
              <a:t>ublic</a:t>
            </a:r>
            <a:r>
              <a:rPr lang="en-CH" sz="4000" dirty="0">
                <a:highlight>
                  <a:srgbClr val="FFFF00"/>
                </a:highlight>
              </a:rPr>
              <a:t>, </a:t>
            </a:r>
            <a:br>
              <a:rPr lang="en-CH" sz="4000" dirty="0">
                <a:highlight>
                  <a:srgbClr val="FFFF00"/>
                </a:highlight>
              </a:rPr>
            </a:br>
            <a:r>
              <a:rPr lang="en-CH" sz="4000" dirty="0">
                <a:highlight>
                  <a:srgbClr val="FFFF00"/>
                </a:highlight>
              </a:rPr>
              <a:t>600 req./min., usage </a:t>
            </a:r>
            <a:r>
              <a:rPr lang="en-CH" sz="4000" dirty="0" err="1">
                <a:highlight>
                  <a:srgbClr val="FFFF00"/>
                </a:highlight>
              </a:rPr>
              <a:t>privé</a:t>
            </a:r>
            <a:endParaRPr lang="en-CH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51099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14ABE-7492-6FF4-0376-E1D4F29F4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98</a:t>
            </a:fld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450BF-47B7-193B-4251-419E84B7AC88}"/>
              </a:ext>
            </a:extLst>
          </p:cNvPr>
          <p:cNvSpPr txBox="1"/>
          <p:nvPr/>
        </p:nvSpPr>
        <p:spPr>
          <a:xfrm>
            <a:off x="1032622" y="594585"/>
            <a:ext cx="9824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https://</a:t>
            </a:r>
            <a:r>
              <a:rPr lang="en-US" sz="3600" dirty="0">
                <a:latin typeface="Consolas" panose="020B0609020204030204" pitchFamily="49" charset="0"/>
              </a:rPr>
              <a:t>api.open-meteo.com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/v1/forecast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?</a:t>
            </a:r>
            <a:r>
              <a:rPr lang="en-US" sz="3600" dirty="0">
                <a:latin typeface="Consolas" panose="020B0609020204030204" pitchFamily="49" charset="0"/>
              </a:rPr>
              <a:t>latitude=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46.516</a:t>
            </a:r>
            <a:r>
              <a:rPr lang="en-US" sz="3600" dirty="0">
                <a:latin typeface="Consolas" panose="020B0609020204030204" pitchFamily="49" charset="0"/>
              </a:rPr>
              <a:t>&amp;longitude=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6.6328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&amp;current=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precipitation</a:t>
            </a:r>
            <a:endParaRPr lang="en-CH" sz="3600" dirty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9F5F2-BA69-238B-0BF3-A84FA21BF915}"/>
              </a:ext>
            </a:extLst>
          </p:cNvPr>
          <p:cNvSpPr txBox="1"/>
          <p:nvPr/>
        </p:nvSpPr>
        <p:spPr>
          <a:xfrm>
            <a:off x="1032622" y="3949513"/>
            <a:ext cx="8537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{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</a:t>
            </a:r>
            <a:r>
              <a:rPr lang="en-US" sz="3600" dirty="0">
                <a:latin typeface="Consolas" panose="020B0609020204030204" pitchFamily="49" charset="0"/>
              </a:rPr>
              <a:t>"time":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"2025-10-18T10:30"</a:t>
            </a:r>
            <a:r>
              <a:rPr lang="en-US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</a:t>
            </a:r>
            <a:r>
              <a:rPr lang="en-US" sz="3600" dirty="0">
                <a:latin typeface="Consolas" panose="020B0609020204030204" pitchFamily="49" charset="0"/>
              </a:rPr>
              <a:t>"interval":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900</a:t>
            </a:r>
            <a:r>
              <a:rPr lang="en-US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</a:t>
            </a:r>
            <a:r>
              <a:rPr lang="en-US" sz="3600" dirty="0">
                <a:latin typeface="Consolas" panose="020B0609020204030204" pitchFamily="49" charset="0"/>
              </a:rPr>
              <a:t>"precipitation":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0.00</a:t>
            </a:r>
            <a:b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3600" dirty="0">
                <a:latin typeface="Consolas" panose="020B0609020204030204" pitchFamily="49" charset="0"/>
              </a:rPr>
              <a:t>}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70713-E4DD-1533-DD01-CB8B8FF0E9B3}"/>
              </a:ext>
            </a:extLst>
          </p:cNvPr>
          <p:cNvSpPr txBox="1"/>
          <p:nvPr/>
        </p:nvSpPr>
        <p:spPr>
          <a:xfrm>
            <a:off x="1095686" y="3383920"/>
            <a:ext cx="740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H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TTP 200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69045-49E1-3C63-D629-F587CA8DF0C1}"/>
              </a:ext>
            </a:extLst>
          </p:cNvPr>
          <p:cNvSpPr txBox="1"/>
          <p:nvPr/>
        </p:nvSpPr>
        <p:spPr>
          <a:xfrm>
            <a:off x="1032621" y="46165"/>
            <a:ext cx="746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H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TTP GET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7C81AB0-BFF5-9B7A-456A-C7F186DDF628}"/>
              </a:ext>
            </a:extLst>
          </p:cNvPr>
          <p:cNvSpPr/>
          <p:nvPr/>
        </p:nvSpPr>
        <p:spPr>
          <a:xfrm>
            <a:off x="2712774" y="2409870"/>
            <a:ext cx="617107" cy="974049"/>
          </a:xfrm>
          <a:prstGeom prst="downArrow">
            <a:avLst>
              <a:gd name="adj1" fmla="val 50000"/>
              <a:gd name="adj2" fmla="val 671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722075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782-7B60-DA02-AB0D-20773A0B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767AA-C7CA-96B9-1956-A0F2393E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Remplissez</a:t>
            </a:r>
            <a:r>
              <a:rPr lang="en-CH" dirty="0"/>
              <a:t> le code de </a:t>
            </a:r>
            <a:r>
              <a:rPr lang="en-CH" sz="3600" dirty="0">
                <a:latin typeface="Consolas" panose="020B0609020204030204" pitchFamily="49" charset="0"/>
              </a:rPr>
              <a:t>api.py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dirty="0" err="1"/>
              <a:t>Partie</a:t>
            </a:r>
            <a:r>
              <a:rPr lang="en-CH" dirty="0"/>
              <a:t> 1 : </a:t>
            </a:r>
            <a:r>
              <a:rPr lang="en-CH" dirty="0" err="1"/>
              <a:t>Affichez</a:t>
            </a:r>
            <a:r>
              <a:rPr lang="en-CH" dirty="0"/>
              <a:t> la </a:t>
            </a:r>
            <a:r>
              <a:rPr lang="en-CH" dirty="0" err="1"/>
              <a:t>précipitation</a:t>
            </a:r>
            <a:r>
              <a:rPr lang="en-CH" dirty="0"/>
              <a:t> </a:t>
            </a:r>
            <a:r>
              <a:rPr lang="en-CH" dirty="0" err="1"/>
              <a:t>actuelle</a:t>
            </a:r>
            <a:endParaRPr lang="en-CH" dirty="0"/>
          </a:p>
          <a:p>
            <a:r>
              <a:rPr lang="en-CH" dirty="0" err="1"/>
              <a:t>Partie</a:t>
            </a:r>
            <a:r>
              <a:rPr lang="en-CH" dirty="0"/>
              <a:t> 2 : Idem pour la </a:t>
            </a:r>
            <a:r>
              <a:rPr lang="en-CH" dirty="0" err="1"/>
              <a:t>température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E508B-AA5E-3B61-4B5A-0D148402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89977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4|5.6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|8.9|14.3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9|30.2|8.6|8.7|1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heme/theme1.xml><?xml version="1.0" encoding="utf-8"?>
<a:theme xmlns:a="http://schemas.openxmlformats.org/drawingml/2006/main" name="Office Theme">
  <a:themeElements>
    <a:clrScheme name="Custom">
      <a:dk1>
        <a:srgbClr val="000000"/>
      </a:dk1>
      <a:lt1>
        <a:srgbClr val="FFFFFF"/>
      </a:lt1>
      <a:dk2>
        <a:srgbClr val="404040"/>
      </a:dk2>
      <a:lt2>
        <a:srgbClr val="E0E0E0"/>
      </a:lt2>
      <a:accent1>
        <a:srgbClr val="F00000"/>
      </a:accent1>
      <a:accent2>
        <a:srgbClr val="00F000"/>
      </a:accent2>
      <a:accent3>
        <a:srgbClr val="A00000"/>
      </a:accent3>
      <a:accent4>
        <a:srgbClr val="00C040"/>
      </a:accent4>
      <a:accent5>
        <a:srgbClr val="0040A0"/>
      </a:accent5>
      <a:accent6>
        <a:srgbClr val="F0D000"/>
      </a:accent6>
      <a:hlink>
        <a:srgbClr val="595959"/>
      </a:hlink>
      <a:folHlink>
        <a:srgbClr val="595959"/>
      </a:folHlink>
    </a:clrScheme>
    <a:fontScheme name="Custo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34D4E6D-1CDD-42D4-AE77-8E076E698E62}" vid="{19D2DF08-1626-4128-9D3D-D40F0A8396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2372</Words>
  <Application>Microsoft Office PowerPoint</Application>
  <PresentationFormat>Widescreen</PresentationFormat>
  <Paragraphs>591</Paragraphs>
  <Slides>122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9" baseType="lpstr">
      <vt:lpstr>Arial</vt:lpstr>
      <vt:lpstr>Calibri</vt:lpstr>
      <vt:lpstr>Calibri Light</vt:lpstr>
      <vt:lpstr>Cambria Math</vt:lpstr>
      <vt:lpstr>Consolas</vt:lpstr>
      <vt:lpstr>Courier New</vt:lpstr>
      <vt:lpstr>Office Theme</vt:lpstr>
      <vt:lpstr>Interfaces graphiques et APIs</vt:lpstr>
      <vt:lpstr>PowerPoint Presentation</vt:lpstr>
      <vt:lpstr>PowerPoint Presentation</vt:lpstr>
      <vt:lpstr>Objectifs</vt:lpstr>
      <vt:lpstr>Comment concevoir une interface graphique ?</vt:lpstr>
      <vt:lpstr>“Graphical User Interface” / “GUI”</vt:lpstr>
      <vt:lpstr>Entrées</vt:lpstr>
      <vt:lpstr>Entrées spécifiques</vt:lpstr>
      <vt:lpstr>Sorties</vt:lpstr>
      <vt:lpstr>Propriétés communes</vt:lpstr>
      <vt:lpstr>Évènements</vt:lpstr>
      <vt:lpstr>Évènements communs</vt:lpstr>
      <vt:lpstr>Héritage</vt:lpstr>
      <vt:lpstr>Composition</vt:lpstr>
      <vt:lpstr>Généralités : Marges</vt:lpstr>
      <vt:lpstr>Généralités : Mise en page</vt:lpstr>
      <vt:lpstr>Python : tkinter</vt:lpstr>
      <vt:lpstr>Tkinter : Fenêtre</vt:lpstr>
      <vt:lpstr>Tkinter : Label</vt:lpstr>
      <vt:lpstr>Tkinter : Entry</vt:lpstr>
      <vt:lpstr>Tkinter : Button</vt:lpstr>
      <vt:lpstr>Tkinter : Clic de bouton</vt:lpstr>
      <vt:lpstr>Tkinter : Check box</vt:lpstr>
      <vt:lpstr>Tkinter : Échelle</vt:lpstr>
      <vt:lpstr>Tkinter : Fichier</vt:lpstr>
      <vt:lpstr>Tkinter : Variables</vt:lpstr>
      <vt:lpstr>Tkinter : Variables</vt:lpstr>
      <vt:lpstr>Tkinter : Variables</vt:lpstr>
      <vt:lpstr>Exercice : Formulaire</vt:lpstr>
      <vt:lpstr>Comment réutiliser des concepts dans plusieurs systèmes ?</vt:lpstr>
      <vt:lpstr>Problème</vt:lpstr>
      <vt:lpstr>Solution spécifique ?</vt:lpstr>
      <vt:lpstr>Terminologie</vt:lpstr>
      <vt:lpstr>PowerPoint Presentation</vt:lpstr>
      <vt:lpstr>Schéma de solution</vt:lpstr>
      <vt:lpstr>Terminologie</vt:lpstr>
      <vt:lpstr>PowerPoint Presentation</vt:lpstr>
      <vt:lpstr>“Design patterns”</vt:lpstr>
      <vt:lpstr>Certaines sont implicites</vt:lpstr>
      <vt:lpstr>Schéma, pas algorithme</vt:lpstr>
      <vt:lpstr>Exemples</vt:lpstr>
      <vt:lpstr>Patterns dans ce cours</vt:lpstr>
      <vt:lpstr>PowerPoint Presentation</vt:lpstr>
      <vt:lpstr>PowerPoint Presentation</vt:lpstr>
      <vt:lpstr>PowerPoint Presentation</vt:lpstr>
      <vt:lpstr>Découpler UI et logique</vt:lpstr>
      <vt:lpstr>Model-View-Controller (MVC)</vt:lpstr>
      <vt:lpstr>Désavantages MVC</vt:lpstr>
      <vt:lpstr>Model-View-Presenter (MVP)</vt:lpstr>
      <vt:lpstr>Model-View-Presenter (MVP)</vt:lpstr>
      <vt:lpstr>PowerPoint Presentation</vt:lpstr>
      <vt:lpstr>PowerPoint Presentation</vt:lpstr>
      <vt:lpstr>Exercice</vt:lpstr>
      <vt:lpstr>Model</vt:lpstr>
      <vt:lpstr>View</vt:lpstr>
      <vt:lpstr>PowerPoint Presentation</vt:lpstr>
      <vt:lpstr>Où?</vt:lpstr>
      <vt:lpstr>Couches!</vt:lpstr>
      <vt:lpstr>Middleware, a.k.a. Decorator</vt:lpstr>
      <vt:lpstr>PowerPoint Presentation</vt:lpstr>
      <vt:lpstr>Exercice</vt:lpstr>
      <vt:lpstr>Déléguer</vt:lpstr>
      <vt:lpstr>Réessayer</vt:lpstr>
      <vt:lpstr>Désavantages MVP</vt:lpstr>
      <vt:lpstr>Qu’est-ce qu’une UI</vt:lpstr>
      <vt:lpstr>Idée</vt:lpstr>
      <vt:lpstr>Model-View-ViewModel (MVVM)</vt:lpstr>
      <vt:lpstr>ViewModel</vt:lpstr>
      <vt:lpstr>View en MVVM</vt:lpstr>
      <vt:lpstr>MVVM</vt:lpstr>
      <vt:lpstr>Réutilisation de code en MVVM</vt:lpstr>
      <vt:lpstr>Désavantages MVVM</vt:lpstr>
      <vt:lpstr>“You Aren’t Gonna Need It”</vt:lpstr>
      <vt:lpstr>Comment utiliser des services externes ?</vt:lpstr>
      <vt:lpstr>PowerPoint Presentation</vt:lpstr>
      <vt:lpstr>Transport</vt:lpstr>
      <vt:lpstr>IP (“Internet Protocol”)</vt:lpstr>
      <vt:lpstr>UDP (“User Datagram Protocol”)</vt:lpstr>
      <vt:lpstr>TCP (“Transmission Control Proto.”)</vt:lpstr>
      <vt:lpstr>HTTP (“HyperText Transfer Proto.”)</vt:lpstr>
      <vt:lpstr>HTTP/2</vt:lpstr>
      <vt:lpstr>HTTP/3</vt:lpstr>
      <vt:lpstr>Transport en pratique</vt:lpstr>
      <vt:lpstr>Transport en pratique</vt:lpstr>
      <vt:lpstr>PowerPoint Presentation</vt:lpstr>
      <vt:lpstr>Texte</vt:lpstr>
      <vt:lpstr>Clés/valeurs</vt:lpstr>
      <vt:lpstr>XML (“eXtensible Markup Lang.”)</vt:lpstr>
      <vt:lpstr>JSON (“JavaScript Object Notation”)</vt:lpstr>
      <vt:lpstr>Autres formats</vt:lpstr>
      <vt:lpstr>“Format” HTML</vt:lpstr>
      <vt:lpstr>Formats en pratique</vt:lpstr>
      <vt:lpstr>Exemple</vt:lpstr>
      <vt:lpstr>Sécurité</vt:lpstr>
      <vt:lpstr>Sécurité en pratique</vt:lpstr>
      <vt:lpstr>PowerPoint Presentation</vt:lpstr>
      <vt:lpstr>Exemple</vt:lpstr>
      <vt:lpstr>PowerPoint Presentation</vt:lpstr>
      <vt:lpstr>Exercice</vt:lpstr>
      <vt:lpstr>Précipitation</vt:lpstr>
      <vt:lpstr>Température</vt:lpstr>
      <vt:lpstr>Exercice</vt:lpstr>
      <vt:lpstr>Comment établir des fondations stables ?</vt:lpstr>
      <vt:lpstr>Problème</vt:lpstr>
      <vt:lpstr>Versions</vt:lpstr>
      <vt:lpstr>Composants</vt:lpstr>
      <vt:lpstr>Usage typique</vt:lpstr>
      <vt:lpstr>“Semantic Versioning”</vt:lpstr>
      <vt:lpstr>“Compatibilité” subjective</vt:lpstr>
      <vt:lpstr>Utiliser les versions</vt:lpstr>
      <vt:lpstr>Publier des versions</vt:lpstr>
      <vt:lpstr>Exemple</vt:lpstr>
      <vt:lpstr>En pratique</vt:lpstr>
      <vt:lpstr>Exceptions de compatibilité</vt:lpstr>
      <vt:lpstr>PowerPoint Presentation</vt:lpstr>
      <vt:lpstr>Rendre obsolète</vt:lpstr>
      <vt:lpstr>Rendre obsolète ?</vt:lpstr>
      <vt:lpstr>Consommer des versions</vt:lpstr>
      <vt:lpstr>En pratique</vt:lpstr>
      <vt:lpstr>Attention aux “wildcards”</vt:lpstr>
      <vt:lpstr>Versions pour machines entières</vt:lpstr>
      <vt:lpstr>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</dc:title>
  <dc:creator>Solal Pirelli</dc:creator>
  <cp:lastModifiedBy>Solal Pirelli</cp:lastModifiedBy>
  <cp:revision>1</cp:revision>
  <dcterms:created xsi:type="dcterms:W3CDTF">2022-10-11T18:18:26Z</dcterms:created>
  <dcterms:modified xsi:type="dcterms:W3CDTF">2025-10-19T15:12:28Z</dcterms:modified>
</cp:coreProperties>
</file>