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howSpecialPlsOnTitleSld="0" saveSubsetFonts="1" conformance="strict">
  <p:sldMasterIdLst>
    <p:sldMasterId id="2147483648" r:id="rId1"/>
  </p:sldMasterIdLst>
  <p:notesMasterIdLst>
    <p:notesMasterId r:id="rId137"/>
  </p:notesMasterIdLst>
  <p:sldIdLst>
    <p:sldId id="256" r:id="rId2"/>
    <p:sldId id="457" r:id="rId3"/>
    <p:sldId id="469" r:id="rId4"/>
    <p:sldId id="458" r:id="rId5"/>
    <p:sldId id="257" r:id="rId6"/>
    <p:sldId id="459" r:id="rId7"/>
    <p:sldId id="461" r:id="rId8"/>
    <p:sldId id="460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487" r:id="rId34"/>
    <p:sldId id="488" r:id="rId35"/>
    <p:sldId id="490" r:id="rId36"/>
    <p:sldId id="489" r:id="rId37"/>
    <p:sldId id="491" r:id="rId38"/>
    <p:sldId id="492" r:id="rId39"/>
    <p:sldId id="493" r:id="rId40"/>
    <p:sldId id="494" r:id="rId41"/>
    <p:sldId id="497" r:id="rId42"/>
    <p:sldId id="496" r:id="rId43"/>
    <p:sldId id="495" r:id="rId44"/>
    <p:sldId id="498" r:id="rId45"/>
    <p:sldId id="499" r:id="rId46"/>
    <p:sldId id="500" r:id="rId47"/>
    <p:sldId id="506" r:id="rId48"/>
    <p:sldId id="505" r:id="rId49"/>
    <p:sldId id="507" r:id="rId50"/>
    <p:sldId id="512" r:id="rId51"/>
    <p:sldId id="514" r:id="rId52"/>
    <p:sldId id="508" r:id="rId53"/>
    <p:sldId id="509" r:id="rId54"/>
    <p:sldId id="510" r:id="rId55"/>
    <p:sldId id="511" r:id="rId56"/>
    <p:sldId id="517" r:id="rId57"/>
    <p:sldId id="513" r:id="rId58"/>
    <p:sldId id="515" r:id="rId59"/>
    <p:sldId id="516" r:id="rId60"/>
    <p:sldId id="524" r:id="rId61"/>
    <p:sldId id="525" r:id="rId62"/>
    <p:sldId id="526" r:id="rId63"/>
    <p:sldId id="518" r:id="rId64"/>
    <p:sldId id="522" r:id="rId65"/>
    <p:sldId id="519" r:id="rId66"/>
    <p:sldId id="520" r:id="rId67"/>
    <p:sldId id="521" r:id="rId68"/>
    <p:sldId id="527" r:id="rId69"/>
    <p:sldId id="523" r:id="rId70"/>
    <p:sldId id="528" r:id="rId71"/>
    <p:sldId id="543" r:id="rId72"/>
    <p:sldId id="530" r:id="rId73"/>
    <p:sldId id="531" r:id="rId74"/>
    <p:sldId id="532" r:id="rId75"/>
    <p:sldId id="533" r:id="rId76"/>
    <p:sldId id="534" r:id="rId77"/>
    <p:sldId id="535" r:id="rId78"/>
    <p:sldId id="536" r:id="rId79"/>
    <p:sldId id="537" r:id="rId80"/>
    <p:sldId id="538" r:id="rId81"/>
    <p:sldId id="529" r:id="rId82"/>
    <p:sldId id="553" r:id="rId83"/>
    <p:sldId id="540" r:id="rId84"/>
    <p:sldId id="541" r:id="rId85"/>
    <p:sldId id="542" r:id="rId86"/>
    <p:sldId id="554" r:id="rId87"/>
    <p:sldId id="555" r:id="rId88"/>
    <p:sldId id="556" r:id="rId89"/>
    <p:sldId id="558" r:id="rId90"/>
    <p:sldId id="557" r:id="rId91"/>
    <p:sldId id="559" r:id="rId92"/>
    <p:sldId id="544" r:id="rId93"/>
    <p:sldId id="545" r:id="rId94"/>
    <p:sldId id="547" r:id="rId95"/>
    <p:sldId id="563" r:id="rId96"/>
    <p:sldId id="564" r:id="rId97"/>
    <p:sldId id="551" r:id="rId98"/>
    <p:sldId id="561" r:id="rId99"/>
    <p:sldId id="562" r:id="rId100"/>
    <p:sldId id="565" r:id="rId101"/>
    <p:sldId id="566" r:id="rId102"/>
    <p:sldId id="567" r:id="rId103"/>
    <p:sldId id="569" r:id="rId104"/>
    <p:sldId id="568" r:id="rId105"/>
    <p:sldId id="571" r:id="rId106"/>
    <p:sldId id="595" r:id="rId107"/>
    <p:sldId id="575" r:id="rId108"/>
    <p:sldId id="600" r:id="rId109"/>
    <p:sldId id="573" r:id="rId110"/>
    <p:sldId id="572" r:id="rId111"/>
    <p:sldId id="574" r:id="rId112"/>
    <p:sldId id="576" r:id="rId113"/>
    <p:sldId id="577" r:id="rId114"/>
    <p:sldId id="579" r:id="rId115"/>
    <p:sldId id="580" r:id="rId116"/>
    <p:sldId id="578" r:id="rId117"/>
    <p:sldId id="581" r:id="rId118"/>
    <p:sldId id="582" r:id="rId119"/>
    <p:sldId id="583" r:id="rId120"/>
    <p:sldId id="585" r:id="rId121"/>
    <p:sldId id="584" r:id="rId122"/>
    <p:sldId id="586" r:id="rId123"/>
    <p:sldId id="587" r:id="rId124"/>
    <p:sldId id="588" r:id="rId125"/>
    <p:sldId id="589" r:id="rId126"/>
    <p:sldId id="592" r:id="rId127"/>
    <p:sldId id="593" r:id="rId128"/>
    <p:sldId id="594" r:id="rId129"/>
    <p:sldId id="590" r:id="rId130"/>
    <p:sldId id="591" r:id="rId131"/>
    <p:sldId id="596" r:id="rId132"/>
    <p:sldId id="597" r:id="rId133"/>
    <p:sldId id="598" r:id="rId134"/>
    <p:sldId id="599" r:id="rId135"/>
    <p:sldId id="258" r:id="rId13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E586210-083C-44C3-85FE-4E015C21F427}">
          <p14:sldIdLst>
            <p14:sldId id="256"/>
            <p14:sldId id="457"/>
            <p14:sldId id="469"/>
            <p14:sldId id="458"/>
            <p14:sldId id="257"/>
          </p14:sldIdLst>
        </p14:section>
        <p14:section name="How are performance goals defined?" id="{08372113-ECA8-40E1-8441-7227033BA8C7}">
          <p14:sldIdLst>
            <p14:sldId id="459"/>
            <p14:sldId id="461"/>
            <p14:sldId id="460"/>
            <p14:sldId id="462"/>
            <p14:sldId id="463"/>
            <p14:sldId id="464"/>
            <p14:sldId id="465"/>
            <p14:sldId id="466"/>
            <p14:sldId id="467"/>
            <p14:sldId id="468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</p14:sldIdLst>
        </p14:section>
        <p14:section name="How is performance measured?" id="{C1CE8C93-1BC4-47ED-8DC9-75C0A80DCD5B}">
          <p14:sldIdLst>
            <p14:sldId id="488"/>
            <p14:sldId id="490"/>
            <p14:sldId id="489"/>
            <p14:sldId id="491"/>
            <p14:sldId id="492"/>
            <p14:sldId id="493"/>
            <p14:sldId id="494"/>
            <p14:sldId id="497"/>
            <p14:sldId id="496"/>
            <p14:sldId id="495"/>
            <p14:sldId id="498"/>
            <p14:sldId id="499"/>
            <p14:sldId id="500"/>
            <p14:sldId id="506"/>
            <p14:sldId id="505"/>
          </p14:sldIdLst>
        </p14:section>
        <p14:section name="How can we design fast systems?" id="{78534ED8-4BBC-4D5D-823D-1CA9ED37DA40}">
          <p14:sldIdLst>
            <p14:sldId id="507"/>
            <p14:sldId id="512"/>
            <p14:sldId id="514"/>
            <p14:sldId id="508"/>
            <p14:sldId id="509"/>
            <p14:sldId id="510"/>
            <p14:sldId id="511"/>
            <p14:sldId id="517"/>
            <p14:sldId id="513"/>
            <p14:sldId id="515"/>
            <p14:sldId id="516"/>
            <p14:sldId id="524"/>
            <p14:sldId id="525"/>
            <p14:sldId id="526"/>
            <p14:sldId id="518"/>
            <p14:sldId id="522"/>
            <p14:sldId id="519"/>
            <p14:sldId id="520"/>
            <p14:sldId id="521"/>
            <p14:sldId id="527"/>
            <p14:sldId id="523"/>
          </p14:sldIdLst>
        </p14:section>
        <p14:section name="How can we write fast code?" id="{8ACD2281-2A89-4D31-983E-93ECDB035036}">
          <p14:sldIdLst>
            <p14:sldId id="528"/>
            <p14:sldId id="543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29"/>
            <p14:sldId id="553"/>
            <p14:sldId id="540"/>
            <p14:sldId id="541"/>
            <p14:sldId id="542"/>
            <p14:sldId id="554"/>
            <p14:sldId id="555"/>
            <p14:sldId id="556"/>
            <p14:sldId id="558"/>
            <p14:sldId id="557"/>
            <p14:sldId id="559"/>
            <p14:sldId id="544"/>
            <p14:sldId id="545"/>
            <p14:sldId id="547"/>
            <p14:sldId id="563"/>
            <p14:sldId id="564"/>
            <p14:sldId id="551"/>
            <p14:sldId id="561"/>
          </p14:sldIdLst>
        </p14:section>
        <p14:section name="What are common performance tradeoffs?" id="{FD880288-A7C3-4660-ADC3-3D4AB8A994A6}">
          <p14:sldIdLst>
            <p14:sldId id="562"/>
            <p14:sldId id="565"/>
            <p14:sldId id="566"/>
            <p14:sldId id="567"/>
            <p14:sldId id="569"/>
            <p14:sldId id="568"/>
            <p14:sldId id="571"/>
            <p14:sldId id="595"/>
            <p14:sldId id="575"/>
            <p14:sldId id="600"/>
            <p14:sldId id="573"/>
            <p14:sldId id="572"/>
            <p14:sldId id="574"/>
            <p14:sldId id="576"/>
            <p14:sldId id="577"/>
            <p14:sldId id="579"/>
            <p14:sldId id="580"/>
            <p14:sldId id="578"/>
            <p14:sldId id="581"/>
            <p14:sldId id="582"/>
            <p14:sldId id="583"/>
            <p14:sldId id="585"/>
            <p14:sldId id="584"/>
            <p14:sldId id="586"/>
            <p14:sldId id="587"/>
            <p14:sldId id="588"/>
            <p14:sldId id="589"/>
            <p14:sldId id="592"/>
            <p14:sldId id="593"/>
            <p14:sldId id="594"/>
            <p14:sldId id="590"/>
            <p14:sldId id="591"/>
            <p14:sldId id="596"/>
            <p14:sldId id="597"/>
            <p14:sldId id="598"/>
            <p14:sldId id="599"/>
          </p14:sldIdLst>
        </p14:section>
        <p14:section name="Summary" id="{6D56B79A-783D-4327-A261-41FC26F2E53F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purl.oclc.org/ooxml/drawingml/main" xmlns:r="http://purl.oclc.org/ooxml/officeDocument/relationships" xmlns:p1510="http://schemas.microsoft.com/office/powerpoint/2015/10/main">
  <p1510:revLst>
    <p1510:client id="{586BCEBF-49CD-4EB2-94BB-D3F1264A4C9A}" v="55" dt="2025-10-08T15:32:41.466"/>
  </p1510:revLst>
</p1510:revInfo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 horzBarState="maximized">
    <p:restoredLeft sz="15.989%" autoAdjust="0"/>
    <p:restoredTop sz="97.419%" autoAdjust="0"/>
  </p:normalViewPr>
  <p:slideViewPr>
    <p:cSldViewPr snapToGrid="0">
      <p:cViewPr varScale="1">
        <p:scale>
          <a:sx n="161" d="100"/>
          <a:sy n="161" d="100"/>
        </p:scale>
        <p:origin x="2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purl.oclc.org/ooxml/officeDocument/relationships/slide" Target="slides/slide116.xml"/><Relationship Id="rId21" Type="http://purl.oclc.org/ooxml/officeDocument/relationships/slide" Target="slides/slide20.xml"/><Relationship Id="rId42" Type="http://purl.oclc.org/ooxml/officeDocument/relationships/slide" Target="slides/slide41.xml"/><Relationship Id="rId63" Type="http://purl.oclc.org/ooxml/officeDocument/relationships/slide" Target="slides/slide62.xml"/><Relationship Id="rId84" Type="http://purl.oclc.org/ooxml/officeDocument/relationships/slide" Target="slides/slide83.xml"/><Relationship Id="rId138" Type="http://purl.oclc.org/ooxml/officeDocument/relationships/presProps" Target="presProps.xml"/><Relationship Id="rId107" Type="http://purl.oclc.org/ooxml/officeDocument/relationships/slide" Target="slides/slide106.xml"/><Relationship Id="rId11" Type="http://purl.oclc.org/ooxml/officeDocument/relationships/slide" Target="slides/slide10.xml"/><Relationship Id="rId32" Type="http://purl.oclc.org/ooxml/officeDocument/relationships/slide" Target="slides/slide31.xml"/><Relationship Id="rId37" Type="http://purl.oclc.org/ooxml/officeDocument/relationships/slide" Target="slides/slide36.xml"/><Relationship Id="rId53" Type="http://purl.oclc.org/ooxml/officeDocument/relationships/slide" Target="slides/slide52.xml"/><Relationship Id="rId58" Type="http://purl.oclc.org/ooxml/officeDocument/relationships/slide" Target="slides/slide57.xml"/><Relationship Id="rId74" Type="http://purl.oclc.org/ooxml/officeDocument/relationships/slide" Target="slides/slide73.xml"/><Relationship Id="rId79" Type="http://purl.oclc.org/ooxml/officeDocument/relationships/slide" Target="slides/slide78.xml"/><Relationship Id="rId102" Type="http://purl.oclc.org/ooxml/officeDocument/relationships/slide" Target="slides/slide101.xml"/><Relationship Id="rId123" Type="http://purl.oclc.org/ooxml/officeDocument/relationships/slide" Target="slides/slide122.xml"/><Relationship Id="rId128" Type="http://purl.oclc.org/ooxml/officeDocument/relationships/slide" Target="slides/slide127.xml"/><Relationship Id="rId5" Type="http://purl.oclc.org/ooxml/officeDocument/relationships/slide" Target="slides/slide4.xml"/><Relationship Id="rId90" Type="http://purl.oclc.org/ooxml/officeDocument/relationships/slide" Target="slides/slide89.xml"/><Relationship Id="rId95" Type="http://purl.oclc.org/ooxml/officeDocument/relationships/slide" Target="slides/slide94.xml"/><Relationship Id="rId22" Type="http://purl.oclc.org/ooxml/officeDocument/relationships/slide" Target="slides/slide21.xml"/><Relationship Id="rId27" Type="http://purl.oclc.org/ooxml/officeDocument/relationships/slide" Target="slides/slide26.xml"/><Relationship Id="rId43" Type="http://purl.oclc.org/ooxml/officeDocument/relationships/slide" Target="slides/slide42.xml"/><Relationship Id="rId48" Type="http://purl.oclc.org/ooxml/officeDocument/relationships/slide" Target="slides/slide47.xml"/><Relationship Id="rId64" Type="http://purl.oclc.org/ooxml/officeDocument/relationships/slide" Target="slides/slide63.xml"/><Relationship Id="rId69" Type="http://purl.oclc.org/ooxml/officeDocument/relationships/slide" Target="slides/slide68.xml"/><Relationship Id="rId113" Type="http://purl.oclc.org/ooxml/officeDocument/relationships/slide" Target="slides/slide112.xml"/><Relationship Id="rId118" Type="http://purl.oclc.org/ooxml/officeDocument/relationships/slide" Target="slides/slide117.xml"/><Relationship Id="rId134" Type="http://purl.oclc.org/ooxml/officeDocument/relationships/slide" Target="slides/slide133.xml"/><Relationship Id="rId139" Type="http://purl.oclc.org/ooxml/officeDocument/relationships/viewProps" Target="viewProps.xml"/><Relationship Id="rId80" Type="http://purl.oclc.org/ooxml/officeDocument/relationships/slide" Target="slides/slide79.xml"/><Relationship Id="rId85" Type="http://purl.oclc.org/ooxml/officeDocument/relationships/slide" Target="slides/slide84.xml"/><Relationship Id="rId12" Type="http://purl.oclc.org/ooxml/officeDocument/relationships/slide" Target="slides/slide11.xml"/><Relationship Id="rId17" Type="http://purl.oclc.org/ooxml/officeDocument/relationships/slide" Target="slides/slide16.xml"/><Relationship Id="rId33" Type="http://purl.oclc.org/ooxml/officeDocument/relationships/slide" Target="slides/slide32.xml"/><Relationship Id="rId38" Type="http://purl.oclc.org/ooxml/officeDocument/relationships/slide" Target="slides/slide37.xml"/><Relationship Id="rId59" Type="http://purl.oclc.org/ooxml/officeDocument/relationships/slide" Target="slides/slide58.xml"/><Relationship Id="rId103" Type="http://purl.oclc.org/ooxml/officeDocument/relationships/slide" Target="slides/slide102.xml"/><Relationship Id="rId108" Type="http://purl.oclc.org/ooxml/officeDocument/relationships/slide" Target="slides/slide107.xml"/><Relationship Id="rId124" Type="http://purl.oclc.org/ooxml/officeDocument/relationships/slide" Target="slides/slide123.xml"/><Relationship Id="rId129" Type="http://purl.oclc.org/ooxml/officeDocument/relationships/slide" Target="slides/slide128.xml"/><Relationship Id="rId54" Type="http://purl.oclc.org/ooxml/officeDocument/relationships/slide" Target="slides/slide53.xml"/><Relationship Id="rId70" Type="http://purl.oclc.org/ooxml/officeDocument/relationships/slide" Target="slides/slide69.xml"/><Relationship Id="rId75" Type="http://purl.oclc.org/ooxml/officeDocument/relationships/slide" Target="slides/slide74.xml"/><Relationship Id="rId91" Type="http://purl.oclc.org/ooxml/officeDocument/relationships/slide" Target="slides/slide90.xml"/><Relationship Id="rId96" Type="http://purl.oclc.org/ooxml/officeDocument/relationships/slide" Target="slides/slide95.xml"/><Relationship Id="rId140" Type="http://purl.oclc.org/ooxml/officeDocument/relationships/theme" Target="theme/them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23" Type="http://purl.oclc.org/ooxml/officeDocument/relationships/slide" Target="slides/slide22.xml"/><Relationship Id="rId28" Type="http://purl.oclc.org/ooxml/officeDocument/relationships/slide" Target="slides/slide27.xml"/><Relationship Id="rId49" Type="http://purl.oclc.org/ooxml/officeDocument/relationships/slide" Target="slides/slide48.xml"/><Relationship Id="rId114" Type="http://purl.oclc.org/ooxml/officeDocument/relationships/slide" Target="slides/slide113.xml"/><Relationship Id="rId119" Type="http://purl.oclc.org/ooxml/officeDocument/relationships/slide" Target="slides/slide118.xml"/><Relationship Id="rId44" Type="http://purl.oclc.org/ooxml/officeDocument/relationships/slide" Target="slides/slide43.xml"/><Relationship Id="rId60" Type="http://purl.oclc.org/ooxml/officeDocument/relationships/slide" Target="slides/slide59.xml"/><Relationship Id="rId65" Type="http://purl.oclc.org/ooxml/officeDocument/relationships/slide" Target="slides/slide64.xml"/><Relationship Id="rId81" Type="http://purl.oclc.org/ooxml/officeDocument/relationships/slide" Target="slides/slide80.xml"/><Relationship Id="rId86" Type="http://purl.oclc.org/ooxml/officeDocument/relationships/slide" Target="slides/slide85.xml"/><Relationship Id="rId130" Type="http://purl.oclc.org/ooxml/officeDocument/relationships/slide" Target="slides/slide129.xml"/><Relationship Id="rId135" Type="http://purl.oclc.org/ooxml/officeDocument/relationships/slide" Target="slides/slide134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Relationship Id="rId109" Type="http://purl.oclc.org/ooxml/officeDocument/relationships/slide" Target="slides/slide108.xml"/><Relationship Id="rId34" Type="http://purl.oclc.org/ooxml/officeDocument/relationships/slide" Target="slides/slide33.xml"/><Relationship Id="rId50" Type="http://purl.oclc.org/ooxml/officeDocument/relationships/slide" Target="slides/slide49.xml"/><Relationship Id="rId55" Type="http://purl.oclc.org/ooxml/officeDocument/relationships/slide" Target="slides/slide54.xml"/><Relationship Id="rId76" Type="http://purl.oclc.org/ooxml/officeDocument/relationships/slide" Target="slides/slide75.xml"/><Relationship Id="rId97" Type="http://purl.oclc.org/ooxml/officeDocument/relationships/slide" Target="slides/slide96.xml"/><Relationship Id="rId104" Type="http://purl.oclc.org/ooxml/officeDocument/relationships/slide" Target="slides/slide103.xml"/><Relationship Id="rId120" Type="http://purl.oclc.org/ooxml/officeDocument/relationships/slide" Target="slides/slide119.xml"/><Relationship Id="rId125" Type="http://purl.oclc.org/ooxml/officeDocument/relationships/slide" Target="slides/slide124.xml"/><Relationship Id="rId141" Type="http://purl.oclc.org/ooxml/officeDocument/relationships/tableStyles" Target="tableStyles.xml"/><Relationship Id="rId7" Type="http://purl.oclc.org/ooxml/officeDocument/relationships/slide" Target="slides/slide6.xml"/><Relationship Id="rId71" Type="http://purl.oclc.org/ooxml/officeDocument/relationships/slide" Target="slides/slide70.xml"/><Relationship Id="rId92" Type="http://purl.oclc.org/ooxml/officeDocument/relationships/slide" Target="slides/slide91.xml"/><Relationship Id="rId2" Type="http://purl.oclc.org/ooxml/officeDocument/relationships/slide" Target="slides/slide1.xml"/><Relationship Id="rId29" Type="http://purl.oclc.org/ooxml/officeDocument/relationships/slide" Target="slides/slide28.xml"/><Relationship Id="rId24" Type="http://purl.oclc.org/ooxml/officeDocument/relationships/slide" Target="slides/slide23.xml"/><Relationship Id="rId40" Type="http://purl.oclc.org/ooxml/officeDocument/relationships/slide" Target="slides/slide39.xml"/><Relationship Id="rId45" Type="http://purl.oclc.org/ooxml/officeDocument/relationships/slide" Target="slides/slide44.xml"/><Relationship Id="rId66" Type="http://purl.oclc.org/ooxml/officeDocument/relationships/slide" Target="slides/slide65.xml"/><Relationship Id="rId87" Type="http://purl.oclc.org/ooxml/officeDocument/relationships/slide" Target="slides/slide86.xml"/><Relationship Id="rId110" Type="http://purl.oclc.org/ooxml/officeDocument/relationships/slide" Target="slides/slide109.xml"/><Relationship Id="rId115" Type="http://purl.oclc.org/ooxml/officeDocument/relationships/slide" Target="slides/slide114.xml"/><Relationship Id="rId131" Type="http://purl.oclc.org/ooxml/officeDocument/relationships/slide" Target="slides/slide130.xml"/><Relationship Id="rId136" Type="http://purl.oclc.org/ooxml/officeDocument/relationships/slide" Target="slides/slide135.xml"/><Relationship Id="rId61" Type="http://purl.oclc.org/ooxml/officeDocument/relationships/slide" Target="slides/slide60.xml"/><Relationship Id="rId82" Type="http://purl.oclc.org/ooxml/officeDocument/relationships/slide" Target="slides/slide81.xml"/><Relationship Id="rId19" Type="http://purl.oclc.org/ooxml/officeDocument/relationships/slide" Target="slides/slide18.xml"/><Relationship Id="rId14" Type="http://purl.oclc.org/ooxml/officeDocument/relationships/slide" Target="slides/slide13.xml"/><Relationship Id="rId30" Type="http://purl.oclc.org/ooxml/officeDocument/relationships/slide" Target="slides/slide29.xml"/><Relationship Id="rId35" Type="http://purl.oclc.org/ooxml/officeDocument/relationships/slide" Target="slides/slide34.xml"/><Relationship Id="rId56" Type="http://purl.oclc.org/ooxml/officeDocument/relationships/slide" Target="slides/slide55.xml"/><Relationship Id="rId77" Type="http://purl.oclc.org/ooxml/officeDocument/relationships/slide" Target="slides/slide76.xml"/><Relationship Id="rId100" Type="http://purl.oclc.org/ooxml/officeDocument/relationships/slide" Target="slides/slide99.xml"/><Relationship Id="rId105" Type="http://purl.oclc.org/ooxml/officeDocument/relationships/slide" Target="slides/slide104.xml"/><Relationship Id="rId126" Type="http://purl.oclc.org/ooxml/officeDocument/relationships/slide" Target="slides/slide125.xml"/><Relationship Id="rId8" Type="http://purl.oclc.org/ooxml/officeDocument/relationships/slide" Target="slides/slide7.xml"/><Relationship Id="rId51" Type="http://purl.oclc.org/ooxml/officeDocument/relationships/slide" Target="slides/slide50.xml"/><Relationship Id="rId72" Type="http://purl.oclc.org/ooxml/officeDocument/relationships/slide" Target="slides/slide71.xml"/><Relationship Id="rId93" Type="http://purl.oclc.org/ooxml/officeDocument/relationships/slide" Target="slides/slide92.xml"/><Relationship Id="rId98" Type="http://purl.oclc.org/ooxml/officeDocument/relationships/slide" Target="slides/slide97.xml"/><Relationship Id="rId121" Type="http://purl.oclc.org/ooxml/officeDocument/relationships/slide" Target="slides/slide120.xml"/><Relationship Id="rId142" Type="http://schemas.microsoft.com/office/2016/11/relationships/changesInfo" Target="changesInfos/changesInfo1.xml"/><Relationship Id="rId3" Type="http://purl.oclc.org/ooxml/officeDocument/relationships/slide" Target="slides/slide2.xml"/><Relationship Id="rId25" Type="http://purl.oclc.org/ooxml/officeDocument/relationships/slide" Target="slides/slide24.xml"/><Relationship Id="rId46" Type="http://purl.oclc.org/ooxml/officeDocument/relationships/slide" Target="slides/slide45.xml"/><Relationship Id="rId67" Type="http://purl.oclc.org/ooxml/officeDocument/relationships/slide" Target="slides/slide66.xml"/><Relationship Id="rId116" Type="http://purl.oclc.org/ooxml/officeDocument/relationships/slide" Target="slides/slide115.xml"/><Relationship Id="rId137" Type="http://purl.oclc.org/ooxml/officeDocument/relationships/notesMaster" Target="notesMasters/notesMaster1.xml"/><Relationship Id="rId20" Type="http://purl.oclc.org/ooxml/officeDocument/relationships/slide" Target="slides/slide19.xml"/><Relationship Id="rId41" Type="http://purl.oclc.org/ooxml/officeDocument/relationships/slide" Target="slides/slide40.xml"/><Relationship Id="rId62" Type="http://purl.oclc.org/ooxml/officeDocument/relationships/slide" Target="slides/slide61.xml"/><Relationship Id="rId83" Type="http://purl.oclc.org/ooxml/officeDocument/relationships/slide" Target="slides/slide82.xml"/><Relationship Id="rId88" Type="http://purl.oclc.org/ooxml/officeDocument/relationships/slide" Target="slides/slide87.xml"/><Relationship Id="rId111" Type="http://purl.oclc.org/ooxml/officeDocument/relationships/slide" Target="slides/slide110.xml"/><Relationship Id="rId132" Type="http://purl.oclc.org/ooxml/officeDocument/relationships/slide" Target="slides/slide131.xml"/><Relationship Id="rId15" Type="http://purl.oclc.org/ooxml/officeDocument/relationships/slide" Target="slides/slide14.xml"/><Relationship Id="rId36" Type="http://purl.oclc.org/ooxml/officeDocument/relationships/slide" Target="slides/slide35.xml"/><Relationship Id="rId57" Type="http://purl.oclc.org/ooxml/officeDocument/relationships/slide" Target="slides/slide56.xml"/><Relationship Id="rId106" Type="http://purl.oclc.org/ooxml/officeDocument/relationships/slide" Target="slides/slide105.xml"/><Relationship Id="rId127" Type="http://purl.oclc.org/ooxml/officeDocument/relationships/slide" Target="slides/slide126.xml"/><Relationship Id="rId10" Type="http://purl.oclc.org/ooxml/officeDocument/relationships/slide" Target="slides/slide9.xml"/><Relationship Id="rId31" Type="http://purl.oclc.org/ooxml/officeDocument/relationships/slide" Target="slides/slide30.xml"/><Relationship Id="rId52" Type="http://purl.oclc.org/ooxml/officeDocument/relationships/slide" Target="slides/slide51.xml"/><Relationship Id="rId73" Type="http://purl.oclc.org/ooxml/officeDocument/relationships/slide" Target="slides/slide72.xml"/><Relationship Id="rId78" Type="http://purl.oclc.org/ooxml/officeDocument/relationships/slide" Target="slides/slide77.xml"/><Relationship Id="rId94" Type="http://purl.oclc.org/ooxml/officeDocument/relationships/slide" Target="slides/slide93.xml"/><Relationship Id="rId99" Type="http://purl.oclc.org/ooxml/officeDocument/relationships/slide" Target="slides/slide98.xml"/><Relationship Id="rId101" Type="http://purl.oclc.org/ooxml/officeDocument/relationships/slide" Target="slides/slide100.xml"/><Relationship Id="rId122" Type="http://purl.oclc.org/ooxml/officeDocument/relationships/slide" Target="slides/slide121.xml"/><Relationship Id="rId143" Type="http://schemas.microsoft.com/office/2015/10/relationships/revisionInfo" Target="revisionInfo.xml"/><Relationship Id="rId4" Type="http://purl.oclc.org/ooxml/officeDocument/relationships/slide" Target="slides/slide3.xml"/><Relationship Id="rId9" Type="http://purl.oclc.org/ooxml/officeDocument/relationships/slide" Target="slides/slide8.xml"/><Relationship Id="rId26" Type="http://purl.oclc.org/ooxml/officeDocument/relationships/slide" Target="slides/slide25.xml"/><Relationship Id="rId47" Type="http://purl.oclc.org/ooxml/officeDocument/relationships/slide" Target="slides/slide46.xml"/><Relationship Id="rId68" Type="http://purl.oclc.org/ooxml/officeDocument/relationships/slide" Target="slides/slide67.xml"/><Relationship Id="rId89" Type="http://purl.oclc.org/ooxml/officeDocument/relationships/slide" Target="slides/slide88.xml"/><Relationship Id="rId112" Type="http://purl.oclc.org/ooxml/officeDocument/relationships/slide" Target="slides/slide111.xml"/><Relationship Id="rId133" Type="http://purl.oclc.org/ooxml/officeDocument/relationships/slide" Target="slides/slide132.xml"/><Relationship Id="rId16" Type="http://purl.oclc.org/ooxml/officeDocument/relationships/slide" Target="slides/slide15.xml"/></Relationships>
</file>

<file path=ppt/changesInfos/changesInfo1.xml><?xml version="1.0" encoding="utf-8"?>
<pc:chgInfo xmlns:a="http://purl.oclc.org/ooxml/drawingml/main" xmlns:r="http://purl.oclc.org/ooxml/officeDocument/relationships" xmlns:ac="http://schemas.microsoft.com/office/drawing/2013/main/command" xmlns:pc="http://schemas.microsoft.com/office/powerpoint/2013/main/command">
  <pc:docChgLst>
    <pc:chgData name="Solal Pirelli" userId="584f3c02d4d36311" providerId="LiveId" clId="{5347CB10-E03B-44E5-98BB-D8F909CCFF42}"/>
    <pc:docChg chg="undo redo custSel addSld delSld modSld sldOrd">
      <pc:chgData name="Solal Pirelli" userId="584f3c02d4d36311" providerId="LiveId" clId="{5347CB10-E03B-44E5-98BB-D8F909CCFF42}" dt="2023-05-09T09:59:22.996" v="2000" actId="20577"/>
      <pc:docMkLst>
        <pc:docMk/>
      </pc:docMkLst>
      <pc:sldChg chg="delSp modSp new mod">
        <pc:chgData name="Solal Pirelli" userId="584f3c02d4d36311" providerId="LiveId" clId="{5347CB10-E03B-44E5-98BB-D8F909CCFF42}" dt="2023-05-09T09:01:12.774" v="781" actId="115"/>
        <pc:sldMkLst>
          <pc:docMk/>
          <pc:sldMk cId="3570456832" sldId="257"/>
        </pc:sldMkLst>
      </pc:sldChg>
      <pc:sldChg chg="modSp new mod">
        <pc:chgData name="Solal Pirelli" userId="584f3c02d4d36311" providerId="LiveId" clId="{5347CB10-E03B-44E5-98BB-D8F909CCFF42}" dt="2023-05-09T08:43:37.660" v="168" actId="20577"/>
        <pc:sldMkLst>
          <pc:docMk/>
          <pc:sldMk cId="300342766" sldId="258"/>
        </pc:sldMkLst>
      </pc:sldChg>
      <pc:sldChg chg="modSp new mod">
        <pc:chgData name="Solal Pirelli" userId="584f3c02d4d36311" providerId="LiveId" clId="{5347CB10-E03B-44E5-98BB-D8F909CCFF42}" dt="2023-05-09T08:44:26.681" v="310" actId="20577"/>
        <pc:sldMkLst>
          <pc:docMk/>
          <pc:sldMk cId="726257738" sldId="259"/>
        </pc:sldMkLst>
      </pc:sldChg>
      <pc:sldChg chg="modSp new mod ord">
        <pc:chgData name="Solal Pirelli" userId="584f3c02d4d36311" providerId="LiveId" clId="{5347CB10-E03B-44E5-98BB-D8F909CCFF42}" dt="2023-05-09T08:46:14.773" v="372"/>
        <pc:sldMkLst>
          <pc:docMk/>
          <pc:sldMk cId="1727877220" sldId="260"/>
        </pc:sldMkLst>
      </pc:sldChg>
      <pc:sldChg chg="modSp new mod">
        <pc:chgData name="Solal Pirelli" userId="584f3c02d4d36311" providerId="LiveId" clId="{5347CB10-E03B-44E5-98BB-D8F909CCFF42}" dt="2023-05-09T08:46:38.679" v="427" actId="20577"/>
        <pc:sldMkLst>
          <pc:docMk/>
          <pc:sldMk cId="919908749" sldId="261"/>
        </pc:sldMkLst>
      </pc:sldChg>
      <pc:sldChg chg="new del">
        <pc:chgData name="Solal Pirelli" userId="584f3c02d4d36311" providerId="LiveId" clId="{5347CB10-E03B-44E5-98BB-D8F909CCFF42}" dt="2023-05-09T08:47:51.666" v="429" actId="47"/>
        <pc:sldMkLst>
          <pc:docMk/>
          <pc:sldMk cId="804744157" sldId="262"/>
        </pc:sldMkLst>
      </pc:sldChg>
      <pc:sldChg chg="modSp new mod">
        <pc:chgData name="Solal Pirelli" userId="584f3c02d4d36311" providerId="LiveId" clId="{5347CB10-E03B-44E5-98BB-D8F909CCFF42}" dt="2023-05-09T08:48:15.031" v="545" actId="6549"/>
        <pc:sldMkLst>
          <pc:docMk/>
          <pc:sldMk cId="2286198635" sldId="262"/>
        </pc:sldMkLst>
      </pc:sldChg>
      <pc:sldChg chg="addSp delSp modSp new mod">
        <pc:chgData name="Solal Pirelli" userId="584f3c02d4d36311" providerId="LiveId" clId="{5347CB10-E03B-44E5-98BB-D8F909CCFF42}" dt="2023-05-09T08:57:03.490" v="765" actId="1076"/>
        <pc:sldMkLst>
          <pc:docMk/>
          <pc:sldMk cId="4103953084" sldId="263"/>
        </pc:sldMkLst>
      </pc:sldChg>
      <pc:sldChg chg="addSp delSp modSp new mod">
        <pc:chgData name="Solal Pirelli" userId="584f3c02d4d36311" providerId="LiveId" clId="{5347CB10-E03B-44E5-98BB-D8F909CCFF42}" dt="2023-05-09T09:00:56.026" v="780"/>
        <pc:sldMkLst>
          <pc:docMk/>
          <pc:sldMk cId="1658425987" sldId="264"/>
        </pc:sldMkLst>
      </pc:sldChg>
      <pc:sldChg chg="addSp delSp modSp add mod modAnim">
        <pc:chgData name="Solal Pirelli" userId="584f3c02d4d36311" providerId="LiveId" clId="{5347CB10-E03B-44E5-98BB-D8F909CCFF42}" dt="2023-05-09T08:58:17.346" v="779" actId="1076"/>
        <pc:sldMkLst>
          <pc:docMk/>
          <pc:sldMk cId="1696720647" sldId="265"/>
        </pc:sldMkLst>
      </pc:sldChg>
      <pc:sldChg chg="delSp modSp new mod">
        <pc:chgData name="Solal Pirelli" userId="584f3c02d4d36311" providerId="LiveId" clId="{5347CB10-E03B-44E5-98BB-D8F909CCFF42}" dt="2023-05-09T09:03:39.362" v="840" actId="478"/>
        <pc:sldMkLst>
          <pc:docMk/>
          <pc:sldMk cId="1358091506" sldId="266"/>
        </pc:sldMkLst>
      </pc:sldChg>
      <pc:sldChg chg="delSp modSp new del mod ord">
        <pc:chgData name="Solal Pirelli" userId="584f3c02d4d36311" providerId="LiveId" clId="{5347CB10-E03B-44E5-98BB-D8F909CCFF42}" dt="2023-05-09T09:37:05.728" v="1570" actId="47"/>
        <pc:sldMkLst>
          <pc:docMk/>
          <pc:sldMk cId="2143403287" sldId="267"/>
        </pc:sldMkLst>
      </pc:sldChg>
      <pc:sldChg chg="addSp delSp modSp new mod">
        <pc:chgData name="Solal Pirelli" userId="584f3c02d4d36311" providerId="LiveId" clId="{5347CB10-E03B-44E5-98BB-D8F909CCFF42}" dt="2023-05-09T09:08:39.475" v="961" actId="207"/>
        <pc:sldMkLst>
          <pc:docMk/>
          <pc:sldMk cId="199482072" sldId="268"/>
        </pc:sldMkLst>
      </pc:sldChg>
      <pc:sldChg chg="addSp delSp modSp new mod">
        <pc:chgData name="Solal Pirelli" userId="584f3c02d4d36311" providerId="LiveId" clId="{5347CB10-E03B-44E5-98BB-D8F909CCFF42}" dt="2023-05-09T09:10:18.114" v="1085" actId="171"/>
        <pc:sldMkLst>
          <pc:docMk/>
          <pc:sldMk cId="161403349" sldId="269"/>
        </pc:sldMkLst>
      </pc:sldChg>
      <pc:sldChg chg="modSp new mod">
        <pc:chgData name="Solal Pirelli" userId="584f3c02d4d36311" providerId="LiveId" clId="{5347CB10-E03B-44E5-98BB-D8F909CCFF42}" dt="2023-05-09T09:13:22.936" v="1191" actId="313"/>
        <pc:sldMkLst>
          <pc:docMk/>
          <pc:sldMk cId="2447153458" sldId="270"/>
        </pc:sldMkLst>
      </pc:sldChg>
      <pc:sldChg chg="addSp delSp modSp new mod ord">
        <pc:chgData name="Solal Pirelli" userId="584f3c02d4d36311" providerId="LiveId" clId="{5347CB10-E03B-44E5-98BB-D8F909CCFF42}" dt="2023-05-09T09:41:32.901" v="1598"/>
        <pc:sldMkLst>
          <pc:docMk/>
          <pc:sldMk cId="181404001" sldId="271"/>
        </pc:sldMkLst>
      </pc:sldChg>
      <pc:sldChg chg="modSp add ord">
        <pc:chgData name="Solal Pirelli" userId="584f3c02d4d36311" providerId="LiveId" clId="{5347CB10-E03B-44E5-98BB-D8F909CCFF42}" dt="2023-05-09T09:41:32.901" v="1598"/>
        <pc:sldMkLst>
          <pc:docMk/>
          <pc:sldMk cId="3603526880" sldId="272"/>
        </pc:sldMkLst>
      </pc:sldChg>
      <pc:sldChg chg="addSp delSp modSp new mod modAnim">
        <pc:chgData name="Solal Pirelli" userId="584f3c02d4d36311" providerId="LiveId" clId="{5347CB10-E03B-44E5-98BB-D8F909CCFF42}" dt="2023-05-09T09:20:59.993" v="1451" actId="167"/>
        <pc:sldMkLst>
          <pc:docMk/>
          <pc:sldMk cId="4079932978" sldId="273"/>
        </pc:sldMkLst>
      </pc:sldChg>
      <pc:sldChg chg="addSp delSp modSp new mod modAnim">
        <pc:chgData name="Solal Pirelli" userId="584f3c02d4d36311" providerId="LiveId" clId="{5347CB10-E03B-44E5-98BB-D8F909CCFF42}" dt="2023-05-09T09:24:55.992" v="1540" actId="12789"/>
        <pc:sldMkLst>
          <pc:docMk/>
          <pc:sldMk cId="3367318173" sldId="274"/>
        </pc:sldMkLst>
      </pc:sldChg>
      <pc:sldChg chg="addSp modSp add mod modAnim">
        <pc:chgData name="Solal Pirelli" userId="584f3c02d4d36311" providerId="LiveId" clId="{5347CB10-E03B-44E5-98BB-D8F909CCFF42}" dt="2023-05-09T09:25:09.477" v="1545" actId="1076"/>
        <pc:sldMkLst>
          <pc:docMk/>
          <pc:sldMk cId="2547376069" sldId="275"/>
        </pc:sldMkLst>
      </pc:sldChg>
      <pc:sldChg chg="addSp delSp modSp new mod modAnim">
        <pc:chgData name="Solal Pirelli" userId="584f3c02d4d36311" providerId="LiveId" clId="{5347CB10-E03B-44E5-98BB-D8F909CCFF42}" dt="2023-05-09T09:25:58.498" v="1567" actId="478"/>
        <pc:sldMkLst>
          <pc:docMk/>
          <pc:sldMk cId="3610867063" sldId="276"/>
        </pc:sldMkLst>
      </pc:sldChg>
      <pc:sldChg chg="addSp delSp modSp new mod modAnim">
        <pc:chgData name="Solal Pirelli" userId="584f3c02d4d36311" providerId="LiveId" clId="{5347CB10-E03B-44E5-98BB-D8F909CCFF42}" dt="2023-05-09T09:43:49.916" v="1642" actId="1076"/>
        <pc:sldMkLst>
          <pc:docMk/>
          <pc:sldMk cId="3546596107" sldId="277"/>
        </pc:sldMkLst>
      </pc:sldChg>
      <pc:sldChg chg="addSp delSp modSp new mod modAnim">
        <pc:chgData name="Solal Pirelli" userId="584f3c02d4d36311" providerId="LiveId" clId="{5347CB10-E03B-44E5-98BB-D8F909CCFF42}" dt="2023-05-09T09:46:14.521" v="1702" actId="207"/>
        <pc:sldMkLst>
          <pc:docMk/>
          <pc:sldMk cId="4133448651" sldId="278"/>
        </pc:sldMkLst>
      </pc:sldChg>
      <pc:sldChg chg="addSp delSp modSp new mod modAnim">
        <pc:chgData name="Solal Pirelli" userId="584f3c02d4d36311" providerId="LiveId" clId="{5347CB10-E03B-44E5-98BB-D8F909CCFF42}" dt="2023-05-09T09:54:04.418" v="1900" actId="20577"/>
        <pc:sldMkLst>
          <pc:docMk/>
          <pc:sldMk cId="2942175330" sldId="279"/>
        </pc:sldMkLst>
      </pc:sldChg>
      <pc:sldChg chg="addSp delSp modSp new mod modAnim">
        <pc:chgData name="Solal Pirelli" userId="584f3c02d4d36311" providerId="LiveId" clId="{5347CB10-E03B-44E5-98BB-D8F909CCFF42}" dt="2023-05-09T09:59:22.996" v="2000" actId="20577"/>
        <pc:sldMkLst>
          <pc:docMk/>
          <pc:sldMk cId="3249219567" sldId="280"/>
        </pc:sldMkLst>
      </pc:sldChg>
    </pc:docChg>
  </pc:docChgLst>
  <pc:docChgLst>
    <pc:chgData name="Solal Pirelli" userId="584f3c02d4d36311" providerId="LiveId" clId="{221C8E22-BF72-428E-B96E-8261F1346FAB}"/>
    <pc:docChg chg="undo redo custSel addSld delSld modSld sldOrd addSection modSection">
      <pc:chgData name="Solal Pirelli" userId="584f3c02d4d36311" providerId="LiveId" clId="{221C8E22-BF72-428E-B96E-8261F1346FAB}" dt="2025-11-01T12:02:22.278" v="17346" actId="47"/>
      <pc:docMkLst>
        <pc:docMk/>
      </pc:docMkLst>
      <pc:sldChg chg="modSp mod modNotesTx">
        <pc:chgData name="Solal Pirelli" userId="584f3c02d4d36311" providerId="LiveId" clId="{221C8E22-BF72-428E-B96E-8261F1346FAB}" dt="2025-10-07T12:23:00.453" v="11894" actId="20577"/>
        <pc:sldMkLst>
          <pc:docMk/>
          <pc:sldMk cId="887449012" sldId="256"/>
        </pc:sldMkLst>
        <pc:spChg chg="mod">
          <ac:chgData name="Solal Pirelli" userId="584f3c02d4d36311" providerId="LiveId" clId="{221C8E22-BF72-428E-B96E-8261F1346FAB}" dt="2025-10-07T12:23:00.453" v="11894" actId="20577"/>
          <ac:spMkLst>
            <pc:docMk/>
            <pc:sldMk cId="887449012" sldId="256"/>
            <ac:spMk id="3" creationId="{39BB49FF-9E87-B054-4D72-B085D5929A0D}"/>
          </ac:spMkLst>
        </pc:spChg>
      </pc:sldChg>
      <pc:sldChg chg="modSp mod">
        <pc:chgData name="Solal Pirelli" userId="584f3c02d4d36311" providerId="LiveId" clId="{221C8E22-BF72-428E-B96E-8261F1346FAB}" dt="2025-10-07T12:25:16.682" v="12219" actId="20577"/>
        <pc:sldMkLst>
          <pc:docMk/>
          <pc:sldMk cId="3570456832" sldId="257"/>
        </pc:sldMkLst>
        <pc:spChg chg="mod">
          <ac:chgData name="Solal Pirelli" userId="584f3c02d4d36311" providerId="LiveId" clId="{221C8E22-BF72-428E-B96E-8261F1346FAB}" dt="2025-10-07T12:23:08.981" v="11905" actId="20577"/>
          <ac:spMkLst>
            <pc:docMk/>
            <pc:sldMk cId="3570456832" sldId="257"/>
            <ac:spMk id="2" creationId="{43436B41-86CA-DBB9-2866-65705CD9C478}"/>
          </ac:spMkLst>
        </pc:spChg>
        <pc:spChg chg="mod">
          <ac:chgData name="Solal Pirelli" userId="584f3c02d4d36311" providerId="LiveId" clId="{221C8E22-BF72-428E-B96E-8261F1346FAB}" dt="2025-10-07T12:25:16.682" v="12219" actId="20577"/>
          <ac:spMkLst>
            <pc:docMk/>
            <pc:sldMk cId="3570456832" sldId="257"/>
            <ac:spMk id="3" creationId="{F538DDCE-6B74-9F59-1702-8FBA2F35C4B5}"/>
          </ac:spMkLst>
        </pc:spChg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00342766" sldId="258"/>
        </pc:sldMkLst>
      </pc:sldChg>
      <pc:sldChg chg="modSp add mod">
        <pc:chgData name="Solal Pirelli" userId="584f3c02d4d36311" providerId="LiveId" clId="{221C8E22-BF72-428E-B96E-8261F1346FAB}" dt="2025-10-08T14:41:42.617" v="17203" actId="20577"/>
        <pc:sldMkLst>
          <pc:docMk/>
          <pc:sldMk cId="639500195" sldId="258"/>
        </pc:sldMkLst>
        <pc:spChg chg="mod">
          <ac:chgData name="Solal Pirelli" userId="584f3c02d4d36311" providerId="LiveId" clId="{221C8E22-BF72-428E-B96E-8261F1346FAB}" dt="2025-10-08T14:41:08.485" v="17111" actId="20577"/>
          <ac:spMkLst>
            <pc:docMk/>
            <pc:sldMk cId="639500195" sldId="258"/>
            <ac:spMk id="2" creationId="{E14B7C3D-DE97-7507-87B2-E7B7E91A44F8}"/>
          </ac:spMkLst>
        </pc:spChg>
        <pc:spChg chg="mod">
          <ac:chgData name="Solal Pirelli" userId="584f3c02d4d36311" providerId="LiveId" clId="{221C8E22-BF72-428E-B96E-8261F1346FAB}" dt="2025-10-08T14:41:42.617" v="17203" actId="20577"/>
          <ac:spMkLst>
            <pc:docMk/>
            <pc:sldMk cId="639500195" sldId="258"/>
            <ac:spMk id="3" creationId="{8E76C110-F45C-3BC9-76D9-71309506E234}"/>
          </ac:spMkLst>
        </pc:spChg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726257738" sldId="259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1727877220" sldId="260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919908749" sldId="261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2286198635" sldId="262"/>
        </pc:sldMkLst>
      </pc:sldChg>
      <pc:sldChg chg="del">
        <pc:chgData name="Solal Pirelli" userId="584f3c02d4d36311" providerId="LiveId" clId="{221C8E22-BF72-428E-B96E-8261F1346FAB}" dt="2025-09-24T10:37:17.962" v="0" actId="47"/>
        <pc:sldMkLst>
          <pc:docMk/>
          <pc:sldMk cId="4103953084" sldId="263"/>
        </pc:sldMkLst>
      </pc:sldChg>
      <pc:sldChg chg="del">
        <pc:chgData name="Solal Pirelli" userId="584f3c02d4d36311" providerId="LiveId" clId="{221C8E22-BF72-428E-B96E-8261F1346FAB}" dt="2025-09-24T10:37:17.962" v="0" actId="47"/>
        <pc:sldMkLst>
          <pc:docMk/>
          <pc:sldMk cId="1658425987" sldId="264"/>
        </pc:sldMkLst>
      </pc:sldChg>
      <pc:sldChg chg="del">
        <pc:chgData name="Solal Pirelli" userId="584f3c02d4d36311" providerId="LiveId" clId="{221C8E22-BF72-428E-B96E-8261F1346FAB}" dt="2025-09-24T10:37:17.962" v="0" actId="47"/>
        <pc:sldMkLst>
          <pc:docMk/>
          <pc:sldMk cId="1696720647" sldId="265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1358091506" sldId="266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199482072" sldId="268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161403349" sldId="269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2447153458" sldId="270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181404001" sldId="271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603526880" sldId="272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4079932978" sldId="273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367318173" sldId="274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2547376069" sldId="275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610867063" sldId="276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546596107" sldId="277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4133448651" sldId="278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2942175330" sldId="279"/>
        </pc:sldMkLst>
      </pc:sldChg>
      <pc:sldChg chg="del">
        <pc:chgData name="Solal Pirelli" userId="584f3c02d4d36311" providerId="LiveId" clId="{221C8E22-BF72-428E-B96E-8261F1346FAB}" dt="2025-09-24T10:37:23.902" v="1" actId="47"/>
        <pc:sldMkLst>
          <pc:docMk/>
          <pc:sldMk cId="3249219567" sldId="280"/>
        </pc:sldMkLst>
      </pc:sldChg>
      <pc:sldChg chg="addSp delSp modSp add mod modClrScheme chgLayout">
        <pc:chgData name="Solal Pirelli" userId="584f3c02d4d36311" providerId="LiveId" clId="{221C8E22-BF72-428E-B96E-8261F1346FAB}" dt="2025-09-24T11:52:34.769" v="155" actId="478"/>
        <pc:sldMkLst>
          <pc:docMk/>
          <pc:sldMk cId="2952970925" sldId="457"/>
        </pc:sldMkLst>
      </pc:sldChg>
      <pc:sldChg chg="addSp delSp modSp new mod">
        <pc:chgData name="Solal Pirelli" userId="584f3c02d4d36311" providerId="LiveId" clId="{221C8E22-BF72-428E-B96E-8261F1346FAB}" dt="2025-10-07T12:23:05.139" v="11902" actId="20577"/>
        <pc:sldMkLst>
          <pc:docMk/>
          <pc:sldMk cId="3418168881" sldId="458"/>
        </pc:sldMkLst>
        <pc:spChg chg="mod">
          <ac:chgData name="Solal Pirelli" userId="584f3c02d4d36311" providerId="LiveId" clId="{221C8E22-BF72-428E-B96E-8261F1346FAB}" dt="2025-10-07T12:23:05.139" v="11902" actId="20577"/>
          <ac:spMkLst>
            <pc:docMk/>
            <pc:sldMk cId="3418168881" sldId="458"/>
            <ac:spMk id="2" creationId="{71A59733-5ABE-A88F-CDA0-47BDDDC99F9C}"/>
          </ac:spMkLst>
        </pc:spChg>
      </pc:sldChg>
      <pc:sldChg chg="modSp new mod modNotesTx">
        <pc:chgData name="Solal Pirelli" userId="584f3c02d4d36311" providerId="LiveId" clId="{221C8E22-BF72-428E-B96E-8261F1346FAB}" dt="2025-10-08T15:32:46.806" v="17321" actId="20577"/>
        <pc:sldMkLst>
          <pc:docMk/>
          <pc:sldMk cId="3528011507" sldId="459"/>
        </pc:sldMkLst>
        <pc:spChg chg="mod">
          <ac:chgData name="Solal Pirelli" userId="584f3c02d4d36311" providerId="LiveId" clId="{221C8E22-BF72-428E-B96E-8261F1346FAB}" dt="2025-10-08T15:32:46.806" v="17321" actId="20577"/>
          <ac:spMkLst>
            <pc:docMk/>
            <pc:sldMk cId="3528011507" sldId="459"/>
            <ac:spMk id="2" creationId="{7B71592A-ED62-1605-1E96-DF99D212F0F4}"/>
          </ac:spMkLst>
        </pc:spChg>
      </pc:sldChg>
      <pc:sldChg chg="addSp delSp modSp new mod">
        <pc:chgData name="Solal Pirelli" userId="584f3c02d4d36311" providerId="LiveId" clId="{221C8E22-BF72-428E-B96E-8261F1346FAB}" dt="2025-10-07T12:26:10.605" v="12334" actId="20577"/>
        <pc:sldMkLst>
          <pc:docMk/>
          <pc:sldMk cId="1721022876" sldId="460"/>
        </pc:sldMkLst>
        <pc:spChg chg="mod">
          <ac:chgData name="Solal Pirelli" userId="584f3c02d4d36311" providerId="LiveId" clId="{221C8E22-BF72-428E-B96E-8261F1346FAB}" dt="2025-10-07T12:26:10.605" v="12334" actId="20577"/>
          <ac:spMkLst>
            <pc:docMk/>
            <pc:sldMk cId="1721022876" sldId="460"/>
            <ac:spMk id="2" creationId="{4A2C2D69-4CDD-4865-2D85-EFBDE9076683}"/>
          </ac:spMkLst>
        </pc:spChg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1779596430" sldId="461"/>
        </pc:sldMkLst>
      </pc:sldChg>
      <pc:sldChg chg="delSp modSp new mod">
        <pc:chgData name="Solal Pirelli" userId="584f3c02d4d36311" providerId="LiveId" clId="{221C8E22-BF72-428E-B96E-8261F1346FAB}" dt="2025-10-07T12:31:58.375" v="12627" actId="20577"/>
        <pc:sldMkLst>
          <pc:docMk/>
          <pc:sldMk cId="4246758063" sldId="461"/>
        </pc:sldMkLst>
        <pc:spChg chg="mod">
          <ac:chgData name="Solal Pirelli" userId="584f3c02d4d36311" providerId="LiveId" clId="{221C8E22-BF72-428E-B96E-8261F1346FAB}" dt="2025-10-07T12:25:36.734" v="12305" actId="20577"/>
          <ac:spMkLst>
            <pc:docMk/>
            <pc:sldMk cId="4246758063" sldId="461"/>
            <ac:spMk id="2" creationId="{FD7C4F8B-B509-B11B-9B9F-7F17AEF22E00}"/>
          </ac:spMkLst>
        </pc:spChg>
        <pc:spChg chg="mod">
          <ac:chgData name="Solal Pirelli" userId="584f3c02d4d36311" providerId="LiveId" clId="{221C8E22-BF72-428E-B96E-8261F1346FAB}" dt="2025-10-07T12:31:58.375" v="12627" actId="20577"/>
          <ac:spMkLst>
            <pc:docMk/>
            <pc:sldMk cId="4246758063" sldId="461"/>
            <ac:spMk id="3" creationId="{86502D8D-ABE9-96BF-6E99-0FA8614F68AA}"/>
          </ac:spMkLst>
        </pc:spChg>
      </pc:sldChg>
      <pc:sldChg chg="delSp new del mod">
        <pc:chgData name="Solal Pirelli" userId="584f3c02d4d36311" providerId="LiveId" clId="{221C8E22-BF72-428E-B96E-8261F1346FAB}" dt="2025-09-24T11:54:24.552" v="279" actId="47"/>
        <pc:sldMkLst>
          <pc:docMk/>
          <pc:sldMk cId="292536961" sldId="462"/>
        </pc:sldMkLst>
      </pc:sldChg>
      <pc:sldChg chg="addSp delSp modSp new mod ord">
        <pc:chgData name="Solal Pirelli" userId="584f3c02d4d36311" providerId="LiveId" clId="{221C8E22-BF72-428E-B96E-8261F1346FAB}" dt="2025-09-24T11:54:35.077" v="292"/>
        <pc:sldMkLst>
          <pc:docMk/>
          <pc:sldMk cId="1015127462" sldId="462"/>
        </pc:sldMkLst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1395570006" sldId="462"/>
        </pc:sldMkLst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2032656016" sldId="463"/>
        </pc:sldMkLst>
      </pc:sldChg>
      <pc:sldChg chg="addSp delSp modSp new mod">
        <pc:chgData name="Solal Pirelli" userId="584f3c02d4d36311" providerId="LiveId" clId="{221C8E22-BF72-428E-B96E-8261F1346FAB}" dt="2025-10-07T12:26:14.949" v="12335" actId="20577"/>
        <pc:sldMkLst>
          <pc:docMk/>
          <pc:sldMk cId="4043406943" sldId="463"/>
        </pc:sldMkLst>
        <pc:spChg chg="mod">
          <ac:chgData name="Solal Pirelli" userId="584f3c02d4d36311" providerId="LiveId" clId="{221C8E22-BF72-428E-B96E-8261F1346FAB}" dt="2025-10-07T12:26:14.949" v="12335" actId="20577"/>
          <ac:spMkLst>
            <pc:docMk/>
            <pc:sldMk cId="4043406943" sldId="463"/>
            <ac:spMk id="2" creationId="{1DF1BF90-5886-F22F-8D61-0282B09C262F}"/>
          </ac:spMkLst>
        </pc:spChg>
      </pc:sldChg>
      <pc:sldChg chg="addSp delSp modSp new mod">
        <pc:chgData name="Solal Pirelli" userId="584f3c02d4d36311" providerId="LiveId" clId="{221C8E22-BF72-428E-B96E-8261F1346FAB}" dt="2025-10-07T12:26:16.606" v="12336" actId="20577"/>
        <pc:sldMkLst>
          <pc:docMk/>
          <pc:sldMk cId="129577548" sldId="464"/>
        </pc:sldMkLst>
        <pc:spChg chg="mod">
          <ac:chgData name="Solal Pirelli" userId="584f3c02d4d36311" providerId="LiveId" clId="{221C8E22-BF72-428E-B96E-8261F1346FAB}" dt="2025-10-07T12:26:16.606" v="12336" actId="20577"/>
          <ac:spMkLst>
            <pc:docMk/>
            <pc:sldMk cId="129577548" sldId="464"/>
            <ac:spMk id="2" creationId="{AD9E3469-95AB-79D7-999A-3CD3900D1150}"/>
          </ac:spMkLst>
        </pc:spChg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1011325540" sldId="464"/>
        </pc:sldMkLst>
      </pc:sldChg>
      <pc:sldChg chg="addSp delSp modSp new mod">
        <pc:chgData name="Solal Pirelli" userId="584f3c02d4d36311" providerId="LiveId" clId="{221C8E22-BF72-428E-B96E-8261F1346FAB}" dt="2025-10-07T12:26:18.442" v="12337" actId="20577"/>
        <pc:sldMkLst>
          <pc:docMk/>
          <pc:sldMk cId="3452341224" sldId="465"/>
        </pc:sldMkLst>
        <pc:spChg chg="mod">
          <ac:chgData name="Solal Pirelli" userId="584f3c02d4d36311" providerId="LiveId" clId="{221C8E22-BF72-428E-B96E-8261F1346FAB}" dt="2025-10-07T12:26:18.442" v="12337" actId="20577"/>
          <ac:spMkLst>
            <pc:docMk/>
            <pc:sldMk cId="3452341224" sldId="465"/>
            <ac:spMk id="2" creationId="{321E3C9E-B653-54B6-E4AB-6FFBE81CC658}"/>
          </ac:spMkLst>
        </pc:spChg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3587054062" sldId="465"/>
        </pc:sldMkLst>
      </pc:sldChg>
      <pc:sldChg chg="addSp delSp modSp add del mod modClrScheme chgLayout">
        <pc:chgData name="Solal Pirelli" userId="584f3c02d4d36311" providerId="LiveId" clId="{221C8E22-BF72-428E-B96E-8261F1346FAB}" dt="2025-09-24T11:52:28.418" v="152"/>
        <pc:sldMkLst>
          <pc:docMk/>
          <pc:sldMk cId="767893498" sldId="466"/>
        </pc:sldMkLst>
      </pc:sldChg>
      <pc:sldChg chg="addSp delSp modSp new mod">
        <pc:chgData name="Solal Pirelli" userId="584f3c02d4d36311" providerId="LiveId" clId="{221C8E22-BF72-428E-B96E-8261F1346FAB}" dt="2025-10-07T12:26:23.414" v="12338" actId="20577"/>
        <pc:sldMkLst>
          <pc:docMk/>
          <pc:sldMk cId="2250360034" sldId="466"/>
        </pc:sldMkLst>
        <pc:spChg chg="mod">
          <ac:chgData name="Solal Pirelli" userId="584f3c02d4d36311" providerId="LiveId" clId="{221C8E22-BF72-428E-B96E-8261F1346FAB}" dt="2025-10-07T12:26:23.414" v="12338" actId="20577"/>
          <ac:spMkLst>
            <pc:docMk/>
            <pc:sldMk cId="2250360034" sldId="466"/>
            <ac:spMk id="2" creationId="{8301EB5E-A30B-344D-F20F-6FA05532F78E}"/>
          </ac:spMkLst>
        </pc:spChg>
      </pc:sldChg>
      <pc:sldChg chg="addSp modSp new mod modMedia modAnim">
        <pc:chgData name="Solal Pirelli" userId="584f3c02d4d36311" providerId="LiveId" clId="{221C8E22-BF72-428E-B96E-8261F1346FAB}" dt="2025-10-07T12:26:36.665" v="12340" actId="27784"/>
        <pc:sldMkLst>
          <pc:docMk/>
          <pc:sldMk cId="1966074" sldId="467"/>
        </pc:sldMkLst>
        <pc:picChg chg="add mod">
          <ac:chgData name="Solal Pirelli" userId="584f3c02d4d36311" providerId="LiveId" clId="{221C8E22-BF72-428E-B96E-8261F1346FAB}" dt="2025-10-07T12:26:36.665" v="12340" actId="27784"/>
          <ac:picMkLst>
            <pc:docMk/>
            <pc:sldMk cId="1966074" sldId="467"/>
            <ac:picMk id="4" creationId="{9FE47E2D-63BC-A4DC-BDC7-37BD340E807D}"/>
          </ac:picMkLst>
        </pc:picChg>
      </pc:sldChg>
      <pc:sldChg chg="new del">
        <pc:chgData name="Solal Pirelli" userId="584f3c02d4d36311" providerId="LiveId" clId="{221C8E22-BF72-428E-B96E-8261F1346FAB}" dt="2025-09-24T11:52:26.783" v="146" actId="680"/>
        <pc:sldMkLst>
          <pc:docMk/>
          <pc:sldMk cId="2042897210" sldId="467"/>
        </pc:sldMkLst>
      </pc:sldChg>
      <pc:sldChg chg="addSp modSp new mod">
        <pc:chgData name="Solal Pirelli" userId="584f3c02d4d36311" providerId="LiveId" clId="{221C8E22-BF72-428E-B96E-8261F1346FAB}" dt="2025-10-07T12:30:15.028" v="12377" actId="20577"/>
        <pc:sldMkLst>
          <pc:docMk/>
          <pc:sldMk cId="3189465157" sldId="468"/>
        </pc:sldMkLst>
        <pc:spChg chg="mod">
          <ac:chgData name="Solal Pirelli" userId="584f3c02d4d36311" providerId="LiveId" clId="{221C8E22-BF72-428E-B96E-8261F1346FAB}" dt="2025-10-07T12:30:15.028" v="12377" actId="20577"/>
          <ac:spMkLst>
            <pc:docMk/>
            <pc:sldMk cId="3189465157" sldId="468"/>
            <ac:spMk id="3" creationId="{BC4BCC40-5B83-0344-7901-419C1904D1F0}"/>
          </ac:spMkLst>
        </pc:spChg>
      </pc:sldChg>
      <pc:sldChg chg="addSp modSp new mod modAnim">
        <pc:chgData name="Solal Pirelli" userId="584f3c02d4d36311" providerId="LiveId" clId="{221C8E22-BF72-428E-B96E-8261F1346FAB}" dt="2025-09-24T12:07:29.308" v="550" actId="20577"/>
        <pc:sldMkLst>
          <pc:docMk/>
          <pc:sldMk cId="745144965" sldId="469"/>
        </pc:sldMkLst>
      </pc:sldChg>
      <pc:sldChg chg="addSp delSp modSp new mod modAnim">
        <pc:chgData name="Solal Pirelli" userId="584f3c02d4d36311" providerId="LiveId" clId="{221C8E22-BF72-428E-B96E-8261F1346FAB}" dt="2025-10-07T12:30:21.739" v="12384" actId="20577"/>
        <pc:sldMkLst>
          <pc:docMk/>
          <pc:sldMk cId="2368176702" sldId="470"/>
        </pc:sldMkLst>
        <pc:spChg chg="mod">
          <ac:chgData name="Solal Pirelli" userId="584f3c02d4d36311" providerId="LiveId" clId="{221C8E22-BF72-428E-B96E-8261F1346FAB}" dt="2025-10-07T12:30:21.739" v="12384" actId="20577"/>
          <ac:spMkLst>
            <pc:docMk/>
            <pc:sldMk cId="2368176702" sldId="470"/>
            <ac:spMk id="16" creationId="{455D126D-335E-9442-1DEE-9B92FC83FFD4}"/>
          </ac:spMkLst>
        </pc:spChg>
        <pc:spChg chg="mod">
          <ac:chgData name="Solal Pirelli" userId="584f3c02d4d36311" providerId="LiveId" clId="{221C8E22-BF72-428E-B96E-8261F1346FAB}" dt="2025-10-07T12:30:20.362" v="12382" actId="20577"/>
          <ac:spMkLst>
            <pc:docMk/>
            <pc:sldMk cId="2368176702" sldId="470"/>
            <ac:spMk id="19" creationId="{A935F4C5-7505-67BE-B42E-38963405CC81}"/>
          </ac:spMkLst>
        </pc:spChg>
      </pc:sldChg>
      <pc:sldChg chg="addSp delSp modSp add mod delAnim">
        <pc:chgData name="Solal Pirelli" userId="584f3c02d4d36311" providerId="LiveId" clId="{221C8E22-BF72-428E-B96E-8261F1346FAB}" dt="2025-09-24T12:13:28.347" v="625" actId="1076"/>
        <pc:sldMkLst>
          <pc:docMk/>
          <pc:sldMk cId="4022294000" sldId="471"/>
        </pc:sldMkLst>
      </pc:sldChg>
      <pc:sldChg chg="addSp delSp modSp new mod">
        <pc:chgData name="Solal Pirelli" userId="584f3c02d4d36311" providerId="LiveId" clId="{221C8E22-BF72-428E-B96E-8261F1346FAB}" dt="2025-10-07T12:31:02.311" v="12472" actId="1076"/>
        <pc:sldMkLst>
          <pc:docMk/>
          <pc:sldMk cId="935635758" sldId="472"/>
        </pc:sldMkLst>
        <pc:spChg chg="mod">
          <ac:chgData name="Solal Pirelli" userId="584f3c02d4d36311" providerId="LiveId" clId="{221C8E22-BF72-428E-B96E-8261F1346FAB}" dt="2025-10-07T12:30:30.042" v="12405" actId="20577"/>
          <ac:spMkLst>
            <pc:docMk/>
            <pc:sldMk cId="935635758" sldId="472"/>
            <ac:spMk id="2" creationId="{0DB8F11B-95D8-6362-C699-AE746521B614}"/>
          </ac:spMkLst>
        </pc:spChg>
        <pc:spChg chg="add mod">
          <ac:chgData name="Solal Pirelli" userId="584f3c02d4d36311" providerId="LiveId" clId="{221C8E22-BF72-428E-B96E-8261F1346FAB}" dt="2025-10-07T12:30:39.010" v="12436" actId="20577"/>
          <ac:spMkLst>
            <pc:docMk/>
            <pc:sldMk cId="935635758" sldId="472"/>
            <ac:spMk id="11" creationId="{1881E5AE-875C-885E-1A8F-BBFC0F054E23}"/>
          </ac:spMkLst>
        </pc:spChg>
        <pc:spChg chg="add mod">
          <ac:chgData name="Solal Pirelli" userId="584f3c02d4d36311" providerId="LiveId" clId="{221C8E22-BF72-428E-B96E-8261F1346FAB}" dt="2025-10-07T12:31:02.311" v="12472" actId="1076"/>
          <ac:spMkLst>
            <pc:docMk/>
            <pc:sldMk cId="935635758" sldId="472"/>
            <ac:spMk id="12" creationId="{EB9B9AA7-968E-61A2-954E-0E32C1D77B8D}"/>
          </ac:spMkLst>
        </pc:spChg>
      </pc:sldChg>
      <pc:sldChg chg="addSp delSp modSp new mod">
        <pc:chgData name="Solal Pirelli" userId="584f3c02d4d36311" providerId="LiveId" clId="{221C8E22-BF72-428E-B96E-8261F1346FAB}" dt="2025-10-07T12:31:11.469" v="12498" actId="20577"/>
        <pc:sldMkLst>
          <pc:docMk/>
          <pc:sldMk cId="444889584" sldId="473"/>
        </pc:sldMkLst>
        <pc:spChg chg="mod">
          <ac:chgData name="Solal Pirelli" userId="584f3c02d4d36311" providerId="LiveId" clId="{221C8E22-BF72-428E-B96E-8261F1346FAB}" dt="2025-10-07T12:31:11.469" v="12498" actId="20577"/>
          <ac:spMkLst>
            <pc:docMk/>
            <pc:sldMk cId="444889584" sldId="473"/>
            <ac:spMk id="2" creationId="{45D84F85-C753-8E52-6B3E-C211B97EB9AF}"/>
          </ac:spMkLst>
        </pc:spChg>
      </pc:sldChg>
      <pc:sldChg chg="addSp delSp modSp new mod">
        <pc:chgData name="Solal Pirelli" userId="584f3c02d4d36311" providerId="LiveId" clId="{221C8E22-BF72-428E-B96E-8261F1346FAB}" dt="2025-10-07T12:31:20.724" v="12541" actId="20577"/>
        <pc:sldMkLst>
          <pc:docMk/>
          <pc:sldMk cId="1490233459" sldId="474"/>
        </pc:sldMkLst>
        <pc:spChg chg="mod">
          <ac:chgData name="Solal Pirelli" userId="584f3c02d4d36311" providerId="LiveId" clId="{221C8E22-BF72-428E-B96E-8261F1346FAB}" dt="2025-10-07T12:31:20.724" v="12541" actId="20577"/>
          <ac:spMkLst>
            <pc:docMk/>
            <pc:sldMk cId="1490233459" sldId="474"/>
            <ac:spMk id="2" creationId="{30BCBD1A-BA4E-C989-4634-BA9D19C79F54}"/>
          </ac:spMkLst>
        </pc:spChg>
      </pc:sldChg>
      <pc:sldChg chg="addSp delSp modSp new mod">
        <pc:chgData name="Solal Pirelli" userId="584f3c02d4d36311" providerId="LiveId" clId="{221C8E22-BF72-428E-B96E-8261F1346FAB}" dt="2025-09-24T12:23:34.667" v="872" actId="1076"/>
        <pc:sldMkLst>
          <pc:docMk/>
          <pc:sldMk cId="4108603346" sldId="475"/>
        </pc:sldMkLst>
      </pc:sldChg>
      <pc:sldChg chg="addSp delSp modSp new mod">
        <pc:chgData name="Solal Pirelli" userId="584f3c02d4d36311" providerId="LiveId" clId="{221C8E22-BF72-428E-B96E-8261F1346FAB}" dt="2025-10-07T12:31:33.858" v="12561" actId="20577"/>
        <pc:sldMkLst>
          <pc:docMk/>
          <pc:sldMk cId="849278" sldId="476"/>
        </pc:sldMkLst>
        <pc:spChg chg="mod">
          <ac:chgData name="Solal Pirelli" userId="584f3c02d4d36311" providerId="LiveId" clId="{221C8E22-BF72-428E-B96E-8261F1346FAB}" dt="2025-10-07T12:31:33.858" v="12561" actId="20577"/>
          <ac:spMkLst>
            <pc:docMk/>
            <pc:sldMk cId="849278" sldId="476"/>
            <ac:spMk id="2" creationId="{A2D6509E-3F33-C7E7-6844-E1DEBFE5D4BC}"/>
          </ac:spMkLst>
        </pc:spChg>
      </pc:sldChg>
      <pc:sldChg chg="addSp delSp modSp new mod">
        <pc:chgData name="Solal Pirelli" userId="584f3c02d4d36311" providerId="LiveId" clId="{221C8E22-BF72-428E-B96E-8261F1346FAB}" dt="2025-10-07T12:31:37.216" v="12574" actId="20577"/>
        <pc:sldMkLst>
          <pc:docMk/>
          <pc:sldMk cId="1449943695" sldId="477"/>
        </pc:sldMkLst>
        <pc:spChg chg="mod">
          <ac:chgData name="Solal Pirelli" userId="584f3c02d4d36311" providerId="LiveId" clId="{221C8E22-BF72-428E-B96E-8261F1346FAB}" dt="2025-10-07T12:31:37.216" v="12574" actId="20577"/>
          <ac:spMkLst>
            <pc:docMk/>
            <pc:sldMk cId="1449943695" sldId="477"/>
            <ac:spMk id="2" creationId="{CDA3400E-62D1-B0D0-7217-C819D36B569E}"/>
          </ac:spMkLst>
        </pc:spChg>
      </pc:sldChg>
      <pc:sldChg chg="addSp delSp modSp new mod">
        <pc:chgData name="Solal Pirelli" userId="584f3c02d4d36311" providerId="LiveId" clId="{221C8E22-BF72-428E-B96E-8261F1346FAB}" dt="2025-10-07T12:31:40.387" v="12578" actId="20577"/>
        <pc:sldMkLst>
          <pc:docMk/>
          <pc:sldMk cId="858752994" sldId="478"/>
        </pc:sldMkLst>
        <pc:spChg chg="mod">
          <ac:chgData name="Solal Pirelli" userId="584f3c02d4d36311" providerId="LiveId" clId="{221C8E22-BF72-428E-B96E-8261F1346FAB}" dt="2025-10-07T12:31:40.387" v="12578" actId="20577"/>
          <ac:spMkLst>
            <pc:docMk/>
            <pc:sldMk cId="858752994" sldId="478"/>
            <ac:spMk id="2" creationId="{858B4A85-484F-6B60-45AF-245EF299C353}"/>
          </ac:spMkLst>
        </pc:spChg>
      </pc:sldChg>
      <pc:sldChg chg="delSp modSp new mod">
        <pc:chgData name="Solal Pirelli" userId="584f3c02d4d36311" providerId="LiveId" clId="{221C8E22-BF72-428E-B96E-8261F1346FAB}" dt="2025-10-07T12:32:03.115" v="12629" actId="20577"/>
        <pc:sldMkLst>
          <pc:docMk/>
          <pc:sldMk cId="3254459416" sldId="479"/>
        </pc:sldMkLst>
        <pc:spChg chg="mod">
          <ac:chgData name="Solal Pirelli" userId="584f3c02d4d36311" providerId="LiveId" clId="{221C8E22-BF72-428E-B96E-8261F1346FAB}" dt="2025-10-07T12:31:47.303" v="12597" actId="20577"/>
          <ac:spMkLst>
            <pc:docMk/>
            <pc:sldMk cId="3254459416" sldId="479"/>
            <ac:spMk id="2" creationId="{AF48857D-A6BC-C13F-3E2E-F063ACE85A5E}"/>
          </ac:spMkLst>
        </pc:spChg>
        <pc:spChg chg="mod">
          <ac:chgData name="Solal Pirelli" userId="584f3c02d4d36311" providerId="LiveId" clId="{221C8E22-BF72-428E-B96E-8261F1346FAB}" dt="2025-10-07T12:32:03.115" v="12629" actId="20577"/>
          <ac:spMkLst>
            <pc:docMk/>
            <pc:sldMk cId="3254459416" sldId="479"/>
            <ac:spMk id="3" creationId="{CDF0CFFB-7391-C5EB-63AE-7EF041E43241}"/>
          </ac:spMkLst>
        </pc:spChg>
      </pc:sldChg>
      <pc:sldChg chg="addSp delSp modSp new mod">
        <pc:chgData name="Solal Pirelli" userId="584f3c02d4d36311" providerId="LiveId" clId="{221C8E22-BF72-428E-B96E-8261F1346FAB}" dt="2025-10-07T12:32:10.189" v="12658" actId="20577"/>
        <pc:sldMkLst>
          <pc:docMk/>
          <pc:sldMk cId="108069943" sldId="480"/>
        </pc:sldMkLst>
        <pc:spChg chg="mod">
          <ac:chgData name="Solal Pirelli" userId="584f3c02d4d36311" providerId="LiveId" clId="{221C8E22-BF72-428E-B96E-8261F1346FAB}" dt="2025-10-07T12:32:10.189" v="12658" actId="20577"/>
          <ac:spMkLst>
            <pc:docMk/>
            <pc:sldMk cId="108069943" sldId="480"/>
            <ac:spMk id="3" creationId="{8F83D53F-454F-A0B6-80FE-98868D7344BB}"/>
          </ac:spMkLst>
        </pc:spChg>
      </pc:sldChg>
      <pc:sldChg chg="addSp delSp modSp new mod">
        <pc:chgData name="Solal Pirelli" userId="584f3c02d4d36311" providerId="LiveId" clId="{221C8E22-BF72-428E-B96E-8261F1346FAB}" dt="2025-10-07T12:32:25.358" v="12689" actId="6549"/>
        <pc:sldMkLst>
          <pc:docMk/>
          <pc:sldMk cId="361913715" sldId="481"/>
        </pc:sldMkLst>
        <pc:spChg chg="mod">
          <ac:chgData name="Solal Pirelli" userId="584f3c02d4d36311" providerId="LiveId" clId="{221C8E22-BF72-428E-B96E-8261F1346FAB}" dt="2025-10-07T12:32:25.358" v="12689" actId="6549"/>
          <ac:spMkLst>
            <pc:docMk/>
            <pc:sldMk cId="361913715" sldId="481"/>
            <ac:spMk id="2" creationId="{0B73AF71-9BC9-C511-6723-3CAC276673F8}"/>
          </ac:spMkLst>
        </pc:spChg>
      </pc:sldChg>
      <pc:sldChg chg="addSp delSp modSp new mod modAnim">
        <pc:chgData name="Solal Pirelli" userId="584f3c02d4d36311" providerId="LiveId" clId="{221C8E22-BF72-428E-B96E-8261F1346FAB}" dt="2025-10-07T12:32:31.610" v="12708" actId="20577"/>
        <pc:sldMkLst>
          <pc:docMk/>
          <pc:sldMk cId="1131891261" sldId="482"/>
        </pc:sldMkLst>
        <pc:spChg chg="mod">
          <ac:chgData name="Solal Pirelli" userId="584f3c02d4d36311" providerId="LiveId" clId="{221C8E22-BF72-428E-B96E-8261F1346FAB}" dt="2025-10-07T12:32:31.610" v="12708" actId="20577"/>
          <ac:spMkLst>
            <pc:docMk/>
            <pc:sldMk cId="1131891261" sldId="482"/>
            <ac:spMk id="2" creationId="{5C9C9C81-4FC7-6B30-2A64-09DD99007C6E}"/>
          </ac:spMkLst>
        </pc:spChg>
      </pc:sldChg>
      <pc:sldChg chg="addSp delSp modSp new mod">
        <pc:chgData name="Solal Pirelli" userId="584f3c02d4d36311" providerId="LiveId" clId="{221C8E22-BF72-428E-B96E-8261F1346FAB}" dt="2025-10-07T12:32:36.129" v="12727" actId="20577"/>
        <pc:sldMkLst>
          <pc:docMk/>
          <pc:sldMk cId="569949067" sldId="483"/>
        </pc:sldMkLst>
        <pc:spChg chg="mod">
          <ac:chgData name="Solal Pirelli" userId="584f3c02d4d36311" providerId="LiveId" clId="{221C8E22-BF72-428E-B96E-8261F1346FAB}" dt="2025-10-07T12:32:36.129" v="12727" actId="20577"/>
          <ac:spMkLst>
            <pc:docMk/>
            <pc:sldMk cId="569949067" sldId="483"/>
            <ac:spMk id="2" creationId="{54DFD756-DF7C-8957-1956-3AA067B04058}"/>
          </ac:spMkLst>
        </pc:spChg>
      </pc:sldChg>
      <pc:sldChg chg="delSp modSp new mod">
        <pc:chgData name="Solal Pirelli" userId="584f3c02d4d36311" providerId="LiveId" clId="{221C8E22-BF72-428E-B96E-8261F1346FAB}" dt="2025-10-07T12:32:43.761" v="12743" actId="20577"/>
        <pc:sldMkLst>
          <pc:docMk/>
          <pc:sldMk cId="1195031" sldId="484"/>
        </pc:sldMkLst>
        <pc:spChg chg="mod">
          <ac:chgData name="Solal Pirelli" userId="584f3c02d4d36311" providerId="LiveId" clId="{221C8E22-BF72-428E-B96E-8261F1346FAB}" dt="2025-10-07T12:32:43.761" v="12743" actId="20577"/>
          <ac:spMkLst>
            <pc:docMk/>
            <pc:sldMk cId="1195031" sldId="484"/>
            <ac:spMk id="3" creationId="{E3D40AC1-F007-9139-7022-FA16C46BFA4B}"/>
          </ac:spMkLst>
        </pc:spChg>
      </pc:sldChg>
      <pc:sldChg chg="addSp delSp modSp new mod chgLayout">
        <pc:chgData name="Solal Pirelli" userId="584f3c02d4d36311" providerId="LiveId" clId="{221C8E22-BF72-428E-B96E-8261F1346FAB}" dt="2025-09-24T12:34:45.515" v="1360" actId="478"/>
        <pc:sldMkLst>
          <pc:docMk/>
          <pc:sldMk cId="1756036769" sldId="485"/>
        </pc:sldMkLst>
      </pc:sldChg>
      <pc:sldChg chg="addSp modSp new">
        <pc:chgData name="Solal Pirelli" userId="584f3c02d4d36311" providerId="LiveId" clId="{221C8E22-BF72-428E-B96E-8261F1346FAB}" dt="2025-09-24T12:33:19.812" v="1354"/>
        <pc:sldMkLst>
          <pc:docMk/>
          <pc:sldMk cId="3014839918" sldId="486"/>
        </pc:sldMkLst>
      </pc:sldChg>
      <pc:sldChg chg="addSp modSp new mod">
        <pc:chgData name="Solal Pirelli" userId="584f3c02d4d36311" providerId="LiveId" clId="{221C8E22-BF72-428E-B96E-8261F1346FAB}" dt="2025-10-07T12:34:15.893" v="12792" actId="1076"/>
        <pc:sldMkLst>
          <pc:docMk/>
          <pc:sldMk cId="26562940" sldId="487"/>
        </pc:sldMkLst>
        <pc:spChg chg="mod">
          <ac:chgData name="Solal Pirelli" userId="584f3c02d4d36311" providerId="LiveId" clId="{221C8E22-BF72-428E-B96E-8261F1346FAB}" dt="2025-10-07T12:32:54.178" v="12762" actId="6549"/>
          <ac:spMkLst>
            <pc:docMk/>
            <pc:sldMk cId="26562940" sldId="487"/>
            <ac:spMk id="2" creationId="{6C264441-140D-F545-89F6-32D73569834F}"/>
          </ac:spMkLst>
        </pc:spChg>
        <pc:spChg chg="mod">
          <ac:chgData name="Solal Pirelli" userId="584f3c02d4d36311" providerId="LiveId" clId="{221C8E22-BF72-428E-B96E-8261F1346FAB}" dt="2025-10-07T12:33:48.545" v="12790"/>
          <ac:spMkLst>
            <pc:docMk/>
            <pc:sldMk cId="26562940" sldId="487"/>
            <ac:spMk id="3" creationId="{7ED42902-AB64-2C6A-4419-57DFCB55AF00}"/>
          </ac:spMkLst>
        </pc:spChg>
        <pc:picChg chg="add mod">
          <ac:chgData name="Solal Pirelli" userId="584f3c02d4d36311" providerId="LiveId" clId="{221C8E22-BF72-428E-B96E-8261F1346FAB}" dt="2025-10-07T12:34:15.893" v="12792" actId="1076"/>
          <ac:picMkLst>
            <pc:docMk/>
            <pc:sldMk cId="26562940" sldId="487"/>
            <ac:picMk id="6" creationId="{6856A8EE-D74D-5401-3F6F-805A8A1A6503}"/>
          </ac:picMkLst>
        </pc:picChg>
      </pc:sldChg>
      <pc:sldChg chg="modSp new mod modNotesTx">
        <pc:chgData name="Solal Pirelli" userId="584f3c02d4d36311" providerId="LiveId" clId="{221C8E22-BF72-428E-B96E-8261F1346FAB}" dt="2025-10-07T12:34:25.706" v="12826" actId="20577"/>
        <pc:sldMkLst>
          <pc:docMk/>
          <pc:sldMk cId="56730385" sldId="488"/>
        </pc:sldMkLst>
        <pc:spChg chg="mod">
          <ac:chgData name="Solal Pirelli" userId="584f3c02d4d36311" providerId="LiveId" clId="{221C8E22-BF72-428E-B96E-8261F1346FAB}" dt="2025-10-07T12:34:25.706" v="12826" actId="20577"/>
          <ac:spMkLst>
            <pc:docMk/>
            <pc:sldMk cId="56730385" sldId="488"/>
            <ac:spMk id="2" creationId="{FE63FA8D-6678-DC25-061B-838E0745F317}"/>
          </ac:spMkLst>
        </pc:spChg>
      </pc:sldChg>
      <pc:sldChg chg="addSp delSp modSp new mod">
        <pc:chgData name="Solal Pirelli" userId="584f3c02d4d36311" providerId="LiveId" clId="{221C8E22-BF72-428E-B96E-8261F1346FAB}" dt="2025-09-25T08:47:44.162" v="1897" actId="20577"/>
        <pc:sldMkLst>
          <pc:docMk/>
          <pc:sldMk cId="2456411800" sldId="489"/>
        </pc:sldMkLst>
      </pc:sldChg>
      <pc:sldChg chg="addSp delSp modSp add mod ord">
        <pc:chgData name="Solal Pirelli" userId="584f3c02d4d36311" providerId="LiveId" clId="{221C8E22-BF72-428E-B96E-8261F1346FAB}" dt="2025-10-07T12:34:38.741" v="12836" actId="20577"/>
        <pc:sldMkLst>
          <pc:docMk/>
          <pc:sldMk cId="51688076" sldId="490"/>
        </pc:sldMkLst>
        <pc:spChg chg="mod">
          <ac:chgData name="Solal Pirelli" userId="584f3c02d4d36311" providerId="LiveId" clId="{221C8E22-BF72-428E-B96E-8261F1346FAB}" dt="2025-10-07T12:34:38.741" v="12836" actId="20577"/>
          <ac:spMkLst>
            <pc:docMk/>
            <pc:sldMk cId="51688076" sldId="490"/>
            <ac:spMk id="2" creationId="{FFC819AA-BD7D-66CF-CFE0-6D70B5A640F7}"/>
          </ac:spMkLst>
        </pc:spChg>
      </pc:sldChg>
      <pc:sldChg chg="addSp delSp modSp new mod modAnim">
        <pc:chgData name="Solal Pirelli" userId="584f3c02d4d36311" providerId="LiveId" clId="{221C8E22-BF72-428E-B96E-8261F1346FAB}" dt="2025-10-07T12:34:44.898" v="12856" actId="20577"/>
        <pc:sldMkLst>
          <pc:docMk/>
          <pc:sldMk cId="739156137" sldId="491"/>
        </pc:sldMkLst>
        <pc:spChg chg="mod">
          <ac:chgData name="Solal Pirelli" userId="584f3c02d4d36311" providerId="LiveId" clId="{221C8E22-BF72-428E-B96E-8261F1346FAB}" dt="2025-10-07T12:34:44.898" v="12856" actId="20577"/>
          <ac:spMkLst>
            <pc:docMk/>
            <pc:sldMk cId="739156137" sldId="491"/>
            <ac:spMk id="2" creationId="{F88104D1-6298-9B55-42AE-FF1CB4B515E0}"/>
          </ac:spMkLst>
        </pc:spChg>
      </pc:sldChg>
      <pc:sldChg chg="addSp delSp modSp new mod">
        <pc:chgData name="Solal Pirelli" userId="584f3c02d4d36311" providerId="LiveId" clId="{221C8E22-BF72-428E-B96E-8261F1346FAB}" dt="2025-10-07T12:34:48.364" v="12866" actId="20577"/>
        <pc:sldMkLst>
          <pc:docMk/>
          <pc:sldMk cId="2505866184" sldId="492"/>
        </pc:sldMkLst>
        <pc:spChg chg="mod">
          <ac:chgData name="Solal Pirelli" userId="584f3c02d4d36311" providerId="LiveId" clId="{221C8E22-BF72-428E-B96E-8261F1346FAB}" dt="2025-10-07T12:34:48.364" v="12866" actId="20577"/>
          <ac:spMkLst>
            <pc:docMk/>
            <pc:sldMk cId="2505866184" sldId="492"/>
            <ac:spMk id="2" creationId="{760F6534-6B2A-1DB3-3353-47D2E7A28FD6}"/>
          </ac:spMkLst>
        </pc:spChg>
      </pc:sldChg>
      <pc:sldChg chg="delSp modSp new mod">
        <pc:chgData name="Solal Pirelli" userId="584f3c02d4d36311" providerId="LiveId" clId="{221C8E22-BF72-428E-B96E-8261F1346FAB}" dt="2025-10-07T12:35:35.817" v="12986" actId="20577"/>
        <pc:sldMkLst>
          <pc:docMk/>
          <pc:sldMk cId="1605347036" sldId="493"/>
        </pc:sldMkLst>
        <pc:spChg chg="mod">
          <ac:chgData name="Solal Pirelli" userId="584f3c02d4d36311" providerId="LiveId" clId="{221C8E22-BF72-428E-B96E-8261F1346FAB}" dt="2025-10-07T12:34:52.517" v="12877" actId="20577"/>
          <ac:spMkLst>
            <pc:docMk/>
            <pc:sldMk cId="1605347036" sldId="493"/>
            <ac:spMk id="2" creationId="{E129F6E2-CE11-43B3-57DC-96EF3602122A}"/>
          </ac:spMkLst>
        </pc:spChg>
        <pc:spChg chg="mod">
          <ac:chgData name="Solal Pirelli" userId="584f3c02d4d36311" providerId="LiveId" clId="{221C8E22-BF72-428E-B96E-8261F1346FAB}" dt="2025-10-07T12:35:35.817" v="12986" actId="20577"/>
          <ac:spMkLst>
            <pc:docMk/>
            <pc:sldMk cId="1605347036" sldId="493"/>
            <ac:spMk id="3" creationId="{02CB5285-FBAC-6BE1-B386-FC7D1F8BC2F5}"/>
          </ac:spMkLst>
        </pc:spChg>
      </pc:sldChg>
      <pc:sldChg chg="addSp delSp modSp new mod modAnim">
        <pc:chgData name="Solal Pirelli" userId="584f3c02d4d36311" providerId="LiveId" clId="{221C8E22-BF72-428E-B96E-8261F1346FAB}" dt="2025-10-07T12:35:41.794" v="13007" actId="20577"/>
        <pc:sldMkLst>
          <pc:docMk/>
          <pc:sldMk cId="3056204052" sldId="494"/>
        </pc:sldMkLst>
        <pc:spChg chg="mod">
          <ac:chgData name="Solal Pirelli" userId="584f3c02d4d36311" providerId="LiveId" clId="{221C8E22-BF72-428E-B96E-8261F1346FAB}" dt="2025-10-07T12:35:41.794" v="13007" actId="20577"/>
          <ac:spMkLst>
            <pc:docMk/>
            <pc:sldMk cId="3056204052" sldId="494"/>
            <ac:spMk id="2" creationId="{A091AB40-FF12-C55F-E256-97D5DFF9AE2E}"/>
          </ac:spMkLst>
        </pc:spChg>
      </pc:sldChg>
      <pc:sldChg chg="delSp modSp new mod modAnim">
        <pc:chgData name="Solal Pirelli" userId="584f3c02d4d36311" providerId="LiveId" clId="{221C8E22-BF72-428E-B96E-8261F1346FAB}" dt="2025-10-07T12:36:23.402" v="13149" actId="20577"/>
        <pc:sldMkLst>
          <pc:docMk/>
          <pc:sldMk cId="2863168690" sldId="495"/>
        </pc:sldMkLst>
        <pc:spChg chg="mod">
          <ac:chgData name="Solal Pirelli" userId="584f3c02d4d36311" providerId="LiveId" clId="{221C8E22-BF72-428E-B96E-8261F1346FAB}" dt="2025-10-07T12:36:23.402" v="13149" actId="20577"/>
          <ac:spMkLst>
            <pc:docMk/>
            <pc:sldMk cId="2863168690" sldId="495"/>
            <ac:spMk id="2" creationId="{8C7BDAF4-021A-9F66-3294-4DE2B456C33B}"/>
          </ac:spMkLst>
        </pc:spChg>
      </pc:sldChg>
      <pc:sldChg chg="addSp delSp modSp new mod modAnim">
        <pc:chgData name="Solal Pirelli" userId="584f3c02d4d36311" providerId="LiveId" clId="{221C8E22-BF72-428E-B96E-8261F1346FAB}" dt="2025-10-07T12:36:15.422" v="13119" actId="20577"/>
        <pc:sldMkLst>
          <pc:docMk/>
          <pc:sldMk cId="3948411409" sldId="496"/>
        </pc:sldMkLst>
        <pc:spChg chg="mod">
          <ac:chgData name="Solal Pirelli" userId="584f3c02d4d36311" providerId="LiveId" clId="{221C8E22-BF72-428E-B96E-8261F1346FAB}" dt="2025-10-07T12:36:15.422" v="13119" actId="20577"/>
          <ac:spMkLst>
            <pc:docMk/>
            <pc:sldMk cId="3948411409" sldId="496"/>
            <ac:spMk id="2" creationId="{1DCA919E-BE64-16B5-8B99-001D229994E5}"/>
          </ac:spMkLst>
        </pc:spChg>
      </pc:sldChg>
      <pc:sldChg chg="delSp modSp new mod">
        <pc:chgData name="Solal Pirelli" userId="584f3c02d4d36311" providerId="LiveId" clId="{221C8E22-BF72-428E-B96E-8261F1346FAB}" dt="2025-10-07T12:36:06.700" v="13080" actId="6549"/>
        <pc:sldMkLst>
          <pc:docMk/>
          <pc:sldMk cId="1837457694" sldId="497"/>
        </pc:sldMkLst>
        <pc:spChg chg="mod">
          <ac:chgData name="Solal Pirelli" userId="584f3c02d4d36311" providerId="LiveId" clId="{221C8E22-BF72-428E-B96E-8261F1346FAB}" dt="2025-10-07T12:36:06.700" v="13080" actId="6549"/>
          <ac:spMkLst>
            <pc:docMk/>
            <pc:sldMk cId="1837457694" sldId="497"/>
            <ac:spMk id="3" creationId="{7865CDF4-ED3D-7CE7-D534-0A89C6E2D210}"/>
          </ac:spMkLst>
        </pc:spChg>
      </pc:sldChg>
      <pc:sldChg chg="delSp modSp new mod">
        <pc:chgData name="Solal Pirelli" userId="584f3c02d4d36311" providerId="LiveId" clId="{221C8E22-BF72-428E-B96E-8261F1346FAB}" dt="2025-10-07T12:36:47.885" v="13267" actId="20577"/>
        <pc:sldMkLst>
          <pc:docMk/>
          <pc:sldMk cId="2781210171" sldId="498"/>
        </pc:sldMkLst>
        <pc:spChg chg="mod">
          <ac:chgData name="Solal Pirelli" userId="584f3c02d4d36311" providerId="LiveId" clId="{221C8E22-BF72-428E-B96E-8261F1346FAB}" dt="2025-10-07T12:36:28.300" v="13171" actId="20577"/>
          <ac:spMkLst>
            <pc:docMk/>
            <pc:sldMk cId="2781210171" sldId="498"/>
            <ac:spMk id="2" creationId="{8A3DCBD4-DE25-1531-FBD7-C5B3A0511BCA}"/>
          </ac:spMkLst>
        </pc:spChg>
        <pc:spChg chg="mod">
          <ac:chgData name="Solal Pirelli" userId="584f3c02d4d36311" providerId="LiveId" clId="{221C8E22-BF72-428E-B96E-8261F1346FAB}" dt="2025-10-07T12:36:47.885" v="13267" actId="20577"/>
          <ac:spMkLst>
            <pc:docMk/>
            <pc:sldMk cId="2781210171" sldId="498"/>
            <ac:spMk id="3" creationId="{32ACC3D5-9833-BE6B-BFBF-E7B63BC83106}"/>
          </ac:spMkLst>
        </pc:spChg>
      </pc:sldChg>
      <pc:sldChg chg="delSp modSp new mod modNotesTx">
        <pc:chgData name="Solal Pirelli" userId="584f3c02d4d36311" providerId="LiveId" clId="{221C8E22-BF72-428E-B96E-8261F1346FAB}" dt="2025-10-07T13:08:35.091" v="13975" actId="115"/>
        <pc:sldMkLst>
          <pc:docMk/>
          <pc:sldMk cId="2033390356" sldId="499"/>
        </pc:sldMkLst>
        <pc:spChg chg="mod">
          <ac:chgData name="Solal Pirelli" userId="584f3c02d4d36311" providerId="LiveId" clId="{221C8E22-BF72-428E-B96E-8261F1346FAB}" dt="2025-10-07T12:36:57.553" v="13291" actId="20577"/>
          <ac:spMkLst>
            <pc:docMk/>
            <pc:sldMk cId="2033390356" sldId="499"/>
            <ac:spMk id="2" creationId="{09F7869E-F61F-5285-C34A-82D9470C0C54}"/>
          </ac:spMkLst>
        </pc:spChg>
        <pc:spChg chg="mod">
          <ac:chgData name="Solal Pirelli" userId="584f3c02d4d36311" providerId="LiveId" clId="{221C8E22-BF72-428E-B96E-8261F1346FAB}" dt="2025-10-07T13:08:35.091" v="13975" actId="115"/>
          <ac:spMkLst>
            <pc:docMk/>
            <pc:sldMk cId="2033390356" sldId="499"/>
            <ac:spMk id="3" creationId="{1DF01A1B-DDF1-224A-1E8A-0420F807AE94}"/>
          </ac:spMkLst>
        </pc:spChg>
      </pc:sldChg>
      <pc:sldChg chg="delSp modSp new mod modNotesTx">
        <pc:chgData name="Solal Pirelli" userId="584f3c02d4d36311" providerId="LiveId" clId="{221C8E22-BF72-428E-B96E-8261F1346FAB}" dt="2025-10-07T12:37:43.687" v="13474" actId="20577"/>
        <pc:sldMkLst>
          <pc:docMk/>
          <pc:sldMk cId="3928071844" sldId="500"/>
        </pc:sldMkLst>
        <pc:spChg chg="mod">
          <ac:chgData name="Solal Pirelli" userId="584f3c02d4d36311" providerId="LiveId" clId="{221C8E22-BF72-428E-B96E-8261F1346FAB}" dt="2025-10-07T12:37:28.046" v="13401" actId="20577"/>
          <ac:spMkLst>
            <pc:docMk/>
            <pc:sldMk cId="3928071844" sldId="500"/>
            <ac:spMk id="2" creationId="{1097D6B7-FFCF-9B71-CDB0-74C0DBC750E4}"/>
          </ac:spMkLst>
        </pc:spChg>
        <pc:spChg chg="mod">
          <ac:chgData name="Solal Pirelli" userId="584f3c02d4d36311" providerId="LiveId" clId="{221C8E22-BF72-428E-B96E-8261F1346FAB}" dt="2025-10-07T12:37:43.687" v="13474" actId="20577"/>
          <ac:spMkLst>
            <pc:docMk/>
            <pc:sldMk cId="3928071844" sldId="500"/>
            <ac:spMk id="3" creationId="{06CB2FC7-3765-A0E5-3A46-82FA5AFCD2A8}"/>
          </ac:spMkLst>
        </pc:spChg>
      </pc:sldChg>
      <pc:sldChg chg="delSp modSp new del mod">
        <pc:chgData name="Solal Pirelli" userId="584f3c02d4d36311" providerId="LiveId" clId="{221C8E22-BF72-428E-B96E-8261F1346FAB}" dt="2025-11-01T12:02:22.278" v="17346" actId="47"/>
        <pc:sldMkLst>
          <pc:docMk/>
          <pc:sldMk cId="2345667219" sldId="501"/>
        </pc:sldMkLst>
      </pc:sldChg>
      <pc:sldChg chg="addSp delSp modSp new del mod ord">
        <pc:chgData name="Solal Pirelli" userId="584f3c02d4d36311" providerId="LiveId" clId="{221C8E22-BF72-428E-B96E-8261F1346FAB}" dt="2025-11-01T12:02:22.278" v="17346" actId="47"/>
        <pc:sldMkLst>
          <pc:docMk/>
          <pc:sldMk cId="393116060" sldId="502"/>
        </pc:sldMkLst>
      </pc:sldChg>
      <pc:sldChg chg="addSp delSp modSp new del mod">
        <pc:chgData name="Solal Pirelli" userId="584f3c02d4d36311" providerId="LiveId" clId="{221C8E22-BF72-428E-B96E-8261F1346FAB}" dt="2025-11-01T12:02:22.278" v="17346" actId="47"/>
        <pc:sldMkLst>
          <pc:docMk/>
          <pc:sldMk cId="3474105391" sldId="503"/>
        </pc:sldMkLst>
      </pc:sldChg>
      <pc:sldChg chg="addSp delSp modSp new del mod modAnim">
        <pc:chgData name="Solal Pirelli" userId="584f3c02d4d36311" providerId="LiveId" clId="{221C8E22-BF72-428E-B96E-8261F1346FAB}" dt="2025-11-01T12:02:22.278" v="17346" actId="47"/>
        <pc:sldMkLst>
          <pc:docMk/>
          <pc:sldMk cId="3667043465" sldId="504"/>
        </pc:sldMkLst>
      </pc:sldChg>
      <pc:sldChg chg="addSp delSp modSp new mod">
        <pc:chgData name="Solal Pirelli" userId="584f3c02d4d36311" providerId="LiveId" clId="{221C8E22-BF72-428E-B96E-8261F1346FAB}" dt="2025-10-07T13:04:27.198" v="13897" actId="20577"/>
        <pc:sldMkLst>
          <pc:docMk/>
          <pc:sldMk cId="230295819" sldId="505"/>
        </pc:sldMkLst>
        <pc:spChg chg="mod">
          <ac:chgData name="Solal Pirelli" userId="584f3c02d4d36311" providerId="LiveId" clId="{221C8E22-BF72-428E-B96E-8261F1346FAB}" dt="2025-10-07T13:04:27.198" v="13897" actId="20577"/>
          <ac:spMkLst>
            <pc:docMk/>
            <pc:sldMk cId="230295819" sldId="505"/>
            <ac:spMk id="2" creationId="{F6CB5447-AD8A-2DF2-C00F-F21A2D2841EB}"/>
          </ac:spMkLst>
        </pc:spChg>
      </pc:sldChg>
      <pc:sldChg chg="delSp modSp new del mod">
        <pc:chgData name="Solal Pirelli" userId="584f3c02d4d36311" providerId="LiveId" clId="{221C8E22-BF72-428E-B96E-8261F1346FAB}" dt="2025-09-25T13:15:03.532" v="3578" actId="47"/>
        <pc:sldMkLst>
          <pc:docMk/>
          <pc:sldMk cId="108427015" sldId="506"/>
        </pc:sldMkLst>
      </pc:sldChg>
      <pc:sldChg chg="modSp add mod">
        <pc:chgData name="Solal Pirelli" userId="584f3c02d4d36311" providerId="LiveId" clId="{221C8E22-BF72-428E-B96E-8261F1346FAB}" dt="2025-10-07T13:03:25.498" v="13677" actId="20577"/>
        <pc:sldMkLst>
          <pc:docMk/>
          <pc:sldMk cId="4090226388" sldId="506"/>
        </pc:sldMkLst>
        <pc:spChg chg="mod">
          <ac:chgData name="Solal Pirelli" userId="584f3c02d4d36311" providerId="LiveId" clId="{221C8E22-BF72-428E-B96E-8261F1346FAB}" dt="2025-10-07T12:57:45.689" v="13490" actId="20577"/>
          <ac:spMkLst>
            <pc:docMk/>
            <pc:sldMk cId="4090226388" sldId="506"/>
            <ac:spMk id="2" creationId="{A4645462-DF45-F4C3-9E9E-5979EDC30489}"/>
          </ac:spMkLst>
        </pc:spChg>
        <pc:spChg chg="mod">
          <ac:chgData name="Solal Pirelli" userId="584f3c02d4d36311" providerId="LiveId" clId="{221C8E22-BF72-428E-B96E-8261F1346FAB}" dt="2025-10-07T13:03:25.498" v="13677" actId="20577"/>
          <ac:spMkLst>
            <pc:docMk/>
            <pc:sldMk cId="4090226388" sldId="506"/>
            <ac:spMk id="3" creationId="{4FA1DF8F-642E-6F8A-6F07-9D5039342A81}"/>
          </ac:spMkLst>
        </pc:spChg>
      </pc:sldChg>
      <pc:sldChg chg="modSp new mod">
        <pc:chgData name="Solal Pirelli" userId="584f3c02d4d36311" providerId="LiveId" clId="{221C8E22-BF72-428E-B96E-8261F1346FAB}" dt="2025-10-08T15:44:28.914" v="17324" actId="20577"/>
        <pc:sldMkLst>
          <pc:docMk/>
          <pc:sldMk cId="3728824279" sldId="507"/>
        </pc:sldMkLst>
        <pc:spChg chg="mod">
          <ac:chgData name="Solal Pirelli" userId="584f3c02d4d36311" providerId="LiveId" clId="{221C8E22-BF72-428E-B96E-8261F1346FAB}" dt="2025-10-08T15:44:28.914" v="17324" actId="20577"/>
          <ac:spMkLst>
            <pc:docMk/>
            <pc:sldMk cId="3728824279" sldId="507"/>
            <ac:spMk id="2" creationId="{8BA23FD4-222A-D182-F2CF-4BCB20C050C2}"/>
          </ac:spMkLst>
        </pc:spChg>
      </pc:sldChg>
      <pc:sldChg chg="addSp delSp modSp new mod ord modAnim">
        <pc:chgData name="Solal Pirelli" userId="584f3c02d4d36311" providerId="LiveId" clId="{221C8E22-BF72-428E-B96E-8261F1346FAB}" dt="2025-10-08T14:21:15.956" v="14069" actId="20577"/>
        <pc:sldMkLst>
          <pc:docMk/>
          <pc:sldMk cId="1692875052" sldId="508"/>
        </pc:sldMkLst>
        <pc:spChg chg="mod">
          <ac:chgData name="Solal Pirelli" userId="584f3c02d4d36311" providerId="LiveId" clId="{221C8E22-BF72-428E-B96E-8261F1346FAB}" dt="2025-10-08T14:21:15.956" v="14069" actId="20577"/>
          <ac:spMkLst>
            <pc:docMk/>
            <pc:sldMk cId="1692875052" sldId="508"/>
            <ac:spMk id="2" creationId="{A76F8E71-1849-4358-FCBF-334096E18963}"/>
          </ac:spMkLst>
        </pc:spChg>
      </pc:sldChg>
      <pc:sldChg chg="delSp modSp new mod ord">
        <pc:chgData name="Solal Pirelli" userId="584f3c02d4d36311" providerId="LiveId" clId="{221C8E22-BF72-428E-B96E-8261F1346FAB}" dt="2025-10-08T14:21:45.886" v="14100" actId="20577"/>
        <pc:sldMkLst>
          <pc:docMk/>
          <pc:sldMk cId="3551834235" sldId="509"/>
        </pc:sldMkLst>
        <pc:spChg chg="mod">
          <ac:chgData name="Solal Pirelli" userId="584f3c02d4d36311" providerId="LiveId" clId="{221C8E22-BF72-428E-B96E-8261F1346FAB}" dt="2025-10-08T14:21:45.886" v="14100" actId="20577"/>
          <ac:spMkLst>
            <pc:docMk/>
            <pc:sldMk cId="3551834235" sldId="509"/>
            <ac:spMk id="3" creationId="{AC4843D4-B460-C3BA-129F-7BD9AAFC9976}"/>
          </ac:spMkLst>
        </pc:spChg>
      </pc:sldChg>
      <pc:sldChg chg="delSp modSp new mod ord">
        <pc:chgData name="Solal Pirelli" userId="584f3c02d4d36311" providerId="LiveId" clId="{221C8E22-BF72-428E-B96E-8261F1346FAB}" dt="2025-10-08T14:22:07.669" v="14148" actId="20577"/>
        <pc:sldMkLst>
          <pc:docMk/>
          <pc:sldMk cId="1100687249" sldId="510"/>
        </pc:sldMkLst>
        <pc:spChg chg="mod">
          <ac:chgData name="Solal Pirelli" userId="584f3c02d4d36311" providerId="LiveId" clId="{221C8E22-BF72-428E-B96E-8261F1346FAB}" dt="2025-10-08T14:22:07.669" v="14148" actId="20577"/>
          <ac:spMkLst>
            <pc:docMk/>
            <pc:sldMk cId="1100687249" sldId="510"/>
            <ac:spMk id="3" creationId="{9C336372-9D3E-5AA7-8A74-C64310B8D44C}"/>
          </ac:spMkLst>
        </pc:spChg>
      </pc:sldChg>
      <pc:sldChg chg="addSp delSp modSp new mod ord modAnim">
        <pc:chgData name="Solal Pirelli" userId="584f3c02d4d36311" providerId="LiveId" clId="{221C8E22-BF72-428E-B96E-8261F1346FAB}" dt="2025-09-29T11:17:29.082" v="4419"/>
        <pc:sldMkLst>
          <pc:docMk/>
          <pc:sldMk cId="2231673465" sldId="511"/>
        </pc:sldMkLst>
      </pc:sldChg>
      <pc:sldChg chg="delSp modSp new mod">
        <pc:chgData name="Solal Pirelli" userId="584f3c02d4d36311" providerId="LiveId" clId="{221C8E22-BF72-428E-B96E-8261F1346FAB}" dt="2025-10-08T14:20:30.207" v="14001" actId="20577"/>
        <pc:sldMkLst>
          <pc:docMk/>
          <pc:sldMk cId="3050638513" sldId="512"/>
        </pc:sldMkLst>
        <pc:spChg chg="mod">
          <ac:chgData name="Solal Pirelli" userId="584f3c02d4d36311" providerId="LiveId" clId="{221C8E22-BF72-428E-B96E-8261F1346FAB}" dt="2025-10-08T14:20:25.873" v="13987" actId="20577"/>
          <ac:spMkLst>
            <pc:docMk/>
            <pc:sldMk cId="3050638513" sldId="512"/>
            <ac:spMk id="2" creationId="{3F4651C1-364C-EA0D-D175-1E6E1E3F5214}"/>
          </ac:spMkLst>
        </pc:spChg>
        <pc:spChg chg="mod">
          <ac:chgData name="Solal Pirelli" userId="584f3c02d4d36311" providerId="LiveId" clId="{221C8E22-BF72-428E-B96E-8261F1346FAB}" dt="2025-10-08T14:20:30.207" v="14001" actId="20577"/>
          <ac:spMkLst>
            <pc:docMk/>
            <pc:sldMk cId="3050638513" sldId="512"/>
            <ac:spMk id="3" creationId="{5375ABB0-EDF1-2D17-8E8D-6870EF6CB681}"/>
          </ac:spMkLst>
        </pc:spChg>
      </pc:sldChg>
      <pc:sldChg chg="addSp delSp modSp new mod modAnim">
        <pc:chgData name="Solal Pirelli" userId="584f3c02d4d36311" providerId="LiveId" clId="{221C8E22-BF72-428E-B96E-8261F1346FAB}" dt="2025-10-08T14:23:20.776" v="14268" actId="20577"/>
        <pc:sldMkLst>
          <pc:docMk/>
          <pc:sldMk cId="2928093268" sldId="513"/>
        </pc:sldMkLst>
        <pc:spChg chg="mod">
          <ac:chgData name="Solal Pirelli" userId="584f3c02d4d36311" providerId="LiveId" clId="{221C8E22-BF72-428E-B96E-8261F1346FAB}" dt="2025-10-08T14:23:20.776" v="14268" actId="20577"/>
          <ac:spMkLst>
            <pc:docMk/>
            <pc:sldMk cId="2928093268" sldId="513"/>
            <ac:spMk id="2" creationId="{1EED76B0-5BF9-6642-1CC3-B2EE1E511C01}"/>
          </ac:spMkLst>
        </pc:spChg>
      </pc:sldChg>
      <pc:sldChg chg="delSp modSp new mod">
        <pc:chgData name="Solal Pirelli" userId="584f3c02d4d36311" providerId="LiveId" clId="{221C8E22-BF72-428E-B96E-8261F1346FAB}" dt="2025-10-08T14:20:39.283" v="14034" actId="20577"/>
        <pc:sldMkLst>
          <pc:docMk/>
          <pc:sldMk cId="143379569" sldId="514"/>
        </pc:sldMkLst>
        <pc:spChg chg="mod">
          <ac:chgData name="Solal Pirelli" userId="584f3c02d4d36311" providerId="LiveId" clId="{221C8E22-BF72-428E-B96E-8261F1346FAB}" dt="2025-10-08T14:20:34.949" v="14018" actId="20577"/>
          <ac:spMkLst>
            <pc:docMk/>
            <pc:sldMk cId="143379569" sldId="514"/>
            <ac:spMk id="2" creationId="{788D8863-AD64-1810-46F2-49CC8408D830}"/>
          </ac:spMkLst>
        </pc:spChg>
        <pc:spChg chg="mod">
          <ac:chgData name="Solal Pirelli" userId="584f3c02d4d36311" providerId="LiveId" clId="{221C8E22-BF72-428E-B96E-8261F1346FAB}" dt="2025-10-08T14:20:39.283" v="14034" actId="20577"/>
          <ac:spMkLst>
            <pc:docMk/>
            <pc:sldMk cId="143379569" sldId="514"/>
            <ac:spMk id="3" creationId="{5D23015F-395A-FA32-9F84-1F8107D14094}"/>
          </ac:spMkLst>
        </pc:spChg>
      </pc:sldChg>
      <pc:sldChg chg="delSp modSp new mod">
        <pc:chgData name="Solal Pirelli" userId="584f3c02d4d36311" providerId="LiveId" clId="{221C8E22-BF72-428E-B96E-8261F1346FAB}" dt="2025-10-08T14:23:36.139" v="14318" actId="20577"/>
        <pc:sldMkLst>
          <pc:docMk/>
          <pc:sldMk cId="1627136423" sldId="515"/>
        </pc:sldMkLst>
        <pc:spChg chg="mod">
          <ac:chgData name="Solal Pirelli" userId="584f3c02d4d36311" providerId="LiveId" clId="{221C8E22-BF72-428E-B96E-8261F1346FAB}" dt="2025-10-08T14:23:26.950" v="14285" actId="20577"/>
          <ac:spMkLst>
            <pc:docMk/>
            <pc:sldMk cId="1627136423" sldId="515"/>
            <ac:spMk id="2" creationId="{01884422-91A4-5524-AAA7-02061323D541}"/>
          </ac:spMkLst>
        </pc:spChg>
        <pc:spChg chg="mod">
          <ac:chgData name="Solal Pirelli" userId="584f3c02d4d36311" providerId="LiveId" clId="{221C8E22-BF72-428E-B96E-8261F1346FAB}" dt="2025-10-08T14:23:36.139" v="14318" actId="20577"/>
          <ac:spMkLst>
            <pc:docMk/>
            <pc:sldMk cId="1627136423" sldId="515"/>
            <ac:spMk id="3" creationId="{F8887711-E985-D330-214E-E35C26040683}"/>
          </ac:spMkLst>
        </pc:spChg>
      </pc:sldChg>
      <pc:sldChg chg="delSp modSp new del mod">
        <pc:chgData name="Solal Pirelli" userId="584f3c02d4d36311" providerId="LiveId" clId="{221C8E22-BF72-428E-B96E-8261F1346FAB}" dt="2025-09-29T11:15:43.726" v="4274" actId="47"/>
        <pc:sldMkLst>
          <pc:docMk/>
          <pc:sldMk cId="2686555876" sldId="515"/>
        </pc:sldMkLst>
      </pc:sldChg>
      <pc:sldChg chg="delSp modSp new mod ord">
        <pc:chgData name="Solal Pirelli" userId="584f3c02d4d36311" providerId="LiveId" clId="{221C8E22-BF72-428E-B96E-8261F1346FAB}" dt="2025-10-08T14:23:51.830" v="14390" actId="20577"/>
        <pc:sldMkLst>
          <pc:docMk/>
          <pc:sldMk cId="1169953825" sldId="516"/>
        </pc:sldMkLst>
        <pc:spChg chg="mod">
          <ac:chgData name="Solal Pirelli" userId="584f3c02d4d36311" providerId="LiveId" clId="{221C8E22-BF72-428E-B96E-8261F1346FAB}" dt="2025-10-08T14:23:40.181" v="14336" actId="20577"/>
          <ac:spMkLst>
            <pc:docMk/>
            <pc:sldMk cId="1169953825" sldId="516"/>
            <ac:spMk id="2" creationId="{21885CCE-B414-2E2A-020C-B4CE92834C80}"/>
          </ac:spMkLst>
        </pc:spChg>
        <pc:spChg chg="mod">
          <ac:chgData name="Solal Pirelli" userId="584f3c02d4d36311" providerId="LiveId" clId="{221C8E22-BF72-428E-B96E-8261F1346FAB}" dt="2025-10-08T14:23:51.830" v="14390" actId="20577"/>
          <ac:spMkLst>
            <pc:docMk/>
            <pc:sldMk cId="1169953825" sldId="516"/>
            <ac:spMk id="3" creationId="{BCCE2832-D5EC-E3BA-71FA-53678907A48F}"/>
          </ac:spMkLst>
        </pc:spChg>
      </pc:sldChg>
      <pc:sldChg chg="addSp delSp modSp new mod modAnim">
        <pc:chgData name="Solal Pirelli" userId="584f3c02d4d36311" providerId="LiveId" clId="{221C8E22-BF72-428E-B96E-8261F1346FAB}" dt="2025-10-08T14:23:15.442" v="14249" actId="20577"/>
        <pc:sldMkLst>
          <pc:docMk/>
          <pc:sldMk cId="227859989" sldId="517"/>
        </pc:sldMkLst>
        <pc:spChg chg="mod">
          <ac:chgData name="Solal Pirelli" userId="584f3c02d4d36311" providerId="LiveId" clId="{221C8E22-BF72-428E-B96E-8261F1346FAB}" dt="2025-10-08T14:22:59.755" v="14172" actId="20577"/>
          <ac:spMkLst>
            <pc:docMk/>
            <pc:sldMk cId="227859989" sldId="517"/>
            <ac:spMk id="2" creationId="{637E511F-B0AC-564D-DC50-713C1BADBA75}"/>
          </ac:spMkLst>
        </pc:spChg>
        <pc:spChg chg="mod">
          <ac:chgData name="Solal Pirelli" userId="584f3c02d4d36311" providerId="LiveId" clId="{221C8E22-BF72-428E-B96E-8261F1346FAB}" dt="2025-10-08T14:23:15.442" v="14249" actId="20577"/>
          <ac:spMkLst>
            <pc:docMk/>
            <pc:sldMk cId="227859989" sldId="517"/>
            <ac:spMk id="3" creationId="{A1F63B3A-9243-4032-D1C2-5768FD3A8533}"/>
          </ac:spMkLst>
        </pc:spChg>
      </pc:sldChg>
      <pc:sldChg chg="addSp delSp modSp new mod">
        <pc:chgData name="Solal Pirelli" userId="584f3c02d4d36311" providerId="LiveId" clId="{221C8E22-BF72-428E-B96E-8261F1346FAB}" dt="2025-10-08T14:24:11.772" v="14427" actId="20577"/>
        <pc:sldMkLst>
          <pc:docMk/>
          <pc:sldMk cId="4082021930" sldId="518"/>
        </pc:sldMkLst>
        <pc:spChg chg="mod">
          <ac:chgData name="Solal Pirelli" userId="584f3c02d4d36311" providerId="LiveId" clId="{221C8E22-BF72-428E-B96E-8261F1346FAB}" dt="2025-10-08T14:24:11.772" v="14427" actId="20577"/>
          <ac:spMkLst>
            <pc:docMk/>
            <pc:sldMk cId="4082021930" sldId="518"/>
            <ac:spMk id="2" creationId="{B0CF6822-0F30-F798-CEA7-368B78E1ECDB}"/>
          </ac:spMkLst>
        </pc:spChg>
      </pc:sldChg>
      <pc:sldChg chg="addSp delSp modSp new mod modAnim">
        <pc:chgData name="Solal Pirelli" userId="584f3c02d4d36311" providerId="LiveId" clId="{221C8E22-BF72-428E-B96E-8261F1346FAB}" dt="2025-10-08T14:24:38.174" v="14461" actId="20577"/>
        <pc:sldMkLst>
          <pc:docMk/>
          <pc:sldMk cId="381544391" sldId="519"/>
        </pc:sldMkLst>
        <pc:spChg chg="mod">
          <ac:chgData name="Solal Pirelli" userId="584f3c02d4d36311" providerId="LiveId" clId="{221C8E22-BF72-428E-B96E-8261F1346FAB}" dt="2025-10-08T14:24:38.174" v="14461" actId="20577"/>
          <ac:spMkLst>
            <pc:docMk/>
            <pc:sldMk cId="381544391" sldId="519"/>
            <ac:spMk id="2" creationId="{F6EE0635-1AFC-6D62-13E4-4C3A1CAD0C40}"/>
          </ac:spMkLst>
        </pc:spChg>
      </pc:sldChg>
      <pc:sldChg chg="addSp delSp modSp new mod modAnim">
        <pc:chgData name="Solal Pirelli" userId="584f3c02d4d36311" providerId="LiveId" clId="{221C8E22-BF72-428E-B96E-8261F1346FAB}" dt="2025-10-08T14:24:55.178" v="14488" actId="20577"/>
        <pc:sldMkLst>
          <pc:docMk/>
          <pc:sldMk cId="47837619" sldId="520"/>
        </pc:sldMkLst>
        <pc:spChg chg="mod">
          <ac:chgData name="Solal Pirelli" userId="584f3c02d4d36311" providerId="LiveId" clId="{221C8E22-BF72-428E-B96E-8261F1346FAB}" dt="2025-10-08T14:24:55.178" v="14488" actId="20577"/>
          <ac:spMkLst>
            <pc:docMk/>
            <pc:sldMk cId="47837619" sldId="520"/>
            <ac:spMk id="2" creationId="{56D9A356-AD7B-29A5-A1AE-694C9C0AD2D2}"/>
          </ac:spMkLst>
        </pc:spChg>
      </pc:sldChg>
      <pc:sldChg chg="addSp delSp modSp add mod delAnim modAnim">
        <pc:chgData name="Solal Pirelli" userId="584f3c02d4d36311" providerId="LiveId" clId="{221C8E22-BF72-428E-B96E-8261F1346FAB}" dt="2025-09-29T11:33:32.290" v="4847" actId="20577"/>
        <pc:sldMkLst>
          <pc:docMk/>
          <pc:sldMk cId="799183898" sldId="521"/>
        </pc:sldMkLst>
      </pc:sldChg>
      <pc:sldChg chg="addSp delSp modSp new mod modAnim">
        <pc:chgData name="Solal Pirelli" userId="584f3c02d4d36311" providerId="LiveId" clId="{221C8E22-BF72-428E-B96E-8261F1346FAB}" dt="2025-10-08T14:24:57.592" v="14489" actId="20577"/>
        <pc:sldMkLst>
          <pc:docMk/>
          <pc:sldMk cId="3799287603" sldId="522"/>
        </pc:sldMkLst>
        <pc:spChg chg="mod">
          <ac:chgData name="Solal Pirelli" userId="584f3c02d4d36311" providerId="LiveId" clId="{221C8E22-BF72-428E-B96E-8261F1346FAB}" dt="2025-10-08T14:24:57.592" v="14489" actId="20577"/>
          <ac:spMkLst>
            <pc:docMk/>
            <pc:sldMk cId="3799287603" sldId="522"/>
            <ac:spMk id="2" creationId="{71912B17-14C4-78DB-12B6-21F1F59E73C4}"/>
          </ac:spMkLst>
        </pc:spChg>
      </pc:sldChg>
      <pc:sldChg chg="addSp delSp modSp new mod delAnim modAnim">
        <pc:chgData name="Solal Pirelli" userId="584f3c02d4d36311" providerId="LiveId" clId="{221C8E22-BF72-428E-B96E-8261F1346FAB}" dt="2025-10-14T07:59:12.126" v="17331" actId="20577"/>
        <pc:sldMkLst>
          <pc:docMk/>
          <pc:sldMk cId="1737609231" sldId="523"/>
        </pc:sldMkLst>
        <pc:spChg chg="mod">
          <ac:chgData name="Solal Pirelli" userId="584f3c02d4d36311" providerId="LiveId" clId="{221C8E22-BF72-428E-B96E-8261F1346FAB}" dt="2025-10-08T14:25:11.871" v="14499" actId="20577"/>
          <ac:spMkLst>
            <pc:docMk/>
            <pc:sldMk cId="1737609231" sldId="523"/>
            <ac:spMk id="2" creationId="{6D5FD5D1-4C7B-A82B-5B1A-79B878690A78}"/>
          </ac:spMkLst>
        </pc:spChg>
        <pc:spChg chg="mod">
          <ac:chgData name="Solal Pirelli" userId="584f3c02d4d36311" providerId="LiveId" clId="{221C8E22-BF72-428E-B96E-8261F1346FAB}" dt="2025-10-14T07:59:12.126" v="17331" actId="20577"/>
          <ac:spMkLst>
            <pc:docMk/>
            <pc:sldMk cId="1737609231" sldId="523"/>
            <ac:spMk id="3" creationId="{4F468A0D-BC2D-D569-935A-AD0026DDA11D}"/>
          </ac:spMkLst>
        </pc:spChg>
      </pc:sldChg>
      <pc:sldChg chg="addSp delSp modSp new mod modAnim">
        <pc:chgData name="Solal Pirelli" userId="584f3c02d4d36311" providerId="LiveId" clId="{221C8E22-BF72-428E-B96E-8261F1346FAB}" dt="2025-10-08T14:25:00.806" v="14490" actId="20577"/>
        <pc:sldMkLst>
          <pc:docMk/>
          <pc:sldMk cId="3749333774" sldId="524"/>
        </pc:sldMkLst>
        <pc:spChg chg="mod">
          <ac:chgData name="Solal Pirelli" userId="584f3c02d4d36311" providerId="LiveId" clId="{221C8E22-BF72-428E-B96E-8261F1346FAB}" dt="2025-10-08T14:25:00.806" v="14490" actId="20577"/>
          <ac:spMkLst>
            <pc:docMk/>
            <pc:sldMk cId="3749333774" sldId="524"/>
            <ac:spMk id="2" creationId="{BF71BAA9-0ABD-2A88-8A2C-7D8F76CED469}"/>
          </ac:spMkLst>
        </pc:spChg>
      </pc:sldChg>
      <pc:sldChg chg="addSp delSp modSp add mod modAnim">
        <pc:chgData name="Solal Pirelli" userId="584f3c02d4d36311" providerId="LiveId" clId="{221C8E22-BF72-428E-B96E-8261F1346FAB}" dt="2025-09-29T15:55:27.809" v="5276"/>
        <pc:sldMkLst>
          <pc:docMk/>
          <pc:sldMk cId="360280506" sldId="525"/>
        </pc:sldMkLst>
      </pc:sldChg>
      <pc:sldChg chg="addSp delSp modSp new mod modAnim">
        <pc:chgData name="Solal Pirelli" userId="584f3c02d4d36311" providerId="LiveId" clId="{221C8E22-BF72-428E-B96E-8261F1346FAB}" dt="2025-09-29T16:07:10.254" v="5360" actId="14100"/>
        <pc:sldMkLst>
          <pc:docMk/>
          <pc:sldMk cId="1644802394" sldId="526"/>
        </pc:sldMkLst>
      </pc:sldChg>
      <pc:sldChg chg="addSp modSp new mod modAnim">
        <pc:chgData name="Solal Pirelli" userId="584f3c02d4d36311" providerId="LiveId" clId="{221C8E22-BF72-428E-B96E-8261F1346FAB}" dt="2025-10-08T14:24:53.717" v="14487" actId="20577"/>
        <pc:sldMkLst>
          <pc:docMk/>
          <pc:sldMk cId="2158594933" sldId="527"/>
        </pc:sldMkLst>
        <pc:spChg chg="mod">
          <ac:chgData name="Solal Pirelli" userId="584f3c02d4d36311" providerId="LiveId" clId="{221C8E22-BF72-428E-B96E-8261F1346FAB}" dt="2025-10-08T14:24:53.717" v="14487" actId="20577"/>
          <ac:spMkLst>
            <pc:docMk/>
            <pc:sldMk cId="2158594933" sldId="527"/>
            <ac:spMk id="2" creationId="{96247310-C369-1280-DF17-C9A837819738}"/>
          </ac:spMkLst>
        </pc:spChg>
      </pc:sldChg>
      <pc:sldChg chg="modSp new mod">
        <pc:chgData name="Solal Pirelli" userId="584f3c02d4d36311" providerId="LiveId" clId="{221C8E22-BF72-428E-B96E-8261F1346FAB}" dt="2025-10-08T15:44:36.483" v="17327" actId="20577"/>
        <pc:sldMkLst>
          <pc:docMk/>
          <pc:sldMk cId="3544819850" sldId="528"/>
        </pc:sldMkLst>
        <pc:spChg chg="mod">
          <ac:chgData name="Solal Pirelli" userId="584f3c02d4d36311" providerId="LiveId" clId="{221C8E22-BF72-428E-B96E-8261F1346FAB}" dt="2025-10-08T15:44:36.483" v="17327" actId="20577"/>
          <ac:spMkLst>
            <pc:docMk/>
            <pc:sldMk cId="3544819850" sldId="528"/>
            <ac:spMk id="2" creationId="{7A4B6F64-D85E-BDAE-8D91-146ACE604102}"/>
          </ac:spMkLst>
        </pc:spChg>
      </pc:sldChg>
      <pc:sldChg chg="addSp delSp modSp new mod">
        <pc:chgData name="Solal Pirelli" userId="584f3c02d4d36311" providerId="LiveId" clId="{221C8E22-BF72-428E-B96E-8261F1346FAB}" dt="2025-09-30T11:47:23.135" v="6992" actId="1076"/>
        <pc:sldMkLst>
          <pc:docMk/>
          <pc:sldMk cId="2764854600" sldId="529"/>
        </pc:sldMkLst>
      </pc:sldChg>
      <pc:sldChg chg="addSp delSp modSp new mod modAnim">
        <pc:chgData name="Solal Pirelli" userId="584f3c02d4d36311" providerId="LiveId" clId="{221C8E22-BF72-428E-B96E-8261F1346FAB}" dt="2025-10-08T14:26:28.782" v="14762" actId="20577"/>
        <pc:sldMkLst>
          <pc:docMk/>
          <pc:sldMk cId="2375360708" sldId="530"/>
        </pc:sldMkLst>
        <pc:spChg chg="mod">
          <ac:chgData name="Solal Pirelli" userId="584f3c02d4d36311" providerId="LiveId" clId="{221C8E22-BF72-428E-B96E-8261F1346FAB}" dt="2025-10-08T14:26:24.400" v="14750" actId="20577"/>
          <ac:spMkLst>
            <pc:docMk/>
            <pc:sldMk cId="2375360708" sldId="530"/>
            <ac:spMk id="2" creationId="{A011AA2E-FB03-464C-F500-89D22E089D50}"/>
          </ac:spMkLst>
        </pc:spChg>
        <pc:spChg chg="add mod">
          <ac:chgData name="Solal Pirelli" userId="584f3c02d4d36311" providerId="LiveId" clId="{221C8E22-BF72-428E-B96E-8261F1346FAB}" dt="2025-10-08T14:26:28.782" v="14762" actId="20577"/>
          <ac:spMkLst>
            <pc:docMk/>
            <pc:sldMk cId="2375360708" sldId="530"/>
            <ac:spMk id="11" creationId="{3FD50DDF-B36C-366D-0AC3-7FED2374C281}"/>
          </ac:spMkLst>
        </pc:spChg>
      </pc:sldChg>
      <pc:sldChg chg="addSp delSp modSp new mod delAnim modAnim">
        <pc:chgData name="Solal Pirelli" userId="584f3c02d4d36311" providerId="LiveId" clId="{221C8E22-BF72-428E-B96E-8261F1346FAB}" dt="2025-10-08T14:26:35.090" v="14777" actId="20577"/>
        <pc:sldMkLst>
          <pc:docMk/>
          <pc:sldMk cId="4216734308" sldId="531"/>
        </pc:sldMkLst>
        <pc:spChg chg="mod">
          <ac:chgData name="Solal Pirelli" userId="584f3c02d4d36311" providerId="LiveId" clId="{221C8E22-BF72-428E-B96E-8261F1346FAB}" dt="2025-10-08T14:26:35.090" v="14777" actId="20577"/>
          <ac:spMkLst>
            <pc:docMk/>
            <pc:sldMk cId="4216734308" sldId="531"/>
            <ac:spMk id="2" creationId="{69ED9A56-BC36-36BA-A66D-8208DE205492}"/>
          </ac:spMkLst>
        </pc:spChg>
      </pc:sldChg>
      <pc:sldChg chg="addSp delSp modSp new mod modAnim">
        <pc:chgData name="Solal Pirelli" userId="584f3c02d4d36311" providerId="LiveId" clId="{221C8E22-BF72-428E-B96E-8261F1346FAB}" dt="2025-10-08T14:26:47.254" v="14831" actId="20577"/>
        <pc:sldMkLst>
          <pc:docMk/>
          <pc:sldMk cId="3095336027" sldId="532"/>
        </pc:sldMkLst>
        <pc:spChg chg="mod">
          <ac:chgData name="Solal Pirelli" userId="584f3c02d4d36311" providerId="LiveId" clId="{221C8E22-BF72-428E-B96E-8261F1346FAB}" dt="2025-10-08T14:26:41.171" v="14809" actId="5793"/>
          <ac:spMkLst>
            <pc:docMk/>
            <pc:sldMk cId="3095336027" sldId="532"/>
            <ac:spMk id="2" creationId="{355BC1A9-4CFF-3FDD-0DFA-F83CFA5BC6C7}"/>
          </ac:spMkLst>
        </pc:spChg>
        <pc:spChg chg="mod">
          <ac:chgData name="Solal Pirelli" userId="584f3c02d4d36311" providerId="LiveId" clId="{221C8E22-BF72-428E-B96E-8261F1346FAB}" dt="2025-10-08T14:26:47.254" v="14831" actId="20577"/>
          <ac:spMkLst>
            <pc:docMk/>
            <pc:sldMk cId="3095336027" sldId="532"/>
            <ac:spMk id="3" creationId="{7BAC5082-F82C-F960-EA3D-0A724DDF1B7C}"/>
          </ac:spMkLst>
        </pc:spChg>
      </pc:sldChg>
      <pc:sldChg chg="addSp delSp modSp new mod">
        <pc:chgData name="Solal Pirelli" userId="584f3c02d4d36311" providerId="LiveId" clId="{221C8E22-BF72-428E-B96E-8261F1346FAB}" dt="2025-10-08T14:26:52.106" v="14855" actId="20577"/>
        <pc:sldMkLst>
          <pc:docMk/>
          <pc:sldMk cId="775276307" sldId="533"/>
        </pc:sldMkLst>
        <pc:spChg chg="mod">
          <ac:chgData name="Solal Pirelli" userId="584f3c02d4d36311" providerId="LiveId" clId="{221C8E22-BF72-428E-B96E-8261F1346FAB}" dt="2025-10-08T14:26:52.106" v="14855" actId="20577"/>
          <ac:spMkLst>
            <pc:docMk/>
            <pc:sldMk cId="775276307" sldId="533"/>
            <ac:spMk id="2" creationId="{4148EC9E-E752-D5CD-D0EA-F1872F8F458C}"/>
          </ac:spMkLst>
        </pc:spChg>
      </pc:sldChg>
      <pc:sldChg chg="addSp delSp modSp new mod modAnim">
        <pc:chgData name="Solal Pirelli" userId="584f3c02d4d36311" providerId="LiveId" clId="{221C8E22-BF72-428E-B96E-8261F1346FAB}" dt="2025-10-08T14:26:56.260" v="14868" actId="20577"/>
        <pc:sldMkLst>
          <pc:docMk/>
          <pc:sldMk cId="3910870216" sldId="534"/>
        </pc:sldMkLst>
        <pc:spChg chg="mod">
          <ac:chgData name="Solal Pirelli" userId="584f3c02d4d36311" providerId="LiveId" clId="{221C8E22-BF72-428E-B96E-8261F1346FAB}" dt="2025-10-08T14:26:56.260" v="14868" actId="20577"/>
          <ac:spMkLst>
            <pc:docMk/>
            <pc:sldMk cId="3910870216" sldId="534"/>
            <ac:spMk id="2" creationId="{814FF959-44A9-99FC-B896-CEE4738AB80D}"/>
          </ac:spMkLst>
        </pc:spChg>
      </pc:sldChg>
      <pc:sldChg chg="addSp delSp modSp new mod">
        <pc:chgData name="Solal Pirelli" userId="584f3c02d4d36311" providerId="LiveId" clId="{221C8E22-BF72-428E-B96E-8261F1346FAB}" dt="2025-10-08T14:27:43.924" v="15025" actId="20577"/>
        <pc:sldMkLst>
          <pc:docMk/>
          <pc:sldMk cId="692191805" sldId="535"/>
        </pc:sldMkLst>
        <pc:spChg chg="mod">
          <ac:chgData name="Solal Pirelli" userId="584f3c02d4d36311" providerId="LiveId" clId="{221C8E22-BF72-428E-B96E-8261F1346FAB}" dt="2025-10-08T14:27:43.924" v="15025" actId="20577"/>
          <ac:spMkLst>
            <pc:docMk/>
            <pc:sldMk cId="692191805" sldId="535"/>
            <ac:spMk id="2" creationId="{794BF62A-98C9-4206-328F-DA412A2B9593}"/>
          </ac:spMkLst>
        </pc:spChg>
        <pc:spChg chg="add mod">
          <ac:chgData name="Solal Pirelli" userId="584f3c02d4d36311" providerId="LiveId" clId="{221C8E22-BF72-428E-B96E-8261F1346FAB}" dt="2025-10-08T14:27:39.832" v="15023" actId="1076"/>
          <ac:spMkLst>
            <pc:docMk/>
            <pc:sldMk cId="692191805" sldId="535"/>
            <ac:spMk id="6" creationId="{C8E9A6FA-0B8B-0C8A-9F9F-DE97A499F7FA}"/>
          </ac:spMkLst>
        </pc:spChg>
      </pc:sldChg>
      <pc:sldChg chg="addSp delSp modSp new mod">
        <pc:chgData name="Solal Pirelli" userId="584f3c02d4d36311" providerId="LiveId" clId="{221C8E22-BF72-428E-B96E-8261F1346FAB}" dt="2025-10-08T14:27:56.129" v="15049" actId="20577"/>
        <pc:sldMkLst>
          <pc:docMk/>
          <pc:sldMk cId="1427250354" sldId="536"/>
        </pc:sldMkLst>
        <pc:spChg chg="mod">
          <ac:chgData name="Solal Pirelli" userId="584f3c02d4d36311" providerId="LiveId" clId="{221C8E22-BF72-428E-B96E-8261F1346FAB}" dt="2025-10-08T14:27:56.129" v="15049" actId="20577"/>
          <ac:spMkLst>
            <pc:docMk/>
            <pc:sldMk cId="1427250354" sldId="536"/>
            <ac:spMk id="2" creationId="{685E0A26-BE17-E299-E217-22DFBAF79C80}"/>
          </ac:spMkLst>
        </pc:spChg>
      </pc:sldChg>
      <pc:sldChg chg="modSp add mod">
        <pc:chgData name="Solal Pirelli" userId="584f3c02d4d36311" providerId="LiveId" clId="{221C8E22-BF72-428E-B96E-8261F1346FAB}" dt="2025-10-08T14:28:59.688" v="15077" actId="27636"/>
        <pc:sldMkLst>
          <pc:docMk/>
          <pc:sldMk cId="429629068" sldId="537"/>
        </pc:sldMkLst>
        <pc:spChg chg="mod">
          <ac:chgData name="Solal Pirelli" userId="584f3c02d4d36311" providerId="LiveId" clId="{221C8E22-BF72-428E-B96E-8261F1346FAB}" dt="2025-10-08T14:28:59.688" v="15077" actId="27636"/>
          <ac:spMkLst>
            <pc:docMk/>
            <pc:sldMk cId="429629068" sldId="537"/>
            <ac:spMk id="2" creationId="{E31F2DFA-CBE5-E6C1-77E1-8FBFC40FF795}"/>
          </ac:spMkLst>
        </pc:spChg>
      </pc:sldChg>
      <pc:sldChg chg="delSp modSp new mod">
        <pc:chgData name="Solal Pirelli" userId="584f3c02d4d36311" providerId="LiveId" clId="{221C8E22-BF72-428E-B96E-8261F1346FAB}" dt="2025-10-08T14:29:19.273" v="15173" actId="20577"/>
        <pc:sldMkLst>
          <pc:docMk/>
          <pc:sldMk cId="2201956030" sldId="538"/>
        </pc:sldMkLst>
        <pc:spChg chg="mod">
          <ac:chgData name="Solal Pirelli" userId="584f3c02d4d36311" providerId="LiveId" clId="{221C8E22-BF72-428E-B96E-8261F1346FAB}" dt="2025-10-08T14:29:06.950" v="15110" actId="20577"/>
          <ac:spMkLst>
            <pc:docMk/>
            <pc:sldMk cId="2201956030" sldId="538"/>
            <ac:spMk id="2" creationId="{0F66616A-EB62-2E70-9074-E9CFE524A226}"/>
          </ac:spMkLst>
        </pc:spChg>
        <pc:spChg chg="mod">
          <ac:chgData name="Solal Pirelli" userId="584f3c02d4d36311" providerId="LiveId" clId="{221C8E22-BF72-428E-B96E-8261F1346FAB}" dt="2025-10-08T14:29:19.273" v="15173" actId="20577"/>
          <ac:spMkLst>
            <pc:docMk/>
            <pc:sldMk cId="2201956030" sldId="538"/>
            <ac:spMk id="3" creationId="{B45B54C0-F41B-1072-58A0-7C455EB123E9}"/>
          </ac:spMkLst>
        </pc:spChg>
      </pc:sldChg>
      <pc:sldChg chg="addSp delSp modSp new del mod">
        <pc:chgData name="Solal Pirelli" userId="584f3c02d4d36311" providerId="LiveId" clId="{221C8E22-BF72-428E-B96E-8261F1346FAB}" dt="2025-09-30T13:57:05.116" v="8403" actId="47"/>
        <pc:sldMkLst>
          <pc:docMk/>
          <pc:sldMk cId="2615651521" sldId="539"/>
        </pc:sldMkLst>
      </pc:sldChg>
      <pc:sldChg chg="addSp delSp modSp new mod modAnim">
        <pc:chgData name="Solal Pirelli" userId="584f3c02d4d36311" providerId="LiveId" clId="{221C8E22-BF72-428E-B96E-8261F1346FAB}" dt="2025-10-08T14:29:25.655" v="15174" actId="20577"/>
        <pc:sldMkLst>
          <pc:docMk/>
          <pc:sldMk cId="2340852276" sldId="540"/>
        </pc:sldMkLst>
        <pc:spChg chg="mod">
          <ac:chgData name="Solal Pirelli" userId="584f3c02d4d36311" providerId="LiveId" clId="{221C8E22-BF72-428E-B96E-8261F1346FAB}" dt="2025-10-08T14:29:25.655" v="15174" actId="20577"/>
          <ac:spMkLst>
            <pc:docMk/>
            <pc:sldMk cId="2340852276" sldId="540"/>
            <ac:spMk id="2" creationId="{E1DC1C31-0F43-D482-FCA1-2C2AF99274DA}"/>
          </ac:spMkLst>
        </pc:spChg>
      </pc:sldChg>
      <pc:sldChg chg="addSp delSp modSp new mod modAnim">
        <pc:chgData name="Solal Pirelli" userId="584f3c02d4d36311" providerId="LiveId" clId="{221C8E22-BF72-428E-B96E-8261F1346FAB}" dt="2025-10-08T14:29:33.044" v="15189" actId="20577"/>
        <pc:sldMkLst>
          <pc:docMk/>
          <pc:sldMk cId="2481167422" sldId="541"/>
        </pc:sldMkLst>
        <pc:spChg chg="mod">
          <ac:chgData name="Solal Pirelli" userId="584f3c02d4d36311" providerId="LiveId" clId="{221C8E22-BF72-428E-B96E-8261F1346FAB}" dt="2025-10-08T14:29:33.044" v="15189" actId="20577"/>
          <ac:spMkLst>
            <pc:docMk/>
            <pc:sldMk cId="2481167422" sldId="541"/>
            <ac:spMk id="2" creationId="{389B0CC1-EA70-18D2-D870-E19A0D15A8CE}"/>
          </ac:spMkLst>
        </pc:spChg>
      </pc:sldChg>
      <pc:sldChg chg="addSp delSp modSp new mod">
        <pc:chgData name="Solal Pirelli" userId="584f3c02d4d36311" providerId="LiveId" clId="{221C8E22-BF72-428E-B96E-8261F1346FAB}" dt="2025-10-08T14:29:51.418" v="15235" actId="14100"/>
        <pc:sldMkLst>
          <pc:docMk/>
          <pc:sldMk cId="496529538" sldId="542"/>
        </pc:sldMkLst>
        <pc:spChg chg="mod">
          <ac:chgData name="Solal Pirelli" userId="584f3c02d4d36311" providerId="LiveId" clId="{221C8E22-BF72-428E-B96E-8261F1346FAB}" dt="2025-10-08T14:29:38.075" v="15211" actId="20577"/>
          <ac:spMkLst>
            <pc:docMk/>
            <pc:sldMk cId="496529538" sldId="542"/>
            <ac:spMk id="2" creationId="{57412D30-420D-EE6D-4077-4FCDB3B1E988}"/>
          </ac:spMkLst>
        </pc:spChg>
        <pc:spChg chg="add mod">
          <ac:chgData name="Solal Pirelli" userId="584f3c02d4d36311" providerId="LiveId" clId="{221C8E22-BF72-428E-B96E-8261F1346FAB}" dt="2025-10-08T14:29:44.736" v="15220" actId="20577"/>
          <ac:spMkLst>
            <pc:docMk/>
            <pc:sldMk cId="496529538" sldId="542"/>
            <ac:spMk id="6" creationId="{BBAE6B55-0B85-6C54-26AC-5B6ACD2B3F41}"/>
          </ac:spMkLst>
        </pc:spChg>
        <pc:spChg chg="add mod">
          <ac:chgData name="Solal Pirelli" userId="584f3c02d4d36311" providerId="LiveId" clId="{221C8E22-BF72-428E-B96E-8261F1346FAB}" dt="2025-10-08T14:29:51.418" v="15235" actId="14100"/>
          <ac:spMkLst>
            <pc:docMk/>
            <pc:sldMk cId="496529538" sldId="542"/>
            <ac:spMk id="8" creationId="{391D4824-671F-6286-22C3-30DF1582B9D2}"/>
          </ac:spMkLst>
        </pc:spChg>
      </pc:sldChg>
      <pc:sldChg chg="delSp modSp new del mod">
        <pc:chgData name="Solal Pirelli" userId="584f3c02d4d36311" providerId="LiveId" clId="{221C8E22-BF72-428E-B96E-8261F1346FAB}" dt="2025-09-30T11:36:00.994" v="6608" actId="47"/>
        <pc:sldMkLst>
          <pc:docMk/>
          <pc:sldMk cId="1629572752" sldId="543"/>
        </pc:sldMkLst>
      </pc:sldChg>
      <pc:sldChg chg="delSp modSp new mod">
        <pc:chgData name="Solal Pirelli" userId="584f3c02d4d36311" providerId="LiveId" clId="{221C8E22-BF72-428E-B96E-8261F1346FAB}" dt="2025-10-08T14:26:01.226" v="14725" actId="20577"/>
        <pc:sldMkLst>
          <pc:docMk/>
          <pc:sldMk cId="1941092207" sldId="543"/>
        </pc:sldMkLst>
        <pc:spChg chg="mod">
          <ac:chgData name="Solal Pirelli" userId="584f3c02d4d36311" providerId="LiveId" clId="{221C8E22-BF72-428E-B96E-8261F1346FAB}" dt="2025-10-08T14:25:34.545" v="14599" actId="20577"/>
          <ac:spMkLst>
            <pc:docMk/>
            <pc:sldMk cId="1941092207" sldId="543"/>
            <ac:spMk id="2" creationId="{84AEFC6D-877C-3EE6-B2EB-C59A8CCE14BB}"/>
          </ac:spMkLst>
        </pc:spChg>
        <pc:spChg chg="mod">
          <ac:chgData name="Solal Pirelli" userId="584f3c02d4d36311" providerId="LiveId" clId="{221C8E22-BF72-428E-B96E-8261F1346FAB}" dt="2025-10-08T14:26:01.226" v="14725" actId="20577"/>
          <ac:spMkLst>
            <pc:docMk/>
            <pc:sldMk cId="1941092207" sldId="543"/>
            <ac:spMk id="3" creationId="{76623C1F-B8F4-BE98-7D57-BB2F2005ABE0}"/>
          </ac:spMkLst>
        </pc:spChg>
      </pc:sldChg>
      <pc:sldChg chg="addSp delSp modSp new mod">
        <pc:chgData name="Solal Pirelli" userId="584f3c02d4d36311" providerId="LiveId" clId="{221C8E22-BF72-428E-B96E-8261F1346FAB}" dt="2025-10-08T14:32:04.541" v="15654" actId="20577"/>
        <pc:sldMkLst>
          <pc:docMk/>
          <pc:sldMk cId="3696071163" sldId="544"/>
        </pc:sldMkLst>
        <pc:spChg chg="mod">
          <ac:chgData name="Solal Pirelli" userId="584f3c02d4d36311" providerId="LiveId" clId="{221C8E22-BF72-428E-B96E-8261F1346FAB}" dt="2025-10-08T14:32:04.541" v="15654" actId="20577"/>
          <ac:spMkLst>
            <pc:docMk/>
            <pc:sldMk cId="3696071163" sldId="544"/>
            <ac:spMk id="2" creationId="{985D421B-549B-376A-DE8E-955814CB4EDA}"/>
          </ac:spMkLst>
        </pc:spChg>
      </pc:sldChg>
      <pc:sldChg chg="addSp delSp modSp new mod">
        <pc:chgData name="Solal Pirelli" userId="584f3c02d4d36311" providerId="LiveId" clId="{221C8E22-BF72-428E-B96E-8261F1346FAB}" dt="2025-09-30T11:40:53.326" v="6850"/>
        <pc:sldMkLst>
          <pc:docMk/>
          <pc:sldMk cId="1639362560" sldId="545"/>
        </pc:sldMkLst>
      </pc:sldChg>
      <pc:sldChg chg="addSp delSp modSp new del mod">
        <pc:chgData name="Solal Pirelli" userId="584f3c02d4d36311" providerId="LiveId" clId="{221C8E22-BF72-428E-B96E-8261F1346FAB}" dt="2025-09-30T13:52:42.769" v="7981" actId="47"/>
        <pc:sldMkLst>
          <pc:docMk/>
          <pc:sldMk cId="1627270620" sldId="546"/>
        </pc:sldMkLst>
      </pc:sldChg>
      <pc:sldChg chg="addSp delSp modSp new mod">
        <pc:chgData name="Solal Pirelli" userId="584f3c02d4d36311" providerId="LiveId" clId="{221C8E22-BF72-428E-B96E-8261F1346FAB}" dt="2025-09-30T11:41:07.996" v="6856" actId="478"/>
        <pc:sldMkLst>
          <pc:docMk/>
          <pc:sldMk cId="1871361436" sldId="547"/>
        </pc:sldMkLst>
      </pc:sldChg>
      <pc:sldChg chg="addSp delSp modSp new del mod">
        <pc:chgData name="Solal Pirelli" userId="584f3c02d4d36311" providerId="LiveId" clId="{221C8E22-BF72-428E-B96E-8261F1346FAB}" dt="2025-09-30T13:52:49.342" v="7983" actId="47"/>
        <pc:sldMkLst>
          <pc:docMk/>
          <pc:sldMk cId="2733132746" sldId="548"/>
        </pc:sldMkLst>
      </pc:sldChg>
      <pc:sldChg chg="addSp delSp modSp new del mod">
        <pc:chgData name="Solal Pirelli" userId="584f3c02d4d36311" providerId="LiveId" clId="{221C8E22-BF72-428E-B96E-8261F1346FAB}" dt="2025-09-30T13:52:47.664" v="7982" actId="47"/>
        <pc:sldMkLst>
          <pc:docMk/>
          <pc:sldMk cId="1317308920" sldId="549"/>
        </pc:sldMkLst>
      </pc:sldChg>
      <pc:sldChg chg="addSp delSp modSp new del mod">
        <pc:chgData name="Solal Pirelli" userId="584f3c02d4d36311" providerId="LiveId" clId="{221C8E22-BF72-428E-B96E-8261F1346FAB}" dt="2025-09-30T13:55:26.113" v="8395" actId="47"/>
        <pc:sldMkLst>
          <pc:docMk/>
          <pc:sldMk cId="2895768668" sldId="550"/>
        </pc:sldMkLst>
      </pc:sldChg>
      <pc:sldChg chg="addSp delSp modSp new mod">
        <pc:chgData name="Solal Pirelli" userId="584f3c02d4d36311" providerId="LiveId" clId="{221C8E22-BF72-428E-B96E-8261F1346FAB}" dt="2025-09-30T11:42:06.110" v="6870" actId="478"/>
        <pc:sldMkLst>
          <pc:docMk/>
          <pc:sldMk cId="222581028" sldId="551"/>
        </pc:sldMkLst>
      </pc:sldChg>
      <pc:sldChg chg="delSp modSp new del mod">
        <pc:chgData name="Solal Pirelli" userId="584f3c02d4d36311" providerId="LiveId" clId="{221C8E22-BF72-428E-B96E-8261F1346FAB}" dt="2025-09-30T14:01:12.098" v="8434" actId="47"/>
        <pc:sldMkLst>
          <pc:docMk/>
          <pc:sldMk cId="3721688214" sldId="552"/>
        </pc:sldMkLst>
      </pc:sldChg>
      <pc:sldChg chg="addSp delSp modSp new mod">
        <pc:chgData name="Solal Pirelli" userId="584f3c02d4d36311" providerId="LiveId" clId="{221C8E22-BF72-428E-B96E-8261F1346FAB}" dt="2025-09-30T11:45:55.057" v="6987"/>
        <pc:sldMkLst>
          <pc:docMk/>
          <pc:sldMk cId="274196052" sldId="553"/>
        </pc:sldMkLst>
      </pc:sldChg>
      <pc:sldChg chg="delSp modSp new mod">
        <pc:chgData name="Solal Pirelli" userId="584f3c02d4d36311" providerId="LiveId" clId="{221C8E22-BF72-428E-B96E-8261F1346FAB}" dt="2025-10-08T14:30:20.798" v="15367" actId="20577"/>
        <pc:sldMkLst>
          <pc:docMk/>
          <pc:sldMk cId="3651486973" sldId="554"/>
        </pc:sldMkLst>
        <pc:spChg chg="mod">
          <ac:chgData name="Solal Pirelli" userId="584f3c02d4d36311" providerId="LiveId" clId="{221C8E22-BF72-428E-B96E-8261F1346FAB}" dt="2025-10-08T14:29:59.008" v="15256" actId="20577"/>
          <ac:spMkLst>
            <pc:docMk/>
            <pc:sldMk cId="3651486973" sldId="554"/>
            <ac:spMk id="2" creationId="{8E8FC651-311C-7361-C495-EF0036B58C4A}"/>
          </ac:spMkLst>
        </pc:spChg>
        <pc:spChg chg="mod">
          <ac:chgData name="Solal Pirelli" userId="584f3c02d4d36311" providerId="LiveId" clId="{221C8E22-BF72-428E-B96E-8261F1346FAB}" dt="2025-10-08T14:30:20.798" v="15367" actId="20577"/>
          <ac:spMkLst>
            <pc:docMk/>
            <pc:sldMk cId="3651486973" sldId="554"/>
            <ac:spMk id="3" creationId="{25259EB9-5CDF-76C1-50FE-FD088A1DE09D}"/>
          </ac:spMkLst>
        </pc:spChg>
      </pc:sldChg>
      <pc:sldChg chg="delSp modSp new mod">
        <pc:chgData name="Solal Pirelli" userId="584f3c02d4d36311" providerId="LiveId" clId="{221C8E22-BF72-428E-B96E-8261F1346FAB}" dt="2025-10-08T14:30:51.123" v="15418" actId="20577"/>
        <pc:sldMkLst>
          <pc:docMk/>
          <pc:sldMk cId="358843163" sldId="555"/>
        </pc:sldMkLst>
        <pc:spChg chg="mod">
          <ac:chgData name="Solal Pirelli" userId="584f3c02d4d36311" providerId="LiveId" clId="{221C8E22-BF72-428E-B96E-8261F1346FAB}" dt="2025-10-08T14:30:32.491" v="15410" actId="27636"/>
          <ac:spMkLst>
            <pc:docMk/>
            <pc:sldMk cId="358843163" sldId="555"/>
            <ac:spMk id="2" creationId="{2E108CD6-F36D-1785-76FD-2BC92D87179F}"/>
          </ac:spMkLst>
        </pc:spChg>
        <pc:spChg chg="mod">
          <ac:chgData name="Solal Pirelli" userId="584f3c02d4d36311" providerId="LiveId" clId="{221C8E22-BF72-428E-B96E-8261F1346FAB}" dt="2025-10-08T14:30:51.123" v="15418" actId="20577"/>
          <ac:spMkLst>
            <pc:docMk/>
            <pc:sldMk cId="358843163" sldId="555"/>
            <ac:spMk id="3" creationId="{75ECF924-2A15-0879-D49A-DEBAC6B89324}"/>
          </ac:spMkLst>
        </pc:spChg>
      </pc:sldChg>
      <pc:sldChg chg="delSp modSp new mod">
        <pc:chgData name="Solal Pirelli" userId="584f3c02d4d36311" providerId="LiveId" clId="{221C8E22-BF72-428E-B96E-8261F1346FAB}" dt="2025-10-08T14:31:00.894" v="15454" actId="20577"/>
        <pc:sldMkLst>
          <pc:docMk/>
          <pc:sldMk cId="1074894826" sldId="556"/>
        </pc:sldMkLst>
        <pc:spChg chg="mod">
          <ac:chgData name="Solal Pirelli" userId="584f3c02d4d36311" providerId="LiveId" clId="{221C8E22-BF72-428E-B96E-8261F1346FAB}" dt="2025-10-08T14:30:57.808" v="15441" actId="20577"/>
          <ac:spMkLst>
            <pc:docMk/>
            <pc:sldMk cId="1074894826" sldId="556"/>
            <ac:spMk id="2" creationId="{E4C0000D-63A4-3422-651F-EF4A5A73EC15}"/>
          </ac:spMkLst>
        </pc:spChg>
        <pc:spChg chg="mod">
          <ac:chgData name="Solal Pirelli" userId="584f3c02d4d36311" providerId="LiveId" clId="{221C8E22-BF72-428E-B96E-8261F1346FAB}" dt="2025-10-08T14:31:00.894" v="15454" actId="20577"/>
          <ac:spMkLst>
            <pc:docMk/>
            <pc:sldMk cId="1074894826" sldId="556"/>
            <ac:spMk id="3" creationId="{7F7CB6E6-E15F-BB64-C953-1E4DFBFA3492}"/>
          </ac:spMkLst>
        </pc:spChg>
      </pc:sldChg>
      <pc:sldChg chg="delSp modSp new mod ord modAnim">
        <pc:chgData name="Solal Pirelli" userId="584f3c02d4d36311" providerId="LiveId" clId="{221C8E22-BF72-428E-B96E-8261F1346FAB}" dt="2025-10-08T14:31:21.944" v="15523" actId="20577"/>
        <pc:sldMkLst>
          <pc:docMk/>
          <pc:sldMk cId="1803891727" sldId="557"/>
        </pc:sldMkLst>
        <pc:spChg chg="mod">
          <ac:chgData name="Solal Pirelli" userId="584f3c02d4d36311" providerId="LiveId" clId="{221C8E22-BF72-428E-B96E-8261F1346FAB}" dt="2025-10-08T14:31:20.576" v="15521" actId="20577"/>
          <ac:spMkLst>
            <pc:docMk/>
            <pc:sldMk cId="1803891727" sldId="557"/>
            <ac:spMk id="2" creationId="{3C27211B-36EC-E5DF-0D3A-ED7ED934023F}"/>
          </ac:spMkLst>
        </pc:spChg>
        <pc:spChg chg="mod">
          <ac:chgData name="Solal Pirelli" userId="584f3c02d4d36311" providerId="LiveId" clId="{221C8E22-BF72-428E-B96E-8261F1346FAB}" dt="2025-10-08T14:31:21.944" v="15523" actId="20577"/>
          <ac:spMkLst>
            <pc:docMk/>
            <pc:sldMk cId="1803891727" sldId="557"/>
            <ac:spMk id="3" creationId="{07E20342-4831-407E-0A0C-542AA600B790}"/>
          </ac:spMkLst>
        </pc:spChg>
      </pc:sldChg>
      <pc:sldChg chg="addSp delSp modSp new mod modAnim">
        <pc:chgData name="Solal Pirelli" userId="584f3c02d4d36311" providerId="LiveId" clId="{221C8E22-BF72-428E-B96E-8261F1346FAB}" dt="2025-10-08T14:31:07.143" v="15485" actId="20577"/>
        <pc:sldMkLst>
          <pc:docMk/>
          <pc:sldMk cId="3788565909" sldId="558"/>
        </pc:sldMkLst>
        <pc:spChg chg="mod">
          <ac:chgData name="Solal Pirelli" userId="584f3c02d4d36311" providerId="LiveId" clId="{221C8E22-BF72-428E-B96E-8261F1346FAB}" dt="2025-10-08T14:31:07.143" v="15485" actId="20577"/>
          <ac:spMkLst>
            <pc:docMk/>
            <pc:sldMk cId="3788565909" sldId="558"/>
            <ac:spMk id="2" creationId="{5EF12306-A0D0-2333-976D-17427A122C1E}"/>
          </ac:spMkLst>
        </pc:spChg>
      </pc:sldChg>
      <pc:sldChg chg="delSp modSp new mod">
        <pc:chgData name="Solal Pirelli" userId="584f3c02d4d36311" providerId="LiveId" clId="{221C8E22-BF72-428E-B96E-8261F1346FAB}" dt="2025-10-14T08:21:50.643" v="17341" actId="20577"/>
        <pc:sldMkLst>
          <pc:docMk/>
          <pc:sldMk cId="3817004574" sldId="559"/>
        </pc:sldMkLst>
        <pc:spChg chg="mod">
          <ac:chgData name="Solal Pirelli" userId="584f3c02d4d36311" providerId="LiveId" clId="{221C8E22-BF72-428E-B96E-8261F1346FAB}" dt="2025-10-14T08:21:50.643" v="17341" actId="20577"/>
          <ac:spMkLst>
            <pc:docMk/>
            <pc:sldMk cId="3817004574" sldId="559"/>
            <ac:spMk id="2" creationId="{4FE49783-62BC-9908-99D5-B0C6C3829CDE}"/>
          </ac:spMkLst>
        </pc:spChg>
        <pc:spChg chg="mod">
          <ac:chgData name="Solal Pirelli" userId="584f3c02d4d36311" providerId="LiveId" clId="{221C8E22-BF72-428E-B96E-8261F1346FAB}" dt="2025-10-08T14:32:01.139" v="15652" actId="14100"/>
          <ac:spMkLst>
            <pc:docMk/>
            <pc:sldMk cId="3817004574" sldId="559"/>
            <ac:spMk id="3" creationId="{A5937A95-6C4C-E490-BCF2-5936CCC10042}"/>
          </ac:spMkLst>
        </pc:spChg>
      </pc:sldChg>
      <pc:sldChg chg="delSp modSp new del mod">
        <pc:chgData name="Solal Pirelli" userId="584f3c02d4d36311" providerId="LiveId" clId="{221C8E22-BF72-428E-B96E-8261F1346FAB}" dt="2025-09-30T13:55:33.079" v="8396" actId="47"/>
        <pc:sldMkLst>
          <pc:docMk/>
          <pc:sldMk cId="3352677996" sldId="560"/>
        </pc:sldMkLst>
      </pc:sldChg>
      <pc:sldChg chg="delSp modSp new mod">
        <pc:chgData name="Solal Pirelli" userId="584f3c02d4d36311" providerId="LiveId" clId="{221C8E22-BF72-428E-B96E-8261F1346FAB}" dt="2025-11-01T10:16:11.018" v="17345" actId="6549"/>
        <pc:sldMkLst>
          <pc:docMk/>
          <pc:sldMk cId="1755976000" sldId="561"/>
        </pc:sldMkLst>
        <pc:spChg chg="mod">
          <ac:chgData name="Solal Pirelli" userId="584f3c02d4d36311" providerId="LiveId" clId="{221C8E22-BF72-428E-B96E-8261F1346FAB}" dt="2025-10-08T14:33:14.971" v="15928" actId="20577"/>
          <ac:spMkLst>
            <pc:docMk/>
            <pc:sldMk cId="1755976000" sldId="561"/>
            <ac:spMk id="2" creationId="{9BFD92C9-A359-FE83-14CF-A1F4AC8D247D}"/>
          </ac:spMkLst>
        </pc:spChg>
        <pc:spChg chg="mod">
          <ac:chgData name="Solal Pirelli" userId="584f3c02d4d36311" providerId="LiveId" clId="{221C8E22-BF72-428E-B96E-8261F1346FAB}" dt="2025-11-01T10:16:11.018" v="17345" actId="6549"/>
          <ac:spMkLst>
            <pc:docMk/>
            <pc:sldMk cId="1755976000" sldId="561"/>
            <ac:spMk id="3" creationId="{A7C38F1F-C22F-32DB-6034-FB586A464D86}"/>
          </ac:spMkLst>
        </pc:spChg>
      </pc:sldChg>
      <pc:sldChg chg="modSp new mod">
        <pc:chgData name="Solal Pirelli" userId="584f3c02d4d36311" providerId="LiveId" clId="{221C8E22-BF72-428E-B96E-8261F1346FAB}" dt="2025-10-08T14:33:50.897" v="16043" actId="20577"/>
        <pc:sldMkLst>
          <pc:docMk/>
          <pc:sldMk cId="4109870314" sldId="562"/>
        </pc:sldMkLst>
        <pc:spChg chg="mod">
          <ac:chgData name="Solal Pirelli" userId="584f3c02d4d36311" providerId="LiveId" clId="{221C8E22-BF72-428E-B96E-8261F1346FAB}" dt="2025-10-08T14:33:50.897" v="16043" actId="20577"/>
          <ac:spMkLst>
            <pc:docMk/>
            <pc:sldMk cId="4109870314" sldId="562"/>
            <ac:spMk id="2" creationId="{7E30F5BB-59C4-D3B0-CC13-789CFB459456}"/>
          </ac:spMkLst>
        </pc:spChg>
      </pc:sldChg>
      <pc:sldChg chg="delSp modSp new mod">
        <pc:chgData name="Solal Pirelli" userId="584f3c02d4d36311" providerId="LiveId" clId="{221C8E22-BF72-428E-B96E-8261F1346FAB}" dt="2025-10-08T14:32:44.369" v="15819" actId="20577"/>
        <pc:sldMkLst>
          <pc:docMk/>
          <pc:sldMk cId="2423318736" sldId="563"/>
        </pc:sldMkLst>
        <pc:spChg chg="mod">
          <ac:chgData name="Solal Pirelli" userId="584f3c02d4d36311" providerId="LiveId" clId="{221C8E22-BF72-428E-B96E-8261F1346FAB}" dt="2025-10-08T14:32:14.960" v="15688" actId="27636"/>
          <ac:spMkLst>
            <pc:docMk/>
            <pc:sldMk cId="2423318736" sldId="563"/>
            <ac:spMk id="2" creationId="{C23E5EE8-D307-DBD0-38EE-85A71B44E7FD}"/>
          </ac:spMkLst>
        </pc:spChg>
        <pc:spChg chg="mod">
          <ac:chgData name="Solal Pirelli" userId="584f3c02d4d36311" providerId="LiveId" clId="{221C8E22-BF72-428E-B96E-8261F1346FAB}" dt="2025-10-08T14:32:44.369" v="15819" actId="20577"/>
          <ac:spMkLst>
            <pc:docMk/>
            <pc:sldMk cId="2423318736" sldId="563"/>
            <ac:spMk id="3" creationId="{AB40F33C-EB5A-9B54-0542-FFCC428FC957}"/>
          </ac:spMkLst>
        </pc:spChg>
      </pc:sldChg>
      <pc:sldChg chg="delSp modSp new mod">
        <pc:chgData name="Solal Pirelli" userId="584f3c02d4d36311" providerId="LiveId" clId="{221C8E22-BF72-428E-B96E-8261F1346FAB}" dt="2025-10-08T14:33:08.670" v="15926" actId="20577"/>
        <pc:sldMkLst>
          <pc:docMk/>
          <pc:sldMk cId="1069136894" sldId="564"/>
        </pc:sldMkLst>
        <pc:spChg chg="mod">
          <ac:chgData name="Solal Pirelli" userId="584f3c02d4d36311" providerId="LiveId" clId="{221C8E22-BF72-428E-B96E-8261F1346FAB}" dt="2025-10-08T14:32:47.750" v="15828" actId="20577"/>
          <ac:spMkLst>
            <pc:docMk/>
            <pc:sldMk cId="1069136894" sldId="564"/>
            <ac:spMk id="2" creationId="{5CF6DB2B-DAA0-6093-B359-33728B2DB614}"/>
          </ac:spMkLst>
        </pc:spChg>
        <pc:spChg chg="mod">
          <ac:chgData name="Solal Pirelli" userId="584f3c02d4d36311" providerId="LiveId" clId="{221C8E22-BF72-428E-B96E-8261F1346FAB}" dt="2025-10-08T14:33:08.670" v="15926" actId="20577"/>
          <ac:spMkLst>
            <pc:docMk/>
            <pc:sldMk cId="1069136894" sldId="564"/>
            <ac:spMk id="3" creationId="{66512ADD-1021-BB14-249A-75F006F3D10F}"/>
          </ac:spMkLst>
        </pc:spChg>
      </pc:sldChg>
      <pc:sldChg chg="addSp delSp modSp new mod delAnim modAnim">
        <pc:chgData name="Solal Pirelli" userId="584f3c02d4d36311" providerId="LiveId" clId="{221C8E22-BF72-428E-B96E-8261F1346FAB}" dt="2025-10-08T14:33:54.241" v="16052" actId="20577"/>
        <pc:sldMkLst>
          <pc:docMk/>
          <pc:sldMk cId="3239249440" sldId="565"/>
        </pc:sldMkLst>
        <pc:spChg chg="mod">
          <ac:chgData name="Solal Pirelli" userId="584f3c02d4d36311" providerId="LiveId" clId="{221C8E22-BF72-428E-B96E-8261F1346FAB}" dt="2025-10-08T14:33:54.241" v="16052" actId="20577"/>
          <ac:spMkLst>
            <pc:docMk/>
            <pc:sldMk cId="3239249440" sldId="565"/>
            <ac:spMk id="2" creationId="{C01399B2-22A3-6A2A-18FF-6B0A7622A9AF}"/>
          </ac:spMkLst>
        </pc:spChg>
        <pc:spChg chg="add mod">
          <ac:chgData name="Solal Pirelli" userId="584f3c02d4d36311" providerId="LiveId" clId="{221C8E22-BF72-428E-B96E-8261F1346FAB}" dt="2025-10-03T11:22:47.276" v="8626"/>
          <ac:spMkLst>
            <pc:docMk/>
            <pc:sldMk cId="3239249440" sldId="565"/>
            <ac:spMk id="6" creationId="{24BFACF0-5312-30AD-3742-A7067CC9819E}"/>
          </ac:spMkLst>
        </pc:spChg>
        <pc:spChg chg="add mod">
          <ac:chgData name="Solal Pirelli" userId="584f3c02d4d36311" providerId="LiveId" clId="{221C8E22-BF72-428E-B96E-8261F1346FAB}" dt="2025-10-03T11:23:00.352" v="8631" actId="1076"/>
          <ac:spMkLst>
            <pc:docMk/>
            <pc:sldMk cId="3239249440" sldId="565"/>
            <ac:spMk id="10" creationId="{EC26DF7B-FAB7-749C-E2F3-929AAB02CCDA}"/>
          </ac:spMkLst>
        </pc:spChg>
        <pc:spChg chg="add mod">
          <ac:chgData name="Solal Pirelli" userId="584f3c02d4d36311" providerId="LiveId" clId="{221C8E22-BF72-428E-B96E-8261F1346FAB}" dt="2025-10-03T11:23:02.007" v="8632" actId="571"/>
          <ac:spMkLst>
            <pc:docMk/>
            <pc:sldMk cId="3239249440" sldId="565"/>
            <ac:spMk id="12" creationId="{F5225ACA-0C31-B329-A0E2-E35BE9747C03}"/>
          </ac:spMkLst>
        </pc:spChg>
        <pc:spChg chg="add mod">
          <ac:chgData name="Solal Pirelli" userId="584f3c02d4d36311" providerId="LiveId" clId="{221C8E22-BF72-428E-B96E-8261F1346FAB}" dt="2025-10-03T11:23:03.482" v="8633" actId="571"/>
          <ac:spMkLst>
            <pc:docMk/>
            <pc:sldMk cId="3239249440" sldId="565"/>
            <ac:spMk id="13" creationId="{391B8F66-DBB1-4837-E434-C17549ED6650}"/>
          </ac:spMkLst>
        </pc:spChg>
        <pc:spChg chg="add mod">
          <ac:chgData name="Solal Pirelli" userId="584f3c02d4d36311" providerId="LiveId" clId="{221C8E22-BF72-428E-B96E-8261F1346FAB}" dt="2025-10-03T11:23:05.084" v="8634" actId="571"/>
          <ac:spMkLst>
            <pc:docMk/>
            <pc:sldMk cId="3239249440" sldId="565"/>
            <ac:spMk id="14" creationId="{92ABA74E-F15E-F6C0-957F-6B93127F5C6A}"/>
          </ac:spMkLst>
        </pc:spChg>
        <pc:grpChg chg="add mod">
          <ac:chgData name="Solal Pirelli" userId="584f3c02d4d36311" providerId="LiveId" clId="{221C8E22-BF72-428E-B96E-8261F1346FAB}" dt="2025-10-03T11:22:47.276" v="8626"/>
          <ac:grpSpMkLst>
            <pc:docMk/>
            <pc:sldMk cId="3239249440" sldId="565"/>
            <ac:grpSpMk id="7" creationId="{A3F5EE14-7351-4C92-C495-A40512E8B280}"/>
          </ac:grpSpMkLst>
        </pc:grpChg>
        <pc:cxnChg chg="mod">
          <ac:chgData name="Solal Pirelli" userId="584f3c02d4d36311" providerId="LiveId" clId="{221C8E22-BF72-428E-B96E-8261F1346FAB}" dt="2025-10-03T11:22:47.276" v="8626"/>
          <ac:cxnSpMkLst>
            <pc:docMk/>
            <pc:sldMk cId="3239249440" sldId="565"/>
            <ac:cxnSpMk id="8" creationId="{EEBD8F3B-8373-3D1E-A735-BBF17FFD0C3D}"/>
          </ac:cxnSpMkLst>
        </pc:cxnChg>
        <pc:cxnChg chg="mod">
          <ac:chgData name="Solal Pirelli" userId="584f3c02d4d36311" providerId="LiveId" clId="{221C8E22-BF72-428E-B96E-8261F1346FAB}" dt="2025-10-03T11:22:47.276" v="8626"/>
          <ac:cxnSpMkLst>
            <pc:docMk/>
            <pc:sldMk cId="3239249440" sldId="565"/>
            <ac:cxnSpMk id="9" creationId="{D2ABECAD-7ED6-9318-0691-0F098D90CB9A}"/>
          </ac:cxnSpMkLst>
        </pc:cxnChg>
      </pc:sldChg>
      <pc:sldChg chg="delSp modSp new mod">
        <pc:chgData name="Solal Pirelli" userId="584f3c02d4d36311" providerId="LiveId" clId="{221C8E22-BF72-428E-B96E-8261F1346FAB}" dt="2025-10-08T14:35:19.502" v="16165" actId="20577"/>
        <pc:sldMkLst>
          <pc:docMk/>
          <pc:sldMk cId="219099640" sldId="566"/>
        </pc:sldMkLst>
        <pc:spChg chg="mod">
          <ac:chgData name="Solal Pirelli" userId="584f3c02d4d36311" providerId="LiveId" clId="{221C8E22-BF72-428E-B96E-8261F1346FAB}" dt="2025-10-08T14:33:56.422" v="16054" actId="20577"/>
          <ac:spMkLst>
            <pc:docMk/>
            <pc:sldMk cId="219099640" sldId="566"/>
            <ac:spMk id="2" creationId="{AFF02335-E0FD-EF88-09FE-0D5A334C3A93}"/>
          </ac:spMkLst>
        </pc:spChg>
        <pc:spChg chg="mod">
          <ac:chgData name="Solal Pirelli" userId="584f3c02d4d36311" providerId="LiveId" clId="{221C8E22-BF72-428E-B96E-8261F1346FAB}" dt="2025-10-08T14:35:19.502" v="16165" actId="20577"/>
          <ac:spMkLst>
            <pc:docMk/>
            <pc:sldMk cId="219099640" sldId="566"/>
            <ac:spMk id="3" creationId="{45778401-C9F4-5601-BEBE-1698EFD72908}"/>
          </ac:spMkLst>
        </pc:spChg>
      </pc:sldChg>
      <pc:sldChg chg="delSp modSp new mod">
        <pc:chgData name="Solal Pirelli" userId="584f3c02d4d36311" providerId="LiveId" clId="{221C8E22-BF72-428E-B96E-8261F1346FAB}" dt="2025-10-08T14:35:30.031" v="16176" actId="20577"/>
        <pc:sldMkLst>
          <pc:docMk/>
          <pc:sldMk cId="1623483941" sldId="567"/>
        </pc:sldMkLst>
        <pc:spChg chg="mod">
          <ac:chgData name="Solal Pirelli" userId="584f3c02d4d36311" providerId="LiveId" clId="{221C8E22-BF72-428E-B96E-8261F1346FAB}" dt="2025-10-08T14:35:30.031" v="16176" actId="20577"/>
          <ac:spMkLst>
            <pc:docMk/>
            <pc:sldMk cId="1623483941" sldId="567"/>
            <ac:spMk id="2" creationId="{8FEB4812-9E19-CD73-3506-D5B6E66B7084}"/>
          </ac:spMkLst>
        </pc:spChg>
        <pc:spChg chg="mod">
          <ac:chgData name="Solal Pirelli" userId="584f3c02d4d36311" providerId="LiveId" clId="{221C8E22-BF72-428E-B96E-8261F1346FAB}" dt="2025-10-07T10:58:00.620" v="11726"/>
          <ac:spMkLst>
            <pc:docMk/>
            <pc:sldMk cId="1623483941" sldId="567"/>
            <ac:spMk id="3" creationId="{F9894B1D-ECFE-3F8F-3E9C-86CAC4DC11FC}"/>
          </ac:spMkLst>
        </pc:spChg>
      </pc:sldChg>
      <pc:sldChg chg="modSp add mod">
        <pc:chgData name="Solal Pirelli" userId="584f3c02d4d36311" providerId="LiveId" clId="{221C8E22-BF72-428E-B96E-8261F1346FAB}" dt="2025-10-08T14:35:36.262" v="16184" actId="20577"/>
        <pc:sldMkLst>
          <pc:docMk/>
          <pc:sldMk cId="1599155849" sldId="568"/>
        </pc:sldMkLst>
        <pc:spChg chg="mod">
          <ac:chgData name="Solal Pirelli" userId="584f3c02d4d36311" providerId="LiveId" clId="{221C8E22-BF72-428E-B96E-8261F1346FAB}" dt="2025-10-08T14:35:36.262" v="16184" actId="20577"/>
          <ac:spMkLst>
            <pc:docMk/>
            <pc:sldMk cId="1599155849" sldId="568"/>
            <ac:spMk id="2" creationId="{AEBF3E73-88C4-C4EE-39B9-9102E1395EFF}"/>
          </ac:spMkLst>
        </pc:spChg>
        <pc:spChg chg="mod">
          <ac:chgData name="Solal Pirelli" userId="584f3c02d4d36311" providerId="LiveId" clId="{221C8E22-BF72-428E-B96E-8261F1346FAB}" dt="2025-10-07T11:11:25.420" v="11769" actId="20577"/>
          <ac:spMkLst>
            <pc:docMk/>
            <pc:sldMk cId="1599155849" sldId="568"/>
            <ac:spMk id="3" creationId="{4B6146C4-36F4-F5AC-9CD3-398D5D40727A}"/>
          </ac:spMkLst>
        </pc:spChg>
      </pc:sldChg>
      <pc:sldChg chg="addSp delSp modSp new mod">
        <pc:chgData name="Solal Pirelli" userId="584f3c02d4d36311" providerId="LiveId" clId="{221C8E22-BF72-428E-B96E-8261F1346FAB}" dt="2025-10-08T14:35:32.470" v="16180" actId="6549"/>
        <pc:sldMkLst>
          <pc:docMk/>
          <pc:sldMk cId="3332845032" sldId="569"/>
        </pc:sldMkLst>
        <pc:spChg chg="mod">
          <ac:chgData name="Solal Pirelli" userId="584f3c02d4d36311" providerId="LiveId" clId="{221C8E22-BF72-428E-B96E-8261F1346FAB}" dt="2025-10-08T14:35:32.470" v="16180" actId="6549"/>
          <ac:spMkLst>
            <pc:docMk/>
            <pc:sldMk cId="3332845032" sldId="569"/>
            <ac:spMk id="2" creationId="{95E25F58-CFDF-822D-AAC6-9F2A07F56BC9}"/>
          </ac:spMkLst>
        </pc:spChg>
        <pc:picChg chg="add mod">
          <ac:chgData name="Solal Pirelli" userId="584f3c02d4d36311" providerId="LiveId" clId="{221C8E22-BF72-428E-B96E-8261F1346FAB}" dt="2025-10-03T11:33:04.512" v="9035"/>
          <ac:picMkLst>
            <pc:docMk/>
            <pc:sldMk cId="3332845032" sldId="569"/>
            <ac:picMk id="6" creationId="{8E575BCD-6B49-1684-E28E-7F163E6A32F8}"/>
          </ac:picMkLst>
        </pc:picChg>
        <pc:picChg chg="add mod">
          <ac:chgData name="Solal Pirelli" userId="584f3c02d4d36311" providerId="LiveId" clId="{221C8E22-BF72-428E-B96E-8261F1346FAB}" dt="2025-10-03T11:33:04.512" v="9035"/>
          <ac:picMkLst>
            <pc:docMk/>
            <pc:sldMk cId="3332845032" sldId="569"/>
            <ac:picMk id="7" creationId="{0005369B-66C6-908D-D360-4B3847272A09}"/>
          </ac:picMkLst>
        </pc:picChg>
        <pc:picChg chg="add mod">
          <ac:chgData name="Solal Pirelli" userId="584f3c02d4d36311" providerId="LiveId" clId="{221C8E22-BF72-428E-B96E-8261F1346FAB}" dt="2025-10-03T11:33:04.512" v="9035"/>
          <ac:picMkLst>
            <pc:docMk/>
            <pc:sldMk cId="3332845032" sldId="569"/>
            <ac:picMk id="8" creationId="{F0C45672-BAAB-65D0-8FA9-AADBCFF0555E}"/>
          </ac:picMkLst>
        </pc:picChg>
      </pc:sldChg>
      <pc:sldChg chg="addSp delSp modSp new del mod modAnim">
        <pc:chgData name="Solal Pirelli" userId="584f3c02d4d36311" providerId="LiveId" clId="{221C8E22-BF72-428E-B96E-8261F1346FAB}" dt="2025-10-07T11:54:10.038" v="11868" actId="47"/>
        <pc:sldMkLst>
          <pc:docMk/>
          <pc:sldMk cId="1516996668" sldId="570"/>
        </pc:sldMkLst>
      </pc:sldChg>
      <pc:sldChg chg="addSp delSp modSp add mod delAnim">
        <pc:chgData name="Solal Pirelli" userId="584f3c02d4d36311" providerId="LiveId" clId="{221C8E22-BF72-428E-B96E-8261F1346FAB}" dt="2025-10-08T14:35:43.177" v="16192" actId="20577"/>
        <pc:sldMkLst>
          <pc:docMk/>
          <pc:sldMk cId="1056981013" sldId="571"/>
        </pc:sldMkLst>
        <pc:spChg chg="mod">
          <ac:chgData name="Solal Pirelli" userId="584f3c02d4d36311" providerId="LiveId" clId="{221C8E22-BF72-428E-B96E-8261F1346FAB}" dt="2025-10-08T14:35:38.690" v="16185" actId="20577"/>
          <ac:spMkLst>
            <pc:docMk/>
            <pc:sldMk cId="1056981013" sldId="571"/>
            <ac:spMk id="2" creationId="{F7734B32-8EE9-576C-4352-2D8604780252}"/>
          </ac:spMkLst>
        </pc:spChg>
        <pc:spChg chg="add mod">
          <ac:chgData name="Solal Pirelli" userId="584f3c02d4d36311" providerId="LiveId" clId="{221C8E22-BF72-428E-B96E-8261F1346FAB}" dt="2025-10-08T14:35:41.380" v="16190" actId="20577"/>
          <ac:spMkLst>
            <pc:docMk/>
            <pc:sldMk cId="1056981013" sldId="571"/>
            <ac:spMk id="3" creationId="{FD0CF5F9-3969-6F75-BB3C-0B1AB4F8F5CE}"/>
          </ac:spMkLst>
        </pc:spChg>
        <pc:spChg chg="add mod">
          <ac:chgData name="Solal Pirelli" userId="584f3c02d4d36311" providerId="LiveId" clId="{221C8E22-BF72-428E-B96E-8261F1346FAB}" dt="2025-10-08T14:35:43.177" v="16192" actId="20577"/>
          <ac:spMkLst>
            <pc:docMk/>
            <pc:sldMk cId="1056981013" sldId="571"/>
            <ac:spMk id="5" creationId="{67093AE9-070A-DAD7-05BC-B49BCC09B459}"/>
          </ac:spMkLst>
        </pc:spChg>
        <pc:picChg chg="mod">
          <ac:chgData name="Solal Pirelli" userId="584f3c02d4d36311" providerId="LiveId" clId="{221C8E22-BF72-428E-B96E-8261F1346FAB}" dt="2025-10-03T11:37:49.550" v="9109" actId="1076"/>
          <ac:picMkLst>
            <pc:docMk/>
            <pc:sldMk cId="1056981013" sldId="571"/>
            <ac:picMk id="6" creationId="{26DDF0CA-F8DD-34FE-FAAE-5A499D52D691}"/>
          </ac:picMkLst>
        </pc:picChg>
        <pc:picChg chg="mod">
          <ac:chgData name="Solal Pirelli" userId="584f3c02d4d36311" providerId="LiveId" clId="{221C8E22-BF72-428E-B96E-8261F1346FAB}" dt="2025-10-03T11:37:19.781" v="9105" actId="1076"/>
          <ac:picMkLst>
            <pc:docMk/>
            <pc:sldMk cId="1056981013" sldId="571"/>
            <ac:picMk id="7" creationId="{543E7C97-6EF0-0AE2-0D92-DA3166D376D7}"/>
          </ac:picMkLst>
        </pc:picChg>
      </pc:sldChg>
      <pc:sldChg chg="addSp delSp modSp new mod">
        <pc:chgData name="Solal Pirelli" userId="584f3c02d4d36311" providerId="LiveId" clId="{221C8E22-BF72-428E-B96E-8261F1346FAB}" dt="2025-10-08T14:36:32.861" v="16328" actId="20577"/>
        <pc:sldMkLst>
          <pc:docMk/>
          <pc:sldMk cId="305149170" sldId="572"/>
        </pc:sldMkLst>
        <pc:spChg chg="mod">
          <ac:chgData name="Solal Pirelli" userId="584f3c02d4d36311" providerId="LiveId" clId="{221C8E22-BF72-428E-B96E-8261F1346FAB}" dt="2025-10-08T14:36:16.595" v="16274" actId="20577"/>
          <ac:spMkLst>
            <pc:docMk/>
            <pc:sldMk cId="305149170" sldId="572"/>
            <ac:spMk id="2" creationId="{1247BF6A-E58D-7171-FBFE-355FD1E3DB05}"/>
          </ac:spMkLst>
        </pc:spChg>
        <pc:spChg chg="mod">
          <ac:chgData name="Solal Pirelli" userId="584f3c02d4d36311" providerId="LiveId" clId="{221C8E22-BF72-428E-B96E-8261F1346FAB}" dt="2025-10-08T14:36:32.861" v="16328" actId="20577"/>
          <ac:spMkLst>
            <pc:docMk/>
            <pc:sldMk cId="305149170" sldId="572"/>
            <ac:spMk id="3" creationId="{0272A56F-4DFC-CE5B-A40A-2A10444E0251}"/>
          </ac:spMkLst>
        </pc:spChg>
        <pc:spChg chg="add mod">
          <ac:chgData name="Solal Pirelli" userId="584f3c02d4d36311" providerId="LiveId" clId="{221C8E22-BF72-428E-B96E-8261F1346FAB}" dt="2025-10-03T11:40:37.113" v="9264" actId="207"/>
          <ac:spMkLst>
            <pc:docMk/>
            <pc:sldMk cId="305149170" sldId="572"/>
            <ac:spMk id="6" creationId="{63E8F5FD-2AF7-62F7-EDFD-50CE4DC239A4}"/>
          </ac:spMkLst>
        </pc:spChg>
        <pc:spChg chg="add mod">
          <ac:chgData name="Solal Pirelli" userId="584f3c02d4d36311" providerId="LiveId" clId="{221C8E22-BF72-428E-B96E-8261F1346FAB}" dt="2025-10-03T11:41:51.196" v="9384" actId="1076"/>
          <ac:spMkLst>
            <pc:docMk/>
            <pc:sldMk cId="305149170" sldId="572"/>
            <ac:spMk id="7" creationId="{422A6059-9EF3-033F-13CE-F7878E6B4084}"/>
          </ac:spMkLst>
        </pc:spChg>
        <pc:spChg chg="add mod">
          <ac:chgData name="Solal Pirelli" userId="584f3c02d4d36311" providerId="LiveId" clId="{221C8E22-BF72-428E-B96E-8261F1346FAB}" dt="2025-10-03T11:41:34.849" v="9373" actId="207"/>
          <ac:spMkLst>
            <pc:docMk/>
            <pc:sldMk cId="305149170" sldId="572"/>
            <ac:spMk id="8" creationId="{0061CA99-A874-2ADF-B10A-CF2694BA75B4}"/>
          </ac:spMkLst>
        </pc:spChg>
        <pc:spChg chg="add mod">
          <ac:chgData name="Solal Pirelli" userId="584f3c02d4d36311" providerId="LiveId" clId="{221C8E22-BF72-428E-B96E-8261F1346FAB}" dt="2025-10-03T11:41:34.849" v="9373" actId="207"/>
          <ac:spMkLst>
            <pc:docMk/>
            <pc:sldMk cId="305149170" sldId="572"/>
            <ac:spMk id="10" creationId="{A40146F5-A666-E397-E4C4-EF93ED23F869}"/>
          </ac:spMkLst>
        </pc:spChg>
      </pc:sldChg>
      <pc:sldChg chg="delSp modSp new mod">
        <pc:chgData name="Solal Pirelli" userId="584f3c02d4d36311" providerId="LiveId" clId="{221C8E22-BF72-428E-B96E-8261F1346FAB}" dt="2025-10-08T14:36:09.918" v="16261" actId="20577"/>
        <pc:sldMkLst>
          <pc:docMk/>
          <pc:sldMk cId="143116563" sldId="573"/>
        </pc:sldMkLst>
        <pc:spChg chg="mod">
          <ac:chgData name="Solal Pirelli" userId="584f3c02d4d36311" providerId="LiveId" clId="{221C8E22-BF72-428E-B96E-8261F1346FAB}" dt="2025-10-08T14:36:05.729" v="16246" actId="20577"/>
          <ac:spMkLst>
            <pc:docMk/>
            <pc:sldMk cId="143116563" sldId="573"/>
            <ac:spMk id="2" creationId="{B15DE0E1-04BE-804A-51E8-032211E46E8D}"/>
          </ac:spMkLst>
        </pc:spChg>
        <pc:spChg chg="mod">
          <ac:chgData name="Solal Pirelli" userId="584f3c02d4d36311" providerId="LiveId" clId="{221C8E22-BF72-428E-B96E-8261F1346FAB}" dt="2025-10-08T14:36:09.918" v="16261" actId="20577"/>
          <ac:spMkLst>
            <pc:docMk/>
            <pc:sldMk cId="143116563" sldId="573"/>
            <ac:spMk id="3" creationId="{0DF02079-3114-EAB6-1B2C-2E8CC081C8FD}"/>
          </ac:spMkLst>
        </pc:spChg>
      </pc:sldChg>
      <pc:sldChg chg="delSp modSp new mod">
        <pc:chgData name="Solal Pirelli" userId="584f3c02d4d36311" providerId="LiveId" clId="{221C8E22-BF72-428E-B96E-8261F1346FAB}" dt="2025-10-08T14:36:43.356" v="16356" actId="20577"/>
        <pc:sldMkLst>
          <pc:docMk/>
          <pc:sldMk cId="162191103" sldId="574"/>
        </pc:sldMkLst>
        <pc:spChg chg="mod">
          <ac:chgData name="Solal Pirelli" userId="584f3c02d4d36311" providerId="LiveId" clId="{221C8E22-BF72-428E-B96E-8261F1346FAB}" dt="2025-10-08T14:36:43.356" v="16356" actId="20577"/>
          <ac:spMkLst>
            <pc:docMk/>
            <pc:sldMk cId="162191103" sldId="574"/>
            <ac:spMk id="2" creationId="{65D7917E-F5ED-9BC1-0287-E8DF71187095}"/>
          </ac:spMkLst>
        </pc:spChg>
        <pc:spChg chg="mod">
          <ac:chgData name="Solal Pirelli" userId="584f3c02d4d36311" providerId="LiveId" clId="{221C8E22-BF72-428E-B96E-8261F1346FAB}" dt="2025-10-06T14:03:48.220" v="11701" actId="20577"/>
          <ac:spMkLst>
            <pc:docMk/>
            <pc:sldMk cId="162191103" sldId="574"/>
            <ac:spMk id="3" creationId="{05D9D907-CA18-CBB5-E15A-8CF21D72AB9B}"/>
          </ac:spMkLst>
        </pc:spChg>
      </pc:sldChg>
      <pc:sldChg chg="addSp delSp modSp new mod">
        <pc:chgData name="Solal Pirelli" userId="584f3c02d4d36311" providerId="LiveId" clId="{221C8E22-BF72-428E-B96E-8261F1346FAB}" dt="2025-10-08T14:35:51.385" v="16212" actId="313"/>
        <pc:sldMkLst>
          <pc:docMk/>
          <pc:sldMk cId="2992512881" sldId="575"/>
        </pc:sldMkLst>
        <pc:spChg chg="mod">
          <ac:chgData name="Solal Pirelli" userId="584f3c02d4d36311" providerId="LiveId" clId="{221C8E22-BF72-428E-B96E-8261F1346FAB}" dt="2025-10-08T14:35:51.385" v="16212" actId="313"/>
          <ac:spMkLst>
            <pc:docMk/>
            <pc:sldMk cId="2992512881" sldId="575"/>
            <ac:spMk id="2" creationId="{E544B54E-0690-85AF-6C22-9B6119856A53}"/>
          </ac:spMkLst>
        </pc:spChg>
        <pc:picChg chg="add mod">
          <ac:chgData name="Solal Pirelli" userId="584f3c02d4d36311" providerId="LiveId" clId="{221C8E22-BF72-428E-B96E-8261F1346FAB}" dt="2025-10-07T10:58:48.837" v="11741" actId="1076"/>
          <ac:picMkLst>
            <pc:docMk/>
            <pc:sldMk cId="2992512881" sldId="575"/>
            <ac:picMk id="6" creationId="{63660EA4-3415-B08D-69FD-C959C1479352}"/>
          </ac:picMkLst>
        </pc:picChg>
      </pc:sldChg>
      <pc:sldChg chg="addSp delSp modSp new mod">
        <pc:chgData name="Solal Pirelli" userId="584f3c02d4d36311" providerId="LiveId" clId="{221C8E22-BF72-428E-B96E-8261F1346FAB}" dt="2025-10-08T14:37:04.469" v="16413" actId="20577"/>
        <pc:sldMkLst>
          <pc:docMk/>
          <pc:sldMk cId="1843744151" sldId="576"/>
        </pc:sldMkLst>
        <pc:spChg chg="mod">
          <ac:chgData name="Solal Pirelli" userId="584f3c02d4d36311" providerId="LiveId" clId="{221C8E22-BF72-428E-B96E-8261F1346FAB}" dt="2025-10-08T14:37:04.469" v="16413" actId="20577"/>
          <ac:spMkLst>
            <pc:docMk/>
            <pc:sldMk cId="1843744151" sldId="576"/>
            <ac:spMk id="2" creationId="{EAC93EE7-AA4D-C2D7-B2E5-E2C3FAB4BC66}"/>
          </ac:spMkLst>
        </pc:spChg>
        <pc:picChg chg="add mod">
          <ac:chgData name="Solal Pirelli" userId="584f3c02d4d36311" providerId="LiveId" clId="{221C8E22-BF72-428E-B96E-8261F1346FAB}" dt="2025-10-03T11:44:15.145" v="9497"/>
          <ac:picMkLst>
            <pc:docMk/>
            <pc:sldMk cId="1843744151" sldId="576"/>
            <ac:picMk id="6" creationId="{A86CF9A7-445D-859C-4194-01A6EB339860}"/>
          </ac:picMkLst>
        </pc:picChg>
      </pc:sldChg>
      <pc:sldChg chg="modSp add mod">
        <pc:chgData name="Solal Pirelli" userId="584f3c02d4d36311" providerId="LiveId" clId="{221C8E22-BF72-428E-B96E-8261F1346FAB}" dt="2025-10-08T14:37:01.255" v="16402" actId="20577"/>
        <pc:sldMkLst>
          <pc:docMk/>
          <pc:sldMk cId="3267963260" sldId="577"/>
        </pc:sldMkLst>
        <pc:spChg chg="mod">
          <ac:chgData name="Solal Pirelli" userId="584f3c02d4d36311" providerId="LiveId" clId="{221C8E22-BF72-428E-B96E-8261F1346FAB}" dt="2025-10-08T14:37:01.255" v="16402" actId="20577"/>
          <ac:spMkLst>
            <pc:docMk/>
            <pc:sldMk cId="3267963260" sldId="577"/>
            <ac:spMk id="2" creationId="{20D79319-8DB5-42B1-8286-3D97E169DDCB}"/>
          </ac:spMkLst>
        </pc:spChg>
        <pc:spChg chg="mod">
          <ac:chgData name="Solal Pirelli" userId="584f3c02d4d36311" providerId="LiveId" clId="{221C8E22-BF72-428E-B96E-8261F1346FAB}" dt="2025-10-03T11:48:34.072" v="9693" actId="207"/>
          <ac:spMkLst>
            <pc:docMk/>
            <pc:sldMk cId="3267963260" sldId="577"/>
            <ac:spMk id="3" creationId="{E7727EE0-898B-2440-DC13-B418873C8B9D}"/>
          </ac:spMkLst>
        </pc:spChg>
      </pc:sldChg>
      <pc:sldChg chg="delSp modSp add mod">
        <pc:chgData name="Solal Pirelli" userId="584f3c02d4d36311" providerId="LiveId" clId="{221C8E22-BF72-428E-B96E-8261F1346FAB}" dt="2025-10-08T14:37:40.558" v="16561" actId="20577"/>
        <pc:sldMkLst>
          <pc:docMk/>
          <pc:sldMk cId="2321370749" sldId="578"/>
        </pc:sldMkLst>
        <pc:spChg chg="mod">
          <ac:chgData name="Solal Pirelli" userId="584f3c02d4d36311" providerId="LiveId" clId="{221C8E22-BF72-428E-B96E-8261F1346FAB}" dt="2025-10-08T14:37:20.451" v="16478" actId="20577"/>
          <ac:spMkLst>
            <pc:docMk/>
            <pc:sldMk cId="2321370749" sldId="578"/>
            <ac:spMk id="2" creationId="{4C428D03-F030-0383-B454-242B2AB456E6}"/>
          </ac:spMkLst>
        </pc:spChg>
        <pc:spChg chg="mod">
          <ac:chgData name="Solal Pirelli" userId="584f3c02d4d36311" providerId="LiveId" clId="{221C8E22-BF72-428E-B96E-8261F1346FAB}" dt="2025-10-08T14:37:40.558" v="16561" actId="20577"/>
          <ac:spMkLst>
            <pc:docMk/>
            <pc:sldMk cId="2321370749" sldId="578"/>
            <ac:spMk id="3" creationId="{E81A5458-AA03-93F8-71ED-871834802823}"/>
          </ac:spMkLst>
        </pc:spChg>
        <pc:spChg chg="mod">
          <ac:chgData name="Solal Pirelli" userId="584f3c02d4d36311" providerId="LiveId" clId="{221C8E22-BF72-428E-B96E-8261F1346FAB}" dt="2025-10-03T11:53:33.261" v="9890" actId="1076"/>
          <ac:spMkLst>
            <pc:docMk/>
            <pc:sldMk cId="2321370749" sldId="578"/>
            <ac:spMk id="8" creationId="{5078F48E-739C-FE0F-DBE7-31821519CE9C}"/>
          </ac:spMkLst>
        </pc:spChg>
      </pc:sldChg>
      <pc:sldChg chg="addSp delSp modSp new mod">
        <pc:chgData name="Solal Pirelli" userId="584f3c02d4d36311" providerId="LiveId" clId="{221C8E22-BF72-428E-B96E-8261F1346FAB}" dt="2025-10-08T14:37:11.317" v="16435" actId="20577"/>
        <pc:sldMkLst>
          <pc:docMk/>
          <pc:sldMk cId="3617696504" sldId="579"/>
        </pc:sldMkLst>
        <pc:spChg chg="mod">
          <ac:chgData name="Solal Pirelli" userId="584f3c02d4d36311" providerId="LiveId" clId="{221C8E22-BF72-428E-B96E-8261F1346FAB}" dt="2025-10-08T14:37:11.317" v="16435" actId="20577"/>
          <ac:spMkLst>
            <pc:docMk/>
            <pc:sldMk cId="3617696504" sldId="579"/>
            <ac:spMk id="2" creationId="{7C8FF98A-365F-8E70-6E2A-7B0156E8E526}"/>
          </ac:spMkLst>
        </pc:spChg>
        <pc:spChg chg="add mod">
          <ac:chgData name="Solal Pirelli" userId="584f3c02d4d36311" providerId="LiveId" clId="{221C8E22-BF72-428E-B96E-8261F1346FAB}" dt="2025-10-07T10:58:57.733" v="11742" actId="1076"/>
          <ac:spMkLst>
            <pc:docMk/>
            <pc:sldMk cId="3617696504" sldId="579"/>
            <ac:spMk id="6" creationId="{2171CB8C-B520-82D4-79B3-D2169B7E5554}"/>
          </ac:spMkLst>
        </pc:spChg>
        <pc:spChg chg="add mod">
          <ac:chgData name="Solal Pirelli" userId="584f3c02d4d36311" providerId="LiveId" clId="{221C8E22-BF72-428E-B96E-8261F1346FAB}" dt="2025-10-07T10:58:57.733" v="11742" actId="1076"/>
          <ac:spMkLst>
            <pc:docMk/>
            <pc:sldMk cId="3617696504" sldId="579"/>
            <ac:spMk id="7" creationId="{92C84339-59C7-E3D3-A085-2E047394FBF9}"/>
          </ac:spMkLst>
        </pc:spChg>
        <pc:spChg chg="add mod">
          <ac:chgData name="Solal Pirelli" userId="584f3c02d4d36311" providerId="LiveId" clId="{221C8E22-BF72-428E-B96E-8261F1346FAB}" dt="2025-10-07T10:58:57.733" v="11742" actId="1076"/>
          <ac:spMkLst>
            <pc:docMk/>
            <pc:sldMk cId="3617696504" sldId="579"/>
            <ac:spMk id="8" creationId="{324FA117-4B61-6297-0699-32F818AAD71B}"/>
          </ac:spMkLst>
        </pc:spChg>
        <pc:spChg chg="add mod">
          <ac:chgData name="Solal Pirelli" userId="584f3c02d4d36311" providerId="LiveId" clId="{221C8E22-BF72-428E-B96E-8261F1346FAB}" dt="2025-10-07T10:58:57.733" v="11742" actId="1076"/>
          <ac:spMkLst>
            <pc:docMk/>
            <pc:sldMk cId="3617696504" sldId="579"/>
            <ac:spMk id="9" creationId="{ECC059A5-AA34-660E-6FBC-96E2E6CCDBBF}"/>
          </ac:spMkLst>
        </pc:spChg>
        <pc:spChg chg="add mod">
          <ac:chgData name="Solal Pirelli" userId="584f3c02d4d36311" providerId="LiveId" clId="{221C8E22-BF72-428E-B96E-8261F1346FAB}" dt="2025-10-07T10:58:57.733" v="11742" actId="1076"/>
          <ac:spMkLst>
            <pc:docMk/>
            <pc:sldMk cId="3617696504" sldId="579"/>
            <ac:spMk id="10" creationId="{FA9435AA-B27A-2A42-1D11-600DCF311E6C}"/>
          </ac:spMkLst>
        </pc:spChg>
      </pc:sldChg>
      <pc:sldChg chg="addSp delSp modSp new mod">
        <pc:chgData name="Solal Pirelli" userId="584f3c02d4d36311" providerId="LiveId" clId="{221C8E22-BF72-428E-B96E-8261F1346FAB}" dt="2025-10-06T14:04:17.313" v="11703" actId="1076"/>
        <pc:sldMkLst>
          <pc:docMk/>
          <pc:sldMk cId="3388020121" sldId="580"/>
        </pc:sldMkLst>
        <pc:spChg chg="mod">
          <ac:chgData name="Solal Pirelli" userId="584f3c02d4d36311" providerId="LiveId" clId="{221C8E22-BF72-428E-B96E-8261F1346FAB}" dt="2025-10-03T11:52:11.306" v="9847"/>
          <ac:spMkLst>
            <pc:docMk/>
            <pc:sldMk cId="3388020121" sldId="580"/>
            <ac:spMk id="5" creationId="{5A85C2D1-0BED-81A8-5A1F-CCEBF288F194}"/>
          </ac:spMkLst>
        </pc:spChg>
        <pc:picChg chg="add mod">
          <ac:chgData name="Solal Pirelli" userId="584f3c02d4d36311" providerId="LiveId" clId="{221C8E22-BF72-428E-B96E-8261F1346FAB}" dt="2025-10-06T14:04:17.313" v="11703" actId="1076"/>
          <ac:picMkLst>
            <pc:docMk/>
            <pc:sldMk cId="3388020121" sldId="580"/>
            <ac:picMk id="7" creationId="{673E83B8-08AC-9C47-456D-7B29AC78BEBD}"/>
          </ac:picMkLst>
        </pc:picChg>
      </pc:sldChg>
      <pc:sldChg chg="addSp delSp modSp new mod modAnim">
        <pc:chgData name="Solal Pirelli" userId="584f3c02d4d36311" providerId="LiveId" clId="{221C8E22-BF72-428E-B96E-8261F1346FAB}" dt="2025-10-08T14:37:54.543" v="16589" actId="20577"/>
        <pc:sldMkLst>
          <pc:docMk/>
          <pc:sldMk cId="1803198845" sldId="581"/>
        </pc:sldMkLst>
        <pc:spChg chg="mod">
          <ac:chgData name="Solal Pirelli" userId="584f3c02d4d36311" providerId="LiveId" clId="{221C8E22-BF72-428E-B96E-8261F1346FAB}" dt="2025-10-08T14:37:52.755" v="16584" actId="20577"/>
          <ac:spMkLst>
            <pc:docMk/>
            <pc:sldMk cId="1803198845" sldId="581"/>
            <ac:spMk id="2" creationId="{2C20BB8E-EA78-862C-8935-44F3177D6F27}"/>
          </ac:spMkLst>
        </pc:spChg>
        <pc:spChg chg="add mod">
          <ac:chgData name="Solal Pirelli" userId="584f3c02d4d36311" providerId="LiveId" clId="{221C8E22-BF72-428E-B96E-8261F1346FAB}" dt="2025-10-08T14:37:54.543" v="16589" actId="20577"/>
          <ac:spMkLst>
            <pc:docMk/>
            <pc:sldMk cId="1803198845" sldId="581"/>
            <ac:spMk id="6" creationId="{F9FB3A74-71BD-3667-2AE6-55109FDB0E00}"/>
          </ac:spMkLst>
        </pc:spChg>
        <pc:spChg chg="add mod">
          <ac:chgData name="Solal Pirelli" userId="584f3c02d4d36311" providerId="LiveId" clId="{221C8E22-BF72-428E-B96E-8261F1346FAB}" dt="2025-10-03T11:56:11.885" v="10007" actId="164"/>
          <ac:spMkLst>
            <pc:docMk/>
            <pc:sldMk cId="1803198845" sldId="581"/>
            <ac:spMk id="11" creationId="{202B8969-51F5-41C4-D38B-FB60D315C15A}"/>
          </ac:spMkLst>
        </pc:spChg>
        <pc:grpChg chg="add mod">
          <ac:chgData name="Solal Pirelli" userId="584f3c02d4d36311" providerId="LiveId" clId="{221C8E22-BF72-428E-B96E-8261F1346FAB}" dt="2025-10-03T11:57:10.786" v="10014" actId="164"/>
          <ac:grpSpMkLst>
            <pc:docMk/>
            <pc:sldMk cId="1803198845" sldId="581"/>
            <ac:grpSpMk id="12" creationId="{D8086C7D-9E27-2321-0E14-ADC70B337D1F}"/>
          </ac:grpSpMkLst>
        </pc:grpChg>
        <pc:grpChg chg="add mod">
          <ac:chgData name="Solal Pirelli" userId="584f3c02d4d36311" providerId="LiveId" clId="{221C8E22-BF72-428E-B96E-8261F1346FAB}" dt="2025-10-03T11:57:10.786" v="10014" actId="164"/>
          <ac:grpSpMkLst>
            <pc:docMk/>
            <pc:sldMk cId="1803198845" sldId="581"/>
            <ac:grpSpMk id="16" creationId="{E9B3FEBA-3C5F-DF57-DC71-51B97E076227}"/>
          </ac:grpSpMkLst>
        </pc:grpChg>
        <pc:picChg chg="add mod">
          <ac:chgData name="Solal Pirelli" userId="584f3c02d4d36311" providerId="LiveId" clId="{221C8E22-BF72-428E-B96E-8261F1346FAB}" dt="2025-10-03T11:57:10.786" v="10014" actId="164"/>
          <ac:picMkLst>
            <pc:docMk/>
            <pc:sldMk cId="1803198845" sldId="581"/>
            <ac:picMk id="8" creationId="{AAE63D3C-BC7C-F03C-725E-1C3C628EB65B}"/>
          </ac:picMkLst>
        </pc:picChg>
        <pc:picChg chg="add mod ord">
          <ac:chgData name="Solal Pirelli" userId="584f3c02d4d36311" providerId="LiveId" clId="{221C8E22-BF72-428E-B96E-8261F1346FAB}" dt="2025-10-03T11:56:11.885" v="10007" actId="164"/>
          <ac:picMkLst>
            <pc:docMk/>
            <pc:sldMk cId="1803198845" sldId="581"/>
            <ac:picMk id="10" creationId="{C20F5B89-2566-9B28-0D14-3355F2B9392B}"/>
          </ac:picMkLst>
        </pc:picChg>
        <pc:cxnChg chg="add mod">
          <ac:chgData name="Solal Pirelli" userId="584f3c02d4d36311" providerId="LiveId" clId="{221C8E22-BF72-428E-B96E-8261F1346FAB}" dt="2025-10-03T11:56:36.831" v="10012" actId="1582"/>
          <ac:cxnSpMkLst>
            <pc:docMk/>
            <pc:sldMk cId="1803198845" sldId="581"/>
            <ac:cxnSpMk id="14" creationId="{BD95C5D1-7395-7CC9-558F-B440E8494258}"/>
          </ac:cxnSpMkLst>
        </pc:cxnChg>
        <pc:cxnChg chg="add mod">
          <ac:chgData name="Solal Pirelli" userId="584f3c02d4d36311" providerId="LiveId" clId="{221C8E22-BF72-428E-B96E-8261F1346FAB}" dt="2025-10-03T11:57:10.786" v="10014" actId="164"/>
          <ac:cxnSpMkLst>
            <pc:docMk/>
            <pc:sldMk cId="1803198845" sldId="581"/>
            <ac:cxnSpMk id="15" creationId="{16F039F8-A5E1-02AC-B7C9-4F97298ED34C}"/>
          </ac:cxnSpMkLst>
        </pc:cxnChg>
        <pc:cxnChg chg="add mod">
          <ac:chgData name="Solal Pirelli" userId="584f3c02d4d36311" providerId="LiveId" clId="{221C8E22-BF72-428E-B96E-8261F1346FAB}" dt="2025-10-03T11:59:21.087" v="10028" actId="1076"/>
          <ac:cxnSpMkLst>
            <pc:docMk/>
            <pc:sldMk cId="1803198845" sldId="581"/>
            <ac:cxnSpMk id="17" creationId="{BDAE358A-13ED-8885-B76C-E7248C9089A4}"/>
          </ac:cxnSpMkLst>
        </pc:cxnChg>
      </pc:sldChg>
      <pc:sldChg chg="addSp delSp modSp add mod delAnim modAnim">
        <pc:chgData name="Solal Pirelli" userId="584f3c02d4d36311" providerId="LiveId" clId="{221C8E22-BF72-428E-B96E-8261F1346FAB}" dt="2025-10-08T14:38:02.274" v="16612" actId="20577"/>
        <pc:sldMkLst>
          <pc:docMk/>
          <pc:sldMk cId="2676483600" sldId="582"/>
        </pc:sldMkLst>
        <pc:spChg chg="mod">
          <ac:chgData name="Solal Pirelli" userId="584f3c02d4d36311" providerId="LiveId" clId="{221C8E22-BF72-428E-B96E-8261F1346FAB}" dt="2025-10-08T14:38:02.274" v="16612" actId="20577"/>
          <ac:spMkLst>
            <pc:docMk/>
            <pc:sldMk cId="2676483600" sldId="582"/>
            <ac:spMk id="2" creationId="{6E4390B2-4441-67D4-CA83-014E3E900E2C}"/>
          </ac:spMkLst>
        </pc:spChg>
        <pc:spChg chg="mod">
          <ac:chgData name="Solal Pirelli" userId="584f3c02d4d36311" providerId="LiveId" clId="{221C8E22-BF72-428E-B96E-8261F1346FAB}" dt="2025-10-08T14:37:58.796" v="16594" actId="20577"/>
          <ac:spMkLst>
            <pc:docMk/>
            <pc:sldMk cId="2676483600" sldId="582"/>
            <ac:spMk id="6" creationId="{C29ADDCE-452E-C03C-EFFD-8ACD2CB4AF3A}"/>
          </ac:spMkLst>
        </pc:spChg>
        <pc:spChg chg="add mod">
          <ac:chgData name="Solal Pirelli" userId="584f3c02d4d36311" providerId="LiveId" clId="{221C8E22-BF72-428E-B96E-8261F1346FAB}" dt="2025-10-03T12:00:39.782" v="10061" actId="164"/>
          <ac:spMkLst>
            <pc:docMk/>
            <pc:sldMk cId="2676483600" sldId="582"/>
            <ac:spMk id="19" creationId="{1AC7F1D7-9C1A-3098-F9BA-22591CA1A770}"/>
          </ac:spMkLst>
        </pc:spChg>
        <pc:grpChg chg="mod">
          <ac:chgData name="Solal Pirelli" userId="584f3c02d4d36311" providerId="LiveId" clId="{221C8E22-BF72-428E-B96E-8261F1346FAB}" dt="2025-10-03T12:00:45.363" v="10063" actId="1076"/>
          <ac:grpSpMkLst>
            <pc:docMk/>
            <pc:sldMk cId="2676483600" sldId="582"/>
            <ac:grpSpMk id="16" creationId="{86EED866-CF51-8186-D2E3-2CFA7BF1991D}"/>
          </ac:grpSpMkLst>
        </pc:grpChg>
        <pc:grpChg chg="add mod">
          <ac:chgData name="Solal Pirelli" userId="584f3c02d4d36311" providerId="LiveId" clId="{221C8E22-BF72-428E-B96E-8261F1346FAB}" dt="2025-10-03T12:00:43.241" v="10062" actId="1076"/>
          <ac:grpSpMkLst>
            <pc:docMk/>
            <pc:sldMk cId="2676483600" sldId="582"/>
            <ac:grpSpMk id="20" creationId="{515AC854-E7FC-0871-3F3A-25FB449D1B2C}"/>
          </ac:grpSpMkLst>
        </pc:grpChg>
        <pc:picChg chg="add mod ord">
          <ac:chgData name="Solal Pirelli" userId="584f3c02d4d36311" providerId="LiveId" clId="{221C8E22-BF72-428E-B96E-8261F1346FAB}" dt="2025-10-03T12:00:39.782" v="10061" actId="164"/>
          <ac:picMkLst>
            <pc:docMk/>
            <pc:sldMk cId="2676483600" sldId="582"/>
            <ac:picMk id="18" creationId="{9A2C1BCF-DCB8-B18C-428A-FE9495C56E1A}"/>
          </ac:picMkLst>
        </pc:picChg>
        <pc:cxnChg chg="add mod">
          <ac:chgData name="Solal Pirelli" userId="584f3c02d4d36311" providerId="LiveId" clId="{221C8E22-BF72-428E-B96E-8261F1346FAB}" dt="2025-10-03T12:00:09.529" v="10052" actId="1076"/>
          <ac:cxnSpMkLst>
            <pc:docMk/>
            <pc:sldMk cId="2676483600" sldId="582"/>
            <ac:cxnSpMk id="5" creationId="{FB1BBDDF-224D-F4FB-59B6-76C14974D3C3}"/>
          </ac:cxnSpMkLst>
        </pc:cxnChg>
        <pc:cxnChg chg="mod">
          <ac:chgData name="Solal Pirelli" userId="584f3c02d4d36311" providerId="LiveId" clId="{221C8E22-BF72-428E-B96E-8261F1346FAB}" dt="2025-10-03T12:00:47.569" v="10064" actId="14100"/>
          <ac:cxnSpMkLst>
            <pc:docMk/>
            <pc:sldMk cId="2676483600" sldId="582"/>
            <ac:cxnSpMk id="14" creationId="{B85AB408-18C1-A56C-E235-8E35F5DCC5E4}"/>
          </ac:cxnSpMkLst>
        </pc:cxnChg>
      </pc:sldChg>
      <pc:sldChg chg="addSp delSp modSp new mod">
        <pc:chgData name="Solal Pirelli" userId="584f3c02d4d36311" providerId="LiveId" clId="{221C8E22-BF72-428E-B96E-8261F1346FAB}" dt="2025-10-08T14:38:06.379" v="16630" actId="20577"/>
        <pc:sldMkLst>
          <pc:docMk/>
          <pc:sldMk cId="2798534823" sldId="583"/>
        </pc:sldMkLst>
        <pc:spChg chg="mod">
          <ac:chgData name="Solal Pirelli" userId="584f3c02d4d36311" providerId="LiveId" clId="{221C8E22-BF72-428E-B96E-8261F1346FAB}" dt="2025-10-08T14:38:06.379" v="16630" actId="20577"/>
          <ac:spMkLst>
            <pc:docMk/>
            <pc:sldMk cId="2798534823" sldId="583"/>
            <ac:spMk id="2" creationId="{122BF419-ECAD-5183-5CEC-BFABCFB8FAF3}"/>
          </ac:spMkLst>
        </pc:spChg>
        <pc:picChg chg="add mod">
          <ac:chgData name="Solal Pirelli" userId="584f3c02d4d36311" providerId="LiveId" clId="{221C8E22-BF72-428E-B96E-8261F1346FAB}" dt="2025-10-03T12:02:42.168" v="10087" actId="1076"/>
          <ac:picMkLst>
            <pc:docMk/>
            <pc:sldMk cId="2798534823" sldId="583"/>
            <ac:picMk id="7" creationId="{6029390E-9C6D-A7B9-6178-03FF84D5E24D}"/>
          </ac:picMkLst>
        </pc:picChg>
      </pc:sldChg>
      <pc:sldChg chg="addSp delSp modSp add mod">
        <pc:chgData name="Solal Pirelli" userId="584f3c02d4d36311" providerId="LiveId" clId="{221C8E22-BF72-428E-B96E-8261F1346FAB}" dt="2025-10-08T14:38:50.960" v="16801" actId="20577"/>
        <pc:sldMkLst>
          <pc:docMk/>
          <pc:sldMk cId="1773333815" sldId="584"/>
        </pc:sldMkLst>
        <pc:spChg chg="mod">
          <ac:chgData name="Solal Pirelli" userId="584f3c02d4d36311" providerId="LiveId" clId="{221C8E22-BF72-428E-B96E-8261F1346FAB}" dt="2025-10-08T14:38:37.965" v="16784" actId="20577"/>
          <ac:spMkLst>
            <pc:docMk/>
            <pc:sldMk cId="1773333815" sldId="584"/>
            <ac:spMk id="2" creationId="{2A881DBC-B1DF-C69B-5624-98C900C85DBF}"/>
          </ac:spMkLst>
        </pc:spChg>
        <pc:spChg chg="mod">
          <ac:chgData name="Solal Pirelli" userId="584f3c02d4d36311" providerId="LiveId" clId="{221C8E22-BF72-428E-B96E-8261F1346FAB}" dt="2025-10-08T14:38:50.960" v="16801" actId="20577"/>
          <ac:spMkLst>
            <pc:docMk/>
            <pc:sldMk cId="1773333815" sldId="584"/>
            <ac:spMk id="3" creationId="{1A32EF16-5FDD-1A2D-2045-679411D33371}"/>
          </ac:spMkLst>
        </pc:spChg>
        <pc:spChg chg="add mod">
          <ac:chgData name="Solal Pirelli" userId="584f3c02d4d36311" providerId="LiveId" clId="{221C8E22-BF72-428E-B96E-8261F1346FAB}" dt="2025-10-06T14:04:45.070" v="11707" actId="207"/>
          <ac:spMkLst>
            <pc:docMk/>
            <pc:sldMk cId="1773333815" sldId="584"/>
            <ac:spMk id="5" creationId="{CBD75389-0316-FD31-FEE3-D11A16B9B6A6}"/>
          </ac:spMkLst>
        </pc:spChg>
      </pc:sldChg>
      <pc:sldChg chg="delSp modSp new mod">
        <pc:chgData name="Solal Pirelli" userId="584f3c02d4d36311" providerId="LiveId" clId="{221C8E22-BF72-428E-B96E-8261F1346FAB}" dt="2025-10-08T14:38:28.061" v="16731" actId="20577"/>
        <pc:sldMkLst>
          <pc:docMk/>
          <pc:sldMk cId="1615472631" sldId="585"/>
        </pc:sldMkLst>
        <pc:spChg chg="mod">
          <ac:chgData name="Solal Pirelli" userId="584f3c02d4d36311" providerId="LiveId" clId="{221C8E22-BF72-428E-B96E-8261F1346FAB}" dt="2025-10-08T14:38:18.079" v="16670" actId="20577"/>
          <ac:spMkLst>
            <pc:docMk/>
            <pc:sldMk cId="1615472631" sldId="585"/>
            <ac:spMk id="2" creationId="{E4DC3753-DA0D-80FD-D9A6-9335893626C2}"/>
          </ac:spMkLst>
        </pc:spChg>
        <pc:spChg chg="mod">
          <ac:chgData name="Solal Pirelli" userId="584f3c02d4d36311" providerId="LiveId" clId="{221C8E22-BF72-428E-B96E-8261F1346FAB}" dt="2025-10-08T14:38:28.061" v="16731" actId="20577"/>
          <ac:spMkLst>
            <pc:docMk/>
            <pc:sldMk cId="1615472631" sldId="585"/>
            <ac:spMk id="3" creationId="{1F7F5F0E-BE92-0A78-4196-298D80A5B9ED}"/>
          </ac:spMkLst>
        </pc:spChg>
      </pc:sldChg>
      <pc:sldChg chg="addSp delSp modSp new mod delAnim modAnim">
        <pc:chgData name="Solal Pirelli" userId="584f3c02d4d36311" providerId="LiveId" clId="{221C8E22-BF72-428E-B96E-8261F1346FAB}" dt="2025-10-08T14:39:00.283" v="16817" actId="14100"/>
        <pc:sldMkLst>
          <pc:docMk/>
          <pc:sldMk cId="1735979561" sldId="586"/>
        </pc:sldMkLst>
        <pc:spChg chg="mod">
          <ac:chgData name="Solal Pirelli" userId="584f3c02d4d36311" providerId="LiveId" clId="{221C8E22-BF72-428E-B96E-8261F1346FAB}" dt="2025-10-03T12:05:18.528" v="10223" actId="20577"/>
          <ac:spMkLst>
            <pc:docMk/>
            <pc:sldMk cId="1735979561" sldId="586"/>
            <ac:spMk id="2" creationId="{72FC191E-83BA-52D8-1D97-A3AA34083271}"/>
          </ac:spMkLst>
        </pc:spChg>
        <pc:spChg chg="add del mod">
          <ac:chgData name="Solal Pirelli" userId="584f3c02d4d36311" providerId="LiveId" clId="{221C8E22-BF72-428E-B96E-8261F1346FAB}" dt="2025-10-03T12:08:18.247" v="10312" actId="14100"/>
          <ac:spMkLst>
            <pc:docMk/>
            <pc:sldMk cId="1735979561" sldId="586"/>
            <ac:spMk id="6" creationId="{5ED33978-F0D1-1777-0D52-F840AB9CB033}"/>
          </ac:spMkLst>
        </pc:spChg>
        <pc:spChg chg="add mod">
          <ac:chgData name="Solal Pirelli" userId="584f3c02d4d36311" providerId="LiveId" clId="{221C8E22-BF72-428E-B96E-8261F1346FAB}" dt="2025-10-03T12:08:02.275" v="10310" actId="164"/>
          <ac:spMkLst>
            <pc:docMk/>
            <pc:sldMk cId="1735979561" sldId="586"/>
            <ac:spMk id="7" creationId="{AE45CCF6-2282-EA9C-C14E-6AC46302356F}"/>
          </ac:spMkLst>
        </pc:spChg>
        <pc:spChg chg="add mod">
          <ac:chgData name="Solal Pirelli" userId="584f3c02d4d36311" providerId="LiveId" clId="{221C8E22-BF72-428E-B96E-8261F1346FAB}" dt="2025-10-03T12:08:02.275" v="10310" actId="164"/>
          <ac:spMkLst>
            <pc:docMk/>
            <pc:sldMk cId="1735979561" sldId="586"/>
            <ac:spMk id="11" creationId="{45FF4AEE-ED48-CC3C-C7DF-C5AF66BA2F4A}"/>
          </ac:spMkLst>
        </pc:spChg>
        <pc:spChg chg="add mod">
          <ac:chgData name="Solal Pirelli" userId="584f3c02d4d36311" providerId="LiveId" clId="{221C8E22-BF72-428E-B96E-8261F1346FAB}" dt="2025-10-08T14:39:00.283" v="16817" actId="14100"/>
          <ac:spMkLst>
            <pc:docMk/>
            <pc:sldMk cId="1735979561" sldId="586"/>
            <ac:spMk id="12" creationId="{CE7AC41D-34E5-8881-FA82-40A9DBC3D230}"/>
          </ac:spMkLst>
        </pc:spChg>
        <pc:spChg chg="add mod">
          <ac:chgData name="Solal Pirelli" userId="584f3c02d4d36311" providerId="LiveId" clId="{221C8E22-BF72-428E-B96E-8261F1346FAB}" dt="2025-10-03T12:09:06.399" v="10328" actId="1076"/>
          <ac:spMkLst>
            <pc:docMk/>
            <pc:sldMk cId="1735979561" sldId="586"/>
            <ac:spMk id="16" creationId="{43E73376-FCD8-BE94-126D-4DA8F3C5B494}"/>
          </ac:spMkLst>
        </pc:spChg>
        <pc:grpChg chg="add mod">
          <ac:chgData name="Solal Pirelli" userId="584f3c02d4d36311" providerId="LiveId" clId="{221C8E22-BF72-428E-B96E-8261F1346FAB}" dt="2025-10-03T12:08:24.987" v="10315" actId="1076"/>
          <ac:grpSpMkLst>
            <pc:docMk/>
            <pc:sldMk cId="1735979561" sldId="586"/>
            <ac:grpSpMk id="13" creationId="{0ABF9BB6-DD59-CEA3-1DC5-7061E4C561CF}"/>
          </ac:grpSpMkLst>
        </pc:grpChg>
        <pc:picChg chg="add mod">
          <ac:chgData name="Solal Pirelli" userId="584f3c02d4d36311" providerId="LiveId" clId="{221C8E22-BF72-428E-B96E-8261F1346FAB}" dt="2025-10-03T12:08:02.275" v="10310" actId="164"/>
          <ac:picMkLst>
            <pc:docMk/>
            <pc:sldMk cId="1735979561" sldId="586"/>
            <ac:picMk id="8" creationId="{FEB8D182-E3F5-2D91-B17C-96ACE4C3BE80}"/>
          </ac:picMkLst>
        </pc:picChg>
        <pc:picChg chg="add mod">
          <ac:chgData name="Solal Pirelli" userId="584f3c02d4d36311" providerId="LiveId" clId="{221C8E22-BF72-428E-B96E-8261F1346FAB}" dt="2025-10-03T12:08:37.354" v="10319" actId="1076"/>
          <ac:picMkLst>
            <pc:docMk/>
            <pc:sldMk cId="1735979561" sldId="586"/>
            <ac:picMk id="14" creationId="{FA4F7271-980F-47F0-CE34-FD064B95C9EA}"/>
          </ac:picMkLst>
        </pc:picChg>
        <pc:picChg chg="add mod">
          <ac:chgData name="Solal Pirelli" userId="584f3c02d4d36311" providerId="LiveId" clId="{221C8E22-BF72-428E-B96E-8261F1346FAB}" dt="2025-10-03T12:08:45.737" v="10321" actId="1076"/>
          <ac:picMkLst>
            <pc:docMk/>
            <pc:sldMk cId="1735979561" sldId="586"/>
            <ac:picMk id="15" creationId="{B9C23514-27CB-4E4A-A9A5-505319B0962C}"/>
          </ac:picMkLst>
        </pc:picChg>
      </pc:sldChg>
      <pc:sldChg chg="addSp delSp modSp add mod delAnim modAnim">
        <pc:chgData name="Solal Pirelli" userId="584f3c02d4d36311" providerId="LiveId" clId="{221C8E22-BF72-428E-B96E-8261F1346FAB}" dt="2025-10-03T12:11:01.591" v="10361"/>
        <pc:sldMkLst>
          <pc:docMk/>
          <pc:sldMk cId="2677031707" sldId="587"/>
        </pc:sldMkLst>
        <pc:spChg chg="mod">
          <ac:chgData name="Solal Pirelli" userId="584f3c02d4d36311" providerId="LiveId" clId="{221C8E22-BF72-428E-B96E-8261F1346FAB}" dt="2025-10-03T12:09:29.701" v="10340" actId="20577"/>
          <ac:spMkLst>
            <pc:docMk/>
            <pc:sldMk cId="2677031707" sldId="587"/>
            <ac:spMk id="2" creationId="{A870FAA8-E82C-4B16-3578-74703C7C00AA}"/>
          </ac:spMkLst>
        </pc:spChg>
        <pc:spChg chg="add mod">
          <ac:chgData name="Solal Pirelli" userId="584f3c02d4d36311" providerId="LiveId" clId="{221C8E22-BF72-428E-B96E-8261F1346FAB}" dt="2025-10-03T12:10:56.150" v="10360" actId="1582"/>
          <ac:spMkLst>
            <pc:docMk/>
            <pc:sldMk cId="2677031707" sldId="587"/>
            <ac:spMk id="22" creationId="{70A2388A-5C9B-C3E5-BAA3-D759EEB646F3}"/>
          </ac:spMkLst>
        </pc:spChg>
        <pc:grpChg chg="add mod">
          <ac:chgData name="Solal Pirelli" userId="584f3c02d4d36311" providerId="LiveId" clId="{221C8E22-BF72-428E-B96E-8261F1346FAB}" dt="2025-10-03T12:09:39.541" v="10342" actId="1076"/>
          <ac:grpSpMkLst>
            <pc:docMk/>
            <pc:sldMk cId="2677031707" sldId="587"/>
            <ac:grpSpMk id="3" creationId="{4E9425B5-D10E-27BE-87CB-E6F9C347EFEE}"/>
          </ac:grpSpMkLst>
        </pc:grpChg>
        <pc:grpChg chg="mod">
          <ac:chgData name="Solal Pirelli" userId="584f3c02d4d36311" providerId="LiveId" clId="{221C8E22-BF72-428E-B96E-8261F1346FAB}" dt="2025-10-03T12:10:44.553" v="10358" actId="1076"/>
          <ac:grpSpMkLst>
            <pc:docMk/>
            <pc:sldMk cId="2677031707" sldId="587"/>
            <ac:grpSpMk id="13" creationId="{4CC95576-8390-3372-438D-B880012BB526}"/>
          </ac:grpSpMkLst>
        </pc:grpChg>
        <pc:picChg chg="add mod">
          <ac:chgData name="Solal Pirelli" userId="584f3c02d4d36311" providerId="LiveId" clId="{221C8E22-BF72-428E-B96E-8261F1346FAB}" dt="2025-10-03T12:10:27.197" v="10350" actId="1076"/>
          <ac:picMkLst>
            <pc:docMk/>
            <pc:sldMk cId="2677031707" sldId="587"/>
            <ac:picMk id="19" creationId="{DF403075-7E74-0E57-63A9-76003D4A8A3A}"/>
          </ac:picMkLst>
        </pc:picChg>
        <pc:picChg chg="add mod">
          <ac:chgData name="Solal Pirelli" userId="584f3c02d4d36311" providerId="LiveId" clId="{221C8E22-BF72-428E-B96E-8261F1346FAB}" dt="2025-10-03T12:10:31.342" v="10352" actId="1076"/>
          <ac:picMkLst>
            <pc:docMk/>
            <pc:sldMk cId="2677031707" sldId="587"/>
            <ac:picMk id="21" creationId="{4B211669-97A6-2FBB-8C20-8A003D3091E0}"/>
          </ac:picMkLst>
        </pc:picChg>
        <pc:cxnChg chg="mod">
          <ac:chgData name="Solal Pirelli" userId="584f3c02d4d36311" providerId="LiveId" clId="{221C8E22-BF72-428E-B96E-8261F1346FAB}" dt="2025-10-03T12:09:43.115" v="10343" actId="208"/>
          <ac:cxnSpMkLst>
            <pc:docMk/>
            <pc:sldMk cId="2677031707" sldId="587"/>
            <ac:cxnSpMk id="5" creationId="{B88028DD-C649-CF55-A701-4BB87408BE08}"/>
          </ac:cxnSpMkLst>
        </pc:cxnChg>
        <pc:cxnChg chg="mod">
          <ac:chgData name="Solal Pirelli" userId="584f3c02d4d36311" providerId="LiveId" clId="{221C8E22-BF72-428E-B96E-8261F1346FAB}" dt="2025-10-03T12:09:43.115" v="10343" actId="208"/>
          <ac:cxnSpMkLst>
            <pc:docMk/>
            <pc:sldMk cId="2677031707" sldId="587"/>
            <ac:cxnSpMk id="9" creationId="{DD48058F-376A-DBDD-11DB-B11A6F4D754A}"/>
          </ac:cxnSpMkLst>
        </pc:cxnChg>
        <pc:cxnChg chg="mod">
          <ac:chgData name="Solal Pirelli" userId="584f3c02d4d36311" providerId="LiveId" clId="{221C8E22-BF72-428E-B96E-8261F1346FAB}" dt="2025-10-03T12:09:43.115" v="10343" actId="208"/>
          <ac:cxnSpMkLst>
            <pc:docMk/>
            <pc:sldMk cId="2677031707" sldId="587"/>
            <ac:cxnSpMk id="10" creationId="{BC6C5896-ED14-19A0-CA35-67E6D97AD9D1}"/>
          </ac:cxnSpMkLst>
        </pc:cxnChg>
        <pc:cxnChg chg="mod">
          <ac:chgData name="Solal Pirelli" userId="584f3c02d4d36311" providerId="LiveId" clId="{221C8E22-BF72-428E-B96E-8261F1346FAB}" dt="2025-10-03T12:09:43.115" v="10343" actId="208"/>
          <ac:cxnSpMkLst>
            <pc:docMk/>
            <pc:sldMk cId="2677031707" sldId="587"/>
            <ac:cxnSpMk id="17" creationId="{F1D21002-31F5-ABB9-C560-5C162815129C}"/>
          </ac:cxnSpMkLst>
        </pc:cxnChg>
      </pc:sldChg>
      <pc:sldChg chg="delSp modSp new mod">
        <pc:chgData name="Solal Pirelli" userId="584f3c02d4d36311" providerId="LiveId" clId="{221C8E22-BF72-428E-B96E-8261F1346FAB}" dt="2025-10-08T14:39:25.300" v="16852" actId="20577"/>
        <pc:sldMkLst>
          <pc:docMk/>
          <pc:sldMk cId="1161839665" sldId="588"/>
        </pc:sldMkLst>
        <pc:spChg chg="mod">
          <ac:chgData name="Solal Pirelli" userId="584f3c02d4d36311" providerId="LiveId" clId="{221C8E22-BF72-428E-B96E-8261F1346FAB}" dt="2025-10-03T12:11:22.947" v="10370" actId="20577"/>
          <ac:spMkLst>
            <pc:docMk/>
            <pc:sldMk cId="1161839665" sldId="588"/>
            <ac:spMk id="2" creationId="{98D7146A-0F6F-5F94-4314-D643884CF71C}"/>
          </ac:spMkLst>
        </pc:spChg>
        <pc:spChg chg="mod">
          <ac:chgData name="Solal Pirelli" userId="584f3c02d4d36311" providerId="LiveId" clId="{221C8E22-BF72-428E-B96E-8261F1346FAB}" dt="2025-10-08T14:39:25.300" v="16852" actId="20577"/>
          <ac:spMkLst>
            <pc:docMk/>
            <pc:sldMk cId="1161839665" sldId="588"/>
            <ac:spMk id="3" creationId="{34E4E0CE-1F0B-3D24-2EE2-D1851E7CE144}"/>
          </ac:spMkLst>
        </pc:spChg>
      </pc:sldChg>
      <pc:sldChg chg="modSp add mod">
        <pc:chgData name="Solal Pirelli" userId="584f3c02d4d36311" providerId="LiveId" clId="{221C8E22-BF72-428E-B96E-8261F1346FAB}" dt="2025-10-08T14:39:40.751" v="16865" actId="20577"/>
        <pc:sldMkLst>
          <pc:docMk/>
          <pc:sldMk cId="3391862413" sldId="589"/>
        </pc:sldMkLst>
        <pc:spChg chg="mod">
          <ac:chgData name="Solal Pirelli" userId="584f3c02d4d36311" providerId="LiveId" clId="{221C8E22-BF72-428E-B96E-8261F1346FAB}" dt="2025-10-03T12:11:38.325" v="10388" actId="20577"/>
          <ac:spMkLst>
            <pc:docMk/>
            <pc:sldMk cId="3391862413" sldId="589"/>
            <ac:spMk id="2" creationId="{EF1DBE41-0CFD-70BE-258D-9997931361FC}"/>
          </ac:spMkLst>
        </pc:spChg>
        <pc:spChg chg="mod">
          <ac:chgData name="Solal Pirelli" userId="584f3c02d4d36311" providerId="LiveId" clId="{221C8E22-BF72-428E-B96E-8261F1346FAB}" dt="2025-10-08T14:39:40.751" v="16865" actId="20577"/>
          <ac:spMkLst>
            <pc:docMk/>
            <pc:sldMk cId="3391862413" sldId="589"/>
            <ac:spMk id="3" creationId="{ECF53AA8-4445-D948-5994-413CE533900D}"/>
          </ac:spMkLst>
        </pc:spChg>
      </pc:sldChg>
      <pc:sldChg chg="delSp modSp new mod">
        <pc:chgData name="Solal Pirelli" userId="584f3c02d4d36311" providerId="LiveId" clId="{221C8E22-BF72-428E-B96E-8261F1346FAB}" dt="2025-10-08T14:40:12.989" v="16915" actId="207"/>
        <pc:sldMkLst>
          <pc:docMk/>
          <pc:sldMk cId="1081340719" sldId="590"/>
        </pc:sldMkLst>
        <pc:spChg chg="mod">
          <ac:chgData name="Solal Pirelli" userId="584f3c02d4d36311" providerId="LiveId" clId="{221C8E22-BF72-428E-B96E-8261F1346FAB}" dt="2025-10-08T14:39:47.133" v="16871" actId="20577"/>
          <ac:spMkLst>
            <pc:docMk/>
            <pc:sldMk cId="1081340719" sldId="590"/>
            <ac:spMk id="2" creationId="{F5DCA52A-7B11-3A08-DF69-87289F8238F7}"/>
          </ac:spMkLst>
        </pc:spChg>
        <pc:spChg chg="mod">
          <ac:chgData name="Solal Pirelli" userId="584f3c02d4d36311" providerId="LiveId" clId="{221C8E22-BF72-428E-B96E-8261F1346FAB}" dt="2025-10-08T14:40:12.989" v="16915" actId="207"/>
          <ac:spMkLst>
            <pc:docMk/>
            <pc:sldMk cId="1081340719" sldId="590"/>
            <ac:spMk id="3" creationId="{9920ECCB-BB30-E679-B05B-F5D2439DAF21}"/>
          </ac:spMkLst>
        </pc:spChg>
      </pc:sldChg>
      <pc:sldChg chg="delSp modSp add mod">
        <pc:chgData name="Solal Pirelli" userId="584f3c02d4d36311" providerId="LiveId" clId="{221C8E22-BF72-428E-B96E-8261F1346FAB}" dt="2025-10-08T14:40:20.650" v="16922" actId="20577"/>
        <pc:sldMkLst>
          <pc:docMk/>
          <pc:sldMk cId="4072200549" sldId="591"/>
        </pc:sldMkLst>
        <pc:spChg chg="mod">
          <ac:chgData name="Solal Pirelli" userId="584f3c02d4d36311" providerId="LiveId" clId="{221C8E22-BF72-428E-B96E-8261F1346FAB}" dt="2025-10-03T12:16:39.990" v="10539" actId="20577"/>
          <ac:spMkLst>
            <pc:docMk/>
            <pc:sldMk cId="4072200549" sldId="591"/>
            <ac:spMk id="2" creationId="{D746594F-8DAA-60C0-0B95-629C8E918ABC}"/>
          </ac:spMkLst>
        </pc:spChg>
        <pc:spChg chg="mod">
          <ac:chgData name="Solal Pirelli" userId="584f3c02d4d36311" providerId="LiveId" clId="{221C8E22-BF72-428E-B96E-8261F1346FAB}" dt="2025-10-08T14:40:20.650" v="16922" actId="20577"/>
          <ac:spMkLst>
            <pc:docMk/>
            <pc:sldMk cId="4072200549" sldId="591"/>
            <ac:spMk id="3" creationId="{EE2F68A6-46C6-721B-1E2D-F5D8C63A9C34}"/>
          </ac:spMkLst>
        </pc:spChg>
        <pc:spChg chg="mod">
          <ac:chgData name="Solal Pirelli" userId="584f3c02d4d36311" providerId="LiveId" clId="{221C8E22-BF72-428E-B96E-8261F1346FAB}" dt="2025-10-03T12:17:08.642" v="10571" actId="1076"/>
          <ac:spMkLst>
            <pc:docMk/>
            <pc:sldMk cId="4072200549" sldId="591"/>
            <ac:spMk id="10" creationId="{D15D89D5-367B-28C3-E2A1-CE63350C2017}"/>
          </ac:spMkLst>
        </pc:spChg>
      </pc:sldChg>
      <pc:sldChg chg="delSp modSp new mod">
        <pc:chgData name="Solal Pirelli" userId="584f3c02d4d36311" providerId="LiveId" clId="{221C8E22-BF72-428E-B96E-8261F1346FAB}" dt="2025-10-08T14:39:08.184" v="16830" actId="20577"/>
        <pc:sldMkLst>
          <pc:docMk/>
          <pc:sldMk cId="240104795" sldId="592"/>
        </pc:sldMkLst>
        <pc:spChg chg="mod">
          <ac:chgData name="Solal Pirelli" userId="584f3c02d4d36311" providerId="LiveId" clId="{221C8E22-BF72-428E-B96E-8261F1346FAB}" dt="2025-10-08T14:39:08.184" v="16830" actId="20577"/>
          <ac:spMkLst>
            <pc:docMk/>
            <pc:sldMk cId="240104795" sldId="592"/>
            <ac:spMk id="2" creationId="{9A4150DC-C3DF-2EA9-2B03-339B3F4872D3}"/>
          </ac:spMkLst>
        </pc:spChg>
        <pc:spChg chg="mod">
          <ac:chgData name="Solal Pirelli" userId="584f3c02d4d36311" providerId="LiveId" clId="{221C8E22-BF72-428E-B96E-8261F1346FAB}" dt="2025-10-06T14:05:09.966" v="11710" actId="20577"/>
          <ac:spMkLst>
            <pc:docMk/>
            <pc:sldMk cId="240104795" sldId="592"/>
            <ac:spMk id="3" creationId="{55C5A520-260B-DA4B-7108-4BC3727FC19A}"/>
          </ac:spMkLst>
        </pc:spChg>
      </pc:sldChg>
      <pc:sldChg chg="addSp delSp modSp new mod modAnim">
        <pc:chgData name="Solal Pirelli" userId="584f3c02d4d36311" providerId="LiveId" clId="{221C8E22-BF72-428E-B96E-8261F1346FAB}" dt="2025-10-06T14:05:14.014" v="11716" actId="20577"/>
        <pc:sldMkLst>
          <pc:docMk/>
          <pc:sldMk cId="1366272201" sldId="593"/>
        </pc:sldMkLst>
        <pc:spChg chg="mod">
          <ac:chgData name="Solal Pirelli" userId="584f3c02d4d36311" providerId="LiveId" clId="{221C8E22-BF72-428E-B96E-8261F1346FAB}" dt="2025-10-03T12:15:29.101" v="10479" actId="404"/>
          <ac:spMkLst>
            <pc:docMk/>
            <pc:sldMk cId="1366272201" sldId="593"/>
            <ac:spMk id="3" creationId="{137A8532-75DE-7E10-B5AB-950CA3272016}"/>
          </ac:spMkLst>
        </pc:spChg>
        <pc:spChg chg="add mod">
          <ac:chgData name="Solal Pirelli" userId="584f3c02d4d36311" providerId="LiveId" clId="{221C8E22-BF72-428E-B96E-8261F1346FAB}" dt="2025-10-06T14:05:14.014" v="11716" actId="20577"/>
          <ac:spMkLst>
            <pc:docMk/>
            <pc:sldMk cId="1366272201" sldId="593"/>
            <ac:spMk id="6" creationId="{FB2A396D-FA6D-5416-5181-80C2FCA237BD}"/>
          </ac:spMkLst>
        </pc:spChg>
      </pc:sldChg>
      <pc:sldChg chg="addSp delSp modSp new mod modAnim">
        <pc:chgData name="Solal Pirelli" userId="584f3c02d4d36311" providerId="LiveId" clId="{221C8E22-BF72-428E-B96E-8261F1346FAB}" dt="2025-10-07T11:05:17.568" v="11743"/>
        <pc:sldMkLst>
          <pc:docMk/>
          <pc:sldMk cId="1322480306" sldId="594"/>
        </pc:sldMkLst>
        <pc:spChg chg="mod">
          <ac:chgData name="Solal Pirelli" userId="584f3c02d4d36311" providerId="LiveId" clId="{221C8E22-BF72-428E-B96E-8261F1346FAB}" dt="2025-10-03T12:15:59.635" v="10507" actId="404"/>
          <ac:spMkLst>
            <pc:docMk/>
            <pc:sldMk cId="1322480306" sldId="594"/>
            <ac:spMk id="3" creationId="{28F78A5B-36FE-375F-8F20-ED5AA70FBE39}"/>
          </ac:spMkLst>
        </pc:spChg>
        <pc:picChg chg="add mod">
          <ac:chgData name="Solal Pirelli" userId="584f3c02d4d36311" providerId="LiveId" clId="{221C8E22-BF72-428E-B96E-8261F1346FAB}" dt="2025-10-03T12:16:05.845" v="10510"/>
          <ac:picMkLst>
            <pc:docMk/>
            <pc:sldMk cId="1322480306" sldId="594"/>
            <ac:picMk id="6" creationId="{7F5C7D7F-A5DE-44F1-0815-5703C3CFF9BE}"/>
          </ac:picMkLst>
        </pc:picChg>
        <pc:picChg chg="add mod">
          <ac:chgData name="Solal Pirelli" userId="584f3c02d4d36311" providerId="LiveId" clId="{221C8E22-BF72-428E-B96E-8261F1346FAB}" dt="2025-10-03T12:16:18.742" v="10512" actId="1076"/>
          <ac:picMkLst>
            <pc:docMk/>
            <pc:sldMk cId="1322480306" sldId="594"/>
            <ac:picMk id="8" creationId="{DAC459DA-04DC-2EDD-88FB-D7CB8FE102CD}"/>
          </ac:picMkLst>
        </pc:picChg>
      </pc:sldChg>
      <pc:sldChg chg="addSp delSp modSp new mod modAnim">
        <pc:chgData name="Solal Pirelli" userId="584f3c02d4d36311" providerId="LiveId" clId="{221C8E22-BF72-428E-B96E-8261F1346FAB}" dt="2025-10-08T14:35:46.806" v="16208" actId="20577"/>
        <pc:sldMkLst>
          <pc:docMk/>
          <pc:sldMk cId="3156236254" sldId="595"/>
        </pc:sldMkLst>
        <pc:spChg chg="mod">
          <ac:chgData name="Solal Pirelli" userId="584f3c02d4d36311" providerId="LiveId" clId="{221C8E22-BF72-428E-B96E-8261F1346FAB}" dt="2025-10-08T14:35:46.806" v="16208" actId="20577"/>
          <ac:spMkLst>
            <pc:docMk/>
            <pc:sldMk cId="3156236254" sldId="595"/>
            <ac:spMk id="2" creationId="{0DC4E3F1-F4E0-0C20-D888-F984F06FECDC}"/>
          </ac:spMkLst>
        </pc:spChg>
        <pc:spChg chg="add mod">
          <ac:chgData name="Solal Pirelli" userId="584f3c02d4d36311" providerId="LiveId" clId="{221C8E22-BF72-428E-B96E-8261F1346FAB}" dt="2025-10-03T12:26:36.588" v="10800" actId="207"/>
          <ac:spMkLst>
            <pc:docMk/>
            <pc:sldMk cId="3156236254" sldId="595"/>
            <ac:spMk id="12" creationId="{9272A2DC-3D3C-0C73-2126-265300AD15DA}"/>
          </ac:spMkLst>
        </pc:spChg>
        <pc:picChg chg="add mod">
          <ac:chgData name="Solal Pirelli" userId="584f3c02d4d36311" providerId="LiveId" clId="{221C8E22-BF72-428E-B96E-8261F1346FAB}" dt="2025-10-03T12:25:49.936" v="10786" actId="1076"/>
          <ac:picMkLst>
            <pc:docMk/>
            <pc:sldMk cId="3156236254" sldId="595"/>
            <ac:picMk id="7" creationId="{141E75ED-8A02-01E8-66F2-2F3F9D323C61}"/>
          </ac:picMkLst>
        </pc:picChg>
        <pc:picChg chg="add mod">
          <ac:chgData name="Solal Pirelli" userId="584f3c02d4d36311" providerId="LiveId" clId="{221C8E22-BF72-428E-B96E-8261F1346FAB}" dt="2025-10-03T12:26:41.943" v="10801" actId="1076"/>
          <ac:picMkLst>
            <pc:docMk/>
            <pc:sldMk cId="3156236254" sldId="595"/>
            <ac:picMk id="8" creationId="{CD192174-4D2C-2FC7-B1FF-5586AFC0A268}"/>
          </ac:picMkLst>
        </pc:picChg>
        <pc:picChg chg="add mod">
          <ac:chgData name="Solal Pirelli" userId="584f3c02d4d36311" providerId="LiveId" clId="{221C8E22-BF72-428E-B96E-8261F1346FAB}" dt="2025-10-03T12:25:27.262" v="10781" actId="1076"/>
          <ac:picMkLst>
            <pc:docMk/>
            <pc:sldMk cId="3156236254" sldId="595"/>
            <ac:picMk id="9" creationId="{C29515C9-5900-3C00-81B9-2ABEC2775DE0}"/>
          </ac:picMkLst>
        </pc:picChg>
        <pc:picChg chg="add mod modCrop">
          <ac:chgData name="Solal Pirelli" userId="584f3c02d4d36311" providerId="LiveId" clId="{221C8E22-BF72-428E-B96E-8261F1346FAB}" dt="2025-10-03T12:26:08.267" v="10793" actId="1076"/>
          <ac:picMkLst>
            <pc:docMk/>
            <pc:sldMk cId="3156236254" sldId="595"/>
            <ac:picMk id="11" creationId="{C7B3B272-2E9B-2EEE-DC0C-FC4BA85177C2}"/>
          </ac:picMkLst>
        </pc:picChg>
      </pc:sldChg>
      <pc:sldChg chg="delSp modSp new mod">
        <pc:chgData name="Solal Pirelli" userId="584f3c02d4d36311" providerId="LiveId" clId="{221C8E22-BF72-428E-B96E-8261F1346FAB}" dt="2025-10-08T14:42:17.719" v="17211" actId="20577"/>
        <pc:sldMkLst>
          <pc:docMk/>
          <pc:sldMk cId="1835634458" sldId="596"/>
        </pc:sldMkLst>
        <pc:spChg chg="mod">
          <ac:chgData name="Solal Pirelli" userId="584f3c02d4d36311" providerId="LiveId" clId="{221C8E22-BF72-428E-B96E-8261F1346FAB}" dt="2025-10-08T14:40:22.899" v="16924" actId="20577"/>
          <ac:spMkLst>
            <pc:docMk/>
            <pc:sldMk cId="1835634458" sldId="596"/>
            <ac:spMk id="2" creationId="{9430CF9F-FD25-F2E2-72BC-6C9D4BCCF7E9}"/>
          </ac:spMkLst>
        </pc:spChg>
        <pc:spChg chg="mod">
          <ac:chgData name="Solal Pirelli" userId="584f3c02d4d36311" providerId="LiveId" clId="{221C8E22-BF72-428E-B96E-8261F1346FAB}" dt="2025-10-08T14:42:17.719" v="17211" actId="20577"/>
          <ac:spMkLst>
            <pc:docMk/>
            <pc:sldMk cId="1835634458" sldId="596"/>
            <ac:spMk id="3" creationId="{532C72EB-7D31-7246-06CE-C562CDC4CD33}"/>
          </ac:spMkLst>
        </pc:spChg>
      </pc:sldChg>
      <pc:sldChg chg="delSp modSp new mod">
        <pc:chgData name="Solal Pirelli" userId="584f3c02d4d36311" providerId="LiveId" clId="{221C8E22-BF72-428E-B96E-8261F1346FAB}" dt="2025-10-08T15:00:51.512" v="17218" actId="207"/>
        <pc:sldMkLst>
          <pc:docMk/>
          <pc:sldMk cId="1586178554" sldId="597"/>
        </pc:sldMkLst>
        <pc:spChg chg="mod">
          <ac:chgData name="Solal Pirelli" userId="584f3c02d4d36311" providerId="LiveId" clId="{221C8E22-BF72-428E-B96E-8261F1346FAB}" dt="2025-10-06T13:46:36.134" v="11109" actId="20577"/>
          <ac:spMkLst>
            <pc:docMk/>
            <pc:sldMk cId="1586178554" sldId="597"/>
            <ac:spMk id="2" creationId="{5CE495F4-633F-D4D4-6E3B-41C966466486}"/>
          </ac:spMkLst>
        </pc:spChg>
        <pc:spChg chg="mod">
          <ac:chgData name="Solal Pirelli" userId="584f3c02d4d36311" providerId="LiveId" clId="{221C8E22-BF72-428E-B96E-8261F1346FAB}" dt="2025-10-08T15:00:51.512" v="17218" actId="207"/>
          <ac:spMkLst>
            <pc:docMk/>
            <pc:sldMk cId="1586178554" sldId="597"/>
            <ac:spMk id="3" creationId="{997A3119-E886-48A3-0B0B-3C537CED6896}"/>
          </ac:spMkLst>
        </pc:spChg>
      </pc:sldChg>
      <pc:sldChg chg="delSp modSp new mod">
        <pc:chgData name="Solal Pirelli" userId="584f3c02d4d36311" providerId="LiveId" clId="{221C8E22-BF72-428E-B96E-8261F1346FAB}" dt="2025-10-08T15:08:00.327" v="17314" actId="20577"/>
        <pc:sldMkLst>
          <pc:docMk/>
          <pc:sldMk cId="1882047038" sldId="598"/>
        </pc:sldMkLst>
        <pc:spChg chg="mod">
          <ac:chgData name="Solal Pirelli" userId="584f3c02d4d36311" providerId="LiveId" clId="{221C8E22-BF72-428E-B96E-8261F1346FAB}" dt="2025-10-08T15:04:09.740" v="17294" actId="20577"/>
          <ac:spMkLst>
            <pc:docMk/>
            <pc:sldMk cId="1882047038" sldId="598"/>
            <ac:spMk id="2" creationId="{1CE5D7E1-7827-C755-1A16-3BFBF57EB943}"/>
          </ac:spMkLst>
        </pc:spChg>
        <pc:spChg chg="mod">
          <ac:chgData name="Solal Pirelli" userId="584f3c02d4d36311" providerId="LiveId" clId="{221C8E22-BF72-428E-B96E-8261F1346FAB}" dt="2025-10-08T15:08:00.327" v="17314" actId="20577"/>
          <ac:spMkLst>
            <pc:docMk/>
            <pc:sldMk cId="1882047038" sldId="598"/>
            <ac:spMk id="3" creationId="{CD1C6FC8-2387-774B-2B98-99465EAE75B5}"/>
          </ac:spMkLst>
        </pc:spChg>
      </pc:sldChg>
      <pc:sldChg chg="delSp modSp new mod">
        <pc:chgData name="Solal Pirelli" userId="584f3c02d4d36311" providerId="LiveId" clId="{221C8E22-BF72-428E-B96E-8261F1346FAB}" dt="2025-10-08T15:07:10.004" v="17312" actId="20577"/>
        <pc:sldMkLst>
          <pc:docMk/>
          <pc:sldMk cId="4137150637" sldId="599"/>
        </pc:sldMkLst>
        <pc:spChg chg="mod">
          <ac:chgData name="Solal Pirelli" userId="584f3c02d4d36311" providerId="LiveId" clId="{221C8E22-BF72-428E-B96E-8261F1346FAB}" dt="2025-10-06T13:51:47.233" v="11484" actId="20577"/>
          <ac:spMkLst>
            <pc:docMk/>
            <pc:sldMk cId="4137150637" sldId="599"/>
            <ac:spMk id="2" creationId="{45EA4D92-38DD-FEB0-81FC-398D4E33BBB1}"/>
          </ac:spMkLst>
        </pc:spChg>
        <pc:spChg chg="mod">
          <ac:chgData name="Solal Pirelli" userId="584f3c02d4d36311" providerId="LiveId" clId="{221C8E22-BF72-428E-B96E-8261F1346FAB}" dt="2025-10-08T15:07:10.004" v="17312" actId="20577"/>
          <ac:spMkLst>
            <pc:docMk/>
            <pc:sldMk cId="4137150637" sldId="599"/>
            <ac:spMk id="3" creationId="{E1734EE8-9787-2A3E-DE80-79ACEF51B90C}"/>
          </ac:spMkLst>
        </pc:spChg>
      </pc:sldChg>
      <pc:sldChg chg="addSp delSp modSp add mod chgLayout">
        <pc:chgData name="Solal Pirelli" userId="584f3c02d4d36311" providerId="LiveId" clId="{221C8E22-BF72-428E-B96E-8261F1346FAB}" dt="2025-10-08T14:35:54.812" v="16216" actId="313"/>
        <pc:sldMkLst>
          <pc:docMk/>
          <pc:sldMk cId="2178665831" sldId="600"/>
        </pc:sldMkLst>
        <pc:spChg chg="mod ord">
          <ac:chgData name="Solal Pirelli" userId="584f3c02d4d36311" providerId="LiveId" clId="{221C8E22-BF72-428E-B96E-8261F1346FAB}" dt="2025-10-08T14:35:54.812" v="16216" actId="313"/>
          <ac:spMkLst>
            <pc:docMk/>
            <pc:sldMk cId="2178665831" sldId="600"/>
            <ac:spMk id="2" creationId="{C1F28391-758F-D5CD-82EF-617C0570B2D9}"/>
          </ac:spMkLst>
        </pc:spChg>
        <pc:spChg chg="mod ord">
          <ac:chgData name="Solal Pirelli" userId="584f3c02d4d36311" providerId="LiveId" clId="{221C8E22-BF72-428E-B96E-8261F1346FAB}" dt="2025-10-07T10:58:28.160" v="11731" actId="700"/>
          <ac:spMkLst>
            <pc:docMk/>
            <pc:sldMk cId="2178665831" sldId="600"/>
            <ac:spMk id="4" creationId="{D8E6291C-44ED-7655-6669-B4808E920550}"/>
          </ac:spMkLst>
        </pc:spChg>
        <pc:spChg chg="add mod ord">
          <ac:chgData name="Solal Pirelli" userId="584f3c02d4d36311" providerId="LiveId" clId="{221C8E22-BF72-428E-B96E-8261F1346FAB}" dt="2025-10-07T10:58:33.336" v="11735" actId="404"/>
          <ac:spMkLst>
            <pc:docMk/>
            <pc:sldMk cId="2178665831" sldId="600"/>
            <ac:spMk id="5" creationId="{E06D0811-F541-BC2A-14E9-0D3AB3DEEB9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30T11:45:55.0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5234 1 0,'-5234'55'0</inkml:trace>
</inkml:ink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C147-A4CF-439E-A020-A6F27B12363D}" type="datetimeFigureOut">
              <a:rPr lang="en-CH" smtClean="0"/>
              <a:t>01/11/2025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61A8F-7BCD-4B16-ADC7-0601980D3E4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06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1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6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34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45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46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47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3’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45406345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15’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87812147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20’ + 10’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5068764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3’ or so, just running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45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485961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4’ or 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46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2901859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F73D8E00-8CEA-B7E8-E3BB-C9E33E27C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B7F98-DCA1-1C68-44A8-1AE5360C8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E42BE-E3AD-FD58-354C-50DAE0D56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4’ or 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673EE-3838-5D25-AC91-20090C406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47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103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ABF0-7919-298A-E958-F33B0797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B0A2D-4EF8-21D5-114F-8998E61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72118-34EE-C4DB-550E-4EC05B0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45788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A068-F162-B373-3236-2835FA9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F9ED0-3E70-28D4-7B56-1FCA746C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0170235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799C-44A4-C3FB-5376-FC8C3EC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1BC1-06A4-7AB2-A6A2-364F2F70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B2428-434E-5AA2-1F2E-66C13637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2FA9DA-B0FB-10E9-468F-8DE51BE8E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842120868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0991-C3D9-CD80-4BE4-D61CF0E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93922D1-D6A5-D2B4-2155-EA5ECB223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09896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3CE0F-B801-C11A-04F4-5FF6625C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F350D-5715-2970-4354-8AD227D00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A2CC-C0A5-6492-E1C8-614F7D477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  <a:latin typeface="+mn-lt"/>
              </a:defRPr>
            </a:lvl1pPr>
          </a:lstStyle>
          <a:p>
            <a:fld id="{2F6D8F28-8C37-415B-97E1-105FA70BC57F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58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%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1.xml"/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9.svg"/><Relationship Id="rId2" Type="http://purl.oclc.org/ooxml/officeDocument/relationships/image" Target="../media/image18.png"/><Relationship Id="rId1" Type="http://purl.oclc.org/ooxml/officeDocument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purl.oclc.org/ooxml/officeDocument/relationships/image" Target="../media/image124.svg"/><Relationship Id="rId7" Type="http://purl.oclc.org/ooxml/officeDocument/relationships/image" Target="../media/image129.svg"/><Relationship Id="rId2" Type="http://purl.oclc.org/ooxml/officeDocument/relationships/image" Target="../media/image123.png"/><Relationship Id="rId1" Type="http://purl.oclc.org/ooxml/officeDocument/relationships/slideLayout" Target="../slideLayouts/slideLayout3.xml"/><Relationship Id="rId6" Type="http://purl.oclc.org/ooxml/officeDocument/relationships/image" Target="../media/image128.png"/><Relationship Id="rId5" Type="http://purl.oclc.org/ooxml/officeDocument/relationships/image" Target="../media/image126.svg"/><Relationship Id="rId4" Type="http://purl.oclc.org/ooxml/officeDocument/relationships/image" Target="../media/image125.png"/></Relationships>
</file>

<file path=ppt/slides/_rels/slide10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purl.oclc.org/ooxml/officeDocument/relationships/image" Target="../media/image131.svg"/><Relationship Id="rId2" Type="http://purl.oclc.org/ooxml/officeDocument/relationships/image" Target="../media/image130.png"/><Relationship Id="rId1" Type="http://purl.oclc.org/ooxml/officeDocument/relationships/slideLayout" Target="../slideLayouts/slideLayout3.xml"/><Relationship Id="rId5" Type="http://purl.oclc.org/ooxml/officeDocument/relationships/image" Target="../media/image23.svg"/><Relationship Id="rId4" Type="http://purl.oclc.org/ooxml/officeDocument/relationships/image" Target="../media/image22.png"/></Relationships>
</file>

<file path=ppt/slides/_rels/slide106.xml.rels><?xml version="1.0" encoding="UTF-8" standalone="yes"?>
<Relationships xmlns="http://schemas.openxmlformats.org/package/2006/relationships"><Relationship Id="rId8" Type="http://purl.oclc.org/ooxml/officeDocument/relationships/image" Target="../media/image134.svg"/><Relationship Id="rId3" Type="http://purl.oclc.org/ooxml/officeDocument/relationships/image" Target="../media/image130.png"/><Relationship Id="rId7" Type="http://purl.oclc.org/ooxml/officeDocument/relationships/image" Target="../media/image133.png"/><Relationship Id="rId2" Type="http://purl.oclc.org/ooxml/officeDocument/relationships/image" Target="../media/image132.png"/><Relationship Id="rId1" Type="http://purl.oclc.org/ooxml/officeDocument/relationships/slideLayout" Target="../slideLayouts/slideLayout3.xml"/><Relationship Id="rId6" Type="http://purl.oclc.org/ooxml/officeDocument/relationships/image" Target="../media/image23.svg"/><Relationship Id="rId5" Type="http://purl.oclc.org/ooxml/officeDocument/relationships/image" Target="../media/image22.png"/><Relationship Id="rId4" Type="http://purl.oclc.org/ooxml/officeDocument/relationships/image" Target="../media/image131.svg"/></Relationships>
</file>

<file path=ppt/slides/_rels/slide107.xml.rels><?xml version="1.0" encoding="UTF-8" standalone="yes"?>
<Relationships xmlns="http://schemas.openxmlformats.org/package/2006/relationships"><Relationship Id="rId2" Type="http://purl.oclc.org/ooxml/officeDocument/relationships/image" Target="../media/image135.png"/><Relationship Id="rId1" Type="http://purl.oclc.org/ooxml/officeDocument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21.svg"/><Relationship Id="rId2" Type="http://purl.oclc.org/ooxml/officeDocument/relationships/image" Target="../media/image20.png"/><Relationship Id="rId1" Type="http://purl.oclc.org/ooxml/officeDocument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purl.oclc.org/ooxml/officeDocument/relationships/image" Target="../media/image136.png"/><Relationship Id="rId1" Type="http://purl.oclc.org/ooxml/officeDocument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purl.oclc.org/ooxml/officeDocument/relationships/image" Target="../media/image137.png"/><Relationship Id="rId1" Type="http://purl.oclc.org/ooxml/officeDocument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purl.oclc.org/ooxml/officeDocument/relationships/image" Target="../media/image15.svg"/><Relationship Id="rId2" Type="http://purl.oclc.org/ooxml/officeDocument/relationships/image" Target="../media/image14.png"/><Relationship Id="rId1" Type="http://purl.oclc.org/ooxml/officeDocument/relationships/slideLayout" Target="../slideLayouts/slideLayout3.xml"/><Relationship Id="rId5" Type="http://purl.oclc.org/ooxml/officeDocument/relationships/image" Target="../media/image139.svg"/><Relationship Id="rId4" Type="http://purl.oclc.org/ooxml/officeDocument/relationships/image" Target="../media/image138.png"/></Relationships>
</file>

<file path=ppt/slides/_rels/slide118.xml.rels><?xml version="1.0" encoding="UTF-8" standalone="yes"?>
<Relationships xmlns="http://schemas.openxmlformats.org/package/2006/relationships"><Relationship Id="rId3" Type="http://purl.oclc.org/ooxml/officeDocument/relationships/image" Target="../media/image15.svg"/><Relationship Id="rId7" Type="http://purl.oclc.org/ooxml/officeDocument/relationships/image" Target="../media/image141.svg"/><Relationship Id="rId2" Type="http://purl.oclc.org/ooxml/officeDocument/relationships/image" Target="../media/image14.png"/><Relationship Id="rId1" Type="http://purl.oclc.org/ooxml/officeDocument/relationships/slideLayout" Target="../slideLayouts/slideLayout3.xml"/><Relationship Id="rId6" Type="http://purl.oclc.org/ooxml/officeDocument/relationships/image" Target="../media/image140.png"/><Relationship Id="rId5" Type="http://purl.oclc.org/ooxml/officeDocument/relationships/image" Target="../media/image139.svg"/><Relationship Id="rId4" Type="http://purl.oclc.org/ooxml/officeDocument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2" Type="http://purl.oclc.org/ooxml/officeDocument/relationships/image" Target="../media/image142.png"/><Relationship Id="rId1" Type="http://purl.oclc.org/ooxml/officeDocument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15.svg"/><Relationship Id="rId2" Type="http://purl.oclc.org/ooxml/officeDocument/relationships/image" Target="../media/image14.png"/><Relationship Id="rId1" Type="http://purl.oclc.org/ooxml/officeDocument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purl.oclc.org/ooxml/officeDocument/relationships/image" Target="../media/image45.svg"/><Relationship Id="rId7" Type="http://purl.oclc.org/ooxml/officeDocument/relationships/image" Target="../media/image144.svg"/><Relationship Id="rId2" Type="http://purl.oclc.org/ooxml/officeDocument/relationships/image" Target="../media/image44.png"/><Relationship Id="rId1" Type="http://purl.oclc.org/ooxml/officeDocument/relationships/slideLayout" Target="../slideLayouts/slideLayout3.xml"/><Relationship Id="rId6" Type="http://purl.oclc.org/ooxml/officeDocument/relationships/image" Target="../media/image143.png"/><Relationship Id="rId5" Type="http://purl.oclc.org/ooxml/officeDocument/relationships/image" Target="../media/image15.svg"/><Relationship Id="rId4" Type="http://purl.oclc.org/ooxml/officeDocument/relationships/image" Target="../media/image14.png"/></Relationships>
</file>

<file path=ppt/slides/_rels/slide123.xml.rels><?xml version="1.0" encoding="UTF-8" standalone="yes"?>
<Relationships xmlns="http://schemas.openxmlformats.org/package/2006/relationships"><Relationship Id="rId8" Type="http://purl.oclc.org/ooxml/officeDocument/relationships/image" Target="../media/image145.png"/><Relationship Id="rId3" Type="http://purl.oclc.org/ooxml/officeDocument/relationships/image" Target="../media/image45.svg"/><Relationship Id="rId7" Type="http://purl.oclc.org/ooxml/officeDocument/relationships/image" Target="../media/image144.svg"/><Relationship Id="rId2" Type="http://purl.oclc.org/ooxml/officeDocument/relationships/image" Target="../media/image44.png"/><Relationship Id="rId1" Type="http://purl.oclc.org/ooxml/officeDocument/relationships/slideLayout" Target="../slideLayouts/slideLayout3.xml"/><Relationship Id="rId6" Type="http://purl.oclc.org/ooxml/officeDocument/relationships/image" Target="../media/image143.png"/><Relationship Id="rId11" Type="http://purl.oclc.org/ooxml/officeDocument/relationships/image" Target="../media/image148.svg"/><Relationship Id="rId5" Type="http://purl.oclc.org/ooxml/officeDocument/relationships/image" Target="../media/image15.svg"/><Relationship Id="rId10" Type="http://purl.oclc.org/ooxml/officeDocument/relationships/image" Target="../media/image147.png"/><Relationship Id="rId4" Type="http://purl.oclc.org/ooxml/officeDocument/relationships/image" Target="../media/image14.png"/><Relationship Id="rId9" Type="http://purl.oclc.org/ooxml/officeDocument/relationships/image" Target="../media/image146.svg"/></Relationships>
</file>

<file path=ppt/slides/_rels/slide12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purl.oclc.org/ooxml/officeDocument/relationships/image" Target="../media/image3.svg"/><Relationship Id="rId2" Type="http://purl.oclc.org/ooxml/officeDocument/relationships/image" Target="../media/image2.png"/><Relationship Id="rId1" Type="http://purl.oclc.org/ooxml/officeDocument/relationships/slideLayout" Target="../slideLayouts/slideLayout3.xml"/><Relationship Id="rId5" Type="http://purl.oclc.org/ooxml/officeDocument/relationships/image" Target="../media/image150.svg"/><Relationship Id="rId4" Type="http://purl.oclc.org/ooxml/officeDocument/relationships/image" Target="../media/image149.png"/></Relationships>
</file>

<file path=ppt/slides/_rels/slide12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23.svg"/><Relationship Id="rId2" Type="http://purl.oclc.org/ooxml/officeDocument/relationships/image" Target="../media/image22.png"/><Relationship Id="rId1" Type="http://purl.oclc.org/ooxml/officeDocument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4.xml"/><Relationship Id="rId2" Type="http://purl.oclc.org/ooxml/officeDocument/relationships/video" Target="../media/media3.mp4"/><Relationship Id="rId1" Type="http://schemas.microsoft.com/office/2007/relationships/media" Target="../media/media3.mp4"/><Relationship Id="rId5" Type="http://purl.oclc.org/ooxml/officeDocument/relationships/image" Target="../media/image24.png"/><Relationship Id="rId4" Type="http://schemas.microsoft.com/office/2017/04/relationships/track" Target="../media/track1.vtt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25.jpeg"/><Relationship Id="rId1" Type="http://purl.oclc.org/ooxml/officeDocument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17.svg"/><Relationship Id="rId2" Type="http://purl.oclc.org/ooxml/officeDocument/relationships/image" Target="../media/image16.png"/><Relationship Id="rId1" Type="http://purl.oclc.org/ooxml/officeDocument/relationships/slideLayout" Target="../slideLayouts/slideLayout3.xml"/><Relationship Id="rId5" Type="http://purl.oclc.org/ooxml/officeDocument/relationships/image" Target="../media/image27.svg"/><Relationship Id="rId4" Type="http://purl.oclc.org/ooxml/officeDocument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image" Target="../media/image3.svg"/><Relationship Id="rId2" Type="http://purl.oclc.org/ooxml/officeDocument/relationships/image" Target="../media/image2.png"/><Relationship Id="rId1" Type="http://purl.oclc.org/ooxml/officeDocument/relationships/slideLayout" Target="../slideLayouts/slideLayout3.xml"/><Relationship Id="rId5" Type="http://purl.oclc.org/ooxml/officeDocument/relationships/image" Target="../media/image29.svg"/><Relationship Id="rId4" Type="http://purl.oclc.org/ooxml/officeDocument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Layout" Target="../slideLayouts/slideLayout4.xml"/><Relationship Id="rId4" Type="http://purl.oclc.org/ooxml/officeDocument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image" Target="../media/image3.svg"/><Relationship Id="rId2" Type="http://purl.oclc.org/ooxml/officeDocument/relationships/image" Target="../media/image2.png"/><Relationship Id="rId1" Type="http://purl.oclc.org/ooxml/officeDocument/relationships/slideLayout" Target="../slideLayouts/slideLayout3.xml"/><Relationship Id="rId5" Type="http://purl.oclc.org/ooxml/officeDocument/relationships/image" Target="../media/image29.svg"/><Relationship Id="rId4" Type="http://purl.oclc.org/ooxml/officeDocument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image" Target="../media/image3.svg"/><Relationship Id="rId2" Type="http://purl.oclc.org/ooxml/officeDocument/relationships/image" Target="../media/image2.png"/><Relationship Id="rId1" Type="http://purl.oclc.org/ooxml/officeDocument/relationships/slideLayout" Target="../slideLayouts/slideLayout3.xml"/><Relationship Id="rId5" Type="http://purl.oclc.org/ooxml/officeDocument/relationships/image" Target="../media/image31.svg"/><Relationship Id="rId4" Type="http://purl.oclc.org/ooxml/officeDocument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image" Target="../media/image32.jpg"/><Relationship Id="rId1" Type="http://purl.oclc.org/ooxml/officeDocument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34.jpg"/><Relationship Id="rId2" Type="http://purl.oclc.org/ooxml/officeDocument/relationships/image" Target="../media/image33.jpg"/><Relationship Id="rId1" Type="http://purl.oclc.org/ooxml/officeDocument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purl.oclc.org/ooxml/officeDocument/relationships/image" Target="../media/image35.jpeg"/><Relationship Id="rId1" Type="http://purl.oclc.org/ooxml/officeDocument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purl.oclc.org/ooxml/officeDocument/relationships/image" Target="../media/image37.svg"/><Relationship Id="rId2" Type="http://purl.oclc.org/ooxml/officeDocument/relationships/image" Target="../media/image36.png"/><Relationship Id="rId1" Type="http://purl.oclc.org/ooxml/officeDocument/relationships/slideLayout" Target="../slideLayouts/slideLayout3.xml"/><Relationship Id="rId5" Type="http://purl.oclc.org/ooxml/officeDocument/relationships/image" Target="../media/image39.svg"/><Relationship Id="rId4" Type="http://purl.oclc.org/ooxml/officeDocument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image" Target="../media/image41.svg"/><Relationship Id="rId2" Type="http://purl.oclc.org/ooxml/officeDocument/relationships/image" Target="../media/image40.png"/><Relationship Id="rId1" Type="http://purl.oclc.org/ooxml/officeDocument/relationships/slideLayout" Target="../slideLayouts/slideLayout3.xml"/><Relationship Id="rId5" Type="http://purl.oclc.org/ooxml/officeDocument/relationships/image" Target="../media/image43.svg"/><Relationship Id="rId4" Type="http://purl.oclc.org/ooxml/officeDocument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purl.oclc.org/ooxml/officeDocument/relationships/image" Target="../media/image46.png"/><Relationship Id="rId3" Type="http://purl.oclc.org/ooxml/officeDocument/relationships/image" Target="../media/image29.svg"/><Relationship Id="rId7" Type="http://purl.oclc.org/ooxml/officeDocument/relationships/image" Target="../media/image3.svg"/><Relationship Id="rId2" Type="http://purl.oclc.org/ooxml/officeDocument/relationships/image" Target="../media/image28.png"/><Relationship Id="rId1" Type="http://purl.oclc.org/ooxml/officeDocument/relationships/slideLayout" Target="../slideLayouts/slideLayout3.xml"/><Relationship Id="rId6" Type="http://purl.oclc.org/ooxml/officeDocument/relationships/image" Target="../media/image2.png"/><Relationship Id="rId5" Type="http://purl.oclc.org/ooxml/officeDocument/relationships/image" Target="../media/image45.svg"/><Relationship Id="rId4" Type="http://purl.oclc.org/ooxml/officeDocument/relationships/image" Target="../media/image44.png"/><Relationship Id="rId9" Type="http://purl.oclc.org/ooxml/officeDocument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image" Target="../media/image49.svg"/><Relationship Id="rId7" Type="http://purl.oclc.org/ooxml/officeDocument/relationships/image" Target="../media/image53.svg"/><Relationship Id="rId2" Type="http://purl.oclc.org/ooxml/officeDocument/relationships/image" Target="../media/image48.png"/><Relationship Id="rId1" Type="http://purl.oclc.org/ooxml/officeDocument/relationships/slideLayout" Target="../slideLayouts/slideLayout3.xml"/><Relationship Id="rId6" Type="http://purl.oclc.org/ooxml/officeDocument/relationships/image" Target="../media/image52.png"/><Relationship Id="rId5" Type="http://purl.oclc.org/ooxml/officeDocument/relationships/image" Target="../media/image51.svg"/><Relationship Id="rId4" Type="http://purl.oclc.org/ooxml/officeDocument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purl.oclc.org/ooxml/officeDocument/relationships/image" Target="../media/image5.png"/><Relationship Id="rId2" Type="http://purl.oclc.org/ooxml/officeDocument/relationships/video" Target="../media/media1.mp4"/><Relationship Id="rId1" Type="http://schemas.microsoft.com/office/2007/relationships/media" Target="../media/media1.mp4"/><Relationship Id="rId6" Type="http://purl.oclc.org/ooxml/officeDocument/relationships/image" Target="../media/image4.png"/><Relationship Id="rId5" Type="http://purl.oclc.org/ooxml/officeDocument/relationships/slideLayout" Target="../slideLayouts/slideLayout4.xml"/><Relationship Id="rId4" Type="http://purl.oclc.org/ooxml/officeDocument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purl.oclc.org/ooxml/officeDocument/relationships/image" Target="../media/image54.jpeg"/><Relationship Id="rId1" Type="http://purl.oclc.org/ooxml/officeDocument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purl.oclc.org/ooxml/officeDocument/relationships/image" Target="../media/image55.png"/><Relationship Id="rId1" Type="http://purl.oclc.org/ooxml/officeDocument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image" Target="../media/image57.svg"/><Relationship Id="rId2" Type="http://purl.oclc.org/ooxml/officeDocument/relationships/image" Target="../media/image56.png"/><Relationship Id="rId1" Type="http://purl.oclc.org/ooxml/officeDocument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3.xml"/><Relationship Id="rId1" Type="http://purl.oclc.org/ooxml/officeDocument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image" Target="../media/image59.svg"/><Relationship Id="rId2" Type="http://purl.oclc.org/ooxml/officeDocument/relationships/image" Target="../media/image58.png"/><Relationship Id="rId1" Type="http://purl.oclc.org/ooxml/officeDocument/relationships/slideLayout" Target="../slideLayouts/slideLayout3.xml"/><Relationship Id="rId5" Type="http://purl.oclc.org/ooxml/officeDocument/relationships/image" Target="../media/image61.svg"/><Relationship Id="rId4" Type="http://purl.oclc.org/ooxml/officeDocument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image" Target="../media/image63.svg"/><Relationship Id="rId2" Type="http://purl.oclc.org/ooxml/officeDocument/relationships/image" Target="../media/image62.png"/><Relationship Id="rId1" Type="http://purl.oclc.org/ooxml/officeDocument/relationships/slideLayout" Target="../slideLayouts/slideLayout3.xml"/><Relationship Id="rId5" Type="http://purl.oclc.org/ooxml/officeDocument/relationships/image" Target="../media/image59.svg"/><Relationship Id="rId4" Type="http://purl.oclc.org/ooxml/officeDocument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purl.oclc.org/ooxml/officeDocument/relationships/image" Target="../media/image65.svg"/><Relationship Id="rId7" Type="http://purl.oclc.org/ooxml/officeDocument/relationships/image" Target="../media/image63.svg"/><Relationship Id="rId2" Type="http://purl.oclc.org/ooxml/officeDocument/relationships/image" Target="../media/image64.png"/><Relationship Id="rId1" Type="http://purl.oclc.org/ooxml/officeDocument/relationships/slideLayout" Target="../slideLayouts/slideLayout3.xml"/><Relationship Id="rId6" Type="http://purl.oclc.org/ooxml/officeDocument/relationships/image" Target="../media/image62.png"/><Relationship Id="rId5" Type="http://purl.oclc.org/ooxml/officeDocument/relationships/image" Target="../media/image67.svg"/><Relationship Id="rId4" Type="http://purl.oclc.org/ooxml/officeDocument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7.svg"/><Relationship Id="rId2" Type="http://purl.oclc.org/ooxml/officeDocument/relationships/image" Target="../media/image6.png"/><Relationship Id="rId1" Type="http://purl.oclc.org/ooxml/officeDocument/relationships/slideLayout" Target="../slideLayouts/slideLayout3.xml"/><Relationship Id="rId5" Type="http://purl.oclc.org/ooxml/officeDocument/relationships/image" Target="../media/image9.svg"/><Relationship Id="rId4" Type="http://purl.oclc.org/ooxml/officeDocument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purl.oclc.org/ooxml/officeDocument/relationships/image" Target="../media/image69.png"/><Relationship Id="rId2" Type="http://purl.oclc.org/ooxml/officeDocument/relationships/image" Target="../media/image68.png"/><Relationship Id="rId1" Type="http://purl.oclc.org/ooxml/officeDocument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purl.oclc.org/ooxml/officeDocument/relationships/image" Target="../media/image71.svg"/><Relationship Id="rId2" Type="http://purl.oclc.org/ooxml/officeDocument/relationships/image" Target="../media/image70.png"/><Relationship Id="rId1" Type="http://purl.oclc.org/ooxml/officeDocument/relationships/slideLayout" Target="../slideLayouts/slideLayout3.xml"/><Relationship Id="rId5" Type="http://purl.oclc.org/ooxml/officeDocument/relationships/image" Target="../media/image73.svg"/><Relationship Id="rId4" Type="http://purl.oclc.org/ooxml/officeDocument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4.xml"/><Relationship Id="rId1" Type="http://purl.oclc.org/ooxml/officeDocument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5.xml"/><Relationship Id="rId1" Type="http://purl.oclc.org/ooxml/officeDocument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6.xml"/><Relationship Id="rId1" Type="http://purl.oclc.org/ooxml/officeDocument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image" Target="../media/image49.svg"/><Relationship Id="rId2" Type="http://purl.oclc.org/ooxml/officeDocument/relationships/image" Target="../media/image48.png"/><Relationship Id="rId1" Type="http://purl.oclc.org/ooxml/officeDocument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purl.oclc.org/ooxml/officeDocument/relationships/image" Target="../media/image75.svg"/><Relationship Id="rId2" Type="http://purl.oclc.org/ooxml/officeDocument/relationships/image" Target="../media/image74.png"/><Relationship Id="rId1" Type="http://purl.oclc.org/ooxml/officeDocument/relationships/slideLayout" Target="../slideLayouts/slideLayout3.xml"/><Relationship Id="rId5" Type="http://purl.oclc.org/ooxml/officeDocument/relationships/image" Target="../media/image77.svg"/><Relationship Id="rId4" Type="http://purl.oclc.org/ooxml/officeDocument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.xml"/><Relationship Id="rId1" Type="http://purl.oclc.org/ooxml/officeDocument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purl.oclc.org/ooxml/officeDocument/relationships/image" Target="../media/image79.svg"/><Relationship Id="rId7" Type="http://purl.oclc.org/ooxml/officeDocument/relationships/image" Target="../media/image83.svg"/><Relationship Id="rId2" Type="http://purl.oclc.org/ooxml/officeDocument/relationships/image" Target="../media/image78.png"/><Relationship Id="rId1" Type="http://purl.oclc.org/ooxml/officeDocument/relationships/slideLayout" Target="../slideLayouts/slideLayout3.xml"/><Relationship Id="rId6" Type="http://purl.oclc.org/ooxml/officeDocument/relationships/image" Target="../media/image82.png"/><Relationship Id="rId5" Type="http://purl.oclc.org/ooxml/officeDocument/relationships/image" Target="../media/image81.svg"/><Relationship Id="rId4" Type="http://purl.oclc.org/ooxml/officeDocument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purl.oclc.org/ooxml/officeDocument/relationships/image" Target="../media/image79.svg"/><Relationship Id="rId7" Type="http://purl.oclc.org/ooxml/officeDocument/relationships/image" Target="../media/image83.svg"/><Relationship Id="rId2" Type="http://purl.oclc.org/ooxml/officeDocument/relationships/image" Target="../media/image78.png"/><Relationship Id="rId1" Type="http://purl.oclc.org/ooxml/officeDocument/relationships/slideLayout" Target="../slideLayouts/slideLayout3.xml"/><Relationship Id="rId6" Type="http://purl.oclc.org/ooxml/officeDocument/relationships/image" Target="../media/image82.png"/><Relationship Id="rId5" Type="http://purl.oclc.org/ooxml/officeDocument/relationships/image" Target="../media/image81.svg"/><Relationship Id="rId4" Type="http://purl.oclc.org/ooxml/officeDocument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purl.oclc.org/ooxml/officeDocument/relationships/image" Target="../media/image85.svg"/><Relationship Id="rId2" Type="http://purl.oclc.org/ooxml/officeDocument/relationships/image" Target="../media/image84.png"/><Relationship Id="rId1" Type="http://purl.oclc.org/ooxml/officeDocument/relationships/slideLayout" Target="../slideLayouts/slideLayout3.xml"/><Relationship Id="rId5" Type="http://purl.oclc.org/ooxml/officeDocument/relationships/image" Target="../media/image87.svg"/><Relationship Id="rId4" Type="http://purl.oclc.org/ooxml/officeDocument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purl.oclc.org/ooxml/officeDocument/relationships/image" Target="../media/image73.svg"/><Relationship Id="rId2" Type="http://purl.oclc.org/ooxml/officeDocument/relationships/image" Target="../media/image72.png"/><Relationship Id="rId1" Type="http://purl.oclc.org/ooxml/officeDocument/relationships/slideLayout" Target="../slideLayouts/slideLayout3.xml"/><Relationship Id="rId5" Type="http://purl.oclc.org/ooxml/officeDocument/relationships/image" Target="../media/image89.svg"/><Relationship Id="rId4" Type="http://purl.oclc.org/ooxml/officeDocument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purl.oclc.org/ooxml/officeDocument/relationships/image" Target="../media/image85.svg"/><Relationship Id="rId7" Type="http://purl.oclc.org/ooxml/officeDocument/relationships/image" Target="../media/image93.svg"/><Relationship Id="rId2" Type="http://purl.oclc.org/ooxml/officeDocument/relationships/image" Target="../media/image84.png"/><Relationship Id="rId1" Type="http://purl.oclc.org/ooxml/officeDocument/relationships/slideLayout" Target="../slideLayouts/slideLayout3.xml"/><Relationship Id="rId6" Type="http://purl.oclc.org/ooxml/officeDocument/relationships/image" Target="../media/image92.png"/><Relationship Id="rId5" Type="http://purl.oclc.org/ooxml/officeDocument/relationships/image" Target="../media/image91.svg"/><Relationship Id="rId4" Type="http://purl.oclc.org/ooxml/officeDocument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purl.oclc.org/ooxml/officeDocument/relationships/image" Target="../media/image17.svg"/><Relationship Id="rId2" Type="http://purl.oclc.org/ooxml/officeDocument/relationships/image" Target="../media/image16.png"/><Relationship Id="rId1" Type="http://purl.oclc.org/ooxml/officeDocument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purl.oclc.org/ooxml/officeDocument/relationships/image" Target="../media/image17.svg"/><Relationship Id="rId2" Type="http://purl.oclc.org/ooxml/officeDocument/relationships/image" Target="../media/image16.png"/><Relationship Id="rId1" Type="http://purl.oclc.org/ooxml/officeDocument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purl.oclc.org/ooxml/officeDocument/relationships/image" Target="../media/image94.png"/><Relationship Id="rId1" Type="http://purl.oclc.org/ooxml/officeDocument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purl.oclc.org/ooxml/officeDocument/relationships/image" Target="../media/image97.png"/><Relationship Id="rId3" Type="http://purl.oclc.org/ooxml/officeDocument/relationships/image" Target="../media/image96.svg"/><Relationship Id="rId7" Type="http://purl.oclc.org/ooxml/officeDocument/relationships/image" Target="../media/image53.svg"/><Relationship Id="rId2" Type="http://purl.oclc.org/ooxml/officeDocument/relationships/image" Target="../media/image95.png"/><Relationship Id="rId1" Type="http://purl.oclc.org/ooxml/officeDocument/relationships/slideLayout" Target="../slideLayouts/slideLayout3.xml"/><Relationship Id="rId6" Type="http://purl.oclc.org/ooxml/officeDocument/relationships/image" Target="../media/image52.png"/><Relationship Id="rId5" Type="http://purl.oclc.org/ooxml/officeDocument/relationships/image" Target="../media/image51.svg"/><Relationship Id="rId10" Type="http://purl.oclc.org/ooxml/officeDocument/relationships/image" Target="../media/image106.png"/><Relationship Id="rId4" Type="http://purl.oclc.org/ooxml/officeDocument/relationships/image" Target="../media/image50.png"/><Relationship Id="rId9" Type="http://purl.oclc.org/ooxml/officeDocument/relationships/image" Target="../media/image98.svg"/></Relationships>
</file>

<file path=ppt/slides/_rels/slide73.xml.rels><?xml version="1.0" encoding="UTF-8" standalone="yes"?>
<Relationships xmlns="http://schemas.openxmlformats.org/package/2006/relationships"><Relationship Id="rId3" Type="http://purl.oclc.org/ooxml/officeDocument/relationships/image" Target="../media/image100.svg"/><Relationship Id="rId7" Type="http://purl.oclc.org/ooxml/officeDocument/relationships/image" Target="../media/image102.svg"/><Relationship Id="rId2" Type="http://purl.oclc.org/ooxml/officeDocument/relationships/image" Target="../media/image99.png"/><Relationship Id="rId1" Type="http://purl.oclc.org/ooxml/officeDocument/relationships/slideLayout" Target="../slideLayouts/slideLayout3.xml"/><Relationship Id="rId6" Type="http://purl.oclc.org/ooxml/officeDocument/relationships/image" Target="../media/image101.png"/><Relationship Id="rId5" Type="http://purl.oclc.org/ooxml/officeDocument/relationships/image" Target="../media/image96.svg"/><Relationship Id="rId4" Type="http://purl.oclc.org/ooxml/officeDocument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3" Type="http://purl.oclc.org/ooxml/officeDocument/relationships/image" Target="../media/image104.svg"/><Relationship Id="rId2" Type="http://purl.oclc.org/ooxml/officeDocument/relationships/image" Target="../media/image103.png"/><Relationship Id="rId1" Type="http://purl.oclc.org/ooxml/officeDocument/relationships/slideLayout" Target="../slideLayouts/slideLayout3.xml"/><Relationship Id="rId5" Type="http://purl.oclc.org/ooxml/officeDocument/relationships/image" Target="../media/image96.svg"/><Relationship Id="rId4" Type="http://purl.oclc.org/ooxml/officeDocument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purl.oclc.org/ooxml/officeDocument/relationships/image" Target="../media/image106.svg"/><Relationship Id="rId7" Type="http://purl.oclc.org/ooxml/officeDocument/relationships/image" Target="../media/image96.svg"/><Relationship Id="rId2" Type="http://purl.oclc.org/ooxml/officeDocument/relationships/image" Target="../media/image105.png"/><Relationship Id="rId1" Type="http://purl.oclc.org/ooxml/officeDocument/relationships/slideLayout" Target="../slideLayouts/slideLayout3.xml"/><Relationship Id="rId6" Type="http://purl.oclc.org/ooxml/officeDocument/relationships/image" Target="../media/image95.png"/><Relationship Id="rId5" Type="http://purl.oclc.org/ooxml/officeDocument/relationships/image" Target="../media/image104.svg"/><Relationship Id="rId4" Type="http://purl.oclc.org/ooxml/officeDocument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8" Type="http://purl.oclc.org/ooxml/officeDocument/relationships/image" Target="../media/image109.png"/><Relationship Id="rId3" Type="http://purl.oclc.org/ooxml/officeDocument/relationships/image" Target="../media/image98.svg"/><Relationship Id="rId7" Type="http://purl.oclc.org/ooxml/officeDocument/relationships/image" Target="../media/image108.svg"/><Relationship Id="rId2" Type="http://purl.oclc.org/ooxml/officeDocument/relationships/image" Target="../media/image97.png"/><Relationship Id="rId1" Type="http://purl.oclc.org/ooxml/officeDocument/relationships/slideLayout" Target="../slideLayouts/slideLayout3.xml"/><Relationship Id="rId6" Type="http://purl.oclc.org/ooxml/officeDocument/relationships/image" Target="../media/image107.png"/><Relationship Id="rId5" Type="http://purl.oclc.org/ooxml/officeDocument/relationships/image" Target="../media/image102.svg"/><Relationship Id="rId4" Type="http://purl.oclc.org/ooxml/officeDocument/relationships/image" Target="../media/image101.png"/><Relationship Id="rId9" Type="http://purl.oclc.org/ooxml/officeDocument/relationships/image" Target="../media/image110.svg"/></Relationships>
</file>

<file path=ppt/slides/_rels/slide77.xml.rels><?xml version="1.0" encoding="UTF-8" standalone="yes"?>
<Relationships xmlns="http://schemas.openxmlformats.org/package/2006/relationships"><Relationship Id="rId2" Type="http://purl.oclc.org/ooxml/officeDocument/relationships/image" Target="../media/image119.png"/><Relationship Id="rId1" Type="http://purl.oclc.org/ooxml/officeDocument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purl.oclc.org/ooxml/officeDocument/relationships/image" Target="../media/image120.png"/><Relationship Id="rId1" Type="http://purl.oclc.org/ooxml/officeDocument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purl.oclc.org/ooxml/officeDocument/relationships/image" Target="../media/image121.png"/><Relationship Id="rId1" Type="http://purl.oclc.org/ooxml/officeDocument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1.svg"/><Relationship Id="rId7" Type="http://purl.oclc.org/ooxml/officeDocument/relationships/image" Target="../media/image15.svg"/><Relationship Id="rId2" Type="http://purl.oclc.org/ooxml/officeDocument/relationships/image" Target="../media/image10.png"/><Relationship Id="rId1" Type="http://purl.oclc.org/ooxml/officeDocument/relationships/slideLayout" Target="../slideLayouts/slideLayout3.xml"/><Relationship Id="rId6" Type="http://purl.oclc.org/ooxml/officeDocument/relationships/image" Target="../media/image14.png"/><Relationship Id="rId5" Type="http://purl.oclc.org/ooxml/officeDocument/relationships/image" Target="../media/image13.svg"/><Relationship Id="rId4" Type="http://purl.oclc.org/ooxml/officeDocument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purl.oclc.org/ooxml/officeDocument/relationships/image" Target="../media/image112.png"/><Relationship Id="rId2" Type="http://purl.oclc.org/ooxml/officeDocument/relationships/image" Target="../media/image111.png"/><Relationship Id="rId1" Type="http://purl.oclc.org/ooxml/officeDocument/relationships/slideLayout" Target="../slideLayouts/slideLayout3.xml"/><Relationship Id="rId5" Type="http://purl.oclc.org/ooxml/officeDocument/relationships/image" Target="../media/image114.png"/><Relationship Id="rId4" Type="http://purl.oclc.org/ooxml/officeDocument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3" Type="http://purl.oclc.org/ooxml/officeDocument/relationships/customXml" Target="../ink/ink1.xml"/><Relationship Id="rId2" Type="http://purl.oclc.org/ooxml/officeDocument/relationships/image" Target="../media/image115.png"/><Relationship Id="rId1" Type="http://purl.oclc.org/ooxml/officeDocument/relationships/slideLayout" Target="../slideLayouts/slideLayout4.xml"/><Relationship Id="rId4" Type="http://purl.oclc.org/ooxml/officeDocument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purl.oclc.org/ooxml/officeDocument/relationships/image" Target="../media/image67.svg"/><Relationship Id="rId7" Type="http://purl.oclc.org/ooxml/officeDocument/relationships/image" Target="../media/image9.svg"/><Relationship Id="rId2" Type="http://purl.oclc.org/ooxml/officeDocument/relationships/image" Target="../media/image66.png"/><Relationship Id="rId1" Type="http://purl.oclc.org/ooxml/officeDocument/relationships/slideLayout" Target="../slideLayouts/slideLayout3.xml"/><Relationship Id="rId6" Type="http://purl.oclc.org/ooxml/officeDocument/relationships/image" Target="../media/image8.png"/><Relationship Id="rId5" Type="http://purl.oclc.org/ooxml/officeDocument/relationships/image" Target="../media/image63.svg"/><Relationship Id="rId4" Type="http://purl.oclc.org/ooxml/officeDocument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3" Type="http://purl.oclc.org/ooxml/officeDocument/relationships/image" Target="../media/image67.svg"/><Relationship Id="rId7" Type="http://purl.oclc.org/ooxml/officeDocument/relationships/image" Target="../media/image9.svg"/><Relationship Id="rId2" Type="http://purl.oclc.org/ooxml/officeDocument/relationships/image" Target="../media/image66.png"/><Relationship Id="rId1" Type="http://purl.oclc.org/ooxml/officeDocument/relationships/slideLayout" Target="../slideLayouts/slideLayout3.xml"/><Relationship Id="rId6" Type="http://purl.oclc.org/ooxml/officeDocument/relationships/image" Target="../media/image8.png"/><Relationship Id="rId5" Type="http://purl.oclc.org/ooxml/officeDocument/relationships/image" Target="../media/image63.svg"/><Relationship Id="rId4" Type="http://purl.oclc.org/ooxml/officeDocument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7.svg"/><Relationship Id="rId2" Type="http://purl.oclc.org/ooxml/officeDocument/relationships/image" Target="../media/image16.png"/><Relationship Id="rId1" Type="http://purl.oclc.org/ooxml/officeDocument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purl.oclc.org/ooxml/officeDocument/relationships/image" Target="../media/image116.png"/><Relationship Id="rId1" Type="http://purl.oclc.org/ooxml/officeDocument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purl.oclc.org/ooxml/officeDocument/relationships/image" Target="../media/image117.png"/><Relationship Id="rId1" Type="http://purl.oclc.org/ooxml/officeDocument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purl.oclc.org/ooxml/officeDocument/relationships/image" Target="../media/image118.png"/><Relationship Id="rId1" Type="http://purl.oclc.org/ooxml/officeDocument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purl.oclc.org/ooxml/officeDocument/relationships/image" Target="../media/image122.png"/><Relationship Id="rId1" Type="http://purl.oclc.org/ooxml/officeDocument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716D-1B6D-6277-B5AA-A67DAFD1E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B49FF-9E87-B054-4D72-B085D5929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H" dirty="0">
                <a:solidFill>
                  <a:schemeClr val="tx2">
                    <a:lumMod val="60%"/>
                    <a:lumOff val="40%"/>
                  </a:schemeClr>
                </a:solidFill>
              </a:rPr>
              <a:t>Génie </a:t>
            </a:r>
            <a:r>
              <a:rPr lang="en-CH" dirty="0" err="1">
                <a:solidFill>
                  <a:schemeClr val="tx2">
                    <a:lumMod val="60%"/>
                    <a:lumOff val="40%"/>
                  </a:schemeClr>
                </a:solidFill>
              </a:rPr>
              <a:t>Logiciel</a:t>
            </a:r>
            <a:endParaRPr lang="en-CH" dirty="0">
              <a:solidFill>
                <a:schemeClr val="tx2">
                  <a:lumMod val="60%"/>
                  <a:lumOff val="40%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49012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BF90-5886-F22F-8D61-0282B09C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Secondes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C5C5F-5CA9-B40F-B15A-077309D5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</a:t>
            </a:fld>
            <a:endParaRPr lang="en-CH" dirty="0"/>
          </a:p>
        </p:txBody>
      </p:sp>
      <p:pic>
        <p:nvPicPr>
          <p:cNvPr id="6" name="Content Placeholder 5" descr="Cloud Computing with solid fill">
            <a:extLst>
              <a:ext uri="{FF2B5EF4-FFF2-40B4-BE49-F238E27FC236}">
                <a16:creationId xmlns:a16="http://schemas.microsoft.com/office/drawing/2014/main" id="{AB7C0958-926E-F3C5-FC65-EBC7D33C6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654" y="1901654"/>
            <a:ext cx="3054691" cy="30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6943"/>
      </p:ext>
    </p:extLst>
  </p:cSld>
  <p:clrMapOvr>
    <a:masterClrMapping/>
  </p:clrMapOvr>
</p:sld>
</file>

<file path=ppt/slides/slide10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99B2-22A3-6A2A-18FF-6B0A7622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Compromis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C08BC-C1DB-7B94-B5E8-84F921FC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100</a:t>
            </a:fld>
            <a:endParaRPr lang="en-CH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BFACF0-5312-30AD-3742-A7067CC9819E}"/>
              </a:ext>
            </a:extLst>
          </p:cNvPr>
          <p:cNvSpPr/>
          <p:nvPr/>
        </p:nvSpPr>
        <p:spPr>
          <a:xfrm>
            <a:off x="2858105" y="2425524"/>
            <a:ext cx="6221748" cy="3115909"/>
          </a:xfrm>
          <a:custGeom>
            <a:avLst/>
            <a:gdLst>
              <a:gd name="connsiteX0" fmla="*/ 0 w 7004050"/>
              <a:gd name="connsiteY0" fmla="*/ 0 h 3105150"/>
              <a:gd name="connsiteX1" fmla="*/ 5543550 w 7004050"/>
              <a:gd name="connsiteY1" fmla="*/ 2984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6756400"/>
              <a:gd name="connsiteY0" fmla="*/ 79263 h 3006613"/>
              <a:gd name="connsiteX1" fmla="*/ 5435600 w 6756400"/>
              <a:gd name="connsiteY1" fmla="*/ 339613 h 3006613"/>
              <a:gd name="connsiteX2" fmla="*/ 6756400 w 6756400"/>
              <a:gd name="connsiteY2" fmla="*/ 3006613 h 3006613"/>
              <a:gd name="connsiteX0" fmla="*/ 0 w 6756400"/>
              <a:gd name="connsiteY0" fmla="*/ 0 h 2927350"/>
              <a:gd name="connsiteX1" fmla="*/ 5454650 w 6756400"/>
              <a:gd name="connsiteY1" fmla="*/ 533400 h 2927350"/>
              <a:gd name="connsiteX2" fmla="*/ 6756400 w 6756400"/>
              <a:gd name="connsiteY2" fmla="*/ 2927350 h 2927350"/>
              <a:gd name="connsiteX0" fmla="*/ 0 w 6229350"/>
              <a:gd name="connsiteY0" fmla="*/ 0 h 3175000"/>
              <a:gd name="connsiteX1" fmla="*/ 5454650 w 6229350"/>
              <a:gd name="connsiteY1" fmla="*/ 533400 h 3175000"/>
              <a:gd name="connsiteX2" fmla="*/ 6229350 w 6229350"/>
              <a:gd name="connsiteY2" fmla="*/ 3175000 h 3175000"/>
              <a:gd name="connsiteX0" fmla="*/ 0 w 6270579"/>
              <a:gd name="connsiteY0" fmla="*/ 0 h 3175000"/>
              <a:gd name="connsiteX1" fmla="*/ 5454650 w 6270579"/>
              <a:gd name="connsiteY1" fmla="*/ 533400 h 3175000"/>
              <a:gd name="connsiteX2" fmla="*/ 6229350 w 6270579"/>
              <a:gd name="connsiteY2" fmla="*/ 3175000 h 3175000"/>
              <a:gd name="connsiteX0" fmla="*/ 0 w 6229350"/>
              <a:gd name="connsiteY0" fmla="*/ 0 h 3175000"/>
              <a:gd name="connsiteX1" fmla="*/ 4832350 w 6229350"/>
              <a:gd name="connsiteY1" fmla="*/ 533400 h 3175000"/>
              <a:gd name="connsiteX2" fmla="*/ 6229350 w 6229350"/>
              <a:gd name="connsiteY2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9350" h="3175000">
                <a:moveTo>
                  <a:pt x="0" y="0"/>
                </a:moveTo>
                <a:cubicBezTo>
                  <a:pt x="1847850" y="99483"/>
                  <a:pt x="3441700" y="-105833"/>
                  <a:pt x="4832350" y="533400"/>
                </a:cubicBezTo>
                <a:cubicBezTo>
                  <a:pt x="5999691" y="1050925"/>
                  <a:pt x="6177492" y="2333625"/>
                  <a:pt x="6229350" y="3175000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F5EE14-7351-4C92-C495-A40512E8B280}"/>
              </a:ext>
            </a:extLst>
          </p:cNvPr>
          <p:cNvGrpSpPr/>
          <p:nvPr/>
        </p:nvGrpSpPr>
        <p:grpSpPr>
          <a:xfrm>
            <a:off x="2840349" y="2140494"/>
            <a:ext cx="6511303" cy="3472794"/>
            <a:chOff x="2670381" y="2140494"/>
            <a:chExt cx="6511303" cy="347279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BD8F3B-8373-3D1E-A735-BBF17FFD0C3D}"/>
                </a:ext>
              </a:extLst>
            </p:cNvPr>
            <p:cNvCxnSpPr>
              <a:cxnSpLocks/>
            </p:cNvCxnSpPr>
            <p:nvPr/>
          </p:nvCxnSpPr>
          <p:spPr>
            <a:xfrm>
              <a:off x="2688137" y="5577776"/>
              <a:ext cx="649354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ABECAD-7ED6-9318-0691-0F098D90CB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381" y="2140494"/>
              <a:ext cx="0" cy="3472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C26DF7B-FAB7-749C-E2F3-929AAB02CCDA}"/>
              </a:ext>
            </a:extLst>
          </p:cNvPr>
          <p:cNvSpPr/>
          <p:nvPr/>
        </p:nvSpPr>
        <p:spPr>
          <a:xfrm>
            <a:off x="3469203" y="2389181"/>
            <a:ext cx="131413" cy="1314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225ACA-0C31-B329-A0E2-E35BE9747C03}"/>
              </a:ext>
            </a:extLst>
          </p:cNvPr>
          <p:cNvSpPr/>
          <p:nvPr/>
        </p:nvSpPr>
        <p:spPr>
          <a:xfrm>
            <a:off x="5837566" y="2454887"/>
            <a:ext cx="131413" cy="1314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1B8F66-DBB1-4837-E434-C17549ED6650}"/>
              </a:ext>
            </a:extLst>
          </p:cNvPr>
          <p:cNvSpPr/>
          <p:nvPr/>
        </p:nvSpPr>
        <p:spPr>
          <a:xfrm>
            <a:off x="7975125" y="3072404"/>
            <a:ext cx="131413" cy="1314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ABA74E-F15E-F6C0-957F-6B93127F5C6A}"/>
              </a:ext>
            </a:extLst>
          </p:cNvPr>
          <p:cNvSpPr/>
          <p:nvPr/>
        </p:nvSpPr>
        <p:spPr>
          <a:xfrm>
            <a:off x="8941759" y="4837869"/>
            <a:ext cx="131413" cy="1314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39249440"/>
      </p:ext>
    </p:extLst>
  </p:cSld>
  <p:clrMapOvr>
    <a:masterClrMapping/>
  </p:clrMapOvr>
</p:sld>
</file>

<file path=ppt/slides/slide10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2335-E0FD-EF88-09FE-0D5A334C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78401-C9F4-5601-BEBE-1698EFD72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Re-</a:t>
            </a:r>
            <a:r>
              <a:rPr lang="en-CH" dirty="0" err="1"/>
              <a:t>calcul</a:t>
            </a:r>
            <a:r>
              <a:rPr lang="en-CH" dirty="0"/>
              <a:t> vs. cache</a:t>
            </a:r>
          </a:p>
          <a:p>
            <a:r>
              <a:rPr lang="en-CH" dirty="0" err="1"/>
              <a:t>Chargement</a:t>
            </a:r>
            <a:r>
              <a:rPr lang="en-CH" dirty="0"/>
              <a:t> </a:t>
            </a:r>
            <a:r>
              <a:rPr lang="en-CH" dirty="0" err="1"/>
              <a:t>hâtif</a:t>
            </a:r>
            <a:r>
              <a:rPr lang="en-CH" dirty="0"/>
              <a:t> vs. </a:t>
            </a:r>
            <a:r>
              <a:rPr lang="en-CH" dirty="0" err="1"/>
              <a:t>paresseux</a:t>
            </a:r>
            <a:endParaRPr lang="en-CH" dirty="0"/>
          </a:p>
          <a:p>
            <a:r>
              <a:rPr lang="en-CH" dirty="0" err="1"/>
              <a:t>Exécution</a:t>
            </a:r>
            <a:r>
              <a:rPr lang="en-CH" dirty="0"/>
              <a:t> </a:t>
            </a:r>
            <a:r>
              <a:rPr lang="en-CH" dirty="0" err="1"/>
              <a:t>immédiate</a:t>
            </a:r>
            <a:r>
              <a:rPr lang="en-CH" dirty="0"/>
              <a:t> vs. </a:t>
            </a:r>
            <a:r>
              <a:rPr lang="en-CH" dirty="0" err="1"/>
              <a:t>différée</a:t>
            </a:r>
            <a:endParaRPr lang="en-CH" dirty="0"/>
          </a:p>
          <a:p>
            <a:r>
              <a:rPr lang="en-CH" dirty="0"/>
              <a:t>Batching vs. streaming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D8D48-06B1-ABFE-71E1-E5594D9E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9099640"/>
      </p:ext>
    </p:extLst>
  </p:cSld>
  <p:clrMapOvr>
    <a:masterClrMapping/>
  </p:clrMapOvr>
</p:sld>
</file>

<file path=ppt/slides/slide10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4812-9E19-CD73-3506-D5B6E66B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Re-</a:t>
            </a:r>
            <a:r>
              <a:rPr lang="en-CH" dirty="0" err="1"/>
              <a:t>calcul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4B1D-ECFE-3F8F-3E9C-86CAC4DC1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getContents</a:t>
            </a:r>
            <a:r>
              <a:rPr lang="en-CH" sz="3600" dirty="0">
                <a:latin typeface="Consolas" panose="020B0609020204030204" pitchFamily="49" charset="0"/>
              </a:rPr>
              <a:t>(id):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 err="1">
                <a:latin typeface="Consolas" panose="020B0609020204030204" pitchFamily="49" charset="0"/>
              </a:rPr>
              <a:t>getContents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getContents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42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getContents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647F8-8057-AAB5-2671-C7F6DD1E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23483941"/>
      </p:ext>
    </p:extLst>
  </p:cSld>
  <p:clrMapOvr>
    <a:masterClrMapping/>
  </p:clrMapOvr>
</p:sld>
</file>

<file path=ppt/slides/slide10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5F58-CFDF-822D-AAC6-9F2A07F5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Cache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C77CD-D4AC-520E-234E-9E28B5E1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103</a:t>
            </a:fld>
            <a:endParaRPr lang="en-CH" dirty="0"/>
          </a:p>
        </p:txBody>
      </p:sp>
      <p:pic>
        <p:nvPicPr>
          <p:cNvPr id="6" name="Graphic 5" descr="Store with solid fill">
            <a:extLst>
              <a:ext uri="{FF2B5EF4-FFF2-40B4-BE49-F238E27FC236}">
                <a16:creationId xmlns:a16="http://schemas.microsoft.com/office/drawing/2014/main" id="{8E575BCD-6B49-1684-E28E-7F163E6A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6350" y="2447925"/>
            <a:ext cx="1962150" cy="1962150"/>
          </a:xfrm>
          <a:prstGeom prst="rect">
            <a:avLst/>
          </a:prstGeom>
        </p:spPr>
      </p:pic>
      <p:pic>
        <p:nvPicPr>
          <p:cNvPr id="7" name="Graphic 6" descr="Books with solid fill">
            <a:extLst>
              <a:ext uri="{FF2B5EF4-FFF2-40B4-BE49-F238E27FC236}">
                <a16:creationId xmlns:a16="http://schemas.microsoft.com/office/drawing/2014/main" id="{0005369B-66C6-908D-D360-4B3847272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3500" y="2447925"/>
            <a:ext cx="1962150" cy="1962150"/>
          </a:xfrm>
          <a:prstGeom prst="rect">
            <a:avLst/>
          </a:prstGeom>
        </p:spPr>
      </p:pic>
      <p:pic>
        <p:nvPicPr>
          <p:cNvPr id="8" name="Graphic 7" descr="Books on shelf with solid fill">
            <a:extLst>
              <a:ext uri="{FF2B5EF4-FFF2-40B4-BE49-F238E27FC236}">
                <a16:creationId xmlns:a16="http://schemas.microsoft.com/office/drawing/2014/main" id="{F0C45672-BAAB-65D0-8FA9-AADBCFF05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4925" y="2447925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45032"/>
      </p:ext>
    </p:extLst>
  </p:cSld>
  <p:clrMapOvr>
    <a:masterClrMapping/>
  </p:clrMapOvr>
</p:sld>
</file>

<file path=ppt/slides/slide10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B05101A8-B197-4864-FAB4-4122F0C7B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3E73-88C4-C4EE-39B9-9102E139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146C4-36F4-F5AC-9CD3-398D5D407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cache = {}</a:t>
            </a:r>
          </a:p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getContents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latin typeface="Consolas" panose="020B0609020204030204" pitchFamily="49" charset="0"/>
              </a:rPr>
              <a:t>id</a:t>
            </a:r>
            <a:r>
              <a:rPr lang="en-US" sz="3600" dirty="0">
                <a:latin typeface="Consolas" panose="020B0609020204030204" pitchFamily="49" charset="0"/>
              </a:rPr>
              <a:t>):</a:t>
            </a:r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res = </a:t>
            </a:r>
            <a:r>
              <a:rPr lang="en-CH" sz="3600" dirty="0" err="1">
                <a:latin typeface="Consolas" panose="020B0609020204030204" pitchFamily="49" charset="0"/>
              </a:rPr>
              <a:t>cache.get</a:t>
            </a:r>
            <a:r>
              <a:rPr lang="en-CH" sz="3600" dirty="0">
                <a:latin typeface="Consolas" panose="020B0609020204030204" pitchFamily="49" charset="0"/>
              </a:rPr>
              <a:t>(id)</a:t>
            </a: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res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is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None</a:t>
            </a:r>
            <a:r>
              <a:rPr lang="en-US" sz="3600" dirty="0">
                <a:latin typeface="Consolas" panose="020B0609020204030204" pitchFamily="49" charset="0"/>
              </a:rPr>
              <a:t>: cache[</a:t>
            </a:r>
            <a:r>
              <a:rPr lang="en-CH" sz="3600" dirty="0">
                <a:latin typeface="Consolas" panose="020B0609020204030204" pitchFamily="49" charset="0"/>
              </a:rPr>
              <a:t>id</a:t>
            </a:r>
            <a:r>
              <a:rPr lang="en-US" sz="3600" dirty="0">
                <a:latin typeface="Consolas" panose="020B0609020204030204" pitchFamily="49" charset="0"/>
              </a:rPr>
              <a:t>] = </a:t>
            </a:r>
            <a:r>
              <a:rPr lang="en-CH" sz="3600" dirty="0">
                <a:latin typeface="Consolas" panose="020B0609020204030204" pitchFamily="49" charset="0"/>
              </a:rPr>
              <a:t>res = ...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68151-B5D0-F185-3DBC-2E54AA40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99155849"/>
      </p:ext>
    </p:extLst>
  </p:cSld>
  <p:clrMapOvr>
    <a:masterClrMapping/>
  </p:clrMapOvr>
</p:sld>
</file>

<file path=ppt/slides/slide10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0B03B62A-F64B-72D4-38C4-390168CC4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4B32-8EE9-576C-4352-2D860478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CPU vs RAM (2025)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EEA9C-5C3C-3801-D205-346B9725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105</a:t>
            </a:fld>
            <a:endParaRPr lang="en-CH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DDF0CA-F8DD-34FE-FAAE-5A499D52D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58572" y="3150160"/>
            <a:ext cx="2530087" cy="557675"/>
          </a:xfrm>
        </p:spPr>
      </p:pic>
      <p:pic>
        <p:nvPicPr>
          <p:cNvPr id="7" name="Graphic 6" descr="Processor with solid fill">
            <a:extLst>
              <a:ext uri="{FF2B5EF4-FFF2-40B4-BE49-F238E27FC236}">
                <a16:creationId xmlns:a16="http://schemas.microsoft.com/office/drawing/2014/main" id="{543E7C97-6EF0-0AE2-0D92-DA3166D37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3341" y="2622936"/>
            <a:ext cx="1612125" cy="161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0CF5F9-3969-6F75-BB3C-0B1AB4F8F5CE}"/>
              </a:ext>
            </a:extLst>
          </p:cNvPr>
          <p:cNvSpPr txBox="1"/>
          <p:nvPr/>
        </p:nvSpPr>
        <p:spPr>
          <a:xfrm>
            <a:off x="1232805" y="4488873"/>
            <a:ext cx="2553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3-4 GHz</a:t>
            </a:r>
          </a:p>
          <a:p>
            <a:pPr algn="ctr"/>
            <a:r>
              <a:rPr lang="en-CH" sz="4000" dirty="0" err="1"/>
              <a:t>débit</a:t>
            </a:r>
            <a:endParaRPr lang="en-CH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93AE9-070A-DAD7-05BC-B49BCC09B459}"/>
              </a:ext>
            </a:extLst>
          </p:cNvPr>
          <p:cNvSpPr txBox="1"/>
          <p:nvPr/>
        </p:nvSpPr>
        <p:spPr>
          <a:xfrm>
            <a:off x="7947017" y="4488873"/>
            <a:ext cx="2553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50-100ns</a:t>
            </a:r>
          </a:p>
          <a:p>
            <a:pPr algn="ctr"/>
            <a:r>
              <a:rPr lang="en-CH" sz="4000" dirty="0" err="1"/>
              <a:t>latence</a:t>
            </a:r>
            <a:endParaRPr lang="en-CH" sz="4000" dirty="0"/>
          </a:p>
        </p:txBody>
      </p:sp>
    </p:spTree>
    <p:extLst>
      <p:ext uri="{BB962C8B-B14F-4D97-AF65-F5344CB8AC3E}">
        <p14:creationId xmlns:p14="http://schemas.microsoft.com/office/powerpoint/2010/main" val="1056981013"/>
      </p:ext>
    </p:extLst>
  </p:cSld>
  <p:clrMapOvr>
    <a:masterClrMapping/>
  </p:clrMapOvr>
</p:sld>
</file>

<file path=ppt/slides/slide10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E3F1-F4E0-0C20-D888-F984F06F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Toujours</a:t>
            </a:r>
            <a:r>
              <a:rPr lang="en-CH" dirty="0"/>
              <a:t> </a:t>
            </a:r>
            <a:r>
              <a:rPr lang="en-CH" dirty="0" err="1"/>
              <a:t>mesurer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BC967-7595-939C-D885-6F9601E3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106</a:t>
            </a:fld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E75ED-8A02-01E8-66F2-2F3F9D32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57042"/>
            <a:ext cx="5617029" cy="314391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D192174-4D2C-2FC7-B1FF-5586AFC0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11093" y="5337967"/>
            <a:ext cx="2530087" cy="557675"/>
          </a:xfrm>
        </p:spPr>
      </p:pic>
      <p:pic>
        <p:nvPicPr>
          <p:cNvPr id="9" name="Graphic 8" descr="Processor with solid fill">
            <a:extLst>
              <a:ext uri="{FF2B5EF4-FFF2-40B4-BE49-F238E27FC236}">
                <a16:creationId xmlns:a16="http://schemas.microsoft.com/office/drawing/2014/main" id="{C29515C9-5900-3C00-81B9-2ABEC2775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0075" y="2622936"/>
            <a:ext cx="1612125" cy="1612125"/>
          </a:xfrm>
          <a:prstGeom prst="rect">
            <a:avLst/>
          </a:prstGeom>
        </p:spPr>
      </p:pic>
      <p:pic>
        <p:nvPicPr>
          <p:cNvPr id="11" name="Graphic 10" descr="Snooze with solid fill">
            <a:extLst>
              <a:ext uri="{FF2B5EF4-FFF2-40B4-BE49-F238E27FC236}">
                <a16:creationId xmlns:a16="http://schemas.microsoft.com/office/drawing/2014/main" id="{C7B3B272-2E9B-2EEE-DC0C-FC4BA8517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74.8%"/>
          <a:stretch>
            <a:fillRect/>
          </a:stretch>
        </p:blipFill>
        <p:spPr>
          <a:xfrm>
            <a:off x="8013863" y="2261481"/>
            <a:ext cx="3220117" cy="811480"/>
          </a:xfrm>
          <a:prstGeom prst="rect">
            <a:avLst/>
          </a:prstGeom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9272A2DC-3D3C-0C73-2126-265300AD15DA}"/>
              </a:ext>
            </a:extLst>
          </p:cNvPr>
          <p:cNvSpPr/>
          <p:nvPr/>
        </p:nvSpPr>
        <p:spPr>
          <a:xfrm>
            <a:off x="9017799" y="4287144"/>
            <a:ext cx="316676" cy="855023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623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B54E-0690-85AF-6C22-9B611985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“Prefetching”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F2F1-17FB-2796-91CB-DABC937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107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60EA4-3415-B08D-69FD-C959C1479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67" y="1831549"/>
            <a:ext cx="7556665" cy="31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12881"/>
      </p:ext>
    </p:extLst>
  </p:cSld>
  <p:clrMapOvr>
    <a:masterClrMapping/>
  </p:clrMapOvr>
</p:sld>
</file>

<file path=ppt/slides/slide10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CEF1AFEC-8FC3-54FD-AF01-7EC7078A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8391-758F-D5CD-82EF-617C0570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“Prefetching”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6D0811-F541-BC2A-14E9-0D3AB3DEE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start_thread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US" sz="3600" dirty="0" err="1">
                <a:latin typeface="Consolas" panose="020B0609020204030204" pitchFamily="49" charset="0"/>
              </a:rPr>
              <a:t>add_to_cache</a:t>
            </a:r>
            <a:r>
              <a:rPr lang="en-US" sz="3600" dirty="0">
                <a:latin typeface="Consolas" panose="020B0609020204030204" pitchFamily="49" charset="0"/>
              </a:rPr>
              <a:t>, request + 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1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6291C-44ED-7655-6669-B4808E92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78665831"/>
      </p:ext>
    </p:extLst>
  </p:cSld>
  <p:clrMapOvr>
    <a:masterClrMapping/>
  </p:clrMapOvr>
</p:sld>
</file>

<file path=ppt/slides/slide10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E0E1-04BE-804A-51E8-032211E4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Questions pour 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02079-3114-EAB6-1B2C-2E8CC081C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Taille ?</a:t>
            </a:r>
          </a:p>
          <a:p>
            <a:r>
              <a:rPr lang="en-CH" dirty="0"/>
              <a:t>Expiration ?</a:t>
            </a:r>
          </a:p>
          <a:p>
            <a:r>
              <a:rPr lang="en-CH" dirty="0"/>
              <a:t>Prefetch ?</a:t>
            </a:r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C30D5-EAA9-4D9D-CEEF-89DE8D9F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3116563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3469-95AB-79D7-999A-3CD3900D1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Millisecondes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9BC95-C8CB-49ED-23BB-0D291A99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</a:t>
            </a:fld>
            <a:endParaRPr lang="en-CH" dirty="0"/>
          </a:p>
        </p:txBody>
      </p:sp>
      <p:pic>
        <p:nvPicPr>
          <p:cNvPr id="6" name="Content Placeholder 5" descr="Internet with solid fill">
            <a:extLst>
              <a:ext uri="{FF2B5EF4-FFF2-40B4-BE49-F238E27FC236}">
                <a16:creationId xmlns:a16="http://schemas.microsoft.com/office/drawing/2014/main" id="{90A12B40-2D92-4406-43E9-A08B395F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7078" y="2390078"/>
            <a:ext cx="2077844" cy="20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7548"/>
      </p:ext>
    </p:extLst>
  </p:cSld>
  <p:clrMapOvr>
    <a:masterClrMapping/>
  </p:clrMapOvr>
</p:sld>
</file>

<file path=ppt/slides/slide1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7BF6A-E58D-7171-FBFE-355FD1E3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Cache, vs. re-</a:t>
            </a:r>
            <a:r>
              <a:rPr lang="en-CH" dirty="0" err="1"/>
              <a:t>calcul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2A56F-4DFC-CE5B-A40A-2A10444E0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Latence</a:t>
            </a:r>
            <a:r>
              <a:rPr lang="en-CH" dirty="0"/>
              <a:t>,    </a:t>
            </a:r>
            <a:r>
              <a:rPr lang="en-CH" dirty="0" err="1"/>
              <a:t>débit</a:t>
            </a:r>
            <a:r>
              <a:rPr lang="en-CH" dirty="0"/>
              <a:t> pour </a:t>
            </a:r>
            <a:r>
              <a:rPr lang="en-CH" dirty="0" err="1"/>
              <a:t>requêtes</a:t>
            </a:r>
            <a:r>
              <a:rPr lang="en-CH" dirty="0"/>
              <a:t> </a:t>
            </a:r>
            <a:r>
              <a:rPr lang="en-CH" dirty="0" err="1"/>
              <a:t>courantes</a:t>
            </a:r>
            <a:endParaRPr lang="en-CH" dirty="0"/>
          </a:p>
          <a:p>
            <a:endParaRPr lang="en-CH" dirty="0"/>
          </a:p>
          <a:p>
            <a:r>
              <a:rPr lang="en-CH" dirty="0"/>
              <a:t>Utilisation </a:t>
            </a:r>
            <a:r>
              <a:rPr lang="en-CH" dirty="0" err="1"/>
              <a:t>mémoire</a:t>
            </a:r>
            <a:endParaRPr lang="en-CH" dirty="0"/>
          </a:p>
          <a:p>
            <a:r>
              <a:rPr lang="en-CH" dirty="0" err="1"/>
              <a:t>Maintenabilité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07CE3-1FC4-278E-D065-723D2607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110</a:t>
            </a:fld>
            <a:endParaRPr lang="en-CH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63E8F5FD-2AF7-62F7-EDFD-50CE4DC239A4}"/>
              </a:ext>
            </a:extLst>
          </p:cNvPr>
          <p:cNvSpPr/>
          <p:nvPr/>
        </p:nvSpPr>
        <p:spPr>
          <a:xfrm rot="10800000">
            <a:off x="477488" y="1880260"/>
            <a:ext cx="328550" cy="46313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422A6059-9EF3-033F-13CE-F7878E6B4084}"/>
              </a:ext>
            </a:extLst>
          </p:cNvPr>
          <p:cNvSpPr/>
          <p:nvPr/>
        </p:nvSpPr>
        <p:spPr>
          <a:xfrm>
            <a:off x="2646220" y="1880259"/>
            <a:ext cx="328550" cy="46313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0061CA99-A874-2ADF-B10A-CF2694BA75B4}"/>
              </a:ext>
            </a:extLst>
          </p:cNvPr>
          <p:cNvSpPr/>
          <p:nvPr/>
        </p:nvSpPr>
        <p:spPr>
          <a:xfrm>
            <a:off x="477488" y="3538157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40146F5-A666-E397-E4C4-EF93ED23F869}"/>
              </a:ext>
            </a:extLst>
          </p:cNvPr>
          <p:cNvSpPr/>
          <p:nvPr/>
        </p:nvSpPr>
        <p:spPr>
          <a:xfrm rot="10800000">
            <a:off x="477488" y="4421579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149170"/>
      </p:ext>
    </p:extLst>
  </p:cSld>
  <p:clrMapOvr>
    <a:masterClrMapping/>
  </p:clrMapOvr>
</p:sld>
</file>

<file path=ppt/slides/slide1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917E-F5ED-9BC1-0287-E8DF7118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Chargement</a:t>
            </a:r>
            <a:r>
              <a:rPr lang="en-CH" dirty="0"/>
              <a:t> </a:t>
            </a:r>
            <a:r>
              <a:rPr lang="en-CH" dirty="0" err="1"/>
              <a:t>hâtif</a:t>
            </a:r>
            <a:r>
              <a:rPr lang="en-CH" dirty="0"/>
              <a:t> (“eager”)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9D907-CA18-CBB5-E15A-8CF21D72A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results = </a:t>
            </a:r>
            <a:r>
              <a:rPr lang="en-CH" sz="3600" dirty="0" err="1">
                <a:latin typeface="Consolas" panose="020B0609020204030204" pitchFamily="49" charset="0"/>
              </a:rPr>
              <a:t>findAll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"..."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 err="1">
                <a:latin typeface="Consolas" panose="020B0609020204030204" pitchFamily="49" charset="0"/>
              </a:rPr>
              <a:t>initializeComponentA</a:t>
            </a:r>
            <a:r>
              <a:rPr lang="en-CH" sz="3600" dirty="0">
                <a:latin typeface="Consolas" panose="020B0609020204030204" pitchFamily="49" charset="0"/>
              </a:rPr>
              <a:t>()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initializeComponentB</a:t>
            </a:r>
            <a:r>
              <a:rPr lang="en-CH" sz="3600" dirty="0">
                <a:latin typeface="Consolas" panose="020B0609020204030204" pitchFamily="49" charset="0"/>
              </a:rPr>
              <a:t>()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initializeComponentC</a:t>
            </a:r>
            <a:r>
              <a:rPr lang="en-CH" sz="3600" dirty="0">
                <a:latin typeface="Consolas" panose="020B06090202040302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56C92-F56F-F1B7-28A8-B193D857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2191103"/>
      </p:ext>
    </p:extLst>
  </p:cSld>
  <p:clrMapOvr>
    <a:masterClrMapping/>
  </p:clrMapOvr>
</p:sld>
</file>

<file path=ppt/slides/slide1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93EE7-AA4D-C2D7-B2E5-E2C3FAB4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Chargement</a:t>
            </a:r>
            <a:r>
              <a:rPr lang="en-CH" dirty="0"/>
              <a:t> </a:t>
            </a:r>
            <a:r>
              <a:rPr lang="en-CH" dirty="0" err="1"/>
              <a:t>paresseux</a:t>
            </a:r>
            <a:r>
              <a:rPr lang="en-CH" dirty="0"/>
              <a:t> (“lazy”)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01034-A14C-E076-3AE1-467CCFF1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112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CF9A7-445D-859C-4194-01A6EB339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48" y="2376443"/>
            <a:ext cx="7854904" cy="210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4151"/>
      </p:ext>
    </p:extLst>
  </p:cSld>
  <p:clrMapOvr>
    <a:masterClrMapping/>
  </p:clrMapOvr>
</p:sld>
</file>

<file path=ppt/slides/slide1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C8512974-A31C-3C47-EB54-F6D41E7A7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9319-8DB5-42B1-8286-3D97E169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Chargement</a:t>
            </a:r>
            <a:r>
              <a:rPr lang="en-CH" dirty="0"/>
              <a:t> </a:t>
            </a:r>
            <a:r>
              <a:rPr lang="en-CH" dirty="0" err="1"/>
              <a:t>paresseux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7EE0-898B-2440-DC13-B418873C8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results = find(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"..."</a:t>
            </a:r>
            <a:r>
              <a:rPr lang="en-CH" sz="3600" dirty="0">
                <a:latin typeface="Consolas" panose="020B0609020204030204" pitchFamily="49" charset="0"/>
              </a:rPr>
              <a:t>, count =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5</a:t>
            </a:r>
            <a:r>
              <a:rPr lang="en-CH" sz="3600" dirty="0">
                <a:latin typeface="Consolas" panose="020B0609020204030204" pitchFamily="49" charset="0"/>
              </a:rPr>
              <a:t>, start =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5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doStuff</a:t>
            </a:r>
            <a:r>
              <a:rPr lang="en-CH" sz="3600" dirty="0">
                <a:latin typeface="Consolas" panose="020B0609020204030204" pitchFamily="49" charset="0"/>
              </a:rPr>
              <a:t>():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not</a:t>
            </a:r>
            <a:r>
              <a:rPr lang="en-CH" sz="3600" dirty="0">
                <a:latin typeface="Consolas" panose="020B0609020204030204" pitchFamily="49" charset="0"/>
              </a:rPr>
              <a:t> _initialized: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CH" sz="3600" dirty="0" err="1">
                <a:latin typeface="Consolas" panose="020B0609020204030204" pitchFamily="49" charset="0"/>
              </a:rPr>
              <a:t>init</a:t>
            </a:r>
            <a:r>
              <a:rPr lang="en-CH" sz="3600" dirty="0">
                <a:latin typeface="Consolas" panose="020B0609020204030204" pitchFamily="49" charset="0"/>
              </a:rPr>
              <a:t>()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_initialized =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True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25A34-151D-765D-0787-C4FEABC1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67963260"/>
      </p:ext>
    </p:extLst>
  </p:cSld>
  <p:clrMapOvr>
    <a:masterClrMapping/>
  </p:clrMapOvr>
</p:sld>
</file>

<file path=ppt/slides/slide1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98A-365F-8E70-6E2A-7B0156E8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Paresse</a:t>
            </a:r>
            <a:r>
              <a:rPr lang="en-CH" dirty="0"/>
              <a:t> + </a:t>
            </a:r>
            <a:r>
              <a:rPr lang="en-CH" dirty="0" err="1"/>
              <a:t>parallélisme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878D7-96E8-BC92-1C8B-09839290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114</a:t>
            </a:fld>
            <a:endParaRPr lang="en-CH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171CB8C-B520-82D4-79B3-D2169B7E5554}"/>
              </a:ext>
            </a:extLst>
          </p:cNvPr>
          <p:cNvSpPr/>
          <p:nvPr/>
        </p:nvSpPr>
        <p:spPr>
          <a:xfrm>
            <a:off x="1557646" y="2735283"/>
            <a:ext cx="9068789" cy="2177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2C84339-59C7-E3D3-A085-2E047394FBF9}"/>
              </a:ext>
            </a:extLst>
          </p:cNvPr>
          <p:cNvSpPr/>
          <p:nvPr/>
        </p:nvSpPr>
        <p:spPr>
          <a:xfrm>
            <a:off x="1557645" y="4138314"/>
            <a:ext cx="9068789" cy="2177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FA117-4B61-6297-0699-32F818AAD71B}"/>
              </a:ext>
            </a:extLst>
          </p:cNvPr>
          <p:cNvSpPr/>
          <p:nvPr/>
        </p:nvSpPr>
        <p:spPr>
          <a:xfrm>
            <a:off x="3309257" y="2466109"/>
            <a:ext cx="2010888" cy="732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600" dirty="0" err="1">
                <a:latin typeface="Consolas" panose="020B0609020204030204" pitchFamily="49" charset="0"/>
              </a:rPr>
              <a:t>doStuff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059A5-AA34-660E-6FBC-96E2E6CCDBBF}"/>
              </a:ext>
            </a:extLst>
          </p:cNvPr>
          <p:cNvSpPr/>
          <p:nvPr/>
        </p:nvSpPr>
        <p:spPr>
          <a:xfrm>
            <a:off x="3855522" y="3837710"/>
            <a:ext cx="2010888" cy="732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600" dirty="0" err="1">
                <a:latin typeface="Consolas" panose="020B0609020204030204" pitchFamily="49" charset="0"/>
              </a:rPr>
              <a:t>doStuff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435AA-B27A-2A42-1D11-600DCF311E6C}"/>
              </a:ext>
            </a:extLst>
          </p:cNvPr>
          <p:cNvSpPr txBox="1"/>
          <p:nvPr/>
        </p:nvSpPr>
        <p:spPr>
          <a:xfrm>
            <a:off x="6250379" y="2991657"/>
            <a:ext cx="1084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7696504"/>
      </p:ext>
    </p:extLst>
  </p:cSld>
  <p:clrMapOvr>
    <a:masterClrMapping/>
  </p:clrMapOvr>
</p:sld>
</file>

<file path=ppt/slides/slide1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93E30-3E42-528E-A38C-2C372CE5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5C2D1-0BED-81A8-5A1F-CCEBF288F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https://learn.microsoft.com/en-us/dotnet/api/system.lazy-1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E83B8-08AC-9C47-456D-7B29AC78B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48" y="763981"/>
            <a:ext cx="7365504" cy="49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20121"/>
      </p:ext>
    </p:extLst>
  </p:cSld>
  <p:clrMapOvr>
    <a:masterClrMapping/>
  </p:clrMapOvr>
</p:sld>
</file>

<file path=ppt/slides/slide1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76BE909-D281-2DCA-C9E8-2B5736C4F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8D03-F030-0383-B454-242B2AB45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Chargement</a:t>
            </a:r>
            <a:r>
              <a:rPr lang="en-CH" dirty="0"/>
              <a:t> </a:t>
            </a:r>
            <a:r>
              <a:rPr lang="en-CH" dirty="0" err="1"/>
              <a:t>paresseux</a:t>
            </a:r>
            <a:r>
              <a:rPr lang="en-CH" dirty="0"/>
              <a:t>, vs. </a:t>
            </a:r>
            <a:r>
              <a:rPr lang="en-CH" dirty="0" err="1"/>
              <a:t>hâtif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A5458-AA03-93F8-71ED-871834802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Travail, pour </a:t>
            </a:r>
            <a:r>
              <a:rPr lang="en-CH" dirty="0" err="1"/>
              <a:t>requêtes</a:t>
            </a:r>
            <a:r>
              <a:rPr lang="en-CH" dirty="0"/>
              <a:t> non </a:t>
            </a:r>
            <a:r>
              <a:rPr lang="en-CH" dirty="0" err="1"/>
              <a:t>nécessaires</a:t>
            </a:r>
            <a:endParaRPr lang="en-CH" dirty="0"/>
          </a:p>
          <a:p>
            <a:r>
              <a:rPr lang="en-CH" dirty="0"/>
              <a:t>Travail, pour </a:t>
            </a:r>
            <a:r>
              <a:rPr lang="en-CH" dirty="0" err="1"/>
              <a:t>requêtes</a:t>
            </a:r>
            <a:r>
              <a:rPr lang="en-CH" dirty="0"/>
              <a:t> </a:t>
            </a:r>
            <a:r>
              <a:rPr lang="en-CH" dirty="0" err="1"/>
              <a:t>nécessaires</a:t>
            </a:r>
            <a:endParaRPr lang="en-CH" dirty="0"/>
          </a:p>
          <a:p>
            <a:endParaRPr lang="en-CH" dirty="0"/>
          </a:p>
          <a:p>
            <a:r>
              <a:rPr lang="en-CH" dirty="0" err="1"/>
              <a:t>Maintenabilité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889F-FD9F-F8BB-CDB4-64B5BA46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116</a:t>
            </a:fld>
            <a:endParaRPr lang="en-CH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5ED4AB98-CB8C-6112-AAFD-B333C24A4B66}"/>
              </a:ext>
            </a:extLst>
          </p:cNvPr>
          <p:cNvSpPr/>
          <p:nvPr/>
        </p:nvSpPr>
        <p:spPr>
          <a:xfrm rot="10800000">
            <a:off x="477488" y="1880260"/>
            <a:ext cx="328550" cy="46313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5078F48E-739C-FE0F-DBE7-31821519CE9C}"/>
              </a:ext>
            </a:extLst>
          </p:cNvPr>
          <p:cNvSpPr/>
          <p:nvPr/>
        </p:nvSpPr>
        <p:spPr>
          <a:xfrm>
            <a:off x="477488" y="2687782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8AA1DEF-A565-CF38-1A71-2975C576DC6F}"/>
              </a:ext>
            </a:extLst>
          </p:cNvPr>
          <p:cNvSpPr/>
          <p:nvPr/>
        </p:nvSpPr>
        <p:spPr>
          <a:xfrm rot="10800000">
            <a:off x="477488" y="4421579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1370749"/>
      </p:ext>
    </p:extLst>
  </p:cSld>
  <p:clrMapOvr>
    <a:masterClrMapping/>
  </p:clrMapOvr>
</p:sld>
</file>

<file path=ppt/slides/slide1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BB8E-EA78-862C-8935-44F3177D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Exécution</a:t>
            </a:r>
            <a:r>
              <a:rPr lang="en-CH" dirty="0"/>
              <a:t> </a:t>
            </a:r>
            <a:r>
              <a:rPr lang="en-CH" dirty="0" err="1"/>
              <a:t>immédiate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6DE45-0FE5-CAC7-5304-F49A5B8D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117</a:t>
            </a:fld>
            <a:endParaRPr lang="en-CH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FB3A74-71BD-3667-2AE6-55109FDB0E00}"/>
              </a:ext>
            </a:extLst>
          </p:cNvPr>
          <p:cNvSpPr/>
          <p:nvPr/>
        </p:nvSpPr>
        <p:spPr>
          <a:xfrm>
            <a:off x="1120239" y="2754085"/>
            <a:ext cx="2133600" cy="1349829"/>
          </a:xfrm>
          <a:prstGeom prst="roundRect">
            <a:avLst/>
          </a:prstGeom>
          <a:solidFill>
            <a:schemeClr val="bg1">
              <a:lumMod val="95%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tx1"/>
                </a:solidFill>
              </a:rPr>
              <a:t>Météo</a:t>
            </a:r>
            <a:endParaRPr lang="en-CH" sz="40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5C5D1-7395-7CC9-558F-B440E8494258}"/>
              </a:ext>
            </a:extLst>
          </p:cNvPr>
          <p:cNvCxnSpPr>
            <a:cxnSpLocks/>
          </p:cNvCxnSpPr>
          <p:nvPr/>
        </p:nvCxnSpPr>
        <p:spPr>
          <a:xfrm flipV="1">
            <a:off x="3509158" y="3428998"/>
            <a:ext cx="1737756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B3FEBA-3C5F-DF57-DC71-51B97E076227}"/>
              </a:ext>
            </a:extLst>
          </p:cNvPr>
          <p:cNvGrpSpPr/>
          <p:nvPr/>
        </p:nvGrpSpPr>
        <p:grpSpPr>
          <a:xfrm>
            <a:off x="5128160" y="2497776"/>
            <a:ext cx="5098472" cy="1862447"/>
            <a:chOff x="5128160" y="2497776"/>
            <a:chExt cx="5098472" cy="1862447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AAE63D3C-BC7C-F03C-725E-1C3C628E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8160" y="2497776"/>
              <a:ext cx="1862447" cy="186244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086C7D-9E27-2321-0E14-ADC70B337D1F}"/>
                </a:ext>
              </a:extLst>
            </p:cNvPr>
            <p:cNvGrpSpPr/>
            <p:nvPr/>
          </p:nvGrpSpPr>
          <p:grpSpPr>
            <a:xfrm>
              <a:off x="8864928" y="2754084"/>
              <a:ext cx="1361704" cy="1349829"/>
              <a:chOff x="8051470" y="3010394"/>
              <a:chExt cx="1361704" cy="134982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2B8969-51F5-41C4-D38B-FB60D315C15A}"/>
                  </a:ext>
                </a:extLst>
              </p:cNvPr>
              <p:cNvSpPr/>
              <p:nvPr/>
            </p:nvSpPr>
            <p:spPr>
              <a:xfrm>
                <a:off x="8051470" y="3010394"/>
                <a:ext cx="1361704" cy="1349829"/>
              </a:xfrm>
              <a:prstGeom prst="rect">
                <a:avLst/>
              </a:prstGeom>
              <a:solidFill>
                <a:schemeClr val="bg1">
                  <a:lumMod val="95%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Graphic 9" descr="Sun with solid fill">
                <a:extLst>
                  <a:ext uri="{FF2B5EF4-FFF2-40B4-BE49-F238E27FC236}">
                    <a16:creationId xmlns:a16="http://schemas.microsoft.com/office/drawing/2014/main" id="{C20F5B89-2566-9B28-0D14-3355F2B93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06789" y="3228108"/>
                <a:ext cx="914400" cy="914400"/>
              </a:xfrm>
              <a:prstGeom prst="rect">
                <a:avLst/>
              </a:prstGeom>
            </p:spPr>
          </p:pic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6F039F8-A5E1-02AC-B7C9-4F97298ED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1853" y="3428997"/>
              <a:ext cx="1737756" cy="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AE358A-13ED-8885-B76C-E7248C9089A4}"/>
              </a:ext>
            </a:extLst>
          </p:cNvPr>
          <p:cNvCxnSpPr>
            <a:cxnSpLocks/>
          </p:cNvCxnSpPr>
          <p:nvPr/>
        </p:nvCxnSpPr>
        <p:spPr>
          <a:xfrm>
            <a:off x="3517075" y="3428997"/>
            <a:ext cx="85403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98C2F79A-CAD8-9471-4CEA-D0BDF14D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390B2-4441-67D4-CA83-014E3E90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Exécution</a:t>
            </a:r>
            <a:r>
              <a:rPr lang="en-CH" dirty="0"/>
              <a:t> </a:t>
            </a:r>
            <a:r>
              <a:rPr lang="en-CH" dirty="0" err="1"/>
              <a:t>différée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04975-0499-6E53-1878-EB4D265A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118</a:t>
            </a:fld>
            <a:endParaRPr lang="en-CH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9ADDCE-452E-C03C-EFFD-8ACD2CB4AF3A}"/>
              </a:ext>
            </a:extLst>
          </p:cNvPr>
          <p:cNvSpPr/>
          <p:nvPr/>
        </p:nvSpPr>
        <p:spPr>
          <a:xfrm>
            <a:off x="1120239" y="2754085"/>
            <a:ext cx="2133600" cy="1349829"/>
          </a:xfrm>
          <a:prstGeom prst="roundRect">
            <a:avLst/>
          </a:prstGeom>
          <a:solidFill>
            <a:schemeClr val="bg1">
              <a:lumMod val="95%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tx1"/>
                </a:solidFill>
              </a:rPr>
              <a:t>Météo</a:t>
            </a:r>
            <a:endParaRPr lang="en-CH" sz="40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5AB408-18C1-A56C-E235-8E35F5DCC5E4}"/>
              </a:ext>
            </a:extLst>
          </p:cNvPr>
          <p:cNvCxnSpPr>
            <a:cxnSpLocks/>
          </p:cNvCxnSpPr>
          <p:nvPr/>
        </p:nvCxnSpPr>
        <p:spPr>
          <a:xfrm>
            <a:off x="3509158" y="3428999"/>
            <a:ext cx="1902031" cy="20336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ED866-CF51-8186-D2E3-2CFA7BF1991D}"/>
              </a:ext>
            </a:extLst>
          </p:cNvPr>
          <p:cNvGrpSpPr/>
          <p:nvPr/>
        </p:nvGrpSpPr>
        <p:grpSpPr>
          <a:xfrm>
            <a:off x="5347855" y="4564082"/>
            <a:ext cx="5098472" cy="1862447"/>
            <a:chOff x="5128160" y="2497776"/>
            <a:chExt cx="5098472" cy="1862447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F3E3587C-BF88-FDD5-433C-2B354A2EC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8160" y="2497776"/>
              <a:ext cx="1862447" cy="186244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12B4C7-31A5-4988-D591-6239881C7F1C}"/>
                </a:ext>
              </a:extLst>
            </p:cNvPr>
            <p:cNvGrpSpPr/>
            <p:nvPr/>
          </p:nvGrpSpPr>
          <p:grpSpPr>
            <a:xfrm>
              <a:off x="8864928" y="2754084"/>
              <a:ext cx="1361704" cy="1349829"/>
              <a:chOff x="8051470" y="3010394"/>
              <a:chExt cx="1361704" cy="134982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3B35C9-54AD-16AF-E33F-E1959AE56570}"/>
                  </a:ext>
                </a:extLst>
              </p:cNvPr>
              <p:cNvSpPr/>
              <p:nvPr/>
            </p:nvSpPr>
            <p:spPr>
              <a:xfrm>
                <a:off x="8051470" y="3010394"/>
                <a:ext cx="1361704" cy="1349829"/>
              </a:xfrm>
              <a:prstGeom prst="rect">
                <a:avLst/>
              </a:prstGeom>
              <a:solidFill>
                <a:schemeClr val="bg1">
                  <a:lumMod val="95%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Graphic 9" descr="Sun with solid fill">
                <a:extLst>
                  <a:ext uri="{FF2B5EF4-FFF2-40B4-BE49-F238E27FC236}">
                    <a16:creationId xmlns:a16="http://schemas.microsoft.com/office/drawing/2014/main" id="{6DA5BD14-BD19-A195-5D81-68BD642F2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06789" y="3228108"/>
                <a:ext cx="914400" cy="914400"/>
              </a:xfrm>
              <a:prstGeom prst="rect">
                <a:avLst/>
              </a:prstGeom>
            </p:spPr>
          </p:pic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1D15EE-FFBF-DF92-9A4D-E0858ECE57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1853" y="3428997"/>
              <a:ext cx="1737756" cy="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1BBDDF-224D-F4FB-59B6-76C14974D3C3}"/>
              </a:ext>
            </a:extLst>
          </p:cNvPr>
          <p:cNvCxnSpPr>
            <a:cxnSpLocks/>
          </p:cNvCxnSpPr>
          <p:nvPr/>
        </p:nvCxnSpPr>
        <p:spPr>
          <a:xfrm flipV="1">
            <a:off x="3509158" y="2772392"/>
            <a:ext cx="1838697" cy="4641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5AC854-E7FC-0871-3F3A-25FB449D1B2C}"/>
              </a:ext>
            </a:extLst>
          </p:cNvPr>
          <p:cNvGrpSpPr/>
          <p:nvPr/>
        </p:nvGrpSpPr>
        <p:grpSpPr>
          <a:xfrm>
            <a:off x="5603174" y="2097477"/>
            <a:ext cx="1361704" cy="1349829"/>
            <a:chOff x="7101445" y="2104403"/>
            <a:chExt cx="1361704" cy="13498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C7F1D7-9C1A-3098-F9BA-22591CA1A770}"/>
                </a:ext>
              </a:extLst>
            </p:cNvPr>
            <p:cNvSpPr/>
            <p:nvPr/>
          </p:nvSpPr>
          <p:spPr>
            <a:xfrm>
              <a:off x="7101445" y="2104403"/>
              <a:ext cx="1361704" cy="1349829"/>
            </a:xfrm>
            <a:prstGeom prst="rect">
              <a:avLst/>
            </a:prstGeom>
            <a:solidFill>
              <a:schemeClr val="bg1">
                <a:lumMod val="95%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4000" dirty="0">
                <a:solidFill>
                  <a:schemeClr val="tx1"/>
                </a:solidFill>
              </a:endParaRPr>
            </a:p>
          </p:txBody>
        </p:sp>
        <p:pic>
          <p:nvPicPr>
            <p:cNvPr id="18" name="Graphic 17" descr="Hourglass Finished with solid fill">
              <a:extLst>
                <a:ext uri="{FF2B5EF4-FFF2-40B4-BE49-F238E27FC236}">
                  <a16:creationId xmlns:a16="http://schemas.microsoft.com/office/drawing/2014/main" id="{9A2C1BCF-DCB8-B18C-428A-FE9495C56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25097" y="232211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483600"/>
      </p:ext>
    </p:extLst>
  </p:cSld>
  <p:clrMapOvr>
    <a:masterClrMapping/>
  </p:clrMapOvr>
</p:sld>
</file>

<file path=ppt/slides/slide1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F419-ECAD-5183-5CEC-BFABCFB8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Dans </a:t>
            </a:r>
            <a:r>
              <a:rPr lang="en-CH" dirty="0" err="1"/>
              <a:t>votre</a:t>
            </a:r>
            <a:r>
              <a:rPr lang="en-CH" dirty="0"/>
              <a:t> 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E6FCC-76EA-A8FD-5F16-97718DA7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119</a:t>
            </a:fld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9390E-9C6D-A7B9-6178-03FF84D5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023"/>
            <a:ext cx="12192000" cy="52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34823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C9E-B653-54B6-E4AB-6FFBE81C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Microsecondes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41CAA-D3DB-E7F5-FA67-D34DA7DB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</a:t>
            </a:fld>
            <a:endParaRPr lang="en-CH" dirty="0"/>
          </a:p>
        </p:txBody>
      </p:sp>
      <p:pic>
        <p:nvPicPr>
          <p:cNvPr id="6" name="Content Placeholder 5" descr="Server with solid fill">
            <a:extLst>
              <a:ext uri="{FF2B5EF4-FFF2-40B4-BE49-F238E27FC236}">
                <a16:creationId xmlns:a16="http://schemas.microsoft.com/office/drawing/2014/main" id="{51903818-DAC5-E04D-A3BF-34E8189EA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7903" y="2450294"/>
            <a:ext cx="1957411" cy="1957411"/>
          </a:xfrm>
        </p:spPr>
      </p:pic>
      <p:pic>
        <p:nvPicPr>
          <p:cNvPr id="7" name="Content Placeholder 5" descr="Server with solid fill">
            <a:extLst>
              <a:ext uri="{FF2B5EF4-FFF2-40B4-BE49-F238E27FC236}">
                <a16:creationId xmlns:a16="http://schemas.microsoft.com/office/drawing/2014/main" id="{A43DB991-9273-899F-1411-FBBB0115A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5723" y="2450294"/>
            <a:ext cx="1957411" cy="19574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26DFCFE-D22C-22E6-58F6-C0B7F909B435}"/>
              </a:ext>
            </a:extLst>
          </p:cNvPr>
          <p:cNvGrpSpPr/>
          <p:nvPr/>
        </p:nvGrpSpPr>
        <p:grpSpPr>
          <a:xfrm>
            <a:off x="5096479" y="3286449"/>
            <a:ext cx="1628078" cy="285100"/>
            <a:chOff x="5148519" y="3125686"/>
            <a:chExt cx="1628078" cy="2851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409AFE9-00F0-D099-BA41-637219944075}"/>
                </a:ext>
              </a:extLst>
            </p:cNvPr>
            <p:cNvCxnSpPr>
              <a:cxnSpLocks/>
            </p:cNvCxnSpPr>
            <p:nvPr/>
          </p:nvCxnSpPr>
          <p:spPr>
            <a:xfrm>
              <a:off x="5148519" y="3125686"/>
              <a:ext cx="1628078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249F64B-6783-F9D9-9D85-6D793E9AE4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8519" y="3410786"/>
              <a:ext cx="1628078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2341224"/>
      </p:ext>
    </p:extLst>
  </p:cSld>
  <p:clrMapOvr>
    <a:masterClrMapping/>
  </p:clrMapOvr>
</p:sld>
</file>

<file path=ppt/slides/slide1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3753-DA0D-80FD-D9A6-93358936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Questions </a:t>
            </a:r>
            <a:r>
              <a:rPr lang="en-CH" dirty="0" err="1"/>
              <a:t>si</a:t>
            </a:r>
            <a:r>
              <a:rPr lang="en-CH" dirty="0"/>
              <a:t> ex</a:t>
            </a:r>
            <a:r>
              <a:rPr lang="en-US" dirty="0"/>
              <a:t>e</a:t>
            </a:r>
            <a:r>
              <a:rPr lang="en-CH" dirty="0" err="1"/>
              <a:t>cution</a:t>
            </a:r>
            <a:r>
              <a:rPr lang="en-CH" dirty="0"/>
              <a:t> </a:t>
            </a:r>
            <a:r>
              <a:rPr lang="en-CH" dirty="0" err="1"/>
              <a:t>différée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5F0E-BE92-0A78-4196-298D80A5B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Résultats</a:t>
            </a:r>
            <a:r>
              <a:rPr lang="en-CH" dirty="0"/>
              <a:t> pas dans </a:t>
            </a:r>
            <a:r>
              <a:rPr lang="en-CH" dirty="0" err="1"/>
              <a:t>l’ordre</a:t>
            </a:r>
            <a:r>
              <a:rPr lang="en-CH" dirty="0"/>
              <a:t> ?</a:t>
            </a:r>
          </a:p>
          <a:p>
            <a:r>
              <a:rPr lang="en-CH" dirty="0"/>
              <a:t>Annulation ?</a:t>
            </a:r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444A2-A430-88C7-90B2-EE97C4BE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15472631"/>
      </p:ext>
    </p:extLst>
  </p:cSld>
  <p:clrMapOvr>
    <a:masterClrMapping/>
  </p:clrMapOvr>
</p:sld>
</file>

<file path=ppt/slides/slide1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5562B88-822D-2D71-65ED-0EBD01B7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1DBC-B1DF-C69B-5624-98C900C8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 err="1"/>
              <a:t>Exécution</a:t>
            </a:r>
            <a:r>
              <a:rPr lang="en-CH" dirty="0"/>
              <a:t> </a:t>
            </a:r>
            <a:r>
              <a:rPr lang="en-CH" dirty="0" err="1"/>
              <a:t>différée</a:t>
            </a:r>
            <a:r>
              <a:rPr lang="en-CH" dirty="0"/>
              <a:t>, vs. </a:t>
            </a:r>
            <a:r>
              <a:rPr lang="en-CH" dirty="0" err="1"/>
              <a:t>immédiate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2EF16-5FDD-1A2D-2045-679411D33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Réactivité</a:t>
            </a:r>
            <a:endParaRPr lang="en-CH" dirty="0"/>
          </a:p>
          <a:p>
            <a:r>
              <a:rPr lang="en-CH" dirty="0" err="1"/>
              <a:t>Latence</a:t>
            </a:r>
            <a:endParaRPr lang="en-CH" dirty="0"/>
          </a:p>
          <a:p>
            <a:endParaRPr lang="en-CH" dirty="0"/>
          </a:p>
          <a:p>
            <a:r>
              <a:rPr lang="en-CH" dirty="0" err="1"/>
              <a:t>Maintenabilité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3B2E-B7BF-B705-0677-2E0D7ECA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121</a:t>
            </a:fld>
            <a:endParaRPr lang="en-CH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32CCDD9-1106-C3C7-EA6D-A708E83046FD}"/>
              </a:ext>
            </a:extLst>
          </p:cNvPr>
          <p:cNvSpPr/>
          <p:nvPr/>
        </p:nvSpPr>
        <p:spPr>
          <a:xfrm>
            <a:off x="477488" y="2687782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88E2EF00-8127-A948-C4FE-28F6FE2B6756}"/>
              </a:ext>
            </a:extLst>
          </p:cNvPr>
          <p:cNvSpPr/>
          <p:nvPr/>
        </p:nvSpPr>
        <p:spPr>
          <a:xfrm rot="10800000">
            <a:off x="477488" y="4421579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CBD75389-0316-FD31-FEE3-D11A16B9B6A6}"/>
              </a:ext>
            </a:extLst>
          </p:cNvPr>
          <p:cNvSpPr/>
          <p:nvPr/>
        </p:nvSpPr>
        <p:spPr>
          <a:xfrm>
            <a:off x="477487" y="1876301"/>
            <a:ext cx="328550" cy="46313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73333815"/>
      </p:ext>
    </p:extLst>
  </p:cSld>
  <p:clrMapOvr>
    <a:masterClrMapping/>
  </p:clrMapOvr>
</p:sld>
</file>

<file path=ppt/slides/slide1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191E-83BA-52D8-1D97-A3AA3408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A74F1-1A44-4587-8DA4-62F1D904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122</a:t>
            </a:fld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BF9BB6-DD59-CEA3-1DC5-7061E4C561CF}"/>
              </a:ext>
            </a:extLst>
          </p:cNvPr>
          <p:cNvGrpSpPr/>
          <p:nvPr/>
        </p:nvGrpSpPr>
        <p:grpSpPr>
          <a:xfrm>
            <a:off x="1818904" y="1996334"/>
            <a:ext cx="8554192" cy="2334201"/>
            <a:chOff x="2026723" y="2162588"/>
            <a:chExt cx="8554192" cy="23342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D33978-F0D1-1777-0D52-F840AB9CB033}"/>
                </a:ext>
              </a:extLst>
            </p:cNvPr>
            <p:cNvSpPr/>
            <p:nvPr/>
          </p:nvSpPr>
          <p:spPr>
            <a:xfrm>
              <a:off x="2026723" y="2162588"/>
              <a:ext cx="8554192" cy="23342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45CCF6-2282-EA9C-C14E-6AC46302356F}"/>
                </a:ext>
              </a:extLst>
            </p:cNvPr>
            <p:cNvSpPr/>
            <p:nvPr/>
          </p:nvSpPr>
          <p:spPr>
            <a:xfrm>
              <a:off x="2189018" y="2309689"/>
              <a:ext cx="8241475" cy="3101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dirty="0">
                  <a:solidFill>
                    <a:schemeClr val="tx1"/>
                  </a:solidFill>
                </a:rPr>
                <a:t>lion king</a:t>
              </a:r>
            </a:p>
          </p:txBody>
        </p:sp>
        <p:pic>
          <p:nvPicPr>
            <p:cNvPr id="8" name="Graphic 7" descr="Magnifying glass with solid fill">
              <a:extLst>
                <a:ext uri="{FF2B5EF4-FFF2-40B4-BE49-F238E27FC236}">
                  <a16:creationId xmlns:a16="http://schemas.microsoft.com/office/drawing/2014/main" id="{FEB8D182-E3F5-2D91-B17C-96ACE4C3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40554" y="2309689"/>
              <a:ext cx="310100" cy="3101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FF4AEE-ED48-CC3C-C7DF-C5AF66BA2F4A}"/>
                </a:ext>
              </a:extLst>
            </p:cNvPr>
            <p:cNvSpPr txBox="1"/>
            <p:nvPr/>
          </p:nvSpPr>
          <p:spPr>
            <a:xfrm>
              <a:off x="2104124" y="3313215"/>
              <a:ext cx="4857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H" sz="3600" dirty="0">
                  <a:latin typeface="Consolas" panose="020B0609020204030204" pitchFamily="49" charset="0"/>
                </a:rPr>
                <a:t>the_lion_king.mp4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AC41D-34E5-8881-FA82-40A9DBC3D230}"/>
                </a:ext>
              </a:extLst>
            </p:cNvPr>
            <p:cNvSpPr/>
            <p:nvPr/>
          </p:nvSpPr>
          <p:spPr>
            <a:xfrm>
              <a:off x="7685315" y="3247663"/>
              <a:ext cx="2665339" cy="7758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 err="1"/>
                <a:t>Télécharger</a:t>
              </a:r>
              <a:endParaRPr lang="en-CH" sz="4000" dirty="0"/>
            </a:p>
          </p:txBody>
        </p:sp>
      </p:grpSp>
      <p:pic>
        <p:nvPicPr>
          <p:cNvPr id="14" name="Graphic 13" descr="Server with solid fill">
            <a:extLst>
              <a:ext uri="{FF2B5EF4-FFF2-40B4-BE49-F238E27FC236}">
                <a16:creationId xmlns:a16="http://schemas.microsoft.com/office/drawing/2014/main" id="{FA4F7271-980F-47F0-CE34-FD064B95C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5800" y="4666475"/>
            <a:ext cx="1826400" cy="1826400"/>
          </a:xfrm>
          <a:prstGeom prst="rect">
            <a:avLst/>
          </a:prstGeom>
        </p:spPr>
      </p:pic>
      <p:pic>
        <p:nvPicPr>
          <p:cNvPr id="15" name="Graphic 14" descr="Television with solid fill">
            <a:extLst>
              <a:ext uri="{FF2B5EF4-FFF2-40B4-BE49-F238E27FC236}">
                <a16:creationId xmlns:a16="http://schemas.microsoft.com/office/drawing/2014/main" id="{B9C23514-27CB-4E4A-A9A5-505319B09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800" y="4893565"/>
            <a:ext cx="1372220" cy="1372220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43E73376-FCD8-BE94-126D-4DA8F3C5B494}"/>
              </a:ext>
            </a:extLst>
          </p:cNvPr>
          <p:cNvSpPr/>
          <p:nvPr/>
        </p:nvSpPr>
        <p:spPr>
          <a:xfrm>
            <a:off x="4994236" y="5148205"/>
            <a:ext cx="1749347" cy="86294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59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1472700-0FED-D5BF-AC18-FE6A99B8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FAA8-E82C-4B16-3578-74703C7C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Streaming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E0D33-FFF1-5428-06AB-E7094D22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123</a:t>
            </a:fld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C95576-8390-3372-438D-B880012BB526}"/>
              </a:ext>
            </a:extLst>
          </p:cNvPr>
          <p:cNvGrpSpPr/>
          <p:nvPr/>
        </p:nvGrpSpPr>
        <p:grpSpPr>
          <a:xfrm>
            <a:off x="1818904" y="1996334"/>
            <a:ext cx="8554192" cy="2334201"/>
            <a:chOff x="2026723" y="2162588"/>
            <a:chExt cx="8554192" cy="23342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EFF157-995C-E93F-0232-2D57FB804ECD}"/>
                </a:ext>
              </a:extLst>
            </p:cNvPr>
            <p:cNvSpPr/>
            <p:nvPr/>
          </p:nvSpPr>
          <p:spPr>
            <a:xfrm>
              <a:off x="2026723" y="2162588"/>
              <a:ext cx="8554192" cy="23342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D7B7A-3C57-A600-756C-6B339C9D3A7D}"/>
                </a:ext>
              </a:extLst>
            </p:cNvPr>
            <p:cNvSpPr/>
            <p:nvPr/>
          </p:nvSpPr>
          <p:spPr>
            <a:xfrm>
              <a:off x="2189018" y="2309689"/>
              <a:ext cx="8241475" cy="3101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H" dirty="0">
                  <a:solidFill>
                    <a:schemeClr val="tx1"/>
                  </a:solidFill>
                </a:rPr>
                <a:t>lion king</a:t>
              </a:r>
            </a:p>
          </p:txBody>
        </p:sp>
        <p:pic>
          <p:nvPicPr>
            <p:cNvPr id="8" name="Graphic 7" descr="Magnifying glass with solid fill">
              <a:extLst>
                <a:ext uri="{FF2B5EF4-FFF2-40B4-BE49-F238E27FC236}">
                  <a16:creationId xmlns:a16="http://schemas.microsoft.com/office/drawing/2014/main" id="{FFA889D8-C492-4C1E-C323-C3598AF5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40554" y="2309689"/>
              <a:ext cx="310100" cy="310100"/>
            </a:xfrm>
            <a:prstGeom prst="rect">
              <a:avLst/>
            </a:prstGeom>
          </p:spPr>
        </p:pic>
      </p:grpSp>
      <p:pic>
        <p:nvPicPr>
          <p:cNvPr id="14" name="Graphic 13" descr="Server with solid fill">
            <a:extLst>
              <a:ext uri="{FF2B5EF4-FFF2-40B4-BE49-F238E27FC236}">
                <a16:creationId xmlns:a16="http://schemas.microsoft.com/office/drawing/2014/main" id="{CFE27AF6-49BF-AE7D-4932-1138F0BF0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5800" y="4666475"/>
            <a:ext cx="1826400" cy="1826400"/>
          </a:xfrm>
          <a:prstGeom prst="rect">
            <a:avLst/>
          </a:prstGeom>
        </p:spPr>
      </p:pic>
      <p:pic>
        <p:nvPicPr>
          <p:cNvPr id="15" name="Graphic 14" descr="Television with solid fill">
            <a:extLst>
              <a:ext uri="{FF2B5EF4-FFF2-40B4-BE49-F238E27FC236}">
                <a16:creationId xmlns:a16="http://schemas.microsoft.com/office/drawing/2014/main" id="{5AA3A9D2-ECAF-456F-7BAF-45ECD9D75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800" y="4893565"/>
            <a:ext cx="1372220" cy="13722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9425B5-D10E-27BE-87CB-E6F9C347EFEE}"/>
              </a:ext>
            </a:extLst>
          </p:cNvPr>
          <p:cNvGrpSpPr/>
          <p:nvPr/>
        </p:nvGrpSpPr>
        <p:grpSpPr>
          <a:xfrm>
            <a:off x="4256313" y="5103425"/>
            <a:ext cx="3429000" cy="952500"/>
            <a:chOff x="4429125" y="2857500"/>
            <a:chExt cx="3429000" cy="95250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88028DD-C649-CF55-A701-4BB87408BE08}"/>
                </a:ext>
              </a:extLst>
            </p:cNvPr>
            <p:cNvCxnSpPr/>
            <p:nvPr/>
          </p:nvCxnSpPr>
          <p:spPr>
            <a:xfrm flipH="1">
              <a:off x="4429125" y="3810000"/>
              <a:ext cx="952500" cy="0"/>
            </a:xfrm>
            <a:prstGeom prst="straightConnector1">
              <a:avLst/>
            </a:prstGeom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D48058F-376A-DBDD-11DB-B11A6F4D754A}"/>
                </a:ext>
              </a:extLst>
            </p:cNvPr>
            <p:cNvCxnSpPr/>
            <p:nvPr/>
          </p:nvCxnSpPr>
          <p:spPr>
            <a:xfrm flipH="1">
              <a:off x="5248275" y="3492500"/>
              <a:ext cx="952500" cy="0"/>
            </a:xfrm>
            <a:prstGeom prst="straightConnector1">
              <a:avLst/>
            </a:prstGeom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6C5896-ED14-19A0-CA35-67E6D97AD9D1}"/>
                </a:ext>
              </a:extLst>
            </p:cNvPr>
            <p:cNvCxnSpPr/>
            <p:nvPr/>
          </p:nvCxnSpPr>
          <p:spPr>
            <a:xfrm flipH="1">
              <a:off x="6096000" y="3175000"/>
              <a:ext cx="952500" cy="0"/>
            </a:xfrm>
            <a:prstGeom prst="straightConnector1">
              <a:avLst/>
            </a:prstGeom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D21002-31F5-ABB9-C560-5C162815129C}"/>
                </a:ext>
              </a:extLst>
            </p:cNvPr>
            <p:cNvCxnSpPr/>
            <p:nvPr/>
          </p:nvCxnSpPr>
          <p:spPr>
            <a:xfrm flipH="1">
              <a:off x="6905625" y="2857500"/>
              <a:ext cx="952500" cy="0"/>
            </a:xfrm>
            <a:prstGeom prst="straightConnector1">
              <a:avLst/>
            </a:prstGeom>
            <a:ln w="762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18" descr="Lion with solid fill">
            <a:extLst>
              <a:ext uri="{FF2B5EF4-FFF2-40B4-BE49-F238E27FC236}">
                <a16:creationId xmlns:a16="http://schemas.microsoft.com/office/drawing/2014/main" id="{DF403075-7E74-0E57-63A9-76003D4A8A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9132" y="2541530"/>
            <a:ext cx="914400" cy="914400"/>
          </a:xfrm>
          <a:prstGeom prst="rect">
            <a:avLst/>
          </a:prstGeom>
        </p:spPr>
      </p:pic>
      <p:pic>
        <p:nvPicPr>
          <p:cNvPr id="21" name="Graphic 20" descr="Play with solid fill">
            <a:extLst>
              <a:ext uri="{FF2B5EF4-FFF2-40B4-BE49-F238E27FC236}">
                <a16:creationId xmlns:a16="http://schemas.microsoft.com/office/drawing/2014/main" id="{4B211669-97A6-2FBB-8C20-8A003D309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58613" y="3455930"/>
            <a:ext cx="714919" cy="7149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A2388A-5C9B-C3E5-BAA3-D759EEB646F3}"/>
              </a:ext>
            </a:extLst>
          </p:cNvPr>
          <p:cNvSpPr/>
          <p:nvPr/>
        </p:nvSpPr>
        <p:spPr>
          <a:xfrm>
            <a:off x="2045313" y="2600636"/>
            <a:ext cx="2141517" cy="1570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77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146A-0F6F-5F94-4314-D643884C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4E0CE-1F0B-3D24-2EE2-D1851E7CE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result </a:t>
            </a:r>
            <a:r>
              <a:rPr lang="en-CH" sz="3600" dirty="0">
                <a:latin typeface="Consolas" panose="020B0609020204030204" pitchFamily="49" charset="0"/>
              </a:rPr>
              <a:t>= []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3600" dirty="0">
                <a:latin typeface="Consolas" panose="020B0609020204030204" pitchFamily="49" charset="0"/>
              </a:rPr>
              <a:t> ...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 result</a:t>
            </a:r>
            <a:r>
              <a:rPr lang="en-CH" sz="3600" dirty="0">
                <a:latin typeface="Consolas" panose="020B0609020204030204" pitchFamily="49" charset="0"/>
              </a:rPr>
              <a:t>.append(</a:t>
            </a:r>
            <a:r>
              <a:rPr lang="en-US" sz="3600" dirty="0">
                <a:latin typeface="Consolas" panose="020B0609020204030204" pitchFamily="49" charset="0"/>
              </a:rPr>
              <a:t>...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latin typeface="Consolas" panose="020B0609020204030204" pitchFamily="49" charset="0"/>
              </a:rPr>
              <a:t> result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4248D-106E-3CA2-16B5-3013E6EE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61839665"/>
      </p:ext>
    </p:extLst>
  </p:cSld>
  <p:clrMapOvr>
    <a:masterClrMapping/>
  </p:clrMapOvr>
</p:sld>
</file>

<file path=ppt/slides/slide1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8DBF8CB9-DE07-1D6D-6EA2-AB1F37E0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BE41-0CFD-70BE-258D-99979313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53AA8-4445-D948-5994-413CE5339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3600" dirty="0">
                <a:latin typeface="Consolas" panose="020B0609020204030204" pitchFamily="49" charset="0"/>
              </a:rPr>
              <a:t> ...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yield </a:t>
            </a:r>
            <a:r>
              <a:rPr lang="en-US" sz="3600" dirty="0"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A3FD2-0953-9295-69DE-B2C73B68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91862413"/>
      </p:ext>
    </p:extLst>
  </p:cSld>
  <p:clrMapOvr>
    <a:masterClrMapping/>
  </p:clrMapOvr>
</p:sld>
</file>

<file path=ppt/slides/slide1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50DC-C3DF-2EA9-2B03-339B3F48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Stream </a:t>
            </a:r>
            <a:r>
              <a:rPr lang="en-CH" dirty="0" err="1"/>
              <a:t>infini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5A520-260B-DA4B-7108-4BC3727FC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get_zeroes</a:t>
            </a:r>
            <a:r>
              <a:rPr lang="en-US" sz="3600" dirty="0">
                <a:latin typeface="Consolas" panose="020B0609020204030204" pitchFamily="49" charset="0"/>
              </a:rPr>
              <a:t>():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while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True</a:t>
            </a:r>
            <a:r>
              <a:rPr lang="en-US" sz="3600" dirty="0">
                <a:latin typeface="Consolas" panose="020B0609020204030204" pitchFamily="49" charset="0"/>
              </a:rPr>
              <a:t>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  print(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"Yield</a:t>
            </a:r>
            <a:r>
              <a:rPr lang="en-CH" sz="3600" dirty="0" err="1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ing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"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yield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endParaRPr lang="en-CH" sz="3600" dirty="0">
              <a:solidFill>
                <a:schemeClr val="accent3">
                  <a:lumMod val="75%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27928-D62F-D8E1-B866-FAACE14F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0104795"/>
      </p:ext>
    </p:extLst>
  </p:cSld>
  <p:clrMapOvr>
    <a:masterClrMapping/>
  </p:clrMapOvr>
</p:sld>
</file>

<file path=ppt/slides/slide1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A8532-75DE-7E10-B5AB-950CA3272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US" sz="3600" dirty="0">
                <a:latin typeface="Consolas" panose="020B0609020204030204" pitchFamily="49" charset="0"/>
              </a:rPr>
              <a:t> n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in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get_zeroes</a:t>
            </a:r>
            <a:r>
              <a:rPr lang="en-US" sz="3600" dirty="0">
                <a:latin typeface="Consolas" panose="020B0609020204030204" pitchFamily="49" charset="0"/>
              </a:rPr>
              <a:t>():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print(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"n = "</a:t>
            </a:r>
            <a:r>
              <a:rPr lang="en-US" sz="3600" dirty="0">
                <a:latin typeface="Consolas" panose="020B0609020204030204" pitchFamily="49" charset="0"/>
              </a:rPr>
              <a:t>, 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91CB2-EB82-7341-B5F4-A338673F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127</a:t>
            </a:fld>
            <a:endParaRPr lang="en-CH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2A396D-FA6D-5416-5181-80C2FCA237BD}"/>
              </a:ext>
            </a:extLst>
          </p:cNvPr>
          <p:cNvSpPr txBox="1">
            <a:spLocks/>
          </p:cNvSpPr>
          <p:nvPr/>
        </p:nvSpPr>
        <p:spPr>
          <a:xfrm>
            <a:off x="7262812" y="2085975"/>
            <a:ext cx="3652838" cy="4013200"/>
          </a:xfrm>
          <a:prstGeom prst="rect">
            <a:avLst/>
          </a:prstGeom>
          <a:solidFill>
            <a:schemeClr val="tx1">
              <a:lumMod val="65%"/>
              <a:lumOff val="35%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onsolas" panose="020B0609020204030204" pitchFamily="49" charset="0"/>
              </a:rPr>
              <a:t>Yield</a:t>
            </a:r>
            <a:r>
              <a:rPr lang="en-CH" sz="3600" dirty="0" err="1">
                <a:solidFill>
                  <a:schemeClr val="bg1"/>
                </a:solidFill>
                <a:latin typeface="Consolas" panose="020B0609020204030204" pitchFamily="49" charset="0"/>
              </a:rPr>
              <a:t>ing</a:t>
            </a:r>
            <a:endParaRPr lang="en-US" sz="36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onsolas" panose="020B0609020204030204" pitchFamily="49" charset="0"/>
              </a:rPr>
              <a:t>n = 0</a:t>
            </a:r>
          </a:p>
          <a:p>
            <a:r>
              <a:rPr lang="en-US" sz="3600" dirty="0">
                <a:solidFill>
                  <a:schemeClr val="bg1"/>
                </a:solidFill>
                <a:latin typeface="Consolas" panose="020B0609020204030204" pitchFamily="49" charset="0"/>
              </a:rPr>
              <a:t>Yield</a:t>
            </a:r>
            <a:r>
              <a:rPr lang="en-CH" sz="3600" dirty="0" err="1">
                <a:solidFill>
                  <a:schemeClr val="bg1"/>
                </a:solidFill>
                <a:latin typeface="Consolas" panose="020B0609020204030204" pitchFamily="49" charset="0"/>
              </a:rPr>
              <a:t>ing</a:t>
            </a:r>
            <a:endParaRPr lang="en-US" sz="36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Consolas" panose="020B0609020204030204" pitchFamily="49" charset="0"/>
              </a:rPr>
              <a:t>n = 0</a:t>
            </a:r>
          </a:p>
          <a:p>
            <a:r>
              <a:rPr lang="en-US" sz="3600" dirty="0">
                <a:solidFill>
                  <a:schemeClr val="bg1"/>
                </a:solidFill>
                <a:latin typeface="Consolas" panose="020B0609020204030204" pitchFamily="49" charset="0"/>
              </a:rPr>
              <a:t>…</a:t>
            </a:r>
            <a:endParaRPr lang="en-CH" sz="36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8A5B-36FE-375F-8F20-ED5AA70FB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sum(</a:t>
            </a:r>
            <a:r>
              <a:rPr lang="en-CH" sz="3600" dirty="0" err="1">
                <a:latin typeface="Consolas" panose="020B0609020204030204" pitchFamily="49" charset="0"/>
              </a:rPr>
              <a:t>get_zeroes</a:t>
            </a:r>
            <a:r>
              <a:rPr lang="en-CH" sz="3600" dirty="0">
                <a:latin typeface="Consolas" panose="020B0609020204030204" pitchFamily="49" charset="0"/>
              </a:rPr>
              <a:t>())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E3B06-5891-93CB-FF28-89A7C90B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128</a:t>
            </a:fld>
            <a:endParaRPr lang="en-CH" dirty="0"/>
          </a:p>
        </p:txBody>
      </p:sp>
      <p:pic>
        <p:nvPicPr>
          <p:cNvPr id="6" name="Graphic 5" descr="Hourglass 60% with solid fill">
            <a:extLst>
              <a:ext uri="{FF2B5EF4-FFF2-40B4-BE49-F238E27FC236}">
                <a16:creationId xmlns:a16="http://schemas.microsoft.com/office/drawing/2014/main" id="{7F5C7D7F-A5DE-44F1-0815-5703C3CF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2387" y="2867025"/>
            <a:ext cx="1666875" cy="1666875"/>
          </a:xfrm>
          <a:prstGeom prst="rect">
            <a:avLst/>
          </a:prstGeom>
        </p:spPr>
      </p:pic>
      <p:pic>
        <p:nvPicPr>
          <p:cNvPr id="8" name="Graphic 7" descr="Infinity with solid fill">
            <a:extLst>
              <a:ext uri="{FF2B5EF4-FFF2-40B4-BE49-F238E27FC236}">
                <a16:creationId xmlns:a16="http://schemas.microsoft.com/office/drawing/2014/main" id="{DAC459DA-04DC-2EDD-88FB-D7CB8FE10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24" y="43216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A52A-7B11-3A08-DF69-87289F823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Arrêt</a:t>
            </a:r>
            <a:r>
              <a:rPr lang="en-CH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0ECCB-BB30-E679-B05B-F5D2439DA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CH" sz="3600" dirty="0">
                <a:latin typeface="Consolas" panose="020B0609020204030204" pitchFamily="49" charset="0"/>
              </a:rPr>
              <a:t>next(x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CH" sz="3600" dirty="0">
                <a:latin typeface="Consolas" panose="020B0609020204030204" pitchFamily="49" charset="0"/>
              </a:rPr>
              <a:t> x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in</a:t>
            </a:r>
            <a:r>
              <a:rPr lang="en-CH" sz="3600" dirty="0">
                <a:latin typeface="Consolas" panose="020B0609020204030204" pitchFamily="49" charset="0"/>
              </a:rPr>
              <a:t> stream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CH" sz="3600" dirty="0">
                <a:latin typeface="Consolas" panose="020B0609020204030204" pitchFamily="49" charset="0"/>
              </a:rPr>
              <a:t> x &gt;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5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9DD86-F37D-58E7-92D7-2F702BAA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81340719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EB5E-A30B-344D-F20F-6FA05532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Nanosecondes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B21F2-2CD8-AA92-90DA-9404E374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</a:t>
            </a:fld>
            <a:endParaRPr lang="en-CH" dirty="0"/>
          </a:p>
        </p:txBody>
      </p:sp>
      <p:pic>
        <p:nvPicPr>
          <p:cNvPr id="6" name="Content Placeholder 5" descr="Processor with solid fill">
            <a:extLst>
              <a:ext uri="{FF2B5EF4-FFF2-40B4-BE49-F238E27FC236}">
                <a16:creationId xmlns:a16="http://schemas.microsoft.com/office/drawing/2014/main" id="{C1D33C68-4F2D-F94C-BA6A-CB0361608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6721" y="2599721"/>
            <a:ext cx="1658558" cy="1658558"/>
          </a:xfrm>
        </p:spPr>
      </p:pic>
    </p:spTree>
    <p:extLst>
      <p:ext uri="{BB962C8B-B14F-4D97-AF65-F5344CB8AC3E}">
        <p14:creationId xmlns:p14="http://schemas.microsoft.com/office/powerpoint/2010/main" val="2250360034"/>
      </p:ext>
    </p:extLst>
  </p:cSld>
  <p:clrMapOvr>
    <a:masterClrMapping/>
  </p:clrMapOvr>
</p:sld>
</file>

<file path=ppt/slides/slide1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4CD42CAE-F1BE-84C5-2182-148564DC9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6594F-8DAA-60C0-0B95-629C8E91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Streaming, vs. batching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F68A6-46C6-721B-1E2D-F5D8C63A9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Latence</a:t>
            </a:r>
            <a:endParaRPr lang="en-CH" dirty="0"/>
          </a:p>
          <a:p>
            <a:r>
              <a:rPr lang="en-CH" dirty="0" err="1"/>
              <a:t>Débit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969DE-AF2E-196A-A5D5-5AAF38CE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130</a:t>
            </a:fld>
            <a:endParaRPr lang="en-CH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83750A62-D330-0C05-1B02-9D62A2D5A499}"/>
              </a:ext>
            </a:extLst>
          </p:cNvPr>
          <p:cNvSpPr/>
          <p:nvPr/>
        </p:nvSpPr>
        <p:spPr>
          <a:xfrm rot="10800000">
            <a:off x="477488" y="1880260"/>
            <a:ext cx="328550" cy="463137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15D89D5-367B-28C3-E2A1-CE63350C2017}"/>
              </a:ext>
            </a:extLst>
          </p:cNvPr>
          <p:cNvSpPr/>
          <p:nvPr/>
        </p:nvSpPr>
        <p:spPr>
          <a:xfrm rot="10800000">
            <a:off x="477488" y="2759033"/>
            <a:ext cx="328550" cy="463137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72200549"/>
      </p:ext>
    </p:extLst>
  </p:cSld>
  <p:clrMapOvr>
    <a:masterClrMapping/>
  </p:clrMapOvr>
</p:sld>
</file>

<file path=ppt/slides/slide1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CF9F-FD25-F2E2-72BC-6C9D4BCC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72EB-7D31-7246-06CE-C562CDC4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Ouvrez</a:t>
            </a:r>
            <a:r>
              <a:rPr lang="en-CH" dirty="0"/>
              <a:t> </a:t>
            </a:r>
            <a:r>
              <a:rPr lang="en-CH" sz="3600" dirty="0">
                <a:latin typeface="Consolas" panose="020B0609020204030204" pitchFamily="49" charset="0"/>
              </a:rPr>
              <a:t>tradeoffs.py</a:t>
            </a:r>
            <a:endParaRPr lang="en-CH" dirty="0">
              <a:latin typeface="Consolas" panose="020B0609020204030204" pitchFamily="49" charset="0"/>
            </a:endParaRPr>
          </a:p>
          <a:p>
            <a:endParaRPr lang="en-CH" dirty="0"/>
          </a:p>
          <a:p>
            <a:r>
              <a:rPr lang="en-CH" dirty="0"/>
              <a:t>Première étape :</a:t>
            </a:r>
          </a:p>
          <a:p>
            <a:r>
              <a:rPr lang="en-CH" dirty="0"/>
              <a:t>	</a:t>
            </a:r>
            <a:r>
              <a:rPr lang="en-CH" dirty="0" err="1"/>
              <a:t>Lancez</a:t>
            </a:r>
            <a:r>
              <a:rPr lang="en-CH" dirty="0"/>
              <a:t> </a:t>
            </a:r>
            <a:r>
              <a:rPr lang="en-CH" dirty="0" err="1"/>
              <a:t>l’app</a:t>
            </a:r>
            <a:endParaRPr lang="en-CH" dirty="0"/>
          </a:p>
          <a:p>
            <a:r>
              <a:rPr lang="en-CH" dirty="0"/>
              <a:t>	</a:t>
            </a:r>
            <a:r>
              <a:rPr lang="en-CH" dirty="0" err="1"/>
              <a:t>Ajoutez</a:t>
            </a:r>
            <a:r>
              <a:rPr lang="en-CH" dirty="0"/>
              <a:t> du streaming à </a:t>
            </a:r>
            <a:r>
              <a:rPr lang="en-CH" sz="3600" dirty="0" err="1">
                <a:latin typeface="Consolas" panose="020B0609020204030204" pitchFamily="49" charset="0"/>
              </a:rPr>
              <a:t>getNews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5B09A-E4F6-BAFB-5D27-366C3F73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35634458"/>
      </p:ext>
    </p:extLst>
  </p:cSld>
  <p:clrMapOvr>
    <a:masterClrMapping/>
  </p:clrMapOvr>
</p:sld>
</file>

<file path=ppt/slides/slide1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95F4-633F-D4D4-6E3B-41C96646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3119-E886-48A3-0B0B-3C537CED6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GB" sz="3600" dirty="0">
                <a:latin typeface="Consolas" panose="020B0609020204030204" pitchFamily="49" charset="0"/>
              </a:rPr>
              <a:t> n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in</a:t>
            </a:r>
            <a:r>
              <a:rPr lang="en-GB" sz="3600" dirty="0">
                <a:latin typeface="Consolas" panose="020B0609020204030204" pitchFamily="49" charset="0"/>
              </a:rPr>
              <a:t> range(count):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yield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getNewsItem</a:t>
            </a:r>
            <a:r>
              <a:rPr lang="en-GB" sz="3600" dirty="0">
                <a:latin typeface="Consolas" panose="020B0609020204030204" pitchFamily="49" charset="0"/>
              </a:rPr>
              <a:t>(index + n)</a:t>
            </a:r>
            <a:endParaRPr lang="en-CH" sz="3600" dirty="0">
              <a:latin typeface="Consolas" panose="020B0609020204030204" pitchFamily="49" charset="0"/>
            </a:endParaRPr>
          </a:p>
          <a:p>
            <a:endParaRPr lang="en-CH" dirty="0"/>
          </a:p>
          <a:p>
            <a:r>
              <a:rPr lang="en-CH" dirty="0" err="1"/>
              <a:t>Prochaine</a:t>
            </a:r>
            <a:r>
              <a:rPr lang="en-CH" dirty="0"/>
              <a:t> étape : </a:t>
            </a:r>
            <a:r>
              <a:rPr lang="en-CH" dirty="0" err="1"/>
              <a:t>Ajoutez</a:t>
            </a:r>
            <a:r>
              <a:rPr lang="en-CH" dirty="0"/>
              <a:t> un cache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1D1E5-A969-68D0-B714-0F70FC76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86178554"/>
      </p:ext>
    </p:extLst>
  </p:cSld>
  <p:clrMapOvr>
    <a:masterClrMapping/>
  </p:clrMapOvr>
</p:sld>
</file>

<file path=ppt/slides/slide1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D7E1-7827-C755-1A16-3BFBF57EB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6FC8-2387-774B-2B98-99465EAE7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onsolas" panose="020B0609020204030204" pitchFamily="49" charset="0"/>
              </a:rPr>
              <a:t>CACHE = {}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getNewsItemCached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idx</a:t>
            </a:r>
            <a:r>
              <a:rPr lang="en-US" sz="3600" dirty="0">
                <a:latin typeface="Consolas" panose="020B0609020204030204" pitchFamily="49" charset="0"/>
              </a:rPr>
              <a:t>):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latin typeface="Consolas" panose="020B0609020204030204" pitchFamily="49" charset="0"/>
              </a:rPr>
              <a:t>result = </a:t>
            </a:r>
            <a:r>
              <a:rPr lang="en-US" sz="3600" dirty="0" err="1">
                <a:latin typeface="Consolas" panose="020B0609020204030204" pitchFamily="49" charset="0"/>
              </a:rPr>
              <a:t>CACHE.get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idx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US" sz="3600" dirty="0">
                <a:latin typeface="Consolas" panose="020B0609020204030204" pitchFamily="49" charset="0"/>
              </a:rPr>
              <a:t> result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None</a:t>
            </a:r>
            <a:r>
              <a:rPr lang="en-US" sz="3600" dirty="0">
                <a:latin typeface="Consolas" panose="020B0609020204030204" pitchFamily="49" charset="0"/>
              </a:rPr>
              <a:t>: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US" sz="3600" dirty="0">
                <a:latin typeface="Consolas" panose="020B0609020204030204" pitchFamily="49" charset="0"/>
              </a:rPr>
              <a:t>CACHE[index] = result = get</a:t>
            </a:r>
            <a:r>
              <a:rPr lang="en-CH" sz="3600" dirty="0">
                <a:latin typeface="Consolas" panose="020B0609020204030204" pitchFamily="49" charset="0"/>
              </a:rPr>
              <a:t>News</a:t>
            </a:r>
            <a:r>
              <a:rPr lang="en-US" sz="3600" dirty="0">
                <a:latin typeface="Consolas" panose="020B0609020204030204" pitchFamily="49" charset="0"/>
              </a:rPr>
              <a:t>Item(</a:t>
            </a:r>
            <a:r>
              <a:rPr lang="en-CH" sz="3600" dirty="0" err="1">
                <a:latin typeface="Consolas" panose="020B0609020204030204" pitchFamily="49" charset="0"/>
              </a:rPr>
              <a:t>idx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latin typeface="Consolas" panose="020B0609020204030204" pitchFamily="49" charset="0"/>
              </a:rPr>
              <a:t> result</a:t>
            </a:r>
            <a:br>
              <a:rPr lang="en-CH" sz="3600" dirty="0">
                <a:latin typeface="Consolas" panose="020B0609020204030204" pitchFamily="49" charset="0"/>
              </a:rPr>
            </a:br>
            <a:br>
              <a:rPr lang="en-CH" dirty="0"/>
            </a:br>
            <a:r>
              <a:rPr lang="en-CH" dirty="0" err="1"/>
              <a:t>Prochaine</a:t>
            </a:r>
            <a:r>
              <a:rPr lang="en-CH" dirty="0"/>
              <a:t> étape : </a:t>
            </a:r>
            <a:r>
              <a:rPr lang="en-CH" dirty="0" err="1"/>
              <a:t>Ajoutez</a:t>
            </a:r>
            <a:r>
              <a:rPr lang="en-CH" dirty="0"/>
              <a:t> du “prefetching”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64002-593B-E25B-F146-745686C0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82047038"/>
      </p:ext>
    </p:extLst>
  </p:cSld>
  <p:clrMapOvr>
    <a:masterClrMapping/>
  </p:clrMapOvr>
</p:sld>
</file>

<file path=ppt/slides/slide1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4D92-38DD-FEB0-81FC-398D4E33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Prefetching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4EE8-9787-2A3E-DE80-79ACEF51B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getNewsList</a:t>
            </a:r>
            <a:r>
              <a:rPr lang="en-GB" sz="3600" dirty="0">
                <a:latin typeface="Consolas" panose="020B0609020204030204" pitchFamily="49" charset="0"/>
              </a:rPr>
              <a:t>(index, count):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GB" sz="3600" dirty="0">
                <a:latin typeface="Consolas" panose="020B0609020204030204" pitchFamily="49" charset="0"/>
              </a:rPr>
              <a:t> list(</a:t>
            </a:r>
            <a:r>
              <a:rPr lang="en-GB" sz="3600" dirty="0" err="1">
                <a:latin typeface="Consolas" panose="020B0609020204030204" pitchFamily="49" charset="0"/>
              </a:rPr>
              <a:t>getNews</a:t>
            </a:r>
            <a:r>
              <a:rPr lang="en-GB" sz="3600" dirty="0">
                <a:latin typeface="Consolas" panose="020B0609020204030204" pitchFamily="49" charset="0"/>
              </a:rPr>
              <a:t>(index, count))</a:t>
            </a:r>
            <a:endParaRPr lang="en-CH" sz="3600" dirty="0"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GB" sz="3600" dirty="0" err="1">
                <a:latin typeface="Consolas" panose="020B0609020204030204" pitchFamily="49" charset="0"/>
              </a:rPr>
              <a:t>threading.Thread</a:t>
            </a:r>
            <a:r>
              <a:rPr lang="en-GB" sz="3600" dirty="0">
                <a:latin typeface="Consolas" panose="020B0609020204030204" pitchFamily="49" charset="0"/>
              </a:rPr>
              <a:t>(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GB" sz="3600" dirty="0">
                <a:latin typeface="Consolas" panose="020B0609020204030204" pitchFamily="49" charset="0"/>
              </a:rPr>
              <a:t>target=</a:t>
            </a:r>
            <a:r>
              <a:rPr lang="en-GB" sz="3600" dirty="0" err="1">
                <a:latin typeface="Consolas" panose="020B0609020204030204" pitchFamily="49" charset="0"/>
              </a:rPr>
              <a:t>getNewsList</a:t>
            </a:r>
            <a:r>
              <a:rPr lang="en-GB" sz="3600" dirty="0">
                <a:latin typeface="Consolas" panose="020B0609020204030204" pitchFamily="49" charset="0"/>
              </a:rPr>
              <a:t>,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GB" sz="3600" dirty="0" err="1">
                <a:latin typeface="Consolas" panose="020B0609020204030204" pitchFamily="49" charset="0"/>
              </a:rPr>
              <a:t>args</a:t>
            </a:r>
            <a:r>
              <a:rPr lang="en-GB" sz="3600" dirty="0">
                <a:latin typeface="Consolas" panose="020B0609020204030204" pitchFamily="49" charset="0"/>
              </a:rPr>
              <a:t>=[index + BATCH_SIZE, BATCH_SIZE]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GB" sz="3600" dirty="0">
                <a:latin typeface="Consolas" panose="020B0609020204030204" pitchFamily="49" charset="0"/>
              </a:rPr>
              <a:t>).start()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C8701-D314-A628-04FB-FCC498E2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37150637"/>
      </p:ext>
    </p:extLst>
  </p:cSld>
  <p:clrMapOvr>
    <a:masterClrMapping/>
  </p:clrMapOvr>
</p:sld>
</file>

<file path=ppt/slides/slide1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5375EED0-7583-532A-9AA7-95DC61276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7C3D-DE97-7507-87B2-E7B7E91A4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6C110-F45C-3BC9-76D9-71309506E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r>
              <a:rPr lang="en-CH" dirty="0"/>
              <a:t>:</a:t>
            </a:r>
            <a:br>
              <a:rPr lang="en-CH" dirty="0"/>
            </a:br>
            <a:r>
              <a:rPr lang="en-CH" dirty="0"/>
              <a:t>	</a:t>
            </a:r>
            <a:r>
              <a:rPr lang="en-CH" dirty="0" err="1"/>
              <a:t>Latence</a:t>
            </a:r>
            <a:r>
              <a:rPr lang="en-CH" dirty="0"/>
              <a:t>, </a:t>
            </a:r>
            <a:r>
              <a:rPr lang="en-CH" dirty="0" err="1"/>
              <a:t>débit</a:t>
            </a:r>
            <a:r>
              <a:rPr lang="en-CH" dirty="0"/>
              <a:t>, </a:t>
            </a:r>
            <a:r>
              <a:rPr lang="en-CH" dirty="0" err="1"/>
              <a:t>variabilité</a:t>
            </a:r>
            <a:endParaRPr lang="en-CH" dirty="0"/>
          </a:p>
          <a:p>
            <a:r>
              <a:rPr lang="en-CH" dirty="0"/>
              <a:t>Optimisation:</a:t>
            </a:r>
            <a:br>
              <a:rPr lang="en-CH" dirty="0"/>
            </a:br>
            <a:r>
              <a:rPr lang="en-CH" dirty="0"/>
              <a:t>	Conception, benchmarking, profiling</a:t>
            </a:r>
          </a:p>
          <a:p>
            <a:r>
              <a:rPr lang="en-CH" dirty="0" err="1"/>
              <a:t>Compromis</a:t>
            </a:r>
            <a:r>
              <a:rPr lang="en-CH" dirty="0"/>
              <a:t> courants:</a:t>
            </a:r>
            <a:br>
              <a:rPr lang="en-CH" dirty="0"/>
            </a:br>
            <a:r>
              <a:rPr lang="en-CH" dirty="0"/>
              <a:t>	Cache, </a:t>
            </a:r>
            <a:r>
              <a:rPr lang="en-CH" dirty="0" err="1"/>
              <a:t>paresse</a:t>
            </a:r>
            <a:r>
              <a:rPr lang="en-CH" dirty="0"/>
              <a:t>, ex</a:t>
            </a:r>
            <a:r>
              <a:rPr lang="en-US" dirty="0"/>
              <a:t>e</a:t>
            </a:r>
            <a:r>
              <a:rPr lang="en-CH" dirty="0"/>
              <a:t>c. </a:t>
            </a:r>
            <a:r>
              <a:rPr lang="en-CH" dirty="0" err="1"/>
              <a:t>différée</a:t>
            </a:r>
            <a:r>
              <a:rPr lang="en-CH" dirty="0"/>
              <a:t>, streaming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C4540-DFC7-5134-0152-D54D6F5A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39500195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426F76-BDBE-8FFC-FEDE-E5663220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DD554-F911-D7CA-5DA5-AFF73AC68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Grace Hopper, University of Tennessee at Chattanooga, February 2, 1983</a:t>
            </a:r>
            <a:endParaRPr lang="en-CH" dirty="0"/>
          </a:p>
        </p:txBody>
      </p:sp>
      <p:pic>
        <p:nvPicPr>
          <p:cNvPr id="4" name="hopper-nanoseconds">
            <a:hlinkClick r:id="" action="ppaction://media"/>
            <a:extLst>
              <a:ext uri="{FF2B5EF4-FFF2-40B4-BE49-F238E27FC236}">
                <a16:creationId xmlns:a16="http://schemas.microsoft.com/office/drawing/2014/main" id="{9FE47E2D-63BC-A4DC-BDC7-37BD340E8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22B6DAB5-B837-44D4-A2AF-BEE521C108AE}" label="" lang="fr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353" y="417615"/>
            <a:ext cx="7687294" cy="57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1B8A-B758-E6D3-3A00-1EC21734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Grace Hopper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CC40-5B83-0344-7901-419C1904D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Pionnière</a:t>
            </a:r>
            <a:r>
              <a:rPr lang="en-CH" dirty="0"/>
              <a:t> des </a:t>
            </a:r>
            <a:r>
              <a:rPr lang="en-CH" dirty="0" err="1"/>
              <a:t>langages</a:t>
            </a:r>
            <a:r>
              <a:rPr lang="en-CH" dirty="0"/>
              <a:t> de prog.</a:t>
            </a:r>
            <a:br>
              <a:rPr lang="en-CH" dirty="0"/>
            </a:br>
            <a:r>
              <a:rPr lang="en-GB" dirty="0"/>
              <a:t>(COBOL)</a:t>
            </a:r>
          </a:p>
          <a:p>
            <a:r>
              <a:rPr lang="en-GB" i="1" dirty="0"/>
              <a:t>“I had a running compiler and</a:t>
            </a:r>
            <a:br>
              <a:rPr lang="en-GB" i="1" dirty="0"/>
            </a:br>
            <a:r>
              <a:rPr lang="en-GB" i="1" dirty="0"/>
              <a:t>  nobody would touch it.</a:t>
            </a:r>
            <a:br>
              <a:rPr lang="en-GB" i="1" dirty="0"/>
            </a:br>
            <a:r>
              <a:rPr lang="en-GB" i="1" dirty="0"/>
              <a:t>  They told me computers</a:t>
            </a:r>
            <a:br>
              <a:rPr lang="en-GB" i="1" dirty="0"/>
            </a:br>
            <a:r>
              <a:rPr lang="en-GB" i="1" dirty="0"/>
              <a:t>  could only do arithmetic.”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BFFF-ED75-F406-9EF8-4FB05243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DD1C6-D032-182B-DB78-2A603BD33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Photo (c) US Navy, ID </a:t>
            </a:r>
            <a:r>
              <a:rPr lang="en-US" dirty="0"/>
              <a:t>DN-SC-84-05971</a:t>
            </a:r>
            <a:r>
              <a:rPr lang="en-CH" dirty="0"/>
              <a:t> (via Wikipedia)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757BD88-8BB9-7196-9B0F-435CF4CE9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.555%" t="10.004%"/>
          <a:stretch/>
        </p:blipFill>
        <p:spPr bwMode="auto">
          <a:xfrm>
            <a:off x="7654199" y="852361"/>
            <a:ext cx="3908874" cy="52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65157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0F876-D71C-D8FC-5D0B-88293F42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16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A8E67B-A586-3F75-4822-B12D1CBF1465}"/>
              </a:ext>
            </a:extLst>
          </p:cNvPr>
          <p:cNvSpPr/>
          <p:nvPr/>
        </p:nvSpPr>
        <p:spPr>
          <a:xfrm>
            <a:off x="3147696" y="2960042"/>
            <a:ext cx="2047363" cy="517416"/>
          </a:xfrm>
          <a:prstGeom prst="rect">
            <a:avLst/>
          </a:prstGeom>
          <a:solidFill>
            <a:schemeClr val="accent6">
              <a:lumMod val="5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0B075-C67C-0446-2544-2621105E728C}"/>
              </a:ext>
            </a:extLst>
          </p:cNvPr>
          <p:cNvSpPr/>
          <p:nvPr/>
        </p:nvSpPr>
        <p:spPr>
          <a:xfrm>
            <a:off x="3147696" y="3525409"/>
            <a:ext cx="2047363" cy="517416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A2CB3-A610-84FA-D122-12C86ADEEF4E}"/>
              </a:ext>
            </a:extLst>
          </p:cNvPr>
          <p:cNvSpPr/>
          <p:nvPr/>
        </p:nvSpPr>
        <p:spPr>
          <a:xfrm>
            <a:off x="3147696" y="2394675"/>
            <a:ext cx="2047363" cy="517416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80532-0B46-C347-5555-547EECA101BE}"/>
              </a:ext>
            </a:extLst>
          </p:cNvPr>
          <p:cNvSpPr/>
          <p:nvPr/>
        </p:nvSpPr>
        <p:spPr>
          <a:xfrm>
            <a:off x="5230744" y="2960042"/>
            <a:ext cx="2047363" cy="517416"/>
          </a:xfrm>
          <a:prstGeom prst="rect">
            <a:avLst/>
          </a:prstGeom>
          <a:solidFill>
            <a:schemeClr val="tx1">
              <a:lumMod val="85%"/>
              <a:lumOff val="1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88BDBB-2DCE-A61F-FDB8-B4A8E6AFFE0E}"/>
              </a:ext>
            </a:extLst>
          </p:cNvPr>
          <p:cNvSpPr/>
          <p:nvPr/>
        </p:nvSpPr>
        <p:spPr>
          <a:xfrm>
            <a:off x="5230744" y="3525409"/>
            <a:ext cx="2047363" cy="517416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9E018-6E93-CE78-F85A-E34E7BA58966}"/>
              </a:ext>
            </a:extLst>
          </p:cNvPr>
          <p:cNvSpPr/>
          <p:nvPr/>
        </p:nvSpPr>
        <p:spPr>
          <a:xfrm>
            <a:off x="5230744" y="2394675"/>
            <a:ext cx="2047363" cy="517416"/>
          </a:xfrm>
          <a:prstGeom prst="rect">
            <a:avLst/>
          </a:prstGeom>
          <a:solidFill>
            <a:schemeClr val="bg1">
              <a:lumMod val="5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2E74B-614B-4FC0-F974-65C44C6D82E4}"/>
              </a:ext>
            </a:extLst>
          </p:cNvPr>
          <p:cNvSpPr/>
          <p:nvPr/>
        </p:nvSpPr>
        <p:spPr>
          <a:xfrm>
            <a:off x="7313792" y="2960042"/>
            <a:ext cx="2047363" cy="517416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FBEB7-302E-EEBB-D8A9-3A6341C5984A}"/>
              </a:ext>
            </a:extLst>
          </p:cNvPr>
          <p:cNvSpPr/>
          <p:nvPr/>
        </p:nvSpPr>
        <p:spPr>
          <a:xfrm>
            <a:off x="7313792" y="3525409"/>
            <a:ext cx="2047363" cy="517416"/>
          </a:xfrm>
          <a:prstGeom prst="rect">
            <a:avLst/>
          </a:prstGeom>
          <a:solidFill>
            <a:schemeClr val="bg1">
              <a:lumMod val="5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C6E5AC-38C2-8A8B-739C-EAD713F41DF7}"/>
              </a:ext>
            </a:extLst>
          </p:cNvPr>
          <p:cNvSpPr/>
          <p:nvPr/>
        </p:nvSpPr>
        <p:spPr>
          <a:xfrm>
            <a:off x="7313792" y="2394675"/>
            <a:ext cx="2047363" cy="517416"/>
          </a:xfrm>
          <a:prstGeom prst="rect">
            <a:avLst/>
          </a:prstGeom>
          <a:solidFill>
            <a:schemeClr val="accent6">
              <a:lumMod val="5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4035F2-5BE3-CA07-0DA3-A91F70E5441F}"/>
              </a:ext>
            </a:extLst>
          </p:cNvPr>
          <p:cNvCxnSpPr>
            <a:cxnSpLocks/>
          </p:cNvCxnSpPr>
          <p:nvPr/>
        </p:nvCxnSpPr>
        <p:spPr>
          <a:xfrm>
            <a:off x="3146505" y="4128690"/>
            <a:ext cx="64935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AE7645-ED0E-07C5-E2C2-1AB387C10ECE}"/>
              </a:ext>
            </a:extLst>
          </p:cNvPr>
          <p:cNvGrpSpPr/>
          <p:nvPr/>
        </p:nvGrpSpPr>
        <p:grpSpPr>
          <a:xfrm>
            <a:off x="3112341" y="4371078"/>
            <a:ext cx="2118405" cy="881348"/>
            <a:chOff x="2582952" y="4435246"/>
            <a:chExt cx="2118405" cy="881348"/>
          </a:xfrm>
        </p:grpSpPr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5B10E9C0-A262-FB8D-131F-9D3CBAFA138C}"/>
                </a:ext>
              </a:extLst>
            </p:cNvPr>
            <p:cNvSpPr/>
            <p:nvPr/>
          </p:nvSpPr>
          <p:spPr>
            <a:xfrm rot="16200000">
              <a:off x="3581435" y="3436766"/>
              <a:ext cx="121441" cy="2118402"/>
            </a:xfrm>
            <a:prstGeom prst="leftBracket">
              <a:avLst>
                <a:gd name="adj" fmla="val 72619"/>
              </a:avLst>
            </a:prstGeom>
            <a:ln w="76200">
              <a:solidFill>
                <a:schemeClr val="accent4">
                  <a:lumMod val="50%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5D126D-335E-9442-1DEE-9B92FC83FFD4}"/>
                </a:ext>
              </a:extLst>
            </p:cNvPr>
            <p:cNvSpPr txBox="1"/>
            <p:nvPr/>
          </p:nvSpPr>
          <p:spPr>
            <a:xfrm>
              <a:off x="2582952" y="4608708"/>
              <a:ext cx="21184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 err="1"/>
                <a:t>Latence</a:t>
              </a:r>
              <a:endParaRPr lang="en-CH" sz="4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ED48DA-629E-8A03-2E95-2AEE6EDD74D2}"/>
              </a:ext>
            </a:extLst>
          </p:cNvPr>
          <p:cNvGrpSpPr/>
          <p:nvPr/>
        </p:nvGrpSpPr>
        <p:grpSpPr>
          <a:xfrm>
            <a:off x="38543" y="2353507"/>
            <a:ext cx="2867334" cy="1775169"/>
            <a:chOff x="-490846" y="2417675"/>
            <a:chExt cx="2867334" cy="1775169"/>
          </a:xfrm>
        </p:grpSpPr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B46D6B4B-DC28-ED83-772F-5FC8424C8871}"/>
                </a:ext>
              </a:extLst>
            </p:cNvPr>
            <p:cNvSpPr/>
            <p:nvPr/>
          </p:nvSpPr>
          <p:spPr>
            <a:xfrm>
              <a:off x="2243138" y="2417675"/>
              <a:ext cx="133350" cy="1775169"/>
            </a:xfrm>
            <a:prstGeom prst="leftBracket">
              <a:avLst>
                <a:gd name="adj" fmla="val 72619"/>
              </a:avLst>
            </a:prstGeom>
            <a:ln w="76200">
              <a:solidFill>
                <a:schemeClr val="accent4">
                  <a:lumMod val="50%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35F4C5-7505-67BE-B42E-38963405CC81}"/>
                </a:ext>
              </a:extLst>
            </p:cNvPr>
            <p:cNvSpPr txBox="1"/>
            <p:nvPr/>
          </p:nvSpPr>
          <p:spPr>
            <a:xfrm>
              <a:off x="-490846" y="2961992"/>
              <a:ext cx="2698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 err="1"/>
                <a:t>Débit</a:t>
              </a:r>
              <a:endParaRPr lang="en-CH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1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4178DC7F-F20E-B454-6AC4-F22BEC6DC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91F658-5D7D-054B-8079-9C9195EF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17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69658C-5FAA-10AA-88CD-4C45E7D95E56}"/>
              </a:ext>
            </a:extLst>
          </p:cNvPr>
          <p:cNvSpPr/>
          <p:nvPr/>
        </p:nvSpPr>
        <p:spPr>
          <a:xfrm>
            <a:off x="3147696" y="2960042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E87860-B768-5876-57E7-2F4717641192}"/>
              </a:ext>
            </a:extLst>
          </p:cNvPr>
          <p:cNvSpPr/>
          <p:nvPr/>
        </p:nvSpPr>
        <p:spPr>
          <a:xfrm>
            <a:off x="3147696" y="3525409"/>
            <a:ext cx="2047363" cy="517416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2B965-F126-0D13-F64F-FC6C6A7E9B54}"/>
              </a:ext>
            </a:extLst>
          </p:cNvPr>
          <p:cNvSpPr/>
          <p:nvPr/>
        </p:nvSpPr>
        <p:spPr>
          <a:xfrm>
            <a:off x="3147696" y="2394675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F5492A-9B0B-75BB-7064-4558F9998995}"/>
              </a:ext>
            </a:extLst>
          </p:cNvPr>
          <p:cNvSpPr/>
          <p:nvPr/>
        </p:nvSpPr>
        <p:spPr>
          <a:xfrm>
            <a:off x="5230744" y="2960042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533048-3E73-C0DA-F034-18E4635E25AE}"/>
              </a:ext>
            </a:extLst>
          </p:cNvPr>
          <p:cNvSpPr/>
          <p:nvPr/>
        </p:nvSpPr>
        <p:spPr>
          <a:xfrm>
            <a:off x="5230744" y="3525409"/>
            <a:ext cx="2047363" cy="517416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93E65C-D0EA-27A4-B6D8-648E1A804E26}"/>
              </a:ext>
            </a:extLst>
          </p:cNvPr>
          <p:cNvSpPr/>
          <p:nvPr/>
        </p:nvSpPr>
        <p:spPr>
          <a:xfrm>
            <a:off x="5230744" y="2394675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7811F-4906-96B5-F974-67C91DF23508}"/>
              </a:ext>
            </a:extLst>
          </p:cNvPr>
          <p:cNvSpPr/>
          <p:nvPr/>
        </p:nvSpPr>
        <p:spPr>
          <a:xfrm>
            <a:off x="7313792" y="2960042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CC711-2D7C-B834-0EC5-FCB092B4707D}"/>
              </a:ext>
            </a:extLst>
          </p:cNvPr>
          <p:cNvSpPr/>
          <p:nvPr/>
        </p:nvSpPr>
        <p:spPr>
          <a:xfrm>
            <a:off x="7313792" y="3525409"/>
            <a:ext cx="2047363" cy="517416"/>
          </a:xfrm>
          <a:prstGeom prst="rect">
            <a:avLst/>
          </a:prstGeom>
          <a:solidFill>
            <a:schemeClr val="bg1">
              <a:lumMod val="5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7E2535-BE20-7817-89FB-A9CA6B2D81C5}"/>
              </a:ext>
            </a:extLst>
          </p:cNvPr>
          <p:cNvSpPr/>
          <p:nvPr/>
        </p:nvSpPr>
        <p:spPr>
          <a:xfrm>
            <a:off x="7313792" y="2394675"/>
            <a:ext cx="2047363" cy="517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0D491F-0EB0-01EA-1868-888C0B2B3C83}"/>
              </a:ext>
            </a:extLst>
          </p:cNvPr>
          <p:cNvCxnSpPr>
            <a:cxnSpLocks/>
          </p:cNvCxnSpPr>
          <p:nvPr/>
        </p:nvCxnSpPr>
        <p:spPr>
          <a:xfrm>
            <a:off x="3146505" y="4128690"/>
            <a:ext cx="649354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D8B2A5-697D-5C7B-7A92-54C17FB515AD}"/>
              </a:ext>
            </a:extLst>
          </p:cNvPr>
          <p:cNvGrpSpPr/>
          <p:nvPr/>
        </p:nvGrpSpPr>
        <p:grpSpPr>
          <a:xfrm>
            <a:off x="207576" y="3449124"/>
            <a:ext cx="2698300" cy="707886"/>
            <a:chOff x="-321813" y="3513292"/>
            <a:chExt cx="2698300" cy="707886"/>
          </a:xfrm>
        </p:grpSpPr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50E431E4-482A-669D-BA85-9DD859B69639}"/>
                </a:ext>
              </a:extLst>
            </p:cNvPr>
            <p:cNvSpPr/>
            <p:nvPr/>
          </p:nvSpPr>
          <p:spPr>
            <a:xfrm>
              <a:off x="2243138" y="3541626"/>
              <a:ext cx="133349" cy="651218"/>
            </a:xfrm>
            <a:prstGeom prst="leftBracket">
              <a:avLst>
                <a:gd name="adj" fmla="val 72619"/>
              </a:avLst>
            </a:prstGeom>
            <a:ln w="76200">
              <a:solidFill>
                <a:schemeClr val="accent4">
                  <a:lumMod val="50%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F042FF-CD9D-BAD1-AC6E-340D3743E240}"/>
                </a:ext>
              </a:extLst>
            </p:cNvPr>
            <p:cNvSpPr txBox="1"/>
            <p:nvPr/>
          </p:nvSpPr>
          <p:spPr>
            <a:xfrm>
              <a:off x="-321813" y="3513292"/>
              <a:ext cx="2698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4000" dirty="0"/>
                <a:t>“Goodput”</a:t>
              </a:r>
            </a:p>
          </p:txBody>
        </p:sp>
      </p:grp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76D9A42F-681B-E115-8D08-0B84C9C54A84}"/>
              </a:ext>
            </a:extLst>
          </p:cNvPr>
          <p:cNvSpPr/>
          <p:nvPr/>
        </p:nvSpPr>
        <p:spPr>
          <a:xfrm>
            <a:off x="3788358" y="226818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FF59D115-F2D3-FA43-6D54-401A11792662}"/>
              </a:ext>
            </a:extLst>
          </p:cNvPr>
          <p:cNvSpPr/>
          <p:nvPr/>
        </p:nvSpPr>
        <p:spPr>
          <a:xfrm>
            <a:off x="3788358" y="283624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EB63EB69-B956-3EF6-045B-7A68B18E7696}"/>
              </a:ext>
            </a:extLst>
          </p:cNvPr>
          <p:cNvSpPr/>
          <p:nvPr/>
        </p:nvSpPr>
        <p:spPr>
          <a:xfrm>
            <a:off x="5872477" y="226818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244ABD0B-AF66-4DA9-3950-4E12579F49C1}"/>
              </a:ext>
            </a:extLst>
          </p:cNvPr>
          <p:cNvSpPr/>
          <p:nvPr/>
        </p:nvSpPr>
        <p:spPr>
          <a:xfrm>
            <a:off x="5872477" y="283624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75B2EAFE-A4AC-F594-76CB-AE3B6C0440ED}"/>
              </a:ext>
            </a:extLst>
          </p:cNvPr>
          <p:cNvSpPr/>
          <p:nvPr/>
        </p:nvSpPr>
        <p:spPr>
          <a:xfrm>
            <a:off x="7955525" y="226818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2FB103B-5243-AA2E-5446-F769C1F3E6F3}"/>
              </a:ext>
            </a:extLst>
          </p:cNvPr>
          <p:cNvSpPr/>
          <p:nvPr/>
        </p:nvSpPr>
        <p:spPr>
          <a:xfrm>
            <a:off x="7955525" y="2836246"/>
            <a:ext cx="765007" cy="765007"/>
          </a:xfrm>
          <a:prstGeom prst="mathMultipl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222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F11B-95D8-6362-C699-AE746521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Pas </a:t>
            </a:r>
            <a:r>
              <a:rPr lang="en-CH" dirty="0" err="1"/>
              <a:t>juste</a:t>
            </a:r>
            <a:r>
              <a:rPr lang="en-CH" dirty="0"/>
              <a:t> le temps...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E46E3-306E-8E11-26DE-6AE8C359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18</a:t>
            </a:fld>
            <a:endParaRPr lang="en-CH" dirty="0"/>
          </a:p>
        </p:txBody>
      </p:sp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B1D09816-0901-8BE7-A31D-AC6B7B2D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7348" y="2729556"/>
            <a:ext cx="1398888" cy="1398888"/>
          </a:xfrm>
          <a:prstGeom prst="rect">
            <a:avLst/>
          </a:prstGeom>
        </p:spPr>
      </p:pic>
      <p:pic>
        <p:nvPicPr>
          <p:cNvPr id="9" name="Graphic 8" descr="Full battery with solid fill">
            <a:extLst>
              <a:ext uri="{FF2B5EF4-FFF2-40B4-BE49-F238E27FC236}">
                <a16:creationId xmlns:a16="http://schemas.microsoft.com/office/drawing/2014/main" id="{3247F57E-9A78-9425-CC7E-BA07A34C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6556" y="2729556"/>
            <a:ext cx="1398888" cy="1398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81E5AE-875C-885E-1A8F-BBFC0F054E23}"/>
              </a:ext>
            </a:extLst>
          </p:cNvPr>
          <p:cNvSpPr txBox="1"/>
          <p:nvPr/>
        </p:nvSpPr>
        <p:spPr>
          <a:xfrm>
            <a:off x="765181" y="3950525"/>
            <a:ext cx="3503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Mémoire</a:t>
            </a:r>
            <a:r>
              <a:rPr lang="en-CH" sz="4000" dirty="0"/>
              <a:t>,</a:t>
            </a:r>
          </a:p>
          <a:p>
            <a:pPr algn="ctr"/>
            <a:r>
              <a:rPr lang="en-CH" sz="4000" dirty="0" err="1"/>
              <a:t>espace</a:t>
            </a:r>
            <a:r>
              <a:rPr lang="en-CH" sz="4000" dirty="0"/>
              <a:t> </a:t>
            </a:r>
            <a:r>
              <a:rPr lang="en-CH" sz="4000" dirty="0" err="1"/>
              <a:t>disque</a:t>
            </a:r>
            <a:endParaRPr lang="en-CH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B9AA7-968E-61A2-954E-0E32C1D77B8D}"/>
              </a:ext>
            </a:extLst>
          </p:cNvPr>
          <p:cNvSpPr txBox="1"/>
          <p:nvPr/>
        </p:nvSpPr>
        <p:spPr>
          <a:xfrm>
            <a:off x="4268402" y="3950525"/>
            <a:ext cx="3813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Énergie</a:t>
            </a:r>
            <a:r>
              <a:rPr lang="en-CH" sz="4000" dirty="0"/>
              <a:t>,</a:t>
            </a:r>
          </a:p>
          <a:p>
            <a:pPr algn="ctr"/>
            <a:r>
              <a:rPr lang="en-CH" sz="4000" dirty="0"/>
              <a:t>durée de batterie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05981-5472-718C-91C4-06141E741288}"/>
              </a:ext>
            </a:extLst>
          </p:cNvPr>
          <p:cNvSpPr txBox="1"/>
          <p:nvPr/>
        </p:nvSpPr>
        <p:spPr>
          <a:xfrm>
            <a:off x="7850579" y="3938387"/>
            <a:ext cx="3503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935635758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4F85-C753-8E52-6B3E-C211B97EB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Même</a:t>
            </a:r>
            <a:r>
              <a:rPr lang="en-CH" dirty="0"/>
              <a:t> perf. pour </a:t>
            </a:r>
            <a:r>
              <a:rPr lang="en-CH" dirty="0" err="1"/>
              <a:t>tous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0E251-5D23-30E5-BDE6-8B4394D6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19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8CB4A-B5F5-DDA3-274E-057E9D4F668F}"/>
              </a:ext>
            </a:extLst>
          </p:cNvPr>
          <p:cNvGrpSpPr/>
          <p:nvPr/>
        </p:nvGrpSpPr>
        <p:grpSpPr>
          <a:xfrm>
            <a:off x="2840349" y="2140494"/>
            <a:ext cx="6511303" cy="3472794"/>
            <a:chOff x="2670381" y="2140494"/>
            <a:chExt cx="6511303" cy="347279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B10B3C-D00A-39FD-925C-DCED875A417D}"/>
                </a:ext>
              </a:extLst>
            </p:cNvPr>
            <p:cNvCxnSpPr>
              <a:cxnSpLocks/>
            </p:cNvCxnSpPr>
            <p:nvPr/>
          </p:nvCxnSpPr>
          <p:spPr>
            <a:xfrm>
              <a:off x="2688137" y="5577776"/>
              <a:ext cx="649354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17CB40B-BB61-EF70-532E-DCFB5835ED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381" y="2140494"/>
              <a:ext cx="0" cy="3472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522D9AB-789A-0AD3-092E-4A4DC1EE4C98}"/>
              </a:ext>
            </a:extLst>
          </p:cNvPr>
          <p:cNvSpPr/>
          <p:nvPr/>
        </p:nvSpPr>
        <p:spPr>
          <a:xfrm>
            <a:off x="2929380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A4B093-B0F5-EBF0-BDE1-F5D76A9FDF04}"/>
              </a:ext>
            </a:extLst>
          </p:cNvPr>
          <p:cNvSpPr/>
          <p:nvPr/>
        </p:nvSpPr>
        <p:spPr>
          <a:xfrm>
            <a:off x="3515557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7B075-F61E-8019-3AA3-232D61AF7932}"/>
              </a:ext>
            </a:extLst>
          </p:cNvPr>
          <p:cNvSpPr/>
          <p:nvPr/>
        </p:nvSpPr>
        <p:spPr>
          <a:xfrm>
            <a:off x="4101734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C89D4-3E89-8694-EDE2-CF344A3FEDF2}"/>
              </a:ext>
            </a:extLst>
          </p:cNvPr>
          <p:cNvSpPr/>
          <p:nvPr/>
        </p:nvSpPr>
        <p:spPr>
          <a:xfrm>
            <a:off x="4687911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7BCD08-3F1E-A74C-9C36-E46224FE6F29}"/>
              </a:ext>
            </a:extLst>
          </p:cNvPr>
          <p:cNvSpPr/>
          <p:nvPr/>
        </p:nvSpPr>
        <p:spPr>
          <a:xfrm>
            <a:off x="5261249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F629D9-4129-619D-5336-71C644BC0932}"/>
              </a:ext>
            </a:extLst>
          </p:cNvPr>
          <p:cNvSpPr/>
          <p:nvPr/>
        </p:nvSpPr>
        <p:spPr>
          <a:xfrm>
            <a:off x="5847426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AA341D-5B6D-5BE8-EA64-C55C36A00E1D}"/>
              </a:ext>
            </a:extLst>
          </p:cNvPr>
          <p:cNvSpPr/>
          <p:nvPr/>
        </p:nvSpPr>
        <p:spPr>
          <a:xfrm>
            <a:off x="6433603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9CD984-EC5F-0CD9-9819-121AA7426807}"/>
              </a:ext>
            </a:extLst>
          </p:cNvPr>
          <p:cNvSpPr/>
          <p:nvPr/>
        </p:nvSpPr>
        <p:spPr>
          <a:xfrm>
            <a:off x="7019780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7862C2-51A3-DB4B-C7FF-ABA60E83D6B8}"/>
              </a:ext>
            </a:extLst>
          </p:cNvPr>
          <p:cNvSpPr/>
          <p:nvPr/>
        </p:nvSpPr>
        <p:spPr>
          <a:xfrm>
            <a:off x="7605957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173DD0-D4E9-88A2-8153-9706662534D5}"/>
              </a:ext>
            </a:extLst>
          </p:cNvPr>
          <p:cNvSpPr/>
          <p:nvPr/>
        </p:nvSpPr>
        <p:spPr>
          <a:xfrm>
            <a:off x="8192134" y="3618033"/>
            <a:ext cx="497147" cy="1908698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Graphic 18" descr="Hourglass 60% with solid fill">
            <a:extLst>
              <a:ext uri="{FF2B5EF4-FFF2-40B4-BE49-F238E27FC236}">
                <a16:creationId xmlns:a16="http://schemas.microsoft.com/office/drawing/2014/main" id="{E9060686-FE40-8D0E-0332-CB6CD41B7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9623" y="1741733"/>
            <a:ext cx="914400" cy="914400"/>
          </a:xfrm>
          <a:prstGeom prst="rect">
            <a:avLst/>
          </a:prstGeom>
        </p:spPr>
      </p:pic>
      <p:pic>
        <p:nvPicPr>
          <p:cNvPr id="20" name="Graphic 19" descr="User with solid fill">
            <a:extLst>
              <a:ext uri="{FF2B5EF4-FFF2-40B4-BE49-F238E27FC236}">
                <a16:creationId xmlns:a16="http://schemas.microsoft.com/office/drawing/2014/main" id="{319C8838-B7F5-B673-AC8F-F2714B974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7800" y="56066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89584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CEE4E-1108-7EC6-0907-8490C799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6763-F3E1-4682-8F31-52C8C305F1D6}" type="slidenum">
              <a:rPr lang="en-CH" smtClean="0"/>
              <a:t>2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DF8B7-24A8-BF82-306A-E3477951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268" y="664612"/>
            <a:ext cx="7593463" cy="55287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9DEC5D-0D9A-95F0-FBFA-0CAEEE601649}"/>
              </a:ext>
            </a:extLst>
          </p:cNvPr>
          <p:cNvGrpSpPr/>
          <p:nvPr/>
        </p:nvGrpSpPr>
        <p:grpSpPr>
          <a:xfrm>
            <a:off x="2299268" y="664612"/>
            <a:ext cx="7593462" cy="5528775"/>
            <a:chOff x="2299268" y="664612"/>
            <a:chExt cx="7593462" cy="5528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7E9FE-6305-0263-D954-A9F3D102C662}"/>
                </a:ext>
              </a:extLst>
            </p:cNvPr>
            <p:cNvSpPr/>
            <p:nvPr/>
          </p:nvSpPr>
          <p:spPr>
            <a:xfrm>
              <a:off x="2299268" y="664612"/>
              <a:ext cx="7593462" cy="5528775"/>
            </a:xfrm>
            <a:prstGeom prst="rect">
              <a:avLst/>
            </a:prstGeom>
            <a:solidFill>
              <a:srgbClr val="FFFFFF">
                <a:alpha val="67.059%"/>
              </a:srgb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7" name="Graphic 6" descr="Hourglass 60% with solid fill">
              <a:extLst>
                <a:ext uri="{FF2B5EF4-FFF2-40B4-BE49-F238E27FC236}">
                  <a16:creationId xmlns:a16="http://schemas.microsoft.com/office/drawing/2014/main" id="{64C65895-4573-BE56-B021-7010ED700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9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BD1A-BA4E-C989-4634-BA9D19C7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pratique : </a:t>
            </a:r>
            <a:r>
              <a:rPr lang="en-CH" dirty="0" err="1"/>
              <a:t>Variabilité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609C4-D43E-FBFB-F341-6A9D1139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20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B9667F-EBFC-5775-1B3F-6B24EA537D4B}"/>
              </a:ext>
            </a:extLst>
          </p:cNvPr>
          <p:cNvGrpSpPr/>
          <p:nvPr/>
        </p:nvGrpSpPr>
        <p:grpSpPr>
          <a:xfrm>
            <a:off x="2840349" y="2140494"/>
            <a:ext cx="6511303" cy="3472794"/>
            <a:chOff x="2670381" y="2140494"/>
            <a:chExt cx="6511303" cy="347279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340F1B4-EF05-5CEC-F908-02EACAEA06C4}"/>
                </a:ext>
              </a:extLst>
            </p:cNvPr>
            <p:cNvCxnSpPr>
              <a:cxnSpLocks/>
            </p:cNvCxnSpPr>
            <p:nvPr/>
          </p:nvCxnSpPr>
          <p:spPr>
            <a:xfrm>
              <a:off x="2688137" y="5577776"/>
              <a:ext cx="649354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1CC6D7A-E27B-0C58-68D0-6066A7BDA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381" y="2140494"/>
              <a:ext cx="0" cy="3472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E41E695-0789-7D63-CAC7-9C1BD012C913}"/>
              </a:ext>
            </a:extLst>
          </p:cNvPr>
          <p:cNvSpPr/>
          <p:nvPr/>
        </p:nvSpPr>
        <p:spPr>
          <a:xfrm>
            <a:off x="2929380" y="2592281"/>
            <a:ext cx="497147" cy="2934450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F72D6-1A0C-5D04-C1CC-49F6BAB1E5BC}"/>
              </a:ext>
            </a:extLst>
          </p:cNvPr>
          <p:cNvSpPr/>
          <p:nvPr/>
        </p:nvSpPr>
        <p:spPr>
          <a:xfrm>
            <a:off x="3515557" y="3618033"/>
            <a:ext cx="497147" cy="1908698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C9539-C604-BFE1-FDD9-E40DB298A8CD}"/>
              </a:ext>
            </a:extLst>
          </p:cNvPr>
          <p:cNvSpPr/>
          <p:nvPr/>
        </p:nvSpPr>
        <p:spPr>
          <a:xfrm>
            <a:off x="4101734" y="4287915"/>
            <a:ext cx="497147" cy="1238815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DCC67-2794-7AAC-E115-6ABB83D5C789}"/>
              </a:ext>
            </a:extLst>
          </p:cNvPr>
          <p:cNvSpPr/>
          <p:nvPr/>
        </p:nvSpPr>
        <p:spPr>
          <a:xfrm>
            <a:off x="4687911" y="3879541"/>
            <a:ext cx="497147" cy="1647189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CE8838-3644-3D89-F3C9-D170E152BA10}"/>
              </a:ext>
            </a:extLst>
          </p:cNvPr>
          <p:cNvSpPr/>
          <p:nvPr/>
        </p:nvSpPr>
        <p:spPr>
          <a:xfrm>
            <a:off x="5261249" y="3098307"/>
            <a:ext cx="497147" cy="2428424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276CA9-E837-27C8-0B7C-398E2FF9D258}"/>
              </a:ext>
            </a:extLst>
          </p:cNvPr>
          <p:cNvSpPr/>
          <p:nvPr/>
        </p:nvSpPr>
        <p:spPr>
          <a:xfrm>
            <a:off x="5847426" y="4799203"/>
            <a:ext cx="497147" cy="727528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FCB781-5748-ADCB-0624-B33C2E0D5EC7}"/>
              </a:ext>
            </a:extLst>
          </p:cNvPr>
          <p:cNvSpPr/>
          <p:nvPr/>
        </p:nvSpPr>
        <p:spPr>
          <a:xfrm>
            <a:off x="6433603" y="2846119"/>
            <a:ext cx="497147" cy="2680612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957AB-7604-C0B8-071A-B897A35F6543}"/>
              </a:ext>
            </a:extLst>
          </p:cNvPr>
          <p:cNvSpPr/>
          <p:nvPr/>
        </p:nvSpPr>
        <p:spPr>
          <a:xfrm>
            <a:off x="7019780" y="3684233"/>
            <a:ext cx="497147" cy="1842498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52DF28-C415-FE92-0283-1B59DAA3FB30}"/>
              </a:ext>
            </a:extLst>
          </p:cNvPr>
          <p:cNvSpPr/>
          <p:nvPr/>
        </p:nvSpPr>
        <p:spPr>
          <a:xfrm>
            <a:off x="7605957" y="3195961"/>
            <a:ext cx="497147" cy="2330770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394ED-FB19-027F-21C7-89D43A254EF5}"/>
              </a:ext>
            </a:extLst>
          </p:cNvPr>
          <p:cNvSpPr/>
          <p:nvPr/>
        </p:nvSpPr>
        <p:spPr>
          <a:xfrm>
            <a:off x="8192134" y="0"/>
            <a:ext cx="497147" cy="5526731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Graphic 18" descr="Hourglass 60% with solid fill">
            <a:extLst>
              <a:ext uri="{FF2B5EF4-FFF2-40B4-BE49-F238E27FC236}">
                <a16:creationId xmlns:a16="http://schemas.microsoft.com/office/drawing/2014/main" id="{600E3965-ED8D-4D0A-CF3D-D8856583B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9623" y="1741733"/>
            <a:ext cx="914400" cy="914400"/>
          </a:xfrm>
          <a:prstGeom prst="rect">
            <a:avLst/>
          </a:prstGeom>
        </p:spPr>
      </p:pic>
      <p:pic>
        <p:nvPicPr>
          <p:cNvPr id="20" name="Graphic 19" descr="User with solid fill">
            <a:extLst>
              <a:ext uri="{FF2B5EF4-FFF2-40B4-BE49-F238E27FC236}">
                <a16:creationId xmlns:a16="http://schemas.microsoft.com/office/drawing/2014/main" id="{2A24A642-2240-D0A3-34D4-57F79225D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7800" y="56066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33459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0BDA-FF48-0312-0318-7DC50039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“Tail latency”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1F820-6973-5FC6-43A8-E96AC97A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21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0DCB16-7072-7ADF-564B-DFD90591CD33}"/>
              </a:ext>
            </a:extLst>
          </p:cNvPr>
          <p:cNvGrpSpPr/>
          <p:nvPr/>
        </p:nvGrpSpPr>
        <p:grpSpPr>
          <a:xfrm>
            <a:off x="2840349" y="2140494"/>
            <a:ext cx="6511303" cy="3472794"/>
            <a:chOff x="2670381" y="2140494"/>
            <a:chExt cx="6511303" cy="347279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80C46A9-4DF5-7280-4F90-768A8DF2B3CE}"/>
                </a:ext>
              </a:extLst>
            </p:cNvPr>
            <p:cNvCxnSpPr>
              <a:cxnSpLocks/>
            </p:cNvCxnSpPr>
            <p:nvPr/>
          </p:nvCxnSpPr>
          <p:spPr>
            <a:xfrm>
              <a:off x="2688137" y="5577776"/>
              <a:ext cx="649354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90C9FB-39F6-F932-89E0-28B2B07839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381" y="2140494"/>
              <a:ext cx="0" cy="3472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FCBD5-3266-D424-DB8A-1048DF3AE7F2}"/>
              </a:ext>
            </a:extLst>
          </p:cNvPr>
          <p:cNvSpPr/>
          <p:nvPr/>
        </p:nvSpPr>
        <p:spPr>
          <a:xfrm>
            <a:off x="2929381" y="5091763"/>
            <a:ext cx="121828" cy="434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Graphic 9" descr="Hourglass 60% with solid fill">
            <a:extLst>
              <a:ext uri="{FF2B5EF4-FFF2-40B4-BE49-F238E27FC236}">
                <a16:creationId xmlns:a16="http://schemas.microsoft.com/office/drawing/2014/main" id="{355AF749-788F-B1EB-F0AD-46938BD6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4452" y="5725841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C4804C-C3CD-BECD-ECFE-7B11AE902B8D}"/>
              </a:ext>
            </a:extLst>
          </p:cNvPr>
          <p:cNvSpPr/>
          <p:nvPr/>
        </p:nvSpPr>
        <p:spPr>
          <a:xfrm>
            <a:off x="3079326" y="3994488"/>
            <a:ext cx="121828" cy="15322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8AFFB0-B08D-6561-2B62-458C566A7FF2}"/>
              </a:ext>
            </a:extLst>
          </p:cNvPr>
          <p:cNvSpPr/>
          <p:nvPr/>
        </p:nvSpPr>
        <p:spPr>
          <a:xfrm>
            <a:off x="3229271" y="3060834"/>
            <a:ext cx="121819" cy="24658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46AE2-0C1D-7202-85AE-6F469910F7E5}"/>
              </a:ext>
            </a:extLst>
          </p:cNvPr>
          <p:cNvSpPr/>
          <p:nvPr/>
        </p:nvSpPr>
        <p:spPr>
          <a:xfrm>
            <a:off x="3379220" y="2309813"/>
            <a:ext cx="121819" cy="32169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79F4BA-F767-5DB8-E2F0-523C360FC31B}"/>
              </a:ext>
            </a:extLst>
          </p:cNvPr>
          <p:cNvSpPr/>
          <p:nvPr/>
        </p:nvSpPr>
        <p:spPr>
          <a:xfrm>
            <a:off x="3529165" y="2628900"/>
            <a:ext cx="121819" cy="28978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C5A446-E219-22D5-B1A2-2B0AE627933C}"/>
              </a:ext>
            </a:extLst>
          </p:cNvPr>
          <p:cNvSpPr/>
          <p:nvPr/>
        </p:nvSpPr>
        <p:spPr>
          <a:xfrm>
            <a:off x="3679101" y="3200400"/>
            <a:ext cx="121819" cy="2326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882152-6437-0489-4792-30D9A030E1D7}"/>
              </a:ext>
            </a:extLst>
          </p:cNvPr>
          <p:cNvSpPr/>
          <p:nvPr/>
        </p:nvSpPr>
        <p:spPr>
          <a:xfrm>
            <a:off x="3829050" y="3714751"/>
            <a:ext cx="121819" cy="18119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0AC3F7-AACE-1ACE-1FAD-583E23353ECF}"/>
              </a:ext>
            </a:extLst>
          </p:cNvPr>
          <p:cNvSpPr/>
          <p:nvPr/>
        </p:nvSpPr>
        <p:spPr>
          <a:xfrm>
            <a:off x="3978999" y="4452938"/>
            <a:ext cx="121819" cy="10737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354D5C-2C7E-857B-66F8-9FD505280D56}"/>
              </a:ext>
            </a:extLst>
          </p:cNvPr>
          <p:cNvSpPr/>
          <p:nvPr/>
        </p:nvSpPr>
        <p:spPr>
          <a:xfrm>
            <a:off x="4128948" y="5005389"/>
            <a:ext cx="121819" cy="5213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18A177-E201-358D-10FA-773EE1B8F851}"/>
              </a:ext>
            </a:extLst>
          </p:cNvPr>
          <p:cNvSpPr/>
          <p:nvPr/>
        </p:nvSpPr>
        <p:spPr>
          <a:xfrm>
            <a:off x="4278897" y="5233988"/>
            <a:ext cx="121819" cy="2927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EB7889-2A82-F1F7-58BF-9EFAE14F809F}"/>
              </a:ext>
            </a:extLst>
          </p:cNvPr>
          <p:cNvSpPr/>
          <p:nvPr/>
        </p:nvSpPr>
        <p:spPr>
          <a:xfrm>
            <a:off x="4428846" y="5310188"/>
            <a:ext cx="121819" cy="216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CEEFD-8B28-BDD6-0A79-E6C703ED1BC5}"/>
              </a:ext>
            </a:extLst>
          </p:cNvPr>
          <p:cNvSpPr/>
          <p:nvPr/>
        </p:nvSpPr>
        <p:spPr>
          <a:xfrm>
            <a:off x="4578795" y="5353050"/>
            <a:ext cx="121819" cy="1736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B7121-8AE3-60ED-55AE-EDFF5E427B8E}"/>
              </a:ext>
            </a:extLst>
          </p:cNvPr>
          <p:cNvSpPr/>
          <p:nvPr/>
        </p:nvSpPr>
        <p:spPr>
          <a:xfrm>
            <a:off x="4728744" y="5380356"/>
            <a:ext cx="121819" cy="1463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0F3F46-2E54-A80E-62EB-9010456C1849}"/>
              </a:ext>
            </a:extLst>
          </p:cNvPr>
          <p:cNvSpPr/>
          <p:nvPr/>
        </p:nvSpPr>
        <p:spPr>
          <a:xfrm>
            <a:off x="4878693" y="5429712"/>
            <a:ext cx="121819" cy="97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A5DA7C-B721-F9C5-9F85-AE6BE476678B}"/>
              </a:ext>
            </a:extLst>
          </p:cNvPr>
          <p:cNvSpPr/>
          <p:nvPr/>
        </p:nvSpPr>
        <p:spPr>
          <a:xfrm>
            <a:off x="5028642" y="5429712"/>
            <a:ext cx="121819" cy="97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E56BE3-0DDB-5ED8-DB05-1FCD09EB6975}"/>
              </a:ext>
            </a:extLst>
          </p:cNvPr>
          <p:cNvSpPr/>
          <p:nvPr/>
        </p:nvSpPr>
        <p:spPr>
          <a:xfrm>
            <a:off x="5178591" y="5429712"/>
            <a:ext cx="121819" cy="970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149BC1-5B4C-AB02-EBCD-91FE17CA86A6}"/>
              </a:ext>
            </a:extLst>
          </p:cNvPr>
          <p:cNvSpPr/>
          <p:nvPr/>
        </p:nvSpPr>
        <p:spPr>
          <a:xfrm>
            <a:off x="5328540" y="5462589"/>
            <a:ext cx="121819" cy="641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AC3B58-5464-6252-AC17-6E7BFEB9A6A8}"/>
              </a:ext>
            </a:extLst>
          </p:cNvPr>
          <p:cNvSpPr/>
          <p:nvPr/>
        </p:nvSpPr>
        <p:spPr>
          <a:xfrm>
            <a:off x="5478489" y="5462589"/>
            <a:ext cx="121819" cy="641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D10259-4924-DFF4-147E-BAE4C23F9949}"/>
              </a:ext>
            </a:extLst>
          </p:cNvPr>
          <p:cNvSpPr/>
          <p:nvPr/>
        </p:nvSpPr>
        <p:spPr>
          <a:xfrm>
            <a:off x="5628438" y="5481004"/>
            <a:ext cx="12181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2421CF-383D-21D7-845F-FDCE28525A60}"/>
              </a:ext>
            </a:extLst>
          </p:cNvPr>
          <p:cNvSpPr/>
          <p:nvPr/>
        </p:nvSpPr>
        <p:spPr>
          <a:xfrm>
            <a:off x="5778387" y="5481004"/>
            <a:ext cx="12181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2B1FEB-103C-D3FA-B80E-196B90B6DBFA}"/>
              </a:ext>
            </a:extLst>
          </p:cNvPr>
          <p:cNvSpPr/>
          <p:nvPr/>
        </p:nvSpPr>
        <p:spPr>
          <a:xfrm>
            <a:off x="5928336" y="5494656"/>
            <a:ext cx="121819" cy="2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31564-328F-87EF-186B-44D668E4F270}"/>
              </a:ext>
            </a:extLst>
          </p:cNvPr>
          <p:cNvSpPr/>
          <p:nvPr/>
        </p:nvSpPr>
        <p:spPr>
          <a:xfrm>
            <a:off x="6080937" y="5502593"/>
            <a:ext cx="121819" cy="2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C6BD33-381F-2D7A-BB9A-A19EE0709EE4}"/>
              </a:ext>
            </a:extLst>
          </p:cNvPr>
          <p:cNvSpPr/>
          <p:nvPr/>
        </p:nvSpPr>
        <p:spPr>
          <a:xfrm>
            <a:off x="6230873" y="5504974"/>
            <a:ext cx="121819" cy="2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F77925-7EA6-C9F9-9DAC-AE1B62129CB5}"/>
              </a:ext>
            </a:extLst>
          </p:cNvPr>
          <p:cNvSpPr/>
          <p:nvPr/>
        </p:nvSpPr>
        <p:spPr>
          <a:xfrm>
            <a:off x="6380809" y="5504974"/>
            <a:ext cx="121819" cy="2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AEB9BC-CEC1-B3D6-8D8E-193D24D42827}"/>
              </a:ext>
            </a:extLst>
          </p:cNvPr>
          <p:cNvSpPr/>
          <p:nvPr/>
        </p:nvSpPr>
        <p:spPr>
          <a:xfrm>
            <a:off x="6530745" y="5506137"/>
            <a:ext cx="121819" cy="2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8DA186-16A5-98E0-96EA-4B22A423C912}"/>
              </a:ext>
            </a:extLst>
          </p:cNvPr>
          <p:cNvSpPr/>
          <p:nvPr/>
        </p:nvSpPr>
        <p:spPr>
          <a:xfrm>
            <a:off x="6680681" y="5506137"/>
            <a:ext cx="121819" cy="2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6" name="Graphic 35" descr="Tally with solid fill">
            <a:extLst>
              <a:ext uri="{FF2B5EF4-FFF2-40B4-BE49-F238E27FC236}">
                <a16:creationId xmlns:a16="http://schemas.microsoft.com/office/drawing/2014/main" id="{4A154A02-6E7B-5343-AE0F-61E08F457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9750" y="1704975"/>
            <a:ext cx="914400" cy="9144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2AD8B56-9A6B-5E86-0B06-178D9B129024}"/>
              </a:ext>
            </a:extLst>
          </p:cNvPr>
          <p:cNvCxnSpPr/>
          <p:nvPr/>
        </p:nvCxnSpPr>
        <p:spPr>
          <a:xfrm flipH="1">
            <a:off x="6719584" y="3926247"/>
            <a:ext cx="1371600" cy="15034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03346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509E-3F33-C7E7-6844-E1DEBFE5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Requêtes</a:t>
            </a:r>
            <a:r>
              <a:rPr lang="en-CH" dirty="0"/>
              <a:t>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9BAD1-67B0-F2A0-3E4C-14E36ED8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22</a:t>
            </a:fld>
            <a:endParaRPr lang="en-CH" dirty="0"/>
          </a:p>
        </p:txBody>
      </p:sp>
      <p:pic>
        <p:nvPicPr>
          <p:cNvPr id="6" name="Content Placeholder 5" descr="Pizza slices on board">
            <a:extLst>
              <a:ext uri="{FF2B5EF4-FFF2-40B4-BE49-F238E27FC236}">
                <a16:creationId xmlns:a16="http://schemas.microsoft.com/office/drawing/2014/main" id="{6F883FA2-B4F7-4594-AF33-37A9AA61A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2" y="1825625"/>
            <a:ext cx="9278135" cy="4351338"/>
          </a:xfrm>
        </p:spPr>
      </p:pic>
    </p:spTree>
    <p:extLst>
      <p:ext uri="{BB962C8B-B14F-4D97-AF65-F5344CB8AC3E}">
        <p14:creationId xmlns:p14="http://schemas.microsoft.com/office/powerpoint/2010/main" val="849278"/>
      </p:ext>
    </p:extLst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3400E-62D1-B0D0-7217-C819D36B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Code variable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C84B1-7DC5-3A5A-E7C9-CBB5AA90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23</a:t>
            </a:fld>
            <a:endParaRPr lang="en-CH" dirty="0"/>
          </a:p>
        </p:txBody>
      </p:sp>
      <p:pic>
        <p:nvPicPr>
          <p:cNvPr id="6" name="Content Placeholder 5" descr="Woman buying vegetables at supermarket">
            <a:extLst>
              <a:ext uri="{FF2B5EF4-FFF2-40B4-BE49-F238E27FC236}">
                <a16:creationId xmlns:a16="http://schemas.microsoft.com/office/drawing/2014/main" id="{CAAC88AB-7DA2-B772-7B82-1C25B0847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.953%"/>
          <a:stretch/>
        </p:blipFill>
        <p:spPr>
          <a:xfrm>
            <a:off x="6200313" y="1584215"/>
            <a:ext cx="5362113" cy="4763319"/>
          </a:xfrm>
        </p:spPr>
      </p:pic>
      <p:pic>
        <p:nvPicPr>
          <p:cNvPr id="7" name="Picture 6" descr="Hands rolling dough out with a wooden rolling pin">
            <a:extLst>
              <a:ext uri="{FF2B5EF4-FFF2-40B4-BE49-F238E27FC236}">
                <a16:creationId xmlns:a16="http://schemas.microsoft.com/office/drawing/2014/main" id="{60475671-6B5C-2B7D-C76D-5E129213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.977%" r="15.927%"/>
          <a:stretch/>
        </p:blipFill>
        <p:spPr>
          <a:xfrm>
            <a:off x="629574" y="1584215"/>
            <a:ext cx="5362113" cy="47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43695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4A85-484F-6B60-45AF-245EF299C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Interférence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E78AD-79B2-9A5A-6203-D76AB732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24</a:t>
            </a:fld>
            <a:endParaRPr lang="en-CH" dirty="0"/>
          </a:p>
        </p:txBody>
      </p:sp>
      <p:pic>
        <p:nvPicPr>
          <p:cNvPr id="6" name="Content Placeholder 5" descr="Wedding reception table">
            <a:extLst>
              <a:ext uri="{FF2B5EF4-FFF2-40B4-BE49-F238E27FC236}">
                <a16:creationId xmlns:a16="http://schemas.microsoft.com/office/drawing/2014/main" id="{B7A6CF68-C39B-3F22-F850-44F7F9FE2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58752994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857D-A6BC-C13F-3E2E-F063ACE8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Quel </a:t>
            </a:r>
            <a:r>
              <a:rPr lang="en-CH" dirty="0" err="1"/>
              <a:t>objectif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0CFFB-7391-C5EB-63AE-7EF041E4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Moyenne ?</a:t>
            </a:r>
          </a:p>
          <a:p>
            <a:r>
              <a:rPr lang="en-CH" dirty="0" err="1"/>
              <a:t>Médiane</a:t>
            </a:r>
            <a:r>
              <a:rPr lang="en-CH" dirty="0"/>
              <a:t> ?</a:t>
            </a:r>
          </a:p>
          <a:p>
            <a:r>
              <a:rPr lang="en-CH" dirty="0"/>
              <a:t>99% ?</a:t>
            </a:r>
          </a:p>
          <a:p>
            <a:r>
              <a:rPr lang="en-CH" dirty="0"/>
              <a:t>99.9999999%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A4668-3FBB-99D1-7B6B-41D53E43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54459416"/>
      </p:ext>
    </p:extLst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977-AF86-299E-5EF0-7F14A1C3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Worst Case Execution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3D53F-454F-A0B6-80FE-98868D734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Doit </a:t>
            </a:r>
            <a:r>
              <a:rPr lang="en-CH" dirty="0" err="1"/>
              <a:t>parfois</a:t>
            </a:r>
            <a:r>
              <a:rPr lang="en-CH" dirty="0"/>
              <a:t> </a:t>
            </a:r>
            <a:r>
              <a:rPr lang="en-CH" dirty="0" err="1"/>
              <a:t>être</a:t>
            </a:r>
            <a:r>
              <a:rPr lang="en-CH" dirty="0"/>
              <a:t> </a:t>
            </a:r>
            <a:r>
              <a:rPr lang="en-CH" u="sng" dirty="0" err="1"/>
              <a:t>garanti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B7B3-8D9A-DFAA-53B5-5E51F44E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26</a:t>
            </a:fld>
            <a:endParaRPr lang="en-CH" dirty="0"/>
          </a:p>
        </p:txBody>
      </p:sp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0A96FBC5-0934-00B6-3C03-F3F3CA6CA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2403" y="3053006"/>
            <a:ext cx="2079594" cy="2079594"/>
          </a:xfrm>
          <a:prstGeom prst="rect">
            <a:avLst/>
          </a:prstGeom>
        </p:spPr>
      </p:pic>
      <p:pic>
        <p:nvPicPr>
          <p:cNvPr id="7" name="Graphic 6" descr="Power Plant with solid fill">
            <a:extLst>
              <a:ext uri="{FF2B5EF4-FFF2-40B4-BE49-F238E27FC236}">
                <a16:creationId xmlns:a16="http://schemas.microsoft.com/office/drawing/2014/main" id="{A22C9703-8971-1D4E-3A80-2D6D01589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3915946"/>
            <a:ext cx="2079593" cy="20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9943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AF71-9BC9-C511-6723-3CAC2766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Zéro</a:t>
            </a:r>
            <a:r>
              <a:rPr lang="en-CH" dirty="0"/>
              <a:t> </a:t>
            </a:r>
            <a:r>
              <a:rPr lang="en-CH" dirty="0" err="1"/>
              <a:t>variabilité</a:t>
            </a:r>
            <a:r>
              <a:rPr lang="en-CH" dirty="0"/>
              <a:t>: Temps constant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51039-B28B-2388-B4FB-354A16BA8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compare(input, pw):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len</a:t>
            </a:r>
            <a:r>
              <a:rPr lang="en-GB" sz="3600" dirty="0">
                <a:latin typeface="Consolas" panose="020B0609020204030204" pitchFamily="49" charset="0"/>
              </a:rPr>
              <a:t>(input) != </a:t>
            </a:r>
            <a:r>
              <a:rPr lang="en-GB" sz="3600" dirty="0" err="1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len</a:t>
            </a:r>
            <a:r>
              <a:rPr lang="en-GB" sz="3600" dirty="0">
                <a:latin typeface="Consolas" panose="020B0609020204030204" pitchFamily="49" charset="0"/>
              </a:rPr>
              <a:t>(pw):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False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7A6B2-708F-66CF-F12E-E32F8B7F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27</a:t>
            </a:fld>
            <a:endParaRPr lang="en-CH" dirty="0"/>
          </a:p>
        </p:txBody>
      </p:sp>
      <p:pic>
        <p:nvPicPr>
          <p:cNvPr id="7" name="Graphic 6" descr="Detective female with solid fill">
            <a:extLst>
              <a:ext uri="{FF2B5EF4-FFF2-40B4-BE49-F238E27FC236}">
                <a16:creationId xmlns:a16="http://schemas.microsoft.com/office/drawing/2014/main" id="{B0169C91-2E18-A0C1-4FD4-23886374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3256" y="4263241"/>
            <a:ext cx="1542803" cy="1542803"/>
          </a:xfrm>
          <a:prstGeom prst="rect">
            <a:avLst/>
          </a:prstGeom>
        </p:spPr>
      </p:pic>
      <p:pic>
        <p:nvPicPr>
          <p:cNvPr id="9" name="Graphic 8" descr="Stopwatch 25% with solid fill">
            <a:extLst>
              <a:ext uri="{FF2B5EF4-FFF2-40B4-BE49-F238E27FC236}">
                <a16:creationId xmlns:a16="http://schemas.microsoft.com/office/drawing/2014/main" id="{A595A4EA-671E-8C76-45C4-9D9CD949F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5107" y="45774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715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9C81-4FC7-6B30-2A64-09DD9900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r>
              <a:rPr lang="en-CH" dirty="0"/>
              <a:t> </a:t>
            </a:r>
            <a:r>
              <a:rPr lang="en-CH" dirty="0" err="1"/>
              <a:t>informels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A0605-3EB4-25B5-38E6-3A02E774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28</a:t>
            </a:fld>
            <a:endParaRPr lang="en-CH" dirty="0"/>
          </a:p>
        </p:txBody>
      </p: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773228A2-5E43-029A-4914-5D4E4647A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6901" y="3790875"/>
            <a:ext cx="1825050" cy="1825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DD6005-39F5-9E82-A7F1-0648171F7C77}"/>
              </a:ext>
            </a:extLst>
          </p:cNvPr>
          <p:cNvSpPr/>
          <p:nvPr/>
        </p:nvSpPr>
        <p:spPr>
          <a:xfrm>
            <a:off x="3832194" y="2748438"/>
            <a:ext cx="4527611" cy="28674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AAF74F-7913-4CA6-B26F-EAEF0496C7A2}"/>
              </a:ext>
            </a:extLst>
          </p:cNvPr>
          <p:cNvSpPr/>
          <p:nvPr/>
        </p:nvSpPr>
        <p:spPr>
          <a:xfrm>
            <a:off x="3936885" y="2895539"/>
            <a:ext cx="4328226" cy="3101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9" name="Graphic 8" descr="Magnifying glass with solid fill">
            <a:extLst>
              <a:ext uri="{FF2B5EF4-FFF2-40B4-BE49-F238E27FC236}">
                <a16:creationId xmlns:a16="http://schemas.microsoft.com/office/drawing/2014/main" id="{73AF6F34-4D8D-0220-12F6-25F7E87F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2002" y="2895538"/>
            <a:ext cx="310100" cy="310100"/>
          </a:xfrm>
          <a:prstGeom prst="rect">
            <a:avLst/>
          </a:prstGeom>
        </p:spPr>
      </p:pic>
      <p:pic>
        <p:nvPicPr>
          <p:cNvPr id="10" name="Graphic 9" descr="Hourglass 60% with solid fill">
            <a:extLst>
              <a:ext uri="{FF2B5EF4-FFF2-40B4-BE49-F238E27FC236}">
                <a16:creationId xmlns:a16="http://schemas.microsoft.com/office/drawing/2014/main" id="{22321EC8-5A40-FC8F-EBD2-C1A4DC0DE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799" y="3652362"/>
            <a:ext cx="914400" cy="914400"/>
          </a:xfrm>
          <a:prstGeom prst="rect">
            <a:avLst/>
          </a:prstGeom>
        </p:spPr>
      </p:pic>
      <p:pic>
        <p:nvPicPr>
          <p:cNvPr id="11" name="Graphic 10" descr="Images with solid fill">
            <a:extLst>
              <a:ext uri="{FF2B5EF4-FFF2-40B4-BE49-F238E27FC236}">
                <a16:creationId xmlns:a16="http://schemas.microsoft.com/office/drawing/2014/main" id="{1F27D39F-8433-AA3E-E080-04A75D16B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799" y="37249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FD756-DF7C-8957-1956-3AA067B0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r>
              <a:rPr lang="en-CH" dirty="0"/>
              <a:t> </a:t>
            </a:r>
            <a:r>
              <a:rPr lang="en-CH" dirty="0" err="1"/>
              <a:t>formels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FB87-02C5-D804-4C53-6E899EE7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29</a:t>
            </a:fld>
            <a:endParaRPr lang="en-CH" dirty="0"/>
          </a:p>
        </p:txBody>
      </p:sp>
      <p:pic>
        <p:nvPicPr>
          <p:cNvPr id="6" name="Content Placeholder 6" descr="Contract with solid fill">
            <a:extLst>
              <a:ext uri="{FF2B5EF4-FFF2-40B4-BE49-F238E27FC236}">
                <a16:creationId xmlns:a16="http://schemas.microsoft.com/office/drawing/2014/main" id="{F66F14AB-16BE-8EBA-E4BB-B96101A65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9223" y="2737232"/>
            <a:ext cx="2013554" cy="2013554"/>
          </a:xfrm>
        </p:spPr>
      </p:pic>
      <p:pic>
        <p:nvPicPr>
          <p:cNvPr id="7" name="Graphic 6" descr="Office worker male with solid fill">
            <a:extLst>
              <a:ext uri="{FF2B5EF4-FFF2-40B4-BE49-F238E27FC236}">
                <a16:creationId xmlns:a16="http://schemas.microsoft.com/office/drawing/2014/main" id="{9B959EBD-8EBD-8A59-1B0F-ED545BCB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2685" y="2849684"/>
            <a:ext cx="1901103" cy="1901103"/>
          </a:xfrm>
          <a:prstGeom prst="rect">
            <a:avLst/>
          </a:prstGeom>
        </p:spPr>
      </p:pic>
      <p:pic>
        <p:nvPicPr>
          <p:cNvPr id="8" name="Graphic 7" descr="Office worker female with solid fill">
            <a:extLst>
              <a:ext uri="{FF2B5EF4-FFF2-40B4-BE49-F238E27FC236}">
                <a16:creationId xmlns:a16="http://schemas.microsoft.com/office/drawing/2014/main" id="{FD4CB965-BDC0-53C5-1F2B-26F809805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8214" y="2849683"/>
            <a:ext cx="1901103" cy="19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49067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A431F-A3DE-8983-2012-A0494C58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08857-4D6E-3375-322B-784B2B218E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Mario 64 “Bob-</a:t>
            </a:r>
            <a:r>
              <a:rPr lang="en-CH" dirty="0" err="1"/>
              <a:t>Omb</a:t>
            </a:r>
            <a:r>
              <a:rPr lang="en-CH" dirty="0"/>
              <a:t> Battlefield” / </a:t>
            </a:r>
            <a:r>
              <a:rPr lang="en-US" dirty="0"/>
              <a:t>https://www.youtube.com/watch?v=Drame-4ufso</a:t>
            </a:r>
          </a:p>
        </p:txBody>
      </p:sp>
      <p:pic>
        <p:nvPicPr>
          <p:cNvPr id="4" name="mario64">
            <a:hlinkClick r:id="" action="ppaction://media"/>
            <a:extLst>
              <a:ext uri="{FF2B5EF4-FFF2-40B4-BE49-F238E27FC236}">
                <a16:creationId xmlns:a16="http://schemas.microsoft.com/office/drawing/2014/main" id="{689FE648-D57E-AF94-1372-E43E7A6F9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48592"/>
            <a:ext cx="6028706" cy="3391147"/>
          </a:xfrm>
          <a:prstGeom prst="rect">
            <a:avLst/>
          </a:prstGeom>
        </p:spPr>
      </p:pic>
      <p:pic>
        <p:nvPicPr>
          <p:cNvPr id="5" name="return_to_yoshis_island">
            <a:hlinkClick r:id="" action="ppaction://media"/>
            <a:extLst>
              <a:ext uri="{FF2B5EF4-FFF2-40B4-BE49-F238E27FC236}">
                <a16:creationId xmlns:a16="http://schemas.microsoft.com/office/drawing/2014/main" id="{4372D4D9-FE98-2953-22E5-47881CC15D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3296" y="1848593"/>
            <a:ext cx="6028704" cy="3391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1FB46-545A-614F-A261-AC99D77D694A}"/>
              </a:ext>
            </a:extLst>
          </p:cNvPr>
          <p:cNvSpPr txBox="1"/>
          <p:nvPr/>
        </p:nvSpPr>
        <p:spPr>
          <a:xfrm>
            <a:off x="1812965" y="5231822"/>
            <a:ext cx="239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20-30 FPS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395D1-238F-E0BD-13A8-A6793A53DA67}"/>
              </a:ext>
            </a:extLst>
          </p:cNvPr>
          <p:cNvSpPr txBox="1"/>
          <p:nvPr/>
        </p:nvSpPr>
        <p:spPr>
          <a:xfrm>
            <a:off x="7984180" y="5231821"/>
            <a:ext cx="239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30-60 FPS</a:t>
            </a:r>
          </a:p>
        </p:txBody>
      </p:sp>
    </p:spTree>
    <p:extLst>
      <p:ext uri="{BB962C8B-B14F-4D97-AF65-F5344CB8AC3E}">
        <p14:creationId xmlns:p14="http://schemas.microsoft.com/office/powerpoint/2010/main" val="7451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%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C6E8-C72A-6A2E-59A2-719D3F19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“Service Level...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0AC1-F007-9139-7022-FA16C46BF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...</a:t>
            </a:r>
            <a:r>
              <a:rPr lang="en-CH" b="1" dirty="0"/>
              <a:t>Indicator</a:t>
            </a:r>
            <a:r>
              <a:rPr lang="en-CH" dirty="0"/>
              <a:t>”			(</a:t>
            </a:r>
            <a:r>
              <a:rPr lang="en-CH" dirty="0" err="1"/>
              <a:t>mesure</a:t>
            </a:r>
            <a:r>
              <a:rPr lang="en-CH" dirty="0"/>
              <a:t>)</a:t>
            </a:r>
          </a:p>
          <a:p>
            <a:endParaRPr lang="en-CH" dirty="0"/>
          </a:p>
          <a:p>
            <a:r>
              <a:rPr lang="en-CH" dirty="0"/>
              <a:t>...</a:t>
            </a:r>
            <a:r>
              <a:rPr lang="en-CH" b="1" dirty="0"/>
              <a:t>Objective</a:t>
            </a:r>
            <a:r>
              <a:rPr lang="en-CH" dirty="0"/>
              <a:t>”			(</a:t>
            </a:r>
            <a:r>
              <a:rPr lang="en-CH" dirty="0" err="1"/>
              <a:t>objectif</a:t>
            </a:r>
            <a:r>
              <a:rPr lang="en-CH" dirty="0"/>
              <a:t>)</a:t>
            </a:r>
          </a:p>
          <a:p>
            <a:endParaRPr lang="en-CH" dirty="0"/>
          </a:p>
          <a:p>
            <a:r>
              <a:rPr lang="en-CH" dirty="0"/>
              <a:t>...</a:t>
            </a:r>
            <a:r>
              <a:rPr lang="en-CH" b="1" dirty="0"/>
              <a:t>Agreement</a:t>
            </a:r>
            <a:r>
              <a:rPr lang="en-CH" dirty="0"/>
              <a:t>”		(</a:t>
            </a:r>
            <a:r>
              <a:rPr lang="en-CH" dirty="0" err="1"/>
              <a:t>conséquences</a:t>
            </a:r>
            <a:r>
              <a:rPr lang="en-CH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F49F-2E15-4FBB-B8A7-B9779C07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95031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89DA-4183-5107-97C4-5F1A6422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19CE9-EAF5-AD17-E3AB-265EF48A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31</a:t>
            </a:fld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4C9FDF-6BF4-040B-260B-DFB6D50BF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“Domino’s Delivery Guarantee”, </a:t>
            </a:r>
            <a:r>
              <a:rPr lang="en-US" dirty="0" err="1"/>
              <a:t>dominos.com.a</a:t>
            </a:r>
            <a:r>
              <a:rPr lang="en-CH" dirty="0"/>
              <a:t>u</a:t>
            </a:r>
          </a:p>
        </p:txBody>
      </p:sp>
      <p:pic>
        <p:nvPicPr>
          <p:cNvPr id="6" name="Picture 2" descr="Domino's Delivery Guarantee - available now on online orders">
            <a:extLst>
              <a:ext uri="{FF2B5EF4-FFF2-40B4-BE49-F238E27FC236}">
                <a16:creationId xmlns:a16="http://schemas.microsoft.com/office/drawing/2014/main" id="{2395B196-DAF6-CC89-E719-9B90D78D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23" y="1506083"/>
            <a:ext cx="3776154" cy="50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36769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3A20D-2D7E-4F1F-BFC2-48F0E646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32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31756-7CB0-4B52-096C-0B89BB6C0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https://www.nytimes.com/1993/12/22/business/domino-s-ends-fast-pizza-pledge-after-big-award-to-crash-victim.html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0F251-AFC8-6919-D536-216C886EC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3" y="2047682"/>
            <a:ext cx="9021434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39918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4441-140D-F545-89F6-32D73569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SLIs</a:t>
            </a:r>
            <a:r>
              <a:rPr lang="en-CH" dirty="0"/>
              <a:t>, </a:t>
            </a:r>
            <a:r>
              <a:rPr lang="en-CH" dirty="0" err="1"/>
              <a:t>SLOs</a:t>
            </a:r>
            <a:r>
              <a:rPr lang="en-CH" dirty="0"/>
              <a:t>, SLAs dans la </a:t>
            </a:r>
            <a:r>
              <a:rPr lang="en-CH" dirty="0" err="1"/>
              <a:t>loi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2902-AB64-2C6A-4419-57DFCB55A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fr-FR" dirty="0"/>
              <a:t>La Poste est tenue de respecter les délais d’acheminement des envois postaux visés à</a:t>
            </a:r>
            <a:r>
              <a:rPr lang="en-CH" dirty="0"/>
              <a:t> [...]: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CH" dirty="0">
                <a:latin typeface="+mn-lt"/>
              </a:rPr>
              <a:t>pour 97% des </a:t>
            </a:r>
            <a:r>
              <a:rPr lang="en-CH" dirty="0" err="1">
                <a:latin typeface="+mn-lt"/>
              </a:rPr>
              <a:t>lettres</a:t>
            </a:r>
            <a:r>
              <a:rPr lang="en-CH" dirty="0">
                <a:latin typeface="+mn-lt"/>
              </a:rPr>
              <a:t>;</a:t>
            </a:r>
          </a:p>
          <a:p>
            <a:pPr marL="1200150" lvl="1" indent="-742950">
              <a:buFont typeface="+mj-lt"/>
              <a:buAutoNum type="alphaLcPeriod"/>
            </a:pPr>
            <a:r>
              <a:rPr lang="en-CH" dirty="0">
                <a:latin typeface="+mn-lt"/>
              </a:rPr>
              <a:t>pour 95% des </a:t>
            </a:r>
            <a:r>
              <a:rPr lang="en-CH" dirty="0" err="1">
                <a:latin typeface="+mn-lt"/>
              </a:rPr>
              <a:t>colis</a:t>
            </a:r>
            <a:r>
              <a:rPr lang="en-CH" dirty="0">
                <a:latin typeface="+mn-lt"/>
              </a:rPr>
              <a:t>.</a:t>
            </a:r>
          </a:p>
          <a:p>
            <a:pPr marL="742950" indent="-742950">
              <a:buAutoNum type="arabicPeriod"/>
            </a:pPr>
            <a:r>
              <a:rPr lang="fr-FR" dirty="0"/>
              <a:t> Les méthodes de mesure des délais d’acheminement doivent être reconnues scientifiquement</a:t>
            </a:r>
            <a:r>
              <a:rPr lang="en-CH" dirty="0"/>
              <a:t> [...]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229A9-B018-9EF6-4F05-325307AD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33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00AD2-E4EA-8466-9C76-2886B4A877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RS 783.01 (“OPO”) art. 32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856A8EE-D74D-5401-3F6F-805A8A1A6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.97%" b="9.97%"/>
          <a:stretch/>
        </p:blipFill>
        <p:spPr>
          <a:xfrm>
            <a:off x="7870794" y="5362386"/>
            <a:ext cx="3483006" cy="10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40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FA8D-6678-DC25-061B-838E0745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mesurer</a:t>
            </a:r>
            <a:br>
              <a:rPr lang="en-CH" dirty="0"/>
            </a:br>
            <a:r>
              <a:rPr lang="en-CH" dirty="0"/>
              <a:t>la performance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0A822-2255-F93D-D2B8-CD28858C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6730385"/>
      </p:ext>
    </p:extLst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27DB4611-B07C-18BA-4F4C-350F85878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19AA-BD7D-66CF-CFE0-6D70B5A6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Exactitude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025E8-DAA9-B0D1-494B-40486DD1A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35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5EC1B-43C3-B345-44CB-437851116B54}"/>
              </a:ext>
            </a:extLst>
          </p:cNvPr>
          <p:cNvSpPr/>
          <p:nvPr/>
        </p:nvSpPr>
        <p:spPr>
          <a:xfrm>
            <a:off x="4940300" y="2548467"/>
            <a:ext cx="2311400" cy="1761066"/>
          </a:xfrm>
          <a:prstGeom prst="rect">
            <a:avLst/>
          </a:prstGeom>
          <a:solidFill>
            <a:schemeClr val="bg2">
              <a:lumMod val="10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4C9BA60-E275-E975-0A9B-B3E2AB76332A}"/>
              </a:ext>
            </a:extLst>
          </p:cNvPr>
          <p:cNvSpPr/>
          <p:nvPr/>
        </p:nvSpPr>
        <p:spPr>
          <a:xfrm>
            <a:off x="3361820" y="3178421"/>
            <a:ext cx="1011766" cy="50115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6785AB4-6AFB-32C9-4421-A5DE2FDC0BCE}"/>
              </a:ext>
            </a:extLst>
          </p:cNvPr>
          <p:cNvSpPr/>
          <p:nvPr/>
        </p:nvSpPr>
        <p:spPr>
          <a:xfrm>
            <a:off x="7818414" y="3178421"/>
            <a:ext cx="1011766" cy="50115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4" name="Graphic 13" descr="Document with solid fill">
            <a:extLst>
              <a:ext uri="{FF2B5EF4-FFF2-40B4-BE49-F238E27FC236}">
                <a16:creationId xmlns:a16="http://schemas.microsoft.com/office/drawing/2014/main" id="{12A5A4FC-5FB0-E8B0-4F4F-C8702830C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065" y="2738976"/>
            <a:ext cx="1380041" cy="1380041"/>
          </a:xfrm>
          <a:prstGeom prst="rect">
            <a:avLst/>
          </a:prstGeom>
        </p:spPr>
      </p:pic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089A4B36-BB3C-D20B-EA2B-4C39CB601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6894" y="2738975"/>
            <a:ext cx="1380041" cy="1380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6EF41-C588-34E4-1945-19B9B0320DC0}"/>
              </a:ext>
            </a:extLst>
          </p:cNvPr>
          <p:cNvSpPr txBox="1"/>
          <p:nvPr/>
        </p:nvSpPr>
        <p:spPr>
          <a:xfrm>
            <a:off x="4083050" y="5062364"/>
            <a:ext cx="402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“Test”</a:t>
            </a:r>
          </a:p>
        </p:txBody>
      </p:sp>
    </p:spTree>
    <p:extLst>
      <p:ext uri="{BB962C8B-B14F-4D97-AF65-F5344CB8AC3E}">
        <p14:creationId xmlns:p14="http://schemas.microsoft.com/office/powerpoint/2010/main" val="51688076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E6A5-F865-F41B-CC0A-CC2BE163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656B-A6D8-1744-85F7-CA12D99F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36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C4AB0-CB89-5E48-D822-67C50044DB0E}"/>
              </a:ext>
            </a:extLst>
          </p:cNvPr>
          <p:cNvSpPr/>
          <p:nvPr/>
        </p:nvSpPr>
        <p:spPr>
          <a:xfrm>
            <a:off x="4940300" y="2548467"/>
            <a:ext cx="2311400" cy="1761066"/>
          </a:xfrm>
          <a:prstGeom prst="rect">
            <a:avLst/>
          </a:prstGeom>
          <a:solidFill>
            <a:schemeClr val="bg2">
              <a:lumMod val="10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4BBE449-7B23-CD14-E6F0-17D9C488655A}"/>
              </a:ext>
            </a:extLst>
          </p:cNvPr>
          <p:cNvSpPr/>
          <p:nvPr/>
        </p:nvSpPr>
        <p:spPr>
          <a:xfrm>
            <a:off x="3361820" y="3178421"/>
            <a:ext cx="1011766" cy="50115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FDFEBE7-3C99-A67D-C21E-72833C2A9EE7}"/>
              </a:ext>
            </a:extLst>
          </p:cNvPr>
          <p:cNvSpPr/>
          <p:nvPr/>
        </p:nvSpPr>
        <p:spPr>
          <a:xfrm>
            <a:off x="7818414" y="3178421"/>
            <a:ext cx="1011766" cy="50115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2" name="Graphic 11" descr="Stopwatch 66% with solid fill">
            <a:extLst>
              <a:ext uri="{FF2B5EF4-FFF2-40B4-BE49-F238E27FC236}">
                <a16:creationId xmlns:a16="http://schemas.microsoft.com/office/drawing/2014/main" id="{D32D6141-FC15-9BEE-759D-906BF0CD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6894" y="2738976"/>
            <a:ext cx="1380041" cy="1380041"/>
          </a:xfrm>
          <a:prstGeom prst="rect">
            <a:avLst/>
          </a:prstGeom>
        </p:spPr>
      </p:pic>
      <p:pic>
        <p:nvPicPr>
          <p:cNvPr id="14" name="Graphic 13" descr="Document with solid fill">
            <a:extLst>
              <a:ext uri="{FF2B5EF4-FFF2-40B4-BE49-F238E27FC236}">
                <a16:creationId xmlns:a16="http://schemas.microsoft.com/office/drawing/2014/main" id="{8A7900D7-B78E-8992-BAC7-591BCF6C7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5065" y="2738976"/>
            <a:ext cx="1380041" cy="1380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C4EA6A-B4DA-3299-B914-3CADBB6E4C67}"/>
              </a:ext>
            </a:extLst>
          </p:cNvPr>
          <p:cNvSpPr txBox="1"/>
          <p:nvPr/>
        </p:nvSpPr>
        <p:spPr>
          <a:xfrm>
            <a:off x="4083050" y="5062364"/>
            <a:ext cx="402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“Benchmark”</a:t>
            </a:r>
          </a:p>
        </p:txBody>
      </p:sp>
    </p:spTree>
    <p:extLst>
      <p:ext uri="{BB962C8B-B14F-4D97-AF65-F5344CB8AC3E}">
        <p14:creationId xmlns:p14="http://schemas.microsoft.com/office/powerpoint/2010/main" val="2456411800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04D1-6298-9B55-42AE-FF1CB4B5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Niveaux</a:t>
            </a:r>
            <a:r>
              <a:rPr lang="en-CH" dirty="0"/>
              <a:t> de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5454-8800-6BA5-00B5-04C20CDF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37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9A5BA-4DE0-9434-7DF6-62E32793D30B}"/>
              </a:ext>
            </a:extLst>
          </p:cNvPr>
          <p:cNvSpPr/>
          <p:nvPr/>
        </p:nvSpPr>
        <p:spPr>
          <a:xfrm>
            <a:off x="1785891" y="2026775"/>
            <a:ext cx="8620217" cy="3237684"/>
          </a:xfrm>
          <a:prstGeom prst="rect">
            <a:avLst/>
          </a:prstGeom>
          <a:solidFill>
            <a:schemeClr val="accent5">
              <a:lumMod val="20%"/>
              <a:lumOff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249880-BF26-B634-25C0-DD0CF550A998}"/>
              </a:ext>
            </a:extLst>
          </p:cNvPr>
          <p:cNvCxnSpPr>
            <a:cxnSpLocks/>
          </p:cNvCxnSpPr>
          <p:nvPr/>
        </p:nvCxnSpPr>
        <p:spPr>
          <a:xfrm>
            <a:off x="1065321" y="3730841"/>
            <a:ext cx="1010278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83585-B034-DC13-EFEC-AB436433A938}"/>
              </a:ext>
            </a:extLst>
          </p:cNvPr>
          <p:cNvGrpSpPr/>
          <p:nvPr/>
        </p:nvGrpSpPr>
        <p:grpSpPr>
          <a:xfrm>
            <a:off x="2632229" y="2354802"/>
            <a:ext cx="5978371" cy="692459"/>
            <a:chOff x="2632229" y="2354802"/>
            <a:chExt cx="5978371" cy="6924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B84B29-144D-357F-11E9-4D7FF64EA44E}"/>
                </a:ext>
              </a:extLst>
            </p:cNvPr>
            <p:cNvSpPr/>
            <p:nvPr/>
          </p:nvSpPr>
          <p:spPr>
            <a:xfrm>
              <a:off x="2938509" y="2354802"/>
              <a:ext cx="1855433" cy="692459"/>
            </a:xfrm>
            <a:prstGeom prst="rect">
              <a:avLst/>
            </a:prstGeom>
            <a:solidFill>
              <a:schemeClr val="accent5">
                <a:lumMod val="60%"/>
                <a:lumOff val="4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AA46EB6-8AD6-6A90-6C1C-4BF900F61409}"/>
                </a:ext>
              </a:extLst>
            </p:cNvPr>
            <p:cNvCxnSpPr>
              <a:cxnSpLocks/>
            </p:cNvCxnSpPr>
            <p:nvPr/>
          </p:nvCxnSpPr>
          <p:spPr>
            <a:xfrm>
              <a:off x="2632229" y="2701031"/>
              <a:ext cx="246799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E9C526-89D5-E5CA-C784-378DC00A9125}"/>
                </a:ext>
              </a:extLst>
            </p:cNvPr>
            <p:cNvSpPr txBox="1"/>
            <p:nvPr/>
          </p:nvSpPr>
          <p:spPr>
            <a:xfrm>
              <a:off x="5100221" y="2374268"/>
              <a:ext cx="3510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Microbenchmark</a:t>
              </a:r>
              <a:endParaRPr lang="en-CH" sz="36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90B3699-6ABD-ACEF-4ED3-2B6D0A45AFB4}"/>
              </a:ext>
            </a:extLst>
          </p:cNvPr>
          <p:cNvSpPr txBox="1"/>
          <p:nvPr/>
        </p:nvSpPr>
        <p:spPr>
          <a:xfrm>
            <a:off x="8120067" y="3768091"/>
            <a:ext cx="297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600" dirty="0"/>
              <a:t>End to end</a:t>
            </a:r>
          </a:p>
        </p:txBody>
      </p:sp>
    </p:spTree>
    <p:extLst>
      <p:ext uri="{BB962C8B-B14F-4D97-AF65-F5344CB8AC3E}">
        <p14:creationId xmlns:p14="http://schemas.microsoft.com/office/powerpoint/2010/main" val="73915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F6534-6B2A-1DB3-3353-47D2E7A2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</a:t>
            </a:r>
            <a:r>
              <a:rPr lang="en-CH" dirty="0" err="1"/>
              <a:t>théorie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F8A82-88CD-3FA7-EAD1-68915104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38</a:t>
            </a:fld>
            <a:endParaRPr lang="en-CH" dirty="0"/>
          </a:p>
        </p:txBody>
      </p:sp>
      <p:pic>
        <p:nvPicPr>
          <p:cNvPr id="6" name="Graphic 5" descr="Run with solid fill">
            <a:extLst>
              <a:ext uri="{FF2B5EF4-FFF2-40B4-BE49-F238E27FC236}">
                <a16:creationId xmlns:a16="http://schemas.microsoft.com/office/drawing/2014/main" id="{79FE2620-9439-38F4-964B-56FBE1547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599" y="2555599"/>
            <a:ext cx="1746801" cy="1746801"/>
          </a:xfrm>
          <a:prstGeom prst="rect">
            <a:avLst/>
          </a:prstGeom>
        </p:spPr>
      </p:pic>
      <p:pic>
        <p:nvPicPr>
          <p:cNvPr id="7" name="Graphic 6" descr="Stopwatch with solid fill">
            <a:extLst>
              <a:ext uri="{FF2B5EF4-FFF2-40B4-BE49-F238E27FC236}">
                <a16:creationId xmlns:a16="http://schemas.microsoft.com/office/drawing/2014/main" id="{5AF15A56-7F46-6EEF-DD69-E8230AD20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6400" y="2555597"/>
            <a:ext cx="1746801" cy="1746801"/>
          </a:xfrm>
          <a:prstGeom prst="rect">
            <a:avLst/>
          </a:prstGeom>
        </p:spPr>
      </p:pic>
      <p:pic>
        <p:nvPicPr>
          <p:cNvPr id="8" name="Graphic 7" descr="Stopwatch 66% with solid fill">
            <a:extLst>
              <a:ext uri="{FF2B5EF4-FFF2-40B4-BE49-F238E27FC236}">
                <a16:creationId xmlns:a16="http://schemas.microsoft.com/office/drawing/2014/main" id="{4A15925F-6A9E-4020-7A4A-30EF47FAC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8799" y="2555598"/>
            <a:ext cx="1746801" cy="17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66184"/>
      </p:ext>
    </p:extLst>
  </p:cSld>
  <p:clrMapOvr>
    <a:masterClrMapping/>
  </p:clrMapOvr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F6E2-CE11-43B3-57DC-96EF3602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B5285-FBAC-6BE1-B386-FC7D1F8BC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Précision</a:t>
            </a:r>
            <a:r>
              <a:rPr lang="en-CH" dirty="0"/>
              <a:t> ?				</a:t>
            </a:r>
            <a:r>
              <a:rPr lang="en-CH" dirty="0" err="1"/>
              <a:t>Effets</a:t>
            </a:r>
            <a:r>
              <a:rPr lang="en-CH" dirty="0"/>
              <a:t> de cache ?</a:t>
            </a:r>
          </a:p>
          <a:p>
            <a:r>
              <a:rPr lang="en-CH" dirty="0" err="1"/>
              <a:t>Résolution</a:t>
            </a:r>
            <a:r>
              <a:rPr lang="en-CH" dirty="0"/>
              <a:t> ?				</a:t>
            </a:r>
            <a:r>
              <a:rPr lang="en-CH" dirty="0" err="1"/>
              <a:t>Effet</a:t>
            </a:r>
            <a:r>
              <a:rPr lang="en-CH" dirty="0"/>
              <a:t> de </a:t>
            </a:r>
            <a:r>
              <a:rPr lang="en-CH" dirty="0" err="1"/>
              <a:t>démarrage</a:t>
            </a:r>
            <a:r>
              <a:rPr lang="en-CH" dirty="0"/>
              <a:t> ?</a:t>
            </a:r>
          </a:p>
          <a:p>
            <a:r>
              <a:rPr lang="en-CH" dirty="0" err="1"/>
              <a:t>Variabilité</a:t>
            </a:r>
            <a:r>
              <a:rPr lang="en-CH" dirty="0"/>
              <a:t> ?				“Tiers” du JIT ?</a:t>
            </a:r>
          </a:p>
          <a:p>
            <a:r>
              <a:rPr lang="en-CH" dirty="0"/>
              <a:t>Multi-</a:t>
            </a:r>
            <a:r>
              <a:rPr lang="en-CH" dirty="0" err="1"/>
              <a:t>modalité</a:t>
            </a:r>
            <a:r>
              <a:rPr lang="en-CH" dirty="0"/>
              <a:t> ?			Valeurs </a:t>
            </a:r>
            <a:r>
              <a:rPr lang="en-CH" dirty="0" err="1"/>
              <a:t>aberrantes</a:t>
            </a:r>
            <a:r>
              <a:rPr lang="en-CH" dirty="0"/>
              <a:t> ?</a:t>
            </a:r>
          </a:p>
          <a:p>
            <a:r>
              <a:rPr lang="en-CH" dirty="0" err="1"/>
              <a:t>Combien</a:t>
            </a:r>
            <a:r>
              <a:rPr lang="en-CH" dirty="0"/>
              <a:t> de </a:t>
            </a:r>
            <a:r>
              <a:rPr lang="en-CH" dirty="0" err="1"/>
              <a:t>mesures</a:t>
            </a:r>
            <a:r>
              <a:rPr lang="en-CH" dirty="0"/>
              <a:t> ?	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B65FE-29B0-792D-31F8-8BCF302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05347036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9733-5ABE-A88F-CDA0-47BDDDC9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chez Google (2006)</a:t>
            </a:r>
          </a:p>
        </p:txBody>
      </p:sp>
      <p:pic>
        <p:nvPicPr>
          <p:cNvPr id="7" name="Content Placeholder 6" descr="Money with solid fill">
            <a:extLst>
              <a:ext uri="{FF2B5EF4-FFF2-40B4-BE49-F238E27FC236}">
                <a16:creationId xmlns:a16="http://schemas.microsoft.com/office/drawing/2014/main" id="{6BDC631E-39D3-E50E-CCB0-E6D2042C1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265" y="2784553"/>
            <a:ext cx="1288894" cy="12888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08D73-9730-FD2A-55FE-3F171F79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5ED32-3E10-3492-DE72-ED1BAEAB7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https://glinden.blogspot.com/2006/11/marissa-mayer-at-web-20.html</a:t>
            </a:r>
            <a:endParaRPr lang="en-CH" dirty="0"/>
          </a:p>
        </p:txBody>
      </p:sp>
      <p:pic>
        <p:nvPicPr>
          <p:cNvPr id="9" name="Graphic 8" descr="Stopwatch 33% with solid fill">
            <a:extLst>
              <a:ext uri="{FF2B5EF4-FFF2-40B4-BE49-F238E27FC236}">
                <a16:creationId xmlns:a16="http://schemas.microsoft.com/office/drawing/2014/main" id="{1B35B00E-D7F9-D06F-7664-E651ABF1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6841" y="2784553"/>
            <a:ext cx="1288894" cy="1288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DD2B05-0402-E513-0F6C-70D89B146603}"/>
              </a:ext>
            </a:extLst>
          </p:cNvPr>
          <p:cNvSpPr txBox="1"/>
          <p:nvPr/>
        </p:nvSpPr>
        <p:spPr>
          <a:xfrm>
            <a:off x="2298654" y="4017818"/>
            <a:ext cx="216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+0.5s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CCA8CB-A5AE-4BCE-AEEE-CED12BF9DA2A}"/>
              </a:ext>
            </a:extLst>
          </p:cNvPr>
          <p:cNvSpPr txBox="1"/>
          <p:nvPr/>
        </p:nvSpPr>
        <p:spPr>
          <a:xfrm>
            <a:off x="7728080" y="4073447"/>
            <a:ext cx="216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-20%</a:t>
            </a:r>
          </a:p>
        </p:txBody>
      </p:sp>
    </p:spTree>
    <p:extLst>
      <p:ext uri="{BB962C8B-B14F-4D97-AF65-F5344CB8AC3E}">
        <p14:creationId xmlns:p14="http://schemas.microsoft.com/office/powerpoint/2010/main" val="3418168881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AB40-FF12-C55F-E256-97D5DFF9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Utilisez</a:t>
            </a:r>
            <a:r>
              <a:rPr lang="en-CH" dirty="0"/>
              <a:t> un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85D-21E5-97EE-0C5A-04DA6FD8B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JMH</a:t>
            </a:r>
          </a:p>
          <a:p>
            <a:r>
              <a:rPr lang="en-CH" dirty="0" err="1"/>
              <a:t>BenchmarkDotNet</a:t>
            </a:r>
            <a:endParaRPr lang="en-CH" dirty="0"/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7C84F-FA1F-98EC-8392-C289E404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40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D331D0-B583-1E86-EC73-462DCFC8D0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https://benchmarkdotnet.org/articles/guides/getting-started.html</a:t>
            </a:r>
            <a:endParaRPr lang="en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A9F0F0-86DA-D724-32A0-A402DF069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1959854"/>
            <a:ext cx="4710742" cy="399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4C099C-2CB0-3AB7-97BE-F0F9299F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152" y="1823752"/>
            <a:ext cx="5373238" cy="43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959-0B6F-5227-8966-011BF1DD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Benchmarking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5CDF4-ED3D-7CE7-D534-0A89C6E2D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 err="1"/>
              <a:t>Choisissez</a:t>
            </a:r>
            <a:r>
              <a:rPr lang="en-CH" dirty="0"/>
              <a:t> le code</a:t>
            </a:r>
          </a:p>
          <a:p>
            <a:pPr marL="742950" indent="-742950">
              <a:buAutoNum type="arabicPeriod"/>
            </a:pPr>
            <a:r>
              <a:rPr lang="en-CH" dirty="0" err="1"/>
              <a:t>Choisissez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</a:t>
            </a:r>
            <a:r>
              <a:rPr lang="en-CH" dirty="0" err="1"/>
              <a:t>comparaison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Choisissez</a:t>
            </a:r>
            <a:r>
              <a:rPr lang="en-CH" dirty="0"/>
              <a:t> des entrées</a:t>
            </a:r>
          </a:p>
          <a:p>
            <a:pPr marL="742950" indent="-742950">
              <a:buAutoNum type="arabicPeriod"/>
            </a:pPr>
            <a:r>
              <a:rPr lang="en-CH" dirty="0"/>
              <a:t>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E13A5-64B8-AC85-AF14-702038ED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37457694"/>
      </p:ext>
    </p:extLst>
  </p:cSld>
  <p:clrMapOvr>
    <a:masterClrMapping/>
  </p:clrMapOvr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919E-BE64-16B5-8B99-001D2299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Attention aux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AFDAB-1C17-CEF6-08DA-5AE234876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append():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GB" sz="3600" dirty="0" err="1">
                <a:latin typeface="Consolas" panose="020B0609020204030204" pitchFamily="49" charset="0"/>
              </a:rPr>
              <a:t>lst</a:t>
            </a:r>
            <a:r>
              <a:rPr lang="en-GB" sz="3600" dirty="0">
                <a:latin typeface="Consolas" panose="020B0609020204030204" pitchFamily="49" charset="0"/>
              </a:rPr>
              <a:t> + [</a:t>
            </a:r>
            <a:r>
              <a:rPr lang="en-GB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GB" sz="3600" dirty="0">
                <a:latin typeface="Consolas" panose="020B0609020204030204" pitchFamily="49" charset="0"/>
              </a:rPr>
              <a:t>]</a:t>
            </a:r>
            <a:endParaRPr lang="en-CH" sz="3600" dirty="0"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append</a:t>
            </a:r>
            <a:r>
              <a:rPr lang="en-CH" sz="3600" dirty="0">
                <a:latin typeface="Consolas" panose="020B0609020204030204" pitchFamily="49" charset="0"/>
              </a:rPr>
              <a:t>2</a:t>
            </a:r>
            <a:r>
              <a:rPr lang="en-GB" sz="3600" dirty="0">
                <a:latin typeface="Consolas" panose="020B0609020204030204" pitchFamily="49" charset="0"/>
              </a:rPr>
              <a:t>():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 </a:t>
            </a:r>
            <a:r>
              <a:rPr lang="en-GB" sz="3600" dirty="0" err="1">
                <a:latin typeface="Consolas" panose="020B0609020204030204" pitchFamily="49" charset="0"/>
              </a:rPr>
              <a:t>lst</a:t>
            </a:r>
            <a:r>
              <a:rPr lang="en-GB" sz="3600" dirty="0">
                <a:latin typeface="Consolas" panose="020B0609020204030204" pitchFamily="49" charset="0"/>
              </a:rPr>
              <a:t> + [</a:t>
            </a:r>
            <a:r>
              <a:rPr lang="en-GB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GB" sz="3600" dirty="0">
                <a:latin typeface="Consolas" panose="020B0609020204030204" pitchFamily="49" charset="0"/>
              </a:rPr>
              <a:t>]</a:t>
            </a:r>
          </a:p>
          <a:p>
            <a:endParaRPr lang="en-GB" sz="3600" dirty="0">
              <a:latin typeface="Consolas" panose="020B0609020204030204" pitchFamily="49" charset="0"/>
            </a:endParaRPr>
          </a:p>
          <a:p>
            <a:endParaRPr lang="en-C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B0BB6-A0ED-7477-63FB-79C4FBFA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42</a:t>
            </a:fld>
            <a:endParaRPr lang="en-CH" dirty="0"/>
          </a:p>
        </p:txBody>
      </p:sp>
      <p:pic>
        <p:nvPicPr>
          <p:cNvPr id="7" name="Graphic 6" descr="Magic Wand Auto with solid fill">
            <a:extLst>
              <a:ext uri="{FF2B5EF4-FFF2-40B4-BE49-F238E27FC236}">
                <a16:creationId xmlns:a16="http://schemas.microsoft.com/office/drawing/2014/main" id="{FC98DE26-E30B-E219-2764-FA053517A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340100" y="3098799"/>
            <a:ext cx="1909233" cy="19092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8E3FDE-65DF-7987-C589-E5ABC010F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1425" y="4493682"/>
            <a:ext cx="1488018" cy="1488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8E7F6-9D73-8DFC-B3C5-3F5747B2132E}"/>
              </a:ext>
            </a:extLst>
          </p:cNvPr>
          <p:cNvSpPr txBox="1"/>
          <p:nvPr/>
        </p:nvSpPr>
        <p:spPr>
          <a:xfrm>
            <a:off x="1338790" y="2549260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pass</a:t>
            </a:r>
            <a:endParaRPr lang="en-CH" sz="3600" dirty="0"/>
          </a:p>
        </p:txBody>
      </p:sp>
    </p:spTree>
    <p:extLst>
      <p:ext uri="{BB962C8B-B14F-4D97-AF65-F5344CB8AC3E}">
        <p14:creationId xmlns:p14="http://schemas.microsoft.com/office/powerpoint/2010/main" val="39484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DAF4-021A-9F66-3294-4DE2B456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Que</a:t>
            </a:r>
            <a:r>
              <a:rPr lang="en-CH" dirty="0"/>
              <a:t> </a:t>
            </a:r>
            <a:r>
              <a:rPr lang="en-CH" dirty="0" err="1"/>
              <a:t>benchmarkez-vous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18719-B9AB-B265-BA9D-C3020953A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append():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lst</a:t>
            </a:r>
            <a:r>
              <a:rPr lang="en-GB" sz="3600" dirty="0">
                <a:latin typeface="Consolas" panose="020B0609020204030204" pitchFamily="49" charset="0"/>
              </a:rPr>
              <a:t> + [</a:t>
            </a:r>
            <a:r>
              <a:rPr lang="en-GB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GB" sz="3600" dirty="0">
                <a:latin typeface="Consolas" panose="020B0609020204030204" pitchFamily="49" charset="0"/>
              </a:rPr>
              <a:t>]</a:t>
            </a:r>
          </a:p>
          <a:p>
            <a:endParaRPr lang="en-GB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latin typeface="Consolas" panose="020B0609020204030204" pitchFamily="49" charset="0"/>
              </a:rPr>
              <a:t>lst2</a:t>
            </a:r>
            <a:r>
              <a:rPr lang="en-CH" sz="3600" dirty="0">
                <a:latin typeface="Consolas" panose="020B0609020204030204" pitchFamily="49" charset="0"/>
              </a:rPr>
              <a:t> = </a:t>
            </a:r>
            <a:r>
              <a:rPr lang="en-GB" sz="3600" dirty="0">
                <a:latin typeface="Consolas" panose="020B0609020204030204" pitchFamily="49" charset="0"/>
              </a:rPr>
              <a:t>[</a:t>
            </a:r>
            <a:r>
              <a:rPr lang="en-GB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GB" sz="3600" dirty="0">
                <a:latin typeface="Consolas" panose="020B0609020204030204" pitchFamily="49" charset="0"/>
              </a:rPr>
              <a:t>]</a:t>
            </a:r>
            <a:endParaRPr lang="en-CH" sz="3600" dirty="0">
              <a:solidFill>
                <a:schemeClr val="accent5">
                  <a:lumMod val="75%"/>
                </a:schemeClr>
              </a:solidFill>
              <a:latin typeface="Consolas" panose="020B0609020204030204" pitchFamily="49" charset="0"/>
            </a:endParaRPr>
          </a:p>
          <a:p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append2():</a:t>
            </a:r>
          </a:p>
          <a:p>
            <a:r>
              <a:rPr lang="en-GB" sz="3600" dirty="0">
                <a:latin typeface="Consolas" panose="020B0609020204030204" pitchFamily="49" charset="0"/>
              </a:rPr>
              <a:t>  </a:t>
            </a:r>
            <a:r>
              <a:rPr lang="en-GB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lst</a:t>
            </a:r>
            <a:r>
              <a:rPr lang="en-GB" sz="3600" dirty="0">
                <a:latin typeface="Consolas" panose="020B0609020204030204" pitchFamily="49" charset="0"/>
              </a:rPr>
              <a:t> + lst2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B47A9-7582-5EF0-B242-FFB6ED7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631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CBD4-DE25-1531-FBD7-C5B3A051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Valider les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C3D5-9833-BE6B-BFBF-E7B63BC83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Reproduisez</a:t>
            </a:r>
            <a:r>
              <a:rPr lang="en-CH" dirty="0"/>
              <a:t> des </a:t>
            </a:r>
            <a:r>
              <a:rPr lang="en-CH" dirty="0" err="1"/>
              <a:t>résultats</a:t>
            </a:r>
            <a:r>
              <a:rPr lang="en-CH" dirty="0"/>
              <a:t> </a:t>
            </a:r>
            <a:r>
              <a:rPr lang="en-CH" dirty="0" err="1"/>
              <a:t>connus</a:t>
            </a:r>
            <a:endParaRPr lang="en-CH" dirty="0"/>
          </a:p>
          <a:p>
            <a:endParaRPr lang="en-CH" dirty="0"/>
          </a:p>
          <a:p>
            <a:r>
              <a:rPr lang="en-CH" dirty="0" err="1"/>
              <a:t>Essayez</a:t>
            </a:r>
            <a:r>
              <a:rPr lang="en-CH" dirty="0"/>
              <a:t> des petites variations</a:t>
            </a:r>
          </a:p>
          <a:p>
            <a:endParaRPr lang="en-CH" dirty="0"/>
          </a:p>
          <a:p>
            <a:r>
              <a:rPr lang="en-CH" dirty="0" err="1"/>
              <a:t>Demandez</a:t>
            </a:r>
            <a:r>
              <a:rPr lang="en-CH" dirty="0"/>
              <a:t> à un </a:t>
            </a:r>
            <a:r>
              <a:rPr lang="en-CH" dirty="0" err="1"/>
              <a:t>collègue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53BF6-6FF4-1A9F-E850-6D08972D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81210171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869E-F61F-5285-C34A-82D9470C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r>
              <a:rPr lang="en-CH" dirty="0"/>
              <a:t>: </a:t>
            </a:r>
            <a:r>
              <a:rPr lang="en-CH" dirty="0" err="1"/>
              <a:t>Opérations</a:t>
            </a:r>
            <a:r>
              <a:rPr lang="en-CH" dirty="0"/>
              <a:t> de </a:t>
            </a:r>
            <a:r>
              <a:rPr lang="en-CH" dirty="0" err="1"/>
              <a:t>listes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01A1B-DDF1-224A-1E8A-0420F807A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u="sng" dirty="0">
                <a:latin typeface="Consolas" panose="020B0609020204030204" pitchFamily="49" charset="0"/>
              </a:rPr>
              <a:t>https://go.epfl.ch/turing-perf</a:t>
            </a:r>
            <a:endParaRPr lang="en-CH" u="sng" dirty="0">
              <a:latin typeface="Consolas" panose="020B0609020204030204" pitchFamily="49" charset="0"/>
            </a:endParaRPr>
          </a:p>
          <a:p>
            <a:r>
              <a:rPr lang="en-CH" dirty="0" err="1"/>
              <a:t>Ouvrez</a:t>
            </a:r>
            <a:r>
              <a:rPr lang="en-CH" dirty="0"/>
              <a:t> </a:t>
            </a:r>
            <a:r>
              <a:rPr lang="en-CH" sz="3600" dirty="0">
                <a:latin typeface="Consolas" panose="020B0609020204030204" pitchFamily="49" charset="0"/>
              </a:rPr>
              <a:t>benchmark.py</a:t>
            </a:r>
            <a:endParaRPr lang="en-CH" dirty="0">
              <a:latin typeface="Consolas" panose="020B0609020204030204" pitchFamily="49" charset="0"/>
            </a:endParaRPr>
          </a:p>
          <a:p>
            <a:endParaRPr lang="en-CH" dirty="0"/>
          </a:p>
          <a:p>
            <a:r>
              <a:rPr lang="en-CH" dirty="0"/>
              <a:t>Première étape:</a:t>
            </a:r>
            <a:br>
              <a:rPr lang="en-CH" dirty="0"/>
            </a:br>
            <a:r>
              <a:rPr lang="en-CH" dirty="0"/>
              <a:t>	</a:t>
            </a:r>
            <a:r>
              <a:rPr lang="en-CH" dirty="0" err="1"/>
              <a:t>Lancez</a:t>
            </a:r>
            <a:r>
              <a:rPr lang="en-CH" dirty="0"/>
              <a:t> le benchmark</a:t>
            </a:r>
            <a:br>
              <a:rPr lang="en-CH" dirty="0"/>
            </a:br>
            <a:r>
              <a:rPr lang="en-CH" dirty="0"/>
              <a:t>	Est-</a:t>
            </a:r>
            <a:r>
              <a:rPr lang="en-CH" dirty="0" err="1"/>
              <a:t>ce</a:t>
            </a:r>
            <a:r>
              <a:rPr lang="en-CH" dirty="0"/>
              <a:t> </a:t>
            </a:r>
            <a:r>
              <a:rPr lang="en-CH" dirty="0" err="1"/>
              <a:t>que</a:t>
            </a:r>
            <a:r>
              <a:rPr lang="en-CH" dirty="0"/>
              <a:t> les </a:t>
            </a:r>
            <a:r>
              <a:rPr lang="en-CH" dirty="0" err="1"/>
              <a:t>résultats</a:t>
            </a:r>
            <a:r>
              <a:rPr lang="en-CH" dirty="0"/>
              <a:t> </a:t>
            </a:r>
            <a:r>
              <a:rPr lang="en-CH" dirty="0" err="1"/>
              <a:t>ont</a:t>
            </a:r>
            <a:r>
              <a:rPr lang="en-CH" dirty="0"/>
              <a:t> un </a:t>
            </a:r>
            <a:r>
              <a:rPr lang="en-CH" dirty="0" err="1"/>
              <a:t>sens</a:t>
            </a:r>
            <a:r>
              <a:rPr lang="en-CH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EB04-5B2C-BAAC-0FD5-E44D331F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33390356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7D6B7-FFCF-9B71-CDB0-74C0DBC7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Listes</a:t>
            </a:r>
            <a:r>
              <a:rPr lang="en-CH" dirty="0"/>
              <a:t> </a:t>
            </a:r>
            <a:r>
              <a:rPr lang="en-CH" dirty="0" err="1"/>
              <a:t>différentes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2FC7-3765-A0E5-3A46-82FA5AFCD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Deuxième étape:</a:t>
            </a:r>
            <a:br>
              <a:rPr lang="en-CH" dirty="0"/>
            </a:br>
            <a:r>
              <a:rPr lang="en-CH" dirty="0"/>
              <a:t>	</a:t>
            </a:r>
            <a:r>
              <a:rPr lang="en-CH" dirty="0" err="1"/>
              <a:t>Ajoutez</a:t>
            </a:r>
            <a:r>
              <a:rPr lang="en-CH" dirty="0"/>
              <a:t> des nouveaux benchmarks</a:t>
            </a:r>
            <a:br>
              <a:rPr lang="en-CH" dirty="0"/>
            </a:br>
            <a:r>
              <a:rPr lang="en-CH" dirty="0"/>
              <a:t>	pour </a:t>
            </a:r>
            <a:r>
              <a:rPr lang="en-CH" dirty="0" err="1"/>
              <a:t>une</a:t>
            </a:r>
            <a:r>
              <a:rPr lang="en-CH" dirty="0"/>
              <a:t> </a:t>
            </a:r>
            <a:r>
              <a:rPr lang="en-CH" dirty="0" err="1"/>
              <a:t>liste</a:t>
            </a:r>
            <a:r>
              <a:rPr lang="en-CH" dirty="0"/>
              <a:t> </a:t>
            </a:r>
            <a:r>
              <a:rPr lang="en-CH" dirty="0" err="1"/>
              <a:t>chaînée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731AD-EF74-AC03-818B-591A2193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28071844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6B5957BE-2D84-E6DD-5765-9772E511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5462-DF45-F4C3-9E9E-5979EDC3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Compromis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DF8F-642E-6F8A-6F07-9D5039342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9667" cy="4351338"/>
          </a:xfrm>
        </p:spPr>
        <p:txBody>
          <a:bodyPr/>
          <a:lstStyle/>
          <a:p>
            <a:r>
              <a:rPr lang="en-CH" dirty="0" err="1"/>
              <a:t>Troisième</a:t>
            </a:r>
            <a:r>
              <a:rPr lang="en-CH" dirty="0"/>
              <a:t> étape:</a:t>
            </a:r>
            <a:br>
              <a:rPr lang="en-CH" dirty="0"/>
            </a:br>
            <a:r>
              <a:rPr lang="en-CH" dirty="0"/>
              <a:t>	</a:t>
            </a:r>
            <a:r>
              <a:rPr lang="en-CH" dirty="0" err="1"/>
              <a:t>Écrivez</a:t>
            </a:r>
            <a:r>
              <a:rPr lang="en-CH" dirty="0"/>
              <a:t> un benchmark pour </a:t>
            </a:r>
            <a:r>
              <a:rPr lang="en-CH" dirty="0" err="1"/>
              <a:t>lequel</a:t>
            </a:r>
            <a:br>
              <a:rPr lang="en-CH" dirty="0"/>
            </a:br>
            <a:r>
              <a:rPr lang="en-CH" dirty="0"/>
              <a:t>	la </a:t>
            </a:r>
            <a:r>
              <a:rPr lang="en-CH" sz="3600" dirty="0">
                <a:latin typeface="Consolas" panose="020B0609020204030204" pitchFamily="49" charset="0"/>
              </a:rPr>
              <a:t>list</a:t>
            </a:r>
            <a:r>
              <a:rPr lang="en-CH" dirty="0"/>
              <a:t> Python </a:t>
            </a:r>
            <a:r>
              <a:rPr lang="en-CH" dirty="0" err="1"/>
              <a:t>est</a:t>
            </a:r>
            <a:r>
              <a:rPr lang="en-CH" dirty="0"/>
              <a:t> </a:t>
            </a:r>
            <a:r>
              <a:rPr lang="en-CH" dirty="0" err="1"/>
              <a:t>clairement</a:t>
            </a:r>
            <a:r>
              <a:rPr lang="en-CH" dirty="0"/>
              <a:t> plus </a:t>
            </a:r>
            <a:r>
              <a:rPr lang="en-CH" dirty="0" err="1"/>
              <a:t>rapide</a:t>
            </a:r>
            <a:br>
              <a:rPr lang="en-CH" dirty="0">
                <a:latin typeface="Consolas" panose="020B0609020204030204" pitchFamily="49" charset="0"/>
              </a:rPr>
            </a:br>
            <a:r>
              <a:rPr lang="en-CH" dirty="0">
                <a:latin typeface="Consolas" panose="020B0609020204030204" pitchFamily="49" charset="0"/>
              </a:rPr>
              <a:t>	</a:t>
            </a:r>
            <a:r>
              <a:rPr lang="en-CH" dirty="0" err="1"/>
              <a:t>que</a:t>
            </a:r>
            <a:r>
              <a:rPr lang="en-CH" dirty="0"/>
              <a:t> la </a:t>
            </a:r>
            <a:r>
              <a:rPr lang="en-CH" dirty="0" err="1"/>
              <a:t>liste</a:t>
            </a:r>
            <a:r>
              <a:rPr lang="en-CH" dirty="0"/>
              <a:t> </a:t>
            </a:r>
            <a:r>
              <a:rPr lang="en-CH" dirty="0" err="1"/>
              <a:t>chaînée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EA1A5-5A30-1D52-511E-0CF271D0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90226388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5447-AD8A-2DF2-C00F-F21A2D28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Attention : optimisation inutile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7DCDC-E540-253A-9C14-C6A606CC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48</a:t>
            </a:fld>
            <a:endParaRPr lang="en-CH" dirty="0"/>
          </a:p>
        </p:txBody>
      </p:sp>
      <p:pic>
        <p:nvPicPr>
          <p:cNvPr id="6" name="Content Placeholder 6" descr="Contract with solid fill">
            <a:extLst>
              <a:ext uri="{FF2B5EF4-FFF2-40B4-BE49-F238E27FC236}">
                <a16:creationId xmlns:a16="http://schemas.microsoft.com/office/drawing/2014/main" id="{519E6D11-CBAC-615A-96DC-9B8B9C31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9223" y="2737232"/>
            <a:ext cx="2013554" cy="20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5819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3FD4-222A-D182-F2CF-4BCB20C0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concevoir</a:t>
            </a:r>
            <a:br>
              <a:rPr lang="en-CH" dirty="0"/>
            </a:br>
            <a:r>
              <a:rPr lang="en-CH" dirty="0"/>
              <a:t>des </a:t>
            </a:r>
            <a:r>
              <a:rPr lang="en-CH" dirty="0" err="1"/>
              <a:t>systèmes</a:t>
            </a:r>
            <a:r>
              <a:rPr lang="en-CH" dirty="0"/>
              <a:t> </a:t>
            </a:r>
            <a:r>
              <a:rPr lang="en-CH" dirty="0" err="1"/>
              <a:t>rapides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477E9-584D-F068-B444-B22416E1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8824279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36B41-86CA-DBB9-2866-65705CD9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DDCE-6B74-9F59-1702-8FBA2F35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 err="1"/>
              <a:t>Définir</a:t>
            </a:r>
            <a:r>
              <a:rPr lang="en-CH" dirty="0"/>
              <a:t> des </a:t>
            </a:r>
            <a:r>
              <a:rPr lang="en-CH" u="sng" dirty="0" err="1"/>
              <a:t>objectifs</a:t>
            </a:r>
            <a:r>
              <a:rPr lang="en-GB" dirty="0"/>
              <a:t> </a:t>
            </a:r>
            <a:r>
              <a:rPr lang="en-CH" dirty="0"/>
              <a:t>de performance</a:t>
            </a:r>
            <a:endParaRPr lang="en-GB" u="sng" dirty="0"/>
          </a:p>
          <a:p>
            <a:r>
              <a:rPr lang="en-CH" dirty="0" err="1"/>
              <a:t>Créer</a:t>
            </a:r>
            <a:r>
              <a:rPr lang="en-CH" dirty="0"/>
              <a:t> des </a:t>
            </a:r>
            <a:r>
              <a:rPr lang="en-CH" u="sng" dirty="0"/>
              <a:t>benchmarks</a:t>
            </a:r>
            <a:r>
              <a:rPr lang="en-CH" dirty="0"/>
              <a:t> pour m</a:t>
            </a:r>
            <a:r>
              <a:rPr lang="en-GB" dirty="0" err="1"/>
              <a:t>esure</a:t>
            </a:r>
            <a:r>
              <a:rPr lang="en-CH" dirty="0"/>
              <a:t>r la</a:t>
            </a:r>
            <a:r>
              <a:rPr lang="en-GB" dirty="0"/>
              <a:t> performance</a:t>
            </a:r>
          </a:p>
          <a:p>
            <a:r>
              <a:rPr lang="en-CH" dirty="0" err="1"/>
              <a:t>Concevoir</a:t>
            </a:r>
            <a:r>
              <a:rPr lang="en-CH" dirty="0"/>
              <a:t> et </a:t>
            </a:r>
            <a:r>
              <a:rPr lang="en-CH" dirty="0" err="1"/>
              <a:t>implémenter</a:t>
            </a:r>
            <a:r>
              <a:rPr lang="en-CH" dirty="0"/>
              <a:t> des </a:t>
            </a:r>
            <a:r>
              <a:rPr lang="en-CH" dirty="0" err="1"/>
              <a:t>systèmes</a:t>
            </a:r>
            <a:r>
              <a:rPr lang="en-CH" dirty="0"/>
              <a:t> </a:t>
            </a:r>
            <a:r>
              <a:rPr lang="en-CH" u="sng" dirty="0" err="1"/>
              <a:t>rapides</a:t>
            </a:r>
            <a:endParaRPr lang="en-GB" dirty="0"/>
          </a:p>
          <a:p>
            <a:r>
              <a:rPr lang="en-CH" dirty="0" err="1"/>
              <a:t>Connaître</a:t>
            </a:r>
            <a:r>
              <a:rPr lang="en-CH" dirty="0"/>
              <a:t> des </a:t>
            </a:r>
            <a:r>
              <a:rPr lang="en-CH" u="sng" dirty="0" err="1"/>
              <a:t>compromis</a:t>
            </a:r>
            <a:r>
              <a:rPr lang="en-CH" dirty="0"/>
              <a:t> de performance courants</a:t>
            </a:r>
            <a:endParaRPr lang="en-CH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5448A-7159-912F-A41A-39D88E8F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70456832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51C1-364C-EA0D-D175-1E6E1E3F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= </a:t>
            </a:r>
            <a:r>
              <a:rPr lang="en-CH" u="sng" dirty="0" err="1"/>
              <a:t>ingénierie</a:t>
            </a:r>
            <a:endParaRPr lang="en-CH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5ABB0-EDF1-2D17-8E8D-6870EF6CB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≠ “</a:t>
            </a:r>
            <a:r>
              <a:rPr lang="en-CH" dirty="0" err="1"/>
              <a:t>trucs</a:t>
            </a:r>
            <a:r>
              <a:rPr lang="en-CH" dirty="0"/>
              <a:t> et </a:t>
            </a:r>
            <a:r>
              <a:rPr lang="en-CH" dirty="0" err="1"/>
              <a:t>astuces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D9A7-C938-D35D-93B3-208F952E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50638513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8863-AD64-1810-46F2-49CC8408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Mauvaise</a:t>
            </a:r>
            <a:r>
              <a:rPr lang="en-CH" dirty="0"/>
              <a:t> </a:t>
            </a:r>
            <a:r>
              <a:rPr lang="en-CH" dirty="0" err="1"/>
              <a:t>approche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3015F-395A-FA32-9F84-1F8107D14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“Performance = </a:t>
            </a:r>
            <a:r>
              <a:rPr lang="en-CH" dirty="0" err="1"/>
              <a:t>fonctionnalité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DABC8-A075-B4E4-31F2-FFBB3CB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3379569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A2B087-F71E-8F92-A82B-01882268DE36}"/>
              </a:ext>
            </a:extLst>
          </p:cNvPr>
          <p:cNvSpPr/>
          <p:nvPr/>
        </p:nvSpPr>
        <p:spPr>
          <a:xfrm>
            <a:off x="2858105" y="2425524"/>
            <a:ext cx="6221748" cy="3115909"/>
          </a:xfrm>
          <a:custGeom>
            <a:avLst/>
            <a:gdLst>
              <a:gd name="connsiteX0" fmla="*/ 0 w 7004050"/>
              <a:gd name="connsiteY0" fmla="*/ 0 h 3105150"/>
              <a:gd name="connsiteX1" fmla="*/ 5543550 w 7004050"/>
              <a:gd name="connsiteY1" fmla="*/ 2984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7004050"/>
              <a:gd name="connsiteY0" fmla="*/ 0 h 3105150"/>
              <a:gd name="connsiteX1" fmla="*/ 5683250 w 7004050"/>
              <a:gd name="connsiteY1" fmla="*/ 438150 h 3105150"/>
              <a:gd name="connsiteX2" fmla="*/ 7004050 w 7004050"/>
              <a:gd name="connsiteY2" fmla="*/ 3105150 h 3105150"/>
              <a:gd name="connsiteX0" fmla="*/ 0 w 6756400"/>
              <a:gd name="connsiteY0" fmla="*/ 79263 h 3006613"/>
              <a:gd name="connsiteX1" fmla="*/ 5435600 w 6756400"/>
              <a:gd name="connsiteY1" fmla="*/ 339613 h 3006613"/>
              <a:gd name="connsiteX2" fmla="*/ 6756400 w 6756400"/>
              <a:gd name="connsiteY2" fmla="*/ 3006613 h 3006613"/>
              <a:gd name="connsiteX0" fmla="*/ 0 w 6756400"/>
              <a:gd name="connsiteY0" fmla="*/ 0 h 2927350"/>
              <a:gd name="connsiteX1" fmla="*/ 5454650 w 6756400"/>
              <a:gd name="connsiteY1" fmla="*/ 533400 h 2927350"/>
              <a:gd name="connsiteX2" fmla="*/ 6756400 w 6756400"/>
              <a:gd name="connsiteY2" fmla="*/ 2927350 h 2927350"/>
              <a:gd name="connsiteX0" fmla="*/ 0 w 6229350"/>
              <a:gd name="connsiteY0" fmla="*/ 0 h 3175000"/>
              <a:gd name="connsiteX1" fmla="*/ 5454650 w 6229350"/>
              <a:gd name="connsiteY1" fmla="*/ 533400 h 3175000"/>
              <a:gd name="connsiteX2" fmla="*/ 6229350 w 6229350"/>
              <a:gd name="connsiteY2" fmla="*/ 3175000 h 3175000"/>
              <a:gd name="connsiteX0" fmla="*/ 0 w 6270579"/>
              <a:gd name="connsiteY0" fmla="*/ 0 h 3175000"/>
              <a:gd name="connsiteX1" fmla="*/ 5454650 w 6270579"/>
              <a:gd name="connsiteY1" fmla="*/ 533400 h 3175000"/>
              <a:gd name="connsiteX2" fmla="*/ 6229350 w 6270579"/>
              <a:gd name="connsiteY2" fmla="*/ 3175000 h 3175000"/>
              <a:gd name="connsiteX0" fmla="*/ 0 w 6229350"/>
              <a:gd name="connsiteY0" fmla="*/ 0 h 3175000"/>
              <a:gd name="connsiteX1" fmla="*/ 4832350 w 6229350"/>
              <a:gd name="connsiteY1" fmla="*/ 533400 h 3175000"/>
              <a:gd name="connsiteX2" fmla="*/ 6229350 w 6229350"/>
              <a:gd name="connsiteY2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9350" h="3175000">
                <a:moveTo>
                  <a:pt x="0" y="0"/>
                </a:moveTo>
                <a:cubicBezTo>
                  <a:pt x="1847850" y="99483"/>
                  <a:pt x="3441700" y="-105833"/>
                  <a:pt x="4832350" y="533400"/>
                </a:cubicBezTo>
                <a:cubicBezTo>
                  <a:pt x="5999691" y="1050925"/>
                  <a:pt x="6177492" y="2333625"/>
                  <a:pt x="6229350" y="3175000"/>
                </a:cubicBez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F8E71-1849-4358-FCBF-334096E1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</a:t>
            </a:r>
            <a:r>
              <a:rPr lang="en-CH" dirty="0" err="1"/>
              <a:t>Frontière</a:t>
            </a:r>
            <a:r>
              <a:rPr lang="en-CH" dirty="0"/>
              <a:t> de Pareto”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F358-3644-FF54-941F-15739DA6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52</a:t>
            </a:fld>
            <a:endParaRPr lang="en-CH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6901E-6F25-B4AD-2E10-69EE7FF95A7F}"/>
              </a:ext>
            </a:extLst>
          </p:cNvPr>
          <p:cNvGrpSpPr/>
          <p:nvPr/>
        </p:nvGrpSpPr>
        <p:grpSpPr>
          <a:xfrm>
            <a:off x="2840349" y="2140494"/>
            <a:ext cx="6511303" cy="3472794"/>
            <a:chOff x="2670381" y="2140494"/>
            <a:chExt cx="6511303" cy="347279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CBF782-C640-BFA7-AB3A-309382DAB98C}"/>
                </a:ext>
              </a:extLst>
            </p:cNvPr>
            <p:cNvCxnSpPr>
              <a:cxnSpLocks/>
            </p:cNvCxnSpPr>
            <p:nvPr/>
          </p:nvCxnSpPr>
          <p:spPr>
            <a:xfrm>
              <a:off x="2688137" y="5577776"/>
              <a:ext cx="649354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0AC092D-09E8-D20E-13E9-76674DAB1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381" y="2140494"/>
              <a:ext cx="0" cy="3472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FDD7D1F-284A-3806-9626-E985B2C347F2}"/>
              </a:ext>
            </a:extLst>
          </p:cNvPr>
          <p:cNvSpPr/>
          <p:nvPr/>
        </p:nvSpPr>
        <p:spPr>
          <a:xfrm>
            <a:off x="3362325" y="3590925"/>
            <a:ext cx="131413" cy="1314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2CC635-BC7A-1C16-AB0F-625452CF6392}"/>
              </a:ext>
            </a:extLst>
          </p:cNvPr>
          <p:cNvCxnSpPr>
            <a:cxnSpLocks/>
          </p:cNvCxnSpPr>
          <p:nvPr/>
        </p:nvCxnSpPr>
        <p:spPr>
          <a:xfrm flipV="1">
            <a:off x="3587088" y="2929467"/>
            <a:ext cx="536179" cy="5852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8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9179 -0.17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.792%" y="-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%" decel="50%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 -0.17153 C 0.11523 -0.17361 0.13867 -0.17592 0.16979 -0.17153 C 0.20104 -0.16713 0.26523 -0.15879 0.27891 -0.14491 " pathEditMode="relative" ptsTypes="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C416-4491-844B-F156-77AF3428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843D4-B460-C3BA-129F-7BD9AAFC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Latence</a:t>
            </a:r>
            <a:endParaRPr lang="en-CH" dirty="0"/>
          </a:p>
          <a:p>
            <a:r>
              <a:rPr lang="en-CH" dirty="0" err="1"/>
              <a:t>Débit</a:t>
            </a:r>
            <a:endParaRPr lang="en-CH" dirty="0"/>
          </a:p>
          <a:p>
            <a:r>
              <a:rPr lang="en-CH" dirty="0" err="1"/>
              <a:t>Lisibilité</a:t>
            </a:r>
            <a:endParaRPr lang="en-CH" dirty="0"/>
          </a:p>
          <a:p>
            <a:r>
              <a:rPr lang="en-CH" dirty="0" err="1"/>
              <a:t>Maintenabilité</a:t>
            </a:r>
            <a:endParaRPr lang="en-CH" dirty="0"/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6153-088A-E412-419B-AEADA55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51834235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0DD50-1059-DF59-EE51-40FACCE6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36372-9D3E-5AA7-8A74-C64310B8D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1ère </a:t>
            </a:r>
            <a:r>
              <a:rPr lang="en-CH" dirty="0" err="1"/>
              <a:t>requête</a:t>
            </a:r>
            <a:r>
              <a:rPr lang="en-CH" dirty="0"/>
              <a:t> ?</a:t>
            </a:r>
          </a:p>
          <a:p>
            <a:r>
              <a:rPr lang="en-CH" dirty="0"/>
              <a:t>Moyenne ?</a:t>
            </a:r>
          </a:p>
          <a:p>
            <a:r>
              <a:rPr lang="en-CH" dirty="0"/>
              <a:t>99.99% ?</a:t>
            </a:r>
          </a:p>
          <a:p>
            <a:r>
              <a:rPr lang="en-CH" dirty="0" err="1"/>
              <a:t>Requêtes</a:t>
            </a:r>
            <a:r>
              <a:rPr lang="en-CH" dirty="0"/>
              <a:t> “</a:t>
            </a:r>
            <a:r>
              <a:rPr lang="en-CH" dirty="0" err="1"/>
              <a:t>fréquentes</a:t>
            </a:r>
            <a:r>
              <a:rPr lang="en-CH" dirty="0"/>
              <a:t>” ?</a:t>
            </a:r>
          </a:p>
          <a:p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762A9-D988-D9A5-5AC1-F2A81EC4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00687249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7230-00E1-86E6-0ADF-8D0E2076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4564A-2580-5869-7D72-4950F98C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D845C-31B3-F8F0-3680-27E7CAE7F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4-cube and 10-cube, Wikipedia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9EDE0C-85EE-9302-9466-F80E027CA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895832"/>
            <a:ext cx="3971925" cy="4314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CA66DA-2496-5C7B-E406-897C70BAD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8825" y="548401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511F-B0AC-564D-DC50-713C1BAD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Préoccupations</a:t>
            </a:r>
            <a:r>
              <a:rPr lang="en-CH" dirty="0"/>
              <a:t> </a:t>
            </a:r>
            <a:r>
              <a:rPr lang="en-CH" dirty="0" err="1"/>
              <a:t>générales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3B3A-9243-4032-D1C2-5768FD3A8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Flux de données</a:t>
            </a:r>
          </a:p>
          <a:p>
            <a:endParaRPr lang="en-CH" dirty="0"/>
          </a:p>
          <a:p>
            <a:r>
              <a:rPr lang="en-CH" dirty="0" err="1"/>
              <a:t>Spécialisation</a:t>
            </a:r>
            <a:endParaRPr lang="en-CH" dirty="0"/>
          </a:p>
          <a:p>
            <a:endParaRPr lang="en-CH" dirty="0"/>
          </a:p>
          <a:p>
            <a:r>
              <a:rPr lang="en-CH" dirty="0"/>
              <a:t>Usage des </a:t>
            </a:r>
            <a:r>
              <a:rPr lang="en-CH" dirty="0" err="1"/>
              <a:t>outils</a:t>
            </a:r>
            <a:r>
              <a:rPr lang="en-CH" dirty="0"/>
              <a:t> </a:t>
            </a:r>
            <a:r>
              <a:rPr lang="en-CH" dirty="0" err="1"/>
              <a:t>disponibles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331A3-023B-7D5B-1795-1A71C9EC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7859989"/>
      </p:ext>
    </p:extLst>
  </p:cSld>
  <p:clrMapOvr>
    <a:masterClrMapping/>
  </p:clrMapOvr>
</p:sld>
</file>

<file path=ppt/slides/slide5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76B0-5BF9-6642-1CC3-B2EE1E51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Flux de données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F12B4-649C-B767-0204-4DD51B67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57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AD4E3-8F5B-CE2B-5C84-3A321C96DE0B}"/>
              </a:ext>
            </a:extLst>
          </p:cNvPr>
          <p:cNvSpPr/>
          <p:nvPr/>
        </p:nvSpPr>
        <p:spPr>
          <a:xfrm>
            <a:off x="2099734" y="2022227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56331-A898-5105-F0EB-C16D2650B158}"/>
              </a:ext>
            </a:extLst>
          </p:cNvPr>
          <p:cNvSpPr/>
          <p:nvPr/>
        </p:nvSpPr>
        <p:spPr>
          <a:xfrm>
            <a:off x="1253067" y="3265500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AA147-F86D-5DEA-C5CC-EC00209CAE47}"/>
              </a:ext>
            </a:extLst>
          </p:cNvPr>
          <p:cNvSpPr/>
          <p:nvPr/>
        </p:nvSpPr>
        <p:spPr>
          <a:xfrm>
            <a:off x="2946400" y="3265499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A96CED-672D-8D62-1943-BAC0F9E76792}"/>
              </a:ext>
            </a:extLst>
          </p:cNvPr>
          <p:cNvSpPr/>
          <p:nvPr/>
        </p:nvSpPr>
        <p:spPr>
          <a:xfrm>
            <a:off x="2099733" y="4508771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FDC6F6-4D15-C295-0185-3542885FD896}"/>
              </a:ext>
            </a:extLst>
          </p:cNvPr>
          <p:cNvSpPr/>
          <p:nvPr/>
        </p:nvSpPr>
        <p:spPr>
          <a:xfrm>
            <a:off x="2099732" y="5752042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594961-7E56-751B-1120-BE2326675BE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624668" y="1608396"/>
            <a:ext cx="0" cy="4138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7C7150-62E5-DA16-6EBD-ACCDB041BDF3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778001" y="2763060"/>
            <a:ext cx="846667" cy="5024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E7D24F-A850-4B7F-69E9-813C9E5FDA0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2624668" y="2763060"/>
            <a:ext cx="846666" cy="5024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215F0E-DC21-72F4-9DBE-74975B6DCF4A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1778001" y="4006333"/>
            <a:ext cx="846666" cy="50243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86D1FF-85D8-15EF-33AF-B1E88B3A998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2624667" y="4006332"/>
            <a:ext cx="846667" cy="5024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B55590-04DB-5800-C4E6-6678F38C1CBA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2624666" y="5249604"/>
            <a:ext cx="1" cy="50243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90189D0-DCA1-81AE-F2F2-F46DC70EF2C8}"/>
              </a:ext>
            </a:extLst>
          </p:cNvPr>
          <p:cNvSpPr/>
          <p:nvPr/>
        </p:nvSpPr>
        <p:spPr>
          <a:xfrm>
            <a:off x="7162800" y="2022226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023B0D-B1AC-D61A-5F44-1965D5F59A08}"/>
              </a:ext>
            </a:extLst>
          </p:cNvPr>
          <p:cNvSpPr/>
          <p:nvPr/>
        </p:nvSpPr>
        <p:spPr>
          <a:xfrm>
            <a:off x="7162800" y="3203326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33A35B-2F0A-8290-D083-372ACA1D12DA}"/>
              </a:ext>
            </a:extLst>
          </p:cNvPr>
          <p:cNvSpPr/>
          <p:nvPr/>
        </p:nvSpPr>
        <p:spPr>
          <a:xfrm>
            <a:off x="7162800" y="4384426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5D3A03-0B77-099C-8B57-C760AB224199}"/>
              </a:ext>
            </a:extLst>
          </p:cNvPr>
          <p:cNvSpPr/>
          <p:nvPr/>
        </p:nvSpPr>
        <p:spPr>
          <a:xfrm>
            <a:off x="8555567" y="4384426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2FEF75-1562-FA4C-FA9F-97A17CFC3341}"/>
              </a:ext>
            </a:extLst>
          </p:cNvPr>
          <p:cNvSpPr/>
          <p:nvPr/>
        </p:nvSpPr>
        <p:spPr>
          <a:xfrm>
            <a:off x="8555567" y="2022225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E9CD86-D611-8C1D-9EB3-2716D48BABDF}"/>
              </a:ext>
            </a:extLst>
          </p:cNvPr>
          <p:cNvSpPr/>
          <p:nvPr/>
        </p:nvSpPr>
        <p:spPr>
          <a:xfrm>
            <a:off x="9982200" y="3203325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5669FB-E4D8-716D-C512-27311C4B431F}"/>
              </a:ext>
            </a:extLst>
          </p:cNvPr>
          <p:cNvSpPr/>
          <p:nvPr/>
        </p:nvSpPr>
        <p:spPr>
          <a:xfrm>
            <a:off x="9982200" y="5500823"/>
            <a:ext cx="1049867" cy="7408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26D85D8-F740-3514-4333-A5823A00F5FD}"/>
              </a:ext>
            </a:extLst>
          </p:cNvPr>
          <p:cNvCxnSpPr>
            <a:cxnSpLocks/>
          </p:cNvCxnSpPr>
          <p:nvPr/>
        </p:nvCxnSpPr>
        <p:spPr>
          <a:xfrm>
            <a:off x="7683501" y="1654963"/>
            <a:ext cx="0" cy="4138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992EBC0-6980-5A9D-E195-7A0A35B43B2E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>
          <a:xfrm>
            <a:off x="7687734" y="2763059"/>
            <a:ext cx="0" cy="4402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710BA5B-5534-CCE1-8DEE-3591BD613E54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7687734" y="3944159"/>
            <a:ext cx="0" cy="4402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CBF4123-9E08-F6CD-165D-6CEF02DE9B2C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8212667" y="4754843"/>
            <a:ext cx="3429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C6A1134-854F-F94D-0F9F-48E0656EDAE3}"/>
              </a:ext>
            </a:extLst>
          </p:cNvPr>
          <p:cNvCxnSpPr>
            <a:cxnSpLocks/>
            <a:stCxn id="37" idx="0"/>
            <a:endCxn id="38" idx="2"/>
          </p:cNvCxnSpPr>
          <p:nvPr/>
        </p:nvCxnSpPr>
        <p:spPr>
          <a:xfrm flipV="1">
            <a:off x="9080501" y="2763058"/>
            <a:ext cx="0" cy="16213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BB36551-644B-6D88-B07D-D820ABBAD58C}"/>
              </a:ext>
            </a:extLst>
          </p:cNvPr>
          <p:cNvCxnSpPr>
            <a:cxnSpLocks/>
            <a:stCxn id="38" idx="3"/>
            <a:endCxn id="39" idx="0"/>
          </p:cNvCxnSpPr>
          <p:nvPr/>
        </p:nvCxnSpPr>
        <p:spPr>
          <a:xfrm>
            <a:off x="9605434" y="2392642"/>
            <a:ext cx="901700" cy="8106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42E470-1254-E3B1-7D8C-EBB368F5F0E1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10507134" y="3944158"/>
            <a:ext cx="0" cy="15566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C8A9BE-4AD4-4E81-E623-1741B2992CE6}"/>
              </a:ext>
            </a:extLst>
          </p:cNvPr>
          <p:cNvCxnSpPr>
            <a:cxnSpLocks/>
            <a:stCxn id="39" idx="1"/>
            <a:endCxn id="35" idx="3"/>
          </p:cNvCxnSpPr>
          <p:nvPr/>
        </p:nvCxnSpPr>
        <p:spPr>
          <a:xfrm flipH="1">
            <a:off x="8212667" y="3573742"/>
            <a:ext cx="1769533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AB67C9F-C6F5-BDD1-B112-DE20D060EE22}"/>
              </a:ext>
            </a:extLst>
          </p:cNvPr>
          <p:cNvCxnSpPr>
            <a:cxnSpLocks/>
          </p:cNvCxnSpPr>
          <p:nvPr/>
        </p:nvCxnSpPr>
        <p:spPr>
          <a:xfrm>
            <a:off x="8212667" y="3771396"/>
            <a:ext cx="176953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3B42DC88-648D-236F-0D4D-1612643917C5}"/>
              </a:ext>
            </a:extLst>
          </p:cNvPr>
          <p:cNvSpPr/>
          <p:nvPr/>
        </p:nvSpPr>
        <p:spPr>
          <a:xfrm>
            <a:off x="2347381" y="2202073"/>
            <a:ext cx="554567" cy="3811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5C1154F-E43D-91EB-2E33-8FE2051F8207}"/>
              </a:ext>
            </a:extLst>
          </p:cNvPr>
          <p:cNvSpPr/>
          <p:nvPr/>
        </p:nvSpPr>
        <p:spPr>
          <a:xfrm>
            <a:off x="7406217" y="2225356"/>
            <a:ext cx="554567" cy="3811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31F46C1-D8A3-8525-178B-4507F0FD7086}"/>
              </a:ext>
            </a:extLst>
          </p:cNvPr>
          <p:cNvSpPr/>
          <p:nvPr/>
        </p:nvSpPr>
        <p:spPr>
          <a:xfrm>
            <a:off x="8820149" y="4564272"/>
            <a:ext cx="554567" cy="3811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EF05BF4-7F9A-514B-9DCA-6967A16931CA}"/>
              </a:ext>
            </a:extLst>
          </p:cNvPr>
          <p:cNvSpPr/>
          <p:nvPr/>
        </p:nvSpPr>
        <p:spPr>
          <a:xfrm>
            <a:off x="10229850" y="3383171"/>
            <a:ext cx="554567" cy="3811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280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509 L -0.00169 -0.00509 C -0.00156 -0.00324 -0.00143 -0.00162 -0.00143 0.00047 C -0.00078 0.04283 -0.0039 0.02801 -0.00039 0.04352 C -0.00039 0.0463 -0.00052 0.04885 -0.00065 0.05162 C -0.00078 0.05255 -0.00065 0.05347 -0.00104 0.05417 C -0.00416 0.06019 -0.00273 0.05602 -0.00559 0.05903 C -0.00651 0.06019 -0.00729 0.06204 -0.00833 0.06273 C -0.00885 0.0632 -0.0095 0.06366 -0.01002 0.06389 C -0.01315 0.06551 -0.01054 0.0632 -0.01393 0.06574 C -0.01458 0.06644 -0.01523 0.06713 -0.01601 0.0676 C -0.01692 0.06829 -0.01809 0.06875 -0.01914 0.06945 C -0.01979 0.06991 -0.02044 0.07084 -0.02122 0.0713 C -0.02851 0.07732 -0.02656 0.07593 -0.0302 0.07824 C -0.03763 0.08912 -0.02851 0.07523 -0.03333 0.0838 C -0.03372 0.08449 -0.03424 0.08496 -0.03476 0.08565 C -0.03528 0.08658 -0.0358 0.08773 -0.03645 0.08866 C -0.03724 0.08982 -0.03815 0.09051 -0.03893 0.09167 C -0.03958 0.0926 -0.03997 0.09375 -0.04062 0.09491 C -0.0457 0.10232 -0.04127 0.0956 -0.04544 0.10047 C -0.04648 0.10139 -0.04726 0.10278 -0.0483 0.10417 C -0.04934 0.10533 -0.05039 0.10648 -0.05143 0.10787 C -0.05169 0.10834 -0.05182 0.10903 -0.05208 0.10972 C -0.05442 0.11366 -0.05533 0.11204 -0.05768 0.11898 C -0.06328 0.13542 -0.0569 0.11783 -0.06145 0.12824 C -0.06224 0.12986 -0.06289 0.13172 -0.06354 0.1338 C -0.0638 0.13449 -0.06393 0.13542 -0.06419 0.13611 C -0.06471 0.13727 -0.06549 0.1382 -0.06601 0.13935 C -0.06679 0.14097 -0.0677 0.1426 -0.06835 0.14422 C -0.06901 0.1456 -0.06953 0.14722 -0.07018 0.14861 C -0.0707 0.14954 -0.07135 0.15 -0.07187 0.15093 C -0.07721 0.16111 -0.07317 0.15347 -0.07539 0.16019 C -0.07617 0.16297 -0.07812 0.16829 -0.07812 0.16829 C -0.07916 0.17917 -0.07916 0.17732 -0.07747 0.19676 C -0.07721 0.19908 -0.07617 0.20116 -0.07578 0.20347 C -0.07317 0.21597 -0.07565 0.20834 -0.07291 0.21574 C -0.07278 0.2169 -0.07278 0.21783 -0.07252 0.21898 C -0.07239 0.21991 -0.07187 0.22084 -0.07148 0.22199 C -0.07057 0.22523 -0.0694 0.22847 -0.06875 0.23195 C -0.06849 0.23357 -0.06783 0.23704 -0.06731 0.23866 C -0.06601 0.24329 -0.06367 0.24792 -0.06145 0.25093 C -0.05937 0.25417 -0.05924 0.25463 -0.05664 0.25718 C -0.0552 0.25857 -0.0539 0.25996 -0.05247 0.26088 C -0.05117 0.26181 -0.04987 0.26181 -0.04856 0.26273 C -0.04765 0.26343 -0.04674 0.26435 -0.04583 0.26528 C -0.0444 0.26621 -0.04296 0.26713 -0.04166 0.26829 C -0.03893 0.2706 -0.03658 0.27431 -0.03372 0.2757 C -0.03281 0.27616 -0.03177 0.27616 -0.03085 0.27685 C -0.02578 0.28079 -0.02552 0.28195 -0.02148 0.28565 C -0.01992 0.28704 -0.01809 0.28797 -0.01666 0.28982 C -0.00677 0.30347 -0.01849 0.28773 -0.01145 0.29676 C -0.0108 0.29746 -0.01028 0.29838 -0.00976 0.29908 C -0.00911 0.29977 -0.00846 0.30023 -0.00794 0.30093 C -0.00612 0.30347 -0.0069 0.30371 -0.0052 0.30648 C -0.00494 0.30718 -0.00442 0.30741 -0.00416 0.30787 C -0.00338 0.3088 -0.00273 0.30996 -0.00208 0.31088 C -0.00169 0.31204 -0.00143 0.31343 -0.00104 0.31459 C -0.00065 0.31551 -4.375E-6 0.31597 0.0004 0.31713 C 0.00066 0.31806 0.00053 0.31922 0.00066 0.32014 C 0.00092 0.3213 0.00118 0.32222 0.00144 0.32315 C 0.00209 0.32755 0.00248 0.33172 0.00287 0.33611 C 0.00248 0.3463 0.00222 0.35648 0.0017 0.36644 C 0.00157 0.37176 0.00066 0.38241 0.00066 0.38241 C 0.00066 0.40648 0.00053 0.43056 0.0004 0.45463 C 0.0004 0.45996 0.00026 0.46505 -4.375E-6 0.47014 C -0.00013 0.47431 -0.00065 0.47847 -0.00065 0.48241 C -0.00091 0.50533 -0.00065 0.52824 -0.00065 0.55116 " pathEditMode="relative" ptsTypes="AAAAAAAAAAAAAAAAAAAAAAA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%" decel="50%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9 L -0.00156 0.00163 C -0.00313 0.03774 -0.00248 0.01713 -0.00182 0.08403 C -0.00182 0.08635 -0.00156 0.08843 -0.00156 0.09075 C -0.00143 0.09352 -0.00143 0.0963 -0.00117 0.09885 C -0.00091 0.10093 -0.00052 0.10301 -0.00013 0.1051 C 1.66667E-6 0.10695 0.00013 0.1088 0.00026 0.11065 C 0.00039 0.11204 0.00052 0.11343 0.00052 0.11482 C 0.00052 0.15903 0.00078 0.20301 0.00026 0.247 C 0.00026 0.24931 -0.00065 0.25116 -0.00117 0.25325 C -0.00182 0.26551 -0.00104 0.25325 -0.00222 0.26551 C -0.00274 0.27084 -0.00352 0.28149 -0.00352 0.28172 C -0.00352 0.28727 -0.00365 0.29306 -0.00326 0.29885 C -0.00313 0.30047 -0.00248 0.30163 -0.00222 0.30325 C -0.00169 0.30533 -0.00117 0.30764 -0.00078 0.30996 C 1.66667E-6 0.31459 0.00039 0.31922 0.0013 0.32362 C 0.00156 0.32547 0.00208 0.32732 0.00234 0.32917 C 0.00273 0.33218 0.00299 0.33542 0.00338 0.33843 C 0.00364 0.34075 0.0056 0.35371 0.00651 0.3544 C 0.00989 0.35741 0.00781 0.35602 0.01302 0.35764 C 0.01445 0.35718 0.02903 0.3544 0.03216 0.35325 C 0.04987 0.34676 0.02383 0.35417 0.04114 0.34954 C 0.04388 0.34792 0.04674 0.34723 0.04922 0.34445 C 0.04974 0.34399 0.05039 0.34329 0.05091 0.3426 C 0.0513 0.34237 0.05156 0.34167 0.05195 0.34144 C 0.0526 0.34098 0.05338 0.34121 0.05403 0.34075 C 0.05573 0.34028 0.05729 0.33936 0.05885 0.33889 C 0.06732 0.33774 0.06406 0.33843 0.06862 0.33704 L 0.10338 0.33843 C 0.10729 0.33866 0.1112 0.33889 0.1151 0.33959 C 0.1164 0.33982 0.11614 0.34075 0.11614 0.34213 " pathEditMode="relative" rAng="0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.781%" y="17.801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0" presetClass="path" presetSubtype="0" accel="50%" decel="50%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7 L 0.00079 -0.0007 C 0.00026 -0.00324 -0.00052 -0.00556 -0.00065 -0.0081 C -0.00169 -0.03959 -0.00026 -0.04005 -0.0013 -0.06065 C -0.00143 -0.06204 -0.00156 -0.06366 -0.00169 -0.06505 C -0.00182 -0.12107 -0.00169 -0.17685 -0.00208 -0.23287 C -0.00208 -0.23658 -0.0026 -0.24028 -0.00273 -0.24398 C -0.00442 -0.28033 -0.00208 -0.23704 -0.00338 -0.26065 C -0.00351 -0.26482 -0.00377 -0.26898 -0.00377 -0.27292 C -0.00377 -0.37408 -0.01862 -0.35625 0.02748 -0.3544 C 0.028 -0.35417 0.02865 -0.35348 0.02917 -0.35324 C 0.03021 -0.35278 0.03125 -0.35301 0.0323 -0.35255 C 0.03295 -0.35255 0.03347 -0.35232 0.03412 -0.35209 C 0.03868 -0.34885 0.03347 -0.35301 0.03685 -0.34885 C 0.0375 -0.34815 0.03829 -0.34792 0.03894 -0.34699 C 0.04102 -0.34468 0.04141 -0.34283 0.04349 -0.33959 C 0.04427 -0.33843 0.04532 -0.33727 0.04623 -0.33588 C 0.05573 -0.32084 0.04779 -0.33357 0.05144 -0.32616 C 0.05456 -0.31991 0.05261 -0.3257 0.05704 -0.31505 C 0.05899 -0.30996 0.06003 -0.30695 0.06289 -0.30209 L 0.06771 -0.29329 C 0.06836 -0.29236 0.06901 -0.29144 0.06954 -0.29028 C 0.07006 -0.28912 0.07058 -0.28773 0.07123 -0.28658 C 0.07201 -0.28519 0.07279 -0.28403 0.0737 -0.28287 C 0.075 -0.28125 0.0767 -0.2801 0.07787 -0.27801 C 0.07852 -0.27662 0.07917 -0.27547 0.07995 -0.27431 C 0.08151 -0.27176 0.08321 -0.26945 0.08477 -0.2669 C 0.08776 -0.26158 0.08425 -0.26736 0.08829 -0.26181 C 0.09063 -0.25857 0.08776 -0.26111 0.09102 -0.2588 C 0.09271 -0.25579 0.09454 -0.25232 0.09662 -0.24954 C 0.09922 -0.24607 0.0974 -0.24954 0.1 -0.24514 C 0.10092 -0.24398 0.1017 -0.24236 0.10248 -0.24098 C 0.10287 -0.24028 0.10313 -0.23959 0.10352 -0.23912 C 0.10834 -0.23403 0.10222 -0.24028 0.10704 -0.23588 C 0.10756 -0.23542 0.10808 -0.23473 0.10873 -0.23403 C 0.10899 -0.2338 0.10938 -0.2338 0.10977 -0.23357 C 0.11276 -0.23125 0.10977 -0.2331 0.11224 -0.23172 C 0.11355 -0.22917 0.11342 -0.22917 0.11537 -0.22662 C 0.11563 -0.22616 0.11602 -0.22593 0.11641 -0.22547 C 0.1168 -0.22477 0.11706 -0.22385 0.11745 -0.22292 C 0.11875 -0.21343 0.1181 -0.21875 0.11706 -0.19769 C 0.11693 -0.1963 0.11654 -0.19491 0.11641 -0.19329 C 0.11524 -0.18519 0.11667 -0.19491 0.11563 -0.18773 C 0.1155 -0.18635 0.11511 -0.18496 0.11498 -0.18357 C 0.11368 -0.17269 0.11485 -0.17917 0.11394 -0.17431 " pathEditMode="relative" ptsTypes="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0" presetClass="path" presetSubtype="0" accel="50%" decel="50%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138 L -0.23216 -0.00254 L -0.23112 0.02825 L -0.00065 0.0294 L 0.00117 0.3463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5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4422-91A4-5524-AAA7-02061323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Copies de données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87711-E985-D330-214E-E35C26040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Facile</a:t>
            </a:r>
          </a:p>
          <a:p>
            <a:endParaRPr lang="en-CH" dirty="0"/>
          </a:p>
          <a:p>
            <a:r>
              <a:rPr lang="en-CH" dirty="0"/>
              <a:t>Lent</a:t>
            </a:r>
          </a:p>
          <a:p>
            <a:endParaRPr lang="en-CH" dirty="0"/>
          </a:p>
          <a:p>
            <a:r>
              <a:rPr lang="en-CH" dirty="0" err="1"/>
              <a:t>Nécessaires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CH" dirty="0"/>
              <a:t> mutable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5D4F0-8656-95FC-D85B-D45E78B7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27136423"/>
      </p:ext>
    </p:extLst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5CCE-B414-2E2A-020C-B4CE9283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Données </a:t>
            </a:r>
            <a:r>
              <a:rPr lang="en-CH" dirty="0" err="1"/>
              <a:t>immutables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E2832-D5EC-E3BA-71FA-53678907A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Pas de copies</a:t>
            </a:r>
          </a:p>
          <a:p>
            <a:endParaRPr lang="en-CH" dirty="0"/>
          </a:p>
          <a:p>
            <a:r>
              <a:rPr lang="en-CH" dirty="0" err="1"/>
              <a:t>Moins</a:t>
            </a:r>
            <a:r>
              <a:rPr lang="en-CH" dirty="0"/>
              <a:t> </a:t>
            </a:r>
            <a:r>
              <a:rPr lang="en-CH" dirty="0" err="1"/>
              <a:t>d’erreurs</a:t>
            </a:r>
            <a:endParaRPr lang="en-CH" dirty="0"/>
          </a:p>
          <a:p>
            <a:endParaRPr lang="en-CH" dirty="0"/>
          </a:p>
          <a:p>
            <a:r>
              <a:rPr lang="en-CH" dirty="0"/>
              <a:t>Gestion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parallèle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3C463-885B-B04F-06DC-83949346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69953825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592A-ED62-1605-1E96-DF99D212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définir</a:t>
            </a:r>
            <a:br>
              <a:rPr lang="en-CH" dirty="0"/>
            </a:br>
            <a:r>
              <a:rPr lang="en-CH" dirty="0"/>
              <a:t>d</a:t>
            </a:r>
            <a:r>
              <a:rPr lang="fr-FR" dirty="0"/>
              <a:t>es objectifs de performance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451FE-BAB7-3672-FE18-888D1D96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28011507"/>
      </p:ext>
    </p:extLst>
  </p:cSld>
  <p:clrMapOvr>
    <a:masterClrMapping/>
  </p:clrMapOvr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BAA9-0ABD-2A88-8A2C-7D8F76CE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</a:t>
            </a:r>
            <a:r>
              <a:rPr lang="en-CH" dirty="0"/>
              <a:t> : Pile réseau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FFC60-028E-9F70-9181-2FB55F89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60</a:t>
            </a:fld>
            <a:endParaRPr lang="en-CH" dirty="0"/>
          </a:p>
        </p:txBody>
      </p:sp>
      <p:pic>
        <p:nvPicPr>
          <p:cNvPr id="7" name="Graphic 6" descr="Laptop with solid fill">
            <a:extLst>
              <a:ext uri="{FF2B5EF4-FFF2-40B4-BE49-F238E27FC236}">
                <a16:creationId xmlns:a16="http://schemas.microsoft.com/office/drawing/2014/main" id="{1FA26292-E8C2-3B7F-D459-D9A08F95A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783" y="2649783"/>
            <a:ext cx="1558433" cy="1558433"/>
          </a:xfrm>
          <a:prstGeom prst="rect">
            <a:avLst/>
          </a:prstGeom>
        </p:spPr>
      </p:pic>
      <p:pic>
        <p:nvPicPr>
          <p:cNvPr id="9" name="Graphic 8" descr="Wireless router with solid fill">
            <a:extLst>
              <a:ext uri="{FF2B5EF4-FFF2-40B4-BE49-F238E27FC236}">
                <a16:creationId xmlns:a16="http://schemas.microsoft.com/office/drawing/2014/main" id="{7ABA0187-3D38-1354-D14D-4FEC07F67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8232" y="2649782"/>
            <a:ext cx="1558433" cy="1558433"/>
          </a:xfrm>
          <a:prstGeom prst="rect">
            <a:avLst/>
          </a:prstGeom>
        </p:spPr>
      </p:pic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39478AD5-9AD3-6FA4-2871-6A7567070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5335" y="2649782"/>
            <a:ext cx="1558433" cy="1558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7B1C13-2BB6-3B42-9236-6FC6395C959A}"/>
              </a:ext>
            </a:extLst>
          </p:cNvPr>
          <p:cNvSpPr txBox="1"/>
          <p:nvPr/>
        </p:nvSpPr>
        <p:spPr>
          <a:xfrm>
            <a:off x="5643033" y="3024389"/>
            <a:ext cx="90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600" dirty="0">
                <a:latin typeface="Consolas" panose="020B0609020204030204" pitchFamily="49" charset="0"/>
              </a:rPr>
              <a:t>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067DFF-2BF8-63F1-CB5A-6D35D853A052}"/>
              </a:ext>
            </a:extLst>
          </p:cNvPr>
          <p:cNvSpPr/>
          <p:nvPr/>
        </p:nvSpPr>
        <p:spPr>
          <a:xfrm>
            <a:off x="5700183" y="4208215"/>
            <a:ext cx="791633" cy="43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7FB3DE-478F-3750-1294-22961F788EBE}"/>
              </a:ext>
            </a:extLst>
          </p:cNvPr>
          <p:cNvSpPr/>
          <p:nvPr/>
        </p:nvSpPr>
        <p:spPr>
          <a:xfrm>
            <a:off x="9338736" y="4208215"/>
            <a:ext cx="791633" cy="431800"/>
          </a:xfrm>
          <a:prstGeom prst="rect">
            <a:avLst/>
          </a:prstGeom>
          <a:solidFill>
            <a:schemeClr val="accent5">
              <a:lumMod val="60%"/>
              <a:lumOff val="40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5E00DB-1A37-4AA6-BA93-B5F31ACF9191}"/>
              </a:ext>
            </a:extLst>
          </p:cNvPr>
          <p:cNvCxnSpPr>
            <a:cxnSpLocks/>
          </p:cNvCxnSpPr>
          <p:nvPr/>
        </p:nvCxnSpPr>
        <p:spPr>
          <a:xfrm>
            <a:off x="3348568" y="4418294"/>
            <a:ext cx="182456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F5BFDC-2903-558A-28F6-FB1F6B732293}"/>
              </a:ext>
            </a:extLst>
          </p:cNvPr>
          <p:cNvCxnSpPr>
            <a:cxnSpLocks/>
          </p:cNvCxnSpPr>
          <p:nvPr/>
        </p:nvCxnSpPr>
        <p:spPr>
          <a:xfrm>
            <a:off x="7010401" y="4418294"/>
            <a:ext cx="182456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6A13C1-29C4-D9B8-825B-60E106D9977C}"/>
              </a:ext>
            </a:extLst>
          </p:cNvPr>
          <p:cNvCxnSpPr>
            <a:cxnSpLocks/>
          </p:cNvCxnSpPr>
          <p:nvPr/>
        </p:nvCxnSpPr>
        <p:spPr>
          <a:xfrm>
            <a:off x="3348568" y="3429000"/>
            <a:ext cx="182456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9D53BF-D2E2-3B74-60E7-071BB6AEE3AA}"/>
              </a:ext>
            </a:extLst>
          </p:cNvPr>
          <p:cNvCxnSpPr>
            <a:cxnSpLocks/>
          </p:cNvCxnSpPr>
          <p:nvPr/>
        </p:nvCxnSpPr>
        <p:spPr>
          <a:xfrm>
            <a:off x="7010401" y="3429000"/>
            <a:ext cx="182456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3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FF7D0FE6-6C1E-10FC-F2E7-666BCB39A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F3CA8-062C-5331-2B15-700E16AA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61</a:t>
            </a:fld>
            <a:endParaRPr lang="en-CH" dirty="0"/>
          </a:p>
        </p:txBody>
      </p:sp>
      <p:pic>
        <p:nvPicPr>
          <p:cNvPr id="7" name="Graphic 6" descr="Laptop with solid fill">
            <a:extLst>
              <a:ext uri="{FF2B5EF4-FFF2-40B4-BE49-F238E27FC236}">
                <a16:creationId xmlns:a16="http://schemas.microsoft.com/office/drawing/2014/main" id="{6BF93E49-8C9B-F104-B213-F72DA57DA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783" y="1828517"/>
            <a:ext cx="1558433" cy="1558433"/>
          </a:xfrm>
          <a:prstGeom prst="rect">
            <a:avLst/>
          </a:prstGeom>
        </p:spPr>
      </p:pic>
      <p:pic>
        <p:nvPicPr>
          <p:cNvPr id="9" name="Graphic 8" descr="Wireless router with solid fill">
            <a:extLst>
              <a:ext uri="{FF2B5EF4-FFF2-40B4-BE49-F238E27FC236}">
                <a16:creationId xmlns:a16="http://schemas.microsoft.com/office/drawing/2014/main" id="{51CBE968-C25E-BF8F-CFF5-76269EADA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8232" y="2649782"/>
            <a:ext cx="1558433" cy="1558433"/>
          </a:xfrm>
          <a:prstGeom prst="rect">
            <a:avLst/>
          </a:prstGeom>
        </p:spPr>
      </p:pic>
      <p:pic>
        <p:nvPicPr>
          <p:cNvPr id="11" name="Graphic 10" descr="Web design with solid fill">
            <a:extLst>
              <a:ext uri="{FF2B5EF4-FFF2-40B4-BE49-F238E27FC236}">
                <a16:creationId xmlns:a16="http://schemas.microsoft.com/office/drawing/2014/main" id="{18F3D2DB-9C48-4064-3653-FD9AEAFDF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5335" y="2649782"/>
            <a:ext cx="1558433" cy="1558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33470-3ACD-A716-11A6-E62AC4DDC9D8}"/>
              </a:ext>
            </a:extLst>
          </p:cNvPr>
          <p:cNvSpPr txBox="1"/>
          <p:nvPr/>
        </p:nvSpPr>
        <p:spPr>
          <a:xfrm>
            <a:off x="5643033" y="2203123"/>
            <a:ext cx="90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600" dirty="0">
                <a:latin typeface="Consolas" panose="020B0609020204030204" pitchFamily="49" charset="0"/>
              </a:rPr>
              <a:t>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5C52AB-B0E5-292E-AD04-D7A933A6997E}"/>
              </a:ext>
            </a:extLst>
          </p:cNvPr>
          <p:cNvSpPr/>
          <p:nvPr/>
        </p:nvSpPr>
        <p:spPr>
          <a:xfrm>
            <a:off x="9338736" y="4208215"/>
            <a:ext cx="791633" cy="43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B699DC-4CD1-54A3-6046-1CB43E05E114}"/>
              </a:ext>
            </a:extLst>
          </p:cNvPr>
          <p:cNvCxnSpPr>
            <a:cxnSpLocks/>
          </p:cNvCxnSpPr>
          <p:nvPr/>
        </p:nvCxnSpPr>
        <p:spPr>
          <a:xfrm>
            <a:off x="3348568" y="4418294"/>
            <a:ext cx="548639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9CC037-C1A4-3881-F463-F8AFC89AB988}"/>
              </a:ext>
            </a:extLst>
          </p:cNvPr>
          <p:cNvCxnSpPr>
            <a:cxnSpLocks/>
          </p:cNvCxnSpPr>
          <p:nvPr/>
        </p:nvCxnSpPr>
        <p:spPr>
          <a:xfrm flipV="1">
            <a:off x="3348568" y="2705100"/>
            <a:ext cx="1892299" cy="72390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D581F2-33EA-A7D6-C0CD-0DD9BA5424A6}"/>
              </a:ext>
            </a:extLst>
          </p:cNvPr>
          <p:cNvCxnSpPr>
            <a:cxnSpLocks/>
          </p:cNvCxnSpPr>
          <p:nvPr/>
        </p:nvCxnSpPr>
        <p:spPr>
          <a:xfrm>
            <a:off x="7052733" y="2649782"/>
            <a:ext cx="1782234" cy="779218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3786-0872-2F8D-29E8-8F46F0E7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“Layer bypass”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89F7-CF75-F6E8-0652-D803BCB9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62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3D1E12-3A0A-386A-2770-DBE6BF540A05}"/>
              </a:ext>
            </a:extLst>
          </p:cNvPr>
          <p:cNvSpPr/>
          <p:nvPr/>
        </p:nvSpPr>
        <p:spPr>
          <a:xfrm>
            <a:off x="2409371" y="4997194"/>
            <a:ext cx="7518400" cy="1085057"/>
          </a:xfrm>
          <a:prstGeom prst="rect">
            <a:avLst/>
          </a:prstGeom>
          <a:solidFill>
            <a:schemeClr val="accent5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HW</a:t>
            </a:r>
            <a:endParaRPr lang="en-CH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95C9A-8E4C-1A1F-8636-7CCB921EAAA0}"/>
              </a:ext>
            </a:extLst>
          </p:cNvPr>
          <p:cNvSpPr/>
          <p:nvPr/>
        </p:nvSpPr>
        <p:spPr>
          <a:xfrm>
            <a:off x="4426857" y="3500990"/>
            <a:ext cx="5500914" cy="1085057"/>
          </a:xfrm>
          <a:prstGeom prst="rect">
            <a:avLst/>
          </a:prstGeom>
          <a:solidFill>
            <a:schemeClr val="accent4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OS</a:t>
            </a:r>
            <a:endParaRPr lang="en-CH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BC577A-2200-4CBA-FA06-917A5C90CE14}"/>
              </a:ext>
            </a:extLst>
          </p:cNvPr>
          <p:cNvSpPr/>
          <p:nvPr/>
        </p:nvSpPr>
        <p:spPr>
          <a:xfrm>
            <a:off x="4426855" y="2004786"/>
            <a:ext cx="5500915" cy="1085057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VM</a:t>
            </a:r>
            <a:endParaRPr lang="en-CH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F51873-E00F-E313-9202-76CBB9B6218B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7177313" y="3089843"/>
            <a:ext cx="1" cy="4111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8A56AA-F22F-15B0-3111-238197524E4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177314" y="4586047"/>
            <a:ext cx="0" cy="4111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20DF3F-B549-5F93-72BB-52E11E909599}"/>
              </a:ext>
            </a:extLst>
          </p:cNvPr>
          <p:cNvCxnSpPr>
            <a:cxnSpLocks/>
          </p:cNvCxnSpPr>
          <p:nvPr/>
        </p:nvCxnSpPr>
        <p:spPr>
          <a:xfrm>
            <a:off x="3435616" y="2960730"/>
            <a:ext cx="0" cy="2036464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DBAEF-7F7E-7CA4-7324-3ABF27B514C6}"/>
              </a:ext>
            </a:extLst>
          </p:cNvPr>
          <p:cNvSpPr/>
          <p:nvPr/>
        </p:nvSpPr>
        <p:spPr>
          <a:xfrm>
            <a:off x="2409372" y="2004786"/>
            <a:ext cx="2017484" cy="1085057"/>
          </a:xfrm>
          <a:prstGeom prst="rect">
            <a:avLst/>
          </a:prstGeom>
          <a:solidFill>
            <a:schemeClr val="accent6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000" dirty="0"/>
          </a:p>
        </p:txBody>
      </p:sp>
    </p:spTree>
    <p:extLst>
      <p:ext uri="{BB962C8B-B14F-4D97-AF65-F5344CB8AC3E}">
        <p14:creationId xmlns:p14="http://schemas.microsoft.com/office/powerpoint/2010/main" val="16448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6822-0F30-F798-CEA7-368B78E1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Spécialisation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80740-749C-7014-D43F-6073DA5C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63</a:t>
            </a:fld>
            <a:endParaRPr lang="en-CH" dirty="0"/>
          </a:p>
        </p:txBody>
      </p:sp>
      <p:pic>
        <p:nvPicPr>
          <p:cNvPr id="7" name="Graphic 6" descr="Paint brush with solid fill">
            <a:extLst>
              <a:ext uri="{FF2B5EF4-FFF2-40B4-BE49-F238E27FC236}">
                <a16:creationId xmlns:a16="http://schemas.microsoft.com/office/drawing/2014/main" id="{11ADF987-2915-0FE5-94F9-8758F3971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8533" y="2562092"/>
            <a:ext cx="1733816" cy="1733816"/>
          </a:xfrm>
          <a:prstGeom prst="rect">
            <a:avLst/>
          </a:prstGeom>
        </p:spPr>
      </p:pic>
      <p:pic>
        <p:nvPicPr>
          <p:cNvPr id="9" name="Graphic 8" descr="Roller Paint Tool with solid fill">
            <a:extLst>
              <a:ext uri="{FF2B5EF4-FFF2-40B4-BE49-F238E27FC236}">
                <a16:creationId xmlns:a16="http://schemas.microsoft.com/office/drawing/2014/main" id="{FEFEEBFA-86FC-9140-D914-22DEF35B7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9653" y="2562092"/>
            <a:ext cx="1733816" cy="17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1930"/>
      </p:ext>
    </p:extLst>
  </p:cSld>
  <p:clrMapOvr>
    <a:masterClrMapping/>
  </p:clrMapOvr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2B17-14C4-78DB-12B6-21F1F59E7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</a:t>
            </a:r>
            <a:r>
              <a:rPr lang="en-CH" dirty="0"/>
              <a:t> : Java vs.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E628A-8423-70E5-94B3-57EB93E08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5700" cy="3021542"/>
          </a:xfrm>
        </p:spPr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a =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CH" sz="3600" dirty="0">
                <a:latin typeface="Consolas" panose="020B0609020204030204" pitchFamily="49" charset="0"/>
              </a:rPr>
              <a:t>, b = 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42</a:t>
            </a:r>
            <a:endParaRPr lang="en-CH" sz="3600" dirty="0"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a += b			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AA549-217E-C1C6-D51D-052C9DC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64</a:t>
            </a:fld>
            <a:endParaRPr lang="en-CH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34A769-D682-578F-D9E7-5101C18D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9743" y="4946174"/>
            <a:ext cx="1134533" cy="11345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5464AC5-A8EC-EC9F-BACB-E35F6145F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1201" y="2641600"/>
            <a:ext cx="911618" cy="16674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02969A-9524-89E3-516B-89EAC97CE53D}"/>
              </a:ext>
            </a:extLst>
          </p:cNvPr>
          <p:cNvSpPr txBox="1">
            <a:spLocks/>
          </p:cNvSpPr>
          <p:nvPr/>
        </p:nvSpPr>
        <p:spPr>
          <a:xfrm>
            <a:off x="7327542" y="3164946"/>
            <a:ext cx="3653844" cy="3021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add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eax</a:t>
            </a:r>
            <a:r>
              <a:rPr lang="en-CH" sz="3600" dirty="0">
                <a:latin typeface="Consolas" panose="020B0609020204030204" pitchFamily="49" charset="0"/>
              </a:rPr>
              <a:t>, </a:t>
            </a:r>
            <a:r>
              <a:rPr lang="en-CH" sz="3600" dirty="0" err="1">
                <a:latin typeface="Consolas" panose="020B0609020204030204" pitchFamily="49" charset="0"/>
              </a:rPr>
              <a:t>ebx</a:t>
            </a:r>
            <a:endParaRPr lang="en-CH" sz="3600" dirty="0">
              <a:latin typeface="Consolas" panose="020B0609020204030204" pitchFamily="49" charset="0"/>
            </a:endParaRPr>
          </a:p>
          <a:p>
            <a:br>
              <a:rPr lang="en-CH" sz="3600" dirty="0">
                <a:latin typeface="Consolas" panose="020B0609020204030204" pitchFamily="49" charset="0"/>
              </a:rPr>
            </a:br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call</a:t>
            </a:r>
            <a:r>
              <a:rPr lang="en-CH" sz="3600" dirty="0">
                <a:latin typeface="Consolas" panose="020B0609020204030204" pitchFamily="49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7992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E0635-1AFC-6D62-13E4-4C3A1CAD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Utiliser les </a:t>
            </a:r>
            <a:r>
              <a:rPr lang="en-CH" dirty="0" err="1"/>
              <a:t>outils</a:t>
            </a:r>
            <a:r>
              <a:rPr lang="en-CH" dirty="0"/>
              <a:t> </a:t>
            </a:r>
            <a:r>
              <a:rPr lang="en-CH" dirty="0" err="1"/>
              <a:t>disponibles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C9109-40CD-1E80-461C-31BD37EC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65</a:t>
            </a:fld>
            <a:endParaRPr lang="en-CH" dirty="0"/>
          </a:p>
        </p:txBody>
      </p:sp>
      <p:pic>
        <p:nvPicPr>
          <p:cNvPr id="7" name="Graphic 6" descr="Paint brush with solid fill">
            <a:extLst>
              <a:ext uri="{FF2B5EF4-FFF2-40B4-BE49-F238E27FC236}">
                <a16:creationId xmlns:a16="http://schemas.microsoft.com/office/drawing/2014/main" id="{11ADF987-2915-0FE5-94F9-8758F3971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8533" y="2562092"/>
            <a:ext cx="1733816" cy="1733816"/>
          </a:xfrm>
          <a:prstGeom prst="rect">
            <a:avLst/>
          </a:prstGeom>
        </p:spPr>
      </p:pic>
      <p:pic>
        <p:nvPicPr>
          <p:cNvPr id="8" name="Graphic 7" descr="Nails with solid fill">
            <a:extLst>
              <a:ext uri="{FF2B5EF4-FFF2-40B4-BE49-F238E27FC236}">
                <a16:creationId xmlns:a16="http://schemas.microsoft.com/office/drawing/2014/main" id="{D0E3AC48-03FD-C554-E8C7-9C3007B51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98131">
            <a:off x="4182531" y="3643993"/>
            <a:ext cx="1733815" cy="1733815"/>
          </a:xfrm>
          <a:prstGeom prst="rect">
            <a:avLst/>
          </a:prstGeom>
        </p:spPr>
      </p:pic>
      <p:pic>
        <p:nvPicPr>
          <p:cNvPr id="10" name="Graphic 9" descr="Hammer with solid fill">
            <a:extLst>
              <a:ext uri="{FF2B5EF4-FFF2-40B4-BE49-F238E27FC236}">
                <a16:creationId xmlns:a16="http://schemas.microsoft.com/office/drawing/2014/main" id="{F03C8E05-4209-933F-9DB2-C39ED7BB9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4308" y="2410599"/>
            <a:ext cx="1733816" cy="17338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60E9AE-631A-A9DE-7FAF-4386998A707C}"/>
              </a:ext>
            </a:extLst>
          </p:cNvPr>
          <p:cNvSpPr/>
          <p:nvPr/>
        </p:nvSpPr>
        <p:spPr>
          <a:xfrm rot="3832430">
            <a:off x="4873041" y="3904780"/>
            <a:ext cx="1101859" cy="683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5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A356-AD7B-29A5-A1AE-694C9C0A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 err="1"/>
              <a:t>Exemple</a:t>
            </a:r>
            <a:r>
              <a:rPr lang="en-CH" dirty="0"/>
              <a:t> : “N+1” </a:t>
            </a:r>
            <a:r>
              <a:rPr lang="en-CH" dirty="0" err="1"/>
              <a:t>requêtes</a:t>
            </a:r>
            <a:r>
              <a:rPr lang="en-CH" dirty="0"/>
              <a:t> BDD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5507-0BAA-E500-DBA8-07B538755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cars = </a:t>
            </a:r>
            <a:r>
              <a:rPr lang="en-CH" sz="3600" dirty="0" err="1">
                <a:latin typeface="Consolas" panose="020B0609020204030204" pitchFamily="49" charset="0"/>
              </a:rPr>
              <a:t>getAllCars</a:t>
            </a:r>
            <a:r>
              <a:rPr lang="en-CH" sz="3600" dirty="0">
                <a:latin typeface="Consolas" panose="020B0609020204030204" pitchFamily="49" charset="0"/>
              </a:rPr>
              <a:t>();</a:t>
            </a: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CH" sz="3600" dirty="0">
                <a:latin typeface="Consolas" panose="020B0609020204030204" pitchFamily="49" charset="0"/>
              </a:rPr>
              <a:t> (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car : cars) {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plate = </a:t>
            </a:r>
            <a:r>
              <a:rPr lang="en-CH" sz="3600" dirty="0" err="1">
                <a:latin typeface="Consolas" panose="020B0609020204030204" pitchFamily="49" charset="0"/>
              </a:rPr>
              <a:t>getPlate</a:t>
            </a:r>
            <a:r>
              <a:rPr lang="en-CH" sz="3600" dirty="0">
                <a:latin typeface="Consolas" panose="020B0609020204030204" pitchFamily="49" charset="0"/>
              </a:rPr>
              <a:t>(car);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4">
                    <a:lumMod val="75%"/>
                  </a:schemeClr>
                </a:solidFill>
                <a:latin typeface="Consolas" panose="020B0609020204030204" pitchFamily="49" charset="0"/>
              </a:rPr>
              <a:t>// ...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B2076-2E64-917A-8EAA-4D7B0410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66</a:t>
            </a:fld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94F930-3D30-3D74-3BF4-E78492BF8438}"/>
              </a:ext>
            </a:extLst>
          </p:cNvPr>
          <p:cNvGrpSpPr/>
          <p:nvPr/>
        </p:nvGrpSpPr>
        <p:grpSpPr>
          <a:xfrm>
            <a:off x="9629774" y="1520825"/>
            <a:ext cx="1926167" cy="1290108"/>
            <a:chOff x="9629774" y="1520825"/>
            <a:chExt cx="1926167" cy="1290108"/>
          </a:xfrm>
        </p:grpSpPr>
        <p:pic>
          <p:nvPicPr>
            <p:cNvPr id="7" name="Graphic 6" descr="Database with solid fill">
              <a:extLst>
                <a:ext uri="{FF2B5EF4-FFF2-40B4-BE49-F238E27FC236}">
                  <a16:creationId xmlns:a16="http://schemas.microsoft.com/office/drawing/2014/main" id="{DCF236FC-78D0-3685-97F8-4825F0E7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5833" y="1520825"/>
              <a:ext cx="1290108" cy="12901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986CDE-8CE3-B2DB-EC64-CDEC0ECE0E99}"/>
                </a:ext>
              </a:extLst>
            </p:cNvPr>
            <p:cNvSpPr txBox="1"/>
            <p:nvPr/>
          </p:nvSpPr>
          <p:spPr>
            <a:xfrm>
              <a:off x="9629774" y="1807243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H" sz="4000" dirty="0"/>
                <a:t>1 ×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5936E3-9B3E-B68A-415E-EA0F39BD4435}"/>
              </a:ext>
            </a:extLst>
          </p:cNvPr>
          <p:cNvGrpSpPr/>
          <p:nvPr/>
        </p:nvGrpSpPr>
        <p:grpSpPr>
          <a:xfrm>
            <a:off x="9587971" y="2990320"/>
            <a:ext cx="1967970" cy="1290108"/>
            <a:chOff x="9587971" y="2990320"/>
            <a:chExt cx="1967970" cy="1290108"/>
          </a:xfrm>
        </p:grpSpPr>
        <p:pic>
          <p:nvPicPr>
            <p:cNvPr id="10" name="Graphic 9" descr="Database with solid fill">
              <a:extLst>
                <a:ext uri="{FF2B5EF4-FFF2-40B4-BE49-F238E27FC236}">
                  <a16:creationId xmlns:a16="http://schemas.microsoft.com/office/drawing/2014/main" id="{750BCA29-83C4-D0EC-F6DA-097E7759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5833" y="2990320"/>
              <a:ext cx="1290108" cy="129010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AE0C62-E156-D734-A2F5-6AE1FAC3B445}"/>
                </a:ext>
              </a:extLst>
            </p:cNvPr>
            <p:cNvSpPr txBox="1"/>
            <p:nvPr/>
          </p:nvSpPr>
          <p:spPr>
            <a:xfrm>
              <a:off x="9587971" y="3281431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H" sz="4000" dirty="0"/>
                <a:t>N 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3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A887D64C-D041-4012-FEC7-1FC9572E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617B0-23B5-5211-DCD8-94121836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all = </a:t>
            </a:r>
            <a:r>
              <a:rPr lang="en-CH" sz="3600" dirty="0" err="1">
                <a:latin typeface="Consolas" panose="020B0609020204030204" pitchFamily="49" charset="0"/>
              </a:rPr>
              <a:t>getAllCarsAndPlates</a:t>
            </a:r>
            <a:r>
              <a:rPr lang="en-CH" sz="3600" dirty="0">
                <a:latin typeface="Consolas" panose="020B0609020204030204" pitchFamily="49" charset="0"/>
              </a:rPr>
              <a:t>();</a:t>
            </a: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for</a:t>
            </a:r>
            <a:r>
              <a:rPr lang="en-CH" sz="3600" dirty="0">
                <a:latin typeface="Consolas" panose="020B0609020204030204" pitchFamily="49" charset="0"/>
              </a:rPr>
              <a:t> (</a:t>
            </a:r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carAndPlate</a:t>
            </a:r>
            <a:r>
              <a:rPr lang="en-CH" sz="3600" dirty="0">
                <a:latin typeface="Consolas" panose="020B0609020204030204" pitchFamily="49" charset="0"/>
              </a:rPr>
              <a:t> : all) {</a:t>
            </a:r>
          </a:p>
          <a:p>
            <a:r>
              <a:rPr lang="en-CH" sz="3600" dirty="0">
                <a:solidFill>
                  <a:schemeClr val="accent4">
                    <a:lumMod val="75%"/>
                  </a:schemeClr>
                </a:solidFill>
                <a:latin typeface="Consolas" panose="020B0609020204030204" pitchFamily="49" charset="0"/>
              </a:rPr>
              <a:t>  // ...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65BBC-5B5B-FB1A-E21D-46D95731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67</a:t>
            </a:fld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798484-C83E-0F56-6D20-AE00B86EEA28}"/>
              </a:ext>
            </a:extLst>
          </p:cNvPr>
          <p:cNvGrpSpPr/>
          <p:nvPr/>
        </p:nvGrpSpPr>
        <p:grpSpPr>
          <a:xfrm>
            <a:off x="9629774" y="1520825"/>
            <a:ext cx="1926167" cy="1290108"/>
            <a:chOff x="9629774" y="1520825"/>
            <a:chExt cx="1926167" cy="1290108"/>
          </a:xfrm>
        </p:grpSpPr>
        <p:pic>
          <p:nvPicPr>
            <p:cNvPr id="7" name="Graphic 6" descr="Database with solid fill">
              <a:extLst>
                <a:ext uri="{FF2B5EF4-FFF2-40B4-BE49-F238E27FC236}">
                  <a16:creationId xmlns:a16="http://schemas.microsoft.com/office/drawing/2014/main" id="{AF240121-68EB-D6F0-41AF-CBE28F9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5833" y="1520825"/>
              <a:ext cx="1290108" cy="12901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FAB297-A616-F37C-A5E1-A16FE62F43A3}"/>
                </a:ext>
              </a:extLst>
            </p:cNvPr>
            <p:cNvSpPr txBox="1"/>
            <p:nvPr/>
          </p:nvSpPr>
          <p:spPr>
            <a:xfrm>
              <a:off x="9629774" y="1807243"/>
              <a:ext cx="124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CH" sz="4000" dirty="0"/>
                <a:t>1 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183898"/>
      </p:ext>
    </p:extLst>
  </p:cSld>
  <p:clrMapOvr>
    <a:masterClrMapping/>
  </p:clrMapOvr>
</p:sld>
</file>

<file path=ppt/slides/slide6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7310-C369-1280-DF17-C9A83781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</a:t>
            </a:r>
            <a:r>
              <a:rPr lang="en-CH" dirty="0"/>
              <a:t> :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78A0D-389E-234D-5406-A7E459C53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CPython</a:t>
            </a:r>
            <a:r>
              <a:rPr lang="en-CH" dirty="0"/>
              <a:t>: Interpreted</a:t>
            </a:r>
          </a:p>
          <a:p>
            <a:r>
              <a:rPr lang="en-CH" dirty="0" err="1"/>
              <a:t>PyPy</a:t>
            </a:r>
            <a:r>
              <a:rPr lang="en-CH" dirty="0"/>
              <a:t>: Compiled “just in time”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7CC83-D601-98D9-23CE-1A093956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68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16AD6-DFF1-9B25-F611-AC9C39789C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https://pypy.org/compat.html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3DA2A-0724-9E34-934D-72EA88846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2143378"/>
            <a:ext cx="8166100" cy="2748852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85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D5D1-4C7B-A82B-5B1A-79B87869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Compromis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68A0D-BC2D-D569-935A-AD0026DDA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Quels</a:t>
            </a:r>
            <a:r>
              <a:rPr lang="en-CH" dirty="0"/>
              <a:t> </a:t>
            </a:r>
            <a:r>
              <a:rPr lang="en-CH" dirty="0" err="1"/>
              <a:t>cas</a:t>
            </a:r>
            <a:r>
              <a:rPr lang="en-CH" dirty="0"/>
              <a:t> </a:t>
            </a:r>
            <a:r>
              <a:rPr lang="en-CH" dirty="0" err="1"/>
              <a:t>sont</a:t>
            </a:r>
            <a:r>
              <a:rPr lang="en-CH" dirty="0"/>
              <a:t> </a:t>
            </a:r>
            <a:r>
              <a:rPr lang="en-CH" dirty="0" err="1"/>
              <a:t>fréquents</a:t>
            </a:r>
            <a:r>
              <a:rPr lang="en-CH" dirty="0"/>
              <a:t> ?</a:t>
            </a:r>
          </a:p>
          <a:p>
            <a:r>
              <a:rPr lang="en-CH" dirty="0" err="1"/>
              <a:t>Quelles</a:t>
            </a:r>
            <a:r>
              <a:rPr lang="en-CH" dirty="0"/>
              <a:t> </a:t>
            </a:r>
            <a:r>
              <a:rPr lang="en-CH" dirty="0" err="1"/>
              <a:t>mesures</a:t>
            </a:r>
            <a:r>
              <a:rPr lang="en-CH" dirty="0"/>
              <a:t> </a:t>
            </a:r>
            <a:r>
              <a:rPr lang="en-CH" dirty="0" err="1"/>
              <a:t>comptent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495BA-E3A6-CEBE-5B52-3F99BD35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69</a:t>
            </a:fld>
            <a:endParaRPr lang="en-CH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14D80-B9E5-AEC8-11E9-BD31498A5C72}"/>
              </a:ext>
            </a:extLst>
          </p:cNvPr>
          <p:cNvGrpSpPr/>
          <p:nvPr/>
        </p:nvGrpSpPr>
        <p:grpSpPr>
          <a:xfrm>
            <a:off x="3248973" y="3455960"/>
            <a:ext cx="5694053" cy="3036915"/>
            <a:chOff x="2895383" y="3304660"/>
            <a:chExt cx="6511303" cy="34727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647FC7-1ECB-46BE-C4E9-8ED28E7EAFCC}"/>
                </a:ext>
              </a:extLst>
            </p:cNvPr>
            <p:cNvSpPr/>
            <p:nvPr/>
          </p:nvSpPr>
          <p:spPr>
            <a:xfrm>
              <a:off x="2913139" y="3589690"/>
              <a:ext cx="6221748" cy="3115909"/>
            </a:xfrm>
            <a:custGeom>
              <a:avLst/>
              <a:gdLst>
                <a:gd name="connsiteX0" fmla="*/ 0 w 7004050"/>
                <a:gd name="connsiteY0" fmla="*/ 0 h 3105150"/>
                <a:gd name="connsiteX1" fmla="*/ 5543550 w 7004050"/>
                <a:gd name="connsiteY1" fmla="*/ 298450 h 3105150"/>
                <a:gd name="connsiteX2" fmla="*/ 7004050 w 7004050"/>
                <a:gd name="connsiteY2" fmla="*/ 3105150 h 3105150"/>
                <a:gd name="connsiteX0" fmla="*/ 0 w 7004050"/>
                <a:gd name="connsiteY0" fmla="*/ 0 h 3105150"/>
                <a:gd name="connsiteX1" fmla="*/ 5683250 w 7004050"/>
                <a:gd name="connsiteY1" fmla="*/ 438150 h 3105150"/>
                <a:gd name="connsiteX2" fmla="*/ 7004050 w 7004050"/>
                <a:gd name="connsiteY2" fmla="*/ 3105150 h 3105150"/>
                <a:gd name="connsiteX0" fmla="*/ 0 w 7004050"/>
                <a:gd name="connsiteY0" fmla="*/ 0 h 3105150"/>
                <a:gd name="connsiteX1" fmla="*/ 5683250 w 7004050"/>
                <a:gd name="connsiteY1" fmla="*/ 438150 h 3105150"/>
                <a:gd name="connsiteX2" fmla="*/ 7004050 w 7004050"/>
                <a:gd name="connsiteY2" fmla="*/ 3105150 h 3105150"/>
                <a:gd name="connsiteX0" fmla="*/ 0 w 7004050"/>
                <a:gd name="connsiteY0" fmla="*/ 0 h 3105150"/>
                <a:gd name="connsiteX1" fmla="*/ 5683250 w 7004050"/>
                <a:gd name="connsiteY1" fmla="*/ 438150 h 3105150"/>
                <a:gd name="connsiteX2" fmla="*/ 7004050 w 7004050"/>
                <a:gd name="connsiteY2" fmla="*/ 3105150 h 3105150"/>
                <a:gd name="connsiteX0" fmla="*/ 0 w 6756400"/>
                <a:gd name="connsiteY0" fmla="*/ 79263 h 3006613"/>
                <a:gd name="connsiteX1" fmla="*/ 5435600 w 6756400"/>
                <a:gd name="connsiteY1" fmla="*/ 339613 h 3006613"/>
                <a:gd name="connsiteX2" fmla="*/ 6756400 w 6756400"/>
                <a:gd name="connsiteY2" fmla="*/ 3006613 h 3006613"/>
                <a:gd name="connsiteX0" fmla="*/ 0 w 6756400"/>
                <a:gd name="connsiteY0" fmla="*/ 0 h 2927350"/>
                <a:gd name="connsiteX1" fmla="*/ 5454650 w 6756400"/>
                <a:gd name="connsiteY1" fmla="*/ 533400 h 2927350"/>
                <a:gd name="connsiteX2" fmla="*/ 6756400 w 6756400"/>
                <a:gd name="connsiteY2" fmla="*/ 2927350 h 2927350"/>
                <a:gd name="connsiteX0" fmla="*/ 0 w 6229350"/>
                <a:gd name="connsiteY0" fmla="*/ 0 h 3175000"/>
                <a:gd name="connsiteX1" fmla="*/ 5454650 w 6229350"/>
                <a:gd name="connsiteY1" fmla="*/ 533400 h 3175000"/>
                <a:gd name="connsiteX2" fmla="*/ 6229350 w 6229350"/>
                <a:gd name="connsiteY2" fmla="*/ 3175000 h 3175000"/>
                <a:gd name="connsiteX0" fmla="*/ 0 w 6270579"/>
                <a:gd name="connsiteY0" fmla="*/ 0 h 3175000"/>
                <a:gd name="connsiteX1" fmla="*/ 5454650 w 6270579"/>
                <a:gd name="connsiteY1" fmla="*/ 533400 h 3175000"/>
                <a:gd name="connsiteX2" fmla="*/ 6229350 w 6270579"/>
                <a:gd name="connsiteY2" fmla="*/ 3175000 h 3175000"/>
                <a:gd name="connsiteX0" fmla="*/ 0 w 6229350"/>
                <a:gd name="connsiteY0" fmla="*/ 0 h 3175000"/>
                <a:gd name="connsiteX1" fmla="*/ 4832350 w 6229350"/>
                <a:gd name="connsiteY1" fmla="*/ 533400 h 3175000"/>
                <a:gd name="connsiteX2" fmla="*/ 6229350 w 6229350"/>
                <a:gd name="connsiteY2" fmla="*/ 3175000 h 317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9350" h="3175000">
                  <a:moveTo>
                    <a:pt x="0" y="0"/>
                  </a:moveTo>
                  <a:cubicBezTo>
                    <a:pt x="1847850" y="99483"/>
                    <a:pt x="3441700" y="-105833"/>
                    <a:pt x="4832350" y="533400"/>
                  </a:cubicBezTo>
                  <a:cubicBezTo>
                    <a:pt x="5999691" y="1050925"/>
                    <a:pt x="6177492" y="2333625"/>
                    <a:pt x="6229350" y="3175000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B8C345-64BD-926D-845D-587AFC249304}"/>
                </a:ext>
              </a:extLst>
            </p:cNvPr>
            <p:cNvGrpSpPr/>
            <p:nvPr/>
          </p:nvGrpSpPr>
          <p:grpSpPr>
            <a:xfrm>
              <a:off x="2895383" y="3304660"/>
              <a:ext cx="6511303" cy="3472794"/>
              <a:chOff x="2670381" y="2140494"/>
              <a:chExt cx="6511303" cy="347279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B5FD79A-B947-FCDB-732B-07AFB4516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8137" y="5577776"/>
                <a:ext cx="649354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82BC413-C518-2AEB-8447-9EB3F3ACEC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70381" y="2140494"/>
                <a:ext cx="0" cy="3472794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7609231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C4F8B-B509-B11B-9B9F-7F17AEF2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Objectifs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2D8D-ABE9-96BF-6E99-0FA8614F6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Unités</a:t>
            </a:r>
            <a:r>
              <a:rPr lang="en-CH" dirty="0"/>
              <a:t> ?</a:t>
            </a:r>
          </a:p>
          <a:p>
            <a:r>
              <a:rPr lang="en-CH" dirty="0" err="1"/>
              <a:t>Mesures</a:t>
            </a:r>
            <a:r>
              <a:rPr lang="en-CH" dirty="0"/>
              <a:t> ?</a:t>
            </a:r>
          </a:p>
          <a:p>
            <a:r>
              <a:rPr lang="en-CH" dirty="0" err="1"/>
              <a:t>Variabilité</a:t>
            </a:r>
            <a:r>
              <a:rPr lang="en-CH" dirty="0"/>
              <a:t> ?</a:t>
            </a:r>
          </a:p>
          <a:p>
            <a:r>
              <a:rPr lang="en-CH" dirty="0" err="1"/>
              <a:t>Formalité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F4BD9-21D4-3CA3-8B12-B33F1E70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46758063"/>
      </p:ext>
    </p:extLst>
  </p:cSld>
  <p:clrMapOvr>
    <a:masterClrMapping/>
  </p:clrMapOvr>
</p:sld>
</file>

<file path=ppt/slides/slide7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6F64-D85E-BDAE-8D91-146ACE604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Comment </a:t>
            </a:r>
            <a:r>
              <a:rPr lang="en-CH" dirty="0" err="1"/>
              <a:t>écrire</a:t>
            </a:r>
            <a:br>
              <a:rPr lang="en-CH" dirty="0"/>
            </a:br>
            <a:r>
              <a:rPr lang="en-CH" dirty="0"/>
              <a:t>du code </a:t>
            </a:r>
            <a:r>
              <a:rPr lang="en-CH" dirty="0" err="1"/>
              <a:t>rapide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B1E82-EF1E-B1E8-28B1-92122A6D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44819850"/>
      </p:ext>
    </p:extLst>
  </p:cSld>
  <p:clrMapOvr>
    <a:masterClrMapping/>
  </p:clrMapOvr>
</p:sld>
</file>

<file path=ppt/slides/slide7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FC6D-877C-3EE6-B2EB-C59A8CCE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Étapes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3C1F-B8F4-BE98-7D57-BB2F2005A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 err="1"/>
              <a:t>Écrire</a:t>
            </a:r>
            <a:r>
              <a:rPr lang="en-CH" dirty="0"/>
              <a:t> du code correct</a:t>
            </a:r>
          </a:p>
          <a:p>
            <a:pPr marL="742950" indent="-742950">
              <a:buAutoNum type="arabicPeriod"/>
            </a:pPr>
            <a:r>
              <a:rPr lang="en-CH" dirty="0" err="1"/>
              <a:t>Définir</a:t>
            </a:r>
            <a:r>
              <a:rPr lang="en-CH" dirty="0"/>
              <a:t> </a:t>
            </a:r>
            <a:r>
              <a:rPr lang="en-CH" dirty="0" err="1"/>
              <a:t>l’objectif</a:t>
            </a:r>
            <a:r>
              <a:rPr lang="en-CH" dirty="0"/>
              <a:t> de performances</a:t>
            </a:r>
          </a:p>
          <a:p>
            <a:pPr marL="742950" indent="-742950">
              <a:buAutoNum type="arabicPeriod"/>
            </a:pPr>
            <a:r>
              <a:rPr lang="en-CH" dirty="0" err="1"/>
              <a:t>Trouver</a:t>
            </a:r>
            <a:r>
              <a:rPr lang="en-CH" dirty="0"/>
              <a:t> le </a:t>
            </a:r>
            <a:r>
              <a:rPr lang="en-CH" dirty="0" err="1"/>
              <a:t>goulot</a:t>
            </a:r>
            <a:r>
              <a:rPr lang="en-CH" dirty="0"/>
              <a:t> </a:t>
            </a:r>
            <a:r>
              <a:rPr lang="en-CH" dirty="0" err="1"/>
              <a:t>d’étranglement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/>
              <a:t>Le </a:t>
            </a:r>
            <a:r>
              <a:rPr lang="en-CH" dirty="0" err="1"/>
              <a:t>rendre</a:t>
            </a:r>
            <a:r>
              <a:rPr lang="en-CH" dirty="0"/>
              <a:t> plus </a:t>
            </a:r>
            <a:r>
              <a:rPr lang="en-CH" dirty="0" err="1"/>
              <a:t>rapide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/>
              <a:t>...</a:t>
            </a:r>
            <a:r>
              <a:rPr lang="en-CH" dirty="0" err="1"/>
              <a:t>répéter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1C3AA-A117-4CB4-483B-8BD09D09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41092207"/>
      </p:ext>
    </p:extLst>
  </p:cSld>
  <p:clrMapOvr>
    <a:masterClrMapping/>
  </p:clrMapOvr>
</p:sld>
</file>

<file path=ppt/slides/slide7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AA2E-FB03-464C-F500-89D22E08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Débit</a:t>
            </a:r>
            <a:r>
              <a:rPr lang="en-CH" dirty="0"/>
              <a:t> vs. </a:t>
            </a:r>
            <a:r>
              <a:rPr lang="en-CH" dirty="0" err="1"/>
              <a:t>latence</a:t>
            </a:r>
            <a:r>
              <a:rPr lang="en-CH" dirty="0"/>
              <a:t> </a:t>
            </a:r>
            <a:r>
              <a:rPr lang="en-CH" dirty="0" err="1"/>
              <a:t>basique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DF770-2E5B-8B99-634A-9A8B1CC8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72</a:t>
            </a:fld>
            <a:endParaRPr lang="en-CH" dirty="0"/>
          </a:p>
        </p:txBody>
      </p:sp>
      <p:pic>
        <p:nvPicPr>
          <p:cNvPr id="6" name="Graphic 5" descr="Chef male with solid fill">
            <a:extLst>
              <a:ext uri="{FF2B5EF4-FFF2-40B4-BE49-F238E27FC236}">
                <a16:creationId xmlns:a16="http://schemas.microsoft.com/office/drawing/2014/main" id="{B473539D-ADD1-CC09-68F8-15FAACDB7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39187" y="2378794"/>
            <a:ext cx="1702688" cy="1702688"/>
          </a:xfrm>
          <a:prstGeom prst="rect">
            <a:avLst/>
          </a:prstGeom>
        </p:spPr>
      </p:pic>
      <p:pic>
        <p:nvPicPr>
          <p:cNvPr id="7" name="Graphic 6" descr="Office worker male with solid fill">
            <a:extLst>
              <a:ext uri="{FF2B5EF4-FFF2-40B4-BE49-F238E27FC236}">
                <a16:creationId xmlns:a16="http://schemas.microsoft.com/office/drawing/2014/main" id="{E49DCA0F-EBC7-EEBD-56AC-9AE3D4DC4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3800" y="2319413"/>
            <a:ext cx="1702688" cy="1702688"/>
          </a:xfrm>
          <a:prstGeom prst="rect">
            <a:avLst/>
          </a:prstGeom>
        </p:spPr>
      </p:pic>
      <p:pic>
        <p:nvPicPr>
          <p:cNvPr id="8" name="Graphic 7" descr="Office worker female with solid fill">
            <a:extLst>
              <a:ext uri="{FF2B5EF4-FFF2-40B4-BE49-F238E27FC236}">
                <a16:creationId xmlns:a16="http://schemas.microsoft.com/office/drawing/2014/main" id="{10F260CA-39EE-4FA3-B667-D001254CD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63325" y="2319413"/>
            <a:ext cx="1702688" cy="1702688"/>
          </a:xfrm>
          <a:prstGeom prst="rect">
            <a:avLst/>
          </a:prstGeom>
        </p:spPr>
      </p:pic>
      <p:pic>
        <p:nvPicPr>
          <p:cNvPr id="9" name="Graphic 8" descr="Whole pizza with solid fill">
            <a:extLst>
              <a:ext uri="{FF2B5EF4-FFF2-40B4-BE49-F238E27FC236}">
                <a16:creationId xmlns:a16="http://schemas.microsoft.com/office/drawing/2014/main" id="{0DFE3A44-129B-7014-B556-95B4AF8D2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2063" y="2500387"/>
            <a:ext cx="1459501" cy="1459501"/>
          </a:xfrm>
          <a:prstGeom prst="rect">
            <a:avLst/>
          </a:prstGeom>
        </p:spPr>
      </p:pic>
      <p:pic>
        <p:nvPicPr>
          <p:cNvPr id="10" name="Graphic 9" descr="Whole pizza with solid fill">
            <a:extLst>
              <a:ext uri="{FF2B5EF4-FFF2-40B4-BE49-F238E27FC236}">
                <a16:creationId xmlns:a16="http://schemas.microsoft.com/office/drawing/2014/main" id="{9F9E8FB8-832E-5AA6-2D31-E0A845015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2063" y="2500386"/>
            <a:ext cx="1459501" cy="1459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50DDF-B36C-366D-0AC3-7FED2374C281}"/>
                  </a:ext>
                </a:extLst>
              </p:cNvPr>
              <p:cNvSpPr txBox="1"/>
              <p:nvPr/>
            </p:nvSpPr>
            <p:spPr>
              <a:xfrm>
                <a:off x="3544165" y="4907107"/>
                <a:ext cx="3140283" cy="1040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purl.oclc.org/ooxml/officeDocument/math">
                    <m:oMathParaPr>
                      <m:jc m:val="center"/>
                    </m:oMathParaPr>
                    <m:oMath xmlns:m="http://purl.oclc.org/ooxml/officeDocument/math">
                      <m:r>
                        <m:rPr>
                          <m:sty m:val="p"/>
                        </m:rPr>
                        <a:rPr lang="en-CH" sz="36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CH" sz="3600" b="0" i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en-CH" sz="3600" b="0" i="0" smtClean="0">
                          <a:latin typeface="Cambria Math" panose="02040503050406030204" pitchFamily="18" charset="0"/>
                        </a:rPr>
                        <m:t>bit</m:t>
                      </m:r>
                      <m:r>
                        <a:rPr lang="en-CH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CH" sz="3600" b="0" i="0" smtClean="0">
                              <a:latin typeface="Cambria Math" panose="02040503050406030204" pitchFamily="18" charset="0"/>
                            </a:rPr>
                            <m:t>latence</m:t>
                          </m:r>
                        </m:den>
                      </m:f>
                    </m:oMath>
                  </m:oMathPara>
                </a14:m>
                <a:endParaRPr lang="en-CH" sz="3600" dirty="0"/>
              </a:p>
            </p:txBody>
          </p:sp>
        </mc:Choice>
        <mc:Fallback xmlns:p="http://schemas.openxmlformats.org/presentationml/2006/main" xmlns:r="http://schemas.openxmlformats.org/officeDocument/2006/relationships" xmlns:a="http://schemas.openxmlformats.org/drawingml/2006/main"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50DDF-B36C-366D-0AC3-7FED2374C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165" y="4907107"/>
                <a:ext cx="3140283" cy="10407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3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%" decel="50%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1536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.767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%" decel="50%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21524 1.4814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.755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accel="50%" decel="50%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153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.767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9A56-BC36-36BA-A66D-8208DE2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Réduire</a:t>
            </a:r>
            <a:r>
              <a:rPr lang="en-CH" dirty="0"/>
              <a:t> la </a:t>
            </a:r>
            <a:r>
              <a:rPr lang="en-CH" dirty="0" err="1"/>
              <a:t>latence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F217-31EC-1431-5642-4F9C6903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73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BD8025-973C-D574-A1D6-E8318DB3E290}"/>
              </a:ext>
            </a:extLst>
          </p:cNvPr>
          <p:cNvGrpSpPr/>
          <p:nvPr/>
        </p:nvGrpSpPr>
        <p:grpSpPr>
          <a:xfrm>
            <a:off x="838200" y="1726312"/>
            <a:ext cx="1702688" cy="1702688"/>
            <a:chOff x="6081377" y="4334575"/>
            <a:chExt cx="1702688" cy="1702688"/>
          </a:xfrm>
        </p:grpSpPr>
        <p:pic>
          <p:nvPicPr>
            <p:cNvPr id="7" name="Graphic 6" descr="Medal with solid fill">
              <a:extLst>
                <a:ext uri="{FF2B5EF4-FFF2-40B4-BE49-F238E27FC236}">
                  <a16:creationId xmlns:a16="http://schemas.microsoft.com/office/drawing/2014/main" id="{01A73714-9BF9-56BB-8702-DFEDE547D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2721" y="5295899"/>
              <a:ext cx="559093" cy="559093"/>
            </a:xfrm>
            <a:prstGeom prst="rect">
              <a:avLst/>
            </a:prstGeom>
          </p:spPr>
        </p:pic>
        <p:pic>
          <p:nvPicPr>
            <p:cNvPr id="8" name="Graphic 7" descr="Chef male with solid fill">
              <a:extLst>
                <a:ext uri="{FF2B5EF4-FFF2-40B4-BE49-F238E27FC236}">
                  <a16:creationId xmlns:a16="http://schemas.microsoft.com/office/drawing/2014/main" id="{CBA0BF57-45DE-891B-22EC-03865F21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81377" y="4334575"/>
              <a:ext cx="1702688" cy="170268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367F4-DDA6-E40B-908A-4E994EB8009B}"/>
              </a:ext>
            </a:extLst>
          </p:cNvPr>
          <p:cNvGrpSpPr/>
          <p:nvPr/>
        </p:nvGrpSpPr>
        <p:grpSpPr>
          <a:xfrm>
            <a:off x="995325" y="4262401"/>
            <a:ext cx="1144026" cy="914400"/>
            <a:chOff x="995325" y="4262401"/>
            <a:chExt cx="1144026" cy="914400"/>
          </a:xfrm>
        </p:grpSpPr>
        <p:pic>
          <p:nvPicPr>
            <p:cNvPr id="10" name="Graphic 9" descr="Bonfire with solid fill">
              <a:extLst>
                <a:ext uri="{FF2B5EF4-FFF2-40B4-BE49-F238E27FC236}">
                  <a16:creationId xmlns:a16="http://schemas.microsoft.com/office/drawing/2014/main" id="{475CFFFC-CD52-B010-540D-FDBF6102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5325" y="4262401"/>
              <a:ext cx="914400" cy="914400"/>
            </a:xfrm>
            <a:prstGeom prst="rect">
              <a:avLst/>
            </a:prstGeom>
          </p:spPr>
        </p:pic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FBE70141-1542-F262-97F9-2A64B9901845}"/>
                </a:ext>
              </a:extLst>
            </p:cNvPr>
            <p:cNvSpPr/>
            <p:nvPr/>
          </p:nvSpPr>
          <p:spPr>
            <a:xfrm>
              <a:off x="1909725" y="4317654"/>
              <a:ext cx="229626" cy="803894"/>
            </a:xfrm>
            <a:prstGeom prst="upArrow">
              <a:avLst>
                <a:gd name="adj1" fmla="val 50000"/>
                <a:gd name="adj2" fmla="val 8381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42167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C1A9-4CFF-3FDD-0DFA-F83CFA5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Augmenter le </a:t>
            </a:r>
            <a:r>
              <a:rPr lang="en-CH" dirty="0" err="1"/>
              <a:t>débit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5082-F82C-F960-EA3D-0A724DDF1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... </a:t>
            </a:r>
            <a:r>
              <a:rPr lang="en-CH" dirty="0" err="1"/>
              <a:t>ou</a:t>
            </a:r>
            <a:r>
              <a:rPr lang="en-CH" dirty="0"/>
              <a:t> </a:t>
            </a:r>
            <a:r>
              <a:rPr lang="en-CH" dirty="0" err="1"/>
              <a:t>réduire</a:t>
            </a:r>
            <a:r>
              <a:rPr lang="en-CH" dirty="0"/>
              <a:t> la </a:t>
            </a:r>
            <a:r>
              <a:rPr lang="en-CH" dirty="0" err="1"/>
              <a:t>latence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DAE84-997B-8FD9-A4C3-ED06AB34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74</a:t>
            </a:fld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5CC1C8-D580-493A-2425-D207F910819A}"/>
              </a:ext>
            </a:extLst>
          </p:cNvPr>
          <p:cNvGrpSpPr/>
          <p:nvPr/>
        </p:nvGrpSpPr>
        <p:grpSpPr>
          <a:xfrm>
            <a:off x="838200" y="1726312"/>
            <a:ext cx="3329025" cy="1702688"/>
            <a:chOff x="742913" y="1929512"/>
            <a:chExt cx="3329025" cy="1702688"/>
          </a:xfrm>
        </p:grpSpPr>
        <p:pic>
          <p:nvPicPr>
            <p:cNvPr id="7" name="Graphic 6" descr="Chef female with solid fill">
              <a:extLst>
                <a:ext uri="{FF2B5EF4-FFF2-40B4-BE49-F238E27FC236}">
                  <a16:creationId xmlns:a16="http://schemas.microsoft.com/office/drawing/2014/main" id="{BDD9A725-A86D-B849-60B8-015608E1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69250" y="1929512"/>
              <a:ext cx="1702688" cy="1702688"/>
            </a:xfrm>
            <a:prstGeom prst="rect">
              <a:avLst/>
            </a:prstGeom>
          </p:spPr>
        </p:pic>
        <p:pic>
          <p:nvPicPr>
            <p:cNvPr id="8" name="Graphic 7" descr="Chef male with solid fill">
              <a:extLst>
                <a:ext uri="{FF2B5EF4-FFF2-40B4-BE49-F238E27FC236}">
                  <a16:creationId xmlns:a16="http://schemas.microsoft.com/office/drawing/2014/main" id="{10891B21-AA50-2F8D-D31D-5C92DDA52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2913" y="1929512"/>
              <a:ext cx="1702688" cy="1702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33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EC9E-E752-D5CD-D0EA-F1872F8F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Goulot</a:t>
            </a:r>
            <a:r>
              <a:rPr lang="en-CH" dirty="0"/>
              <a:t> </a:t>
            </a:r>
            <a:r>
              <a:rPr lang="en-CH" dirty="0" err="1"/>
              <a:t>d’étranglement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BA9E4-8CFD-E6A4-D616-B26690DF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EAB89-7006-EFB8-3F77-F8575E02CE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“Brick oven” by svgrepo.com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BD800B-2BC6-6666-494C-D57288D98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7831" y="2453480"/>
            <a:ext cx="2270919" cy="2270919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3F521B-5703-C975-477C-2C3BFC52A69F}"/>
              </a:ext>
            </a:extLst>
          </p:cNvPr>
          <p:cNvGrpSpPr/>
          <p:nvPr/>
        </p:nvGrpSpPr>
        <p:grpSpPr>
          <a:xfrm>
            <a:off x="2524086" y="1972467"/>
            <a:ext cx="3405376" cy="3431826"/>
            <a:chOff x="3757574" y="2201067"/>
            <a:chExt cx="3405376" cy="3431826"/>
          </a:xfrm>
        </p:grpSpPr>
        <p:pic>
          <p:nvPicPr>
            <p:cNvPr id="8" name="Graphic 7" descr="Chef female with solid fill">
              <a:extLst>
                <a:ext uri="{FF2B5EF4-FFF2-40B4-BE49-F238E27FC236}">
                  <a16:creationId xmlns:a16="http://schemas.microsoft.com/office/drawing/2014/main" id="{FC4D4114-806D-C0E9-8887-DCAF278D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60262" y="2201067"/>
              <a:ext cx="1702688" cy="1702688"/>
            </a:xfrm>
            <a:prstGeom prst="rect">
              <a:avLst/>
            </a:prstGeom>
          </p:spPr>
        </p:pic>
        <p:pic>
          <p:nvPicPr>
            <p:cNvPr id="9" name="Graphic 8" descr="Chef male with solid fill">
              <a:extLst>
                <a:ext uri="{FF2B5EF4-FFF2-40B4-BE49-F238E27FC236}">
                  <a16:creationId xmlns:a16="http://schemas.microsoft.com/office/drawing/2014/main" id="{2FA60B00-8D3F-65A4-02C9-EAFBCD704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57574" y="2201067"/>
              <a:ext cx="1702688" cy="1702688"/>
            </a:xfrm>
            <a:prstGeom prst="rect">
              <a:avLst/>
            </a:prstGeom>
          </p:spPr>
        </p:pic>
        <p:pic>
          <p:nvPicPr>
            <p:cNvPr id="10" name="Graphic 9" descr="Chef female with solid fill">
              <a:extLst>
                <a:ext uri="{FF2B5EF4-FFF2-40B4-BE49-F238E27FC236}">
                  <a16:creationId xmlns:a16="http://schemas.microsoft.com/office/drawing/2014/main" id="{FB724580-5F98-E662-4633-C8E72383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7574" y="3930205"/>
              <a:ext cx="1702688" cy="1702688"/>
            </a:xfrm>
            <a:prstGeom prst="rect">
              <a:avLst/>
            </a:prstGeom>
          </p:spPr>
        </p:pic>
        <p:pic>
          <p:nvPicPr>
            <p:cNvPr id="11" name="Graphic 10" descr="Chef male with solid fill">
              <a:extLst>
                <a:ext uri="{FF2B5EF4-FFF2-40B4-BE49-F238E27FC236}">
                  <a16:creationId xmlns:a16="http://schemas.microsoft.com/office/drawing/2014/main" id="{5C298C09-F5B1-6B66-DE16-5F9C578D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60262" y="3930205"/>
              <a:ext cx="1702688" cy="1702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276307"/>
      </p:ext>
    </p:extLst>
  </p:cSld>
  <p:clrMapOvr>
    <a:masterClrMapping/>
  </p:clrMapOvr>
</p:sld>
</file>

<file path=ppt/slides/slide7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F959-44A9-99FC-B896-CEE4738A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Loi </a:t>
            </a:r>
            <a:r>
              <a:rPr lang="en-CH" dirty="0" err="1"/>
              <a:t>d’Amdahl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08894-1649-205C-3C63-E0B6189E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76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4E294-7979-B3EB-56FE-31D1ACEA9756}"/>
              </a:ext>
            </a:extLst>
          </p:cNvPr>
          <p:cNvSpPr/>
          <p:nvPr/>
        </p:nvSpPr>
        <p:spPr>
          <a:xfrm>
            <a:off x="2855644" y="2619375"/>
            <a:ext cx="1653637" cy="1539375"/>
          </a:xfrm>
          <a:prstGeom prst="rect">
            <a:avLst/>
          </a:prstGeom>
          <a:solidFill>
            <a:schemeClr val="accent6">
              <a:lumMod val="20%"/>
              <a:lumOff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FC225-C009-AB18-F5E6-2A2321D0A75A}"/>
              </a:ext>
            </a:extLst>
          </p:cNvPr>
          <p:cNvSpPr/>
          <p:nvPr/>
        </p:nvSpPr>
        <p:spPr>
          <a:xfrm>
            <a:off x="1202007" y="2619375"/>
            <a:ext cx="1653637" cy="1539375"/>
          </a:xfrm>
          <a:prstGeom prst="rect">
            <a:avLst/>
          </a:prstGeom>
          <a:solidFill>
            <a:schemeClr val="bg1">
              <a:lumMod val="9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103BCC-7CAB-0DE4-941E-5E90518102B6}"/>
              </a:ext>
            </a:extLst>
          </p:cNvPr>
          <p:cNvSpPr/>
          <p:nvPr/>
        </p:nvSpPr>
        <p:spPr>
          <a:xfrm>
            <a:off x="1430607" y="2843212"/>
            <a:ext cx="1171575" cy="117157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5C9EDF-6367-F4B8-8E3E-C63F595CCDE2}"/>
              </a:ext>
            </a:extLst>
          </p:cNvPr>
          <p:cNvGrpSpPr/>
          <p:nvPr/>
        </p:nvGrpSpPr>
        <p:grpSpPr>
          <a:xfrm>
            <a:off x="4509281" y="2619374"/>
            <a:ext cx="6480713" cy="1539376"/>
            <a:chOff x="4509281" y="2619374"/>
            <a:chExt cx="6480713" cy="15393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DEFD6F-8D78-5837-2C83-5DCF2165F1AF}"/>
                </a:ext>
              </a:extLst>
            </p:cNvPr>
            <p:cNvSpPr/>
            <p:nvPr/>
          </p:nvSpPr>
          <p:spPr>
            <a:xfrm>
              <a:off x="9336843" y="2619374"/>
              <a:ext cx="1653151" cy="1539375"/>
            </a:xfrm>
            <a:prstGeom prst="rect">
              <a:avLst/>
            </a:prstGeom>
            <a:solidFill>
              <a:schemeClr val="accent6">
                <a:lumMod val="60%"/>
                <a:lumOff val="4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FE19B9-D662-BDCE-E6CB-6E17832CB69E}"/>
                </a:ext>
              </a:extLst>
            </p:cNvPr>
            <p:cNvSpPr/>
            <p:nvPr/>
          </p:nvSpPr>
          <p:spPr>
            <a:xfrm>
              <a:off x="4509281" y="2619375"/>
              <a:ext cx="4827076" cy="1539375"/>
            </a:xfrm>
            <a:prstGeom prst="rect">
              <a:avLst/>
            </a:prstGeom>
            <a:solidFill>
              <a:schemeClr val="accent6">
                <a:lumMod val="40%"/>
                <a:lumOff val="6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pic>
          <p:nvPicPr>
            <p:cNvPr id="12" name="Graphic 11" descr="Whole pizza with solid fill">
              <a:extLst>
                <a:ext uri="{FF2B5EF4-FFF2-40B4-BE49-F238E27FC236}">
                  <a16:creationId xmlns:a16="http://schemas.microsoft.com/office/drawing/2014/main" id="{7F01FC2B-415B-E700-4CAD-369A8612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98544" y="2699249"/>
              <a:ext cx="1459501" cy="1459501"/>
            </a:xfrm>
            <a:prstGeom prst="rect">
              <a:avLst/>
            </a:prstGeom>
          </p:spPr>
        </p:pic>
        <p:pic>
          <p:nvPicPr>
            <p:cNvPr id="13" name="Graphic 12" descr="Bonfire with solid fill">
              <a:extLst>
                <a:ext uri="{FF2B5EF4-FFF2-40B4-BE49-F238E27FC236}">
                  <a16:creationId xmlns:a16="http://schemas.microsoft.com/office/drawing/2014/main" id="{7424C189-6AAC-4A18-B251-2DDC832A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45487" y="2810398"/>
              <a:ext cx="1157325" cy="11573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5AC288-10C3-91A7-AE82-2C9A4D19F2CD}"/>
              </a:ext>
            </a:extLst>
          </p:cNvPr>
          <p:cNvGrpSpPr/>
          <p:nvPr/>
        </p:nvGrpSpPr>
        <p:grpSpPr>
          <a:xfrm>
            <a:off x="3134808" y="2846247"/>
            <a:ext cx="1210244" cy="1085626"/>
            <a:chOff x="2974963" y="2820599"/>
            <a:chExt cx="1210244" cy="108562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C38C52-78F6-1327-16EA-42450EFE5F72}"/>
                </a:ext>
              </a:extLst>
            </p:cNvPr>
            <p:cNvGrpSpPr/>
            <p:nvPr/>
          </p:nvGrpSpPr>
          <p:grpSpPr>
            <a:xfrm>
              <a:off x="3148519" y="2820599"/>
              <a:ext cx="1036688" cy="1085626"/>
              <a:chOff x="3537187" y="3857662"/>
              <a:chExt cx="1036688" cy="1085626"/>
            </a:xfrm>
          </p:grpSpPr>
          <p:pic>
            <p:nvPicPr>
              <p:cNvPr id="17" name="Graphic 16" descr="Cheese with solid fill">
                <a:extLst>
                  <a:ext uri="{FF2B5EF4-FFF2-40B4-BE49-F238E27FC236}">
                    <a16:creationId xmlns:a16="http://schemas.microsoft.com/office/drawing/2014/main" id="{15D48E94-ACB5-8CD3-0691-AEAE88B510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537187" y="3857662"/>
                <a:ext cx="783226" cy="783226"/>
              </a:xfrm>
              <a:prstGeom prst="rect">
                <a:avLst/>
              </a:prstGeom>
            </p:spPr>
          </p:pic>
          <p:pic>
            <p:nvPicPr>
              <p:cNvPr id="18" name="Graphic 17" descr="Chili Pepper with solid fill">
                <a:extLst>
                  <a:ext uri="{FF2B5EF4-FFF2-40B4-BE49-F238E27FC236}">
                    <a16:creationId xmlns:a16="http://schemas.microsoft.com/office/drawing/2014/main" id="{01E0A86C-E52D-9BF7-7A36-485073262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90649" y="4160062"/>
                <a:ext cx="783226" cy="78322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E6B711-EB47-2EB7-AE4F-1D1492083157}"/>
                </a:ext>
              </a:extLst>
            </p:cNvPr>
            <p:cNvSpPr txBox="1"/>
            <p:nvPr/>
          </p:nvSpPr>
          <p:spPr>
            <a:xfrm>
              <a:off x="2974963" y="3122811"/>
              <a:ext cx="6148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4000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8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04375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.187%" y="0%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%" decel="50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03099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.549%" y="0%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%" decel="50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04649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.328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BF62A-98C9-4206-328F-DA412A2B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Loi </a:t>
            </a:r>
            <a:r>
              <a:rPr lang="en-CH" dirty="0" err="1"/>
              <a:t>d’Amdahl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F6F817-4959-778D-44CF-FDC30F755A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CH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:p="http://schemas.openxmlformats.org/presentationml/2006/main" xmlns:r="http://schemas.openxmlformats.org/officeDocument/2006/relationships" xmlns:a="http://schemas.openxmlformats.org/drawingml/2006/main"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F6F817-4959-778D-44CF-FDC30F755A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0.28%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06F67-39C7-44E2-6EFB-540EA275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77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9A6FA-0B8B-0C8A-9F9F-DE97A499F7FA}"/>
              </a:ext>
            </a:extLst>
          </p:cNvPr>
          <p:cNvSpPr txBox="1"/>
          <p:nvPr/>
        </p:nvSpPr>
        <p:spPr>
          <a:xfrm>
            <a:off x="545770" y="4496789"/>
            <a:ext cx="1110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/>
              <a:t>“</a:t>
            </a:r>
            <a:r>
              <a:rPr lang="en-CH" sz="4000" dirty="0" err="1"/>
              <a:t>l’amélioration</a:t>
            </a:r>
            <a:r>
              <a:rPr lang="en-CH" sz="4000" dirty="0"/>
              <a:t> </a:t>
            </a:r>
            <a:r>
              <a:rPr lang="en-CH" sz="4000" dirty="0" err="1"/>
              <a:t>totale</a:t>
            </a:r>
            <a:r>
              <a:rPr lang="en-CH" sz="4000" dirty="0"/>
              <a:t> </a:t>
            </a:r>
            <a:r>
              <a:rPr lang="en-CH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CH" sz="4000" dirty="0"/>
              <a:t> </a:t>
            </a:r>
            <a:r>
              <a:rPr lang="en-CH" sz="4000" dirty="0" err="1"/>
              <a:t>en</a:t>
            </a:r>
            <a:r>
              <a:rPr lang="en-CH" sz="4000" dirty="0"/>
              <a:t> </a:t>
            </a:r>
            <a:r>
              <a:rPr lang="en-CH" sz="4000" dirty="0" err="1"/>
              <a:t>améliorant</a:t>
            </a:r>
            <a:r>
              <a:rPr lang="en-CH" sz="4000" dirty="0"/>
              <a:t> </a:t>
            </a:r>
            <a:r>
              <a:rPr lang="en-CH" sz="4000" dirty="0" err="1"/>
              <a:t>une</a:t>
            </a:r>
            <a:r>
              <a:rPr lang="en-CH" sz="4000" dirty="0"/>
              <a:t> </a:t>
            </a:r>
            <a:r>
              <a:rPr lang="en-CH" sz="4000" dirty="0" err="1"/>
              <a:t>partie</a:t>
            </a:r>
            <a:r>
              <a:rPr lang="en-CH" sz="4000" dirty="0"/>
              <a:t> </a:t>
            </a:r>
            <a:r>
              <a:rPr lang="en-CH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  <a:p>
            <a:pPr algn="ctr"/>
            <a:r>
              <a:rPr lang="en-CH" sz="4000" dirty="0"/>
              <a:t>  </a:t>
            </a:r>
            <a:r>
              <a:rPr lang="en-CH" sz="4000" dirty="0" err="1"/>
              <a:t>est</a:t>
            </a:r>
            <a:r>
              <a:rPr lang="en-CH" sz="4000" dirty="0"/>
              <a:t> </a:t>
            </a:r>
            <a:r>
              <a:rPr lang="en-CH" sz="4000" dirty="0" err="1"/>
              <a:t>limitée</a:t>
            </a:r>
            <a:r>
              <a:rPr lang="en-CH" sz="4000" dirty="0"/>
              <a:t> par à </a:t>
            </a:r>
            <a:r>
              <a:rPr lang="en-CH" sz="4000" dirty="0" err="1"/>
              <a:t>quel</a:t>
            </a:r>
            <a:r>
              <a:rPr lang="en-CH" sz="4000" dirty="0"/>
              <a:t> point </a:t>
            </a:r>
            <a:r>
              <a:rPr lang="en-CH" sz="4000" dirty="0" err="1"/>
              <a:t>cette</a:t>
            </a:r>
            <a:r>
              <a:rPr lang="en-CH" sz="4000" dirty="0"/>
              <a:t> </a:t>
            </a:r>
            <a:r>
              <a:rPr lang="en-CH" sz="4000" dirty="0" err="1"/>
              <a:t>partie</a:t>
            </a:r>
            <a:r>
              <a:rPr lang="en-CH" sz="4000" dirty="0"/>
              <a:t> </a:t>
            </a:r>
            <a:r>
              <a:rPr lang="en-CH" sz="4000" dirty="0" err="1"/>
              <a:t>est</a:t>
            </a:r>
            <a:r>
              <a:rPr lang="en-CH" sz="4000" dirty="0"/>
              <a:t> </a:t>
            </a:r>
            <a:r>
              <a:rPr lang="en-CH" sz="4000" dirty="0" err="1"/>
              <a:t>utilisée</a:t>
            </a:r>
            <a:r>
              <a:rPr lang="en-CH" sz="4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2191805"/>
      </p:ext>
    </p:extLst>
  </p:cSld>
  <p:clrMapOvr>
    <a:masterClrMapping/>
  </p:clrMapOvr>
</p:sld>
</file>

<file path=ppt/slides/slide7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0A26-BE17-E299-E217-22DFBAF7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Exemple</a:t>
            </a:r>
            <a:r>
              <a:rPr lang="en-CH" dirty="0"/>
              <a:t> : 5% </a:t>
            </a:r>
            <a:r>
              <a:rPr lang="en-CH" dirty="0" err="1"/>
              <a:t>est</a:t>
            </a:r>
            <a:r>
              <a:rPr lang="en-CH" dirty="0"/>
              <a:t> 10× plus </a:t>
            </a:r>
            <a:r>
              <a:rPr lang="en-CH" dirty="0" err="1"/>
              <a:t>rapide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C9E4E-9830-474D-403B-AC6B714A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78</a:t>
            </a:fld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2FBA277-35A5-6CB8-6C4A-4803721F7F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1−0.05</m:t>
                              </m:r>
                            </m:e>
                          </m:d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</m:num>
                            <m:den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br>
                  <a:rPr lang="en-CH" b="0" i="1" dirty="0">
                    <a:latin typeface="Cambria Math" panose="02040503050406030204" pitchFamily="18" charset="0"/>
                  </a:rPr>
                </a:br>
                <a:endParaRPr lang="en-CH" b="0" i="1" dirty="0">
                  <a:latin typeface="Cambria Math" panose="02040503050406030204" pitchFamily="18" charset="0"/>
                </a:endParaRPr>
              </a:p>
              <a:p>
                <a:pPr/>
                <a:br>
                  <a:rPr lang="en-CH" b="0" i="1" dirty="0">
                    <a:latin typeface="Cambria Math" panose="02040503050406030204" pitchFamily="18" charset="0"/>
                  </a:rPr>
                </a:br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0.95+0.005</m:t>
                          </m:r>
                        </m:den>
                      </m:f>
                    </m:oMath>
                  </m:oMathPara>
                </a14:m>
                <a:br>
                  <a:rPr lang="en-CH" b="0" i="1" dirty="0">
                    <a:latin typeface="Cambria Math" panose="02040503050406030204" pitchFamily="18" charset="0"/>
                  </a:rPr>
                </a:br>
                <a:endParaRPr lang="en-CH" b="0" i="1" dirty="0">
                  <a:latin typeface="Cambria Math" panose="02040503050406030204" pitchFamily="18" charset="0"/>
                </a:endParaRPr>
              </a:p>
              <a:p>
                <a:pPr/>
                <a:br>
                  <a:rPr lang="en-CH" i="1" dirty="0">
                    <a:latin typeface="Cambria Math" panose="02040503050406030204" pitchFamily="18" charset="0"/>
                  </a:rPr>
                </a:br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=1.047</m:t>
                      </m:r>
                    </m:oMath>
                  </m:oMathPara>
                </a14:m>
                <a:endParaRPr lang="en-CH" dirty="0"/>
              </a:p>
            </p:txBody>
          </p:sp>
        </mc:Choice>
        <mc:Fallback xmlns:p="http://schemas.openxmlformats.org/presentationml/2006/main" xmlns:r="http://schemas.openxmlformats.org/officeDocument/2006/relationships" xmlns:a="http://schemas.openxmlformats.org/drawingml/2006/main"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2FBA277-35A5-6CB8-6C4A-4803721F7F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250354"/>
      </p:ext>
    </p:extLst>
  </p:cSld>
  <p:clrMapOvr>
    <a:masterClrMapping/>
  </p:clrMapOvr>
</p:sld>
</file>

<file path=ppt/slides/slide7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>
          <a:extLst>
            <a:ext uri="{FF2B5EF4-FFF2-40B4-BE49-F238E27FC236}">
              <a16:creationId xmlns:a16="http://schemas.microsoft.com/office/drawing/2014/main" id="{8F130835-1950-3572-28C6-9009F9486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2DFA-CBE5-E6C1-77E1-8FBFC40F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Example: 5% </a:t>
            </a:r>
            <a:r>
              <a:rPr lang="en-CH" dirty="0" err="1"/>
              <a:t>est</a:t>
            </a:r>
            <a:r>
              <a:rPr lang="en-CH" dirty="0"/>
              <a:t> 1000× plus </a:t>
            </a:r>
            <a:r>
              <a:rPr lang="en-CH" dirty="0" err="1"/>
              <a:t>rapide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BFC8D-3CCC-0292-EA07-6BC075A9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79</a:t>
            </a:fld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2C9C4C8-77FF-E9C8-8805-9864CF6522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1−0.05</m:t>
                              </m:r>
                            </m:e>
                          </m:d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H" b="0" i="1" smtClean="0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</m:num>
                            <m:den>
                              <m:r>
                                <a:rPr lang="en-CH" b="0" i="1" smtClean="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1000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br>
                  <a:rPr lang="en-CH" b="0" i="1" dirty="0">
                    <a:latin typeface="Cambria Math" panose="02040503050406030204" pitchFamily="18" charset="0"/>
                  </a:rPr>
                </a:br>
                <a:endParaRPr lang="en-CH" b="0" i="1" dirty="0">
                  <a:latin typeface="Cambria Math" panose="02040503050406030204" pitchFamily="18" charset="0"/>
                </a:endParaRPr>
              </a:p>
              <a:p>
                <a:pPr/>
                <a:br>
                  <a:rPr lang="en-CH" b="0" i="1" dirty="0">
                    <a:latin typeface="Cambria Math" panose="02040503050406030204" pitchFamily="18" charset="0"/>
                  </a:rPr>
                </a:br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H" b="0" i="1" smtClean="0">
                              <a:latin typeface="Cambria Math" panose="02040503050406030204" pitchFamily="18" charset="0"/>
                            </a:rPr>
                            <m:t>0.95+</m:t>
                          </m:r>
                          <m:r>
                            <a:rPr lang="en-CH" b="0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0.00005</m:t>
                          </m:r>
                        </m:den>
                      </m:f>
                    </m:oMath>
                  </m:oMathPara>
                </a14:m>
                <a:br>
                  <a:rPr lang="en-CH" b="0" i="1" dirty="0">
                    <a:latin typeface="Cambria Math" panose="02040503050406030204" pitchFamily="18" charset="0"/>
                  </a:rPr>
                </a:br>
                <a:endParaRPr lang="en-CH" b="0" i="1" dirty="0">
                  <a:latin typeface="Cambria Math" panose="02040503050406030204" pitchFamily="18" charset="0"/>
                </a:endParaRPr>
              </a:p>
              <a:p>
                <a:pPr/>
                <a:br>
                  <a:rPr lang="en-CH" i="1" dirty="0">
                    <a:latin typeface="Cambria Math" panose="02040503050406030204" pitchFamily="18" charset="0"/>
                  </a:rPr>
                </a:br>
                <a14:m>
                  <m:oMathPara xmlns:m="http://purl.oclc.org/ooxml/officeDocument/math">
                    <m:oMathParaPr>
                      <m:jc m:val="centerGroup"/>
                    </m:oMathParaPr>
                    <m:oMath xmlns:m="http://purl.oclc.org/ooxml/officeDocument/math">
                      <m:r>
                        <a:rPr lang="en-CH" b="0" i="1" smtClean="0">
                          <a:latin typeface="Cambria Math" panose="02040503050406030204" pitchFamily="18" charset="0"/>
                        </a:rPr>
                        <m:t>=1.0</m:t>
                      </m:r>
                      <m:r>
                        <a:rPr lang="en-CH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53</m:t>
                      </m:r>
                    </m:oMath>
                  </m:oMathPara>
                </a14:m>
                <a:endParaRPr lang="en-CH" dirty="0">
                  <a:highlight>
                    <a:srgbClr val="FFFF00"/>
                  </a:highlight>
                </a:endParaRPr>
              </a:p>
            </p:txBody>
          </p:sp>
        </mc:Choice>
        <mc:Fallback xmlns:p="http://schemas.openxmlformats.org/presentationml/2006/main" xmlns:r="http://schemas.openxmlformats.org/officeDocument/2006/relationships" xmlns:a="http://schemas.openxmlformats.org/drawingml/2006/main"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2C9C4C8-77FF-E9C8-8805-9864CF6522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629068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2D69-4CDD-4865-2D85-EFBDE907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Heures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44D0B-C969-201E-AB39-AB53DF4E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</a:t>
            </a:fld>
            <a:endParaRPr lang="en-CH" dirty="0"/>
          </a:p>
        </p:txBody>
      </p:sp>
      <p:pic>
        <p:nvPicPr>
          <p:cNvPr id="6" name="Content Placeholder 5" descr="Alterations &amp; Tailoring with solid fill">
            <a:extLst>
              <a:ext uri="{FF2B5EF4-FFF2-40B4-BE49-F238E27FC236}">
                <a16:creationId xmlns:a16="http://schemas.microsoft.com/office/drawing/2014/main" id="{AED04EC4-6162-F678-2A83-CAC3435A0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023" y="2492669"/>
            <a:ext cx="1872661" cy="1872661"/>
          </a:xfrm>
        </p:spPr>
      </p:pic>
      <p:pic>
        <p:nvPicPr>
          <p:cNvPr id="7" name="Graphic 6" descr="Truck with solid fill">
            <a:extLst>
              <a:ext uri="{FF2B5EF4-FFF2-40B4-BE49-F238E27FC236}">
                <a16:creationId xmlns:a16="http://schemas.microsoft.com/office/drawing/2014/main" id="{D3B79DDA-096E-D386-6141-185B55C47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1020" y="2492668"/>
            <a:ext cx="1872661" cy="1872661"/>
          </a:xfrm>
          <a:prstGeom prst="rect">
            <a:avLst/>
          </a:prstGeom>
        </p:spPr>
      </p:pic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B4620223-7A24-3AAC-4053-96C66ED46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1505" y="2492669"/>
            <a:ext cx="1872661" cy="187266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46ED2-49E8-B732-2133-256E056DDA7A}"/>
              </a:ext>
            </a:extLst>
          </p:cNvPr>
          <p:cNvCxnSpPr>
            <a:cxnSpLocks/>
          </p:cNvCxnSpPr>
          <p:nvPr/>
        </p:nvCxnSpPr>
        <p:spPr>
          <a:xfrm>
            <a:off x="3336813" y="3428999"/>
            <a:ext cx="16280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917F7A-F651-1139-AF74-4C6DC80EECFC}"/>
              </a:ext>
            </a:extLst>
          </p:cNvPr>
          <p:cNvCxnSpPr>
            <a:cxnSpLocks/>
          </p:cNvCxnSpPr>
          <p:nvPr/>
        </p:nvCxnSpPr>
        <p:spPr>
          <a:xfrm>
            <a:off x="7534130" y="3429000"/>
            <a:ext cx="16280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22876"/>
      </p:ext>
    </p:extLst>
  </p:cSld>
  <p:clrMapOvr>
    <a:masterClrMapping/>
  </p:clrMapOvr>
</p:sld>
</file>

<file path=ppt/slides/slide8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616A-EB62-2E70-9074-E9CFE524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Trouver</a:t>
            </a:r>
            <a:r>
              <a:rPr lang="en-CH" dirty="0"/>
              <a:t> le </a:t>
            </a:r>
            <a:r>
              <a:rPr lang="en-CH" dirty="0" err="1"/>
              <a:t>goulot</a:t>
            </a:r>
            <a:r>
              <a:rPr lang="en-CH" dirty="0"/>
              <a:t> </a:t>
            </a:r>
            <a:r>
              <a:rPr lang="en-CH" dirty="0" err="1"/>
              <a:t>d’étranglement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54C0-F41B-1072-58A0-7C455EB12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Fournit</a:t>
            </a:r>
            <a:r>
              <a:rPr lang="en-CH" dirty="0"/>
              <a:t> </a:t>
            </a:r>
            <a:r>
              <a:rPr lang="en-CH" dirty="0" err="1"/>
              <a:t>l’amélioration</a:t>
            </a:r>
            <a:r>
              <a:rPr lang="en-CH" dirty="0"/>
              <a:t> </a:t>
            </a:r>
            <a:r>
              <a:rPr lang="en-CH" dirty="0" err="1"/>
              <a:t>maximale</a:t>
            </a:r>
            <a:endParaRPr lang="en-CH" dirty="0"/>
          </a:p>
          <a:p>
            <a:endParaRPr lang="en-CH" dirty="0"/>
          </a:p>
          <a:p>
            <a:r>
              <a:rPr lang="en-CH" dirty="0" err="1"/>
              <a:t>Rarement</a:t>
            </a:r>
            <a:r>
              <a:rPr lang="en-CH" dirty="0"/>
              <a:t> </a:t>
            </a:r>
            <a:r>
              <a:rPr lang="en-CH" dirty="0" err="1"/>
              <a:t>complexe</a:t>
            </a:r>
            <a:r>
              <a:rPr lang="en-CH" dirty="0"/>
              <a:t> au début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E4443-3386-E6FF-8779-C5A7E2D75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01956030"/>
      </p:ext>
    </p:extLst>
  </p:cSld>
  <p:clrMapOvr>
    <a:masterClrMapping/>
  </p:clrMapOvr>
</p:sld>
</file>

<file path=ppt/slides/slide8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93E6B-D064-6C57-4492-DED18ABD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81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1A9F1-D433-ED6A-C273-F0121E624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(all from stackoverflow.com)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52336-D33D-58C4-FA6D-DE2FAE307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28" y="1884003"/>
            <a:ext cx="10802858" cy="128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69597-7ADC-8258-FD19-1B65DC49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0934"/>
            <a:ext cx="12192000" cy="1356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EFDDA5-9B50-FB2E-B991-4E4C62E48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77" y="4978102"/>
            <a:ext cx="9955014" cy="1228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D610B-7149-CBF9-5BD9-45FB47945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586"/>
            <a:ext cx="12192000" cy="11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54600"/>
      </p:ext>
    </p:extLst>
  </p:cSld>
  <p:clrMapOvr>
    <a:masterClrMapping/>
  </p:clrMapOvr>
</p:sld>
</file>

<file path=ppt/slides/slide8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DC61C-F8A0-32BA-129B-5C90CA77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82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BB074-E26E-4454-0CEC-F20908846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https://github.com/dotnet/runtime/pull/76619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32F4E-4FD3-C70F-EECA-8748491DF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34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0ABA54-9835-22B6-236A-1B74CEC0FAA9}"/>
                  </a:ext>
                </a:extLst>
              </p14:cNvPr>
              <p14:cNvContentPartPr/>
              <p14:nvPr/>
            </p14:nvContentPartPr>
            <p14:xfrm>
              <a:off x="4943970" y="5398959"/>
              <a:ext cx="1884600" cy="20160"/>
            </p14:xfrm>
          </p:contentPart>
        </mc:Choice>
        <mc:Fallback xmlns:p="http://schemas.openxmlformats.org/presentationml/2006/main" xmlns:r="http://schemas.openxmlformats.org/officeDocument/2006/relationships" xmlns:a="http://schemas.openxmlformats.org/drawingml/2006/main"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0ABA54-9835-22B6-236A-1B74CEC0FA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3970" y="5219319"/>
                <a:ext cx="2064240" cy="3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196052"/>
      </p:ext>
    </p:extLst>
  </p:cSld>
  <p:clrMapOvr>
    <a:masterClrMapping/>
  </p:clrMapOvr>
</p:sld>
</file>

<file path=ppt/slides/slide8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1C31-0F43-D482-FCA1-2C2AF992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Profiling : Instrumentation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9C191-7404-D034-5705-3CD31B01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83</a:t>
            </a:fld>
            <a:endParaRPr lang="en-CH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741E04-5FD8-4619-6963-FAB77D98E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some_operation</a:t>
            </a:r>
            <a:r>
              <a:rPr lang="en-US" sz="3600" dirty="0">
                <a:latin typeface="Consolas" panose="020B0609020204030204" pitchFamily="49" charset="0"/>
              </a:rPr>
              <a:t>():</a:t>
            </a:r>
          </a:p>
          <a:p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 err="1">
                <a:latin typeface="Consolas" panose="020B0609020204030204" pitchFamily="49" charset="0"/>
              </a:rPr>
              <a:t>do_one_thing</a:t>
            </a:r>
            <a:r>
              <a:rPr lang="en-US" sz="3600" dirty="0">
                <a:latin typeface="Consolas" panose="020B0609020204030204" pitchFamily="49" charset="0"/>
              </a:rPr>
              <a:t>()</a:t>
            </a:r>
          </a:p>
          <a:p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 err="1">
                <a:latin typeface="Consolas" panose="020B0609020204030204" pitchFamily="49" charset="0"/>
              </a:rPr>
              <a:t>do_another_thing</a:t>
            </a:r>
            <a:r>
              <a:rPr lang="en-US" sz="3600" dirty="0">
                <a:latin typeface="Consolas" panose="020B0609020204030204" pitchFamily="49" charset="0"/>
              </a:rPr>
              <a:t>()</a:t>
            </a:r>
            <a:endParaRPr lang="en-CH" sz="3600" dirty="0">
              <a:latin typeface="Consolas" panose="020B0609020204030204" pitchFamily="49" charset="0"/>
            </a:endParaRPr>
          </a:p>
        </p:txBody>
      </p:sp>
      <p:pic>
        <p:nvPicPr>
          <p:cNvPr id="7" name="Graphic 6" descr="Stopwatch with solid fill">
            <a:extLst>
              <a:ext uri="{FF2B5EF4-FFF2-40B4-BE49-F238E27FC236}">
                <a16:creationId xmlns:a16="http://schemas.microsoft.com/office/drawing/2014/main" id="{DB6AF0D5-F210-A6D6-6C05-34BE40E2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8200" y="2457450"/>
            <a:ext cx="914400" cy="914400"/>
          </a:xfrm>
          <a:prstGeom prst="rect">
            <a:avLst/>
          </a:prstGeom>
        </p:spPr>
      </p:pic>
      <p:pic>
        <p:nvPicPr>
          <p:cNvPr id="8" name="Graphic 7" descr="Stopwatch 66% with solid fill">
            <a:extLst>
              <a:ext uri="{FF2B5EF4-FFF2-40B4-BE49-F238E27FC236}">
                <a16:creationId xmlns:a16="http://schemas.microsoft.com/office/drawing/2014/main" id="{E46A7533-B45A-61B1-73FE-5BF4F4151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8200" y="5495113"/>
            <a:ext cx="914400" cy="914400"/>
          </a:xfrm>
          <a:prstGeom prst="rect">
            <a:avLst/>
          </a:prstGeom>
        </p:spPr>
      </p:pic>
      <p:pic>
        <p:nvPicPr>
          <p:cNvPr id="9" name="Graphic 8" descr="Stopwatch 33% with solid fill">
            <a:extLst>
              <a:ext uri="{FF2B5EF4-FFF2-40B4-BE49-F238E27FC236}">
                <a16:creationId xmlns:a16="http://schemas.microsoft.com/office/drawing/2014/main" id="{68434D9D-6B1A-BF48-6689-F8834D57C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8200" y="40012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0CC1-EA70-18D2-D870-E19A0D15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Profiling : </a:t>
            </a:r>
            <a:r>
              <a:rPr lang="en-CH" dirty="0" err="1"/>
              <a:t>Échantillonage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8E24E-7FDF-EF62-393E-FE5CCAB1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84</a:t>
            </a:fld>
            <a:endParaRPr lang="en-CH" dirty="0"/>
          </a:p>
        </p:txBody>
      </p:sp>
      <p:pic>
        <p:nvPicPr>
          <p:cNvPr id="6" name="Graphic 5" descr="Stopwatch with solid fill">
            <a:extLst>
              <a:ext uri="{FF2B5EF4-FFF2-40B4-BE49-F238E27FC236}">
                <a16:creationId xmlns:a16="http://schemas.microsoft.com/office/drawing/2014/main" id="{5EAF9BE8-A600-2898-A462-1A5F6C0D3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4425" y="2971799"/>
            <a:ext cx="914400" cy="914400"/>
          </a:xfrm>
          <a:prstGeom prst="rect">
            <a:avLst/>
          </a:prstGeom>
        </p:spPr>
      </p:pic>
      <p:pic>
        <p:nvPicPr>
          <p:cNvPr id="7" name="Graphic 6" descr="Stopwatch 66% with solid fill">
            <a:extLst>
              <a:ext uri="{FF2B5EF4-FFF2-40B4-BE49-F238E27FC236}">
                <a16:creationId xmlns:a16="http://schemas.microsoft.com/office/drawing/2014/main" id="{A8F1FF34-0E2E-AF12-8C70-03798D7F2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6625" y="2971800"/>
            <a:ext cx="914400" cy="914400"/>
          </a:xfrm>
          <a:prstGeom prst="rect">
            <a:avLst/>
          </a:prstGeom>
        </p:spPr>
      </p:pic>
      <p:pic>
        <p:nvPicPr>
          <p:cNvPr id="8" name="Graphic 7" descr="Stopwatch 33% with solid fill">
            <a:extLst>
              <a:ext uri="{FF2B5EF4-FFF2-40B4-BE49-F238E27FC236}">
                <a16:creationId xmlns:a16="http://schemas.microsoft.com/office/drawing/2014/main" id="{257222C5-BFC2-F5A2-4C22-92A423ACD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5525" y="29718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CA7F4-169A-5A0E-E964-32D85761499E}"/>
              </a:ext>
            </a:extLst>
          </p:cNvPr>
          <p:cNvSpPr txBox="1"/>
          <p:nvPr/>
        </p:nvSpPr>
        <p:spPr>
          <a:xfrm>
            <a:off x="7436700" y="310583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do_one_thing</a:t>
            </a:r>
            <a:r>
              <a:rPr lang="en-US" sz="3600" dirty="0">
                <a:latin typeface="Consolas" panose="020B0609020204030204" pitchFamily="49" charset="0"/>
              </a:rPr>
              <a:t>()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E483E-36F4-E1AE-02DB-DA3FF3282832}"/>
              </a:ext>
            </a:extLst>
          </p:cNvPr>
          <p:cNvSpPr txBox="1"/>
          <p:nvPr/>
        </p:nvSpPr>
        <p:spPr>
          <a:xfrm>
            <a:off x="6405675" y="3105834"/>
            <a:ext cx="4955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do_another_thing</a:t>
            </a:r>
            <a:r>
              <a:rPr lang="en-US" sz="3600" dirty="0">
                <a:latin typeface="Consolas" panose="020B0609020204030204" pitchFamily="49" charset="0"/>
              </a:rPr>
              <a:t>()</a:t>
            </a:r>
            <a:endParaRPr lang="en-CH" sz="36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1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8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2D30-420D-EE6D-4077-4FCDB3B1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Compromis</a:t>
            </a:r>
            <a:r>
              <a:rPr lang="en-CH" dirty="0"/>
              <a:t> de profiling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B06C-547F-BF70-0101-BD8EB040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85</a:t>
            </a:fld>
            <a:endParaRPr lang="en-CH" dirty="0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BAE6B55-0B85-6C54-26AC-5B6ACD2B3F41}"/>
              </a:ext>
            </a:extLst>
          </p:cNvPr>
          <p:cNvSpPr/>
          <p:nvPr/>
        </p:nvSpPr>
        <p:spPr>
          <a:xfrm>
            <a:off x="1462087" y="2228850"/>
            <a:ext cx="9267825" cy="1952625"/>
          </a:xfrm>
          <a:prstGeom prst="left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/>
              <a:t>Précision</a:t>
            </a:r>
            <a:r>
              <a:rPr lang="en-US" sz="4000" dirty="0"/>
              <a:t>                                              </a:t>
            </a:r>
            <a:r>
              <a:rPr lang="en-CH" sz="4000" dirty="0" err="1"/>
              <a:t>Coût</a:t>
            </a:r>
            <a:endParaRPr lang="en-CH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9CF6E-BB26-313D-C560-A1D1628EA4C7}"/>
              </a:ext>
            </a:extLst>
          </p:cNvPr>
          <p:cNvSpPr txBox="1"/>
          <p:nvPr/>
        </p:nvSpPr>
        <p:spPr>
          <a:xfrm>
            <a:off x="1462085" y="4981575"/>
            <a:ext cx="351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000" dirty="0"/>
              <a:t>Instrumentation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D4824-671F-6286-22C3-30DF1582B9D2}"/>
              </a:ext>
            </a:extLst>
          </p:cNvPr>
          <p:cNvSpPr txBox="1"/>
          <p:nvPr/>
        </p:nvSpPr>
        <p:spPr>
          <a:xfrm>
            <a:off x="7429995" y="4986050"/>
            <a:ext cx="3299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H" sz="4000" dirty="0" err="1"/>
              <a:t>Échantillonage</a:t>
            </a:r>
            <a:endParaRPr lang="en-CH" sz="4000" dirty="0"/>
          </a:p>
        </p:txBody>
      </p:sp>
    </p:spTree>
    <p:extLst>
      <p:ext uri="{BB962C8B-B14F-4D97-AF65-F5344CB8AC3E}">
        <p14:creationId xmlns:p14="http://schemas.microsoft.com/office/powerpoint/2010/main" val="496529538"/>
      </p:ext>
    </p:extLst>
  </p:cSld>
  <p:clrMapOvr>
    <a:masterClrMapping/>
  </p:clrMapOvr>
</p:sld>
</file>

<file path=ppt/slides/slide8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C651-311C-7361-C495-EF0036B5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Corrections </a:t>
            </a:r>
            <a:r>
              <a:rPr lang="en-CH" dirty="0" err="1"/>
              <a:t>courantes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59EB9-5CDF-76C1-50FE-FD088A1DE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Choisir</a:t>
            </a:r>
            <a:r>
              <a:rPr lang="en-CH" dirty="0"/>
              <a:t> les structures de données et </a:t>
            </a:r>
            <a:r>
              <a:rPr lang="en-CH" dirty="0" err="1"/>
              <a:t>algorithmes</a:t>
            </a:r>
            <a:endParaRPr lang="en-CH" dirty="0"/>
          </a:p>
          <a:p>
            <a:r>
              <a:rPr lang="en-CH" dirty="0" err="1"/>
              <a:t>Accélérer</a:t>
            </a:r>
            <a:r>
              <a:rPr lang="en-CH" dirty="0"/>
              <a:t> les </a:t>
            </a:r>
            <a:r>
              <a:rPr lang="en-CH" dirty="0" err="1"/>
              <a:t>cas</a:t>
            </a:r>
            <a:r>
              <a:rPr lang="en-CH" dirty="0"/>
              <a:t> </a:t>
            </a:r>
            <a:r>
              <a:rPr lang="en-CH" dirty="0" err="1"/>
              <a:t>fréquents</a:t>
            </a:r>
            <a:endParaRPr lang="en-CH" dirty="0"/>
          </a:p>
          <a:p>
            <a:r>
              <a:rPr lang="en-CH" dirty="0" err="1"/>
              <a:t>Éviter</a:t>
            </a:r>
            <a:r>
              <a:rPr lang="en-CH" dirty="0"/>
              <a:t> le travail non </a:t>
            </a:r>
            <a:r>
              <a:rPr lang="en-CH" dirty="0" err="1"/>
              <a:t>nécessaire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7D33D-99A5-9012-2A11-DF5363EE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51486973"/>
      </p:ext>
    </p:extLst>
  </p:cSld>
  <p:clrMapOvr>
    <a:masterClrMapping/>
  </p:clrMapOvr>
</p:sld>
</file>

<file path=ppt/slides/slide8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8CD6-F36D-1785-76FD-2BC92D87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CH" dirty="0"/>
              <a:t>Structures de données et “grand O”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F924-2A15-0879-D49A-DEBAC6B89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Array list prepend: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O(N)</a:t>
            </a:r>
          </a:p>
          <a:p>
            <a:r>
              <a:rPr lang="en-CH" dirty="0"/>
              <a:t>Array list get: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O(1)</a:t>
            </a:r>
          </a:p>
          <a:p>
            <a:endParaRPr lang="en-CH" dirty="0"/>
          </a:p>
          <a:p>
            <a:r>
              <a:rPr lang="en-CH" dirty="0"/>
              <a:t>Linked list prepend: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O(1)</a:t>
            </a:r>
          </a:p>
          <a:p>
            <a:r>
              <a:rPr lang="en-CH" dirty="0"/>
              <a:t>Linked list get: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0CC3C-2861-C8EA-BDF1-5621B799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8843163"/>
      </p:ext>
    </p:extLst>
  </p:cSld>
  <p:clrMapOvr>
    <a:masterClrMapping/>
  </p:clrMapOvr>
</p:sld>
</file>

<file path=ppt/slides/slide8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000D-63A4-3422-651F-EF4A5A73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Meilleurs</a:t>
            </a:r>
            <a:r>
              <a:rPr lang="en-CH" dirty="0"/>
              <a:t> </a:t>
            </a:r>
            <a:r>
              <a:rPr lang="en-CH" dirty="0" err="1"/>
              <a:t>algorithmes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CB6E6-E15F-BB64-C953-1E4DFBFA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Bubble sort: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O(N²)</a:t>
            </a:r>
          </a:p>
          <a:p>
            <a:endParaRPr lang="en-CH" dirty="0"/>
          </a:p>
          <a:p>
            <a:r>
              <a:rPr lang="en-CH" dirty="0"/>
              <a:t>Quicksort: </a:t>
            </a:r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 log N)</a:t>
            </a:r>
            <a:r>
              <a:rPr lang="en-CH" dirty="0"/>
              <a:t> 	(</a:t>
            </a:r>
            <a:r>
              <a:rPr lang="en-CH" dirty="0" err="1"/>
              <a:t>typiquement</a:t>
            </a:r>
            <a:r>
              <a:rPr lang="en-CH" dirty="0"/>
              <a:t>)</a:t>
            </a:r>
            <a:endParaRPr lang="en-CH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2CD72-3626-038C-8F0D-16EFE163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74894826"/>
      </p:ext>
    </p:extLst>
  </p:cSld>
  <p:clrMapOvr>
    <a:masterClrMapping/>
  </p:clrMapOvr>
</p:sld>
</file>

<file path=ppt/slides/slide8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2306-A0D0-2333-976D-17427A12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Accélérer</a:t>
            </a:r>
            <a:r>
              <a:rPr lang="en-CH" dirty="0"/>
              <a:t> les </a:t>
            </a:r>
            <a:r>
              <a:rPr lang="en-CH" dirty="0" err="1"/>
              <a:t>cas</a:t>
            </a:r>
            <a:r>
              <a:rPr lang="en-CH" dirty="0"/>
              <a:t> </a:t>
            </a:r>
            <a:r>
              <a:rPr lang="en-CH" dirty="0" err="1"/>
              <a:t>fréquents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ED35-2959-AA9A-00AF-DFE265864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get_book</a:t>
            </a:r>
            <a:r>
              <a:rPr lang="en-CH" sz="3600" dirty="0">
                <a:latin typeface="Consolas" panose="020B0609020204030204" pitchFamily="49" charset="0"/>
              </a:rPr>
              <a:t>(index):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prepend_book</a:t>
            </a:r>
            <a:r>
              <a:rPr lang="en-CH" sz="3600" dirty="0">
                <a:latin typeface="Consolas" panose="020B0609020204030204" pitchFamily="49" charset="0"/>
              </a:rPr>
              <a:t>(book):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D1609-7291-CB07-6F09-81D0EF07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89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883196-EBF1-3DB8-5705-87E21FD41A12}"/>
              </a:ext>
            </a:extLst>
          </p:cNvPr>
          <p:cNvSpPr/>
          <p:nvPr/>
        </p:nvSpPr>
        <p:spPr>
          <a:xfrm>
            <a:off x="9136082" y="1752332"/>
            <a:ext cx="2905497" cy="605642"/>
          </a:xfrm>
          <a:prstGeom prst="rect">
            <a:avLst/>
          </a:prstGeom>
          <a:solidFill>
            <a:schemeClr val="accent3">
              <a:lumMod val="75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4000" dirty="0"/>
              <a:t>90%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E9120-6DE9-1B31-698A-13DB24350446}"/>
              </a:ext>
            </a:extLst>
          </p:cNvPr>
          <p:cNvSpPr/>
          <p:nvPr/>
        </p:nvSpPr>
        <p:spPr>
          <a:xfrm>
            <a:off x="9136081" y="3327791"/>
            <a:ext cx="1064823" cy="605642"/>
          </a:xfrm>
          <a:prstGeom prst="rect">
            <a:avLst/>
          </a:prstGeom>
          <a:solidFill>
            <a:schemeClr val="accent3">
              <a:lumMod val="40%"/>
              <a:lumOff val="60%"/>
            </a:schemeClr>
          </a:solidFill>
          <a:ln>
            <a:noFill/>
          </a:ln>
        </p:spPr>
        <p:style>
          <a:lnRef idx="2">
            <a:schemeClr val="accent1">
              <a:shade val="15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sz="4000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7885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8949-BC1C-6F83-2D4E-AEE9E935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5C006-547F-71FA-A9B7-7E984505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</a:t>
            </a:fld>
            <a:endParaRPr lang="en-CH" dirty="0"/>
          </a:p>
        </p:txBody>
      </p:sp>
      <p:pic>
        <p:nvPicPr>
          <p:cNvPr id="6" name="Content Placeholder 5" descr="Database with solid fill">
            <a:extLst>
              <a:ext uri="{FF2B5EF4-FFF2-40B4-BE49-F238E27FC236}">
                <a16:creationId xmlns:a16="http://schemas.microsoft.com/office/drawing/2014/main" id="{7EDF6E43-EAA3-91D3-9F52-63C0F49FB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8625" y="2504801"/>
            <a:ext cx="1970792" cy="1970792"/>
          </a:xfrm>
        </p:spPr>
      </p:pic>
      <p:pic>
        <p:nvPicPr>
          <p:cNvPr id="7" name="Content Placeholder 5" descr="Database with solid fill">
            <a:extLst>
              <a:ext uri="{FF2B5EF4-FFF2-40B4-BE49-F238E27FC236}">
                <a16:creationId xmlns:a16="http://schemas.microsoft.com/office/drawing/2014/main" id="{E22AC53F-1C2A-DFED-FF36-F48E4302D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2585" y="2504801"/>
            <a:ext cx="1970792" cy="19707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3F8816-578A-2830-18AB-1246B3142484}"/>
              </a:ext>
            </a:extLst>
          </p:cNvPr>
          <p:cNvCxnSpPr>
            <a:cxnSpLocks/>
          </p:cNvCxnSpPr>
          <p:nvPr/>
        </p:nvCxnSpPr>
        <p:spPr>
          <a:xfrm>
            <a:off x="5281962" y="3428999"/>
            <a:ext cx="16280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127462"/>
      </p:ext>
    </p:extLst>
  </p:cSld>
  <p:clrMapOvr>
    <a:masterClrMapping/>
  </p:clrMapOvr>
</p:sld>
</file>

<file path=ppt/slides/slide9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211B-36EC-E5DF-0D3A-ED7ED934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Éviter</a:t>
            </a:r>
            <a:r>
              <a:rPr lang="en-CH" dirty="0"/>
              <a:t> le travail non </a:t>
            </a:r>
            <a:r>
              <a:rPr lang="en-CH" dirty="0" err="1"/>
              <a:t>nécessaire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0342-4831-407E-0A0C-542AA600B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 err="1">
                <a:latin typeface="Consolas" panose="020B0609020204030204" pitchFamily="49" charset="0"/>
              </a:rPr>
              <a:t>sortedLst</a:t>
            </a:r>
            <a:r>
              <a:rPr lang="en-CH" sz="3600" dirty="0">
                <a:latin typeface="Consolas" panose="020B0609020204030204" pitchFamily="49" charset="0"/>
              </a:rPr>
              <a:t> = sorted(</a:t>
            </a:r>
            <a:r>
              <a:rPr lang="en-CH" sz="3600" dirty="0" err="1">
                <a:latin typeface="Consolas" panose="020B0609020204030204" pitchFamily="49" charset="0"/>
              </a:rPr>
              <a:t>lst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sortedLst</a:t>
            </a:r>
            <a:r>
              <a:rPr lang="en-CH" sz="3600" dirty="0">
                <a:latin typeface="Consolas" panose="020B0609020204030204" pitchFamily="49" charset="0"/>
              </a:rPr>
              <a:t>[</a:t>
            </a:r>
            <a:r>
              <a:rPr lang="en-CH" sz="3600" dirty="0">
                <a:solidFill>
                  <a:schemeClr val="accent3">
                    <a:lumMod val="75%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CH" sz="3600" dirty="0">
                <a:latin typeface="Consolas" panose="020B0609020204030204" pitchFamily="49" charset="0"/>
              </a:rPr>
              <a:t>]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%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min(</a:t>
            </a:r>
            <a:r>
              <a:rPr lang="en-CH" sz="3600" dirty="0" err="1">
                <a:latin typeface="Consolas" panose="020B0609020204030204" pitchFamily="49" charset="0"/>
              </a:rPr>
              <a:t>lst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BDDF5-0F52-8869-4283-DBB0478EE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03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9783-62BC-9908-99D5-B0C6C382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Faites</a:t>
            </a:r>
            <a:r>
              <a:rPr lang="en-CH" dirty="0"/>
              <a:t> un pas </a:t>
            </a:r>
            <a:r>
              <a:rPr lang="en-CH" dirty="0" err="1"/>
              <a:t>en</a:t>
            </a:r>
            <a:r>
              <a:rPr lang="en-CH" dirty="0"/>
              <a:t> arrière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37A95-6C4C-E490-BCF2-5936CCC10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6709" cy="4351338"/>
          </a:xfrm>
        </p:spPr>
        <p:txBody>
          <a:bodyPr/>
          <a:lstStyle/>
          <a:p>
            <a:r>
              <a:rPr lang="en-CH" dirty="0" err="1"/>
              <a:t>Réfléchissez</a:t>
            </a:r>
            <a:r>
              <a:rPr lang="en-CH" dirty="0"/>
              <a:t> à la conception du </a:t>
            </a:r>
            <a:r>
              <a:rPr lang="en-CH" dirty="0" err="1"/>
              <a:t>système</a:t>
            </a:r>
            <a:endParaRPr lang="en-CH" dirty="0"/>
          </a:p>
          <a:p>
            <a:endParaRPr lang="en-CH" dirty="0"/>
          </a:p>
          <a:p>
            <a:r>
              <a:rPr lang="en-CH" dirty="0"/>
              <a:t>On ne </a:t>
            </a:r>
            <a:r>
              <a:rPr lang="en-CH" dirty="0" err="1"/>
              <a:t>peut</a:t>
            </a:r>
            <a:r>
              <a:rPr lang="en-CH" dirty="0"/>
              <a:t> pas “optimiser” bubble sort </a:t>
            </a:r>
            <a:r>
              <a:rPr lang="en-CH" dirty="0">
                <a:sym typeface="Wingdings" panose="05000000000000000000" pitchFamily="2" charset="2"/>
              </a:rPr>
              <a:t> quicksort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DAFAA-DC3B-C919-B927-3F485C49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17004574"/>
      </p:ext>
    </p:extLst>
  </p:cSld>
  <p:clrMapOvr>
    <a:masterClrMapping/>
  </p:clrMapOvr>
</p:sld>
</file>

<file path=ppt/slides/slide9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D421B-549B-376A-DE8E-955814CB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Exemple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71E6F-ABA0-D85F-10D6-6A474567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92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BF30F-C0BE-57A6-1C29-6715E2A105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https://nee.lv/2021/02/28/How-I-cut-GTA-Online-loading-times-by-70/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FC8DD-D6D6-D16D-8AB3-C1AB6D23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4" y="2876473"/>
            <a:ext cx="10612331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71163"/>
      </p:ext>
    </p:extLst>
  </p:cSld>
  <p:clrMapOvr>
    <a:masterClrMapping/>
  </p:clrMapOvr>
</p:sld>
</file>

<file path=ppt/slides/slide9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CF152-79D9-523E-B967-40352462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93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09FBE-9D57-272F-4907-16352B364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9" y="2200103"/>
            <a:ext cx="9545382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2560"/>
      </p:ext>
    </p:extLst>
  </p:cSld>
  <p:clrMapOvr>
    <a:masterClrMapping/>
  </p:clrMapOvr>
</p:sld>
</file>

<file path=ppt/slides/slide9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F4F67-21DF-8AA5-C33A-2AD52C6F1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94</a:t>
            </a:fld>
            <a:endParaRPr lang="en-CH"/>
          </a:p>
        </p:txBody>
      </p:sp>
      <p:pic>
        <p:nvPicPr>
          <p:cNvPr id="4" name="Picture 2" descr="The power of statistics compels you!">
            <a:extLst>
              <a:ext uri="{FF2B5EF4-FFF2-40B4-BE49-F238E27FC236}">
                <a16:creationId xmlns:a16="http://schemas.microsoft.com/office/drawing/2014/main" id="{AA15BFF3-10D5-501A-FA5F-2F762583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281113"/>
            <a:ext cx="927735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61436"/>
      </p:ext>
    </p:extLst>
  </p:cSld>
  <p:clrMapOvr>
    <a:masterClrMapping/>
  </p:clrMapOvr>
</p:sld>
</file>

<file path=ppt/slides/slide9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5EE8-D307-DBD0-38EE-85A71B44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Problème</a:t>
            </a:r>
            <a:r>
              <a:rPr lang="en-CH" dirty="0"/>
              <a:t> #1 : Parsing JSON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F33C-EB5A-9B54-0542-FFCC428FC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/>
              <a:t>Essayer de parser le </a:t>
            </a:r>
            <a:r>
              <a:rPr lang="en-CH" dirty="0" err="1"/>
              <a:t>caractère</a:t>
            </a:r>
            <a:r>
              <a:rPr lang="en-CH" dirty="0"/>
              <a:t> </a:t>
            </a:r>
            <a:r>
              <a:rPr lang="en-CH" dirty="0" err="1"/>
              <a:t>suivant</a:t>
            </a:r>
            <a:r>
              <a:rPr lang="en-CH" dirty="0"/>
              <a:t> </a:t>
            </a:r>
            <a:r>
              <a:rPr lang="en-CH" dirty="0" err="1"/>
              <a:t>comme</a:t>
            </a:r>
            <a:r>
              <a:rPr lang="en-CH" dirty="0"/>
              <a:t> chiffre</a:t>
            </a:r>
          </a:p>
          <a:p>
            <a:r>
              <a:rPr lang="en-CH" dirty="0"/>
              <a:t>	</a:t>
            </a:r>
            <a:r>
              <a:rPr lang="en-CH" dirty="0">
                <a:sym typeface="Wingdings" panose="05000000000000000000" pitchFamily="2" charset="2"/>
              </a:rPr>
              <a:t> </a:t>
            </a:r>
            <a:r>
              <a:rPr lang="en-CH" dirty="0" err="1">
                <a:sym typeface="Wingdings" panose="05000000000000000000" pitchFamily="2" charset="2"/>
              </a:rPr>
              <a:t>Calculer</a:t>
            </a:r>
            <a:r>
              <a:rPr lang="en-CH" dirty="0">
                <a:sym typeface="Wingdings" panose="05000000000000000000" pitchFamily="2" charset="2"/>
              </a:rPr>
              <a:t> la longueur du string</a:t>
            </a:r>
          </a:p>
          <a:p>
            <a:r>
              <a:rPr lang="en-CH" dirty="0">
                <a:sym typeface="Wingdings" panose="05000000000000000000" pitchFamily="2" charset="2"/>
              </a:rPr>
              <a:t>		 </a:t>
            </a:r>
            <a:r>
              <a:rPr lang="en-CH" dirty="0" err="1">
                <a:sym typeface="Wingdings" panose="05000000000000000000" pitchFamily="2" charset="2"/>
              </a:rPr>
              <a:t>Regarder</a:t>
            </a:r>
            <a:r>
              <a:rPr lang="en-CH" dirty="0">
                <a:sym typeface="Wingdings" panose="05000000000000000000" pitchFamily="2" charset="2"/>
              </a:rPr>
              <a:t> </a:t>
            </a:r>
            <a:r>
              <a:rPr lang="en-CH" dirty="0" err="1">
                <a:sym typeface="Wingdings" panose="05000000000000000000" pitchFamily="2" charset="2"/>
              </a:rPr>
              <a:t>jusqu’à</a:t>
            </a:r>
            <a:r>
              <a:rPr lang="en-CH" dirty="0">
                <a:sym typeface="Wingdings" panose="05000000000000000000" pitchFamily="2" charset="2"/>
              </a:rPr>
              <a:t> la fin du string</a:t>
            </a:r>
          </a:p>
          <a:p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O(N²)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5B37A-8B30-9F18-C166-F142D88A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23318736"/>
      </p:ext>
    </p:extLst>
  </p:cSld>
  <p:clrMapOvr>
    <a:masterClrMapping/>
  </p:clrMapOvr>
</p:sld>
</file>

<file path=ppt/slides/slide9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DB2B-DAA0-6093-B359-33728B2D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Problème</a:t>
            </a:r>
            <a:r>
              <a:rPr lang="en-CH" dirty="0"/>
              <a:t> #2 : Hash “map”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12ADD-1021-BB14-249A-75F006F3D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eriod"/>
            </a:pPr>
            <a:r>
              <a:rPr lang="en-CH" dirty="0" err="1"/>
              <a:t>Calculer</a:t>
            </a:r>
            <a:r>
              <a:rPr lang="en-CH" dirty="0"/>
              <a:t> des “</a:t>
            </a:r>
            <a:r>
              <a:rPr lang="en-CH" dirty="0" err="1"/>
              <a:t>hashs</a:t>
            </a:r>
            <a:r>
              <a:rPr lang="en-CH" dirty="0"/>
              <a:t>” pour </a:t>
            </a:r>
            <a:r>
              <a:rPr lang="en-CH" dirty="0" err="1"/>
              <a:t>chaque</a:t>
            </a:r>
            <a:r>
              <a:rPr lang="en-CH" dirty="0"/>
              <a:t> </a:t>
            </a:r>
            <a:r>
              <a:rPr lang="en-CH" dirty="0" err="1"/>
              <a:t>élément</a:t>
            </a:r>
            <a:endParaRPr lang="en-CH" dirty="0"/>
          </a:p>
          <a:p>
            <a:pPr marL="742950" indent="-742950">
              <a:buAutoNum type="arabicPeriod"/>
            </a:pPr>
            <a:r>
              <a:rPr lang="en-CH" dirty="0" err="1"/>
              <a:t>Regarder</a:t>
            </a:r>
            <a:r>
              <a:rPr lang="en-CH" dirty="0"/>
              <a:t> le hash de </a:t>
            </a:r>
            <a:r>
              <a:rPr lang="en-CH" dirty="0" err="1"/>
              <a:t>chaque</a:t>
            </a:r>
            <a:r>
              <a:rPr lang="en-CH" dirty="0"/>
              <a:t> </a:t>
            </a:r>
            <a:r>
              <a:rPr lang="en-CH" dirty="0" err="1"/>
              <a:t>élément</a:t>
            </a:r>
            <a:endParaRPr lang="en-CH" dirty="0"/>
          </a:p>
          <a:p>
            <a:pPr marL="742950" indent="-742950">
              <a:buAutoNum type="arabicPeriod"/>
            </a:pPr>
            <a:endParaRPr lang="en-CH" dirty="0"/>
          </a:p>
          <a:p>
            <a:r>
              <a:rPr lang="en-CH" dirty="0">
                <a:latin typeface="Cambria Math" panose="02040503050406030204" pitchFamily="18" charset="0"/>
                <a:ea typeface="Cambria Math" panose="02040503050406030204" pitchFamily="18" charset="0"/>
              </a:rPr>
              <a:t>O(N)</a:t>
            </a:r>
            <a:endParaRPr lang="en-CH" dirty="0"/>
          </a:p>
          <a:p>
            <a:pPr marL="742950" indent="-742950">
              <a:buAutoNum type="arabicPeriod"/>
            </a:pP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98E86-B143-56DE-A7BA-806DD501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9136894"/>
      </p:ext>
    </p:extLst>
  </p:cSld>
  <p:clrMapOvr>
    <a:masterClrMapping/>
  </p:clrMapOvr>
</p:sld>
</file>

<file path=ppt/slides/slide9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210C2-7DB2-651D-A3FA-39B0BC22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97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347B0-E117-C655-6892-FEF7B747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985496"/>
            <a:ext cx="11307753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028"/>
      </p:ext>
    </p:extLst>
  </p:cSld>
  <p:clrMapOvr>
    <a:masterClrMapping/>
  </p:clrMapOvr>
</p:sld>
</file>

<file path=ppt/slides/slide9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92C9-A359-FE83-14CF-A1F4AC8D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38F1F-C22F-32DB-6034-FB586A464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Ouvrez</a:t>
            </a:r>
            <a:r>
              <a:rPr lang="en-CH" dirty="0"/>
              <a:t> </a:t>
            </a:r>
            <a:r>
              <a:rPr lang="en-CH" sz="3600" dirty="0">
                <a:latin typeface="Consolas" panose="020B0609020204030204" pitchFamily="49" charset="0"/>
              </a:rPr>
              <a:t>profiling.py</a:t>
            </a:r>
            <a:endParaRPr lang="en-CH" dirty="0">
              <a:latin typeface="Consolas" panose="020B0609020204030204" pitchFamily="49" charset="0"/>
            </a:endParaRPr>
          </a:p>
          <a:p>
            <a:br>
              <a:rPr lang="en-CH" dirty="0"/>
            </a:br>
            <a:r>
              <a:rPr lang="en-CH" dirty="0" err="1"/>
              <a:t>Profilez</a:t>
            </a:r>
            <a:r>
              <a:rPr lang="en-CH" dirty="0"/>
              <a:t> </a:t>
            </a:r>
            <a:r>
              <a:rPr lang="en-CH" dirty="0" err="1"/>
              <a:t>l’application</a:t>
            </a:r>
            <a:r>
              <a:rPr lang="en-CH" dirty="0"/>
              <a:t> (c.f. le ReadMe)</a:t>
            </a:r>
          </a:p>
          <a:p>
            <a:endParaRPr lang="en-CH" dirty="0"/>
          </a:p>
          <a:p>
            <a:r>
              <a:rPr lang="en-CH" dirty="0"/>
              <a:t>Bonus : </a:t>
            </a:r>
            <a:r>
              <a:rPr lang="en-CH" dirty="0" err="1"/>
              <a:t>pouvez</a:t>
            </a:r>
            <a:r>
              <a:rPr lang="en-CH" dirty="0"/>
              <a:t> </a:t>
            </a:r>
            <a:r>
              <a:rPr lang="en-CH" dirty="0" err="1"/>
              <a:t>vous</a:t>
            </a:r>
            <a:r>
              <a:rPr lang="en-CH" dirty="0"/>
              <a:t> </a:t>
            </a:r>
            <a:r>
              <a:rPr lang="en-CH" dirty="0" err="1"/>
              <a:t>l’accélérer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53B94-6A9C-134A-544E-9C32A610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55976000"/>
      </p:ext>
    </p:extLst>
  </p:cSld>
  <p:clrMapOvr>
    <a:masterClrMapping/>
  </p:clrMapOvr>
</p:sld>
</file>

<file path=ppt/slides/slide9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0F5BB-59C4-D3B0-CC13-789CFB45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Quels</a:t>
            </a:r>
            <a:r>
              <a:rPr lang="en-CH" dirty="0"/>
              <a:t> </a:t>
            </a:r>
            <a:r>
              <a:rPr lang="en-CH" dirty="0" err="1"/>
              <a:t>sont</a:t>
            </a:r>
            <a:r>
              <a:rPr lang="en-CH" dirty="0"/>
              <a:t> des </a:t>
            </a:r>
            <a:r>
              <a:rPr lang="en-CH" dirty="0" err="1"/>
              <a:t>compromis</a:t>
            </a:r>
            <a:br>
              <a:rPr lang="en-CH" dirty="0"/>
            </a:br>
            <a:r>
              <a:rPr lang="en-CH" dirty="0"/>
              <a:t>de performance courants?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72EC3-0421-E655-D19F-AD0BB5CF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9870314"/>
      </p:ext>
    </p:extLst>
  </p:cSld>
  <p:clrMapOvr>
    <a:masterClrMapping/>
  </p:clrMapOvr>
</p:sld>
</file>

<file path=ppt/theme/theme1.xml><?xml version="1.0" encoding="utf-8"?>
<a:theme xmlns:a="http://purl.oclc.org/ooxml/drawingml/main" name="Office Theme">
  <a:themeElements>
    <a:clrScheme name="Custom">
      <a:dk1>
        <a:srgbClr val="000000"/>
      </a:dk1>
      <a:lt1>
        <a:srgbClr val="FFFFFF"/>
      </a:lt1>
      <a:dk2>
        <a:srgbClr val="404040"/>
      </a:dk2>
      <a:lt2>
        <a:srgbClr val="E0E0E0"/>
      </a:lt2>
      <a:accent1>
        <a:srgbClr val="F00000"/>
      </a:accent1>
      <a:accent2>
        <a:srgbClr val="00F000"/>
      </a:accent2>
      <a:accent3>
        <a:srgbClr val="A00000"/>
      </a:accent3>
      <a:accent4>
        <a:srgbClr val="00C040"/>
      </a:accent4>
      <a:accent5>
        <a:srgbClr val="0040A0"/>
      </a:accent5>
      <a:accent6>
        <a:srgbClr val="F0D000"/>
      </a:accent6>
      <a:hlink>
        <a:srgbClr val="595959"/>
      </a:hlink>
      <a:folHlink>
        <a:srgbClr val="595959"/>
      </a:folHlink>
    </a:clrScheme>
    <a:fontScheme name="Custo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34D4E6D-1CDD-42D4-AE77-8E076E698E62}" vid="{19D2DF08-1626-4128-9D3D-D40F0A839667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Template</Template>
  <TotalTime>0</TotalTime>
  <Words>1998</Words>
  <Application>Microsoft Office PowerPoint</Application>
  <PresentationFormat>Widescreen</PresentationFormat>
  <Paragraphs>580</Paragraphs>
  <Slides>135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2" baseType="lpstr">
      <vt:lpstr>Arial</vt:lpstr>
      <vt:lpstr>Calibri</vt:lpstr>
      <vt:lpstr>Calibri Light</vt:lpstr>
      <vt:lpstr>Cambria Math</vt:lpstr>
      <vt:lpstr>Consolas</vt:lpstr>
      <vt:lpstr>Wingdings</vt:lpstr>
      <vt:lpstr>Office Theme</vt:lpstr>
      <vt:lpstr>Performance</vt:lpstr>
      <vt:lpstr>PowerPoint Presentation</vt:lpstr>
      <vt:lpstr>PowerPoint Presentation</vt:lpstr>
      <vt:lpstr>Performance chez Google (2006)</vt:lpstr>
      <vt:lpstr>Objectifs</vt:lpstr>
      <vt:lpstr>Comment définir des objectifs de performance ?</vt:lpstr>
      <vt:lpstr>Objectifs</vt:lpstr>
      <vt:lpstr>Heures</vt:lpstr>
      <vt:lpstr>Minutes</vt:lpstr>
      <vt:lpstr>Secondes</vt:lpstr>
      <vt:lpstr>Millisecondes</vt:lpstr>
      <vt:lpstr>Microsecondes</vt:lpstr>
      <vt:lpstr>Nanosecondes</vt:lpstr>
      <vt:lpstr>PowerPoint Presentation</vt:lpstr>
      <vt:lpstr>Grace Hopper</vt:lpstr>
      <vt:lpstr>PowerPoint Presentation</vt:lpstr>
      <vt:lpstr>PowerPoint Presentation</vt:lpstr>
      <vt:lpstr>Pas juste le temps...</vt:lpstr>
      <vt:lpstr>Même perf. pour tous ?</vt:lpstr>
      <vt:lpstr>En pratique : Variabilité</vt:lpstr>
      <vt:lpstr>“Tail latency”</vt:lpstr>
      <vt:lpstr>Requêtes variables</vt:lpstr>
      <vt:lpstr>Code variable</vt:lpstr>
      <vt:lpstr>Interférence</vt:lpstr>
      <vt:lpstr>Quel objectif ?</vt:lpstr>
      <vt:lpstr>Worst Case Execution Time</vt:lpstr>
      <vt:lpstr>Zéro variabilité: Temps constant</vt:lpstr>
      <vt:lpstr>Objectifs informels</vt:lpstr>
      <vt:lpstr>Objectifs formels</vt:lpstr>
      <vt:lpstr>“Service Level...</vt:lpstr>
      <vt:lpstr>SLA</vt:lpstr>
      <vt:lpstr>PowerPoint Presentation</vt:lpstr>
      <vt:lpstr>SLIs, SLOs, SLAs dans la loi</vt:lpstr>
      <vt:lpstr>Comment mesurer la performance ?</vt:lpstr>
      <vt:lpstr>Exactitude</vt:lpstr>
      <vt:lpstr>Performance</vt:lpstr>
      <vt:lpstr>Niveaux de benchmark</vt:lpstr>
      <vt:lpstr>En théorie</vt:lpstr>
      <vt:lpstr>En pratique</vt:lpstr>
      <vt:lpstr>Utilisez un framework</vt:lpstr>
      <vt:lpstr>Benchmarking 101</vt:lpstr>
      <vt:lpstr>Attention aux optimisations</vt:lpstr>
      <vt:lpstr>Que benchmarkez-vous ?</vt:lpstr>
      <vt:lpstr>Valider les benchmarks</vt:lpstr>
      <vt:lpstr>Exercice: Opérations de listes</vt:lpstr>
      <vt:lpstr>Listes différentes</vt:lpstr>
      <vt:lpstr>Compromis</vt:lpstr>
      <vt:lpstr>Attention : optimisation inutile</vt:lpstr>
      <vt:lpstr>Comment concevoir des systèmes rapides ?</vt:lpstr>
      <vt:lpstr>Performance = ingénierie</vt:lpstr>
      <vt:lpstr>Mauvaise approche</vt:lpstr>
      <vt:lpstr>“Frontière de Pareto”</vt:lpstr>
      <vt:lpstr>Axes</vt:lpstr>
      <vt:lpstr>Axes</vt:lpstr>
      <vt:lpstr>Axes</vt:lpstr>
      <vt:lpstr>Préoccupations générales</vt:lpstr>
      <vt:lpstr>Flux de données</vt:lpstr>
      <vt:lpstr>Copies de données</vt:lpstr>
      <vt:lpstr>Données immutables</vt:lpstr>
      <vt:lpstr>Exemple : Pile réseau</vt:lpstr>
      <vt:lpstr>PowerPoint Presentation</vt:lpstr>
      <vt:lpstr>“Layer bypass”</vt:lpstr>
      <vt:lpstr>Spécialisation</vt:lpstr>
      <vt:lpstr>Exemple : Java vs. Python</vt:lpstr>
      <vt:lpstr>Utiliser les outils disponibles</vt:lpstr>
      <vt:lpstr>Exemple : “N+1” requêtes BDD</vt:lpstr>
      <vt:lpstr>PowerPoint Presentation</vt:lpstr>
      <vt:lpstr>Exemple : Runtime</vt:lpstr>
      <vt:lpstr>Compromis</vt:lpstr>
      <vt:lpstr>Comment écrire du code rapide ?</vt:lpstr>
      <vt:lpstr>Étapes</vt:lpstr>
      <vt:lpstr>Débit vs. latence basique</vt:lpstr>
      <vt:lpstr>Réduire la latence ?</vt:lpstr>
      <vt:lpstr>Augmenter le débit ?</vt:lpstr>
      <vt:lpstr>Goulot d’étranglement</vt:lpstr>
      <vt:lpstr>Loi d’Amdahl</vt:lpstr>
      <vt:lpstr>Loi d’Amdahl</vt:lpstr>
      <vt:lpstr>Exemple : 5% est 10× plus rapide</vt:lpstr>
      <vt:lpstr>Example: 5% est 1000× plus rapide</vt:lpstr>
      <vt:lpstr>Trouver le goulot d’étranglement</vt:lpstr>
      <vt:lpstr>PowerPoint Presentation</vt:lpstr>
      <vt:lpstr>PowerPoint Presentation</vt:lpstr>
      <vt:lpstr>Profiling : Instrumentation</vt:lpstr>
      <vt:lpstr>Profiling : Échantillonage</vt:lpstr>
      <vt:lpstr>Compromis de profiling</vt:lpstr>
      <vt:lpstr>Corrections courantes</vt:lpstr>
      <vt:lpstr>Structures de données et “grand O”</vt:lpstr>
      <vt:lpstr>Meilleurs algorithmes</vt:lpstr>
      <vt:lpstr>Accélérer les cas fréquents</vt:lpstr>
      <vt:lpstr>Éviter le travail non nécessaire</vt:lpstr>
      <vt:lpstr>Faites un pas en arrière</vt:lpstr>
      <vt:lpstr>Exemple</vt:lpstr>
      <vt:lpstr>PowerPoint Presentation</vt:lpstr>
      <vt:lpstr>PowerPoint Presentation</vt:lpstr>
      <vt:lpstr>Problème #1 : Parsing JSON</vt:lpstr>
      <vt:lpstr>Problème #2 : Hash “map”</vt:lpstr>
      <vt:lpstr>PowerPoint Presentation</vt:lpstr>
      <vt:lpstr>Exercice</vt:lpstr>
      <vt:lpstr>Quels sont des compromis de performance courants?</vt:lpstr>
      <vt:lpstr>Compromis</vt:lpstr>
      <vt:lpstr>Exemples</vt:lpstr>
      <vt:lpstr>Re-calcul</vt:lpstr>
      <vt:lpstr>Cache</vt:lpstr>
      <vt:lpstr>Cache</vt:lpstr>
      <vt:lpstr>CPU vs RAM (2025)</vt:lpstr>
      <vt:lpstr>Toujours mesurer</vt:lpstr>
      <vt:lpstr>“Prefetching”</vt:lpstr>
      <vt:lpstr>“Prefetching”</vt:lpstr>
      <vt:lpstr>Questions pour cache</vt:lpstr>
      <vt:lpstr>Cache, vs. re-calcul</vt:lpstr>
      <vt:lpstr>Chargement hâtif (“eager”)</vt:lpstr>
      <vt:lpstr>Chargement paresseux (“lazy”)</vt:lpstr>
      <vt:lpstr>Chargement paresseux</vt:lpstr>
      <vt:lpstr>Paresse + parallélisme</vt:lpstr>
      <vt:lpstr>PowerPoint Presentation</vt:lpstr>
      <vt:lpstr>Chargement paresseux, vs. hâtif</vt:lpstr>
      <vt:lpstr>Exécution immédiate</vt:lpstr>
      <vt:lpstr>Exécution différée</vt:lpstr>
      <vt:lpstr>Dans votre IDE</vt:lpstr>
      <vt:lpstr>Questions si execution différée</vt:lpstr>
      <vt:lpstr>Exécution différée, vs. immédiate</vt:lpstr>
      <vt:lpstr>Batching</vt:lpstr>
      <vt:lpstr>Streaming</vt:lpstr>
      <vt:lpstr>Batching</vt:lpstr>
      <vt:lpstr>Streaming</vt:lpstr>
      <vt:lpstr>Stream infini</vt:lpstr>
      <vt:lpstr>PowerPoint Presentation</vt:lpstr>
      <vt:lpstr>PowerPoint Presentation</vt:lpstr>
      <vt:lpstr>Arrêt </vt:lpstr>
      <vt:lpstr>Streaming, vs. batching</vt:lpstr>
      <vt:lpstr>Exercice</vt:lpstr>
      <vt:lpstr>Streaming</vt:lpstr>
      <vt:lpstr>Cache</vt:lpstr>
      <vt:lpstr>Prefetching</vt:lpstr>
      <vt:lpstr>Résumé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Teamwork</dc:title>
  <dc:creator>Solal Pirelli</dc:creator>
  <cp:lastModifiedBy>Solal Pirelli</cp:lastModifiedBy>
  <cp:revision>1</cp:revision>
  <dcterms:created xsi:type="dcterms:W3CDTF">2023-05-09T08:41:59Z</dcterms:created>
  <dcterms:modified xsi:type="dcterms:W3CDTF">2025-11-01T12:02:25Z</dcterms:modified>
</cp:coreProperties>
</file>