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0" r:id="rId22"/>
    <p:sldId id="396" r:id="rId23"/>
    <p:sldId id="284" r:id="rId24"/>
    <p:sldId id="282" r:id="rId25"/>
    <p:sldId id="283" r:id="rId26"/>
    <p:sldId id="285" r:id="rId27"/>
    <p:sldId id="286" r:id="rId28"/>
    <p:sldId id="287" r:id="rId29"/>
    <p:sldId id="278" r:id="rId30"/>
    <p:sldId id="279" r:id="rId31"/>
    <p:sldId id="280" r:id="rId32"/>
    <p:sldId id="281" r:id="rId33"/>
    <p:sldId id="288" r:id="rId34"/>
    <p:sldId id="293" r:id="rId35"/>
    <p:sldId id="290" r:id="rId36"/>
    <p:sldId id="291" r:id="rId37"/>
    <p:sldId id="292" r:id="rId38"/>
    <p:sldId id="294" r:id="rId39"/>
    <p:sldId id="295" r:id="rId40"/>
    <p:sldId id="296" r:id="rId41"/>
    <p:sldId id="303" r:id="rId42"/>
    <p:sldId id="304" r:id="rId43"/>
    <p:sldId id="305" r:id="rId44"/>
    <p:sldId id="306" r:id="rId45"/>
    <p:sldId id="307" r:id="rId46"/>
    <p:sldId id="297" r:id="rId47"/>
    <p:sldId id="393" r:id="rId48"/>
    <p:sldId id="298" r:id="rId49"/>
    <p:sldId id="299" r:id="rId50"/>
    <p:sldId id="300" r:id="rId51"/>
    <p:sldId id="301" r:id="rId52"/>
    <p:sldId id="302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6" r:id="rId70"/>
    <p:sldId id="325" r:id="rId71"/>
    <p:sldId id="327" r:id="rId72"/>
    <p:sldId id="328" r:id="rId73"/>
    <p:sldId id="329" r:id="rId74"/>
    <p:sldId id="330" r:id="rId75"/>
    <p:sldId id="331" r:id="rId76"/>
    <p:sldId id="332" r:id="rId77"/>
    <p:sldId id="342" r:id="rId78"/>
    <p:sldId id="333" r:id="rId79"/>
    <p:sldId id="334" r:id="rId80"/>
    <p:sldId id="335" r:id="rId81"/>
    <p:sldId id="336" r:id="rId82"/>
    <p:sldId id="388" r:id="rId83"/>
    <p:sldId id="340" r:id="rId84"/>
    <p:sldId id="337" r:id="rId85"/>
    <p:sldId id="338" r:id="rId86"/>
    <p:sldId id="339" r:id="rId87"/>
    <p:sldId id="341" r:id="rId88"/>
    <p:sldId id="345" r:id="rId89"/>
    <p:sldId id="346" r:id="rId90"/>
    <p:sldId id="343" r:id="rId91"/>
    <p:sldId id="344" r:id="rId92"/>
    <p:sldId id="347" r:id="rId93"/>
    <p:sldId id="348" r:id="rId94"/>
    <p:sldId id="349" r:id="rId95"/>
    <p:sldId id="350" r:id="rId96"/>
    <p:sldId id="351" r:id="rId97"/>
    <p:sldId id="352" r:id="rId98"/>
    <p:sldId id="401" r:id="rId99"/>
    <p:sldId id="354" r:id="rId100"/>
    <p:sldId id="397" r:id="rId101"/>
    <p:sldId id="398" r:id="rId102"/>
    <p:sldId id="399" r:id="rId103"/>
    <p:sldId id="400" r:id="rId104"/>
    <p:sldId id="355" r:id="rId105"/>
    <p:sldId id="364" r:id="rId106"/>
    <p:sldId id="365" r:id="rId107"/>
    <p:sldId id="366" r:id="rId108"/>
    <p:sldId id="357" r:id="rId109"/>
    <p:sldId id="358" r:id="rId110"/>
    <p:sldId id="394" r:id="rId111"/>
    <p:sldId id="359" r:id="rId112"/>
    <p:sldId id="360" r:id="rId113"/>
    <p:sldId id="361" r:id="rId114"/>
    <p:sldId id="362" r:id="rId115"/>
    <p:sldId id="363" r:id="rId116"/>
    <p:sldId id="367" r:id="rId117"/>
    <p:sldId id="368" r:id="rId118"/>
    <p:sldId id="369" r:id="rId119"/>
    <p:sldId id="370" r:id="rId120"/>
    <p:sldId id="371" r:id="rId121"/>
    <p:sldId id="386" r:id="rId122"/>
    <p:sldId id="387" r:id="rId123"/>
    <p:sldId id="389" r:id="rId124"/>
    <p:sldId id="392" r:id="rId125"/>
    <p:sldId id="390" r:id="rId126"/>
    <p:sldId id="391" r:id="rId127"/>
    <p:sldId id="372" r:id="rId128"/>
    <p:sldId id="373" r:id="rId129"/>
    <p:sldId id="374" r:id="rId130"/>
    <p:sldId id="377" r:id="rId131"/>
    <p:sldId id="375" r:id="rId132"/>
    <p:sldId id="376" r:id="rId133"/>
    <p:sldId id="379" r:id="rId134"/>
    <p:sldId id="378" r:id="rId135"/>
    <p:sldId id="380" r:id="rId136"/>
    <p:sldId id="381" r:id="rId137"/>
    <p:sldId id="382" r:id="rId138"/>
    <p:sldId id="383" r:id="rId139"/>
    <p:sldId id="384" r:id="rId140"/>
    <p:sldId id="385" r:id="rId141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723CA229-FB09-49ED-BF82-016CD03C8C19}">
          <p14:sldIdLst>
            <p14:sldId id="256"/>
            <p14:sldId id="257"/>
            <p14:sldId id="258"/>
            <p14:sldId id="259"/>
          </p14:sldIdLst>
        </p14:section>
        <p14:section name="Readable code" id="{3CD87486-BC8A-4C15-815B-F5DAE8F54FDD}">
          <p14:sldIdLst>
            <p14:sldId id="260"/>
            <p14:sldId id="261"/>
            <p14:sldId id="262"/>
            <p14:sldId id="263"/>
            <p14:sldId id="264"/>
            <p14:sldId id="265"/>
            <p14:sldId id="268"/>
            <p14:sldId id="269"/>
            <p14:sldId id="266"/>
            <p14:sldId id="271"/>
            <p14:sldId id="272"/>
            <p14:sldId id="273"/>
            <p14:sldId id="274"/>
            <p14:sldId id="275"/>
            <p14:sldId id="276"/>
            <p14:sldId id="277"/>
            <p14:sldId id="270"/>
            <p14:sldId id="396"/>
            <p14:sldId id="284"/>
            <p14:sldId id="282"/>
            <p14:sldId id="283"/>
            <p14:sldId id="285"/>
            <p14:sldId id="286"/>
            <p14:sldId id="287"/>
            <p14:sldId id="278"/>
            <p14:sldId id="279"/>
            <p14:sldId id="280"/>
            <p14:sldId id="281"/>
            <p14:sldId id="288"/>
            <p14:sldId id="293"/>
            <p14:sldId id="290"/>
            <p14:sldId id="291"/>
            <p14:sldId id="292"/>
          </p14:sldIdLst>
        </p14:section>
        <p14:section name="Debugging" id="{D7BAC505-55E2-42FD-A395-B4381F9FE81D}">
          <p14:sldIdLst>
            <p14:sldId id="294"/>
            <p14:sldId id="295"/>
            <p14:sldId id="296"/>
            <p14:sldId id="303"/>
            <p14:sldId id="304"/>
            <p14:sldId id="305"/>
            <p14:sldId id="306"/>
            <p14:sldId id="307"/>
            <p14:sldId id="297"/>
            <p14:sldId id="393"/>
            <p14:sldId id="298"/>
            <p14:sldId id="299"/>
            <p14:sldId id="300"/>
            <p14:sldId id="301"/>
            <p14:sldId id="302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6"/>
            <p14:sldId id="325"/>
            <p14:sldId id="327"/>
            <p14:sldId id="328"/>
            <p14:sldId id="329"/>
            <p14:sldId id="330"/>
            <p14:sldId id="331"/>
            <p14:sldId id="332"/>
            <p14:sldId id="342"/>
            <p14:sldId id="333"/>
            <p14:sldId id="334"/>
            <p14:sldId id="335"/>
            <p14:sldId id="336"/>
            <p14:sldId id="388"/>
            <p14:sldId id="340"/>
            <p14:sldId id="337"/>
            <p14:sldId id="338"/>
            <p14:sldId id="339"/>
            <p14:sldId id="341"/>
            <p14:sldId id="345"/>
            <p14:sldId id="346"/>
            <p14:sldId id="343"/>
            <p14:sldId id="344"/>
          </p14:sldIdLst>
        </p14:section>
        <p14:section name="Debuggable code" id="{7AF8784F-A476-4B15-B977-66E24A081A18}">
          <p14:sldIdLst>
            <p14:sldId id="347"/>
            <p14:sldId id="348"/>
            <p14:sldId id="349"/>
            <p14:sldId id="350"/>
            <p14:sldId id="351"/>
            <p14:sldId id="352"/>
            <p14:sldId id="401"/>
            <p14:sldId id="354"/>
            <p14:sldId id="397"/>
            <p14:sldId id="398"/>
            <p14:sldId id="399"/>
            <p14:sldId id="400"/>
            <p14:sldId id="355"/>
            <p14:sldId id="364"/>
            <p14:sldId id="365"/>
            <p14:sldId id="366"/>
            <p14:sldId id="357"/>
            <p14:sldId id="358"/>
            <p14:sldId id="394"/>
            <p14:sldId id="359"/>
            <p14:sldId id="360"/>
            <p14:sldId id="361"/>
            <p14:sldId id="362"/>
            <p14:sldId id="363"/>
            <p14:sldId id="367"/>
            <p14:sldId id="368"/>
            <p14:sldId id="369"/>
            <p14:sldId id="370"/>
            <p14:sldId id="371"/>
            <p14:sldId id="386"/>
            <p14:sldId id="387"/>
            <p14:sldId id="389"/>
            <p14:sldId id="392"/>
            <p14:sldId id="390"/>
            <p14:sldId id="391"/>
            <p14:sldId id="372"/>
            <p14:sldId id="373"/>
            <p14:sldId id="374"/>
            <p14:sldId id="377"/>
            <p14:sldId id="375"/>
            <p14:sldId id="376"/>
            <p14:sldId id="379"/>
            <p14:sldId id="378"/>
            <p14:sldId id="380"/>
            <p14:sldId id="381"/>
            <p14:sldId id="382"/>
            <p14:sldId id="383"/>
            <p14:sldId id="384"/>
          </p14:sldIdLst>
        </p14:section>
        <p14:section name="Summary" id="{9020A30E-F417-4ECC-9BFB-E65DC1511DA4}">
          <p14:sldIdLst>
            <p14:sldId id="3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7EDF87-E02B-4B29-81EA-55D6CB96739C}" v="125" dt="2025-10-03T11:14:00.0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6357" autoAdjust="0"/>
  </p:normalViewPr>
  <p:slideViewPr>
    <p:cSldViewPr snapToGrid="0">
      <p:cViewPr varScale="1">
        <p:scale>
          <a:sx n="155" d="100"/>
          <a:sy n="155" d="100"/>
        </p:scale>
        <p:origin x="52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presProps" Target="presProps.xml"/><Relationship Id="rId14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al Pirelli" userId="584f3c02d4d36311" providerId="LiveId" clId="{0AB28314-37C0-4BB6-8A2B-740BCA46D900}"/>
    <pc:docChg chg="undo redo custSel addSld delSld modSld sldOrd addSection modSection">
      <pc:chgData name="Solal Pirelli" userId="584f3c02d4d36311" providerId="LiveId" clId="{0AB28314-37C0-4BB6-8A2B-740BCA46D900}" dt="2022-10-28T10:55:39.377" v="11001" actId="20577"/>
      <pc:docMkLst>
        <pc:docMk/>
      </pc:docMkLst>
      <pc:sldChg chg="modSp mod">
        <pc:chgData name="Solal Pirelli" userId="584f3c02d4d36311" providerId="LiveId" clId="{0AB28314-37C0-4BB6-8A2B-740BCA46D900}" dt="2022-09-30T09:04:50.217" v="706" actId="207"/>
        <pc:sldMkLst>
          <pc:docMk/>
          <pc:sldMk cId="887449012" sldId="256"/>
        </pc:sldMkLst>
      </pc:sldChg>
      <pc:sldChg chg="addSp delSp modSp new mod">
        <pc:chgData name="Solal Pirelli" userId="584f3c02d4d36311" providerId="LiveId" clId="{0AB28314-37C0-4BB6-8A2B-740BCA46D900}" dt="2022-09-27T08:28:15.171" v="250" actId="692"/>
        <pc:sldMkLst>
          <pc:docMk/>
          <pc:sldMk cId="1347634385" sldId="257"/>
        </pc:sldMkLst>
      </pc:sldChg>
      <pc:sldChg chg="addSp delSp modSp new mod modAnim">
        <pc:chgData name="Solal Pirelli" userId="584f3c02d4d36311" providerId="LiveId" clId="{0AB28314-37C0-4BB6-8A2B-740BCA46D900}" dt="2022-09-27T08:28:01.767" v="249" actId="692"/>
        <pc:sldMkLst>
          <pc:docMk/>
          <pc:sldMk cId="1085538979" sldId="258"/>
        </pc:sldMkLst>
      </pc:sldChg>
      <pc:sldChg chg="delSp modSp new mod">
        <pc:chgData name="Solal Pirelli" userId="584f3c02d4d36311" providerId="LiveId" clId="{0AB28314-37C0-4BB6-8A2B-740BCA46D900}" dt="2022-09-27T08:28:45.293" v="286" actId="20577"/>
        <pc:sldMkLst>
          <pc:docMk/>
          <pc:sldMk cId="1191937057" sldId="259"/>
        </pc:sldMkLst>
      </pc:sldChg>
      <pc:sldChg chg="delSp new del mod">
        <pc:chgData name="Solal Pirelli" userId="584f3c02d4d36311" providerId="LiveId" clId="{0AB28314-37C0-4BB6-8A2B-740BCA46D900}" dt="2022-09-27T08:29:36.121" v="291" actId="47"/>
        <pc:sldMkLst>
          <pc:docMk/>
          <pc:sldMk cId="671160579" sldId="260"/>
        </pc:sldMkLst>
      </pc:sldChg>
      <pc:sldChg chg="modSp new mod">
        <pc:chgData name="Solal Pirelli" userId="584f3c02d4d36311" providerId="LiveId" clId="{0AB28314-37C0-4BB6-8A2B-740BCA46D900}" dt="2022-09-27T08:29:48.278" v="319" actId="20577"/>
        <pc:sldMkLst>
          <pc:docMk/>
          <pc:sldMk cId="2094970539" sldId="260"/>
        </pc:sldMkLst>
      </pc:sldChg>
      <pc:sldChg chg="delSp modSp new mod">
        <pc:chgData name="Solal Pirelli" userId="584f3c02d4d36311" providerId="LiveId" clId="{0AB28314-37C0-4BB6-8A2B-740BCA46D900}" dt="2022-09-27T09:44:15.096" v="375" actId="478"/>
        <pc:sldMkLst>
          <pc:docMk/>
          <pc:sldMk cId="2573539359" sldId="261"/>
        </pc:sldMkLst>
      </pc:sldChg>
      <pc:sldChg chg="addSp modSp new mod">
        <pc:chgData name="Solal Pirelli" userId="584f3c02d4d36311" providerId="LiveId" clId="{0AB28314-37C0-4BB6-8A2B-740BCA46D900}" dt="2022-09-27T09:44:33.340" v="380"/>
        <pc:sldMkLst>
          <pc:docMk/>
          <pc:sldMk cId="1185157268" sldId="262"/>
        </pc:sldMkLst>
      </pc:sldChg>
      <pc:sldChg chg="addSp delSp modSp new mod modAnim">
        <pc:chgData name="Solal Pirelli" userId="584f3c02d4d36311" providerId="LiveId" clId="{0AB28314-37C0-4BB6-8A2B-740BCA46D900}" dt="2022-09-27T09:51:26.413" v="679" actId="1076"/>
        <pc:sldMkLst>
          <pc:docMk/>
          <pc:sldMk cId="2565126719" sldId="263"/>
        </pc:sldMkLst>
      </pc:sldChg>
      <pc:sldChg chg="delSp modSp new mod">
        <pc:chgData name="Solal Pirelli" userId="584f3c02d4d36311" providerId="LiveId" clId="{0AB28314-37C0-4BB6-8A2B-740BCA46D900}" dt="2022-09-27T09:51:32.439" v="680" actId="207"/>
        <pc:sldMkLst>
          <pc:docMk/>
          <pc:sldMk cId="1108058565" sldId="264"/>
        </pc:sldMkLst>
      </pc:sldChg>
      <pc:sldChg chg="delSp modSp new mod">
        <pc:chgData name="Solal Pirelli" userId="584f3c02d4d36311" providerId="LiveId" clId="{0AB28314-37C0-4BB6-8A2B-740BCA46D900}" dt="2022-09-30T12:55:16.127" v="3231" actId="20577"/>
        <pc:sldMkLst>
          <pc:docMk/>
          <pc:sldMk cId="1421134179" sldId="265"/>
        </pc:sldMkLst>
      </pc:sldChg>
      <pc:sldChg chg="modSp new mod">
        <pc:chgData name="Solal Pirelli" userId="584f3c02d4d36311" providerId="LiveId" clId="{0AB28314-37C0-4BB6-8A2B-740BCA46D900}" dt="2022-09-30T12:15:34.741" v="833" actId="20577"/>
        <pc:sldMkLst>
          <pc:docMk/>
          <pc:sldMk cId="1464958560" sldId="266"/>
        </pc:sldMkLst>
      </pc:sldChg>
      <pc:sldChg chg="addSp delSp modSp new del mod">
        <pc:chgData name="Solal Pirelli" userId="584f3c02d4d36311" providerId="LiveId" clId="{0AB28314-37C0-4BB6-8A2B-740BCA46D900}" dt="2022-09-30T12:20:39.148" v="1060" actId="47"/>
        <pc:sldMkLst>
          <pc:docMk/>
          <pc:sldMk cId="601071848" sldId="267"/>
        </pc:sldMkLst>
      </pc:sldChg>
      <pc:sldChg chg="modSp add mod">
        <pc:chgData name="Solal Pirelli" userId="584f3c02d4d36311" providerId="LiveId" clId="{0AB28314-37C0-4BB6-8A2B-740BCA46D900}" dt="2022-09-30T12:20:53.440" v="1090" actId="20577"/>
        <pc:sldMkLst>
          <pc:docMk/>
          <pc:sldMk cId="1648637839" sldId="268"/>
        </pc:sldMkLst>
      </pc:sldChg>
      <pc:sldChg chg="modSp add mod">
        <pc:chgData name="Solal Pirelli" userId="584f3c02d4d36311" providerId="LiveId" clId="{0AB28314-37C0-4BB6-8A2B-740BCA46D900}" dt="2022-09-30T12:21:21.426" v="1092" actId="207"/>
        <pc:sldMkLst>
          <pc:docMk/>
          <pc:sldMk cId="816575550" sldId="269"/>
        </pc:sldMkLst>
      </pc:sldChg>
      <pc:sldChg chg="delSp modSp new add del mod ord">
        <pc:chgData name="Solal Pirelli" userId="584f3c02d4d36311" providerId="LiveId" clId="{0AB28314-37C0-4BB6-8A2B-740BCA46D900}" dt="2022-09-30T12:36:51.821" v="2358"/>
        <pc:sldMkLst>
          <pc:docMk/>
          <pc:sldMk cId="113350762" sldId="270"/>
        </pc:sldMkLst>
      </pc:sldChg>
      <pc:sldChg chg="addSp delSp modSp new mod ord">
        <pc:chgData name="Solal Pirelli" userId="584f3c02d4d36311" providerId="LiveId" clId="{0AB28314-37C0-4BB6-8A2B-740BCA46D900}" dt="2022-09-30T12:25:11.998" v="1385" actId="404"/>
        <pc:sldMkLst>
          <pc:docMk/>
          <pc:sldMk cId="359975448" sldId="271"/>
        </pc:sldMkLst>
      </pc:sldChg>
      <pc:sldChg chg="modSp add mod">
        <pc:chgData name="Solal Pirelli" userId="584f3c02d4d36311" providerId="LiveId" clId="{0AB28314-37C0-4BB6-8A2B-740BCA46D900}" dt="2022-09-30T12:29:52.255" v="1684" actId="20577"/>
        <pc:sldMkLst>
          <pc:docMk/>
          <pc:sldMk cId="4010272762" sldId="272"/>
        </pc:sldMkLst>
      </pc:sldChg>
      <pc:sldChg chg="delSp modSp new del mod">
        <pc:chgData name="Solal Pirelli" userId="584f3c02d4d36311" providerId="LiveId" clId="{0AB28314-37C0-4BB6-8A2B-740BCA46D900}" dt="2022-09-30T12:27:29.254" v="1506" actId="47"/>
        <pc:sldMkLst>
          <pc:docMk/>
          <pc:sldMk cId="49478034" sldId="273"/>
        </pc:sldMkLst>
      </pc:sldChg>
      <pc:sldChg chg="addSp delSp modSp add mod chgLayout">
        <pc:chgData name="Solal Pirelli" userId="584f3c02d4d36311" providerId="LiveId" clId="{0AB28314-37C0-4BB6-8A2B-740BCA46D900}" dt="2022-09-30T12:28:51.561" v="1629" actId="207"/>
        <pc:sldMkLst>
          <pc:docMk/>
          <pc:sldMk cId="2758014713" sldId="273"/>
        </pc:sldMkLst>
      </pc:sldChg>
      <pc:sldChg chg="delSp modSp new mod">
        <pc:chgData name="Solal Pirelli" userId="584f3c02d4d36311" providerId="LiveId" clId="{0AB28314-37C0-4BB6-8A2B-740BCA46D900}" dt="2022-09-30T12:31:05.231" v="1811" actId="478"/>
        <pc:sldMkLst>
          <pc:docMk/>
          <pc:sldMk cId="2170174748" sldId="274"/>
        </pc:sldMkLst>
      </pc:sldChg>
      <pc:sldChg chg="delSp modSp new mod">
        <pc:chgData name="Solal Pirelli" userId="584f3c02d4d36311" providerId="LiveId" clId="{0AB28314-37C0-4BB6-8A2B-740BCA46D900}" dt="2022-09-30T12:32:02.023" v="1910" actId="478"/>
        <pc:sldMkLst>
          <pc:docMk/>
          <pc:sldMk cId="487841134" sldId="275"/>
        </pc:sldMkLst>
      </pc:sldChg>
      <pc:sldChg chg="delSp modSp new mod">
        <pc:chgData name="Solal Pirelli" userId="584f3c02d4d36311" providerId="LiveId" clId="{0AB28314-37C0-4BB6-8A2B-740BCA46D900}" dt="2022-09-30T12:33:05.775" v="1979" actId="207"/>
        <pc:sldMkLst>
          <pc:docMk/>
          <pc:sldMk cId="2470901611" sldId="276"/>
        </pc:sldMkLst>
      </pc:sldChg>
      <pc:sldChg chg="delSp modSp new mod modNotesTx">
        <pc:chgData name="Solal Pirelli" userId="584f3c02d4d36311" providerId="LiveId" clId="{0AB28314-37C0-4BB6-8A2B-740BCA46D900}" dt="2022-09-30T12:36:08.760" v="2356" actId="404"/>
        <pc:sldMkLst>
          <pc:docMk/>
          <pc:sldMk cId="241538167" sldId="277"/>
        </pc:sldMkLst>
      </pc:sldChg>
      <pc:sldChg chg="delSp modSp new mod ord modNotesTx">
        <pc:chgData name="Solal Pirelli" userId="584f3c02d4d36311" providerId="LiveId" clId="{0AB28314-37C0-4BB6-8A2B-740BCA46D900}" dt="2022-09-30T12:55:24.825" v="3233"/>
        <pc:sldMkLst>
          <pc:docMk/>
          <pc:sldMk cId="3605732065" sldId="278"/>
        </pc:sldMkLst>
      </pc:sldChg>
      <pc:sldChg chg="delSp modSp new mod ord">
        <pc:chgData name="Solal Pirelli" userId="584f3c02d4d36311" providerId="LiveId" clId="{0AB28314-37C0-4BB6-8A2B-740BCA46D900}" dt="2022-09-30T12:55:24.825" v="3233"/>
        <pc:sldMkLst>
          <pc:docMk/>
          <pc:sldMk cId="3585695647" sldId="279"/>
        </pc:sldMkLst>
      </pc:sldChg>
      <pc:sldChg chg="addSp delSp modSp add mod ord">
        <pc:chgData name="Solal Pirelli" userId="584f3c02d4d36311" providerId="LiveId" clId="{0AB28314-37C0-4BB6-8A2B-740BCA46D900}" dt="2022-09-30T12:55:24.825" v="3233"/>
        <pc:sldMkLst>
          <pc:docMk/>
          <pc:sldMk cId="511266492" sldId="280"/>
        </pc:sldMkLst>
      </pc:sldChg>
      <pc:sldChg chg="delSp modSp new mod ord">
        <pc:chgData name="Solal Pirelli" userId="584f3c02d4d36311" providerId="LiveId" clId="{0AB28314-37C0-4BB6-8A2B-740BCA46D900}" dt="2022-09-30T12:55:24.825" v="3233"/>
        <pc:sldMkLst>
          <pc:docMk/>
          <pc:sldMk cId="2281675082" sldId="281"/>
        </pc:sldMkLst>
      </pc:sldChg>
      <pc:sldChg chg="delSp modSp new mod">
        <pc:chgData name="Solal Pirelli" userId="584f3c02d4d36311" providerId="LiveId" clId="{0AB28314-37C0-4BB6-8A2B-740BCA46D900}" dt="2022-09-30T12:42:44.367" v="2928" actId="478"/>
        <pc:sldMkLst>
          <pc:docMk/>
          <pc:sldMk cId="631294736" sldId="282"/>
        </pc:sldMkLst>
      </pc:sldChg>
      <pc:sldChg chg="delSp modSp new mod ord">
        <pc:chgData name="Solal Pirelli" userId="584f3c02d4d36311" providerId="LiveId" clId="{0AB28314-37C0-4BB6-8A2B-740BCA46D900}" dt="2022-09-30T12:44:37.427" v="3073"/>
        <pc:sldMkLst>
          <pc:docMk/>
          <pc:sldMk cId="1170621483" sldId="283"/>
        </pc:sldMkLst>
      </pc:sldChg>
      <pc:sldChg chg="addSp delSp modSp new mod">
        <pc:chgData name="Solal Pirelli" userId="584f3c02d4d36311" providerId="LiveId" clId="{0AB28314-37C0-4BB6-8A2B-740BCA46D900}" dt="2022-09-30T12:43:54.199" v="2983" actId="478"/>
        <pc:sldMkLst>
          <pc:docMk/>
          <pc:sldMk cId="749028335" sldId="284"/>
        </pc:sldMkLst>
      </pc:sldChg>
      <pc:sldChg chg="delSp modSp new mod modAnim">
        <pc:chgData name="Solal Pirelli" userId="584f3c02d4d36311" providerId="LiveId" clId="{0AB28314-37C0-4BB6-8A2B-740BCA46D900}" dt="2022-09-30T12:44:27.101" v="3069"/>
        <pc:sldMkLst>
          <pc:docMk/>
          <pc:sldMk cId="1286321295" sldId="285"/>
        </pc:sldMkLst>
      </pc:sldChg>
      <pc:sldChg chg="delSp modSp new mod">
        <pc:chgData name="Solal Pirelli" userId="584f3c02d4d36311" providerId="LiveId" clId="{0AB28314-37C0-4BB6-8A2B-740BCA46D900}" dt="2022-09-30T12:53:57.240" v="3135" actId="20577"/>
        <pc:sldMkLst>
          <pc:docMk/>
          <pc:sldMk cId="789849431" sldId="286"/>
        </pc:sldMkLst>
      </pc:sldChg>
      <pc:sldChg chg="delSp modSp new mod">
        <pc:chgData name="Solal Pirelli" userId="584f3c02d4d36311" providerId="LiveId" clId="{0AB28314-37C0-4BB6-8A2B-740BCA46D900}" dt="2022-09-30T12:54:51.407" v="3214" actId="478"/>
        <pc:sldMkLst>
          <pc:docMk/>
          <pc:sldMk cId="4010974987" sldId="287"/>
        </pc:sldMkLst>
      </pc:sldChg>
      <pc:sldChg chg="delSp modSp new mod">
        <pc:chgData name="Solal Pirelli" userId="584f3c02d4d36311" providerId="LiveId" clId="{0AB28314-37C0-4BB6-8A2B-740BCA46D900}" dt="2022-09-30T13:00:12.579" v="3300" actId="404"/>
        <pc:sldMkLst>
          <pc:docMk/>
          <pc:sldMk cId="1211073435" sldId="288"/>
        </pc:sldMkLst>
      </pc:sldChg>
      <pc:sldChg chg="delSp modSp new mod">
        <pc:chgData name="Solal Pirelli" userId="584f3c02d4d36311" providerId="LiveId" clId="{0AB28314-37C0-4BB6-8A2B-740BCA46D900}" dt="2022-09-30T13:03:39.719" v="3510" actId="20577"/>
        <pc:sldMkLst>
          <pc:docMk/>
          <pc:sldMk cId="226680299" sldId="289"/>
        </pc:sldMkLst>
      </pc:sldChg>
      <pc:sldChg chg="addSp delSp modSp new mod modAnim">
        <pc:chgData name="Solal Pirelli" userId="584f3c02d4d36311" providerId="LiveId" clId="{0AB28314-37C0-4BB6-8A2B-740BCA46D900}" dt="2022-09-30T13:01:55.872" v="3437"/>
        <pc:sldMkLst>
          <pc:docMk/>
          <pc:sldMk cId="3302412300" sldId="290"/>
        </pc:sldMkLst>
      </pc:sldChg>
      <pc:sldChg chg="addSp delSp modSp new mod chgLayout">
        <pc:chgData name="Solal Pirelli" userId="584f3c02d4d36311" providerId="LiveId" clId="{0AB28314-37C0-4BB6-8A2B-740BCA46D900}" dt="2022-09-30T13:03:09.839" v="3490" actId="20577"/>
        <pc:sldMkLst>
          <pc:docMk/>
          <pc:sldMk cId="714859341" sldId="291"/>
        </pc:sldMkLst>
      </pc:sldChg>
      <pc:sldChg chg="new del">
        <pc:chgData name="Solal Pirelli" userId="584f3c02d4d36311" providerId="LiveId" clId="{0AB28314-37C0-4BB6-8A2B-740BCA46D900}" dt="2022-09-30T13:02:48.616" v="3459" actId="680"/>
        <pc:sldMkLst>
          <pc:docMk/>
          <pc:sldMk cId="1199242417" sldId="292"/>
        </pc:sldMkLst>
      </pc:sldChg>
      <pc:sldChg chg="addSp delSp modSp new mod">
        <pc:chgData name="Solal Pirelli" userId="584f3c02d4d36311" providerId="LiveId" clId="{0AB28314-37C0-4BB6-8A2B-740BCA46D900}" dt="2022-09-30T13:02:58.933" v="3471" actId="478"/>
        <pc:sldMkLst>
          <pc:docMk/>
          <pc:sldMk cId="2629535588" sldId="292"/>
        </pc:sldMkLst>
      </pc:sldChg>
      <pc:sldChg chg="delSp modSp new mod">
        <pc:chgData name="Solal Pirelli" userId="584f3c02d4d36311" providerId="LiveId" clId="{0AB28314-37C0-4BB6-8A2B-740BCA46D900}" dt="2022-09-30T13:04:20.326" v="3616" actId="20577"/>
        <pc:sldMkLst>
          <pc:docMk/>
          <pc:sldMk cId="1854004895" sldId="293"/>
        </pc:sldMkLst>
      </pc:sldChg>
      <pc:sldChg chg="modSp new mod">
        <pc:chgData name="Solal Pirelli" userId="584f3c02d4d36311" providerId="LiveId" clId="{0AB28314-37C0-4BB6-8A2B-740BCA46D900}" dt="2022-09-30T13:04:53.334" v="3665" actId="20577"/>
        <pc:sldMkLst>
          <pc:docMk/>
          <pc:sldMk cId="2810986892" sldId="294"/>
        </pc:sldMkLst>
      </pc:sldChg>
      <pc:sldChg chg="new del">
        <pc:chgData name="Solal Pirelli" userId="584f3c02d4d36311" providerId="LiveId" clId="{0AB28314-37C0-4BB6-8A2B-740BCA46D900}" dt="2022-09-30T13:04:31.175" v="3618" actId="47"/>
        <pc:sldMkLst>
          <pc:docMk/>
          <pc:sldMk cId="3630412728" sldId="294"/>
        </pc:sldMkLst>
      </pc:sldChg>
      <pc:sldChg chg="addSp delSp modSp new mod">
        <pc:chgData name="Solal Pirelli" userId="584f3c02d4d36311" providerId="LiveId" clId="{0AB28314-37C0-4BB6-8A2B-740BCA46D900}" dt="2022-09-30T13:07:00.160" v="3670"/>
        <pc:sldMkLst>
          <pc:docMk/>
          <pc:sldMk cId="2718491777" sldId="295"/>
        </pc:sldMkLst>
      </pc:sldChg>
      <pc:sldChg chg="addSp delSp modSp new mod modAnim">
        <pc:chgData name="Solal Pirelli" userId="584f3c02d4d36311" providerId="LiveId" clId="{0AB28314-37C0-4BB6-8A2B-740BCA46D900}" dt="2022-09-30T13:12:54.681" v="3790" actId="1582"/>
        <pc:sldMkLst>
          <pc:docMk/>
          <pc:sldMk cId="2147859758" sldId="296"/>
        </pc:sldMkLst>
      </pc:sldChg>
      <pc:sldChg chg="delSp modSp new mod">
        <pc:chgData name="Solal Pirelli" userId="584f3c02d4d36311" providerId="LiveId" clId="{0AB28314-37C0-4BB6-8A2B-740BCA46D900}" dt="2022-09-30T13:08:05.663" v="3703" actId="478"/>
        <pc:sldMkLst>
          <pc:docMk/>
          <pc:sldMk cId="2296593230" sldId="297"/>
        </pc:sldMkLst>
      </pc:sldChg>
      <pc:sldChg chg="addSp delSp modSp new mod">
        <pc:chgData name="Solal Pirelli" userId="584f3c02d4d36311" providerId="LiveId" clId="{0AB28314-37C0-4BB6-8A2B-740BCA46D900}" dt="2022-09-30T13:10:08.184" v="3767" actId="1076"/>
        <pc:sldMkLst>
          <pc:docMk/>
          <pc:sldMk cId="1725677480" sldId="298"/>
        </pc:sldMkLst>
      </pc:sldChg>
      <pc:sldChg chg="addSp modSp add mod modAnim">
        <pc:chgData name="Solal Pirelli" userId="584f3c02d4d36311" providerId="LiveId" clId="{0AB28314-37C0-4BB6-8A2B-740BCA46D900}" dt="2022-09-30T13:14:25.403" v="3804" actId="1076"/>
        <pc:sldMkLst>
          <pc:docMk/>
          <pc:sldMk cId="3405095155" sldId="299"/>
        </pc:sldMkLst>
      </pc:sldChg>
      <pc:sldChg chg="addSp delSp modSp new mod modAnim">
        <pc:chgData name="Solal Pirelli" userId="584f3c02d4d36311" providerId="LiveId" clId="{0AB28314-37C0-4BB6-8A2B-740BCA46D900}" dt="2022-09-30T13:15:22.179" v="3807" actId="478"/>
        <pc:sldMkLst>
          <pc:docMk/>
          <pc:sldMk cId="1472332625" sldId="300"/>
        </pc:sldMkLst>
      </pc:sldChg>
      <pc:sldChg chg="addSp delSp modSp new mod">
        <pc:chgData name="Solal Pirelli" userId="584f3c02d4d36311" providerId="LiveId" clId="{0AB28314-37C0-4BB6-8A2B-740BCA46D900}" dt="2022-09-30T13:15:35.992" v="3810" actId="478"/>
        <pc:sldMkLst>
          <pc:docMk/>
          <pc:sldMk cId="2538156223" sldId="301"/>
        </pc:sldMkLst>
      </pc:sldChg>
      <pc:sldChg chg="addSp delSp modSp new mod">
        <pc:chgData name="Solal Pirelli" userId="584f3c02d4d36311" providerId="LiveId" clId="{0AB28314-37C0-4BB6-8A2B-740BCA46D900}" dt="2022-09-30T13:15:53.997" v="3813" actId="478"/>
        <pc:sldMkLst>
          <pc:docMk/>
          <pc:sldMk cId="687943526" sldId="302"/>
        </pc:sldMkLst>
      </pc:sldChg>
      <pc:sldChg chg="delSp modSp new mod">
        <pc:chgData name="Solal Pirelli" userId="584f3c02d4d36311" providerId="LiveId" clId="{0AB28314-37C0-4BB6-8A2B-740BCA46D900}" dt="2022-09-30T13:27:00.421" v="3865" actId="115"/>
        <pc:sldMkLst>
          <pc:docMk/>
          <pc:sldMk cId="3200158542" sldId="303"/>
        </pc:sldMkLst>
      </pc:sldChg>
      <pc:sldChg chg="delSp modSp new mod modAnim">
        <pc:chgData name="Solal Pirelli" userId="584f3c02d4d36311" providerId="LiveId" clId="{0AB28314-37C0-4BB6-8A2B-740BCA46D900}" dt="2022-09-30T13:28:19.550" v="4091"/>
        <pc:sldMkLst>
          <pc:docMk/>
          <pc:sldMk cId="1290948864" sldId="304"/>
        </pc:sldMkLst>
      </pc:sldChg>
      <pc:sldChg chg="delSp modSp new mod">
        <pc:chgData name="Solal Pirelli" userId="584f3c02d4d36311" providerId="LiveId" clId="{0AB28314-37C0-4BB6-8A2B-740BCA46D900}" dt="2022-09-30T13:33:55.717" v="4143" actId="478"/>
        <pc:sldMkLst>
          <pc:docMk/>
          <pc:sldMk cId="2858462872" sldId="305"/>
        </pc:sldMkLst>
      </pc:sldChg>
      <pc:sldChg chg="delSp modSp new mod">
        <pc:chgData name="Solal Pirelli" userId="584f3c02d4d36311" providerId="LiveId" clId="{0AB28314-37C0-4BB6-8A2B-740BCA46D900}" dt="2022-09-30T13:35:16.811" v="4348" actId="20577"/>
        <pc:sldMkLst>
          <pc:docMk/>
          <pc:sldMk cId="2410560860" sldId="306"/>
        </pc:sldMkLst>
      </pc:sldChg>
      <pc:sldChg chg="addSp delSp modSp new mod">
        <pc:chgData name="Solal Pirelli" userId="584f3c02d4d36311" providerId="LiveId" clId="{0AB28314-37C0-4BB6-8A2B-740BCA46D900}" dt="2022-09-30T13:35:21.308" v="4351" actId="478"/>
        <pc:sldMkLst>
          <pc:docMk/>
          <pc:sldMk cId="2960796210" sldId="307"/>
        </pc:sldMkLst>
      </pc:sldChg>
      <pc:sldChg chg="addSp delSp modSp new mod">
        <pc:chgData name="Solal Pirelli" userId="584f3c02d4d36311" providerId="LiveId" clId="{0AB28314-37C0-4BB6-8A2B-740BCA46D900}" dt="2022-09-30T13:36:19.293" v="4367"/>
        <pc:sldMkLst>
          <pc:docMk/>
          <pc:sldMk cId="1011763033" sldId="308"/>
        </pc:sldMkLst>
      </pc:sldChg>
      <pc:sldChg chg="addSp delSp modSp new mod">
        <pc:chgData name="Solal Pirelli" userId="584f3c02d4d36311" providerId="LiveId" clId="{0AB28314-37C0-4BB6-8A2B-740BCA46D900}" dt="2022-09-30T13:36:53.181" v="4406" actId="20577"/>
        <pc:sldMkLst>
          <pc:docMk/>
          <pc:sldMk cId="464123667" sldId="309"/>
        </pc:sldMkLst>
      </pc:sldChg>
      <pc:sldChg chg="addSp delSp modSp new mod">
        <pc:chgData name="Solal Pirelli" userId="584f3c02d4d36311" providerId="LiveId" clId="{0AB28314-37C0-4BB6-8A2B-740BCA46D900}" dt="2022-09-30T13:36:50.365" v="4403"/>
        <pc:sldMkLst>
          <pc:docMk/>
          <pc:sldMk cId="55294504" sldId="310"/>
        </pc:sldMkLst>
      </pc:sldChg>
      <pc:sldChg chg="addSp delSp modSp new mod">
        <pc:chgData name="Solal Pirelli" userId="584f3c02d4d36311" providerId="LiveId" clId="{0AB28314-37C0-4BB6-8A2B-740BCA46D900}" dt="2022-09-30T13:38:21.212" v="4448" actId="207"/>
        <pc:sldMkLst>
          <pc:docMk/>
          <pc:sldMk cId="1227470997" sldId="311"/>
        </pc:sldMkLst>
      </pc:sldChg>
      <pc:sldChg chg="delSp modSp new mod">
        <pc:chgData name="Solal Pirelli" userId="584f3c02d4d36311" providerId="LiveId" clId="{0AB28314-37C0-4BB6-8A2B-740BCA46D900}" dt="2022-09-30T13:39:24.580" v="4673" actId="20577"/>
        <pc:sldMkLst>
          <pc:docMk/>
          <pc:sldMk cId="3855744951" sldId="312"/>
        </pc:sldMkLst>
      </pc:sldChg>
      <pc:sldChg chg="addSp delSp modSp new mod">
        <pc:chgData name="Solal Pirelli" userId="584f3c02d4d36311" providerId="LiveId" clId="{0AB28314-37C0-4BB6-8A2B-740BCA46D900}" dt="2022-09-30T13:43:05.196" v="4983" actId="478"/>
        <pc:sldMkLst>
          <pc:docMk/>
          <pc:sldMk cId="490296411" sldId="313"/>
        </pc:sldMkLst>
      </pc:sldChg>
      <pc:sldChg chg="addSp delSp modSp new mod">
        <pc:chgData name="Solal Pirelli" userId="584f3c02d4d36311" providerId="LiveId" clId="{0AB28314-37C0-4BB6-8A2B-740BCA46D900}" dt="2022-09-30T13:40:43.782" v="4781" actId="1035"/>
        <pc:sldMkLst>
          <pc:docMk/>
          <pc:sldMk cId="2187059640" sldId="314"/>
        </pc:sldMkLst>
      </pc:sldChg>
      <pc:sldChg chg="addSp delSp modSp new mod">
        <pc:chgData name="Solal Pirelli" userId="584f3c02d4d36311" providerId="LiveId" clId="{0AB28314-37C0-4BB6-8A2B-740BCA46D900}" dt="2022-09-30T13:41:10.045" v="4797" actId="478"/>
        <pc:sldMkLst>
          <pc:docMk/>
          <pc:sldMk cId="291478214" sldId="315"/>
        </pc:sldMkLst>
      </pc:sldChg>
      <pc:sldChg chg="addSp delSp modSp new mod">
        <pc:chgData name="Solal Pirelli" userId="584f3c02d4d36311" providerId="LiveId" clId="{0AB28314-37C0-4BB6-8A2B-740BCA46D900}" dt="2022-09-30T13:41:20.503" v="4802" actId="478"/>
        <pc:sldMkLst>
          <pc:docMk/>
          <pc:sldMk cId="411251495" sldId="316"/>
        </pc:sldMkLst>
      </pc:sldChg>
      <pc:sldChg chg="new del">
        <pc:chgData name="Solal Pirelli" userId="584f3c02d4d36311" providerId="LiveId" clId="{0AB28314-37C0-4BB6-8A2B-740BCA46D900}" dt="2022-09-30T13:41:16.759" v="4799" actId="680"/>
        <pc:sldMkLst>
          <pc:docMk/>
          <pc:sldMk cId="864706755" sldId="316"/>
        </pc:sldMkLst>
      </pc:sldChg>
      <pc:sldChg chg="addSp delSp modSp new mod">
        <pc:chgData name="Solal Pirelli" userId="584f3c02d4d36311" providerId="LiveId" clId="{0AB28314-37C0-4BB6-8A2B-740BCA46D900}" dt="2022-09-30T13:41:34.952" v="4827" actId="478"/>
        <pc:sldMkLst>
          <pc:docMk/>
          <pc:sldMk cId="4184679972" sldId="317"/>
        </pc:sldMkLst>
      </pc:sldChg>
      <pc:sldChg chg="addSp delSp modSp new mod">
        <pc:chgData name="Solal Pirelli" userId="584f3c02d4d36311" providerId="LiveId" clId="{0AB28314-37C0-4BB6-8A2B-740BCA46D900}" dt="2022-09-30T13:41:57.936" v="4853" actId="478"/>
        <pc:sldMkLst>
          <pc:docMk/>
          <pc:sldMk cId="2457366483" sldId="318"/>
        </pc:sldMkLst>
      </pc:sldChg>
      <pc:sldChg chg="addSp delSp modSp new mod">
        <pc:chgData name="Solal Pirelli" userId="584f3c02d4d36311" providerId="LiveId" clId="{0AB28314-37C0-4BB6-8A2B-740BCA46D900}" dt="2022-09-30T13:42:10.270" v="4864" actId="478"/>
        <pc:sldMkLst>
          <pc:docMk/>
          <pc:sldMk cId="1324120756" sldId="319"/>
        </pc:sldMkLst>
      </pc:sldChg>
      <pc:sldChg chg="delSp modSp new mod">
        <pc:chgData name="Solal Pirelli" userId="584f3c02d4d36311" providerId="LiveId" clId="{0AB28314-37C0-4BB6-8A2B-740BCA46D900}" dt="2022-09-30T13:42:50.510" v="4973" actId="478"/>
        <pc:sldMkLst>
          <pc:docMk/>
          <pc:sldMk cId="2512547228" sldId="320"/>
        </pc:sldMkLst>
      </pc:sldChg>
      <pc:sldChg chg="modSp add mod">
        <pc:chgData name="Solal Pirelli" userId="584f3c02d4d36311" providerId="LiveId" clId="{0AB28314-37C0-4BB6-8A2B-740BCA46D900}" dt="2022-09-30T13:43:20.646" v="5018" actId="20577"/>
        <pc:sldMkLst>
          <pc:docMk/>
          <pc:sldMk cId="3717548555" sldId="321"/>
        </pc:sldMkLst>
      </pc:sldChg>
      <pc:sldChg chg="addSp delSp modSp new mod modAnim">
        <pc:chgData name="Solal Pirelli" userId="584f3c02d4d36311" providerId="LiveId" clId="{0AB28314-37C0-4BB6-8A2B-740BCA46D900}" dt="2022-09-30T13:43:58.448" v="5025"/>
        <pc:sldMkLst>
          <pc:docMk/>
          <pc:sldMk cId="1666553954" sldId="322"/>
        </pc:sldMkLst>
      </pc:sldChg>
      <pc:sldChg chg="addSp delSp modSp new mod">
        <pc:chgData name="Solal Pirelli" userId="584f3c02d4d36311" providerId="LiveId" clId="{0AB28314-37C0-4BB6-8A2B-740BCA46D900}" dt="2022-09-30T13:44:56.236" v="5035" actId="207"/>
        <pc:sldMkLst>
          <pc:docMk/>
          <pc:sldMk cId="2648029257" sldId="323"/>
        </pc:sldMkLst>
      </pc:sldChg>
      <pc:sldChg chg="delSp modSp new mod">
        <pc:chgData name="Solal Pirelli" userId="584f3c02d4d36311" providerId="LiveId" clId="{0AB28314-37C0-4BB6-8A2B-740BCA46D900}" dt="2022-09-30T13:45:44.317" v="5068" actId="478"/>
        <pc:sldMkLst>
          <pc:docMk/>
          <pc:sldMk cId="2266572411" sldId="324"/>
        </pc:sldMkLst>
      </pc:sldChg>
      <pc:sldChg chg="delSp modSp new mod">
        <pc:chgData name="Solal Pirelli" userId="584f3c02d4d36311" providerId="LiveId" clId="{0AB28314-37C0-4BB6-8A2B-740BCA46D900}" dt="2022-09-30T13:46:13.030" v="5079" actId="478"/>
        <pc:sldMkLst>
          <pc:docMk/>
          <pc:sldMk cId="3940826361" sldId="325"/>
        </pc:sldMkLst>
      </pc:sldChg>
      <pc:sldChg chg="modSp add mod">
        <pc:chgData name="Solal Pirelli" userId="584f3c02d4d36311" providerId="LiveId" clId="{0AB28314-37C0-4BB6-8A2B-740BCA46D900}" dt="2022-09-30T13:46:29.832" v="5103" actId="313"/>
        <pc:sldMkLst>
          <pc:docMk/>
          <pc:sldMk cId="796079443" sldId="326"/>
        </pc:sldMkLst>
      </pc:sldChg>
      <pc:sldChg chg="modSp add mod">
        <pc:chgData name="Solal Pirelli" userId="584f3c02d4d36311" providerId="LiveId" clId="{0AB28314-37C0-4BB6-8A2B-740BCA46D900}" dt="2022-09-30T13:46:51.906" v="5130" actId="313"/>
        <pc:sldMkLst>
          <pc:docMk/>
          <pc:sldMk cId="2544665361" sldId="327"/>
        </pc:sldMkLst>
      </pc:sldChg>
      <pc:sldChg chg="addSp delSp modSp new mod modAnim">
        <pc:chgData name="Solal Pirelli" userId="584f3c02d4d36311" providerId="LiveId" clId="{0AB28314-37C0-4BB6-8A2B-740BCA46D900}" dt="2022-09-30T13:48:14.364" v="5163" actId="207"/>
        <pc:sldMkLst>
          <pc:docMk/>
          <pc:sldMk cId="1885582836" sldId="328"/>
        </pc:sldMkLst>
      </pc:sldChg>
      <pc:sldChg chg="addSp delSp modSp new mod modAnim">
        <pc:chgData name="Solal Pirelli" userId="584f3c02d4d36311" providerId="LiveId" clId="{0AB28314-37C0-4BB6-8A2B-740BCA46D900}" dt="2022-09-30T13:48:17.867" v="5164" actId="207"/>
        <pc:sldMkLst>
          <pc:docMk/>
          <pc:sldMk cId="2434346706" sldId="329"/>
        </pc:sldMkLst>
      </pc:sldChg>
      <pc:sldChg chg="addSp delSp modSp new mod modAnim">
        <pc:chgData name="Solal Pirelli" userId="584f3c02d4d36311" providerId="LiveId" clId="{0AB28314-37C0-4BB6-8A2B-740BCA46D900}" dt="2022-09-30T13:48:50.456" v="5180" actId="207"/>
        <pc:sldMkLst>
          <pc:docMk/>
          <pc:sldMk cId="1008328283" sldId="330"/>
        </pc:sldMkLst>
      </pc:sldChg>
      <pc:sldChg chg="addSp delSp modSp new mod modAnim">
        <pc:chgData name="Solal Pirelli" userId="584f3c02d4d36311" providerId="LiveId" clId="{0AB28314-37C0-4BB6-8A2B-740BCA46D900}" dt="2022-09-30T13:50:10.435" v="5200" actId="207"/>
        <pc:sldMkLst>
          <pc:docMk/>
          <pc:sldMk cId="3085929720" sldId="331"/>
        </pc:sldMkLst>
      </pc:sldChg>
      <pc:sldChg chg="delSp modSp new mod">
        <pc:chgData name="Solal Pirelli" userId="584f3c02d4d36311" providerId="LiveId" clId="{0AB28314-37C0-4BB6-8A2B-740BCA46D900}" dt="2022-09-30T13:56:38.621" v="5301" actId="478"/>
        <pc:sldMkLst>
          <pc:docMk/>
          <pc:sldMk cId="3610528645" sldId="332"/>
        </pc:sldMkLst>
      </pc:sldChg>
      <pc:sldChg chg="add">
        <pc:chgData name="Solal Pirelli" userId="584f3c02d4d36311" providerId="LiveId" clId="{0AB28314-37C0-4BB6-8A2B-740BCA46D900}" dt="2022-09-30T13:57:19.238" v="5302"/>
        <pc:sldMkLst>
          <pc:docMk/>
          <pc:sldMk cId="2336241827" sldId="333"/>
        </pc:sldMkLst>
      </pc:sldChg>
      <pc:sldChg chg="addSp delSp modSp new mod">
        <pc:chgData name="Solal Pirelli" userId="584f3c02d4d36311" providerId="LiveId" clId="{0AB28314-37C0-4BB6-8A2B-740BCA46D900}" dt="2022-09-30T13:57:36.731" v="5320" actId="478"/>
        <pc:sldMkLst>
          <pc:docMk/>
          <pc:sldMk cId="881187191" sldId="334"/>
        </pc:sldMkLst>
      </pc:sldChg>
      <pc:sldChg chg="addSp delSp modSp new mod">
        <pc:chgData name="Solal Pirelli" userId="584f3c02d4d36311" providerId="LiveId" clId="{0AB28314-37C0-4BB6-8A2B-740BCA46D900}" dt="2022-09-30T13:58:08.948" v="5353" actId="478"/>
        <pc:sldMkLst>
          <pc:docMk/>
          <pc:sldMk cId="2145042151" sldId="335"/>
        </pc:sldMkLst>
      </pc:sldChg>
      <pc:sldChg chg="addSp delSp modSp new mod">
        <pc:chgData name="Solal Pirelli" userId="584f3c02d4d36311" providerId="LiveId" clId="{0AB28314-37C0-4BB6-8A2B-740BCA46D900}" dt="2022-09-30T13:58:22.015" v="5371" actId="478"/>
        <pc:sldMkLst>
          <pc:docMk/>
          <pc:sldMk cId="1185849536" sldId="336"/>
        </pc:sldMkLst>
      </pc:sldChg>
      <pc:sldChg chg="addSp delSp modSp new mod delAnim modAnim">
        <pc:chgData name="Solal Pirelli" userId="584f3c02d4d36311" providerId="LiveId" clId="{0AB28314-37C0-4BB6-8A2B-740BCA46D900}" dt="2022-10-04T09:29:44.837" v="9985" actId="20577"/>
        <pc:sldMkLst>
          <pc:docMk/>
          <pc:sldMk cId="3271909808" sldId="337"/>
        </pc:sldMkLst>
      </pc:sldChg>
      <pc:sldChg chg="delSp modSp new mod">
        <pc:chgData name="Solal Pirelli" userId="584f3c02d4d36311" providerId="LiveId" clId="{0AB28314-37C0-4BB6-8A2B-740BCA46D900}" dt="2022-09-30T14:01:19.109" v="5564" actId="478"/>
        <pc:sldMkLst>
          <pc:docMk/>
          <pc:sldMk cId="4252895062" sldId="338"/>
        </pc:sldMkLst>
      </pc:sldChg>
      <pc:sldChg chg="addSp delSp modSp new mod">
        <pc:chgData name="Solal Pirelli" userId="584f3c02d4d36311" providerId="LiveId" clId="{0AB28314-37C0-4BB6-8A2B-740BCA46D900}" dt="2022-09-30T14:01:43.052" v="5619" actId="478"/>
        <pc:sldMkLst>
          <pc:docMk/>
          <pc:sldMk cId="2664054126" sldId="339"/>
        </pc:sldMkLst>
      </pc:sldChg>
      <pc:sldChg chg="addSp delSp modSp new mod ord">
        <pc:chgData name="Solal Pirelli" userId="584f3c02d4d36311" providerId="LiveId" clId="{0AB28314-37C0-4BB6-8A2B-740BCA46D900}" dt="2022-10-04T09:26:53.462" v="9924"/>
        <pc:sldMkLst>
          <pc:docMk/>
          <pc:sldMk cId="3417314812" sldId="340"/>
        </pc:sldMkLst>
      </pc:sldChg>
      <pc:sldChg chg="delSp modSp new mod">
        <pc:chgData name="Solal Pirelli" userId="584f3c02d4d36311" providerId="LiveId" clId="{0AB28314-37C0-4BB6-8A2B-740BCA46D900}" dt="2022-10-28T10:52:18.720" v="10685" actId="20577"/>
        <pc:sldMkLst>
          <pc:docMk/>
          <pc:sldMk cId="3580239042" sldId="341"/>
        </pc:sldMkLst>
      </pc:sldChg>
      <pc:sldChg chg="delSp modSp new mod">
        <pc:chgData name="Solal Pirelli" userId="584f3c02d4d36311" providerId="LiveId" clId="{0AB28314-37C0-4BB6-8A2B-740BCA46D900}" dt="2022-09-30T14:08:26.301" v="5796" actId="478"/>
        <pc:sldMkLst>
          <pc:docMk/>
          <pc:sldMk cId="3216470540" sldId="342"/>
        </pc:sldMkLst>
      </pc:sldChg>
      <pc:sldChg chg="delSp modSp new mod">
        <pc:chgData name="Solal Pirelli" userId="584f3c02d4d36311" providerId="LiveId" clId="{0AB28314-37C0-4BB6-8A2B-740BCA46D900}" dt="2022-10-03T09:17:26.648" v="6054" actId="207"/>
        <pc:sldMkLst>
          <pc:docMk/>
          <pc:sldMk cId="2655447560" sldId="343"/>
        </pc:sldMkLst>
      </pc:sldChg>
      <pc:sldChg chg="delSp modSp new mod">
        <pc:chgData name="Solal Pirelli" userId="584f3c02d4d36311" providerId="LiveId" clId="{0AB28314-37C0-4BB6-8A2B-740BCA46D900}" dt="2022-09-30T14:08:52.471" v="5860" actId="478"/>
        <pc:sldMkLst>
          <pc:docMk/>
          <pc:sldMk cId="4092141306" sldId="344"/>
        </pc:sldMkLst>
      </pc:sldChg>
      <pc:sldChg chg="delSp modSp new mod">
        <pc:chgData name="Solal Pirelli" userId="584f3c02d4d36311" providerId="LiveId" clId="{0AB28314-37C0-4BB6-8A2B-740BCA46D900}" dt="2022-10-27T12:40:53.248" v="10570" actId="207"/>
        <pc:sldMkLst>
          <pc:docMk/>
          <pc:sldMk cId="1193104412" sldId="345"/>
        </pc:sldMkLst>
      </pc:sldChg>
      <pc:sldChg chg="delSp modSp new mod">
        <pc:chgData name="Solal Pirelli" userId="584f3c02d4d36311" providerId="LiveId" clId="{0AB28314-37C0-4BB6-8A2B-740BCA46D900}" dt="2022-10-03T09:17:33.913" v="6055" actId="478"/>
        <pc:sldMkLst>
          <pc:docMk/>
          <pc:sldMk cId="232067429" sldId="346"/>
        </pc:sldMkLst>
      </pc:sldChg>
      <pc:sldChg chg="modSp new mod">
        <pc:chgData name="Solal Pirelli" userId="584f3c02d4d36311" providerId="LiveId" clId="{0AB28314-37C0-4BB6-8A2B-740BCA46D900}" dt="2022-10-03T09:18:48.030" v="6161" actId="20577"/>
        <pc:sldMkLst>
          <pc:docMk/>
          <pc:sldMk cId="525486156" sldId="347"/>
        </pc:sldMkLst>
      </pc:sldChg>
      <pc:sldChg chg="addSp modSp new mod">
        <pc:chgData name="Solal Pirelli" userId="584f3c02d4d36311" providerId="LiveId" clId="{0AB28314-37C0-4BB6-8A2B-740BCA46D900}" dt="2022-10-03T09:35:20.586" v="6176" actId="20577"/>
        <pc:sldMkLst>
          <pc:docMk/>
          <pc:sldMk cId="209605021" sldId="348"/>
        </pc:sldMkLst>
      </pc:sldChg>
      <pc:sldChg chg="addSp delSp modSp new mod">
        <pc:chgData name="Solal Pirelli" userId="584f3c02d4d36311" providerId="LiveId" clId="{0AB28314-37C0-4BB6-8A2B-740BCA46D900}" dt="2022-10-03T09:37:05.869" v="6275" actId="114"/>
        <pc:sldMkLst>
          <pc:docMk/>
          <pc:sldMk cId="554443580" sldId="349"/>
        </pc:sldMkLst>
      </pc:sldChg>
      <pc:sldChg chg="addSp delSp modSp add mod">
        <pc:chgData name="Solal Pirelli" userId="584f3c02d4d36311" providerId="LiveId" clId="{0AB28314-37C0-4BB6-8A2B-740BCA46D900}" dt="2022-10-03T09:37:41.892" v="6297" actId="114"/>
        <pc:sldMkLst>
          <pc:docMk/>
          <pc:sldMk cId="3999590810" sldId="350"/>
        </pc:sldMkLst>
      </pc:sldChg>
      <pc:sldChg chg="delSp modSp new mod">
        <pc:chgData name="Solal Pirelli" userId="584f3c02d4d36311" providerId="LiveId" clId="{0AB28314-37C0-4BB6-8A2B-740BCA46D900}" dt="2022-10-03T09:38:16.569" v="6333" actId="478"/>
        <pc:sldMkLst>
          <pc:docMk/>
          <pc:sldMk cId="3190855208" sldId="351"/>
        </pc:sldMkLst>
      </pc:sldChg>
      <pc:sldChg chg="addSp delSp modSp new mod">
        <pc:chgData name="Solal Pirelli" userId="584f3c02d4d36311" providerId="LiveId" clId="{0AB28314-37C0-4BB6-8A2B-740BCA46D900}" dt="2022-10-03T09:40:11.539" v="6369" actId="408"/>
        <pc:sldMkLst>
          <pc:docMk/>
          <pc:sldMk cId="158103760" sldId="352"/>
        </pc:sldMkLst>
      </pc:sldChg>
      <pc:sldChg chg="addSp delSp modSp new mod modAnim">
        <pc:chgData name="Solal Pirelli" userId="584f3c02d4d36311" providerId="LiveId" clId="{0AB28314-37C0-4BB6-8A2B-740BCA46D900}" dt="2022-10-03T09:42:50.871" v="6393"/>
        <pc:sldMkLst>
          <pc:docMk/>
          <pc:sldMk cId="897265436" sldId="353"/>
        </pc:sldMkLst>
      </pc:sldChg>
      <pc:sldChg chg="delSp modSp new mod">
        <pc:chgData name="Solal Pirelli" userId="584f3c02d4d36311" providerId="LiveId" clId="{0AB28314-37C0-4BB6-8A2B-740BCA46D900}" dt="2022-10-03T13:00:00.446" v="9064" actId="20577"/>
        <pc:sldMkLst>
          <pc:docMk/>
          <pc:sldMk cId="4265178858" sldId="354"/>
        </pc:sldMkLst>
      </pc:sldChg>
      <pc:sldChg chg="addSp delSp modSp new mod">
        <pc:chgData name="Solal Pirelli" userId="584f3c02d4d36311" providerId="LiveId" clId="{0AB28314-37C0-4BB6-8A2B-740BCA46D900}" dt="2022-10-03T09:45:42.456" v="6696" actId="207"/>
        <pc:sldMkLst>
          <pc:docMk/>
          <pc:sldMk cId="2594464388" sldId="355"/>
        </pc:sldMkLst>
      </pc:sldChg>
      <pc:sldChg chg="delSp modSp new mod">
        <pc:chgData name="Solal Pirelli" userId="584f3c02d4d36311" providerId="LiveId" clId="{0AB28314-37C0-4BB6-8A2B-740BCA46D900}" dt="2022-10-03T09:44:56.656" v="6646" actId="478"/>
        <pc:sldMkLst>
          <pc:docMk/>
          <pc:sldMk cId="1137404652" sldId="356"/>
        </pc:sldMkLst>
      </pc:sldChg>
      <pc:sldChg chg="delSp modSp new mod">
        <pc:chgData name="Solal Pirelli" userId="584f3c02d4d36311" providerId="LiveId" clId="{0AB28314-37C0-4BB6-8A2B-740BCA46D900}" dt="2022-10-03T09:46:36.507" v="6810" actId="207"/>
        <pc:sldMkLst>
          <pc:docMk/>
          <pc:sldMk cId="2694546570" sldId="357"/>
        </pc:sldMkLst>
      </pc:sldChg>
      <pc:sldChg chg="delSp modSp new mod">
        <pc:chgData name="Solal Pirelli" userId="584f3c02d4d36311" providerId="LiveId" clId="{0AB28314-37C0-4BB6-8A2B-740BCA46D900}" dt="2022-10-27T12:40:59.034" v="10571" actId="207"/>
        <pc:sldMkLst>
          <pc:docMk/>
          <pc:sldMk cId="820255771" sldId="358"/>
        </pc:sldMkLst>
      </pc:sldChg>
      <pc:sldChg chg="modSp add mod">
        <pc:chgData name="Solal Pirelli" userId="584f3c02d4d36311" providerId="LiveId" clId="{0AB28314-37C0-4BB6-8A2B-740BCA46D900}" dt="2022-10-03T09:48:33.306" v="7002" actId="20577"/>
        <pc:sldMkLst>
          <pc:docMk/>
          <pc:sldMk cId="3940250439" sldId="359"/>
        </pc:sldMkLst>
      </pc:sldChg>
      <pc:sldChg chg="modSp add mod">
        <pc:chgData name="Solal Pirelli" userId="584f3c02d4d36311" providerId="LiveId" clId="{0AB28314-37C0-4BB6-8A2B-740BCA46D900}" dt="2022-10-03T09:50:11.056" v="7120" actId="207"/>
        <pc:sldMkLst>
          <pc:docMk/>
          <pc:sldMk cId="1605430601" sldId="360"/>
        </pc:sldMkLst>
      </pc:sldChg>
      <pc:sldChg chg="delSp modSp new mod">
        <pc:chgData name="Solal Pirelli" userId="584f3c02d4d36311" providerId="LiveId" clId="{0AB28314-37C0-4BB6-8A2B-740BCA46D900}" dt="2022-10-04T09:32:14.118" v="9988" actId="20577"/>
        <pc:sldMkLst>
          <pc:docMk/>
          <pc:sldMk cId="876259178" sldId="361"/>
        </pc:sldMkLst>
      </pc:sldChg>
      <pc:sldChg chg="delSp modSp new mod">
        <pc:chgData name="Solal Pirelli" userId="584f3c02d4d36311" providerId="LiveId" clId="{0AB28314-37C0-4BB6-8A2B-740BCA46D900}" dt="2022-10-03T09:53:45.987" v="7371" actId="478"/>
        <pc:sldMkLst>
          <pc:docMk/>
          <pc:sldMk cId="330222359" sldId="362"/>
        </pc:sldMkLst>
      </pc:sldChg>
      <pc:sldChg chg="delSp modSp new mod">
        <pc:chgData name="Solal Pirelli" userId="584f3c02d4d36311" providerId="LiveId" clId="{0AB28314-37C0-4BB6-8A2B-740BCA46D900}" dt="2022-10-03T12:35:07.176" v="7531" actId="313"/>
        <pc:sldMkLst>
          <pc:docMk/>
          <pc:sldMk cId="2858058708" sldId="363"/>
        </pc:sldMkLst>
      </pc:sldChg>
      <pc:sldChg chg="delSp modSp new mod">
        <pc:chgData name="Solal Pirelli" userId="584f3c02d4d36311" providerId="LiveId" clId="{0AB28314-37C0-4BB6-8A2B-740BCA46D900}" dt="2022-10-03T12:36:20.269" v="7673" actId="478"/>
        <pc:sldMkLst>
          <pc:docMk/>
          <pc:sldMk cId="1023261068" sldId="364"/>
        </pc:sldMkLst>
      </pc:sldChg>
      <pc:sldChg chg="delSp modSp new mod">
        <pc:chgData name="Solal Pirelli" userId="584f3c02d4d36311" providerId="LiveId" clId="{0AB28314-37C0-4BB6-8A2B-740BCA46D900}" dt="2022-10-03T12:37:05.643" v="7754" actId="207"/>
        <pc:sldMkLst>
          <pc:docMk/>
          <pc:sldMk cId="2526521265" sldId="365"/>
        </pc:sldMkLst>
      </pc:sldChg>
      <pc:sldChg chg="delSp modSp new mod">
        <pc:chgData name="Solal Pirelli" userId="584f3c02d4d36311" providerId="LiveId" clId="{0AB28314-37C0-4BB6-8A2B-740BCA46D900}" dt="2022-10-03T12:38:16.349" v="7882" actId="478"/>
        <pc:sldMkLst>
          <pc:docMk/>
          <pc:sldMk cId="1807172344" sldId="366"/>
        </pc:sldMkLst>
      </pc:sldChg>
      <pc:sldChg chg="addSp delSp modSp new mod modAnim">
        <pc:chgData name="Solal Pirelli" userId="584f3c02d4d36311" providerId="LiveId" clId="{0AB28314-37C0-4BB6-8A2B-740BCA46D900}" dt="2022-10-03T12:50:21.573" v="8653" actId="207"/>
        <pc:sldMkLst>
          <pc:docMk/>
          <pc:sldMk cId="688951055" sldId="367"/>
        </pc:sldMkLst>
      </pc:sldChg>
      <pc:sldChg chg="delSp modSp new mod">
        <pc:chgData name="Solal Pirelli" userId="584f3c02d4d36311" providerId="LiveId" clId="{0AB28314-37C0-4BB6-8A2B-740BCA46D900}" dt="2022-10-03T12:43:09.540" v="8111" actId="478"/>
        <pc:sldMkLst>
          <pc:docMk/>
          <pc:sldMk cId="181159008" sldId="368"/>
        </pc:sldMkLst>
      </pc:sldChg>
      <pc:sldChg chg="addSp delSp modSp add mod modAnim">
        <pc:chgData name="Solal Pirelli" userId="584f3c02d4d36311" providerId="LiveId" clId="{0AB28314-37C0-4BB6-8A2B-740BCA46D900}" dt="2022-10-03T12:50:15.265" v="8652" actId="207"/>
        <pc:sldMkLst>
          <pc:docMk/>
          <pc:sldMk cId="132049451" sldId="369"/>
        </pc:sldMkLst>
      </pc:sldChg>
      <pc:sldChg chg="addSp delSp modSp add mod">
        <pc:chgData name="Solal Pirelli" userId="584f3c02d4d36311" providerId="LiveId" clId="{0AB28314-37C0-4BB6-8A2B-740BCA46D900}" dt="2022-10-14T10:39:23.318" v="10478"/>
        <pc:sldMkLst>
          <pc:docMk/>
          <pc:sldMk cId="1398950917" sldId="370"/>
        </pc:sldMkLst>
      </pc:sldChg>
      <pc:sldChg chg="delSp modSp new mod">
        <pc:chgData name="Solal Pirelli" userId="584f3c02d4d36311" providerId="LiveId" clId="{0AB28314-37C0-4BB6-8A2B-740BCA46D900}" dt="2022-10-03T12:45:28.789" v="8302" actId="404"/>
        <pc:sldMkLst>
          <pc:docMk/>
          <pc:sldMk cId="482171270" sldId="371"/>
        </pc:sldMkLst>
      </pc:sldChg>
      <pc:sldChg chg="delSp modSp new mod ord">
        <pc:chgData name="Solal Pirelli" userId="584f3c02d4d36311" providerId="LiveId" clId="{0AB28314-37C0-4BB6-8A2B-740BCA46D900}" dt="2022-10-03T13:00:14.780" v="9066"/>
        <pc:sldMkLst>
          <pc:docMk/>
          <pc:sldMk cId="3253335212" sldId="372"/>
        </pc:sldMkLst>
      </pc:sldChg>
      <pc:sldChg chg="delSp modSp new mod ord">
        <pc:chgData name="Solal Pirelli" userId="584f3c02d4d36311" providerId="LiveId" clId="{0AB28314-37C0-4BB6-8A2B-740BCA46D900}" dt="2022-10-03T13:00:14.780" v="9066"/>
        <pc:sldMkLst>
          <pc:docMk/>
          <pc:sldMk cId="932790650" sldId="373"/>
        </pc:sldMkLst>
      </pc:sldChg>
      <pc:sldChg chg="delSp modSp new mod ord">
        <pc:chgData name="Solal Pirelli" userId="584f3c02d4d36311" providerId="LiveId" clId="{0AB28314-37C0-4BB6-8A2B-740BCA46D900}" dt="2022-10-03T13:00:14.780" v="9066"/>
        <pc:sldMkLst>
          <pc:docMk/>
          <pc:sldMk cId="49443936" sldId="374"/>
        </pc:sldMkLst>
      </pc:sldChg>
      <pc:sldChg chg="delSp modSp new mod ord">
        <pc:chgData name="Solal Pirelli" userId="584f3c02d4d36311" providerId="LiveId" clId="{0AB28314-37C0-4BB6-8A2B-740BCA46D900}" dt="2022-10-03T13:00:14.780" v="9066"/>
        <pc:sldMkLst>
          <pc:docMk/>
          <pc:sldMk cId="636245650" sldId="375"/>
        </pc:sldMkLst>
      </pc:sldChg>
      <pc:sldChg chg="delSp modSp new mod ord">
        <pc:chgData name="Solal Pirelli" userId="584f3c02d4d36311" providerId="LiveId" clId="{0AB28314-37C0-4BB6-8A2B-740BCA46D900}" dt="2022-10-03T13:00:14.780" v="9066"/>
        <pc:sldMkLst>
          <pc:docMk/>
          <pc:sldMk cId="2149108616" sldId="376"/>
        </pc:sldMkLst>
      </pc:sldChg>
      <pc:sldChg chg="delSp modSp new mod ord">
        <pc:chgData name="Solal Pirelli" userId="584f3c02d4d36311" providerId="LiveId" clId="{0AB28314-37C0-4BB6-8A2B-740BCA46D900}" dt="2022-10-03T13:00:14.780" v="9066"/>
        <pc:sldMkLst>
          <pc:docMk/>
          <pc:sldMk cId="338669126" sldId="377"/>
        </pc:sldMkLst>
      </pc:sldChg>
      <pc:sldChg chg="delSp modSp new mod ord">
        <pc:chgData name="Solal Pirelli" userId="584f3c02d4d36311" providerId="LiveId" clId="{0AB28314-37C0-4BB6-8A2B-740BCA46D900}" dt="2022-10-03T13:00:14.780" v="9066"/>
        <pc:sldMkLst>
          <pc:docMk/>
          <pc:sldMk cId="2979621349" sldId="378"/>
        </pc:sldMkLst>
      </pc:sldChg>
      <pc:sldChg chg="addSp delSp modSp new mod ord modAnim">
        <pc:chgData name="Solal Pirelli" userId="584f3c02d4d36311" providerId="LiveId" clId="{0AB28314-37C0-4BB6-8A2B-740BCA46D900}" dt="2022-10-03T13:00:14.780" v="9066"/>
        <pc:sldMkLst>
          <pc:docMk/>
          <pc:sldMk cId="1469683082" sldId="379"/>
        </pc:sldMkLst>
      </pc:sldChg>
      <pc:sldChg chg="new del">
        <pc:chgData name="Solal Pirelli" userId="584f3c02d4d36311" providerId="LiveId" clId="{0AB28314-37C0-4BB6-8A2B-740BCA46D900}" dt="2022-10-03T12:58:29.387" v="9015" actId="680"/>
        <pc:sldMkLst>
          <pc:docMk/>
          <pc:sldMk cId="4033253190" sldId="379"/>
        </pc:sldMkLst>
      </pc:sldChg>
      <pc:sldChg chg="delSp modSp new mod">
        <pc:chgData name="Solal Pirelli" userId="584f3c02d4d36311" providerId="LiveId" clId="{0AB28314-37C0-4BB6-8A2B-740BCA46D900}" dt="2022-10-03T13:01:41.381" v="9159" actId="207"/>
        <pc:sldMkLst>
          <pc:docMk/>
          <pc:sldMk cId="4198949103" sldId="380"/>
        </pc:sldMkLst>
      </pc:sldChg>
      <pc:sldChg chg="delSp modSp new mod">
        <pc:chgData name="Solal Pirelli" userId="584f3c02d4d36311" providerId="LiveId" clId="{0AB28314-37C0-4BB6-8A2B-740BCA46D900}" dt="2022-10-03T13:02:40.106" v="9245" actId="207"/>
        <pc:sldMkLst>
          <pc:docMk/>
          <pc:sldMk cId="1862721599" sldId="381"/>
        </pc:sldMkLst>
      </pc:sldChg>
      <pc:sldChg chg="delSp modSp new mod">
        <pc:chgData name="Solal Pirelli" userId="584f3c02d4d36311" providerId="LiveId" clId="{0AB28314-37C0-4BB6-8A2B-740BCA46D900}" dt="2022-10-03T13:05:27.898" v="9434" actId="478"/>
        <pc:sldMkLst>
          <pc:docMk/>
          <pc:sldMk cId="1344151464" sldId="382"/>
        </pc:sldMkLst>
      </pc:sldChg>
      <pc:sldChg chg="modSp new del mod">
        <pc:chgData name="Solal Pirelli" userId="584f3c02d4d36311" providerId="LiveId" clId="{0AB28314-37C0-4BB6-8A2B-740BCA46D900}" dt="2022-10-03T13:05:48.401" v="9461" actId="47"/>
        <pc:sldMkLst>
          <pc:docMk/>
          <pc:sldMk cId="2568005169" sldId="383"/>
        </pc:sldMkLst>
      </pc:sldChg>
      <pc:sldChg chg="addSp delSp modSp new mod">
        <pc:chgData name="Solal Pirelli" userId="584f3c02d4d36311" providerId="LiveId" clId="{0AB28314-37C0-4BB6-8A2B-740BCA46D900}" dt="2022-10-03T13:07:02.961" v="9535" actId="114"/>
        <pc:sldMkLst>
          <pc:docMk/>
          <pc:sldMk cId="4027113998" sldId="383"/>
        </pc:sldMkLst>
      </pc:sldChg>
      <pc:sldChg chg="addSp delSp modSp add mod">
        <pc:chgData name="Solal Pirelli" userId="584f3c02d4d36311" providerId="LiveId" clId="{0AB28314-37C0-4BB6-8A2B-740BCA46D900}" dt="2022-10-03T13:07:28.563" v="9554" actId="20577"/>
        <pc:sldMkLst>
          <pc:docMk/>
          <pc:sldMk cId="1602606083" sldId="384"/>
        </pc:sldMkLst>
      </pc:sldChg>
      <pc:sldChg chg="delSp modSp new mod">
        <pc:chgData name="Solal Pirelli" userId="584f3c02d4d36311" providerId="LiveId" clId="{0AB28314-37C0-4BB6-8A2B-740BCA46D900}" dt="2022-10-03T13:08:58.077" v="9876" actId="478"/>
        <pc:sldMkLst>
          <pc:docMk/>
          <pc:sldMk cId="4019722695" sldId="385"/>
        </pc:sldMkLst>
      </pc:sldChg>
      <pc:sldChg chg="delSp modSp new mod modNotesTx">
        <pc:chgData name="Solal Pirelli" userId="584f3c02d4d36311" providerId="LiveId" clId="{0AB28314-37C0-4BB6-8A2B-740BCA46D900}" dt="2022-10-28T10:54:09.472" v="10777" actId="20577"/>
        <pc:sldMkLst>
          <pc:docMk/>
          <pc:sldMk cId="906975025" sldId="386"/>
        </pc:sldMkLst>
      </pc:sldChg>
      <pc:sldChg chg="delSp modSp new mod modNotesTx">
        <pc:chgData name="Solal Pirelli" userId="584f3c02d4d36311" providerId="LiveId" clId="{0AB28314-37C0-4BB6-8A2B-740BCA46D900}" dt="2022-10-28T10:54:27.593" v="10823" actId="20577"/>
        <pc:sldMkLst>
          <pc:docMk/>
          <pc:sldMk cId="1782806311" sldId="387"/>
        </pc:sldMkLst>
      </pc:sldChg>
      <pc:sldChg chg="modSp add mod">
        <pc:chgData name="Solal Pirelli" userId="584f3c02d4d36311" providerId="LiveId" clId="{0AB28314-37C0-4BB6-8A2B-740BCA46D900}" dt="2022-10-04T09:27:22.635" v="9948" actId="20577"/>
        <pc:sldMkLst>
          <pc:docMk/>
          <pc:sldMk cId="513843867" sldId="388"/>
        </pc:sldMkLst>
      </pc:sldChg>
      <pc:sldChg chg="modSp add mod modNotesTx">
        <pc:chgData name="Solal Pirelli" userId="584f3c02d4d36311" providerId="LiveId" clId="{0AB28314-37C0-4BB6-8A2B-740BCA46D900}" dt="2022-10-28T10:55:36.362" v="10999" actId="20577"/>
        <pc:sldMkLst>
          <pc:docMk/>
          <pc:sldMk cId="1452474878" sldId="389"/>
        </pc:sldMkLst>
      </pc:sldChg>
      <pc:sldChg chg="delSp modSp new mod">
        <pc:chgData name="Solal Pirelli" userId="584f3c02d4d36311" providerId="LiveId" clId="{0AB28314-37C0-4BB6-8A2B-740BCA46D900}" dt="2022-10-04T11:45:41.207" v="10365" actId="404"/>
        <pc:sldMkLst>
          <pc:docMk/>
          <pc:sldMk cId="1660767486" sldId="390"/>
        </pc:sldMkLst>
      </pc:sldChg>
      <pc:sldChg chg="delSp modSp new mod">
        <pc:chgData name="Solal Pirelli" userId="584f3c02d4d36311" providerId="LiveId" clId="{0AB28314-37C0-4BB6-8A2B-740BCA46D900}" dt="2022-10-27T12:39:51.456" v="10569" actId="20577"/>
        <pc:sldMkLst>
          <pc:docMk/>
          <pc:sldMk cId="2893018345" sldId="391"/>
        </pc:sldMkLst>
      </pc:sldChg>
      <pc:sldChg chg="delSp modSp add mod ord modNotesTx">
        <pc:chgData name="Solal Pirelli" userId="584f3c02d4d36311" providerId="LiveId" clId="{0AB28314-37C0-4BB6-8A2B-740BCA46D900}" dt="2022-10-28T10:55:39.377" v="11001" actId="20577"/>
        <pc:sldMkLst>
          <pc:docMk/>
          <pc:sldMk cId="81599656" sldId="392"/>
        </pc:sldMkLst>
      </pc:sldChg>
      <pc:sldChg chg="modAnim">
        <pc:chgData name="Solal Pirelli" userId="584f3c02d4d36311" providerId="LiveId" clId="{0AB28314-37C0-4BB6-8A2B-740BCA46D900}" dt="2022-10-14T07:11:00.379" v="10475"/>
        <pc:sldMkLst>
          <pc:docMk/>
          <pc:sldMk cId="976888352" sldId="398"/>
        </pc:sldMkLst>
      </pc:sldChg>
      <pc:sldChg chg="modSp mod">
        <pc:chgData name="Solal Pirelli" userId="584f3c02d4d36311" providerId="LiveId" clId="{0AB28314-37C0-4BB6-8A2B-740BCA46D900}" dt="2022-10-14T10:39:06.958" v="10477" actId="20577"/>
        <pc:sldMkLst>
          <pc:docMk/>
          <pc:sldMk cId="791485522" sldId="400"/>
        </pc:sldMkLst>
      </pc:sldChg>
    </pc:docChg>
  </pc:docChgLst>
  <pc:docChgLst>
    <pc:chgData name="Solal Pirelli" userId="584f3c02d4d36311" providerId="LiveId" clId="{67440468-8923-434B-BBB1-BEB4BA330A3E}"/>
    <pc:docChg chg="undo redo custSel addSld delSld modSld sldOrd modSection">
      <pc:chgData name="Solal Pirelli" userId="584f3c02d4d36311" providerId="LiveId" clId="{67440468-8923-434B-BBB1-BEB4BA330A3E}" dt="2022-10-11T20:06:33.672" v="2532" actId="20577"/>
      <pc:docMkLst>
        <pc:docMk/>
      </pc:docMkLst>
      <pc:sldChg chg="modSp mod">
        <pc:chgData name="Solal Pirelli" userId="584f3c02d4d36311" providerId="LiveId" clId="{67440468-8923-434B-BBB1-BEB4BA330A3E}" dt="2022-10-04T18:34:11.507" v="180" actId="20577"/>
        <pc:sldMkLst>
          <pc:docMk/>
          <pc:sldMk cId="1191937057" sldId="259"/>
        </pc:sldMkLst>
      </pc:sldChg>
      <pc:sldChg chg="modNotesTx">
        <pc:chgData name="Solal Pirelli" userId="584f3c02d4d36311" providerId="LiveId" clId="{67440468-8923-434B-BBB1-BEB4BA330A3E}" dt="2022-10-04T18:28:17.288" v="151" actId="20577"/>
        <pc:sldMkLst>
          <pc:docMk/>
          <pc:sldMk cId="2573539359" sldId="261"/>
        </pc:sldMkLst>
      </pc:sldChg>
      <pc:sldChg chg="modNotesTx">
        <pc:chgData name="Solal Pirelli" userId="584f3c02d4d36311" providerId="LiveId" clId="{67440468-8923-434B-BBB1-BEB4BA330A3E}" dt="2022-10-04T18:11:31.112" v="17" actId="20577"/>
        <pc:sldMkLst>
          <pc:docMk/>
          <pc:sldMk cId="1108058565" sldId="264"/>
        </pc:sldMkLst>
      </pc:sldChg>
      <pc:sldChg chg="modSp mod">
        <pc:chgData name="Solal Pirelli" userId="584f3c02d4d36311" providerId="LiveId" clId="{67440468-8923-434B-BBB1-BEB4BA330A3E}" dt="2022-10-09T12:02:01.028" v="1174" actId="20577"/>
        <pc:sldMkLst>
          <pc:docMk/>
          <pc:sldMk cId="1421134179" sldId="265"/>
        </pc:sldMkLst>
      </pc:sldChg>
      <pc:sldChg chg="modSp ord modAnim">
        <pc:chgData name="Solal Pirelli" userId="584f3c02d4d36311" providerId="LiveId" clId="{67440468-8923-434B-BBB1-BEB4BA330A3E}" dt="2022-10-04T18:45:29.158" v="197" actId="20577"/>
        <pc:sldMkLst>
          <pc:docMk/>
          <pc:sldMk cId="1464958560" sldId="266"/>
        </pc:sldMkLst>
      </pc:sldChg>
      <pc:sldChg chg="modSp mod">
        <pc:chgData name="Solal Pirelli" userId="584f3c02d4d36311" providerId="LiveId" clId="{67440468-8923-434B-BBB1-BEB4BA330A3E}" dt="2022-10-04T19:01:49.154" v="223" actId="20577"/>
        <pc:sldMkLst>
          <pc:docMk/>
          <pc:sldMk cId="113350762" sldId="270"/>
        </pc:sldMkLst>
      </pc:sldChg>
      <pc:sldChg chg="modSp mod">
        <pc:chgData name="Solal Pirelli" userId="584f3c02d4d36311" providerId="LiveId" clId="{67440468-8923-434B-BBB1-BEB4BA330A3E}" dt="2022-10-04T18:50:23.633" v="205" actId="20577"/>
        <pc:sldMkLst>
          <pc:docMk/>
          <pc:sldMk cId="359975448" sldId="271"/>
        </pc:sldMkLst>
      </pc:sldChg>
      <pc:sldChg chg="modSp mod">
        <pc:chgData name="Solal Pirelli" userId="584f3c02d4d36311" providerId="LiveId" clId="{67440468-8923-434B-BBB1-BEB4BA330A3E}" dt="2022-10-04T18:50:20.451" v="203" actId="20577"/>
        <pc:sldMkLst>
          <pc:docMk/>
          <pc:sldMk cId="4010272762" sldId="272"/>
        </pc:sldMkLst>
      </pc:sldChg>
      <pc:sldChg chg="modSp mod">
        <pc:chgData name="Solal Pirelli" userId="584f3c02d4d36311" providerId="LiveId" clId="{67440468-8923-434B-BBB1-BEB4BA330A3E}" dt="2022-10-04T18:50:18.717" v="201" actId="20577"/>
        <pc:sldMkLst>
          <pc:docMk/>
          <pc:sldMk cId="2758014713" sldId="273"/>
        </pc:sldMkLst>
      </pc:sldChg>
      <pc:sldChg chg="modSp mod">
        <pc:chgData name="Solal Pirelli" userId="584f3c02d4d36311" providerId="LiveId" clId="{67440468-8923-434B-BBB1-BEB4BA330A3E}" dt="2022-10-04T18:16:09.987" v="129" actId="20577"/>
        <pc:sldMkLst>
          <pc:docMk/>
          <pc:sldMk cId="2170174748" sldId="274"/>
        </pc:sldMkLst>
      </pc:sldChg>
      <pc:sldChg chg="modNotesTx">
        <pc:chgData name="Solal Pirelli" userId="584f3c02d4d36311" providerId="LiveId" clId="{67440468-8923-434B-BBB1-BEB4BA330A3E}" dt="2022-10-04T18:28:44.472" v="177" actId="20577"/>
        <pc:sldMkLst>
          <pc:docMk/>
          <pc:sldMk cId="241538167" sldId="277"/>
        </pc:sldMkLst>
      </pc:sldChg>
      <pc:sldChg chg="modSp mod">
        <pc:chgData name="Solal Pirelli" userId="584f3c02d4d36311" providerId="LiveId" clId="{67440468-8923-434B-BBB1-BEB4BA330A3E}" dt="2022-10-09T12:02:17.598" v="1184" actId="313"/>
        <pc:sldMkLst>
          <pc:docMk/>
          <pc:sldMk cId="631294736" sldId="282"/>
        </pc:sldMkLst>
      </pc:sldChg>
      <pc:sldChg chg="modSp mod">
        <pc:chgData name="Solal Pirelli" userId="584f3c02d4d36311" providerId="LiveId" clId="{67440468-8923-434B-BBB1-BEB4BA330A3E}" dt="2022-10-09T12:02:21.483" v="1185" actId="20577"/>
        <pc:sldMkLst>
          <pc:docMk/>
          <pc:sldMk cId="1170621483" sldId="283"/>
        </pc:sldMkLst>
      </pc:sldChg>
      <pc:sldChg chg="addSp delSp modSp mod ord">
        <pc:chgData name="Solal Pirelli" userId="584f3c02d4d36311" providerId="LiveId" clId="{67440468-8923-434B-BBB1-BEB4BA330A3E}" dt="2022-10-09T12:03:22.753" v="1212" actId="478"/>
        <pc:sldMkLst>
          <pc:docMk/>
          <pc:sldMk cId="749028335" sldId="284"/>
        </pc:sldMkLst>
      </pc:sldChg>
      <pc:sldChg chg="modSp mod">
        <pc:chgData name="Solal Pirelli" userId="584f3c02d4d36311" providerId="LiveId" clId="{67440468-8923-434B-BBB1-BEB4BA330A3E}" dt="2022-10-09T12:02:48.225" v="1187" actId="20577"/>
        <pc:sldMkLst>
          <pc:docMk/>
          <pc:sldMk cId="1286321295" sldId="285"/>
        </pc:sldMkLst>
      </pc:sldChg>
      <pc:sldChg chg="modSp mod">
        <pc:chgData name="Solal Pirelli" userId="584f3c02d4d36311" providerId="LiveId" clId="{67440468-8923-434B-BBB1-BEB4BA330A3E}" dt="2022-10-04T19:08:23.467" v="224" actId="20577"/>
        <pc:sldMkLst>
          <pc:docMk/>
          <pc:sldMk cId="789849431" sldId="286"/>
        </pc:sldMkLst>
      </pc:sldChg>
      <pc:sldChg chg="modSp mod">
        <pc:chgData name="Solal Pirelli" userId="584f3c02d4d36311" providerId="LiveId" clId="{67440468-8923-434B-BBB1-BEB4BA330A3E}" dt="2022-10-09T12:03:02.400" v="1196" actId="20577"/>
        <pc:sldMkLst>
          <pc:docMk/>
          <pc:sldMk cId="4010974987" sldId="287"/>
        </pc:sldMkLst>
      </pc:sldChg>
      <pc:sldChg chg="del">
        <pc:chgData name="Solal Pirelli" userId="584f3c02d4d36311" providerId="LiveId" clId="{67440468-8923-434B-BBB1-BEB4BA330A3E}" dt="2022-10-04T19:16:15.011" v="256" actId="47"/>
        <pc:sldMkLst>
          <pc:docMk/>
          <pc:sldMk cId="226680299" sldId="289"/>
        </pc:sldMkLst>
      </pc:sldChg>
      <pc:sldChg chg="modSp mod ord">
        <pc:chgData name="Solal Pirelli" userId="584f3c02d4d36311" providerId="LiveId" clId="{67440468-8923-434B-BBB1-BEB4BA330A3E}" dt="2022-10-04T19:16:13.706" v="255" actId="20577"/>
        <pc:sldMkLst>
          <pc:docMk/>
          <pc:sldMk cId="1854004895" sldId="293"/>
        </pc:sldMkLst>
      </pc:sldChg>
      <pc:sldChg chg="modSp mod">
        <pc:chgData name="Solal Pirelli" userId="584f3c02d4d36311" providerId="LiveId" clId="{67440468-8923-434B-BBB1-BEB4BA330A3E}" dt="2022-10-05T18:29:05.192" v="448" actId="20577"/>
        <pc:sldMkLst>
          <pc:docMk/>
          <pc:sldMk cId="2296593230" sldId="297"/>
        </pc:sldMkLst>
      </pc:sldChg>
      <pc:sldChg chg="modSp mod ord">
        <pc:chgData name="Solal Pirelli" userId="584f3c02d4d36311" providerId="LiveId" clId="{67440468-8923-434B-BBB1-BEB4BA330A3E}" dt="2022-10-05T18:17:43.623" v="408" actId="20577"/>
        <pc:sldMkLst>
          <pc:docMk/>
          <pc:sldMk cId="3200158542" sldId="303"/>
        </pc:sldMkLst>
      </pc:sldChg>
      <pc:sldChg chg="modSp mod ord">
        <pc:chgData name="Solal Pirelli" userId="584f3c02d4d36311" providerId="LiveId" clId="{67440468-8923-434B-BBB1-BEB4BA330A3E}" dt="2022-10-05T18:13:18.435" v="384"/>
        <pc:sldMkLst>
          <pc:docMk/>
          <pc:sldMk cId="1290948864" sldId="304"/>
        </pc:sldMkLst>
      </pc:sldChg>
      <pc:sldChg chg="modSp mod ord">
        <pc:chgData name="Solal Pirelli" userId="584f3c02d4d36311" providerId="LiveId" clId="{67440468-8923-434B-BBB1-BEB4BA330A3E}" dt="2022-10-05T18:22:01.937" v="420" actId="20577"/>
        <pc:sldMkLst>
          <pc:docMk/>
          <pc:sldMk cId="2858462872" sldId="305"/>
        </pc:sldMkLst>
      </pc:sldChg>
      <pc:sldChg chg="ord">
        <pc:chgData name="Solal Pirelli" userId="584f3c02d4d36311" providerId="LiveId" clId="{67440468-8923-434B-BBB1-BEB4BA330A3E}" dt="2022-10-05T18:13:30.399" v="386"/>
        <pc:sldMkLst>
          <pc:docMk/>
          <pc:sldMk cId="2410560860" sldId="306"/>
        </pc:sldMkLst>
      </pc:sldChg>
      <pc:sldChg chg="ord">
        <pc:chgData name="Solal Pirelli" userId="584f3c02d4d36311" providerId="LiveId" clId="{67440468-8923-434B-BBB1-BEB4BA330A3E}" dt="2022-10-05T18:13:30.399" v="386"/>
        <pc:sldMkLst>
          <pc:docMk/>
          <pc:sldMk cId="2960796210" sldId="307"/>
        </pc:sldMkLst>
      </pc:sldChg>
      <pc:sldChg chg="del">
        <pc:chgData name="Solal Pirelli" userId="584f3c02d4d36311" providerId="LiveId" clId="{67440468-8923-434B-BBB1-BEB4BA330A3E}" dt="2022-10-05T18:13:48.617" v="396" actId="47"/>
        <pc:sldMkLst>
          <pc:docMk/>
          <pc:sldMk cId="1011763033" sldId="308"/>
        </pc:sldMkLst>
      </pc:sldChg>
      <pc:sldChg chg="modSp mod">
        <pc:chgData name="Solal Pirelli" userId="584f3c02d4d36311" providerId="LiveId" clId="{67440468-8923-434B-BBB1-BEB4BA330A3E}" dt="2022-10-05T18:46:30.889" v="482" actId="20577"/>
        <pc:sldMkLst>
          <pc:docMk/>
          <pc:sldMk cId="490296411" sldId="313"/>
        </pc:sldMkLst>
      </pc:sldChg>
      <pc:sldChg chg="modSp mod">
        <pc:chgData name="Solal Pirelli" userId="584f3c02d4d36311" providerId="LiveId" clId="{67440468-8923-434B-BBB1-BEB4BA330A3E}" dt="2022-10-05T18:48:45.218" v="487" actId="20577"/>
        <pc:sldMkLst>
          <pc:docMk/>
          <pc:sldMk cId="2266572411" sldId="324"/>
        </pc:sldMkLst>
      </pc:sldChg>
      <pc:sldChg chg="modSp mod">
        <pc:chgData name="Solal Pirelli" userId="584f3c02d4d36311" providerId="LiveId" clId="{67440468-8923-434B-BBB1-BEB4BA330A3E}" dt="2022-10-05T18:50:51.071" v="501" actId="20577"/>
        <pc:sldMkLst>
          <pc:docMk/>
          <pc:sldMk cId="3940826361" sldId="325"/>
        </pc:sldMkLst>
      </pc:sldChg>
      <pc:sldChg chg="modSp mod">
        <pc:chgData name="Solal Pirelli" userId="584f3c02d4d36311" providerId="LiveId" clId="{67440468-8923-434B-BBB1-BEB4BA330A3E}" dt="2022-10-05T18:02:18.045" v="350" actId="20577"/>
        <pc:sldMkLst>
          <pc:docMk/>
          <pc:sldMk cId="3610528645" sldId="332"/>
        </pc:sldMkLst>
      </pc:sldChg>
      <pc:sldChg chg="modSp mod">
        <pc:chgData name="Solal Pirelli" userId="584f3c02d4d36311" providerId="LiveId" clId="{67440468-8923-434B-BBB1-BEB4BA330A3E}" dt="2022-10-05T18:03:15.978" v="369" actId="20577"/>
        <pc:sldMkLst>
          <pc:docMk/>
          <pc:sldMk cId="2336241827" sldId="333"/>
        </pc:sldMkLst>
      </pc:sldChg>
      <pc:sldChg chg="modNotesTx">
        <pc:chgData name="Solal Pirelli" userId="584f3c02d4d36311" providerId="LiveId" clId="{67440468-8923-434B-BBB1-BEB4BA330A3E}" dt="2022-10-05T18:12:50.507" v="380" actId="20577"/>
        <pc:sldMkLst>
          <pc:docMk/>
          <pc:sldMk cId="3580239042" sldId="341"/>
        </pc:sldMkLst>
      </pc:sldChg>
      <pc:sldChg chg="modSp mod ord">
        <pc:chgData name="Solal Pirelli" userId="584f3c02d4d36311" providerId="LiveId" clId="{67440468-8923-434B-BBB1-BEB4BA330A3E}" dt="2022-10-05T19:09:04.844" v="503"/>
        <pc:sldMkLst>
          <pc:docMk/>
          <pc:sldMk cId="3216470540" sldId="342"/>
        </pc:sldMkLst>
      </pc:sldChg>
      <pc:sldChg chg="ord">
        <pc:chgData name="Solal Pirelli" userId="584f3c02d4d36311" providerId="LiveId" clId="{67440468-8923-434B-BBB1-BEB4BA330A3E}" dt="2022-10-05T19:13:11.228" v="505"/>
        <pc:sldMkLst>
          <pc:docMk/>
          <pc:sldMk cId="2655447560" sldId="343"/>
        </pc:sldMkLst>
      </pc:sldChg>
      <pc:sldChg chg="modSp mod">
        <pc:chgData name="Solal Pirelli" userId="584f3c02d4d36311" providerId="LiveId" clId="{67440468-8923-434B-BBB1-BEB4BA330A3E}" dt="2022-10-06T19:34:30.268" v="805" actId="313"/>
        <pc:sldMkLst>
          <pc:docMk/>
          <pc:sldMk cId="554443580" sldId="349"/>
        </pc:sldMkLst>
      </pc:sldChg>
      <pc:sldChg chg="modSp mod">
        <pc:chgData name="Solal Pirelli" userId="584f3c02d4d36311" providerId="LiveId" clId="{67440468-8923-434B-BBB1-BEB4BA330A3E}" dt="2022-10-06T19:34:43.641" v="808" actId="20577"/>
        <pc:sldMkLst>
          <pc:docMk/>
          <pc:sldMk cId="3999590810" sldId="350"/>
        </pc:sldMkLst>
      </pc:sldChg>
      <pc:sldChg chg="modSp mod">
        <pc:chgData name="Solal Pirelli" userId="584f3c02d4d36311" providerId="LiveId" clId="{67440468-8923-434B-BBB1-BEB4BA330A3E}" dt="2022-10-06T19:39:51.646" v="819" actId="20577"/>
        <pc:sldMkLst>
          <pc:docMk/>
          <pc:sldMk cId="158103760" sldId="352"/>
        </pc:sldMkLst>
      </pc:sldChg>
      <pc:sldChg chg="del">
        <pc:chgData name="Solal Pirelli" userId="584f3c02d4d36311" providerId="LiveId" clId="{67440468-8923-434B-BBB1-BEB4BA330A3E}" dt="2022-10-06T19:36:35.135" v="809" actId="47"/>
        <pc:sldMkLst>
          <pc:docMk/>
          <pc:sldMk cId="897265436" sldId="353"/>
        </pc:sldMkLst>
      </pc:sldChg>
      <pc:sldChg chg="modSp mod">
        <pc:chgData name="Solal Pirelli" userId="584f3c02d4d36311" providerId="LiveId" clId="{67440468-8923-434B-BBB1-BEB4BA330A3E}" dt="2022-10-09T12:12:17.991" v="1489" actId="20577"/>
        <pc:sldMkLst>
          <pc:docMk/>
          <pc:sldMk cId="4265178858" sldId="354"/>
        </pc:sldMkLst>
      </pc:sldChg>
      <pc:sldChg chg="addSp modSp mod modAnim">
        <pc:chgData name="Solal Pirelli" userId="584f3c02d4d36311" providerId="LiveId" clId="{67440468-8923-434B-BBB1-BEB4BA330A3E}" dt="2022-10-09T12:27:10.987" v="1752" actId="1076"/>
        <pc:sldMkLst>
          <pc:docMk/>
          <pc:sldMk cId="2594464388" sldId="355"/>
        </pc:sldMkLst>
      </pc:sldChg>
      <pc:sldChg chg="modSp del mod">
        <pc:chgData name="Solal Pirelli" userId="584f3c02d4d36311" providerId="LiveId" clId="{67440468-8923-434B-BBB1-BEB4BA330A3E}" dt="2022-10-09T12:23:26.152" v="1705" actId="47"/>
        <pc:sldMkLst>
          <pc:docMk/>
          <pc:sldMk cId="1137404652" sldId="356"/>
        </pc:sldMkLst>
      </pc:sldChg>
      <pc:sldChg chg="modSp mod">
        <pc:chgData name="Solal Pirelli" userId="584f3c02d4d36311" providerId="LiveId" clId="{67440468-8923-434B-BBB1-BEB4BA330A3E}" dt="2022-10-06T20:10:29.634" v="895" actId="207"/>
        <pc:sldMkLst>
          <pc:docMk/>
          <pc:sldMk cId="1605430601" sldId="360"/>
        </pc:sldMkLst>
      </pc:sldChg>
      <pc:sldChg chg="modSp mod modAnim">
        <pc:chgData name="Solal Pirelli" userId="584f3c02d4d36311" providerId="LiveId" clId="{67440468-8923-434B-BBB1-BEB4BA330A3E}" dt="2022-10-09T12:35:03.312" v="1981" actId="20577"/>
        <pc:sldMkLst>
          <pc:docMk/>
          <pc:sldMk cId="876259178" sldId="361"/>
        </pc:sldMkLst>
      </pc:sldChg>
      <pc:sldChg chg="modSp mod">
        <pc:chgData name="Solal Pirelli" userId="584f3c02d4d36311" providerId="LiveId" clId="{67440468-8923-434B-BBB1-BEB4BA330A3E}" dt="2022-10-06T19:19:58.156" v="699" actId="20577"/>
        <pc:sldMkLst>
          <pc:docMk/>
          <pc:sldMk cId="2858058708" sldId="363"/>
        </pc:sldMkLst>
      </pc:sldChg>
      <pc:sldChg chg="ord">
        <pc:chgData name="Solal Pirelli" userId="584f3c02d4d36311" providerId="LiveId" clId="{67440468-8923-434B-BBB1-BEB4BA330A3E}" dt="2022-10-06T19:16:17.123" v="605"/>
        <pc:sldMkLst>
          <pc:docMk/>
          <pc:sldMk cId="1023261068" sldId="364"/>
        </pc:sldMkLst>
      </pc:sldChg>
      <pc:sldChg chg="ord">
        <pc:chgData name="Solal Pirelli" userId="584f3c02d4d36311" providerId="LiveId" clId="{67440468-8923-434B-BBB1-BEB4BA330A3E}" dt="2022-10-06T19:16:17.123" v="605"/>
        <pc:sldMkLst>
          <pc:docMk/>
          <pc:sldMk cId="2526521265" sldId="365"/>
        </pc:sldMkLst>
      </pc:sldChg>
      <pc:sldChg chg="addSp modSp mod ord">
        <pc:chgData name="Solal Pirelli" userId="584f3c02d4d36311" providerId="LiveId" clId="{67440468-8923-434B-BBB1-BEB4BA330A3E}" dt="2022-10-09T12:37:12.203" v="2022" actId="1076"/>
        <pc:sldMkLst>
          <pc:docMk/>
          <pc:sldMk cId="1807172344" sldId="366"/>
        </pc:sldMkLst>
      </pc:sldChg>
      <pc:sldChg chg="modSp mod">
        <pc:chgData name="Solal Pirelli" userId="584f3c02d4d36311" providerId="LiveId" clId="{67440468-8923-434B-BBB1-BEB4BA330A3E}" dt="2022-10-06T20:17:59.262" v="911" actId="20577"/>
        <pc:sldMkLst>
          <pc:docMk/>
          <pc:sldMk cId="688951055" sldId="367"/>
        </pc:sldMkLst>
      </pc:sldChg>
      <pc:sldChg chg="addSp delSp modSp mod">
        <pc:chgData name="Solal Pirelli" userId="584f3c02d4d36311" providerId="LiveId" clId="{67440468-8923-434B-BBB1-BEB4BA330A3E}" dt="2022-10-06T19:18:20.664" v="682" actId="478"/>
        <pc:sldMkLst>
          <pc:docMk/>
          <pc:sldMk cId="181159008" sldId="368"/>
        </pc:sldMkLst>
      </pc:sldChg>
      <pc:sldChg chg="modSp">
        <pc:chgData name="Solal Pirelli" userId="584f3c02d4d36311" providerId="LiveId" clId="{67440468-8923-434B-BBB1-BEB4BA330A3E}" dt="2022-10-06T19:20:48.868" v="728" actId="207"/>
        <pc:sldMkLst>
          <pc:docMk/>
          <pc:sldMk cId="132049451" sldId="369"/>
        </pc:sldMkLst>
      </pc:sldChg>
      <pc:sldChg chg="modSp mod">
        <pc:chgData name="Solal Pirelli" userId="584f3c02d4d36311" providerId="LiveId" clId="{67440468-8923-434B-BBB1-BEB4BA330A3E}" dt="2022-10-09T12:56:56.352" v="2159" actId="20577"/>
        <pc:sldMkLst>
          <pc:docMk/>
          <pc:sldMk cId="482171270" sldId="371"/>
        </pc:sldMkLst>
      </pc:sldChg>
      <pc:sldChg chg="ord">
        <pc:chgData name="Solal Pirelli" userId="584f3c02d4d36311" providerId="LiveId" clId="{67440468-8923-434B-BBB1-BEB4BA330A3E}" dt="2022-10-06T19:51:09.068" v="822"/>
        <pc:sldMkLst>
          <pc:docMk/>
          <pc:sldMk cId="3253335212" sldId="372"/>
        </pc:sldMkLst>
      </pc:sldChg>
      <pc:sldChg chg="ord">
        <pc:chgData name="Solal Pirelli" userId="584f3c02d4d36311" providerId="LiveId" clId="{67440468-8923-434B-BBB1-BEB4BA330A3E}" dt="2022-10-06T19:51:09.068" v="822"/>
        <pc:sldMkLst>
          <pc:docMk/>
          <pc:sldMk cId="932790650" sldId="373"/>
        </pc:sldMkLst>
      </pc:sldChg>
      <pc:sldChg chg="ord">
        <pc:chgData name="Solal Pirelli" userId="584f3c02d4d36311" providerId="LiveId" clId="{67440468-8923-434B-BBB1-BEB4BA330A3E}" dt="2022-10-06T19:51:09.068" v="822"/>
        <pc:sldMkLst>
          <pc:docMk/>
          <pc:sldMk cId="49443936" sldId="374"/>
        </pc:sldMkLst>
      </pc:sldChg>
      <pc:sldChg chg="ord">
        <pc:chgData name="Solal Pirelli" userId="584f3c02d4d36311" providerId="LiveId" clId="{67440468-8923-434B-BBB1-BEB4BA330A3E}" dt="2022-10-06T19:51:09.068" v="822"/>
        <pc:sldMkLst>
          <pc:docMk/>
          <pc:sldMk cId="636245650" sldId="375"/>
        </pc:sldMkLst>
      </pc:sldChg>
      <pc:sldChg chg="ord">
        <pc:chgData name="Solal Pirelli" userId="584f3c02d4d36311" providerId="LiveId" clId="{67440468-8923-434B-BBB1-BEB4BA330A3E}" dt="2022-10-06T19:51:09.068" v="822"/>
        <pc:sldMkLst>
          <pc:docMk/>
          <pc:sldMk cId="2149108616" sldId="376"/>
        </pc:sldMkLst>
      </pc:sldChg>
      <pc:sldChg chg="modSp mod ord">
        <pc:chgData name="Solal Pirelli" userId="584f3c02d4d36311" providerId="LiveId" clId="{67440468-8923-434B-BBB1-BEB4BA330A3E}" dt="2022-10-06T19:51:09.068" v="822"/>
        <pc:sldMkLst>
          <pc:docMk/>
          <pc:sldMk cId="338669126" sldId="377"/>
        </pc:sldMkLst>
      </pc:sldChg>
      <pc:sldChg chg="ord">
        <pc:chgData name="Solal Pirelli" userId="584f3c02d4d36311" providerId="LiveId" clId="{67440468-8923-434B-BBB1-BEB4BA330A3E}" dt="2022-10-06T19:51:09.068" v="822"/>
        <pc:sldMkLst>
          <pc:docMk/>
          <pc:sldMk cId="2979621349" sldId="378"/>
        </pc:sldMkLst>
      </pc:sldChg>
      <pc:sldChg chg="ord">
        <pc:chgData name="Solal Pirelli" userId="584f3c02d4d36311" providerId="LiveId" clId="{67440468-8923-434B-BBB1-BEB4BA330A3E}" dt="2022-10-06T19:51:09.068" v="822"/>
        <pc:sldMkLst>
          <pc:docMk/>
          <pc:sldMk cId="1469683082" sldId="379"/>
        </pc:sldMkLst>
      </pc:sldChg>
      <pc:sldChg chg="modSp mod">
        <pc:chgData name="Solal Pirelli" userId="584f3c02d4d36311" providerId="LiveId" clId="{67440468-8923-434B-BBB1-BEB4BA330A3E}" dt="2022-10-06T19:51:22.194" v="856" actId="20577"/>
        <pc:sldMkLst>
          <pc:docMk/>
          <pc:sldMk cId="4198949103" sldId="380"/>
        </pc:sldMkLst>
      </pc:sldChg>
      <pc:sldChg chg="modSp mod">
        <pc:chgData name="Solal Pirelli" userId="584f3c02d4d36311" providerId="LiveId" clId="{67440468-8923-434B-BBB1-BEB4BA330A3E}" dt="2022-10-09T13:11:34.615" v="2238" actId="20577"/>
        <pc:sldMkLst>
          <pc:docMk/>
          <pc:sldMk cId="4027113998" sldId="383"/>
        </pc:sldMkLst>
      </pc:sldChg>
      <pc:sldChg chg="modSp mod">
        <pc:chgData name="Solal Pirelli" userId="584f3c02d4d36311" providerId="LiveId" clId="{67440468-8923-434B-BBB1-BEB4BA330A3E}" dt="2022-10-09T13:11:39.824" v="2244" actId="20577"/>
        <pc:sldMkLst>
          <pc:docMk/>
          <pc:sldMk cId="1602606083" sldId="384"/>
        </pc:sldMkLst>
      </pc:sldChg>
      <pc:sldChg chg="modSp mod">
        <pc:chgData name="Solal Pirelli" userId="584f3c02d4d36311" providerId="LiveId" clId="{67440468-8923-434B-BBB1-BEB4BA330A3E}" dt="2022-10-09T13:04:37.310" v="2229" actId="27636"/>
        <pc:sldMkLst>
          <pc:docMk/>
          <pc:sldMk cId="4019722695" sldId="385"/>
        </pc:sldMkLst>
      </pc:sldChg>
      <pc:sldChg chg="modSp mod modNotesTx">
        <pc:chgData name="Solal Pirelli" userId="584f3c02d4d36311" providerId="LiveId" clId="{67440468-8923-434B-BBB1-BEB4BA330A3E}" dt="2022-10-09T12:59:41.123" v="2192" actId="6549"/>
        <pc:sldMkLst>
          <pc:docMk/>
          <pc:sldMk cId="906975025" sldId="386"/>
        </pc:sldMkLst>
      </pc:sldChg>
      <pc:sldChg chg="modSp mod">
        <pc:chgData name="Solal Pirelli" userId="584f3c02d4d36311" providerId="LiveId" clId="{67440468-8923-434B-BBB1-BEB4BA330A3E}" dt="2022-10-06T19:23:15.985" v="765" actId="207"/>
        <pc:sldMkLst>
          <pc:docMk/>
          <pc:sldMk cId="1452474878" sldId="389"/>
        </pc:sldMkLst>
      </pc:sldChg>
      <pc:sldChg chg="delSp modSp new mod modAnim">
        <pc:chgData name="Solal Pirelli" userId="584f3c02d4d36311" providerId="LiveId" clId="{67440468-8923-434B-BBB1-BEB4BA330A3E}" dt="2022-10-05T17:45:11.886" v="331"/>
        <pc:sldMkLst>
          <pc:docMk/>
          <pc:sldMk cId="3462013142" sldId="393"/>
        </pc:sldMkLst>
      </pc:sldChg>
      <pc:sldChg chg="delSp modSp new mod">
        <pc:chgData name="Solal Pirelli" userId="584f3c02d4d36311" providerId="LiveId" clId="{67440468-8923-434B-BBB1-BEB4BA330A3E}" dt="2022-10-09T12:35:34.070" v="1984" actId="114"/>
        <pc:sldMkLst>
          <pc:docMk/>
          <pc:sldMk cId="1000037765" sldId="394"/>
        </pc:sldMkLst>
      </pc:sldChg>
      <pc:sldChg chg="new del">
        <pc:chgData name="Solal Pirelli" userId="584f3c02d4d36311" providerId="LiveId" clId="{67440468-8923-434B-BBB1-BEB4BA330A3E}" dt="2022-10-05T18:16:15.373" v="400" actId="680"/>
        <pc:sldMkLst>
          <pc:docMk/>
          <pc:sldMk cId="1618879338" sldId="394"/>
        </pc:sldMkLst>
      </pc:sldChg>
      <pc:sldChg chg="new del">
        <pc:chgData name="Solal Pirelli" userId="584f3c02d4d36311" providerId="LiveId" clId="{67440468-8923-434B-BBB1-BEB4BA330A3E}" dt="2022-10-05T18:16:14.939" v="399" actId="680"/>
        <pc:sldMkLst>
          <pc:docMk/>
          <pc:sldMk cId="1715964240" sldId="395"/>
        </pc:sldMkLst>
      </pc:sldChg>
      <pc:sldChg chg="delSp modSp new del mod">
        <pc:chgData name="Solal Pirelli" userId="584f3c02d4d36311" providerId="LiveId" clId="{67440468-8923-434B-BBB1-BEB4BA330A3E}" dt="2022-10-09T12:23:43.507" v="1706" actId="47"/>
        <pc:sldMkLst>
          <pc:docMk/>
          <pc:sldMk cId="2228520763" sldId="395"/>
        </pc:sldMkLst>
      </pc:sldChg>
      <pc:sldChg chg="addSp delSp modSp new mod">
        <pc:chgData name="Solal Pirelli" userId="584f3c02d4d36311" providerId="LiveId" clId="{67440468-8923-434B-BBB1-BEB4BA330A3E}" dt="2022-10-09T12:04:32.206" v="1292" actId="20577"/>
        <pc:sldMkLst>
          <pc:docMk/>
          <pc:sldMk cId="3218934402" sldId="396"/>
        </pc:sldMkLst>
      </pc:sldChg>
      <pc:sldChg chg="delSp modSp new del mod">
        <pc:chgData name="Solal Pirelli" userId="584f3c02d4d36311" providerId="LiveId" clId="{67440468-8923-434B-BBB1-BEB4BA330A3E}" dt="2022-10-09T12:06:00.321" v="1464" actId="47"/>
        <pc:sldMkLst>
          <pc:docMk/>
          <pc:sldMk cId="1717821626" sldId="397"/>
        </pc:sldMkLst>
      </pc:sldChg>
      <pc:sldChg chg="addSp delSp modSp new mod">
        <pc:chgData name="Solal Pirelli" userId="584f3c02d4d36311" providerId="LiveId" clId="{67440468-8923-434B-BBB1-BEB4BA330A3E}" dt="2022-10-09T12:13:46.092" v="1535" actId="1076"/>
        <pc:sldMkLst>
          <pc:docMk/>
          <pc:sldMk cId="1946170256" sldId="397"/>
        </pc:sldMkLst>
      </pc:sldChg>
      <pc:sldChg chg="new del">
        <pc:chgData name="Solal Pirelli" userId="584f3c02d4d36311" providerId="LiveId" clId="{67440468-8923-434B-BBB1-BEB4BA330A3E}" dt="2022-10-09T12:15:57.834" v="1543" actId="680"/>
        <pc:sldMkLst>
          <pc:docMk/>
          <pc:sldMk cId="252577654" sldId="398"/>
        </pc:sldMkLst>
      </pc:sldChg>
      <pc:sldChg chg="addSp delSp modSp new mod modAnim">
        <pc:chgData name="Solal Pirelli" userId="584f3c02d4d36311" providerId="LiveId" clId="{67440468-8923-434B-BBB1-BEB4BA330A3E}" dt="2022-10-09T12:20:59.935" v="1651" actId="167"/>
        <pc:sldMkLst>
          <pc:docMk/>
          <pc:sldMk cId="976888352" sldId="398"/>
        </pc:sldMkLst>
      </pc:sldChg>
      <pc:sldChg chg="addSp delSp modSp new del mod">
        <pc:chgData name="Solal Pirelli" userId="584f3c02d4d36311" providerId="LiveId" clId="{67440468-8923-434B-BBB1-BEB4BA330A3E}" dt="2022-10-09T12:15:53.222" v="1541" actId="47"/>
        <pc:sldMkLst>
          <pc:docMk/>
          <pc:sldMk cId="3884648651" sldId="398"/>
        </pc:sldMkLst>
      </pc:sldChg>
      <pc:sldChg chg="delSp modSp new mod ord">
        <pc:chgData name="Solal Pirelli" userId="584f3c02d4d36311" providerId="LiveId" clId="{67440468-8923-434B-BBB1-BEB4BA330A3E}" dt="2022-10-09T12:32:55.562" v="1908" actId="27636"/>
        <pc:sldMkLst>
          <pc:docMk/>
          <pc:sldMk cId="1277494223" sldId="399"/>
        </pc:sldMkLst>
      </pc:sldChg>
      <pc:sldChg chg="delSp modSp new del mod">
        <pc:chgData name="Solal Pirelli" userId="584f3c02d4d36311" providerId="LiveId" clId="{67440468-8923-434B-BBB1-BEB4BA330A3E}" dt="2022-10-09T12:25:24.888" v="1719" actId="47"/>
        <pc:sldMkLst>
          <pc:docMk/>
          <pc:sldMk cId="1320214839" sldId="399"/>
        </pc:sldMkLst>
      </pc:sldChg>
      <pc:sldChg chg="modSp new mod">
        <pc:chgData name="Solal Pirelli" userId="584f3c02d4d36311" providerId="LiveId" clId="{67440468-8923-434B-BBB1-BEB4BA330A3E}" dt="2022-10-09T12:33:49.425" v="1972" actId="404"/>
        <pc:sldMkLst>
          <pc:docMk/>
          <pc:sldMk cId="791485522" sldId="400"/>
        </pc:sldMkLst>
      </pc:sldChg>
      <pc:sldChg chg="addSp delSp modSp add mod">
        <pc:chgData name="Solal Pirelli" userId="584f3c02d4d36311" providerId="LiveId" clId="{67440468-8923-434B-BBB1-BEB4BA330A3E}" dt="2022-10-11T20:06:33.672" v="2532" actId="20577"/>
        <pc:sldMkLst>
          <pc:docMk/>
          <pc:sldMk cId="3807535665" sldId="401"/>
        </pc:sldMkLst>
      </pc:sldChg>
    </pc:docChg>
  </pc:docChgLst>
  <pc:docChgLst>
    <pc:chgData name="Solal Pirelli" userId="584f3c02d4d36311" providerId="LiveId" clId="{5705EDE6-414C-46C7-AC3F-A5C00B6C7199}"/>
    <pc:docChg chg="undo custSel modSld">
      <pc:chgData name="Solal Pirelli" userId="584f3c02d4d36311" providerId="LiveId" clId="{5705EDE6-414C-46C7-AC3F-A5C00B6C7199}" dt="2025-08-08T07:58:08.752" v="627" actId="20577"/>
      <pc:docMkLst>
        <pc:docMk/>
      </pc:docMkLst>
      <pc:sldChg chg="delSp modSp mod modTransition modAnim">
        <pc:chgData name="Solal Pirelli" userId="584f3c02d4d36311" providerId="LiveId" clId="{5705EDE6-414C-46C7-AC3F-A5C00B6C7199}" dt="2025-08-08T07:23:29.236" v="10" actId="20577"/>
        <pc:sldMkLst>
          <pc:docMk/>
          <pc:sldMk cId="887449012" sldId="256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1347634385" sldId="257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1085538979" sldId="258"/>
        </pc:sldMkLst>
      </pc:sldChg>
      <pc:sldChg chg="delSp modSp mod modTransition modAnim">
        <pc:chgData name="Solal Pirelli" userId="584f3c02d4d36311" providerId="LiveId" clId="{5705EDE6-414C-46C7-AC3F-A5C00B6C7199}" dt="2025-08-08T07:35:32.100" v="48" actId="20577"/>
        <pc:sldMkLst>
          <pc:docMk/>
          <pc:sldMk cId="1191937057" sldId="259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2094970539" sldId="260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2573539359" sldId="261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1185157268" sldId="262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2565126719" sldId="263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1108058565" sldId="264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1421134179" sldId="265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1464958560" sldId="266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1648637839" sldId="268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816575550" sldId="269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113350762" sldId="270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359975448" sldId="271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4010272762" sldId="272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2758014713" sldId="273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2170174748" sldId="274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487841134" sldId="275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2470901611" sldId="276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241538167" sldId="277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3605732065" sldId="278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3585695647" sldId="279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511266492" sldId="280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2281675082" sldId="281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631294736" sldId="282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1170621483" sldId="283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749028335" sldId="284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1286321295" sldId="285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789849431" sldId="286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4010974987" sldId="287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1211073435" sldId="288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3302412300" sldId="290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714859341" sldId="291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2629535588" sldId="292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1854004895" sldId="293"/>
        </pc:sldMkLst>
      </pc:sldChg>
      <pc:sldChg chg="delSp modSp mod modTransition modAnim">
        <pc:chgData name="Solal Pirelli" userId="584f3c02d4d36311" providerId="LiveId" clId="{5705EDE6-414C-46C7-AC3F-A5C00B6C7199}" dt="2025-08-08T07:34:35.385" v="12" actId="20577"/>
        <pc:sldMkLst>
          <pc:docMk/>
          <pc:sldMk cId="2810986892" sldId="294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2718491777" sldId="295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2147859758" sldId="296"/>
        </pc:sldMkLst>
      </pc:sldChg>
      <pc:sldChg chg="delSp modSp mod modTransition modAnim">
        <pc:chgData name="Solal Pirelli" userId="584f3c02d4d36311" providerId="LiveId" clId="{5705EDE6-414C-46C7-AC3F-A5C00B6C7199}" dt="2025-08-08T07:36:41.959" v="100" actId="20577"/>
        <pc:sldMkLst>
          <pc:docMk/>
          <pc:sldMk cId="2296593230" sldId="297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1725677480" sldId="298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3405095155" sldId="299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1472332625" sldId="300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2538156223" sldId="301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687943526" sldId="302"/>
        </pc:sldMkLst>
      </pc:sldChg>
      <pc:sldChg chg="delSp modSp mod modTransition modAnim">
        <pc:chgData name="Solal Pirelli" userId="584f3c02d4d36311" providerId="LiveId" clId="{5705EDE6-414C-46C7-AC3F-A5C00B6C7199}" dt="2025-08-08T07:34:53.698" v="22" actId="20577"/>
        <pc:sldMkLst>
          <pc:docMk/>
          <pc:sldMk cId="3200158542" sldId="303"/>
        </pc:sldMkLst>
      </pc:sldChg>
      <pc:sldChg chg="delSp modSp mod modTransition modAnim">
        <pc:chgData name="Solal Pirelli" userId="584f3c02d4d36311" providerId="LiveId" clId="{5705EDE6-414C-46C7-AC3F-A5C00B6C7199}" dt="2025-08-08T07:35:41.642" v="52" actId="20577"/>
        <pc:sldMkLst>
          <pc:docMk/>
          <pc:sldMk cId="1290948864" sldId="304"/>
        </pc:sldMkLst>
      </pc:sldChg>
      <pc:sldChg chg="delSp modSp mod modTransition modAnim">
        <pc:chgData name="Solal Pirelli" userId="584f3c02d4d36311" providerId="LiveId" clId="{5705EDE6-414C-46C7-AC3F-A5C00B6C7199}" dt="2025-08-08T07:35:53.110" v="54" actId="20577"/>
        <pc:sldMkLst>
          <pc:docMk/>
          <pc:sldMk cId="2858462872" sldId="305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2410560860" sldId="306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2960796210" sldId="307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464123667" sldId="309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55294504" sldId="310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1227470997" sldId="311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3855744951" sldId="312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490296411" sldId="313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2187059640" sldId="314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291478214" sldId="315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411251495" sldId="316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4184679972" sldId="317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2457366483" sldId="318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1324120756" sldId="319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2512547228" sldId="320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3717548555" sldId="321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1666553954" sldId="322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2648029257" sldId="323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2266572411" sldId="324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3940826361" sldId="325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796079443" sldId="326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2544665361" sldId="327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1885582836" sldId="328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2434346706" sldId="329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1008328283" sldId="330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3085929720" sldId="331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3610528645" sldId="332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2336241827" sldId="333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881187191" sldId="334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2145042151" sldId="335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1185849536" sldId="336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3271909808" sldId="337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4252895062" sldId="338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2664054126" sldId="339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3417314812" sldId="340"/>
        </pc:sldMkLst>
      </pc:sldChg>
      <pc:sldChg chg="delSp modSp mod modTransition modAnim">
        <pc:chgData name="Solal Pirelli" userId="584f3c02d4d36311" providerId="LiveId" clId="{5705EDE6-414C-46C7-AC3F-A5C00B6C7199}" dt="2025-08-08T07:52:03.333" v="505" actId="20577"/>
        <pc:sldMkLst>
          <pc:docMk/>
          <pc:sldMk cId="3580239042" sldId="341"/>
        </pc:sldMkLst>
      </pc:sldChg>
      <pc:sldChg chg="delSp modSp mod modTransition modAnim">
        <pc:chgData name="Solal Pirelli" userId="584f3c02d4d36311" providerId="LiveId" clId="{5705EDE6-414C-46C7-AC3F-A5C00B6C7199}" dt="2025-08-08T07:38:05.100" v="118" actId="20577"/>
        <pc:sldMkLst>
          <pc:docMk/>
          <pc:sldMk cId="3216470540" sldId="342"/>
        </pc:sldMkLst>
      </pc:sldChg>
      <pc:sldChg chg="delSp modSp mod modTransition modAnim">
        <pc:chgData name="Solal Pirelli" userId="584f3c02d4d36311" providerId="LiveId" clId="{5705EDE6-414C-46C7-AC3F-A5C00B6C7199}" dt="2025-08-08T07:56:04.950" v="626" actId="20577"/>
        <pc:sldMkLst>
          <pc:docMk/>
          <pc:sldMk cId="2655447560" sldId="343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4092141306" sldId="344"/>
        </pc:sldMkLst>
      </pc:sldChg>
      <pc:sldChg chg="delSp modSp mod modTransition modAnim">
        <pc:chgData name="Solal Pirelli" userId="584f3c02d4d36311" providerId="LiveId" clId="{5705EDE6-414C-46C7-AC3F-A5C00B6C7199}" dt="2025-08-08T07:58:08.752" v="627" actId="20577"/>
        <pc:sldMkLst>
          <pc:docMk/>
          <pc:sldMk cId="1193104412" sldId="345"/>
        </pc:sldMkLst>
      </pc:sldChg>
      <pc:sldChg chg="delSp modSp mod modTransition modAnim">
        <pc:chgData name="Solal Pirelli" userId="584f3c02d4d36311" providerId="LiveId" clId="{5705EDE6-414C-46C7-AC3F-A5C00B6C7199}" dt="2025-08-08T07:55:39.191" v="585" actId="20577"/>
        <pc:sldMkLst>
          <pc:docMk/>
          <pc:sldMk cId="232067429" sldId="346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525486156" sldId="347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209605021" sldId="348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554443580" sldId="349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3999590810" sldId="350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3190855208" sldId="351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158103760" sldId="352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4265178858" sldId="354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2594464388" sldId="355"/>
        </pc:sldMkLst>
      </pc:sldChg>
      <pc:sldChg chg="delSp modSp mod modTransition modAnim">
        <pc:chgData name="Solal Pirelli" userId="584f3c02d4d36311" providerId="LiveId" clId="{5705EDE6-414C-46C7-AC3F-A5C00B6C7199}" dt="2025-08-08T07:39:24.793" v="152" actId="20577"/>
        <pc:sldMkLst>
          <pc:docMk/>
          <pc:sldMk cId="2694546570" sldId="357"/>
        </pc:sldMkLst>
      </pc:sldChg>
      <pc:sldChg chg="delSp modSp mod modTransition modAnim">
        <pc:chgData name="Solal Pirelli" userId="584f3c02d4d36311" providerId="LiveId" clId="{5705EDE6-414C-46C7-AC3F-A5C00B6C7199}" dt="2025-08-08T07:40:05.369" v="207" actId="20577"/>
        <pc:sldMkLst>
          <pc:docMk/>
          <pc:sldMk cId="820255771" sldId="358"/>
        </pc:sldMkLst>
      </pc:sldChg>
      <pc:sldChg chg="delSp modSp mod modTransition modAnim">
        <pc:chgData name="Solal Pirelli" userId="584f3c02d4d36311" providerId="LiveId" clId="{5705EDE6-414C-46C7-AC3F-A5C00B6C7199}" dt="2025-08-08T07:40:21.541" v="222" actId="20577"/>
        <pc:sldMkLst>
          <pc:docMk/>
          <pc:sldMk cId="3940250439" sldId="359"/>
        </pc:sldMkLst>
      </pc:sldChg>
      <pc:sldChg chg="delSp modSp mod modTransition modAnim">
        <pc:chgData name="Solal Pirelli" userId="584f3c02d4d36311" providerId="LiveId" clId="{5705EDE6-414C-46C7-AC3F-A5C00B6C7199}" dt="2025-08-08T07:40:45.983" v="276" actId="20577"/>
        <pc:sldMkLst>
          <pc:docMk/>
          <pc:sldMk cId="1605430601" sldId="360"/>
        </pc:sldMkLst>
      </pc:sldChg>
      <pc:sldChg chg="delSp modSp modTransition modAnim">
        <pc:chgData name="Solal Pirelli" userId="584f3c02d4d36311" providerId="LiveId" clId="{5705EDE6-414C-46C7-AC3F-A5C00B6C7199}" dt="2025-08-08T07:41:02.003" v="282" actId="20577"/>
        <pc:sldMkLst>
          <pc:docMk/>
          <pc:sldMk cId="876259178" sldId="361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330222359" sldId="362"/>
        </pc:sldMkLst>
      </pc:sldChg>
      <pc:sldChg chg="delSp modSp mod modTransition modAnim">
        <pc:chgData name="Solal Pirelli" userId="584f3c02d4d36311" providerId="LiveId" clId="{5705EDE6-414C-46C7-AC3F-A5C00B6C7199}" dt="2025-08-08T07:41:14.020" v="290" actId="20577"/>
        <pc:sldMkLst>
          <pc:docMk/>
          <pc:sldMk cId="2858058708" sldId="363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1023261068" sldId="364"/>
        </pc:sldMkLst>
      </pc:sldChg>
      <pc:sldChg chg="delSp modSp mod modTransition modAnim">
        <pc:chgData name="Solal Pirelli" userId="584f3c02d4d36311" providerId="LiveId" clId="{5705EDE6-414C-46C7-AC3F-A5C00B6C7199}" dt="2025-08-08T07:39:07.307" v="135" actId="20577"/>
        <pc:sldMkLst>
          <pc:docMk/>
          <pc:sldMk cId="2526521265" sldId="365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1807172344" sldId="366"/>
        </pc:sldMkLst>
      </pc:sldChg>
      <pc:sldChg chg="delSp modSp modTransition modAnim">
        <pc:chgData name="Solal Pirelli" userId="584f3c02d4d36311" providerId="LiveId" clId="{5705EDE6-414C-46C7-AC3F-A5C00B6C7199}" dt="2025-08-08T07:41:35.834" v="313" actId="20577"/>
        <pc:sldMkLst>
          <pc:docMk/>
          <pc:sldMk cId="688951055" sldId="367"/>
        </pc:sldMkLst>
      </pc:sldChg>
      <pc:sldChg chg="delSp modSp mod modTransition modAnim">
        <pc:chgData name="Solal Pirelli" userId="584f3c02d4d36311" providerId="LiveId" clId="{5705EDE6-414C-46C7-AC3F-A5C00B6C7199}" dt="2025-08-08T07:42:17.809" v="370" actId="20577"/>
        <pc:sldMkLst>
          <pc:docMk/>
          <pc:sldMk cId="181159008" sldId="368"/>
        </pc:sldMkLst>
      </pc:sldChg>
      <pc:sldChg chg="delSp modSp modTransition modAnim">
        <pc:chgData name="Solal Pirelli" userId="584f3c02d4d36311" providerId="LiveId" clId="{5705EDE6-414C-46C7-AC3F-A5C00B6C7199}" dt="2025-08-08T07:41:53.759" v="335" actId="20577"/>
        <pc:sldMkLst>
          <pc:docMk/>
          <pc:sldMk cId="132049451" sldId="369"/>
        </pc:sldMkLst>
      </pc:sldChg>
      <pc:sldChg chg="delSp modSp mod modTransition modAnim">
        <pc:chgData name="Solal Pirelli" userId="584f3c02d4d36311" providerId="LiveId" clId="{5705EDE6-414C-46C7-AC3F-A5C00B6C7199}" dt="2025-08-08T07:42:55.642" v="410" actId="20577"/>
        <pc:sldMkLst>
          <pc:docMk/>
          <pc:sldMk cId="1398950917" sldId="370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482171270" sldId="371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3253335212" sldId="372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932790650" sldId="373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49443936" sldId="374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636245650" sldId="375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2149108616" sldId="376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338669126" sldId="377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2979621349" sldId="378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1469683082" sldId="379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4198949103" sldId="380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1862721599" sldId="381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1344151464" sldId="382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4027113998" sldId="383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1602606083" sldId="384"/>
        </pc:sldMkLst>
      </pc:sldChg>
      <pc:sldChg chg="delSp modSp mod modTransition modAnim">
        <pc:chgData name="Solal Pirelli" userId="584f3c02d4d36311" providerId="LiveId" clId="{5705EDE6-414C-46C7-AC3F-A5C00B6C7199}" dt="2025-08-08T07:43:29.103" v="412" actId="20577"/>
        <pc:sldMkLst>
          <pc:docMk/>
          <pc:sldMk cId="4019722695" sldId="385"/>
        </pc:sldMkLst>
      </pc:sldChg>
      <pc:sldChg chg="delSp modSp mod modTransition modAnim">
        <pc:chgData name="Solal Pirelli" userId="584f3c02d4d36311" providerId="LiveId" clId="{5705EDE6-414C-46C7-AC3F-A5C00B6C7199}" dt="2025-08-08T07:48:02.326" v="416" actId="20577"/>
        <pc:sldMkLst>
          <pc:docMk/>
          <pc:sldMk cId="906975025" sldId="386"/>
        </pc:sldMkLst>
      </pc:sldChg>
      <pc:sldChg chg="delSp modSp mod modTransition modAnim">
        <pc:chgData name="Solal Pirelli" userId="584f3c02d4d36311" providerId="LiveId" clId="{5705EDE6-414C-46C7-AC3F-A5C00B6C7199}" dt="2025-08-08T07:48:14.772" v="435" actId="20577"/>
        <pc:sldMkLst>
          <pc:docMk/>
          <pc:sldMk cId="1782806311" sldId="387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513843867" sldId="388"/>
        </pc:sldMkLst>
      </pc:sldChg>
      <pc:sldChg chg="delSp modSp mod modTransition modAnim">
        <pc:chgData name="Solal Pirelli" userId="584f3c02d4d36311" providerId="LiveId" clId="{5705EDE6-414C-46C7-AC3F-A5C00B6C7199}" dt="2025-08-08T07:48:40.240" v="458" actId="20577"/>
        <pc:sldMkLst>
          <pc:docMk/>
          <pc:sldMk cId="1452474878" sldId="389"/>
        </pc:sldMkLst>
      </pc:sldChg>
      <pc:sldChg chg="delSp modSp mod modTransition modAnim">
        <pc:chgData name="Solal Pirelli" userId="584f3c02d4d36311" providerId="LiveId" clId="{5705EDE6-414C-46C7-AC3F-A5C00B6C7199}" dt="2025-08-08T07:49:06.634" v="486" actId="20577"/>
        <pc:sldMkLst>
          <pc:docMk/>
          <pc:sldMk cId="1660767486" sldId="390"/>
        </pc:sldMkLst>
      </pc:sldChg>
      <pc:sldChg chg="delSp modSp mod modTransition modAnim">
        <pc:chgData name="Solal Pirelli" userId="584f3c02d4d36311" providerId="LiveId" clId="{5705EDE6-414C-46C7-AC3F-A5C00B6C7199}" dt="2025-08-08T07:49:22.042" v="500" actId="20577"/>
        <pc:sldMkLst>
          <pc:docMk/>
          <pc:sldMk cId="2893018345" sldId="391"/>
        </pc:sldMkLst>
      </pc:sldChg>
      <pc:sldChg chg="delSp modSp mod modTransition modAnim">
        <pc:chgData name="Solal Pirelli" userId="584f3c02d4d36311" providerId="LiveId" clId="{5705EDE6-414C-46C7-AC3F-A5C00B6C7199}" dt="2025-08-08T07:48:49.788" v="470" actId="20577"/>
        <pc:sldMkLst>
          <pc:docMk/>
          <pc:sldMk cId="81599656" sldId="392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3462013142" sldId="393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1000037765" sldId="394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3218934402" sldId="396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1946170256" sldId="397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976888352" sldId="398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1277494223" sldId="399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791485522" sldId="400"/>
        </pc:sldMkLst>
      </pc:sldChg>
      <pc:sldChg chg="delSp modTransition modAnim">
        <pc:chgData name="Solal Pirelli" userId="584f3c02d4d36311" providerId="LiveId" clId="{5705EDE6-414C-46C7-AC3F-A5C00B6C7199}" dt="2025-08-08T07:23:25.645" v="0"/>
        <pc:sldMkLst>
          <pc:docMk/>
          <pc:sldMk cId="3807535665" sldId="401"/>
        </pc:sldMkLst>
      </pc:sldChg>
    </pc:docChg>
  </pc:docChgLst>
  <pc:docChgLst>
    <pc:chgData name="Solal Pirelli" userId="584f3c02d4d36311" providerId="LiveId" clId="{221C8E22-BF72-428E-B96E-8261F1346FAB}"/>
    <pc:docChg chg="undo custSel addSld delSld modSld modSection">
      <pc:chgData name="Solal Pirelli" userId="584f3c02d4d36311" providerId="LiveId" clId="{221C8E22-BF72-428E-B96E-8261F1346FAB}" dt="2025-10-03T11:14:00.025" v="262" actId="1076"/>
      <pc:docMkLst>
        <pc:docMk/>
      </pc:docMkLst>
      <pc:sldChg chg="modSp mod">
        <pc:chgData name="Solal Pirelli" userId="584f3c02d4d36311" providerId="LiveId" clId="{221C8E22-BF72-428E-B96E-8261F1346FAB}" dt="2025-10-03T11:04:20.205" v="19" actId="404"/>
        <pc:sldMkLst>
          <pc:docMk/>
          <pc:sldMk cId="2573539359" sldId="261"/>
        </pc:sldMkLst>
        <pc:spChg chg="mod">
          <ac:chgData name="Solal Pirelli" userId="584f3c02d4d36311" providerId="LiveId" clId="{221C8E22-BF72-428E-B96E-8261F1346FAB}" dt="2025-10-03T11:04:20.205" v="19" actId="404"/>
          <ac:spMkLst>
            <pc:docMk/>
            <pc:sldMk cId="2573539359" sldId="261"/>
            <ac:spMk id="3" creationId="{84DB53EC-0AE1-8A23-B62A-8242D6EFC3D7}"/>
          </ac:spMkLst>
        </pc:spChg>
      </pc:sldChg>
      <pc:sldChg chg="modSp mod">
        <pc:chgData name="Solal Pirelli" userId="584f3c02d4d36311" providerId="LiveId" clId="{221C8E22-BF72-428E-B96E-8261F1346FAB}" dt="2025-10-03T11:03:26.957" v="9" actId="207"/>
        <pc:sldMkLst>
          <pc:docMk/>
          <pc:sldMk cId="359975448" sldId="271"/>
        </pc:sldMkLst>
        <pc:spChg chg="mod">
          <ac:chgData name="Solal Pirelli" userId="584f3c02d4d36311" providerId="LiveId" clId="{221C8E22-BF72-428E-B96E-8261F1346FAB}" dt="2025-10-03T11:03:26.957" v="9" actId="207"/>
          <ac:spMkLst>
            <pc:docMk/>
            <pc:sldMk cId="359975448" sldId="271"/>
            <ac:spMk id="3" creationId="{82EDA4BB-329F-2EBA-D835-0FCCA0F56231}"/>
          </ac:spMkLst>
        </pc:spChg>
      </pc:sldChg>
      <pc:sldChg chg="addSp delSp modSp mod">
        <pc:chgData name="Solal Pirelli" userId="584f3c02d4d36311" providerId="LiveId" clId="{221C8E22-BF72-428E-B96E-8261F1346FAB}" dt="2025-10-03T11:03:30.797" v="10" actId="478"/>
        <pc:sldMkLst>
          <pc:docMk/>
          <pc:sldMk cId="2758014713" sldId="273"/>
        </pc:sldMkLst>
        <pc:spChg chg="mod">
          <ac:chgData name="Solal Pirelli" userId="584f3c02d4d36311" providerId="LiveId" clId="{221C8E22-BF72-428E-B96E-8261F1346FAB}" dt="2025-10-03T11:03:10.472" v="4" actId="207"/>
          <ac:spMkLst>
            <pc:docMk/>
            <pc:sldMk cId="2758014713" sldId="273"/>
            <ac:spMk id="3" creationId="{82EDA4BB-329F-2EBA-D835-0FCCA0F56231}"/>
          </ac:spMkLst>
        </pc:spChg>
        <pc:spChg chg="del">
          <ac:chgData name="Solal Pirelli" userId="584f3c02d4d36311" providerId="LiveId" clId="{221C8E22-BF72-428E-B96E-8261F1346FAB}" dt="2025-10-03T11:03:01.429" v="0" actId="478"/>
          <ac:spMkLst>
            <pc:docMk/>
            <pc:sldMk cId="2758014713" sldId="273"/>
            <ac:spMk id="5" creationId="{AD13A1C2-A4B4-A6A9-363E-CCB9DC5C5003}"/>
          </ac:spMkLst>
        </pc:spChg>
        <pc:spChg chg="add del mod">
          <ac:chgData name="Solal Pirelli" userId="584f3c02d4d36311" providerId="LiveId" clId="{221C8E22-BF72-428E-B96E-8261F1346FAB}" dt="2025-10-03T11:03:30.797" v="10" actId="478"/>
          <ac:spMkLst>
            <pc:docMk/>
            <pc:sldMk cId="2758014713" sldId="273"/>
            <ac:spMk id="6" creationId="{7ED81C54-0917-8F5A-F995-5B0DA28E309F}"/>
          </ac:spMkLst>
        </pc:spChg>
      </pc:sldChg>
      <pc:sldChg chg="modSp mod">
        <pc:chgData name="Solal Pirelli" userId="584f3c02d4d36311" providerId="LiveId" clId="{221C8E22-BF72-428E-B96E-8261F1346FAB}" dt="2025-10-03T11:05:12.930" v="65" actId="20577"/>
        <pc:sldMkLst>
          <pc:docMk/>
          <pc:sldMk cId="1170621483" sldId="283"/>
        </pc:sldMkLst>
        <pc:spChg chg="mod">
          <ac:chgData name="Solal Pirelli" userId="584f3c02d4d36311" providerId="LiveId" clId="{221C8E22-BF72-428E-B96E-8261F1346FAB}" dt="2025-10-03T11:05:12.930" v="65" actId="20577"/>
          <ac:spMkLst>
            <pc:docMk/>
            <pc:sldMk cId="1170621483" sldId="283"/>
            <ac:spMk id="3" creationId="{B8D2716E-0ADA-A917-53D5-9F324E1116DF}"/>
          </ac:spMkLst>
        </pc:spChg>
      </pc:sldChg>
      <pc:sldChg chg="addSp modSp mod">
        <pc:chgData name="Solal Pirelli" userId="584f3c02d4d36311" providerId="LiveId" clId="{221C8E22-BF72-428E-B96E-8261F1346FAB}" dt="2025-10-03T11:14:00.025" v="262" actId="1076"/>
        <pc:sldMkLst>
          <pc:docMk/>
          <pc:sldMk cId="3580239042" sldId="341"/>
        </pc:sldMkLst>
        <pc:spChg chg="mod">
          <ac:chgData name="Solal Pirelli" userId="584f3c02d4d36311" providerId="LiveId" clId="{221C8E22-BF72-428E-B96E-8261F1346FAB}" dt="2025-10-03T11:12:20.637" v="222" actId="20577"/>
          <ac:spMkLst>
            <pc:docMk/>
            <pc:sldMk cId="3580239042" sldId="341"/>
            <ac:spMk id="3" creationId="{59B404CA-B4CA-5BC7-557D-5D70D5CB8066}"/>
          </ac:spMkLst>
        </pc:spChg>
        <pc:spChg chg="add">
          <ac:chgData name="Solal Pirelli" userId="584f3c02d4d36311" providerId="LiveId" clId="{221C8E22-BF72-428E-B96E-8261F1346FAB}" dt="2025-10-03T11:12:24.204" v="223"/>
          <ac:spMkLst>
            <pc:docMk/>
            <pc:sldMk cId="3580239042" sldId="341"/>
            <ac:spMk id="5" creationId="{675196B8-8264-7A96-C95F-237D36E070AC}"/>
          </ac:spMkLst>
        </pc:spChg>
        <pc:spChg chg="add mod">
          <ac:chgData name="Solal Pirelli" userId="584f3c02d4d36311" providerId="LiveId" clId="{221C8E22-BF72-428E-B96E-8261F1346FAB}" dt="2025-10-03T11:13:37.867" v="250" actId="2085"/>
          <ac:spMkLst>
            <pc:docMk/>
            <pc:sldMk cId="3580239042" sldId="341"/>
            <ac:spMk id="6" creationId="{3514C074-B3D7-E04F-BB3D-EAF8F99B69CB}"/>
          </ac:spMkLst>
        </pc:spChg>
        <pc:spChg chg="add mod">
          <ac:chgData name="Solal Pirelli" userId="584f3c02d4d36311" providerId="LiveId" clId="{221C8E22-BF72-428E-B96E-8261F1346FAB}" dt="2025-10-03T11:13:53.403" v="260" actId="20577"/>
          <ac:spMkLst>
            <pc:docMk/>
            <pc:sldMk cId="3580239042" sldId="341"/>
            <ac:spMk id="7" creationId="{EF753D42-A097-8362-6558-0B7472E69D4A}"/>
          </ac:spMkLst>
        </pc:spChg>
        <pc:picChg chg="add mod">
          <ac:chgData name="Solal Pirelli" userId="584f3c02d4d36311" providerId="LiveId" clId="{221C8E22-BF72-428E-B96E-8261F1346FAB}" dt="2025-10-03T11:14:00.025" v="262" actId="1076"/>
          <ac:picMkLst>
            <pc:docMk/>
            <pc:sldMk cId="3580239042" sldId="341"/>
            <ac:picMk id="1026" creationId="{60DF481B-34C7-B0E5-06B1-3F1673B02F3F}"/>
          </ac:picMkLst>
        </pc:picChg>
        <pc:picChg chg="add mod">
          <ac:chgData name="Solal Pirelli" userId="584f3c02d4d36311" providerId="LiveId" clId="{221C8E22-BF72-428E-B96E-8261F1346FAB}" dt="2025-10-03T11:13:57.075" v="261" actId="1076"/>
          <ac:picMkLst>
            <pc:docMk/>
            <pc:sldMk cId="3580239042" sldId="341"/>
            <ac:picMk id="1030" creationId="{B72BE6F1-E6E2-0EF6-F636-D35662BFD36E}"/>
          </ac:picMkLst>
        </pc:picChg>
        <pc:picChg chg="add mod">
          <ac:chgData name="Solal Pirelli" userId="584f3c02d4d36311" providerId="LiveId" clId="{221C8E22-BF72-428E-B96E-8261F1346FAB}" dt="2025-10-03T11:13:19.485" v="236" actId="732"/>
          <ac:picMkLst>
            <pc:docMk/>
            <pc:sldMk cId="3580239042" sldId="341"/>
            <ac:picMk id="1032" creationId="{BEE7B030-A01C-5089-1E68-233245A2C8FA}"/>
          </ac:picMkLst>
        </pc:picChg>
      </pc:sldChg>
      <pc:sldChg chg="modSp mod">
        <pc:chgData name="Solal Pirelli" userId="584f3c02d4d36311" providerId="LiveId" clId="{221C8E22-BF72-428E-B96E-8261F1346FAB}" dt="2025-10-03T11:07:23.895" v="84" actId="20577"/>
        <pc:sldMkLst>
          <pc:docMk/>
          <pc:sldMk cId="2694546570" sldId="357"/>
        </pc:sldMkLst>
        <pc:spChg chg="mod">
          <ac:chgData name="Solal Pirelli" userId="584f3c02d4d36311" providerId="LiveId" clId="{221C8E22-BF72-428E-B96E-8261F1346FAB}" dt="2025-10-03T11:07:23.895" v="84" actId="20577"/>
          <ac:spMkLst>
            <pc:docMk/>
            <pc:sldMk cId="2694546570" sldId="357"/>
            <ac:spMk id="3" creationId="{6DB696F2-2DBE-2335-47A5-CD8450C2C228}"/>
          </ac:spMkLst>
        </pc:spChg>
      </pc:sldChg>
      <pc:sldChg chg="modSp mod">
        <pc:chgData name="Solal Pirelli" userId="584f3c02d4d36311" providerId="LiveId" clId="{221C8E22-BF72-428E-B96E-8261F1346FAB}" dt="2025-10-03T11:07:30.278" v="91" actId="20577"/>
        <pc:sldMkLst>
          <pc:docMk/>
          <pc:sldMk cId="3940250439" sldId="359"/>
        </pc:sldMkLst>
        <pc:spChg chg="mod">
          <ac:chgData name="Solal Pirelli" userId="584f3c02d4d36311" providerId="LiveId" clId="{221C8E22-BF72-428E-B96E-8261F1346FAB}" dt="2025-10-03T11:07:30.278" v="91" actId="20577"/>
          <ac:spMkLst>
            <pc:docMk/>
            <pc:sldMk cId="3940250439" sldId="359"/>
            <ac:spMk id="3" creationId="{6DB696F2-2DBE-2335-47A5-CD8450C2C228}"/>
          </ac:spMkLst>
        </pc:spChg>
      </pc:sldChg>
      <pc:sldChg chg="modSp mod modAnim">
        <pc:chgData name="Solal Pirelli" userId="584f3c02d4d36311" providerId="LiveId" clId="{221C8E22-BF72-428E-B96E-8261F1346FAB}" dt="2025-10-03T11:08:43.798" v="193" actId="20577"/>
        <pc:sldMkLst>
          <pc:docMk/>
          <pc:sldMk cId="876259178" sldId="361"/>
        </pc:sldMkLst>
        <pc:spChg chg="mod">
          <ac:chgData name="Solal Pirelli" userId="584f3c02d4d36311" providerId="LiveId" clId="{221C8E22-BF72-428E-B96E-8261F1346FAB}" dt="2025-10-03T11:08:43.798" v="193" actId="20577"/>
          <ac:spMkLst>
            <pc:docMk/>
            <pc:sldMk cId="876259178" sldId="361"/>
            <ac:spMk id="3" creationId="{FA432930-5AFB-DB8D-B2DD-0122CF38EA78}"/>
          </ac:spMkLst>
        </pc:spChg>
      </pc:sldChg>
      <pc:sldChg chg="modSp mod">
        <pc:chgData name="Solal Pirelli" userId="584f3c02d4d36311" providerId="LiveId" clId="{221C8E22-BF72-428E-B96E-8261F1346FAB}" dt="2025-10-03T11:08:55.819" v="206" actId="20577"/>
        <pc:sldMkLst>
          <pc:docMk/>
          <pc:sldMk cId="2858058708" sldId="363"/>
        </pc:sldMkLst>
        <pc:spChg chg="mod">
          <ac:chgData name="Solal Pirelli" userId="584f3c02d4d36311" providerId="LiveId" clId="{221C8E22-BF72-428E-B96E-8261F1346FAB}" dt="2025-10-03T11:08:55.819" v="206" actId="20577"/>
          <ac:spMkLst>
            <pc:docMk/>
            <pc:sldMk cId="2858058708" sldId="363"/>
            <ac:spMk id="3" creationId="{42AD66F4-69F1-F0D0-B5DA-12C519C65063}"/>
          </ac:spMkLst>
        </pc:spChg>
      </pc:sldChg>
      <pc:sldChg chg="modSp mod">
        <pc:chgData name="Solal Pirelli" userId="584f3c02d4d36311" providerId="LiveId" clId="{221C8E22-BF72-428E-B96E-8261F1346FAB}" dt="2025-10-03T11:07:11.549" v="77" actId="20577"/>
        <pc:sldMkLst>
          <pc:docMk/>
          <pc:sldMk cId="1023261068" sldId="364"/>
        </pc:sldMkLst>
        <pc:spChg chg="mod">
          <ac:chgData name="Solal Pirelli" userId="584f3c02d4d36311" providerId="LiveId" clId="{221C8E22-BF72-428E-B96E-8261F1346FAB}" dt="2025-10-03T11:07:11.549" v="77" actId="20577"/>
          <ac:spMkLst>
            <pc:docMk/>
            <pc:sldMk cId="1023261068" sldId="364"/>
            <ac:spMk id="3" creationId="{0D50F6B7-786F-E6E4-2871-8C96A6CF1253}"/>
          </ac:spMkLst>
        </pc:spChg>
      </pc:sldChg>
      <pc:sldChg chg="modSp mod">
        <pc:chgData name="Solal Pirelli" userId="584f3c02d4d36311" providerId="LiveId" clId="{221C8E22-BF72-428E-B96E-8261F1346FAB}" dt="2025-10-03T11:09:45.490" v="212" actId="20577"/>
        <pc:sldMkLst>
          <pc:docMk/>
          <pc:sldMk cId="4198949103" sldId="380"/>
        </pc:sldMkLst>
        <pc:spChg chg="mod">
          <ac:chgData name="Solal Pirelli" userId="584f3c02d4d36311" providerId="LiveId" clId="{221C8E22-BF72-428E-B96E-8261F1346FAB}" dt="2025-10-03T11:09:45.490" v="212" actId="20577"/>
          <ac:spMkLst>
            <pc:docMk/>
            <pc:sldMk cId="4198949103" sldId="380"/>
            <ac:spMk id="3" creationId="{6BF95C4F-11AF-6860-9463-81E75DA4D578}"/>
          </ac:spMkLst>
        </pc:spChg>
      </pc:sldChg>
      <pc:sldChg chg="modSp mod">
        <pc:chgData name="Solal Pirelli" userId="584f3c02d4d36311" providerId="LiveId" clId="{221C8E22-BF72-428E-B96E-8261F1346FAB}" dt="2025-10-03T11:09:34.530" v="209" actId="20577"/>
        <pc:sldMkLst>
          <pc:docMk/>
          <pc:sldMk cId="81599656" sldId="392"/>
        </pc:sldMkLst>
        <pc:spChg chg="mod">
          <ac:chgData name="Solal Pirelli" userId="584f3c02d4d36311" providerId="LiveId" clId="{221C8E22-BF72-428E-B96E-8261F1346FAB}" dt="2025-10-03T11:09:34.530" v="209" actId="20577"/>
          <ac:spMkLst>
            <pc:docMk/>
            <pc:sldMk cId="81599656" sldId="392"/>
            <ac:spMk id="3" creationId="{98F9CBB4-8F83-BB13-37AE-E66B88DAF289}"/>
          </ac:spMkLst>
        </pc:spChg>
      </pc:sldChg>
      <pc:sldChg chg="modSp mod">
        <pc:chgData name="Solal Pirelli" userId="584f3c02d4d36311" providerId="LiveId" clId="{221C8E22-BF72-428E-B96E-8261F1346FAB}" dt="2025-10-03T11:04:58.407" v="51" actId="20577"/>
        <pc:sldMkLst>
          <pc:docMk/>
          <pc:sldMk cId="3218934402" sldId="396"/>
        </pc:sldMkLst>
        <pc:spChg chg="mod">
          <ac:chgData name="Solal Pirelli" userId="584f3c02d4d36311" providerId="LiveId" clId="{221C8E22-BF72-428E-B96E-8261F1346FAB}" dt="2025-10-03T11:04:58.407" v="51" actId="20577"/>
          <ac:spMkLst>
            <pc:docMk/>
            <pc:sldMk cId="3218934402" sldId="396"/>
            <ac:spMk id="3" creationId="{D295650E-BCA1-4DE2-BBCC-AB57F14B8C45}"/>
          </ac:spMkLst>
        </pc:spChg>
      </pc:sldChg>
      <pc:sldChg chg="modSp add del mod">
        <pc:chgData name="Solal Pirelli" userId="584f3c02d4d36311" providerId="LiveId" clId="{221C8E22-BF72-428E-B96E-8261F1346FAB}" dt="2025-10-03T11:12:13.211" v="220" actId="47"/>
        <pc:sldMkLst>
          <pc:docMk/>
          <pc:sldMk cId="141707644" sldId="402"/>
        </pc:sldMkLst>
        <pc:spChg chg="mod">
          <ac:chgData name="Solal Pirelli" userId="584f3c02d4d36311" providerId="LiveId" clId="{221C8E22-BF72-428E-B96E-8261F1346FAB}" dt="2025-10-03T11:12:11.760" v="219" actId="20577"/>
          <ac:spMkLst>
            <pc:docMk/>
            <pc:sldMk cId="141707644" sldId="402"/>
            <ac:spMk id="3" creationId="{964C9948-CC44-0338-0D00-CDDBDFEC3686}"/>
          </ac:spMkLst>
        </pc:spChg>
      </pc:sldChg>
    </pc:docChg>
  </pc:docChgLst>
  <pc:docChgLst>
    <pc:chgData name="Solal Pirelli" userId="584f3c02d4d36311" providerId="LiveId" clId="{FAE716D9-8AA6-49D9-B1A6-D77E3FA963C0}"/>
    <pc:docChg chg="undo custSel modSld">
      <pc:chgData name="Solal Pirelli" userId="584f3c02d4d36311" providerId="LiveId" clId="{FAE716D9-8AA6-49D9-B1A6-D77E3FA963C0}" dt="2023-05-05T13:19:36.501" v="4418"/>
      <pc:docMkLst>
        <pc:docMk/>
      </pc:docMkLst>
      <pc:sldChg chg="addSp delSp modSp mod modTransition delAnim modAnim">
        <pc:chgData name="Solal Pirelli" userId="584f3c02d4d36311" providerId="LiveId" clId="{FAE716D9-8AA6-49D9-B1A6-D77E3FA963C0}" dt="2023-05-05T12:12:27.112" v="4386"/>
        <pc:sldMkLst>
          <pc:docMk/>
          <pc:sldMk cId="887449012" sldId="256"/>
        </pc:sldMkLst>
      </pc:sldChg>
      <pc:sldChg chg="addSp modSp">
        <pc:chgData name="Solal Pirelli" userId="584f3c02d4d36311" providerId="LiveId" clId="{FAE716D9-8AA6-49D9-B1A6-D77E3FA963C0}" dt="2023-05-05T12:20:34.571" v="4387"/>
        <pc:sldMkLst>
          <pc:docMk/>
          <pc:sldMk cId="1347634385" sldId="257"/>
        </pc:sldMkLst>
      </pc:sldChg>
      <pc:sldChg chg="addSp modSp">
        <pc:chgData name="Solal Pirelli" userId="584f3c02d4d36311" providerId="LiveId" clId="{FAE716D9-8AA6-49D9-B1A6-D77E3FA963C0}" dt="2023-05-05T12:20:34.571" v="4387"/>
        <pc:sldMkLst>
          <pc:docMk/>
          <pc:sldMk cId="1085538979" sldId="258"/>
        </pc:sldMkLst>
      </pc:sldChg>
      <pc:sldChg chg="addSp modSp mod">
        <pc:chgData name="Solal Pirelli" userId="584f3c02d4d36311" providerId="LiveId" clId="{FAE716D9-8AA6-49D9-B1A6-D77E3FA963C0}" dt="2023-05-05T12:20:34.571" v="4387"/>
        <pc:sldMkLst>
          <pc:docMk/>
          <pc:sldMk cId="1191937057" sldId="259"/>
        </pc:sldMkLst>
      </pc:sldChg>
      <pc:sldChg chg="addSp modSp mod">
        <pc:chgData name="Solal Pirelli" userId="584f3c02d4d36311" providerId="LiveId" clId="{FAE716D9-8AA6-49D9-B1A6-D77E3FA963C0}" dt="2023-05-05T12:20:34.571" v="4387"/>
        <pc:sldMkLst>
          <pc:docMk/>
          <pc:sldMk cId="2094970539" sldId="260"/>
        </pc:sldMkLst>
      </pc:sldChg>
      <pc:sldChg chg="addSp modSp mod">
        <pc:chgData name="Solal Pirelli" userId="584f3c02d4d36311" providerId="LiveId" clId="{FAE716D9-8AA6-49D9-B1A6-D77E3FA963C0}" dt="2023-05-05T12:20:34.571" v="4387"/>
        <pc:sldMkLst>
          <pc:docMk/>
          <pc:sldMk cId="2573539359" sldId="261"/>
        </pc:sldMkLst>
      </pc:sldChg>
      <pc:sldChg chg="addSp modSp">
        <pc:chgData name="Solal Pirelli" userId="584f3c02d4d36311" providerId="LiveId" clId="{FAE716D9-8AA6-49D9-B1A6-D77E3FA963C0}" dt="2023-05-05T12:20:34.571" v="4387"/>
        <pc:sldMkLst>
          <pc:docMk/>
          <pc:sldMk cId="1185157268" sldId="262"/>
        </pc:sldMkLst>
      </pc:sldChg>
      <pc:sldChg chg="addSp modSp mod">
        <pc:chgData name="Solal Pirelli" userId="584f3c02d4d36311" providerId="LiveId" clId="{FAE716D9-8AA6-49D9-B1A6-D77E3FA963C0}" dt="2023-05-05T12:20:34.571" v="4387"/>
        <pc:sldMkLst>
          <pc:docMk/>
          <pc:sldMk cId="2565126719" sldId="263"/>
        </pc:sldMkLst>
      </pc:sldChg>
      <pc:sldChg chg="addSp modSp">
        <pc:chgData name="Solal Pirelli" userId="584f3c02d4d36311" providerId="LiveId" clId="{FAE716D9-8AA6-49D9-B1A6-D77E3FA963C0}" dt="2023-05-05T12:20:34.571" v="4387"/>
        <pc:sldMkLst>
          <pc:docMk/>
          <pc:sldMk cId="1108058565" sldId="264"/>
        </pc:sldMkLst>
      </pc:sldChg>
      <pc:sldChg chg="addSp modSp mod">
        <pc:chgData name="Solal Pirelli" userId="584f3c02d4d36311" providerId="LiveId" clId="{FAE716D9-8AA6-49D9-B1A6-D77E3FA963C0}" dt="2023-05-05T12:20:34.571" v="4387"/>
        <pc:sldMkLst>
          <pc:docMk/>
          <pc:sldMk cId="1421134179" sldId="265"/>
        </pc:sldMkLst>
      </pc:sldChg>
      <pc:sldChg chg="addSp modSp mod">
        <pc:chgData name="Solal Pirelli" userId="584f3c02d4d36311" providerId="LiveId" clId="{FAE716D9-8AA6-49D9-B1A6-D77E3FA963C0}" dt="2023-05-05T12:20:34.571" v="4387"/>
        <pc:sldMkLst>
          <pc:docMk/>
          <pc:sldMk cId="1464958560" sldId="266"/>
        </pc:sldMkLst>
      </pc:sldChg>
      <pc:sldChg chg="addSp modSp mod">
        <pc:chgData name="Solal Pirelli" userId="584f3c02d4d36311" providerId="LiveId" clId="{FAE716D9-8AA6-49D9-B1A6-D77E3FA963C0}" dt="2023-05-05T12:20:34.571" v="4387"/>
        <pc:sldMkLst>
          <pc:docMk/>
          <pc:sldMk cId="1648637839" sldId="268"/>
        </pc:sldMkLst>
      </pc:sldChg>
      <pc:sldChg chg="addSp modSp mod">
        <pc:chgData name="Solal Pirelli" userId="584f3c02d4d36311" providerId="LiveId" clId="{FAE716D9-8AA6-49D9-B1A6-D77E3FA963C0}" dt="2023-05-05T12:20:34.571" v="4387"/>
        <pc:sldMkLst>
          <pc:docMk/>
          <pc:sldMk cId="816575550" sldId="269"/>
        </pc:sldMkLst>
      </pc:sldChg>
      <pc:sldChg chg="addSp modSp mod">
        <pc:chgData name="Solal Pirelli" userId="584f3c02d4d36311" providerId="LiveId" clId="{FAE716D9-8AA6-49D9-B1A6-D77E3FA963C0}" dt="2023-05-05T12:32:44.762" v="4389"/>
        <pc:sldMkLst>
          <pc:docMk/>
          <pc:sldMk cId="113350762" sldId="270"/>
        </pc:sldMkLst>
      </pc:sldChg>
      <pc:sldChg chg="addSp modSp">
        <pc:chgData name="Solal Pirelli" userId="584f3c02d4d36311" providerId="LiveId" clId="{FAE716D9-8AA6-49D9-B1A6-D77E3FA963C0}" dt="2023-05-05T12:20:34.571" v="4387"/>
        <pc:sldMkLst>
          <pc:docMk/>
          <pc:sldMk cId="359975448" sldId="271"/>
        </pc:sldMkLst>
      </pc:sldChg>
      <pc:sldChg chg="addSp modSp">
        <pc:chgData name="Solal Pirelli" userId="584f3c02d4d36311" providerId="LiveId" clId="{FAE716D9-8AA6-49D9-B1A6-D77E3FA963C0}" dt="2023-05-05T12:20:34.571" v="4387"/>
        <pc:sldMkLst>
          <pc:docMk/>
          <pc:sldMk cId="4010272762" sldId="272"/>
        </pc:sldMkLst>
      </pc:sldChg>
      <pc:sldChg chg="addSp modSp">
        <pc:chgData name="Solal Pirelli" userId="584f3c02d4d36311" providerId="LiveId" clId="{FAE716D9-8AA6-49D9-B1A6-D77E3FA963C0}" dt="2023-05-05T12:20:34.571" v="4387"/>
        <pc:sldMkLst>
          <pc:docMk/>
          <pc:sldMk cId="2758014713" sldId="273"/>
        </pc:sldMkLst>
      </pc:sldChg>
      <pc:sldChg chg="addSp modSp mod">
        <pc:chgData name="Solal Pirelli" userId="584f3c02d4d36311" providerId="LiveId" clId="{FAE716D9-8AA6-49D9-B1A6-D77E3FA963C0}" dt="2023-05-05T12:20:34.571" v="4387"/>
        <pc:sldMkLst>
          <pc:docMk/>
          <pc:sldMk cId="2170174748" sldId="274"/>
        </pc:sldMkLst>
      </pc:sldChg>
      <pc:sldChg chg="addSp modSp mod">
        <pc:chgData name="Solal Pirelli" userId="584f3c02d4d36311" providerId="LiveId" clId="{FAE716D9-8AA6-49D9-B1A6-D77E3FA963C0}" dt="2023-05-05T12:20:34.571" v="4387"/>
        <pc:sldMkLst>
          <pc:docMk/>
          <pc:sldMk cId="487841134" sldId="275"/>
        </pc:sldMkLst>
      </pc:sldChg>
      <pc:sldChg chg="addSp delSp modSp modTransition modAnim">
        <pc:chgData name="Solal Pirelli" userId="584f3c02d4d36311" providerId="LiveId" clId="{FAE716D9-8AA6-49D9-B1A6-D77E3FA963C0}" dt="2023-05-05T12:32:44.762" v="4389"/>
        <pc:sldMkLst>
          <pc:docMk/>
          <pc:sldMk cId="2470901611" sldId="276"/>
        </pc:sldMkLst>
      </pc:sldChg>
      <pc:sldChg chg="addSp modSp mod">
        <pc:chgData name="Solal Pirelli" userId="584f3c02d4d36311" providerId="LiveId" clId="{FAE716D9-8AA6-49D9-B1A6-D77E3FA963C0}" dt="2023-05-05T12:32:44.762" v="4389"/>
        <pc:sldMkLst>
          <pc:docMk/>
          <pc:sldMk cId="241538167" sldId="277"/>
        </pc:sldMkLst>
      </pc:sldChg>
      <pc:sldChg chg="addSp modSp mod">
        <pc:chgData name="Solal Pirelli" userId="584f3c02d4d36311" providerId="LiveId" clId="{FAE716D9-8AA6-49D9-B1A6-D77E3FA963C0}" dt="2023-05-05T12:32:44.762" v="4389"/>
        <pc:sldMkLst>
          <pc:docMk/>
          <pc:sldMk cId="3605732065" sldId="278"/>
        </pc:sldMkLst>
      </pc:sldChg>
      <pc:sldChg chg="addSp modSp mod">
        <pc:chgData name="Solal Pirelli" userId="584f3c02d4d36311" providerId="LiveId" clId="{FAE716D9-8AA6-49D9-B1A6-D77E3FA963C0}" dt="2023-05-05T12:32:44.762" v="4389"/>
        <pc:sldMkLst>
          <pc:docMk/>
          <pc:sldMk cId="3585695647" sldId="279"/>
        </pc:sldMkLst>
      </pc:sldChg>
      <pc:sldChg chg="addSp modSp">
        <pc:chgData name="Solal Pirelli" userId="584f3c02d4d36311" providerId="LiveId" clId="{FAE716D9-8AA6-49D9-B1A6-D77E3FA963C0}" dt="2023-05-05T12:32:44.762" v="4389"/>
        <pc:sldMkLst>
          <pc:docMk/>
          <pc:sldMk cId="511266492" sldId="280"/>
        </pc:sldMkLst>
      </pc:sldChg>
      <pc:sldChg chg="addSp modSp">
        <pc:chgData name="Solal Pirelli" userId="584f3c02d4d36311" providerId="LiveId" clId="{FAE716D9-8AA6-49D9-B1A6-D77E3FA963C0}" dt="2023-05-05T12:32:44.762" v="4389"/>
        <pc:sldMkLst>
          <pc:docMk/>
          <pc:sldMk cId="2281675082" sldId="281"/>
        </pc:sldMkLst>
      </pc:sldChg>
      <pc:sldChg chg="addSp modSp mod">
        <pc:chgData name="Solal Pirelli" userId="584f3c02d4d36311" providerId="LiveId" clId="{FAE716D9-8AA6-49D9-B1A6-D77E3FA963C0}" dt="2023-05-05T12:32:44.762" v="4389"/>
        <pc:sldMkLst>
          <pc:docMk/>
          <pc:sldMk cId="631294736" sldId="282"/>
        </pc:sldMkLst>
      </pc:sldChg>
      <pc:sldChg chg="addSp modSp mod">
        <pc:chgData name="Solal Pirelli" userId="584f3c02d4d36311" providerId="LiveId" clId="{FAE716D9-8AA6-49D9-B1A6-D77E3FA963C0}" dt="2023-05-05T12:32:44.762" v="4389"/>
        <pc:sldMkLst>
          <pc:docMk/>
          <pc:sldMk cId="1170621483" sldId="283"/>
        </pc:sldMkLst>
      </pc:sldChg>
      <pc:sldChg chg="addSp modSp">
        <pc:chgData name="Solal Pirelli" userId="584f3c02d4d36311" providerId="LiveId" clId="{FAE716D9-8AA6-49D9-B1A6-D77E3FA963C0}" dt="2023-05-05T12:32:44.762" v="4389"/>
        <pc:sldMkLst>
          <pc:docMk/>
          <pc:sldMk cId="749028335" sldId="284"/>
        </pc:sldMkLst>
      </pc:sldChg>
      <pc:sldChg chg="addSp modSp mod">
        <pc:chgData name="Solal Pirelli" userId="584f3c02d4d36311" providerId="LiveId" clId="{FAE716D9-8AA6-49D9-B1A6-D77E3FA963C0}" dt="2023-05-05T12:32:44.762" v="4389"/>
        <pc:sldMkLst>
          <pc:docMk/>
          <pc:sldMk cId="1286321295" sldId="285"/>
        </pc:sldMkLst>
      </pc:sldChg>
      <pc:sldChg chg="addSp modSp">
        <pc:chgData name="Solal Pirelli" userId="584f3c02d4d36311" providerId="LiveId" clId="{FAE716D9-8AA6-49D9-B1A6-D77E3FA963C0}" dt="2023-05-05T12:32:44.762" v="4389"/>
        <pc:sldMkLst>
          <pc:docMk/>
          <pc:sldMk cId="789849431" sldId="286"/>
        </pc:sldMkLst>
      </pc:sldChg>
      <pc:sldChg chg="addSp modSp mod">
        <pc:chgData name="Solal Pirelli" userId="584f3c02d4d36311" providerId="LiveId" clId="{FAE716D9-8AA6-49D9-B1A6-D77E3FA963C0}" dt="2023-05-05T12:32:44.762" v="4389"/>
        <pc:sldMkLst>
          <pc:docMk/>
          <pc:sldMk cId="4010974987" sldId="287"/>
        </pc:sldMkLst>
      </pc:sldChg>
      <pc:sldChg chg="addSp modSp mod">
        <pc:chgData name="Solal Pirelli" userId="584f3c02d4d36311" providerId="LiveId" clId="{FAE716D9-8AA6-49D9-B1A6-D77E3FA963C0}" dt="2023-05-05T12:32:44.762" v="4389"/>
        <pc:sldMkLst>
          <pc:docMk/>
          <pc:sldMk cId="1211073435" sldId="288"/>
        </pc:sldMkLst>
      </pc:sldChg>
      <pc:sldChg chg="addSp modSp mod">
        <pc:chgData name="Solal Pirelli" userId="584f3c02d4d36311" providerId="LiveId" clId="{FAE716D9-8AA6-49D9-B1A6-D77E3FA963C0}" dt="2023-05-05T12:32:44.762" v="4389"/>
        <pc:sldMkLst>
          <pc:docMk/>
          <pc:sldMk cId="3302412300" sldId="290"/>
        </pc:sldMkLst>
      </pc:sldChg>
      <pc:sldChg chg="addSp modSp mod">
        <pc:chgData name="Solal Pirelli" userId="584f3c02d4d36311" providerId="LiveId" clId="{FAE716D9-8AA6-49D9-B1A6-D77E3FA963C0}" dt="2023-05-05T12:32:44.762" v="4389"/>
        <pc:sldMkLst>
          <pc:docMk/>
          <pc:sldMk cId="714859341" sldId="291"/>
        </pc:sldMkLst>
      </pc:sldChg>
      <pc:sldChg chg="addSp modSp">
        <pc:chgData name="Solal Pirelli" userId="584f3c02d4d36311" providerId="LiveId" clId="{FAE716D9-8AA6-49D9-B1A6-D77E3FA963C0}" dt="2023-05-05T12:32:44.762" v="4389"/>
        <pc:sldMkLst>
          <pc:docMk/>
          <pc:sldMk cId="2629535588" sldId="292"/>
        </pc:sldMkLst>
      </pc:sldChg>
      <pc:sldChg chg="addSp modSp mod">
        <pc:chgData name="Solal Pirelli" userId="584f3c02d4d36311" providerId="LiveId" clId="{FAE716D9-8AA6-49D9-B1A6-D77E3FA963C0}" dt="2023-05-05T12:32:44.762" v="4389"/>
        <pc:sldMkLst>
          <pc:docMk/>
          <pc:sldMk cId="1854004895" sldId="293"/>
        </pc:sldMkLst>
      </pc:sldChg>
      <pc:sldChg chg="addSp delSp modSp mod modTransition modAnim">
        <pc:chgData name="Solal Pirelli" userId="584f3c02d4d36311" providerId="LiveId" clId="{FAE716D9-8AA6-49D9-B1A6-D77E3FA963C0}" dt="2023-05-05T13:05:25.257" v="4391"/>
        <pc:sldMkLst>
          <pc:docMk/>
          <pc:sldMk cId="2810986892" sldId="294"/>
        </pc:sldMkLst>
      </pc:sldChg>
      <pc:sldChg chg="addSp modSp">
        <pc:chgData name="Solal Pirelli" userId="584f3c02d4d36311" providerId="LiveId" clId="{FAE716D9-8AA6-49D9-B1A6-D77E3FA963C0}" dt="2023-05-05T13:05:25.257" v="4391"/>
        <pc:sldMkLst>
          <pc:docMk/>
          <pc:sldMk cId="2718491777" sldId="295"/>
        </pc:sldMkLst>
      </pc:sldChg>
      <pc:sldChg chg="addSp modSp">
        <pc:chgData name="Solal Pirelli" userId="584f3c02d4d36311" providerId="LiveId" clId="{FAE716D9-8AA6-49D9-B1A6-D77E3FA963C0}" dt="2023-05-05T13:05:25.257" v="4391"/>
        <pc:sldMkLst>
          <pc:docMk/>
          <pc:sldMk cId="2147859758" sldId="296"/>
        </pc:sldMkLst>
      </pc:sldChg>
      <pc:sldChg chg="addSp modSp">
        <pc:chgData name="Solal Pirelli" userId="584f3c02d4d36311" providerId="LiveId" clId="{FAE716D9-8AA6-49D9-B1A6-D77E3FA963C0}" dt="2023-05-05T13:05:25.257" v="4391"/>
        <pc:sldMkLst>
          <pc:docMk/>
          <pc:sldMk cId="2296593230" sldId="297"/>
        </pc:sldMkLst>
      </pc:sldChg>
      <pc:sldChg chg="addSp modSp">
        <pc:chgData name="Solal Pirelli" userId="584f3c02d4d36311" providerId="LiveId" clId="{FAE716D9-8AA6-49D9-B1A6-D77E3FA963C0}" dt="2023-05-05T13:05:25.257" v="4391"/>
        <pc:sldMkLst>
          <pc:docMk/>
          <pc:sldMk cId="1725677480" sldId="298"/>
        </pc:sldMkLst>
      </pc:sldChg>
      <pc:sldChg chg="addSp modSp">
        <pc:chgData name="Solal Pirelli" userId="584f3c02d4d36311" providerId="LiveId" clId="{FAE716D9-8AA6-49D9-B1A6-D77E3FA963C0}" dt="2023-05-05T13:05:25.257" v="4391"/>
        <pc:sldMkLst>
          <pc:docMk/>
          <pc:sldMk cId="3405095155" sldId="299"/>
        </pc:sldMkLst>
      </pc:sldChg>
      <pc:sldChg chg="addSp modSp">
        <pc:chgData name="Solal Pirelli" userId="584f3c02d4d36311" providerId="LiveId" clId="{FAE716D9-8AA6-49D9-B1A6-D77E3FA963C0}" dt="2023-05-05T13:05:25.257" v="4391"/>
        <pc:sldMkLst>
          <pc:docMk/>
          <pc:sldMk cId="1472332625" sldId="300"/>
        </pc:sldMkLst>
      </pc:sldChg>
      <pc:sldChg chg="addSp modSp">
        <pc:chgData name="Solal Pirelli" userId="584f3c02d4d36311" providerId="LiveId" clId="{FAE716D9-8AA6-49D9-B1A6-D77E3FA963C0}" dt="2023-05-05T13:05:25.257" v="4391"/>
        <pc:sldMkLst>
          <pc:docMk/>
          <pc:sldMk cId="2538156223" sldId="301"/>
        </pc:sldMkLst>
      </pc:sldChg>
      <pc:sldChg chg="addSp modSp">
        <pc:chgData name="Solal Pirelli" userId="584f3c02d4d36311" providerId="LiveId" clId="{FAE716D9-8AA6-49D9-B1A6-D77E3FA963C0}" dt="2023-05-05T13:05:25.257" v="4391"/>
        <pc:sldMkLst>
          <pc:docMk/>
          <pc:sldMk cId="687943526" sldId="302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3200158542" sldId="303"/>
        </pc:sldMkLst>
      </pc:sldChg>
      <pc:sldChg chg="addSp modSp mod modAnim">
        <pc:chgData name="Solal Pirelli" userId="584f3c02d4d36311" providerId="LiveId" clId="{FAE716D9-8AA6-49D9-B1A6-D77E3FA963C0}" dt="2023-05-05T13:05:25.257" v="4391"/>
        <pc:sldMkLst>
          <pc:docMk/>
          <pc:sldMk cId="1290948864" sldId="304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2858462872" sldId="305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2410560860" sldId="306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2960796210" sldId="307"/>
        </pc:sldMkLst>
      </pc:sldChg>
      <pc:sldChg chg="addSp modSp">
        <pc:chgData name="Solal Pirelli" userId="584f3c02d4d36311" providerId="LiveId" clId="{FAE716D9-8AA6-49D9-B1A6-D77E3FA963C0}" dt="2023-05-05T13:05:25.257" v="4391"/>
        <pc:sldMkLst>
          <pc:docMk/>
          <pc:sldMk cId="464123667" sldId="309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55294504" sldId="310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1227470997" sldId="311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3855744951" sldId="312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490296411" sldId="313"/>
        </pc:sldMkLst>
      </pc:sldChg>
      <pc:sldChg chg="addSp modSp">
        <pc:chgData name="Solal Pirelli" userId="584f3c02d4d36311" providerId="LiveId" clId="{FAE716D9-8AA6-49D9-B1A6-D77E3FA963C0}" dt="2023-05-05T13:05:25.257" v="4391"/>
        <pc:sldMkLst>
          <pc:docMk/>
          <pc:sldMk cId="2187059640" sldId="314"/>
        </pc:sldMkLst>
      </pc:sldChg>
      <pc:sldChg chg="addSp modSp">
        <pc:chgData name="Solal Pirelli" userId="584f3c02d4d36311" providerId="LiveId" clId="{FAE716D9-8AA6-49D9-B1A6-D77E3FA963C0}" dt="2023-05-05T13:05:25.257" v="4391"/>
        <pc:sldMkLst>
          <pc:docMk/>
          <pc:sldMk cId="291478214" sldId="315"/>
        </pc:sldMkLst>
      </pc:sldChg>
      <pc:sldChg chg="addSp modSp">
        <pc:chgData name="Solal Pirelli" userId="584f3c02d4d36311" providerId="LiveId" clId="{FAE716D9-8AA6-49D9-B1A6-D77E3FA963C0}" dt="2023-05-05T13:05:25.257" v="4391"/>
        <pc:sldMkLst>
          <pc:docMk/>
          <pc:sldMk cId="411251495" sldId="316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4184679972" sldId="317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2457366483" sldId="318"/>
        </pc:sldMkLst>
      </pc:sldChg>
      <pc:sldChg chg="addSp modSp">
        <pc:chgData name="Solal Pirelli" userId="584f3c02d4d36311" providerId="LiveId" clId="{FAE716D9-8AA6-49D9-B1A6-D77E3FA963C0}" dt="2023-05-05T13:05:25.257" v="4391"/>
        <pc:sldMkLst>
          <pc:docMk/>
          <pc:sldMk cId="1324120756" sldId="319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2512547228" sldId="320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3717548555" sldId="321"/>
        </pc:sldMkLst>
      </pc:sldChg>
      <pc:sldChg chg="addSp modSp">
        <pc:chgData name="Solal Pirelli" userId="584f3c02d4d36311" providerId="LiveId" clId="{FAE716D9-8AA6-49D9-B1A6-D77E3FA963C0}" dt="2023-05-05T13:05:25.257" v="4391"/>
        <pc:sldMkLst>
          <pc:docMk/>
          <pc:sldMk cId="1666553954" sldId="322"/>
        </pc:sldMkLst>
      </pc:sldChg>
      <pc:sldChg chg="addSp modSp">
        <pc:chgData name="Solal Pirelli" userId="584f3c02d4d36311" providerId="LiveId" clId="{FAE716D9-8AA6-49D9-B1A6-D77E3FA963C0}" dt="2023-05-05T13:05:25.257" v="4391"/>
        <pc:sldMkLst>
          <pc:docMk/>
          <pc:sldMk cId="2648029257" sldId="323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2266572411" sldId="324"/>
        </pc:sldMkLst>
      </pc:sldChg>
      <pc:sldChg chg="addSp modSp">
        <pc:chgData name="Solal Pirelli" userId="584f3c02d4d36311" providerId="LiveId" clId="{FAE716D9-8AA6-49D9-B1A6-D77E3FA963C0}" dt="2023-05-05T13:05:25.257" v="4391"/>
        <pc:sldMkLst>
          <pc:docMk/>
          <pc:sldMk cId="3940826361" sldId="325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796079443" sldId="326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2544665361" sldId="327"/>
        </pc:sldMkLst>
      </pc:sldChg>
      <pc:sldChg chg="addSp modSp">
        <pc:chgData name="Solal Pirelli" userId="584f3c02d4d36311" providerId="LiveId" clId="{FAE716D9-8AA6-49D9-B1A6-D77E3FA963C0}" dt="2023-05-05T13:05:25.257" v="4391"/>
        <pc:sldMkLst>
          <pc:docMk/>
          <pc:sldMk cId="1885582836" sldId="328"/>
        </pc:sldMkLst>
      </pc:sldChg>
      <pc:sldChg chg="addSp modSp">
        <pc:chgData name="Solal Pirelli" userId="584f3c02d4d36311" providerId="LiveId" clId="{FAE716D9-8AA6-49D9-B1A6-D77E3FA963C0}" dt="2023-05-05T13:05:25.257" v="4391"/>
        <pc:sldMkLst>
          <pc:docMk/>
          <pc:sldMk cId="2434346706" sldId="329"/>
        </pc:sldMkLst>
      </pc:sldChg>
      <pc:sldChg chg="addSp modSp">
        <pc:chgData name="Solal Pirelli" userId="584f3c02d4d36311" providerId="LiveId" clId="{FAE716D9-8AA6-49D9-B1A6-D77E3FA963C0}" dt="2023-05-05T13:05:25.257" v="4391"/>
        <pc:sldMkLst>
          <pc:docMk/>
          <pc:sldMk cId="1008328283" sldId="330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3085929720" sldId="331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3610528645" sldId="332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2336241827" sldId="333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881187191" sldId="334"/>
        </pc:sldMkLst>
      </pc:sldChg>
      <pc:sldChg chg="addSp modSp">
        <pc:chgData name="Solal Pirelli" userId="584f3c02d4d36311" providerId="LiveId" clId="{FAE716D9-8AA6-49D9-B1A6-D77E3FA963C0}" dt="2023-05-05T13:05:25.257" v="4391"/>
        <pc:sldMkLst>
          <pc:docMk/>
          <pc:sldMk cId="2145042151" sldId="335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1185849536" sldId="336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3271909808" sldId="337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4252895062" sldId="338"/>
        </pc:sldMkLst>
      </pc:sldChg>
      <pc:sldChg chg="addSp modSp">
        <pc:chgData name="Solal Pirelli" userId="584f3c02d4d36311" providerId="LiveId" clId="{FAE716D9-8AA6-49D9-B1A6-D77E3FA963C0}" dt="2023-05-05T13:05:25.257" v="4391"/>
        <pc:sldMkLst>
          <pc:docMk/>
          <pc:sldMk cId="2664054126" sldId="339"/>
        </pc:sldMkLst>
      </pc:sldChg>
      <pc:sldChg chg="addSp modSp">
        <pc:chgData name="Solal Pirelli" userId="584f3c02d4d36311" providerId="LiveId" clId="{FAE716D9-8AA6-49D9-B1A6-D77E3FA963C0}" dt="2023-05-05T13:05:25.257" v="4391"/>
        <pc:sldMkLst>
          <pc:docMk/>
          <pc:sldMk cId="3417314812" sldId="340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3580239042" sldId="341"/>
        </pc:sldMkLst>
      </pc:sldChg>
      <pc:sldChg chg="addSp modSp">
        <pc:chgData name="Solal Pirelli" userId="584f3c02d4d36311" providerId="LiveId" clId="{FAE716D9-8AA6-49D9-B1A6-D77E3FA963C0}" dt="2023-05-05T13:05:25.257" v="4391"/>
        <pc:sldMkLst>
          <pc:docMk/>
          <pc:sldMk cId="3216470540" sldId="342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2655447560" sldId="343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4092141306" sldId="344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1193104412" sldId="345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232067429" sldId="346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525486156" sldId="347"/>
        </pc:sldMkLst>
      </pc:sldChg>
      <pc:sldChg chg="addSp modSp">
        <pc:chgData name="Solal Pirelli" userId="584f3c02d4d36311" providerId="LiveId" clId="{FAE716D9-8AA6-49D9-B1A6-D77E3FA963C0}" dt="2023-05-05T13:05:25.257" v="4391"/>
        <pc:sldMkLst>
          <pc:docMk/>
          <pc:sldMk cId="209605021" sldId="348"/>
        </pc:sldMkLst>
      </pc:sldChg>
      <pc:sldChg chg="addSp modSp">
        <pc:chgData name="Solal Pirelli" userId="584f3c02d4d36311" providerId="LiveId" clId="{FAE716D9-8AA6-49D9-B1A6-D77E3FA963C0}" dt="2023-05-05T13:05:25.257" v="4391"/>
        <pc:sldMkLst>
          <pc:docMk/>
          <pc:sldMk cId="554443580" sldId="349"/>
        </pc:sldMkLst>
      </pc:sldChg>
      <pc:sldChg chg="addSp modSp">
        <pc:chgData name="Solal Pirelli" userId="584f3c02d4d36311" providerId="LiveId" clId="{FAE716D9-8AA6-49D9-B1A6-D77E3FA963C0}" dt="2023-05-05T13:05:25.257" v="4391"/>
        <pc:sldMkLst>
          <pc:docMk/>
          <pc:sldMk cId="3999590810" sldId="350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3190855208" sldId="351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158103760" sldId="352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4265178858" sldId="354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2594464388" sldId="355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2694546570" sldId="357"/>
        </pc:sldMkLst>
      </pc:sldChg>
      <pc:sldChg chg="addSp modSp">
        <pc:chgData name="Solal Pirelli" userId="584f3c02d4d36311" providerId="LiveId" clId="{FAE716D9-8AA6-49D9-B1A6-D77E3FA963C0}" dt="2023-05-05T13:05:25.257" v="4391"/>
        <pc:sldMkLst>
          <pc:docMk/>
          <pc:sldMk cId="820255771" sldId="358"/>
        </pc:sldMkLst>
      </pc:sldChg>
      <pc:sldChg chg="addSp modSp mod">
        <pc:chgData name="Solal Pirelli" userId="584f3c02d4d36311" providerId="LiveId" clId="{FAE716D9-8AA6-49D9-B1A6-D77E3FA963C0}" dt="2023-05-05T13:11:28.354" v="4414"/>
        <pc:sldMkLst>
          <pc:docMk/>
          <pc:sldMk cId="3940250439" sldId="359"/>
        </pc:sldMkLst>
      </pc:sldChg>
      <pc:sldChg chg="addSp modSp">
        <pc:chgData name="Solal Pirelli" userId="584f3c02d4d36311" providerId="LiveId" clId="{FAE716D9-8AA6-49D9-B1A6-D77E3FA963C0}" dt="2023-05-05T13:11:28.354" v="4414"/>
        <pc:sldMkLst>
          <pc:docMk/>
          <pc:sldMk cId="1605430601" sldId="360"/>
        </pc:sldMkLst>
      </pc:sldChg>
      <pc:sldChg chg="addSp modSp mod">
        <pc:chgData name="Solal Pirelli" userId="584f3c02d4d36311" providerId="LiveId" clId="{FAE716D9-8AA6-49D9-B1A6-D77E3FA963C0}" dt="2023-05-05T13:11:28.354" v="4414"/>
        <pc:sldMkLst>
          <pc:docMk/>
          <pc:sldMk cId="876259178" sldId="361"/>
        </pc:sldMkLst>
      </pc:sldChg>
      <pc:sldChg chg="addSp modSp mod">
        <pc:chgData name="Solal Pirelli" userId="584f3c02d4d36311" providerId="LiveId" clId="{FAE716D9-8AA6-49D9-B1A6-D77E3FA963C0}" dt="2023-05-05T13:11:28.354" v="4414"/>
        <pc:sldMkLst>
          <pc:docMk/>
          <pc:sldMk cId="330222359" sldId="362"/>
        </pc:sldMkLst>
      </pc:sldChg>
      <pc:sldChg chg="addSp modSp mod">
        <pc:chgData name="Solal Pirelli" userId="584f3c02d4d36311" providerId="LiveId" clId="{FAE716D9-8AA6-49D9-B1A6-D77E3FA963C0}" dt="2023-05-05T13:11:28.354" v="4414"/>
        <pc:sldMkLst>
          <pc:docMk/>
          <pc:sldMk cId="2858058708" sldId="363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1023261068" sldId="364"/>
        </pc:sldMkLst>
      </pc:sldChg>
      <pc:sldChg chg="addSp modSp">
        <pc:chgData name="Solal Pirelli" userId="584f3c02d4d36311" providerId="LiveId" clId="{FAE716D9-8AA6-49D9-B1A6-D77E3FA963C0}" dt="2023-05-05T13:05:25.257" v="4391"/>
        <pc:sldMkLst>
          <pc:docMk/>
          <pc:sldMk cId="2526521265" sldId="365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1807172344" sldId="366"/>
        </pc:sldMkLst>
      </pc:sldChg>
      <pc:sldChg chg="addSp modSp mod">
        <pc:chgData name="Solal Pirelli" userId="584f3c02d4d36311" providerId="LiveId" clId="{FAE716D9-8AA6-49D9-B1A6-D77E3FA963C0}" dt="2023-05-05T13:11:28.354" v="4414"/>
        <pc:sldMkLst>
          <pc:docMk/>
          <pc:sldMk cId="688951055" sldId="367"/>
        </pc:sldMkLst>
      </pc:sldChg>
      <pc:sldChg chg="addSp modSp">
        <pc:chgData name="Solal Pirelli" userId="584f3c02d4d36311" providerId="LiveId" clId="{FAE716D9-8AA6-49D9-B1A6-D77E3FA963C0}" dt="2023-05-05T13:11:28.354" v="4414"/>
        <pc:sldMkLst>
          <pc:docMk/>
          <pc:sldMk cId="181159008" sldId="368"/>
        </pc:sldMkLst>
      </pc:sldChg>
      <pc:sldChg chg="addSp modSp">
        <pc:chgData name="Solal Pirelli" userId="584f3c02d4d36311" providerId="LiveId" clId="{FAE716D9-8AA6-49D9-B1A6-D77E3FA963C0}" dt="2023-05-05T13:11:28.354" v="4414"/>
        <pc:sldMkLst>
          <pc:docMk/>
          <pc:sldMk cId="132049451" sldId="369"/>
        </pc:sldMkLst>
      </pc:sldChg>
      <pc:sldChg chg="addSp modSp">
        <pc:chgData name="Solal Pirelli" userId="584f3c02d4d36311" providerId="LiveId" clId="{FAE716D9-8AA6-49D9-B1A6-D77E3FA963C0}" dt="2023-05-05T13:11:28.354" v="4414"/>
        <pc:sldMkLst>
          <pc:docMk/>
          <pc:sldMk cId="1398950917" sldId="370"/>
        </pc:sldMkLst>
      </pc:sldChg>
      <pc:sldChg chg="addSp modSp mod">
        <pc:chgData name="Solal Pirelli" userId="584f3c02d4d36311" providerId="LiveId" clId="{FAE716D9-8AA6-49D9-B1A6-D77E3FA963C0}" dt="2023-05-05T13:11:28.354" v="4414"/>
        <pc:sldMkLst>
          <pc:docMk/>
          <pc:sldMk cId="482171270" sldId="371"/>
        </pc:sldMkLst>
      </pc:sldChg>
      <pc:sldChg chg="addSp modSp mod">
        <pc:chgData name="Solal Pirelli" userId="584f3c02d4d36311" providerId="LiveId" clId="{FAE716D9-8AA6-49D9-B1A6-D77E3FA963C0}" dt="2023-05-05T13:18:46.848" v="4416"/>
        <pc:sldMkLst>
          <pc:docMk/>
          <pc:sldMk cId="3253335212" sldId="372"/>
        </pc:sldMkLst>
      </pc:sldChg>
      <pc:sldChg chg="addSp modSp">
        <pc:chgData name="Solal Pirelli" userId="584f3c02d4d36311" providerId="LiveId" clId="{FAE716D9-8AA6-49D9-B1A6-D77E3FA963C0}" dt="2023-05-05T13:18:46.848" v="4416"/>
        <pc:sldMkLst>
          <pc:docMk/>
          <pc:sldMk cId="932790650" sldId="373"/>
        </pc:sldMkLst>
      </pc:sldChg>
      <pc:sldChg chg="addSp modSp mod">
        <pc:chgData name="Solal Pirelli" userId="584f3c02d4d36311" providerId="LiveId" clId="{FAE716D9-8AA6-49D9-B1A6-D77E3FA963C0}" dt="2023-05-05T13:18:46.848" v="4416"/>
        <pc:sldMkLst>
          <pc:docMk/>
          <pc:sldMk cId="49443936" sldId="374"/>
        </pc:sldMkLst>
      </pc:sldChg>
      <pc:sldChg chg="addSp modSp">
        <pc:chgData name="Solal Pirelli" userId="584f3c02d4d36311" providerId="LiveId" clId="{FAE716D9-8AA6-49D9-B1A6-D77E3FA963C0}" dt="2023-05-05T13:18:46.848" v="4416"/>
        <pc:sldMkLst>
          <pc:docMk/>
          <pc:sldMk cId="636245650" sldId="375"/>
        </pc:sldMkLst>
      </pc:sldChg>
      <pc:sldChg chg="addSp modSp mod">
        <pc:chgData name="Solal Pirelli" userId="584f3c02d4d36311" providerId="LiveId" clId="{FAE716D9-8AA6-49D9-B1A6-D77E3FA963C0}" dt="2023-05-05T13:18:46.848" v="4416"/>
        <pc:sldMkLst>
          <pc:docMk/>
          <pc:sldMk cId="2149108616" sldId="376"/>
        </pc:sldMkLst>
      </pc:sldChg>
      <pc:sldChg chg="addSp modSp mod">
        <pc:chgData name="Solal Pirelli" userId="584f3c02d4d36311" providerId="LiveId" clId="{FAE716D9-8AA6-49D9-B1A6-D77E3FA963C0}" dt="2023-05-05T13:18:46.848" v="4416"/>
        <pc:sldMkLst>
          <pc:docMk/>
          <pc:sldMk cId="338669126" sldId="377"/>
        </pc:sldMkLst>
      </pc:sldChg>
      <pc:sldChg chg="addSp modSp mod">
        <pc:chgData name="Solal Pirelli" userId="584f3c02d4d36311" providerId="LiveId" clId="{FAE716D9-8AA6-49D9-B1A6-D77E3FA963C0}" dt="2023-05-05T13:18:46.848" v="4416"/>
        <pc:sldMkLst>
          <pc:docMk/>
          <pc:sldMk cId="2979621349" sldId="378"/>
        </pc:sldMkLst>
      </pc:sldChg>
      <pc:sldChg chg="addSp modSp">
        <pc:chgData name="Solal Pirelli" userId="584f3c02d4d36311" providerId="LiveId" clId="{FAE716D9-8AA6-49D9-B1A6-D77E3FA963C0}" dt="2023-05-05T13:18:46.848" v="4416"/>
        <pc:sldMkLst>
          <pc:docMk/>
          <pc:sldMk cId="1469683082" sldId="379"/>
        </pc:sldMkLst>
      </pc:sldChg>
      <pc:sldChg chg="addSp modSp mod">
        <pc:chgData name="Solal Pirelli" userId="584f3c02d4d36311" providerId="LiveId" clId="{FAE716D9-8AA6-49D9-B1A6-D77E3FA963C0}" dt="2023-05-05T13:18:46.848" v="4416"/>
        <pc:sldMkLst>
          <pc:docMk/>
          <pc:sldMk cId="4198949103" sldId="380"/>
        </pc:sldMkLst>
      </pc:sldChg>
      <pc:sldChg chg="addSp modSp mod">
        <pc:chgData name="Solal Pirelli" userId="584f3c02d4d36311" providerId="LiveId" clId="{FAE716D9-8AA6-49D9-B1A6-D77E3FA963C0}" dt="2023-05-05T13:18:46.848" v="4416"/>
        <pc:sldMkLst>
          <pc:docMk/>
          <pc:sldMk cId="1862721599" sldId="381"/>
        </pc:sldMkLst>
      </pc:sldChg>
      <pc:sldChg chg="addSp modSp mod">
        <pc:chgData name="Solal Pirelli" userId="584f3c02d4d36311" providerId="LiveId" clId="{FAE716D9-8AA6-49D9-B1A6-D77E3FA963C0}" dt="2023-05-05T13:18:46.848" v="4416"/>
        <pc:sldMkLst>
          <pc:docMk/>
          <pc:sldMk cId="1344151464" sldId="382"/>
        </pc:sldMkLst>
      </pc:sldChg>
      <pc:sldChg chg="addSp modSp">
        <pc:chgData name="Solal Pirelli" userId="584f3c02d4d36311" providerId="LiveId" clId="{FAE716D9-8AA6-49D9-B1A6-D77E3FA963C0}" dt="2023-05-05T13:18:46.848" v="4416"/>
        <pc:sldMkLst>
          <pc:docMk/>
          <pc:sldMk cId="4027113998" sldId="383"/>
        </pc:sldMkLst>
      </pc:sldChg>
      <pc:sldChg chg="addSp delSp modSp modTransition modAnim">
        <pc:chgData name="Solal Pirelli" userId="584f3c02d4d36311" providerId="LiveId" clId="{FAE716D9-8AA6-49D9-B1A6-D77E3FA963C0}" dt="2023-05-05T13:19:36.501" v="4418"/>
        <pc:sldMkLst>
          <pc:docMk/>
          <pc:sldMk cId="1602606083" sldId="384"/>
        </pc:sldMkLst>
      </pc:sldChg>
      <pc:sldChg chg="addSp modSp mod">
        <pc:chgData name="Solal Pirelli" userId="584f3c02d4d36311" providerId="LiveId" clId="{FAE716D9-8AA6-49D9-B1A6-D77E3FA963C0}" dt="2023-05-05T13:19:36.501" v="4418"/>
        <pc:sldMkLst>
          <pc:docMk/>
          <pc:sldMk cId="4019722695" sldId="385"/>
        </pc:sldMkLst>
      </pc:sldChg>
      <pc:sldChg chg="addSp modSp mod">
        <pc:chgData name="Solal Pirelli" userId="584f3c02d4d36311" providerId="LiveId" clId="{FAE716D9-8AA6-49D9-B1A6-D77E3FA963C0}" dt="2023-05-05T13:11:28.354" v="4414"/>
        <pc:sldMkLst>
          <pc:docMk/>
          <pc:sldMk cId="906975025" sldId="386"/>
        </pc:sldMkLst>
      </pc:sldChg>
      <pc:sldChg chg="addSp modSp mod">
        <pc:chgData name="Solal Pirelli" userId="584f3c02d4d36311" providerId="LiveId" clId="{FAE716D9-8AA6-49D9-B1A6-D77E3FA963C0}" dt="2023-05-05T13:11:28.354" v="4414"/>
        <pc:sldMkLst>
          <pc:docMk/>
          <pc:sldMk cId="1782806311" sldId="387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513843867" sldId="388"/>
        </pc:sldMkLst>
      </pc:sldChg>
      <pc:sldChg chg="addSp delSp modSp modTransition modAnim">
        <pc:chgData name="Solal Pirelli" userId="584f3c02d4d36311" providerId="LiveId" clId="{FAE716D9-8AA6-49D9-B1A6-D77E3FA963C0}" dt="2023-05-05T13:18:46.848" v="4416"/>
        <pc:sldMkLst>
          <pc:docMk/>
          <pc:sldMk cId="1452474878" sldId="389"/>
        </pc:sldMkLst>
      </pc:sldChg>
      <pc:sldChg chg="addSp modSp mod">
        <pc:chgData name="Solal Pirelli" userId="584f3c02d4d36311" providerId="LiveId" clId="{FAE716D9-8AA6-49D9-B1A6-D77E3FA963C0}" dt="2023-05-05T13:18:46.848" v="4416"/>
        <pc:sldMkLst>
          <pc:docMk/>
          <pc:sldMk cId="1660767486" sldId="390"/>
        </pc:sldMkLst>
      </pc:sldChg>
      <pc:sldChg chg="addSp modSp mod">
        <pc:chgData name="Solal Pirelli" userId="584f3c02d4d36311" providerId="LiveId" clId="{FAE716D9-8AA6-49D9-B1A6-D77E3FA963C0}" dt="2023-05-05T13:18:46.848" v="4416"/>
        <pc:sldMkLst>
          <pc:docMk/>
          <pc:sldMk cId="2893018345" sldId="391"/>
        </pc:sldMkLst>
      </pc:sldChg>
      <pc:sldChg chg="addSp modSp mod">
        <pc:chgData name="Solal Pirelli" userId="584f3c02d4d36311" providerId="LiveId" clId="{FAE716D9-8AA6-49D9-B1A6-D77E3FA963C0}" dt="2023-05-05T13:18:46.848" v="4416"/>
        <pc:sldMkLst>
          <pc:docMk/>
          <pc:sldMk cId="81599656" sldId="392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3462013142" sldId="393"/>
        </pc:sldMkLst>
      </pc:sldChg>
      <pc:sldChg chg="addSp modSp mod">
        <pc:chgData name="Solal Pirelli" userId="584f3c02d4d36311" providerId="LiveId" clId="{FAE716D9-8AA6-49D9-B1A6-D77E3FA963C0}" dt="2023-05-05T13:11:28.354" v="4414"/>
        <pc:sldMkLst>
          <pc:docMk/>
          <pc:sldMk cId="1000037765" sldId="394"/>
        </pc:sldMkLst>
      </pc:sldChg>
      <pc:sldChg chg="addSp modSp mod">
        <pc:chgData name="Solal Pirelli" userId="584f3c02d4d36311" providerId="LiveId" clId="{FAE716D9-8AA6-49D9-B1A6-D77E3FA963C0}" dt="2023-05-05T12:32:44.762" v="4389"/>
        <pc:sldMkLst>
          <pc:docMk/>
          <pc:sldMk cId="3218934402" sldId="396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1946170256" sldId="397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976888352" sldId="398"/>
        </pc:sldMkLst>
      </pc:sldChg>
      <pc:sldChg chg="addSp modSp mod">
        <pc:chgData name="Solal Pirelli" userId="584f3c02d4d36311" providerId="LiveId" clId="{FAE716D9-8AA6-49D9-B1A6-D77E3FA963C0}" dt="2023-05-05T13:05:25.257" v="4391"/>
        <pc:sldMkLst>
          <pc:docMk/>
          <pc:sldMk cId="1277494223" sldId="399"/>
        </pc:sldMkLst>
      </pc:sldChg>
      <pc:sldChg chg="addSp modSp">
        <pc:chgData name="Solal Pirelli" userId="584f3c02d4d36311" providerId="LiveId" clId="{FAE716D9-8AA6-49D9-B1A6-D77E3FA963C0}" dt="2023-05-05T13:05:25.257" v="4391"/>
        <pc:sldMkLst>
          <pc:docMk/>
          <pc:sldMk cId="791485522" sldId="400"/>
        </pc:sldMkLst>
      </pc:sldChg>
      <pc:sldChg chg="addSp modSp">
        <pc:chgData name="Solal Pirelli" userId="584f3c02d4d36311" providerId="LiveId" clId="{FAE716D9-8AA6-49D9-B1A6-D77E3FA963C0}" dt="2023-05-05T13:05:25.257" v="4391"/>
        <pc:sldMkLst>
          <pc:docMk/>
          <pc:sldMk cId="3807535665" sldId="4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BC147-A4CF-439E-A020-A6F27B12363D}" type="datetimeFigureOut">
              <a:rPr lang="en-CH" smtClean="0"/>
              <a:t>03/10/2025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61A8F-7BCD-4B16-ADC7-0601980D3E4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30666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3min + 2min discussion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61A8F-7BCD-4B16-ADC7-0601980D3E47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71805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21 parameters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61A8F-7BCD-4B16-ADC7-0601980D3E47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34221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5min; pick</a:t>
            </a:r>
            <a:r>
              <a:rPr lang="en-US" dirty="0"/>
              <a:t>l</a:t>
            </a:r>
            <a:r>
              <a:rPr lang="en-CH" dirty="0"/>
              <a:t>e = weird</a:t>
            </a:r>
            <a:r>
              <a:rPr lang="en-US" dirty="0"/>
              <a:t> way to say (de)serialize</a:t>
            </a:r>
            <a:r>
              <a:rPr lang="en-CH" dirty="0"/>
              <a:t>; </a:t>
            </a:r>
            <a:r>
              <a:rPr lang="en-CH" dirty="0" err="1"/>
              <a:t>binhex</a:t>
            </a:r>
            <a:r>
              <a:rPr lang="en-CH" dirty="0"/>
              <a:t> = not bin/hex but old Mac OS format; LinkedList is doubly linked; vector is a </a:t>
            </a:r>
            <a:r>
              <a:rPr lang="en-CH" dirty="0" err="1"/>
              <a:t>resizeable</a:t>
            </a:r>
            <a:r>
              <a:rPr lang="en-CH" dirty="0"/>
              <a:t> array not math; </a:t>
            </a:r>
            <a:r>
              <a:rPr lang="en-CH" dirty="0" err="1"/>
              <a:t>SortedList</a:t>
            </a:r>
            <a:r>
              <a:rPr lang="en-CH" dirty="0"/>
              <a:t> is a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61A8F-7BCD-4B16-ADC7-0601980D3E47}" type="slidenum">
              <a:rPr lang="en-CH" smtClean="0"/>
              <a:t>20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27341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(this slide looks broken, that’s the point)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61A8F-7BCD-4B16-ADC7-0601980D3E47}" type="slidenum">
              <a:rPr lang="en-CH" smtClean="0"/>
              <a:t>29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13201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15min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61A8F-7BCD-4B16-ADC7-0601980D3E47}" type="slidenum">
              <a:rPr lang="en-CH" smtClean="0"/>
              <a:t>87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04063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2min </a:t>
            </a:r>
            <a:r>
              <a:rPr lang="en-CH" dirty="0" err="1"/>
              <a:t>til</a:t>
            </a:r>
            <a:r>
              <a:rPr lang="en-CH" dirty="0"/>
              <a:t>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61A8F-7BCD-4B16-ADC7-0601980D3E47}" type="slidenum">
              <a:rPr lang="en-CH" smtClean="0"/>
              <a:t>121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22108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Now add an invariant and use it; 5min </a:t>
            </a:r>
            <a:r>
              <a:rPr lang="en-CH" dirty="0" err="1"/>
              <a:t>til</a:t>
            </a:r>
            <a:r>
              <a:rPr lang="en-CH" dirty="0"/>
              <a:t>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61A8F-7BCD-4B16-ADC7-0601980D3E47}" type="slidenum">
              <a:rPr lang="en-CH" smtClean="0"/>
              <a:t>122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8338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Now add a precondition for push, how will callers check it? 4min </a:t>
            </a:r>
            <a:r>
              <a:rPr lang="en-CH" dirty="0" err="1"/>
              <a:t>til</a:t>
            </a:r>
            <a:r>
              <a:rPr lang="en-CH" dirty="0"/>
              <a:t>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61A8F-7BCD-4B16-ADC7-0601980D3E47}" type="slidenum">
              <a:rPr lang="en-CH" smtClean="0"/>
              <a:t>123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86972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Now try to fix the bugs! 4min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61A8F-7BCD-4B16-ADC7-0601980D3E47}" type="slidenum">
              <a:rPr lang="en-CH" smtClean="0"/>
              <a:t>124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4796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ABF0-7919-298A-E958-F33B07979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AB0A2D-4EF8-21D5-114F-8998E6168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F72118-34EE-C4DB-550E-4EC05B04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3457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A068-F162-B373-3236-2835FA990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F9ED0-3E70-28D4-7B56-1FCA746C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1017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8799C-44A4-C3FB-5376-FC8C3EC8D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B1BC1-06A4-7AB2-A6A2-364F2F70C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B2428-434E-5AA2-1F2E-66C13637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‹#›</a:t>
            </a:fld>
            <a:endParaRPr lang="en-CH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2FA9DA-B0FB-10E9-468F-8DE51BE8E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6356349"/>
            <a:ext cx="7653867" cy="365125"/>
          </a:xfrm>
        </p:spPr>
        <p:txBody>
          <a:bodyPr anchor="ctr"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CH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84212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D0991-C3D9-CD80-4BE4-D61CF0EC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‹#›</a:t>
            </a:fld>
            <a:endParaRPr lang="en-CH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93922D1-D6A5-D2B4-2155-EA5ECB223F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6356349"/>
            <a:ext cx="7653867" cy="365125"/>
          </a:xfrm>
        </p:spPr>
        <p:txBody>
          <a:bodyPr anchor="ctr"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CH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09896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3CE0F-B801-C11A-04F4-5FF6625C0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F350D-5715-2970-4354-8AD227D00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A2CC-C0A5-6492-E1C8-614F7D477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F6D8F28-8C37-415B-97E1-105FA70BC57F}" type="slidenum">
              <a:rPr lang="en-CH" smtClean="0"/>
              <a:pPr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5587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svg"/><Relationship Id="rId7" Type="http://schemas.openxmlformats.org/officeDocument/2006/relationships/image" Target="../media/image100.sv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9.png"/><Relationship Id="rId5" Type="http://schemas.openxmlformats.org/officeDocument/2006/relationships/image" Target="../media/image98.svg"/><Relationship Id="rId4" Type="http://schemas.openxmlformats.org/officeDocument/2006/relationships/image" Target="../media/image97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61.sv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image" Target="../media/image104.svg"/><Relationship Id="rId11" Type="http://schemas.openxmlformats.org/officeDocument/2006/relationships/image" Target="../media/image60.png"/><Relationship Id="rId5" Type="http://schemas.openxmlformats.org/officeDocument/2006/relationships/image" Target="../media/image103.png"/><Relationship Id="rId10" Type="http://schemas.openxmlformats.org/officeDocument/2006/relationships/image" Target="../media/image108.svg"/><Relationship Id="rId4" Type="http://schemas.openxmlformats.org/officeDocument/2006/relationships/image" Target="../media/image102.svg"/><Relationship Id="rId9" Type="http://schemas.openxmlformats.org/officeDocument/2006/relationships/image" Target="../media/image107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0.svg"/><Relationship Id="rId4" Type="http://schemas.openxmlformats.org/officeDocument/2006/relationships/image" Target="../media/image109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sv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114.sv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114.sv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5" Type="http://schemas.openxmlformats.org/officeDocument/2006/relationships/image" Target="../media/image77.svg"/><Relationship Id="rId4" Type="http://schemas.openxmlformats.org/officeDocument/2006/relationships/image" Target="../media/image76.pn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5.svg"/><Relationship Id="rId1" Type="http://schemas.openxmlformats.org/officeDocument/2006/relationships/tags" Target="../tags/tag5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4.svg"/><Relationship Id="rId4" Type="http://schemas.openxmlformats.org/officeDocument/2006/relationships/image" Target="../media/image2.svg"/><Relationship Id="rId9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63.svg"/><Relationship Id="rId1" Type="http://schemas.openxmlformats.org/officeDocument/2006/relationships/tags" Target="../tags/tag9.xml"/><Relationship Id="rId6" Type="http://schemas.openxmlformats.org/officeDocument/2006/relationships/image" Target="../media/image53.sv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Relationship Id="rId14" Type="http://schemas.openxmlformats.org/officeDocument/2006/relationships/image" Target="../media/image61.sv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.svg"/><Relationship Id="rId7" Type="http://schemas.openxmlformats.org/officeDocument/2006/relationships/image" Target="../media/image6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6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6.sv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image" Target="../media/image77.svg"/><Relationship Id="rId4" Type="http://schemas.openxmlformats.org/officeDocument/2006/relationships/image" Target="../media/image76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84.sv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716D-1B6D-6277-B5AA-A67DAFD1E1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H" dirty="0" err="1"/>
              <a:t>Débuggage</a:t>
            </a: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BB49FF-9E87-B054-4D72-B085D5929A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H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Génie </a:t>
            </a:r>
            <a:r>
              <a:rPr lang="en-CH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Logiciel</a:t>
            </a:r>
            <a:endParaRPr lang="en-CH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49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B2159-C498-6182-1808-2E6F05D9D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Lisibilité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BADA2-0D3C-DCC8-A350-05476147B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 err="1"/>
              <a:t>Nommage</a:t>
            </a:r>
            <a:endParaRPr lang="en-US" dirty="0"/>
          </a:p>
          <a:p>
            <a:r>
              <a:rPr lang="en-US" dirty="0"/>
              <a:t>Documentation</a:t>
            </a:r>
            <a:endParaRPr lang="en-CH" dirty="0"/>
          </a:p>
          <a:p>
            <a:r>
              <a:rPr lang="en-CH" dirty="0" err="1"/>
              <a:t>Commentaires</a:t>
            </a:r>
            <a:endParaRPr lang="en-CH" dirty="0"/>
          </a:p>
          <a:p>
            <a:r>
              <a:rPr lang="en-CH" dirty="0" err="1"/>
              <a:t>Formattage</a:t>
            </a:r>
            <a:endParaRPr lang="en-CH" dirty="0"/>
          </a:p>
          <a:p>
            <a:r>
              <a:rPr lang="en-CH" dirty="0" err="1"/>
              <a:t>Cohérence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8F001-8D25-32D9-290F-AB2ED6BFC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42113417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3821A-12D2-4AA4-A11D-B472EB0F1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dirty="0" err="1"/>
              <a:t>Programmation</a:t>
            </a:r>
            <a:r>
              <a:rPr lang="en-CH" dirty="0"/>
              <a:t> </a:t>
            </a:r>
            <a:r>
              <a:rPr lang="en-US" dirty="0"/>
              <a:t>“</a:t>
            </a:r>
            <a:r>
              <a:rPr lang="en-CH" dirty="0" err="1"/>
              <a:t>défensive</a:t>
            </a:r>
            <a:r>
              <a:rPr lang="en-US" dirty="0"/>
              <a:t>”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BBE90-DF90-449E-9136-D43DC883A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100</a:t>
            </a:fld>
            <a:endParaRPr lang="en-CH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062305-3D17-48DB-9F17-0E49C68EEB2F}"/>
              </a:ext>
            </a:extLst>
          </p:cNvPr>
          <p:cNvGrpSpPr/>
          <p:nvPr/>
        </p:nvGrpSpPr>
        <p:grpSpPr>
          <a:xfrm>
            <a:off x="2407920" y="2438511"/>
            <a:ext cx="2889067" cy="1980978"/>
            <a:chOff x="3243943" y="2584362"/>
            <a:chExt cx="2889067" cy="1980978"/>
          </a:xfrm>
        </p:grpSpPr>
        <p:pic>
          <p:nvPicPr>
            <p:cNvPr id="7" name="Graphic 6" descr="Grasshopper with solid fill">
              <a:extLst>
                <a:ext uri="{FF2B5EF4-FFF2-40B4-BE49-F238E27FC236}">
                  <a16:creationId xmlns:a16="http://schemas.microsoft.com/office/drawing/2014/main" id="{FE9DA4CE-FC50-4D97-9AEF-790F18E39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43943" y="3156634"/>
              <a:ext cx="1397726" cy="1397726"/>
            </a:xfrm>
            <a:prstGeom prst="rect">
              <a:avLst/>
            </a:prstGeom>
          </p:spPr>
        </p:pic>
        <p:pic>
          <p:nvPicPr>
            <p:cNvPr id="9" name="Graphic 8" descr="Sword outline">
              <a:extLst>
                <a:ext uri="{FF2B5EF4-FFF2-40B4-BE49-F238E27FC236}">
                  <a16:creationId xmlns:a16="http://schemas.microsoft.com/office/drawing/2014/main" id="{E5ADA6F0-9F3B-400A-A334-3436F1D53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52032" y="2584362"/>
              <a:ext cx="1980978" cy="1980978"/>
            </a:xfrm>
            <a:prstGeom prst="rect">
              <a:avLst/>
            </a:prstGeom>
          </p:spPr>
        </p:pic>
      </p:grpSp>
      <p:pic>
        <p:nvPicPr>
          <p:cNvPr id="11" name="Graphic 10" descr="Medieval Armor with solid fill">
            <a:extLst>
              <a:ext uri="{FF2B5EF4-FFF2-40B4-BE49-F238E27FC236}">
                <a16:creationId xmlns:a16="http://schemas.microsoft.com/office/drawing/2014/main" id="{000A10ED-2B4A-4702-B8CE-D640EAF37F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95015" y="2438511"/>
            <a:ext cx="1980978" cy="198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7025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 descr="Bug with solid fill">
            <a:extLst>
              <a:ext uri="{FF2B5EF4-FFF2-40B4-BE49-F238E27FC236}">
                <a16:creationId xmlns:a16="http://schemas.microsoft.com/office/drawing/2014/main" id="{1D756B43-4F8E-4BAB-8329-96408514D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724941">
            <a:off x="6236271" y="3209857"/>
            <a:ext cx="914400" cy="914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6DDCE6-95EC-4C41-82CF-D02B3D960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101</a:t>
            </a:fld>
            <a:endParaRPr lang="en-CH"/>
          </a:p>
        </p:txBody>
      </p:sp>
      <p:pic>
        <p:nvPicPr>
          <p:cNvPr id="5" name="Graphic 4" descr="Bug with solid fill">
            <a:extLst>
              <a:ext uri="{FF2B5EF4-FFF2-40B4-BE49-F238E27FC236}">
                <a16:creationId xmlns:a16="http://schemas.microsoft.com/office/drawing/2014/main" id="{E261EA20-0E55-4004-9746-B5B61C4AF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86263">
            <a:off x="1335114" y="5373412"/>
            <a:ext cx="914400" cy="914400"/>
          </a:xfrm>
          <a:prstGeom prst="rect">
            <a:avLst/>
          </a:prstGeom>
        </p:spPr>
      </p:pic>
      <p:pic>
        <p:nvPicPr>
          <p:cNvPr id="7" name="Graphic 6" descr="Fire with solid fill">
            <a:extLst>
              <a:ext uri="{FF2B5EF4-FFF2-40B4-BE49-F238E27FC236}">
                <a16:creationId xmlns:a16="http://schemas.microsoft.com/office/drawing/2014/main" id="{066CD6FA-7056-471F-AC98-24E92589F8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2097" y="3598065"/>
            <a:ext cx="1874743" cy="1874743"/>
          </a:xfrm>
          <a:prstGeom prst="rect">
            <a:avLst/>
          </a:prstGeom>
        </p:spPr>
      </p:pic>
      <p:pic>
        <p:nvPicPr>
          <p:cNvPr id="8" name="Graphic 7" descr="Fire with solid fill">
            <a:extLst>
              <a:ext uri="{FF2B5EF4-FFF2-40B4-BE49-F238E27FC236}">
                <a16:creationId xmlns:a16="http://schemas.microsoft.com/office/drawing/2014/main" id="{277C18F0-35F8-477D-BECC-2CB3A00E06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7719" y="1484588"/>
            <a:ext cx="1874743" cy="1874743"/>
          </a:xfrm>
          <a:prstGeom prst="rect">
            <a:avLst/>
          </a:prstGeom>
        </p:spPr>
      </p:pic>
      <p:pic>
        <p:nvPicPr>
          <p:cNvPr id="9" name="Graphic 8" descr="Fire with solid fill">
            <a:extLst>
              <a:ext uri="{FF2B5EF4-FFF2-40B4-BE49-F238E27FC236}">
                <a16:creationId xmlns:a16="http://schemas.microsoft.com/office/drawing/2014/main" id="{68A1DB9A-CADF-4CA9-A595-99BF5A9D2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21257" y="331903"/>
            <a:ext cx="1874743" cy="1874743"/>
          </a:xfrm>
          <a:prstGeom prst="rect">
            <a:avLst/>
          </a:prstGeom>
        </p:spPr>
      </p:pic>
      <p:pic>
        <p:nvPicPr>
          <p:cNvPr id="10" name="Graphic 9" descr="Fire with solid fill">
            <a:extLst>
              <a:ext uri="{FF2B5EF4-FFF2-40B4-BE49-F238E27FC236}">
                <a16:creationId xmlns:a16="http://schemas.microsoft.com/office/drawing/2014/main" id="{BDEE6BA2-31CD-4EA7-ACD4-BF907388A6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40103" y="1334922"/>
            <a:ext cx="1874743" cy="1874743"/>
          </a:xfrm>
          <a:prstGeom prst="rect">
            <a:avLst/>
          </a:prstGeom>
        </p:spPr>
      </p:pic>
      <p:pic>
        <p:nvPicPr>
          <p:cNvPr id="11" name="Graphic 10" descr="Fire with solid fill">
            <a:extLst>
              <a:ext uri="{FF2B5EF4-FFF2-40B4-BE49-F238E27FC236}">
                <a16:creationId xmlns:a16="http://schemas.microsoft.com/office/drawing/2014/main" id="{1142B5AF-7BBB-4F1D-BF84-9CE4FA5CBD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3656" y="3429000"/>
            <a:ext cx="1874743" cy="1874743"/>
          </a:xfrm>
          <a:prstGeom prst="rect">
            <a:avLst/>
          </a:prstGeom>
        </p:spPr>
      </p:pic>
      <p:pic>
        <p:nvPicPr>
          <p:cNvPr id="12" name="Graphic 11" descr="Bug with solid fill">
            <a:extLst>
              <a:ext uri="{FF2B5EF4-FFF2-40B4-BE49-F238E27FC236}">
                <a16:creationId xmlns:a16="http://schemas.microsoft.com/office/drawing/2014/main" id="{0DC771DE-E733-42B8-8CC2-D1E149A57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507414">
            <a:off x="2936741" y="307005"/>
            <a:ext cx="914400" cy="914400"/>
          </a:xfrm>
          <a:prstGeom prst="rect">
            <a:avLst/>
          </a:prstGeom>
        </p:spPr>
      </p:pic>
      <p:pic>
        <p:nvPicPr>
          <p:cNvPr id="13" name="Graphic 12" descr="Bug with solid fill">
            <a:extLst>
              <a:ext uri="{FF2B5EF4-FFF2-40B4-BE49-F238E27FC236}">
                <a16:creationId xmlns:a16="http://schemas.microsoft.com/office/drawing/2014/main" id="{0F0D82AA-72BC-4C0D-BDBA-036ECB33A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724941">
            <a:off x="10310195" y="4989182"/>
            <a:ext cx="914400" cy="914400"/>
          </a:xfrm>
          <a:prstGeom prst="rect">
            <a:avLst/>
          </a:prstGeom>
        </p:spPr>
      </p:pic>
      <p:pic>
        <p:nvPicPr>
          <p:cNvPr id="14" name="Graphic 13" descr="Bug with solid fill">
            <a:extLst>
              <a:ext uri="{FF2B5EF4-FFF2-40B4-BE49-F238E27FC236}">
                <a16:creationId xmlns:a16="http://schemas.microsoft.com/office/drawing/2014/main" id="{871F5A3D-5C30-475C-AA6E-AE20B897C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78652">
            <a:off x="9042986" y="388230"/>
            <a:ext cx="914400" cy="914400"/>
          </a:xfrm>
          <a:prstGeom prst="rect">
            <a:avLst/>
          </a:prstGeom>
        </p:spPr>
      </p:pic>
      <p:pic>
        <p:nvPicPr>
          <p:cNvPr id="15" name="Graphic 14" descr="Fire with solid fill">
            <a:extLst>
              <a:ext uri="{FF2B5EF4-FFF2-40B4-BE49-F238E27FC236}">
                <a16:creationId xmlns:a16="http://schemas.microsoft.com/office/drawing/2014/main" id="{1C955B24-9179-464B-9C00-D8FDF874D5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33669" y="764205"/>
            <a:ext cx="1874743" cy="1874743"/>
          </a:xfrm>
          <a:prstGeom prst="rect">
            <a:avLst/>
          </a:prstGeom>
        </p:spPr>
      </p:pic>
      <p:pic>
        <p:nvPicPr>
          <p:cNvPr id="16" name="Graphic 15" descr="Fire with solid fill">
            <a:extLst>
              <a:ext uri="{FF2B5EF4-FFF2-40B4-BE49-F238E27FC236}">
                <a16:creationId xmlns:a16="http://schemas.microsoft.com/office/drawing/2014/main" id="{C0075214-26C1-49C3-A5A4-E2DECE1B38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92724" y="5010518"/>
            <a:ext cx="1874743" cy="1874743"/>
          </a:xfrm>
          <a:prstGeom prst="rect">
            <a:avLst/>
          </a:prstGeom>
        </p:spPr>
      </p:pic>
      <p:pic>
        <p:nvPicPr>
          <p:cNvPr id="17" name="Graphic 16" descr="Fire with solid fill">
            <a:extLst>
              <a:ext uri="{FF2B5EF4-FFF2-40B4-BE49-F238E27FC236}">
                <a16:creationId xmlns:a16="http://schemas.microsoft.com/office/drawing/2014/main" id="{DBC909FB-EDD3-40C9-AB61-CD162ABF06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77784" y="4033446"/>
            <a:ext cx="1874743" cy="187474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48EF0854-8821-412C-86D5-2DCFD04648D5}"/>
              </a:ext>
            </a:extLst>
          </p:cNvPr>
          <p:cNvSpPr/>
          <p:nvPr/>
        </p:nvSpPr>
        <p:spPr>
          <a:xfrm>
            <a:off x="3954794" y="1287794"/>
            <a:ext cx="4282412" cy="428241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20" name="Graphic 19" descr="Processor with solid fill">
            <a:extLst>
              <a:ext uri="{FF2B5EF4-FFF2-40B4-BE49-F238E27FC236}">
                <a16:creationId xmlns:a16="http://schemas.microsoft.com/office/drawing/2014/main" id="{2857727B-5E6B-4366-9D60-17714D5664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19804" y="3715504"/>
            <a:ext cx="1178736" cy="117873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8A914AA-57EB-461C-BE55-D4F2FA1C3808}"/>
              </a:ext>
            </a:extLst>
          </p:cNvPr>
          <p:cNvGrpSpPr/>
          <p:nvPr/>
        </p:nvGrpSpPr>
        <p:grpSpPr>
          <a:xfrm>
            <a:off x="5006106" y="1374922"/>
            <a:ext cx="2973237" cy="2973237"/>
            <a:chOff x="5006106" y="1374922"/>
            <a:chExt cx="2973237" cy="2973237"/>
          </a:xfrm>
        </p:grpSpPr>
        <p:pic>
          <p:nvPicPr>
            <p:cNvPr id="22" name="Graphic 21" descr="Speech outline">
              <a:extLst>
                <a:ext uri="{FF2B5EF4-FFF2-40B4-BE49-F238E27FC236}">
                  <a16:creationId xmlns:a16="http://schemas.microsoft.com/office/drawing/2014/main" id="{A50478C5-443B-4809-84F2-736FBBE04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flipH="1">
              <a:off x="5006106" y="1374922"/>
              <a:ext cx="2973237" cy="297323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D2340E7-6EB2-4B29-8526-934FCCBC55AB}"/>
                </a:ext>
              </a:extLst>
            </p:cNvPr>
            <p:cNvSpPr txBox="1"/>
            <p:nvPr/>
          </p:nvSpPr>
          <p:spPr>
            <a:xfrm>
              <a:off x="5772815" y="1977228"/>
              <a:ext cx="166487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H" sz="4000" dirty="0"/>
                <a:t>Tout </a:t>
              </a:r>
              <a:r>
                <a:rPr lang="en-CH" sz="4000" dirty="0" err="1"/>
                <a:t>va</a:t>
              </a:r>
              <a:br>
                <a:rPr lang="en-CH" sz="4000" dirty="0"/>
              </a:br>
              <a:r>
                <a:rPr lang="en-CH" sz="4000" dirty="0"/>
                <a:t>bien</a:t>
              </a:r>
              <a:r>
                <a:rPr lang="en-US" sz="4000" dirty="0"/>
                <a:t>.</a:t>
              </a:r>
              <a:endParaRPr lang="en-CH" sz="4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7688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FD349-2B46-46DB-B75B-C1A9E5A7C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Défendez-vous</a:t>
            </a:r>
            <a:r>
              <a:rPr lang="en-CH" dirty="0"/>
              <a:t> </a:t>
            </a:r>
            <a:r>
              <a:rPr lang="en-CH" dirty="0" err="1"/>
              <a:t>contre</a:t>
            </a:r>
            <a:r>
              <a:rPr lang="en-US" dirty="0"/>
              <a:t>…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3F178-CABB-47E4-BC45-9701AA80A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Bugs</a:t>
            </a:r>
          </a:p>
          <a:p>
            <a:r>
              <a:rPr lang="en-US" dirty="0"/>
              <a:t>Huma</a:t>
            </a:r>
            <a:r>
              <a:rPr lang="en-CH" dirty="0" err="1"/>
              <a:t>i</a:t>
            </a:r>
            <a:r>
              <a:rPr lang="en-US" dirty="0"/>
              <a:t>ns</a:t>
            </a:r>
          </a:p>
          <a:p>
            <a:r>
              <a:rPr lang="en-CH" dirty="0"/>
              <a:t>Hackers</a:t>
            </a:r>
            <a:endParaRPr lang="en-US" dirty="0"/>
          </a:p>
          <a:p>
            <a:r>
              <a:rPr lang="en-US" dirty="0"/>
              <a:t>Corruption</a:t>
            </a:r>
          </a:p>
          <a:p>
            <a:r>
              <a:rPr lang="en-US" dirty="0"/>
              <a:t>…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582B7-A1A2-4AA4-9254-612FD335C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102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27749422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DE355-C84F-4A10-A055-23DADA4CF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Corruption?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52FCA-C418-4F90-8947-321C71474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Consolas" panose="020B0609020204030204" pitchFamily="49" charset="0"/>
              </a:rPr>
              <a:t>microsoft.com</a:t>
            </a:r>
          </a:p>
          <a:p>
            <a:r>
              <a:rPr lang="en-US" dirty="0">
                <a:sym typeface="Wingdings" panose="05000000000000000000" pitchFamily="2" charset="2"/>
              </a:rPr>
              <a:t>→</a:t>
            </a:r>
          </a:p>
          <a:p>
            <a:r>
              <a:rPr lang="en-US" sz="3600" dirty="0" err="1">
                <a:latin typeface="Consolas" panose="020B0609020204030204" pitchFamily="49" charset="0"/>
                <a:sym typeface="Wingdings" panose="05000000000000000000" pitchFamily="2" charset="2"/>
              </a:rPr>
              <a:t>microsm</a:t>
            </a:r>
            <a:r>
              <a:rPr lang="en-CH" sz="3600" dirty="0">
                <a:latin typeface="Consolas" panose="020B0609020204030204" pitchFamily="49" charset="0"/>
                <a:sym typeface="Wingdings" panose="05000000000000000000" pitchFamily="2" charset="2"/>
              </a:rPr>
              <a:t>f</a:t>
            </a:r>
            <a:r>
              <a:rPr lang="en-US" sz="3600" dirty="0">
                <a:latin typeface="Consolas" panose="020B0609020204030204" pitchFamily="49" charset="0"/>
                <a:sym typeface="Wingdings" panose="05000000000000000000" pitchFamily="2" charset="2"/>
              </a:rPr>
              <a:t>t.com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8DB9E-F9C9-4B6C-90A8-758D2365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103</a:t>
            </a:fld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138D9C-A004-46BC-AFE7-2D040B10C2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http://dinaburg.org/bitsquatting.html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79148552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F943D-AF48-1CE0-A879-D6C065CF4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Programmation</a:t>
            </a:r>
            <a:r>
              <a:rPr lang="en-CH" dirty="0"/>
              <a:t> </a:t>
            </a:r>
            <a:r>
              <a:rPr lang="en-CH" dirty="0" err="1"/>
              <a:t>défensive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DFD9B-078A-EC05-622F-E2CA5583B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Garbage in, </a:t>
            </a:r>
            <a:r>
              <a:rPr lang="en-CH" u="sng" dirty="0"/>
              <a:t>error</a:t>
            </a:r>
            <a:r>
              <a:rPr lang="en-CH" dirty="0"/>
              <a:t>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417F9-3646-B816-A28B-83CF90930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104</a:t>
            </a:fld>
            <a:endParaRPr lang="en-CH" dirty="0"/>
          </a:p>
        </p:txBody>
      </p:sp>
      <p:pic>
        <p:nvPicPr>
          <p:cNvPr id="6" name="Graphic 5" descr="Close with solid fill">
            <a:extLst>
              <a:ext uri="{FF2B5EF4-FFF2-40B4-BE49-F238E27FC236}">
                <a16:creationId xmlns:a16="http://schemas.microsoft.com/office/drawing/2014/main" id="{B7A7A05D-A42D-E245-66B8-112AA3A05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4234" y="3429000"/>
            <a:ext cx="1490134" cy="1490134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B3664C9-7682-57ED-727B-0E1EC5B4894B}"/>
              </a:ext>
            </a:extLst>
          </p:cNvPr>
          <p:cNvSpPr/>
          <p:nvPr/>
        </p:nvSpPr>
        <p:spPr>
          <a:xfrm>
            <a:off x="838200" y="3611035"/>
            <a:ext cx="1989667" cy="1134533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7E77BC8-9C62-9A7C-6874-173199868716}"/>
              </a:ext>
            </a:extLst>
          </p:cNvPr>
          <p:cNvSpPr/>
          <p:nvPr/>
        </p:nvSpPr>
        <p:spPr>
          <a:xfrm>
            <a:off x="3094567" y="3611034"/>
            <a:ext cx="1989667" cy="1134533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7D3F28-5EDA-4723-B066-D78310D130C4}"/>
              </a:ext>
            </a:extLst>
          </p:cNvPr>
          <p:cNvSpPr/>
          <p:nvPr/>
        </p:nvSpPr>
        <p:spPr>
          <a:xfrm>
            <a:off x="6574368" y="2710128"/>
            <a:ext cx="2927878" cy="292787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0" name="Graphic 9" descr="Database with solid fill">
            <a:extLst>
              <a:ext uri="{FF2B5EF4-FFF2-40B4-BE49-F238E27FC236}">
                <a16:creationId xmlns:a16="http://schemas.microsoft.com/office/drawing/2014/main" id="{63541675-A628-4096-A241-46E522067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72283" y="3508043"/>
            <a:ext cx="1332047" cy="133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6438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53D43-0CC3-5095-1923-7297EBAC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Assertions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0F6B7-786F-E6E4-2871-8C96A6CF1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 err="1">
                <a:latin typeface="Consolas" panose="020B0609020204030204" pitchFamily="49" charset="0"/>
              </a:rPr>
              <a:t>val</a:t>
            </a:r>
            <a:r>
              <a:rPr lang="en-CH" sz="3600" dirty="0">
                <a:latin typeface="Consolas" panose="020B0609020204030204" pitchFamily="49" charset="0"/>
              </a:rPr>
              <a:t> = ...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array = ...</a:t>
            </a:r>
          </a:p>
          <a:p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# </a:t>
            </a:r>
            <a:r>
              <a:rPr lang="en-CH" sz="3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Trouver</a:t>
            </a:r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CH" sz="3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l’index</a:t>
            </a:r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de `</a:t>
            </a:r>
            <a:r>
              <a:rPr lang="en-CH" sz="3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val</a:t>
            </a:r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` dans `array`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index = ...</a:t>
            </a:r>
          </a:p>
          <a:p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#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6C86D-AE17-75A1-98ED-94B9CC97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105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02326106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761BC-2F6D-6E2D-487E-F44766AD5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array[index] != </a:t>
            </a:r>
            <a:r>
              <a:rPr lang="en-CH" sz="3600" dirty="0" err="1">
                <a:latin typeface="Consolas" panose="020B0609020204030204" pitchFamily="49" charset="0"/>
              </a:rPr>
              <a:t>val</a:t>
            </a:r>
            <a:r>
              <a:rPr lang="en-CH" sz="3600" dirty="0">
                <a:latin typeface="Consolas" panose="020B0609020204030204" pitchFamily="49" charset="0"/>
              </a:rPr>
              <a:t>: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raise </a:t>
            </a:r>
            <a:r>
              <a:rPr lang="en-CH" sz="3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AssertionError</a:t>
            </a:r>
            <a:r>
              <a:rPr lang="en-CH" sz="3600" dirty="0">
                <a:latin typeface="Consolas" panose="020B0609020204030204" pitchFamily="49" charset="0"/>
              </a:rPr>
              <a:t>(...)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7C79E-18C1-2074-FC1D-BA315376E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106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52652126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6F768-1F77-3755-89A1-8ABD0A2E0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Que faire avec les </a:t>
            </a:r>
            <a:r>
              <a:rPr lang="en-CH" dirty="0" err="1"/>
              <a:t>erreurs</a:t>
            </a:r>
            <a:r>
              <a:rPr lang="en-CH" dirty="0"/>
              <a:t>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8396A-293D-F224-EE95-C80ED21BE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Abandon</a:t>
            </a:r>
            <a:r>
              <a:rPr lang="en-CH" dirty="0" err="1"/>
              <a:t>ner</a:t>
            </a:r>
            <a:r>
              <a:rPr lang="en-CH" dirty="0"/>
              <a:t> la </a:t>
            </a:r>
            <a:r>
              <a:rPr lang="en-CH" dirty="0" err="1"/>
              <a:t>requête</a:t>
            </a:r>
            <a:r>
              <a:rPr lang="en-CH" dirty="0"/>
              <a:t>, le module,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B2F6B-16AF-EE7D-E686-04354F64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107</a:t>
            </a:fld>
            <a:endParaRPr lang="en-CH" dirty="0"/>
          </a:p>
        </p:txBody>
      </p:sp>
      <p:pic>
        <p:nvPicPr>
          <p:cNvPr id="6" name="Graphic 5" descr="Saw with solid fill">
            <a:extLst>
              <a:ext uri="{FF2B5EF4-FFF2-40B4-BE49-F238E27FC236}">
                <a16:creationId xmlns:a16="http://schemas.microsoft.com/office/drawing/2014/main" id="{EB4911C0-D229-4243-8BF2-807870512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2965" y="3128259"/>
            <a:ext cx="1746069" cy="174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7234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9236C-09F7-81D7-5D68-9673D5D34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Préconditions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696F2-2DBE-2335-47A5-CD8450C2C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# `array` ne doit pas </a:t>
            </a:r>
            <a:r>
              <a:rPr lang="en-CH" sz="3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être</a:t>
            </a:r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None </a:t>
            </a:r>
            <a:r>
              <a:rPr lang="en-CH" sz="3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ou</a:t>
            </a:r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vide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pickOne</a:t>
            </a:r>
            <a:r>
              <a:rPr lang="en-CH" sz="3600" dirty="0">
                <a:latin typeface="Consolas" panose="020B0609020204030204" pitchFamily="49" charset="0"/>
              </a:rPr>
              <a:t>(array):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2D5F2-6158-CEC7-0E52-C2032BD32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108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69454657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35B1B-03C1-D206-7F37-A643E6901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array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is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None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or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len</a:t>
            </a:r>
            <a:r>
              <a:rPr lang="en-CH" sz="3600" dirty="0">
                <a:latin typeface="Consolas" panose="020B0609020204030204" pitchFamily="49" charset="0"/>
              </a:rPr>
              <a:t>(array) ==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0</a:t>
            </a:r>
            <a:r>
              <a:rPr lang="en-CH" sz="3600" dirty="0">
                <a:latin typeface="Consolas" panose="020B0609020204030204" pitchFamily="49" charset="0"/>
              </a:rPr>
              <a:t>: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raise </a:t>
            </a:r>
            <a:r>
              <a:rPr lang="en-CH" sz="3600" dirty="0"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8937E-3023-3C12-3B59-71F23F76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109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820255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B0D89F5-1B51-0165-BE1E-6DE21572CF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669874"/>
              </p:ext>
            </p:extLst>
          </p:nvPr>
        </p:nvGraphicFramePr>
        <p:xfrm>
          <a:off x="838200" y="1825625"/>
          <a:ext cx="10656125" cy="2804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6898">
                  <a:extLst>
                    <a:ext uri="{9D8B030D-6E8A-4147-A177-3AD203B41FA5}">
                      <a16:colId xmlns:a16="http://schemas.microsoft.com/office/drawing/2014/main" val="1254649337"/>
                    </a:ext>
                  </a:extLst>
                </a:gridCol>
                <a:gridCol w="1265766">
                  <a:extLst>
                    <a:ext uri="{9D8B030D-6E8A-4147-A177-3AD203B41FA5}">
                      <a16:colId xmlns:a16="http://schemas.microsoft.com/office/drawing/2014/main" val="2391160840"/>
                    </a:ext>
                  </a:extLst>
                </a:gridCol>
                <a:gridCol w="3157728">
                  <a:extLst>
                    <a:ext uri="{9D8B030D-6E8A-4147-A177-3AD203B41FA5}">
                      <a16:colId xmlns:a16="http://schemas.microsoft.com/office/drawing/2014/main" val="1914927663"/>
                    </a:ext>
                  </a:extLst>
                </a:gridCol>
                <a:gridCol w="3115733">
                  <a:extLst>
                    <a:ext uri="{9D8B030D-6E8A-4147-A177-3AD203B41FA5}">
                      <a16:colId xmlns:a16="http://schemas.microsoft.com/office/drawing/2014/main" val="1351524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H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H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H" sz="4000" b="1" dirty="0" err="1"/>
                        <a:t>Réalité</a:t>
                      </a:r>
                      <a:endParaRPr lang="en-CH" sz="4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H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630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H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H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H" sz="4000" dirty="0" err="1"/>
                        <a:t>Vrai</a:t>
                      </a:r>
                      <a:endParaRPr lang="en-CH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H" sz="4000" dirty="0"/>
                        <a:t>Faux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19988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CH" sz="4000" b="1" dirty="0" err="1"/>
                        <a:t>Mesure</a:t>
                      </a:r>
                      <a:endParaRPr lang="en-CH" sz="4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H" sz="4000" dirty="0" err="1"/>
                        <a:t>Vrai</a:t>
                      </a:r>
                      <a:endParaRPr lang="en-CH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H" sz="4000" dirty="0"/>
                        <a:t>OK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4000" dirty="0" err="1">
                          <a:solidFill>
                            <a:schemeClr val="bg1"/>
                          </a:solidFill>
                        </a:rPr>
                        <a:t>Erreur</a:t>
                      </a:r>
                      <a:r>
                        <a:rPr lang="en-CH" sz="4000" dirty="0">
                          <a:solidFill>
                            <a:schemeClr val="bg1"/>
                          </a:solidFill>
                        </a:rPr>
                        <a:t> type 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247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CH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H" sz="4000" dirty="0"/>
                        <a:t>Faux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H" sz="4000" dirty="0" err="1">
                          <a:solidFill>
                            <a:schemeClr val="bg1"/>
                          </a:solidFill>
                        </a:rPr>
                        <a:t>Erreur</a:t>
                      </a:r>
                      <a:r>
                        <a:rPr lang="en-CH" sz="4000" dirty="0">
                          <a:solidFill>
                            <a:schemeClr val="bg1"/>
                          </a:solidFill>
                        </a:rPr>
                        <a:t> type II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4000" dirty="0"/>
                        <a:t>OK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8263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A9F53-3A6A-AE79-F94E-47D7014B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64863783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8B246-53CD-4C6B-A182-D14426D0B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Types </a:t>
            </a:r>
            <a:r>
              <a:rPr lang="en-CH" dirty="0" err="1"/>
              <a:t>d’exception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C89C3-73CB-4754-8F22-561852CF0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CH" i="1" dirty="0"/>
              <a:t>Qui a fait </a:t>
            </a:r>
            <a:r>
              <a:rPr lang="en-CH" i="1" dirty="0" err="1"/>
              <a:t>une</a:t>
            </a:r>
            <a:r>
              <a:rPr lang="en-CH" i="1" dirty="0"/>
              <a:t> </a:t>
            </a:r>
            <a:r>
              <a:rPr lang="en-CH" i="1" dirty="0" err="1"/>
              <a:t>erreur</a:t>
            </a:r>
            <a:r>
              <a:rPr lang="en-CH" i="1" dirty="0"/>
              <a:t> </a:t>
            </a:r>
            <a:r>
              <a:rPr lang="en-US" i="1" dirty="0"/>
              <a:t>?</a:t>
            </a:r>
            <a:r>
              <a:rPr lang="en-US" dirty="0"/>
              <a:t>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CA7E3-CA5A-42DC-A985-B0F3791BC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110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00003776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9236C-09F7-81D7-5D68-9673D5D34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Postconditions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696F2-2DBE-2335-47A5-CD8450C2C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# </a:t>
            </a:r>
            <a:r>
              <a:rPr lang="en-CH" sz="3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Retourne</a:t>
            </a:r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CH" sz="3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une</a:t>
            </a:r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CH" sz="3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valeur</a:t>
            </a:r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dans `array`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pickOne</a:t>
            </a:r>
            <a:r>
              <a:rPr lang="en-CH" sz="3600" dirty="0">
                <a:latin typeface="Consolas" panose="020B0609020204030204" pitchFamily="49" charset="0"/>
              </a:rPr>
              <a:t>(array):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2D5F2-6158-CEC7-0E52-C2032BD32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111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94025043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35B1B-03C1-D206-7F37-A643E6901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sz="3600" dirty="0">
                <a:latin typeface="Consolas" panose="020B0609020204030204" pitchFamily="49" charset="0"/>
              </a:rPr>
              <a:t>result = ...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result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not in </a:t>
            </a:r>
            <a:r>
              <a:rPr lang="en-CH" sz="3600" dirty="0">
                <a:latin typeface="Consolas" panose="020B0609020204030204" pitchFamily="49" charset="0"/>
              </a:rPr>
              <a:t>array: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raise </a:t>
            </a:r>
            <a:r>
              <a:rPr lang="en-CH" sz="3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AssertionError</a:t>
            </a:r>
            <a:r>
              <a:rPr lang="en-CH" sz="3600" dirty="0">
                <a:latin typeface="Consolas" panose="020B0609020204030204" pitchFamily="49" charset="0"/>
              </a:rPr>
              <a:t>(...)</a:t>
            </a:r>
          </a:p>
          <a:p>
            <a:endParaRPr lang="en-US" sz="3600" dirty="0">
              <a:latin typeface="Consolas" panose="020B0609020204030204" pitchFamily="49" charset="0"/>
            </a:endParaRPr>
          </a:p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US" sz="3600" dirty="0">
                <a:latin typeface="Consolas" panose="020B0609020204030204" pitchFamily="49" charset="0"/>
              </a:rPr>
              <a:t> result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8937E-3023-3C12-3B59-71F23F76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112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60543060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9F84C-79C9-7D24-4191-7C1B737C3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CH" dirty="0" err="1"/>
              <a:t>nvariants</a:t>
            </a:r>
            <a:r>
              <a:rPr lang="en-CH" dirty="0"/>
              <a:t> </a:t>
            </a:r>
            <a:r>
              <a:rPr lang="en-CH" dirty="0" err="1"/>
              <a:t>d’objet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32930-5AFB-DB8D-B2DD-0122CF38E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87493" cy="4351338"/>
          </a:xfrm>
        </p:spPr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class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Stack</a:t>
            </a:r>
            <a:r>
              <a:rPr lang="en-CH" sz="3600" dirty="0">
                <a:latin typeface="Consolas" panose="020B0609020204030204" pitchFamily="49" charset="0"/>
              </a:rPr>
              <a:t>:</a:t>
            </a:r>
            <a:endParaRPr lang="en-CH" sz="3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 def</a:t>
            </a:r>
            <a:r>
              <a:rPr lang="en-CH" sz="3600" dirty="0">
                <a:latin typeface="Consolas" panose="020B0609020204030204" pitchFamily="49" charset="0"/>
              </a:rPr>
              <a:t> __</a:t>
            </a:r>
            <a:r>
              <a:rPr lang="en-CH" sz="3600" dirty="0" err="1">
                <a:latin typeface="Consolas" panose="020B0609020204030204" pitchFamily="49" charset="0"/>
              </a:rPr>
              <a:t>init</a:t>
            </a:r>
            <a:r>
              <a:rPr lang="en-CH" sz="3600" dirty="0">
                <a:latin typeface="Consolas" panose="020B0609020204030204" pitchFamily="49" charset="0"/>
              </a:rPr>
              <a:t>__(self):</a:t>
            </a:r>
          </a:p>
          <a:p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   # Invariant: -1 &lt;= top &lt; </a:t>
            </a:r>
            <a:r>
              <a:rPr lang="en-CH" sz="3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values.length</a:t>
            </a:r>
            <a:endParaRPr lang="en-CH" sz="3600" dirty="0">
              <a:latin typeface="Consolas" panose="020B0609020204030204" pitchFamily="49" charset="0"/>
            </a:endParaRPr>
          </a:p>
          <a:p>
            <a:r>
              <a:rPr lang="en-CH" sz="3600" dirty="0">
                <a:latin typeface="Consolas" panose="020B0609020204030204" pitchFamily="49" charset="0"/>
              </a:rPr>
              <a:t>    </a:t>
            </a:r>
            <a:r>
              <a:rPr lang="en-CH" sz="3600" dirty="0" err="1">
                <a:latin typeface="Consolas" panose="020B0609020204030204" pitchFamily="49" charset="0"/>
              </a:rPr>
              <a:t>self.values</a:t>
            </a:r>
            <a:r>
              <a:rPr lang="en-CH" sz="3600" dirty="0">
                <a:latin typeface="Consolas" panose="020B0609020204030204" pitchFamily="49" charset="0"/>
              </a:rPr>
              <a:t> = ...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  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self.top</a:t>
            </a:r>
            <a:r>
              <a:rPr lang="en-CH" sz="3600" dirty="0">
                <a:latin typeface="Consolas" panose="020B0609020204030204" pitchFamily="49" charset="0"/>
              </a:rPr>
              <a:t> =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86AC8-8D59-B072-BBD5-05556849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113</a:t>
            </a:fld>
            <a:endParaRPr lang="en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625917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469F6-6BB5-2878-2574-886B08120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Invariants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BA1E3-0F36-E711-FF17-A87FFA360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= </a:t>
            </a:r>
            <a:r>
              <a:rPr lang="en-CH" dirty="0" err="1"/>
              <a:t>Précondition</a:t>
            </a:r>
            <a:r>
              <a:rPr lang="en-CH" dirty="0"/>
              <a:t> + Postcondition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09265-78BC-498D-B7D1-48164A3D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114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3022235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D66F4-69F1-F0D0-B5DA-12C519C65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# </a:t>
            </a:r>
            <a:r>
              <a:rPr lang="en-CH" sz="3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N’oubliez</a:t>
            </a:r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pas de </a:t>
            </a:r>
            <a:r>
              <a:rPr lang="en-CH" sz="3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l’appeler</a:t>
            </a:r>
            <a:b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# dans le </a:t>
            </a:r>
            <a:r>
              <a:rPr lang="en-CH" sz="3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constructeur</a:t>
            </a:r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+ au début</a:t>
            </a:r>
            <a:b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# et à la fin de </a:t>
            </a:r>
            <a:r>
              <a:rPr lang="en-CH" sz="3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chaque</a:t>
            </a:r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CH" sz="3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méthode</a:t>
            </a:r>
            <a:endParaRPr lang="en-CH" sz="3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assertInvariants</a:t>
            </a:r>
            <a:r>
              <a:rPr lang="en-CH" sz="3600" dirty="0">
                <a:latin typeface="Consolas" panose="020B0609020204030204" pitchFamily="49" charset="0"/>
              </a:rPr>
              <a:t>(self):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CE9F9-E83B-CEEE-15A0-64D6A4F7E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115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85805870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1792E-51EA-EB87-BD86-06ADF2604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Protégér</a:t>
            </a:r>
            <a:r>
              <a:rPr lang="en-CH" dirty="0"/>
              <a:t> son </a:t>
            </a:r>
            <a:r>
              <a:rPr lang="en-CH" dirty="0" err="1"/>
              <a:t>état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5CF8A-AE53-0C3E-BAFF-44F52D535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setWords</a:t>
            </a:r>
            <a:r>
              <a:rPr lang="en-CH" sz="3600" dirty="0">
                <a:latin typeface="Consolas" panose="020B0609020204030204" pitchFamily="49" charset="0"/>
              </a:rPr>
              <a:t>(self, words):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self</a:t>
            </a:r>
            <a:r>
              <a:rPr lang="en-CH" sz="3600" dirty="0" err="1">
                <a:latin typeface="Consolas" panose="020B0609020204030204" pitchFamily="49" charset="0"/>
              </a:rPr>
              <a:t>.words</a:t>
            </a:r>
            <a:r>
              <a:rPr lang="en-CH" sz="3600" dirty="0">
                <a:latin typeface="Consolas" panose="020B0609020204030204" pitchFamily="49" charset="0"/>
              </a:rPr>
              <a:t> = words</a:t>
            </a:r>
          </a:p>
          <a:p>
            <a:endParaRPr lang="en-CH" sz="3600" dirty="0">
              <a:latin typeface="Consolas" panose="020B0609020204030204" pitchFamily="49" charset="0"/>
            </a:endParaRPr>
          </a:p>
          <a:p>
            <a:r>
              <a:rPr lang="en-CH" sz="3600" dirty="0" err="1">
                <a:latin typeface="Consolas" panose="020B0609020204030204" pitchFamily="49" charset="0"/>
              </a:rPr>
              <a:t>setWords</a:t>
            </a:r>
            <a:r>
              <a:rPr lang="en-CH" sz="3600" dirty="0">
                <a:latin typeface="Consolas" panose="020B0609020204030204" pitchFamily="49" charset="0"/>
              </a:rPr>
              <a:t>(</a:t>
            </a:r>
            <a:r>
              <a:rPr lang="en-CH" sz="3600" dirty="0" err="1">
                <a:latin typeface="Consolas" panose="020B0609020204030204" pitchFamily="49" charset="0"/>
              </a:rPr>
              <a:t>badWords</a:t>
            </a:r>
            <a:r>
              <a:rPr lang="en-CH" sz="3600" dirty="0">
                <a:latin typeface="Consolas" panose="020B0609020204030204" pitchFamily="49" charset="0"/>
              </a:rPr>
              <a:t>)</a:t>
            </a:r>
          </a:p>
          <a:p>
            <a:r>
              <a:rPr lang="en-CH" sz="3600" dirty="0" err="1">
                <a:latin typeface="Consolas" panose="020B0609020204030204" pitchFamily="49" charset="0"/>
              </a:rPr>
              <a:t>badWords.add</a:t>
            </a:r>
            <a:r>
              <a:rPr lang="en-CH" sz="3600" dirty="0">
                <a:latin typeface="Consolas" panose="020B0609020204030204" pitchFamily="49" charset="0"/>
              </a:rPr>
              <a:t>(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"Bad!"</a:t>
            </a:r>
            <a:r>
              <a:rPr lang="en-CH" sz="36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0999E-26FC-57C6-347B-754A75E21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116</a:t>
            </a:fld>
            <a:endParaRPr lang="en-CH" dirty="0"/>
          </a:p>
        </p:txBody>
      </p:sp>
      <p:pic>
        <p:nvPicPr>
          <p:cNvPr id="7" name="Graphic 6" descr="Dizzy face outline with solid fill">
            <a:extLst>
              <a:ext uri="{FF2B5EF4-FFF2-40B4-BE49-F238E27FC236}">
                <a16:creationId xmlns:a16="http://schemas.microsoft.com/office/drawing/2014/main" id="{C14F7B15-CA8C-7DE2-EB5B-9217DBAA7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6133" y="4123266"/>
            <a:ext cx="1604433" cy="16044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895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9769D-6B6E-7F8B-B3F2-8798F3879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setWords</a:t>
            </a:r>
            <a:r>
              <a:rPr lang="en-CH" sz="3600" dirty="0">
                <a:latin typeface="Consolas" panose="020B0609020204030204" pitchFamily="49" charset="0"/>
              </a:rPr>
              <a:t>(self, words):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self</a:t>
            </a:r>
            <a:r>
              <a:rPr lang="en-CH" sz="3600" dirty="0" err="1">
                <a:latin typeface="Consolas" panose="020B0609020204030204" pitchFamily="49" charset="0"/>
              </a:rPr>
              <a:t>.words</a:t>
            </a:r>
            <a:r>
              <a:rPr lang="en-CH" sz="3600" dirty="0">
                <a:latin typeface="Consolas" panose="020B0609020204030204" pitchFamily="49" charset="0"/>
              </a:rPr>
              <a:t> =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list</a:t>
            </a:r>
            <a:r>
              <a:rPr lang="en-CH" sz="3600" dirty="0">
                <a:latin typeface="Consolas" panose="020B0609020204030204" pitchFamily="49" charset="0"/>
              </a:rPr>
              <a:t>(words)</a:t>
            </a:r>
          </a:p>
          <a:p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B6DEB-0A90-F1BD-B62E-F48ADC6A6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117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8115900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5CF8A-AE53-0C3E-BAFF-44F52D535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US" sz="3600" dirty="0">
                <a:latin typeface="Consolas" panose="020B0609020204030204" pitchFamily="49" charset="0"/>
              </a:rPr>
              <a:t> g</a:t>
            </a:r>
            <a:r>
              <a:rPr lang="en-CH" sz="3600" dirty="0" err="1">
                <a:latin typeface="Consolas" panose="020B0609020204030204" pitchFamily="49" charset="0"/>
              </a:rPr>
              <a:t>etWords</a:t>
            </a:r>
            <a:r>
              <a:rPr lang="en-CH" sz="3600" dirty="0">
                <a:latin typeface="Consolas" panose="020B0609020204030204" pitchFamily="49" charset="0"/>
              </a:rPr>
              <a:t>(self):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return </a:t>
            </a:r>
            <a:r>
              <a:rPr lang="en-CH" sz="36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self</a:t>
            </a:r>
            <a:r>
              <a:rPr lang="en-CH" sz="3600" dirty="0" err="1">
                <a:latin typeface="Consolas" panose="020B0609020204030204" pitchFamily="49" charset="0"/>
              </a:rPr>
              <a:t>.words</a:t>
            </a:r>
            <a:endParaRPr lang="en-CH" sz="3600" dirty="0">
              <a:latin typeface="Consolas" panose="020B0609020204030204" pitchFamily="49" charset="0"/>
            </a:endParaRPr>
          </a:p>
          <a:p>
            <a:endParaRPr lang="en-CH" sz="3600" dirty="0">
              <a:latin typeface="Consolas" panose="020B0609020204030204" pitchFamily="49" charset="0"/>
            </a:endParaRPr>
          </a:p>
          <a:p>
            <a:r>
              <a:rPr lang="en-CH" sz="3600" dirty="0" err="1">
                <a:latin typeface="Consolas" panose="020B0609020204030204" pitchFamily="49" charset="0"/>
              </a:rPr>
              <a:t>badWords</a:t>
            </a:r>
            <a:r>
              <a:rPr lang="en-CH" sz="3600" dirty="0">
                <a:latin typeface="Consolas" panose="020B0609020204030204" pitchFamily="49" charset="0"/>
              </a:rPr>
              <a:t> = </a:t>
            </a:r>
            <a:r>
              <a:rPr lang="en-CH" sz="3600" dirty="0" err="1">
                <a:latin typeface="Consolas" panose="020B0609020204030204" pitchFamily="49" charset="0"/>
              </a:rPr>
              <a:t>getWords</a:t>
            </a:r>
            <a:r>
              <a:rPr lang="en-CH" sz="3600" dirty="0">
                <a:latin typeface="Consolas" panose="020B0609020204030204" pitchFamily="49" charset="0"/>
              </a:rPr>
              <a:t>()</a:t>
            </a:r>
          </a:p>
          <a:p>
            <a:r>
              <a:rPr lang="en-CH" sz="3600" dirty="0" err="1">
                <a:latin typeface="Consolas" panose="020B0609020204030204" pitchFamily="49" charset="0"/>
              </a:rPr>
              <a:t>badWords.add</a:t>
            </a:r>
            <a:r>
              <a:rPr lang="en-CH" sz="3600" dirty="0">
                <a:latin typeface="Consolas" panose="020B0609020204030204" pitchFamily="49" charset="0"/>
              </a:rPr>
              <a:t>(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"Bad!"</a:t>
            </a:r>
            <a:r>
              <a:rPr lang="en-CH" sz="36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0999E-26FC-57C6-347B-754A75E21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118</a:t>
            </a:fld>
            <a:endParaRPr lang="en-CH" dirty="0"/>
          </a:p>
        </p:txBody>
      </p:sp>
      <p:pic>
        <p:nvPicPr>
          <p:cNvPr id="7" name="Graphic 6" descr="Dizzy face outline with solid fill">
            <a:extLst>
              <a:ext uri="{FF2B5EF4-FFF2-40B4-BE49-F238E27FC236}">
                <a16:creationId xmlns:a16="http://schemas.microsoft.com/office/drawing/2014/main" id="{C14F7B15-CA8C-7DE2-EB5B-9217DBAA7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5230" y="4110265"/>
            <a:ext cx="1604433" cy="16044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04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9769D-6B6E-7F8B-B3F2-8798F3879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getWords</a:t>
            </a:r>
            <a:r>
              <a:rPr lang="en-CH" sz="3600" dirty="0">
                <a:latin typeface="Consolas" panose="020B0609020204030204" pitchFamily="49" charset="0"/>
              </a:rPr>
              <a:t>(self):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 return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list</a:t>
            </a:r>
            <a:r>
              <a:rPr lang="en-CH" sz="3600" dirty="0">
                <a:latin typeface="Consolas" panose="020B0609020204030204" pitchFamily="49" charset="0"/>
              </a:rPr>
              <a:t>(</a:t>
            </a:r>
            <a:r>
              <a:rPr lang="en-CH" sz="36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self</a:t>
            </a:r>
            <a:r>
              <a:rPr lang="en-CH" sz="3600" dirty="0" err="1">
                <a:latin typeface="Consolas" panose="020B0609020204030204" pitchFamily="49" charset="0"/>
              </a:rPr>
              <a:t>.words</a:t>
            </a:r>
            <a:r>
              <a:rPr lang="en-CH" sz="36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B6DEB-0A90-F1BD-B62E-F48ADC6A6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119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398950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B0D89F5-1B51-0165-BE1E-6DE21572CF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024906"/>
              </p:ext>
            </p:extLst>
          </p:nvPr>
        </p:nvGraphicFramePr>
        <p:xfrm>
          <a:off x="838200" y="1825625"/>
          <a:ext cx="10656125" cy="2804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6898">
                  <a:extLst>
                    <a:ext uri="{9D8B030D-6E8A-4147-A177-3AD203B41FA5}">
                      <a16:colId xmlns:a16="http://schemas.microsoft.com/office/drawing/2014/main" val="1254649337"/>
                    </a:ext>
                  </a:extLst>
                </a:gridCol>
                <a:gridCol w="1265766">
                  <a:extLst>
                    <a:ext uri="{9D8B030D-6E8A-4147-A177-3AD203B41FA5}">
                      <a16:colId xmlns:a16="http://schemas.microsoft.com/office/drawing/2014/main" val="2391160840"/>
                    </a:ext>
                  </a:extLst>
                </a:gridCol>
                <a:gridCol w="3157728">
                  <a:extLst>
                    <a:ext uri="{9D8B030D-6E8A-4147-A177-3AD203B41FA5}">
                      <a16:colId xmlns:a16="http://schemas.microsoft.com/office/drawing/2014/main" val="1914927663"/>
                    </a:ext>
                  </a:extLst>
                </a:gridCol>
                <a:gridCol w="3115733">
                  <a:extLst>
                    <a:ext uri="{9D8B030D-6E8A-4147-A177-3AD203B41FA5}">
                      <a16:colId xmlns:a16="http://schemas.microsoft.com/office/drawing/2014/main" val="1351524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H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H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H" sz="4000" b="1" dirty="0" err="1"/>
                        <a:t>Réalité</a:t>
                      </a:r>
                      <a:endParaRPr lang="en-CH" sz="4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H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630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H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H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H" sz="4000" dirty="0" err="1"/>
                        <a:t>Vrai</a:t>
                      </a:r>
                      <a:endParaRPr lang="en-CH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H" sz="4000" dirty="0"/>
                        <a:t>Faux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19988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CH" sz="4000" b="1" dirty="0" err="1"/>
                        <a:t>Mesure</a:t>
                      </a:r>
                      <a:endParaRPr lang="en-CH" sz="4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H" sz="4000" dirty="0" err="1"/>
                        <a:t>Vrai</a:t>
                      </a:r>
                      <a:endParaRPr lang="en-CH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H" sz="4000" dirty="0"/>
                        <a:t>OK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4000" dirty="0">
                          <a:solidFill>
                            <a:schemeClr val="bg1"/>
                          </a:solidFill>
                        </a:rPr>
                        <a:t>Faux </a:t>
                      </a:r>
                      <a:r>
                        <a:rPr lang="en-CH" sz="4000" dirty="0" err="1">
                          <a:solidFill>
                            <a:schemeClr val="bg1"/>
                          </a:solidFill>
                        </a:rPr>
                        <a:t>positif</a:t>
                      </a:r>
                      <a:endParaRPr lang="en-CH" sz="4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247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CH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H" sz="4000" dirty="0"/>
                        <a:t>Faux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H" sz="4000" dirty="0">
                          <a:solidFill>
                            <a:schemeClr val="bg1"/>
                          </a:solidFill>
                        </a:rPr>
                        <a:t>Faux </a:t>
                      </a:r>
                      <a:r>
                        <a:rPr lang="en-CH" sz="4000" dirty="0" err="1">
                          <a:solidFill>
                            <a:schemeClr val="bg1"/>
                          </a:solidFill>
                        </a:rPr>
                        <a:t>négatif</a:t>
                      </a:r>
                      <a:endParaRPr lang="en-CH" sz="4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4000" dirty="0"/>
                        <a:t>OK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8263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A9F53-3A6A-AE79-F94E-47D7014B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81657555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AD974-B85E-05B2-2887-90F8AFA26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Copies </a:t>
            </a:r>
            <a:r>
              <a:rPr lang="en-CH" dirty="0" err="1"/>
              <a:t>seulement</a:t>
            </a:r>
            <a:r>
              <a:rPr lang="en-CH" dirty="0"/>
              <a:t> </a:t>
            </a:r>
            <a:r>
              <a:rPr lang="en-CH" dirty="0" err="1"/>
              <a:t>si</a:t>
            </a:r>
            <a:r>
              <a:rPr lang="en-CH" dirty="0"/>
              <a:t> </a:t>
            </a:r>
            <a:r>
              <a:rPr lang="en-CH" dirty="0" err="1"/>
              <a:t>mutabilité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9EE6D-2E35-C653-BB41-3E0A448D0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onsolas" panose="020B0609020204030204" pitchFamily="49" charset="0"/>
              </a:rPr>
              <a:t>words:</a:t>
            </a:r>
          </a:p>
          <a:p>
            <a:r>
              <a:rPr lang="en-US" sz="3600" dirty="0">
                <a:latin typeface="Consolas" panose="020B0609020204030204" pitchFamily="49" charset="0"/>
              </a:rPr>
              <a:t>  </a:t>
            </a:r>
            <a:r>
              <a:rPr lang="en-US" sz="3600" dirty="0" err="1">
                <a:latin typeface="Consolas" panose="020B0609020204030204" pitchFamily="49" charset="0"/>
              </a:rPr>
              <a:t>scala.collection.immutable.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List</a:t>
            </a:r>
            <a:r>
              <a:rPr lang="en-US" sz="3600" dirty="0">
                <a:latin typeface="Consolas" panose="020B0609020204030204" pitchFamily="49" charset="0"/>
              </a:rPr>
              <a:t>[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en-US" sz="3600" dirty="0">
                <a:latin typeface="Consolas" panose="020B0609020204030204" pitchFamily="49" charset="0"/>
              </a:rPr>
              <a:t>]</a:t>
            </a:r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0DCCE-D167-43D3-44C5-FA260BB4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120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8217127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0E49-78E5-821F-146A-611CF21C5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Exercice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8AA5E-F0D5-E7E7-951F-74BEFF243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 err="1"/>
              <a:t>Ajoutez</a:t>
            </a:r>
            <a:r>
              <a:rPr lang="en-CH" dirty="0"/>
              <a:t> du code pour </a:t>
            </a:r>
            <a:r>
              <a:rPr lang="en-CH" dirty="0" err="1"/>
              <a:t>attrapper</a:t>
            </a:r>
            <a:r>
              <a:rPr lang="en-CH" dirty="0"/>
              <a:t> les </a:t>
            </a:r>
            <a:r>
              <a:rPr lang="en-CH" dirty="0" err="1"/>
              <a:t>problè</a:t>
            </a:r>
            <a:r>
              <a:rPr lang="en-US" dirty="0"/>
              <a:t>m</a:t>
            </a:r>
            <a:r>
              <a:rPr lang="en-CH" dirty="0"/>
              <a:t>es </a:t>
            </a:r>
            <a:r>
              <a:rPr lang="en-CH" dirty="0" err="1"/>
              <a:t>tôt</a:t>
            </a:r>
            <a:br>
              <a:rPr lang="en-CH" dirty="0"/>
            </a:br>
            <a:r>
              <a:rPr lang="en-CH" dirty="0"/>
              <a:t>à </a:t>
            </a:r>
            <a:r>
              <a:rPr lang="en-CH" sz="3600" dirty="0">
                <a:latin typeface="Consolas" panose="020B0609020204030204" pitchFamily="49" charset="0"/>
              </a:rPr>
              <a:t>stack.py</a:t>
            </a:r>
            <a:endParaRPr lang="en-US" sz="3600" dirty="0">
              <a:latin typeface="Consolas" panose="020B0609020204030204" pitchFamily="49" charset="0"/>
            </a:endParaRPr>
          </a:p>
          <a:p>
            <a:r>
              <a:rPr lang="en-US" dirty="0"/>
              <a:t>C</a:t>
            </a:r>
            <a:r>
              <a:rPr lang="en-CH" dirty="0" err="1"/>
              <a:t>orrigez</a:t>
            </a:r>
            <a:r>
              <a:rPr lang="en-CH" dirty="0"/>
              <a:t> les bugs que </a:t>
            </a:r>
            <a:r>
              <a:rPr lang="en-CH" dirty="0" err="1"/>
              <a:t>vous</a:t>
            </a:r>
            <a:r>
              <a:rPr lang="en-CH" dirty="0"/>
              <a:t> </a:t>
            </a:r>
            <a:r>
              <a:rPr lang="en-CH" dirty="0" err="1"/>
              <a:t>trouvez</a:t>
            </a:r>
            <a:endParaRPr lang="en-CH" dirty="0"/>
          </a:p>
          <a:p>
            <a:endParaRPr lang="en-CH" dirty="0"/>
          </a:p>
          <a:p>
            <a:r>
              <a:rPr lang="en-CH" dirty="0"/>
              <a:t>Première étape :</a:t>
            </a:r>
            <a:br>
              <a:rPr lang="en-CH" dirty="0"/>
            </a:br>
            <a:r>
              <a:rPr lang="en-CH" dirty="0"/>
              <a:t>	</a:t>
            </a:r>
            <a:r>
              <a:rPr lang="en-CH" dirty="0" err="1"/>
              <a:t>qu’est-ce</a:t>
            </a:r>
            <a:r>
              <a:rPr lang="en-CH" dirty="0"/>
              <a:t> que le </a:t>
            </a:r>
            <a:r>
              <a:rPr lang="en-CH" dirty="0" err="1"/>
              <a:t>constructeur</a:t>
            </a:r>
            <a:r>
              <a:rPr lang="en-CH" dirty="0"/>
              <a:t> doit tester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3C68E-321E-05D2-0150-F798F5CF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121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90697502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B49EB-56CF-9BF8-18FB-13D64457F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Constructeur</a:t>
            </a:r>
            <a:r>
              <a:rPr lang="en-CH" dirty="0"/>
              <a:t> : </a:t>
            </a:r>
            <a:r>
              <a:rPr lang="en-CH" dirty="0" err="1"/>
              <a:t>Précondition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0814E-A1CA-9C10-71F5-262629463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maxSize</a:t>
            </a:r>
            <a:r>
              <a:rPr lang="en-CH" sz="3600" dirty="0">
                <a:latin typeface="Consolas" panose="020B0609020204030204" pitchFamily="49" charset="0"/>
              </a:rPr>
              <a:t> &lt;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0</a:t>
            </a:r>
            <a:r>
              <a:rPr lang="en-CH" sz="3600" dirty="0">
                <a:latin typeface="Consolas" panose="020B0609020204030204" pitchFamily="49" charset="0"/>
              </a:rPr>
              <a:t>: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raise</a:t>
            </a:r>
            <a:r>
              <a:rPr lang="en-CH" sz="3600" dirty="0">
                <a:latin typeface="Consolas" panose="020B0609020204030204" pitchFamily="49" charset="0"/>
              </a:rPr>
              <a:t>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70237-F60B-4A86-A012-16BBBE42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122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78280631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B49EB-56CF-9BF8-18FB-13D64457F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Invariant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0814E-A1CA-9C10-71F5-262629463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-1 </a:t>
            </a:r>
            <a:r>
              <a:rPr lang="en-CH" sz="3600" dirty="0">
                <a:latin typeface="Consolas" panose="020B0609020204030204" pitchFamily="49" charset="0"/>
              </a:rPr>
              <a:t>&lt;= top &lt; </a:t>
            </a:r>
            <a:r>
              <a:rPr lang="en-CH" sz="3600" dirty="0" err="1">
                <a:latin typeface="Consolas" panose="020B0609020204030204" pitchFamily="49" charset="0"/>
              </a:rPr>
              <a:t>len</a:t>
            </a:r>
            <a:r>
              <a:rPr lang="en-CH" sz="3600" dirty="0">
                <a:latin typeface="Consolas" panose="020B0609020204030204" pitchFamily="49" charset="0"/>
              </a:rPr>
              <a:t>(values)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70237-F60B-4A86-A012-16BBBE42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123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45247487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ED2A-5DED-9827-3DC7-BDA0EBAD5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Exposer </a:t>
            </a:r>
            <a:r>
              <a:rPr lang="en-CH" dirty="0" err="1"/>
              <a:t>l’état</a:t>
            </a:r>
            <a:r>
              <a:rPr lang="en-CH" dirty="0"/>
              <a:t> plein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9CBB4-8F83-BB13-37AE-E66B88DA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isFull</a:t>
            </a:r>
            <a:r>
              <a:rPr lang="en-CH" sz="3600" dirty="0">
                <a:latin typeface="Consolas" panose="020B0609020204030204" pitchFamily="49" charset="0"/>
              </a:rPr>
              <a:t>(self): ...</a:t>
            </a:r>
          </a:p>
          <a:p>
            <a:endParaRPr lang="en-CH" sz="3600" dirty="0">
              <a:latin typeface="Consolas" panose="020B0609020204030204" pitchFamily="49" charset="0"/>
            </a:endParaRPr>
          </a:p>
          <a:p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# </a:t>
            </a:r>
            <a:r>
              <a:rPr lang="en-CH" sz="3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puis</a:t>
            </a:r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CH" sz="3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l’utiliser</a:t>
            </a:r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pour la </a:t>
            </a:r>
            <a:r>
              <a:rPr lang="en-CH" sz="3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précond</a:t>
            </a:r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. de push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20BAD-29D3-5B45-8E47-D8152E821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124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8159965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FEF57-5DD7-D460-84FC-B5E5BEFAF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Bug : pop </a:t>
            </a:r>
            <a:r>
              <a:rPr lang="en-CH" dirty="0" err="1"/>
              <a:t>casse</a:t>
            </a:r>
            <a:r>
              <a:rPr lang="en-CH" dirty="0"/>
              <a:t> </a:t>
            </a:r>
            <a:r>
              <a:rPr lang="en-CH" dirty="0" err="1"/>
              <a:t>l’invariant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B7139-5DA0-C8AF-BC28-E3F443D15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 err="1">
                <a:latin typeface="Consolas" panose="020B0609020204030204" pitchFamily="49" charset="0"/>
              </a:rPr>
              <a:t>self.top</a:t>
            </a:r>
            <a:r>
              <a:rPr lang="en-CH" sz="3600" dirty="0">
                <a:latin typeface="Consolas" panose="020B0609020204030204" pitchFamily="49" charset="0"/>
              </a:rPr>
              <a:t> -=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B854A-8569-0E84-0C56-F00C723A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125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66076748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ED2A-5DED-9827-3DC7-BDA0EBAD5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Bug : push </a:t>
            </a:r>
            <a:r>
              <a:rPr lang="en-CH" dirty="0" err="1"/>
              <a:t>incrémente</a:t>
            </a:r>
            <a:r>
              <a:rPr lang="en-CH" dirty="0"/>
              <a:t> tard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9CBB4-8F83-BB13-37AE-E66B88DAF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 err="1">
                <a:latin typeface="Consolas" panose="020B0609020204030204" pitchFamily="49" charset="0"/>
              </a:rPr>
              <a:t>self.top</a:t>
            </a:r>
            <a:r>
              <a:rPr lang="en-CH" sz="3600" dirty="0">
                <a:latin typeface="Consolas" panose="020B0609020204030204" pitchFamily="49" charset="0"/>
              </a:rPr>
              <a:t> +=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CH" sz="3600" dirty="0">
              <a:latin typeface="Consolas" panose="020B0609020204030204" pitchFamily="49" charset="0"/>
            </a:endParaRPr>
          </a:p>
          <a:p>
            <a:r>
              <a:rPr lang="en-CH" sz="3600" dirty="0">
                <a:latin typeface="Consolas" panose="020B0609020204030204" pitchFamily="49" charset="0"/>
              </a:rPr>
              <a:t>values[top] =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20BAD-29D3-5B45-8E47-D8152E821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126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89301834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74773-01D1-F295-8F8F-0C7D98725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Logging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F6F2A-3832-6DB1-4F39-2873DAD53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“Que </a:t>
            </a:r>
            <a:r>
              <a:rPr lang="en-CH" dirty="0" err="1"/>
              <a:t>s’est</a:t>
            </a:r>
            <a:r>
              <a:rPr lang="en-CH" dirty="0"/>
              <a:t>-il passé </a:t>
            </a:r>
            <a:r>
              <a:rPr lang="en-CH" dirty="0" err="1"/>
              <a:t>en</a:t>
            </a:r>
            <a:r>
              <a:rPr lang="en-CH" dirty="0"/>
              <a:t> production 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43563-A0F2-9585-6B8F-978AE722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127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25333521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E4AF4-F471-8636-B356-016BB56F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Logging?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0227D-3E00-B85F-D7DE-669250462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latin typeface="Consolas" panose="020B0609020204030204" pitchFamily="49" charset="0"/>
              </a:rPr>
              <a:t>print(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"Request: "</a:t>
            </a:r>
            <a:r>
              <a:rPr lang="en-CH" sz="3600" dirty="0">
                <a:latin typeface="Consolas" panose="020B0609020204030204" pitchFamily="49" charset="0"/>
              </a:rPr>
              <a:t> + request)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print(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"State: "</a:t>
            </a:r>
            <a:r>
              <a:rPr lang="en-CH" sz="3600" dirty="0">
                <a:latin typeface="Consolas" panose="020B0609020204030204" pitchFamily="49" charset="0"/>
              </a:rPr>
              <a:t> + state)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D24A5-A558-2F97-EC3E-79C8EAED2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128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93279065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4B609-13AB-D577-F1FF-B1B341D45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Précision</a:t>
            </a:r>
            <a:r>
              <a:rPr lang="en-CH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F1C34-49C8-D495-33A1-678C98C43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 err="1"/>
              <a:t>Chaque</a:t>
            </a:r>
            <a:r>
              <a:rPr lang="en-CH" dirty="0"/>
              <a:t>...</a:t>
            </a:r>
          </a:p>
          <a:p>
            <a:r>
              <a:rPr lang="en-CH" dirty="0"/>
              <a:t>	</a:t>
            </a:r>
            <a:r>
              <a:rPr lang="en-CH" dirty="0" err="1"/>
              <a:t>fonction</a:t>
            </a:r>
            <a:r>
              <a:rPr lang="en-CH" dirty="0"/>
              <a:t> ?</a:t>
            </a:r>
          </a:p>
          <a:p>
            <a:r>
              <a:rPr lang="en-CH" dirty="0"/>
              <a:t>	</a:t>
            </a:r>
            <a:r>
              <a:rPr lang="en-CH" dirty="0" err="1"/>
              <a:t>requête</a:t>
            </a:r>
            <a:r>
              <a:rPr lang="en-CH" dirty="0"/>
              <a:t> ?</a:t>
            </a:r>
          </a:p>
          <a:p>
            <a:r>
              <a:rPr lang="en-CH" dirty="0"/>
              <a:t>	minute ?</a:t>
            </a:r>
          </a:p>
          <a:p>
            <a:r>
              <a:rPr lang="en-CH" dirty="0"/>
              <a:t>	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9CCEB-AC84-55A7-61A6-13315953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129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9443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E7CD-0C31-5DB5-E1E1-04FD24BE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No</a:t>
            </a:r>
            <a:r>
              <a:rPr lang="en-US" dirty="0" err="1"/>
              <a:t>ms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6B72E-7730-DBF8-7E60-D83CE6CDB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isUserOnline</a:t>
            </a:r>
            <a:endParaRPr lang="en-US" sz="3600" dirty="0">
              <a:latin typeface="Consolas" panose="020B0609020204030204" pitchFamily="49" charset="0"/>
            </a:endParaRPr>
          </a:p>
          <a:p>
            <a:r>
              <a:rPr lang="en-US" sz="3600" dirty="0" err="1">
                <a:latin typeface="Consolas" panose="020B0609020204030204" pitchFamily="49" charset="0"/>
              </a:rPr>
              <a:t>can_overwrite_the_data</a:t>
            </a:r>
            <a:endParaRPr lang="en-US" sz="3600" dirty="0">
              <a:latin typeface="Consolas" panose="020B0609020204030204" pitchFamily="49" charset="0"/>
            </a:endParaRPr>
          </a:p>
          <a:p>
            <a:endParaRPr lang="en-US" sz="3600" dirty="0">
              <a:latin typeface="Consolas" panose="020B0609020204030204" pitchFamily="49" charset="0"/>
            </a:endParaRPr>
          </a:p>
          <a:p>
            <a:r>
              <a:rPr lang="en-US" sz="3600" dirty="0">
                <a:latin typeface="Consolas" panose="020B0609020204030204" pitchFamily="49" charset="0"/>
              </a:rPr>
              <a:t>InternalFrameInternalFrameTitlePaneInternalFrameTitlePaneMaximizeButtonWindowNotFocusedState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4071A-5915-75D5-7AD5-2D40C779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13</a:t>
            </a:fld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A98B50-A930-A7B4-8BFB-A346889F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H" dirty="0"/>
              <a:t>(real class name that used to be in </a:t>
            </a:r>
            <a:r>
              <a:rPr lang="en-US" dirty="0" err="1"/>
              <a:t>com.sun.java.swing.plaf.nimbus</a:t>
            </a:r>
            <a:r>
              <a:rPr lang="en-CH" dirty="0"/>
              <a:t> in old </a:t>
            </a:r>
            <a:r>
              <a:rPr lang="en-CH" dirty="0" err="1"/>
              <a:t>JDKs</a:t>
            </a:r>
            <a:r>
              <a:rPr lang="en-CH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495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D8F4F-7D8B-9526-4B05-631C7FFAF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Cible</a:t>
            </a:r>
            <a:r>
              <a:rPr lang="en-CH" dirty="0"/>
              <a:t>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49F71-CCB5-8B57-4E6D-67B9C5E60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Console ?</a:t>
            </a:r>
          </a:p>
          <a:p>
            <a:r>
              <a:rPr lang="en-CH" dirty="0" err="1"/>
              <a:t>Fichier</a:t>
            </a:r>
            <a:r>
              <a:rPr lang="en-CH" dirty="0"/>
              <a:t> ?</a:t>
            </a:r>
          </a:p>
          <a:p>
            <a:r>
              <a:rPr lang="en-CH" dirty="0"/>
              <a:t>Les deux ?</a:t>
            </a:r>
          </a:p>
          <a:p>
            <a:r>
              <a:rPr lang="en-CH" dirty="0"/>
              <a:t>E-mail ?</a:t>
            </a:r>
          </a:p>
          <a:p>
            <a:r>
              <a:rPr lang="en-CH" dirty="0"/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94A5A-2180-1800-1502-DB8358E59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130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3866912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5DD19-F575-90A6-BB03-A60D05FD1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logging.debug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"D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e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tail"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  <a:p>
            <a:r>
              <a:rPr lang="en-US" sz="3600" dirty="0">
                <a:latin typeface="Consolas" panose="020B0609020204030204" pitchFamily="49" charset="0"/>
              </a:rPr>
              <a:t>logging.info(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"Information"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  <a:p>
            <a:r>
              <a:rPr lang="en-US" sz="3600" dirty="0" err="1">
                <a:latin typeface="Consolas" panose="020B0609020204030204" pitchFamily="49" charset="0"/>
              </a:rPr>
              <a:t>logging.warning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Warning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  <a:p>
            <a:r>
              <a:rPr lang="en-US" sz="3600" dirty="0" err="1">
                <a:latin typeface="Consolas" panose="020B0609020204030204" pitchFamily="49" charset="0"/>
              </a:rPr>
              <a:t>logging.error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"Err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o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r"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  <a:p>
            <a:r>
              <a:rPr lang="en-US" sz="3600" dirty="0" err="1">
                <a:latin typeface="Consolas" panose="020B0609020204030204" pitchFamily="49" charset="0"/>
              </a:rPr>
              <a:t>logging.critical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What a Terrible Failure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F0499-B3B4-66B3-08FB-B6B6A575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131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63624565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028CE-A9C9-9610-3119-4661A4738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Logging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524CD-6570-7ACE-FD6E-41759CA18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Divers </a:t>
            </a:r>
            <a:r>
              <a:rPr lang="en-CH" dirty="0" err="1"/>
              <a:t>niveaux</a:t>
            </a:r>
            <a:r>
              <a:rPr lang="en-CH" dirty="0"/>
              <a:t>, </a:t>
            </a:r>
            <a:r>
              <a:rPr lang="en-CH" dirty="0" err="1"/>
              <a:t>cibles</a:t>
            </a:r>
            <a:r>
              <a:rPr lang="en-CH" dirty="0"/>
              <a:t>, ...</a:t>
            </a:r>
          </a:p>
          <a:p>
            <a:endParaRPr lang="en-CH" dirty="0"/>
          </a:p>
          <a:p>
            <a:r>
              <a:rPr lang="en-CH" dirty="0" err="1"/>
              <a:t>Choisissez</a:t>
            </a:r>
            <a:r>
              <a:rPr lang="en-CH" dirty="0"/>
              <a:t> </a:t>
            </a:r>
            <a:r>
              <a:rPr lang="en-CH" u="sng" dirty="0"/>
              <a:t>pendant </a:t>
            </a:r>
            <a:r>
              <a:rPr lang="en-CH" u="sng" dirty="0" err="1"/>
              <a:t>l’exécution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D79BA-DEFA-F798-C0A6-B1BA6D81F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132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14910861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F36538-2944-F032-7C10-204FC33AB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133</a:t>
            </a:fld>
            <a:endParaRPr lang="en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31896-0F55-F911-ADC9-B2E076E7A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92" y="2200103"/>
            <a:ext cx="9192908" cy="2457793"/>
          </a:xfrm>
          <a:prstGeom prst="rect">
            <a:avLst/>
          </a:prstGeom>
        </p:spPr>
      </p:pic>
      <p:pic>
        <p:nvPicPr>
          <p:cNvPr id="5" name="Graphic 4" descr="Lightbulb and gear with solid fill">
            <a:extLst>
              <a:ext uri="{FF2B5EF4-FFF2-40B4-BE49-F238E27FC236}">
                <a16:creationId xmlns:a16="http://schemas.microsoft.com/office/drawing/2014/main" id="{C4FD6162-E821-C825-1C1A-B6BC4EE87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37997" y="739015"/>
            <a:ext cx="2428875" cy="2428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968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7BD9D-A290-95DC-A708-E752F8486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Réfléchissez</a:t>
            </a:r>
            <a:r>
              <a:rPr lang="en-CH" dirty="0"/>
              <a:t> à la vie </a:t>
            </a:r>
            <a:r>
              <a:rPr lang="en-CH" dirty="0" err="1"/>
              <a:t>privée</a:t>
            </a:r>
            <a:r>
              <a:rPr lang="en-CH" dirty="0"/>
              <a:t>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C859D-9631-3494-CB6C-BFBB0BACA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latin typeface="Consolas" panose="020B0609020204030204" pitchFamily="49" charset="0"/>
              </a:rPr>
              <a:t>logger.info(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"password = "</a:t>
            </a:r>
            <a:r>
              <a:rPr lang="en-CH" sz="3600" dirty="0">
                <a:latin typeface="Consolas" panose="020B0609020204030204" pitchFamily="49" charset="0"/>
              </a:rPr>
              <a:t> + password)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logger.info(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"request = "</a:t>
            </a:r>
            <a:r>
              <a:rPr lang="en-CH" sz="3600" dirty="0">
                <a:latin typeface="Consolas" panose="020B0609020204030204" pitchFamily="49" charset="0"/>
              </a:rPr>
              <a:t> + request)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70CDF-4376-5F52-6BB2-08B793984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134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97962134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3019A-74D7-0498-100E-BEB68B84E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Et les tests </a:t>
            </a:r>
            <a:r>
              <a:rPr lang="en-CH" dirty="0" err="1"/>
              <a:t>lents</a:t>
            </a:r>
            <a:r>
              <a:rPr lang="en-CH" dirty="0"/>
              <a:t>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95C4F-11AF-6860-9463-81E75DA4D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# Invariant: </a:t>
            </a:r>
            <a:r>
              <a:rPr lang="en-CH" sz="3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chaque</a:t>
            </a:r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CH" sz="3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noeud</a:t>
            </a:r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a &lt;=2 arêtes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BF878-5443-B634-5BF0-9C71C79D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135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19894910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0C237-605A-442E-55F5-A200D2744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Code </a:t>
            </a:r>
            <a:r>
              <a:rPr lang="en-CH" dirty="0" err="1"/>
              <a:t>seulement</a:t>
            </a:r>
            <a:r>
              <a:rPr lang="en-CH" dirty="0"/>
              <a:t> pour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CA2C0-EA1A-E889-99DA-1EE36CD08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__debug__:</a:t>
            </a:r>
          </a:p>
          <a:p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 # </a:t>
            </a:r>
            <a:r>
              <a:rPr lang="en-CH" sz="3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trucs</a:t>
            </a:r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CH" sz="3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lents</a:t>
            </a:r>
            <a:endParaRPr lang="en-CH" sz="3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 # logs trop </a:t>
            </a:r>
            <a:r>
              <a:rPr lang="en-CH" sz="3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détaillés</a:t>
            </a:r>
            <a:endParaRPr lang="en-CH" sz="3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 #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A24CD-C6DF-03B7-5C51-545C6492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136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86272159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24FF1-AE01-6907-710D-3549414D9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Vérifiez</a:t>
            </a:r>
            <a:r>
              <a:rPr lang="en-CH" dirty="0"/>
              <a:t> les params par </a:t>
            </a:r>
            <a:r>
              <a:rPr lang="en-CH" dirty="0" err="1"/>
              <a:t>défaut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83C22-7034-65BD-401B-CD1FFE3AE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Python: </a:t>
            </a:r>
            <a:r>
              <a:rPr lang="en-CH" dirty="0" err="1"/>
              <a:t>activé</a:t>
            </a:r>
            <a:r>
              <a:rPr lang="en-CH" dirty="0"/>
              <a:t>, </a:t>
            </a:r>
            <a:r>
              <a:rPr lang="en-CH" dirty="0" err="1"/>
              <a:t>sauf</a:t>
            </a:r>
            <a:r>
              <a:rPr lang="en-CH" dirty="0"/>
              <a:t> </a:t>
            </a:r>
            <a:r>
              <a:rPr lang="en-CH" dirty="0" err="1"/>
              <a:t>si</a:t>
            </a:r>
            <a:r>
              <a:rPr lang="en-CH" dirty="0"/>
              <a:t> </a:t>
            </a:r>
            <a:r>
              <a:rPr lang="en-CH" sz="3600" dirty="0">
                <a:latin typeface="Consolas" panose="020B0609020204030204" pitchFamily="49" charset="0"/>
              </a:rPr>
              <a:t>-O</a:t>
            </a:r>
            <a:endParaRPr lang="en-CH" dirty="0">
              <a:latin typeface="Consolas" panose="020B0609020204030204" pitchFamily="49" charset="0"/>
            </a:endParaRPr>
          </a:p>
          <a:p>
            <a:r>
              <a:rPr lang="en-CH" dirty="0"/>
              <a:t>Java: </a:t>
            </a:r>
            <a:r>
              <a:rPr lang="en-CH" dirty="0" err="1"/>
              <a:t>désactivé</a:t>
            </a:r>
            <a:r>
              <a:rPr lang="en-CH" dirty="0"/>
              <a:t>, </a:t>
            </a:r>
            <a:r>
              <a:rPr lang="en-CH" dirty="0" err="1"/>
              <a:t>sauf</a:t>
            </a:r>
            <a:r>
              <a:rPr lang="en-CH" dirty="0"/>
              <a:t> </a:t>
            </a:r>
            <a:r>
              <a:rPr lang="en-CH" dirty="0" err="1"/>
              <a:t>si</a:t>
            </a:r>
            <a:r>
              <a:rPr lang="en-CH" dirty="0"/>
              <a:t> </a:t>
            </a:r>
            <a:r>
              <a:rPr lang="en-CH" sz="3600" dirty="0">
                <a:latin typeface="Consolas" panose="020B0609020204030204" pitchFamily="49" charset="0"/>
              </a:rPr>
              <a:t>-</a:t>
            </a:r>
            <a:r>
              <a:rPr lang="en-CH" sz="3600" dirty="0" err="1">
                <a:latin typeface="Consolas" panose="020B0609020204030204" pitchFamily="49" charset="0"/>
              </a:rPr>
              <a:t>ea</a:t>
            </a:r>
            <a:endParaRPr lang="en-CH" dirty="0">
              <a:latin typeface="Consolas" panose="020B0609020204030204" pitchFamily="49" charset="0"/>
            </a:endParaRPr>
          </a:p>
          <a:p>
            <a:r>
              <a:rPr lang="en-CH" dirty="0"/>
              <a:t>Scala: </a:t>
            </a:r>
            <a:r>
              <a:rPr lang="en-CH" dirty="0" err="1"/>
              <a:t>activé</a:t>
            </a:r>
            <a:r>
              <a:rPr lang="en-CH" dirty="0"/>
              <a:t>, </a:t>
            </a:r>
            <a:r>
              <a:rPr lang="en-CH" dirty="0" err="1"/>
              <a:t>sauf</a:t>
            </a:r>
            <a:r>
              <a:rPr lang="en-CH" dirty="0"/>
              <a:t> </a:t>
            </a:r>
            <a:r>
              <a:rPr lang="en-CH" dirty="0" err="1"/>
              <a:t>si</a:t>
            </a:r>
            <a:r>
              <a:rPr lang="en-CH" dirty="0"/>
              <a:t> </a:t>
            </a:r>
            <a:r>
              <a:rPr lang="en-CH" sz="3600" dirty="0">
                <a:latin typeface="Consolas" panose="020B0609020204030204" pitchFamily="49" charset="0"/>
              </a:rPr>
              <a:t>-</a:t>
            </a:r>
            <a:r>
              <a:rPr lang="en-CH" sz="3600" dirty="0" err="1">
                <a:latin typeface="Consolas" panose="020B0609020204030204" pitchFamily="49" charset="0"/>
              </a:rPr>
              <a:t>Xelide</a:t>
            </a:r>
            <a:r>
              <a:rPr lang="en-CH" sz="3600" dirty="0">
                <a:latin typeface="Consolas" panose="020B0609020204030204" pitchFamily="49" charset="0"/>
              </a:rPr>
              <a:t>-below=...</a:t>
            </a:r>
            <a:endParaRPr lang="en-CH" dirty="0">
              <a:latin typeface="Consolas" panose="020B0609020204030204" pitchFamily="49" charset="0"/>
            </a:endParaRPr>
          </a:p>
          <a:p>
            <a:r>
              <a:rPr lang="en-CH" dirty="0"/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D901C-14A7-9C14-379D-B2C6AC4B7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137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34415146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3D67C-F86A-FD6D-54FE-5FE45977E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7099"/>
            <a:ext cx="10515600" cy="5529864"/>
          </a:xfrm>
        </p:spPr>
        <p:txBody>
          <a:bodyPr>
            <a:normAutofit/>
          </a:bodyPr>
          <a:lstStyle/>
          <a:p>
            <a:r>
              <a:rPr lang="en-GB" dirty="0"/>
              <a:t>“</a:t>
            </a:r>
            <a:r>
              <a:rPr lang="en-GB" i="1" dirty="0"/>
              <a:t>It is absurd to make elaborate</a:t>
            </a:r>
            <a:br>
              <a:rPr lang="en-GB" i="1" dirty="0"/>
            </a:br>
            <a:r>
              <a:rPr lang="en-GB" i="1" dirty="0"/>
              <a:t>  security checks on debugging</a:t>
            </a:r>
            <a:br>
              <a:rPr lang="en-GB" i="1" dirty="0"/>
            </a:br>
            <a:r>
              <a:rPr lang="en-GB" i="1" dirty="0"/>
              <a:t>  runs, when no trust is put in</a:t>
            </a:r>
            <a:br>
              <a:rPr lang="en-GB" i="1" dirty="0"/>
            </a:br>
            <a:r>
              <a:rPr lang="en-GB" i="1" dirty="0"/>
              <a:t>  the results, and then remove</a:t>
            </a:r>
            <a:br>
              <a:rPr lang="en-GB" i="1" dirty="0"/>
            </a:br>
            <a:r>
              <a:rPr lang="en-GB" i="1" dirty="0"/>
              <a:t>  them in production runs, when</a:t>
            </a:r>
            <a:br>
              <a:rPr lang="en-GB" i="1" dirty="0"/>
            </a:br>
            <a:r>
              <a:rPr lang="en-GB" i="1" dirty="0"/>
              <a:t>  an erroneous result could be</a:t>
            </a:r>
            <a:br>
              <a:rPr lang="en-GB" i="1" dirty="0"/>
            </a:br>
            <a:r>
              <a:rPr lang="en-GB" i="1" dirty="0"/>
              <a:t>  expensive or disastrous.</a:t>
            </a:r>
          </a:p>
          <a:p>
            <a:r>
              <a:rPr lang="en-GB" i="1" dirty="0"/>
              <a:t> 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C8BCF-5B98-30A8-C972-51A0F7698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138</a:t>
            </a:fld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2907A3-7AD4-BE1D-4539-8FF84045F9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H" dirty="0"/>
              <a:t>Hints on Programming Language Design (photo: Rama, Wikipedia)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5F1C4AA-4A8E-A1E1-1414-F5808AC830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2" r="11443"/>
          <a:stretch/>
        </p:blipFill>
        <p:spPr bwMode="auto">
          <a:xfrm>
            <a:off x="7881404" y="647099"/>
            <a:ext cx="4310596" cy="556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11399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3D67C-F86A-FD6D-54FE-5FE45977E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7099"/>
            <a:ext cx="10515600" cy="5529864"/>
          </a:xfrm>
        </p:spPr>
        <p:txBody>
          <a:bodyPr>
            <a:normAutofit lnSpcReduction="10000"/>
          </a:bodyPr>
          <a:lstStyle/>
          <a:p>
            <a:r>
              <a:rPr lang="en-CH" i="1" dirty="0"/>
              <a:t>  </a:t>
            </a:r>
            <a:r>
              <a:rPr lang="en-GB" i="1" dirty="0"/>
              <a:t>…</a:t>
            </a:r>
            <a:br>
              <a:rPr lang="en-GB" i="1" dirty="0"/>
            </a:br>
            <a:r>
              <a:rPr lang="en-GB" i="1" dirty="0"/>
              <a:t>  What would we think of</a:t>
            </a:r>
            <a:br>
              <a:rPr lang="en-GB" i="1" dirty="0"/>
            </a:br>
            <a:r>
              <a:rPr lang="en-GB" i="1" dirty="0"/>
              <a:t>  a sailing enthusiast who</a:t>
            </a:r>
            <a:br>
              <a:rPr lang="en-GB" i="1" dirty="0"/>
            </a:br>
            <a:r>
              <a:rPr lang="en-GB" i="1" dirty="0"/>
              <a:t>  wears his life-jacket</a:t>
            </a:r>
            <a:br>
              <a:rPr lang="en-GB" i="1" dirty="0"/>
            </a:br>
            <a:r>
              <a:rPr lang="en-GB" i="1" dirty="0"/>
              <a:t>  when training on dry land</a:t>
            </a:r>
            <a:br>
              <a:rPr lang="en-GB" i="1" dirty="0"/>
            </a:br>
            <a:r>
              <a:rPr lang="en-GB" i="1" dirty="0"/>
              <a:t>  but takes it off as soon as</a:t>
            </a:r>
            <a:br>
              <a:rPr lang="en-GB" i="1" dirty="0"/>
            </a:br>
            <a:r>
              <a:rPr lang="en-GB" i="1" dirty="0"/>
              <a:t>  he goes to sea?</a:t>
            </a:r>
            <a:r>
              <a:rPr lang="en-GB" dirty="0"/>
              <a:t>”</a:t>
            </a:r>
          </a:p>
          <a:p>
            <a:endParaRPr lang="en-GB" dirty="0"/>
          </a:p>
          <a:p>
            <a:r>
              <a:rPr lang="en-GB" b="1" dirty="0"/>
              <a:t>Tony Hoare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C8BCF-5B98-30A8-C972-51A0F7698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139</a:t>
            </a:fld>
            <a:endParaRPr lang="en-CH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5F1C4AA-4A8E-A1E1-1414-F5808AC830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2" r="11443"/>
          <a:stretch/>
        </p:blipFill>
        <p:spPr bwMode="auto">
          <a:xfrm>
            <a:off x="7881404" y="647099"/>
            <a:ext cx="4310596" cy="556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606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DA4BB-329F-2EBA-D835-0FCCA0F56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latin typeface="Consolas" panose="020B0609020204030204" pitchFamily="49" charset="0"/>
              </a:rPr>
              <a:t>split(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en-CH" sz="3600" dirty="0" err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abc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en-CH" sz="3600" dirty="0">
                <a:latin typeface="Consolas" panose="020B0609020204030204" pitchFamily="49" charset="0"/>
              </a:rPr>
              <a:t>,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 "a"</a:t>
            </a:r>
            <a:r>
              <a:rPr lang="en-CH" sz="3600" dirty="0">
                <a:latin typeface="Consolas" panose="020B0609020204030204" pitchFamily="49" charset="0"/>
              </a:rPr>
              <a:t>,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True</a:t>
            </a:r>
            <a:r>
              <a:rPr lang="en-CH" sz="3600" dirty="0">
                <a:latin typeface="Consolas" panose="020B0609020204030204" pitchFamily="49" charset="0"/>
              </a:rPr>
              <a:t>,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True</a:t>
            </a:r>
            <a:r>
              <a:rPr lang="en-CH" sz="36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09195-5026-FA21-FB33-DB1025170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14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5997544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79303-A367-2612-C35B-D47D565A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Résumé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109F3-56DA-680E-2B31-BDCEF504A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dirty="0"/>
              <a:t>Code </a:t>
            </a:r>
            <a:r>
              <a:rPr lang="en-CH" dirty="0" err="1"/>
              <a:t>lisible</a:t>
            </a:r>
            <a:r>
              <a:rPr lang="en-CH" dirty="0"/>
              <a:t> :</a:t>
            </a:r>
            <a:br>
              <a:rPr lang="en-CH" dirty="0"/>
            </a:br>
            <a:r>
              <a:rPr lang="en-CH" dirty="0"/>
              <a:t>	</a:t>
            </a:r>
            <a:r>
              <a:rPr lang="en-CH" dirty="0" err="1"/>
              <a:t>Nommage</a:t>
            </a:r>
            <a:r>
              <a:rPr lang="en-CH" dirty="0"/>
              <a:t>, </a:t>
            </a:r>
            <a:r>
              <a:rPr lang="en-CH" dirty="0" err="1"/>
              <a:t>formattage</a:t>
            </a:r>
            <a:r>
              <a:rPr lang="en-CH" dirty="0"/>
              <a:t>, </a:t>
            </a:r>
            <a:r>
              <a:rPr lang="en-CH" dirty="0" err="1"/>
              <a:t>commentaires</a:t>
            </a:r>
            <a:r>
              <a:rPr lang="en-CH" dirty="0"/>
              <a:t>, ...</a:t>
            </a:r>
          </a:p>
          <a:p>
            <a:r>
              <a:rPr lang="en-CH" dirty="0"/>
              <a:t>Debugging :</a:t>
            </a:r>
            <a:br>
              <a:rPr lang="en-CH" dirty="0"/>
            </a:br>
            <a:r>
              <a:rPr lang="en-CH" dirty="0"/>
              <a:t>	</a:t>
            </a:r>
            <a:r>
              <a:rPr lang="en-CH" dirty="0" err="1"/>
              <a:t>Reproduire</a:t>
            </a:r>
            <a:r>
              <a:rPr lang="en-CH" dirty="0"/>
              <a:t> les bugs, utiliser un debugger</a:t>
            </a:r>
          </a:p>
          <a:p>
            <a:r>
              <a:rPr lang="en-CH" dirty="0"/>
              <a:t>Code </a:t>
            </a:r>
            <a:r>
              <a:rPr lang="en-CH" dirty="0" err="1"/>
              <a:t>débuggable</a:t>
            </a:r>
            <a:r>
              <a:rPr lang="en-CH" dirty="0"/>
              <a:t> :</a:t>
            </a:r>
            <a:br>
              <a:rPr lang="en-CH" dirty="0"/>
            </a:br>
            <a:r>
              <a:rPr lang="en-CH" dirty="0"/>
              <a:t>	</a:t>
            </a:r>
            <a:r>
              <a:rPr lang="en-CH" dirty="0" err="1"/>
              <a:t>programmation</a:t>
            </a:r>
            <a:r>
              <a:rPr lang="en-CH" dirty="0"/>
              <a:t> </a:t>
            </a:r>
            <a:r>
              <a:rPr lang="en-CH" dirty="0" err="1"/>
              <a:t>dé</a:t>
            </a:r>
            <a:r>
              <a:rPr lang="en-US" dirty="0" err="1"/>
              <a:t>fensive</a:t>
            </a:r>
            <a:r>
              <a:rPr lang="en-US" dirty="0"/>
              <a:t>, logging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255DE-D32C-4764-919D-CD6884790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140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019722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DA4BB-329F-2EBA-D835-0FCCA0F56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latin typeface="Consolas" panose="020B0609020204030204" pitchFamily="49" charset="0"/>
              </a:rPr>
              <a:t>split(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en-CH" sz="3600" dirty="0" err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abc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en-CH" sz="3600" dirty="0">
                <a:latin typeface="Consolas" panose="020B0609020204030204" pitchFamily="49" charset="0"/>
              </a:rPr>
              <a:t>,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 "a"</a:t>
            </a:r>
            <a:r>
              <a:rPr lang="en-CH" sz="3600" dirty="0">
                <a:latin typeface="Consolas" panose="020B0609020204030204" pitchFamily="49" charset="0"/>
              </a:rPr>
              <a:t>,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    </a:t>
            </a:r>
            <a:r>
              <a:rPr lang="en-CH" sz="3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SplitOptions</a:t>
            </a:r>
            <a:r>
              <a:rPr lang="en-CH" sz="3600" dirty="0" err="1">
                <a:latin typeface="Consolas" panose="020B0609020204030204" pitchFamily="49" charset="0"/>
              </a:rPr>
              <a:t>.REMOVE_EMPTY_ENTRIES</a:t>
            </a:r>
            <a:r>
              <a:rPr lang="en-CH" sz="3600" dirty="0">
                <a:latin typeface="Consolas" panose="020B0609020204030204" pitchFamily="49" charset="0"/>
              </a:rPr>
              <a:t>,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    </a:t>
            </a:r>
            <a:r>
              <a:rPr lang="en-CH" sz="3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CaseOptions</a:t>
            </a:r>
            <a:r>
              <a:rPr lang="en-CH" sz="3600" dirty="0" err="1">
                <a:latin typeface="Consolas" panose="020B0609020204030204" pitchFamily="49" charset="0"/>
              </a:rPr>
              <a:t>.IGNORE_CASE</a:t>
            </a:r>
            <a:r>
              <a:rPr lang="en-CH" sz="36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09195-5026-FA21-FB33-DB1025170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15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010272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DA4BB-329F-2EBA-D835-0FCCA0F56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latin typeface="Consolas" panose="020B0609020204030204" pitchFamily="49" charset="0"/>
              </a:rPr>
              <a:t>split(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en-CH" sz="3600" dirty="0" err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abc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en-CH" sz="3600" dirty="0">
                <a:latin typeface="Consolas" panose="020B0609020204030204" pitchFamily="49" charset="0"/>
              </a:rPr>
              <a:t>,</a:t>
            </a:r>
            <a:endParaRPr lang="en-US" sz="3600" dirty="0">
              <a:latin typeface="Consolas" panose="020B0609020204030204" pitchFamily="49" charset="0"/>
            </a:endParaRPr>
          </a:p>
          <a:p>
            <a:r>
              <a:rPr lang="en-US" sz="3600" dirty="0">
                <a:latin typeface="Consolas" panose="020B0609020204030204" pitchFamily="49" charset="0"/>
              </a:rPr>
              <a:t>      separator =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 "a"</a:t>
            </a:r>
            <a:r>
              <a:rPr lang="en-CH" sz="3600" dirty="0">
                <a:latin typeface="Consolas" panose="020B0609020204030204" pitchFamily="49" charset="0"/>
              </a:rPr>
              <a:t>,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    </a:t>
            </a:r>
            <a:r>
              <a:rPr lang="en-CH" sz="3600" dirty="0" err="1">
                <a:latin typeface="Consolas" panose="020B0609020204030204" pitchFamily="49" charset="0"/>
              </a:rPr>
              <a:t>removeEmptyEntries</a:t>
            </a:r>
            <a:r>
              <a:rPr lang="en-CH" sz="3600" dirty="0">
                <a:latin typeface="Consolas" panose="020B0609020204030204" pitchFamily="49" charset="0"/>
              </a:rPr>
              <a:t> 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True</a:t>
            </a:r>
            <a:r>
              <a:rPr lang="en-CH" sz="3600" dirty="0">
                <a:latin typeface="Consolas" panose="020B0609020204030204" pitchFamily="49" charset="0"/>
              </a:rPr>
              <a:t>,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    </a:t>
            </a:r>
            <a:r>
              <a:rPr lang="en-CH" sz="3600" dirty="0" err="1">
                <a:latin typeface="Consolas" panose="020B0609020204030204" pitchFamily="49" charset="0"/>
              </a:rPr>
              <a:t>ignoreCase</a:t>
            </a:r>
            <a:r>
              <a:rPr lang="en-CH" sz="3600" dirty="0">
                <a:latin typeface="Consolas" panose="020B0609020204030204" pitchFamily="49" charset="0"/>
              </a:rPr>
              <a:t> 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True</a:t>
            </a:r>
            <a:r>
              <a:rPr lang="en-CH" sz="36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09195-5026-FA21-FB33-DB1025170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16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758014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D0549-D908-FC62-43DD-91082EB69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“Notation </a:t>
            </a:r>
            <a:r>
              <a:rPr lang="en-CH" dirty="0" err="1"/>
              <a:t>hongroise</a:t>
            </a:r>
            <a:r>
              <a:rPr lang="en-CH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778B3-3864-7161-59DE-F07D8A651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 err="1">
                <a:latin typeface="Consolas" panose="020B0609020204030204" pitchFamily="49" charset="0"/>
              </a:rPr>
              <a:t>xPosition</a:t>
            </a:r>
            <a:endParaRPr lang="en-CH" sz="3600" dirty="0">
              <a:latin typeface="Consolas" panose="020B0609020204030204" pitchFamily="49" charset="0"/>
            </a:endParaRPr>
          </a:p>
          <a:p>
            <a:r>
              <a:rPr lang="en-CH" sz="3600" dirty="0" err="1">
                <a:latin typeface="Consolas" panose="020B0609020204030204" pitchFamily="49" charset="0"/>
              </a:rPr>
              <a:t>cmDistance</a:t>
            </a:r>
            <a:endParaRPr lang="en-CH" sz="3600" dirty="0">
              <a:latin typeface="Consolas" panose="020B0609020204030204" pitchFamily="49" charset="0"/>
            </a:endParaRPr>
          </a:p>
          <a:p>
            <a:endParaRPr lang="en-CH" sz="3600" dirty="0">
              <a:latin typeface="Consolas" panose="020B0609020204030204" pitchFamily="49" charset="0"/>
            </a:endParaRPr>
          </a:p>
          <a:p>
            <a:r>
              <a:rPr lang="en-US" sz="3600" dirty="0" err="1">
                <a:latin typeface="Consolas" panose="020B0609020204030204" pitchFamily="49" charset="0"/>
              </a:rPr>
              <a:t>distanceTotal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US" sz="3600" dirty="0">
                <a:latin typeface="Consolas" panose="020B0609020204030204" pitchFamily="49" charset="0"/>
              </a:rPr>
              <a:t>+</a:t>
            </a:r>
            <a:r>
              <a:rPr lang="en-CH" sz="3600" dirty="0">
                <a:latin typeface="Consolas" panose="020B0609020204030204" pitchFamily="49" charset="0"/>
              </a:rPr>
              <a:t>=</a:t>
            </a:r>
            <a:r>
              <a:rPr lang="en-US" sz="3600" dirty="0">
                <a:latin typeface="Consolas" panose="020B0609020204030204" pitchFamily="49" charset="0"/>
              </a:rPr>
              <a:t> speed</a:t>
            </a:r>
            <a:r>
              <a:rPr lang="en-CH" sz="3600" dirty="0">
                <a:latin typeface="Consolas" panose="020B0609020204030204" pitchFamily="49" charset="0"/>
              </a:rPr>
              <a:t>Left </a:t>
            </a:r>
            <a:r>
              <a:rPr lang="en-US" sz="3600" dirty="0">
                <a:latin typeface="Consolas" panose="020B0609020204030204" pitchFamily="49" charset="0"/>
              </a:rPr>
              <a:t>/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US" sz="3600" dirty="0">
                <a:latin typeface="Consolas" panose="020B0609020204030204" pitchFamily="49" charset="0"/>
              </a:rPr>
              <a:t>time</a:t>
            </a:r>
            <a:r>
              <a:rPr lang="en-CH" sz="3600" dirty="0">
                <a:latin typeface="Consolas" panose="020B0609020204030204" pitchFamily="49" charset="0"/>
              </a:rPr>
              <a:t>Left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BB704-049E-F2E9-F92A-6AB195D2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17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170174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210BC-E18E-DD81-44BA-DC9D67DC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Mais</a:t>
            </a:r>
            <a:r>
              <a:rPr lang="en-CH" dirty="0"/>
              <a:t>... “Systems Hungarian”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53B26-7517-CF0A-72CE-10D1B1497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char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cValue</a:t>
            </a:r>
            <a:r>
              <a:rPr lang="en-CH" sz="3600" dirty="0">
                <a:latin typeface="Consolas" panose="020B0609020204030204" pitchFamily="49" charset="0"/>
              </a:rPr>
              <a:t>;</a:t>
            </a:r>
          </a:p>
          <a:p>
            <a:endParaRPr lang="en-CH" sz="3600" dirty="0">
              <a:latin typeface="Consolas" panose="020B0609020204030204" pitchFamily="49" charset="0"/>
            </a:endParaRP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long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lIndex</a:t>
            </a:r>
            <a:r>
              <a:rPr lang="en-CH" sz="3600" dirty="0">
                <a:latin typeface="Consolas" panose="020B0609020204030204" pitchFamily="49" charset="0"/>
              </a:rPr>
              <a:t>;</a:t>
            </a:r>
          </a:p>
          <a:p>
            <a:endParaRPr lang="en-CH" sz="3600" dirty="0">
              <a:latin typeface="Consolas" panose="020B0609020204030204" pitchFamily="49" charset="0"/>
            </a:endParaRP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unsigned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uDistance</a:t>
            </a:r>
            <a:r>
              <a:rPr lang="en-CH" sz="3600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5D3ED-1001-468B-CBA1-ED2DFCFC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18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87841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719A3-6606-0B8B-BC02-E1A3B3DB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F#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E85F4-B973-7583-F4AE-6F44829DA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let</a:t>
            </a:r>
            <a:r>
              <a:rPr lang="en-CH" sz="3600" dirty="0">
                <a:latin typeface="Consolas" panose="020B0609020204030204" pitchFamily="49" charset="0"/>
              </a:rPr>
              <a:t> distance 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30</a:t>
            </a:r>
            <a:r>
              <a:rPr lang="en-CH" sz="3600" dirty="0">
                <a:latin typeface="Consolas" panose="020B0609020204030204" pitchFamily="49" charset="0"/>
              </a:rPr>
              <a:t>&lt;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cm</a:t>
            </a:r>
            <a:r>
              <a:rPr lang="en-CH" sz="3600" dirty="0">
                <a:latin typeface="Consolas" panose="020B0609020204030204" pitchFamily="49" charset="0"/>
              </a:rPr>
              <a:t>&gt;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let</a:t>
            </a:r>
            <a:r>
              <a:rPr lang="en-CH" sz="3600" dirty="0">
                <a:latin typeface="Consolas" panose="020B0609020204030204" pitchFamily="49" charset="0"/>
              </a:rPr>
              <a:t> speed 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2</a:t>
            </a:r>
            <a:r>
              <a:rPr lang="en-CH" sz="3600" dirty="0">
                <a:latin typeface="Consolas" panose="020B0609020204030204" pitchFamily="49" charset="0"/>
              </a:rPr>
              <a:t>&lt;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CH" sz="3600" dirty="0">
                <a:latin typeface="Consolas" panose="020B0609020204030204" pitchFamily="49" charset="0"/>
              </a:rPr>
              <a:t>/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</a:t>
            </a:r>
            <a:r>
              <a:rPr lang="en-CH" sz="3600" dirty="0">
                <a:latin typeface="Consolas" panose="020B0609020204030204" pitchFamily="49" charset="0"/>
              </a:rPr>
              <a:t>&gt;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5FE10-2813-9E63-9CDD-1671E3445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19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470901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EB4D0C-E54C-F9E8-9A50-0A7DFDA8A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</a:t>
            </a:fld>
            <a:endParaRPr lang="en-CH"/>
          </a:p>
        </p:txBody>
      </p:sp>
      <p:pic>
        <p:nvPicPr>
          <p:cNvPr id="4" name="Graphic 3" descr="Document with solid fill">
            <a:extLst>
              <a:ext uri="{FF2B5EF4-FFF2-40B4-BE49-F238E27FC236}">
                <a16:creationId xmlns:a16="http://schemas.microsoft.com/office/drawing/2014/main" id="{0723FFC4-BED8-7516-8EAA-8C078DD6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2601" y="2448638"/>
            <a:ext cx="1960724" cy="1960724"/>
          </a:xfrm>
          <a:prstGeom prst="rect">
            <a:avLst/>
          </a:prstGeom>
        </p:spPr>
      </p:pic>
      <p:pic>
        <p:nvPicPr>
          <p:cNvPr id="5" name="Graphic 4" descr="Programmer female with solid fill">
            <a:extLst>
              <a:ext uri="{FF2B5EF4-FFF2-40B4-BE49-F238E27FC236}">
                <a16:creationId xmlns:a16="http://schemas.microsoft.com/office/drawing/2014/main" id="{3994877D-F54B-7CA0-4D60-AE632A684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88677" y="2410926"/>
            <a:ext cx="1960724" cy="196072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2DE9C9D-A687-AB2E-E243-6673A54BB442}"/>
              </a:ext>
            </a:extLst>
          </p:cNvPr>
          <p:cNvCxnSpPr>
            <a:stCxn id="5" idx="3"/>
            <a:endCxn id="4" idx="1"/>
          </p:cNvCxnSpPr>
          <p:nvPr/>
        </p:nvCxnSpPr>
        <p:spPr>
          <a:xfrm>
            <a:off x="3849401" y="3391288"/>
            <a:ext cx="4493200" cy="37712"/>
          </a:xfrm>
          <a:prstGeom prst="straightConnector1">
            <a:avLst/>
          </a:prstGeom>
          <a:ln w="762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634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DCC9-8DC9-D5CB-DCB4-D2F9CF25F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dirty="0" err="1"/>
              <a:t>Pourquoi</a:t>
            </a:r>
            <a:r>
              <a:rPr lang="en-CH" dirty="0"/>
              <a:t> </a:t>
            </a:r>
            <a:r>
              <a:rPr lang="en-CH" dirty="0" err="1"/>
              <a:t>sont-ils</a:t>
            </a:r>
            <a:r>
              <a:rPr lang="en-CH" dirty="0"/>
              <a:t> </a:t>
            </a:r>
            <a:r>
              <a:rPr lang="en-CH" dirty="0" err="1"/>
              <a:t>mauvais</a:t>
            </a:r>
            <a:r>
              <a:rPr lang="en-CH" dirty="0"/>
              <a:t>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C0EDE-3AC8-90D9-37AC-0F419C6A7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sz="3600" dirty="0">
                <a:latin typeface="Consolas" panose="020B0609020204030204" pitchFamily="49" charset="0"/>
              </a:rPr>
              <a:t>p</a:t>
            </a:r>
            <a:r>
              <a:rPr lang="en-US" sz="3600" dirty="0" err="1">
                <a:latin typeface="Consolas" panose="020B0609020204030204" pitchFamily="49" charset="0"/>
              </a:rPr>
              <a:t>ickle</a:t>
            </a:r>
            <a:r>
              <a:rPr lang="en-CH" dirty="0"/>
              <a:t>			</a:t>
            </a:r>
            <a:r>
              <a:rPr lang="en-US" dirty="0"/>
              <a:t>(Python)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b</a:t>
            </a:r>
            <a:r>
              <a:rPr lang="en-US" sz="3600" dirty="0" err="1">
                <a:latin typeface="Consolas" panose="020B0609020204030204" pitchFamily="49" charset="0"/>
              </a:rPr>
              <a:t>inhex</a:t>
            </a:r>
            <a:r>
              <a:rPr lang="en-CH" dirty="0"/>
              <a:t>			</a:t>
            </a:r>
            <a:r>
              <a:rPr lang="en-US" dirty="0"/>
              <a:t>(Python)</a:t>
            </a:r>
          </a:p>
          <a:p>
            <a:r>
              <a:rPr lang="en-US" sz="3600" dirty="0">
                <a:latin typeface="Consolas" panose="020B0609020204030204" pitchFamily="49" charset="0"/>
              </a:rPr>
              <a:t>LinkedList&lt;E&gt;</a:t>
            </a:r>
            <a:r>
              <a:rPr lang="en-CH" dirty="0"/>
              <a:t>	</a:t>
            </a:r>
            <a:r>
              <a:rPr lang="en-US" dirty="0"/>
              <a:t>(Java, </a:t>
            </a:r>
            <a:r>
              <a:rPr lang="en-US" sz="3600" dirty="0" err="1">
                <a:latin typeface="Consolas" panose="020B0609020204030204" pitchFamily="49" charset="0"/>
              </a:rPr>
              <a:t>java.util</a:t>
            </a:r>
            <a:r>
              <a:rPr lang="en-US" dirty="0"/>
              <a:t>)</a:t>
            </a:r>
          </a:p>
          <a:p>
            <a:r>
              <a:rPr lang="en-US" sz="3600" dirty="0">
                <a:latin typeface="Consolas" panose="020B0609020204030204" pitchFamily="49" charset="0"/>
              </a:rPr>
              <a:t>vector&lt;T&gt;</a:t>
            </a:r>
            <a:r>
              <a:rPr lang="en-CH" dirty="0"/>
              <a:t>		</a:t>
            </a:r>
            <a:r>
              <a:rPr lang="en-US" dirty="0"/>
              <a:t>(C++, </a:t>
            </a:r>
            <a:r>
              <a:rPr lang="en-US" sz="3600" dirty="0">
                <a:latin typeface="Consolas" panose="020B0609020204030204" pitchFamily="49" charset="0"/>
              </a:rPr>
              <a:t>std::</a:t>
            </a:r>
            <a:r>
              <a:rPr lang="en-US" dirty="0"/>
              <a:t>)</a:t>
            </a:r>
          </a:p>
          <a:p>
            <a:r>
              <a:rPr lang="en-US" sz="3600" dirty="0" err="1">
                <a:latin typeface="Consolas" panose="020B0609020204030204" pitchFamily="49" charset="0"/>
              </a:rPr>
              <a:t>SortedList</a:t>
            </a:r>
            <a:r>
              <a:rPr lang="en-CH" dirty="0"/>
              <a:t>		</a:t>
            </a:r>
            <a:r>
              <a:rPr lang="en-US" dirty="0"/>
              <a:t>(C#, </a:t>
            </a:r>
            <a:r>
              <a:rPr lang="en-US" sz="3600" dirty="0" err="1">
                <a:latin typeface="Consolas" panose="020B0609020204030204" pitchFamily="49" charset="0"/>
              </a:rPr>
              <a:t>System.Collections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B3A97-D606-D860-5A34-F424582B9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20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41538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54CBD-583F-CC91-796D-5CC5C64C2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Les </a:t>
            </a:r>
            <a:r>
              <a:rPr lang="en-CH" dirty="0" err="1"/>
              <a:t>noms</a:t>
            </a:r>
            <a:r>
              <a:rPr lang="en-CH" dirty="0"/>
              <a:t> </a:t>
            </a:r>
            <a:r>
              <a:rPr lang="en-CH" dirty="0" err="1"/>
              <a:t>sont</a:t>
            </a:r>
            <a:r>
              <a:rPr lang="en-CH" dirty="0"/>
              <a:t> un </a:t>
            </a:r>
            <a:r>
              <a:rPr lang="en-CH" dirty="0" err="1"/>
              <a:t>outil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02BA1-07FD-0428-1B9F-15FB439A1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 err="1"/>
              <a:t>Clarté</a:t>
            </a:r>
            <a:endParaRPr lang="en-CH" dirty="0"/>
          </a:p>
          <a:p>
            <a:endParaRPr lang="en-CH" dirty="0"/>
          </a:p>
          <a:p>
            <a:r>
              <a:rPr lang="en-CH" dirty="0"/>
              <a:t>Concision</a:t>
            </a:r>
          </a:p>
          <a:p>
            <a:endParaRPr lang="en-CH" dirty="0"/>
          </a:p>
          <a:p>
            <a:r>
              <a:rPr lang="en-CH" dirty="0" err="1"/>
              <a:t>Cohérence</a:t>
            </a:r>
            <a:r>
              <a:rPr lang="en-CH" dirty="0"/>
              <a:t> avec le </a:t>
            </a:r>
            <a:r>
              <a:rPr lang="en-CH" dirty="0" err="1"/>
              <a:t>langage</a:t>
            </a:r>
            <a:r>
              <a:rPr lang="en-CH" dirty="0"/>
              <a:t>, framework,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5D0F3-8F34-F526-3DE2-51E92833E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21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13350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C5026-FF23-49EA-A87B-33445EB4A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5650E-BCA1-4DE2-BBCC-AB57F14B8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"""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CH" sz="3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Écrit</a:t>
            </a:r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la </a:t>
            </a:r>
            <a:r>
              <a:rPr lang="en-CH" sz="3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valeur</a:t>
            </a:r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CH" sz="3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spécifiée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, ...</a:t>
            </a:r>
          </a:p>
          <a:p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"""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3600" dirty="0">
                <a:latin typeface="Consolas" panose="020B0609020204030204" pitchFamily="49" charset="0"/>
              </a:rPr>
              <a:t>…</a:t>
            </a:r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043B0-C3FE-492A-8E50-C1ABDFD2F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22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218934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F8696-9CB1-60B5-395C-CED502DB3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23</a:t>
            </a:fld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603694-377D-5203-AF4E-05BC8485A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05" y="2579246"/>
            <a:ext cx="9916389" cy="169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28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81936-186E-3523-0003-E0E84860E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Commentaires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DD226-CA1C-15C9-A0A7-611B17BA2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CH" dirty="0" err="1"/>
              <a:t>Pourquoi</a:t>
            </a:r>
            <a:r>
              <a:rPr lang="en-CH" dirty="0"/>
              <a:t> </a:t>
            </a:r>
            <a:r>
              <a:rPr lang="en-US" dirty="0"/>
              <a:t>?”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6431B-0012-D691-F4E5-3B3D9A509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24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631294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B4109-1335-68B1-C5A6-590506050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Pas “comment </a:t>
            </a:r>
            <a:r>
              <a:rPr lang="en-US" dirty="0"/>
              <a:t>?</a:t>
            </a:r>
            <a:r>
              <a:rPr lang="en-CH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2716E-0ADA-A917-53D5-9F324E111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#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incr</a:t>
            </a:r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é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ment</a:t>
            </a:r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e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3600" dirty="0" err="1">
                <a:latin typeface="Consolas" panose="020B0609020204030204" pitchFamily="49" charset="0"/>
              </a:rPr>
              <a:t>i</a:t>
            </a:r>
            <a:r>
              <a:rPr lang="en-US" sz="3600" dirty="0">
                <a:latin typeface="Consolas" panose="020B0609020204030204" pitchFamily="49" charset="0"/>
              </a:rPr>
              <a:t> = </a:t>
            </a:r>
            <a:r>
              <a:rPr lang="en-US" sz="3600" dirty="0" err="1">
                <a:latin typeface="Consolas" panose="020B0609020204030204" pitchFamily="49" charset="0"/>
              </a:rPr>
              <a:t>i</a:t>
            </a:r>
            <a:r>
              <a:rPr lang="en-US" sz="3600" dirty="0">
                <a:latin typeface="Consolas" panose="020B0609020204030204" pitchFamily="49" charset="0"/>
              </a:rPr>
              <a:t> +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sz="3600" dirty="0">
              <a:latin typeface="Consolas" panose="020B0609020204030204" pitchFamily="49" charset="0"/>
            </a:endParaRPr>
          </a:p>
          <a:p>
            <a:endParaRPr lang="en-US" sz="3600" dirty="0">
              <a:latin typeface="Consolas" panose="020B0609020204030204" pitchFamily="49" charset="0"/>
            </a:endParaRPr>
          </a:p>
          <a:p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#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CH" sz="3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ajoute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item </a:t>
            </a:r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à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list</a:t>
            </a:r>
          </a:p>
          <a:p>
            <a:r>
              <a:rPr lang="en-US" sz="3600" dirty="0">
                <a:latin typeface="Consolas" panose="020B0609020204030204" pitchFamily="49" charset="0"/>
              </a:rPr>
              <a:t>list.</a:t>
            </a:r>
            <a:r>
              <a:rPr lang="en-CH" sz="3600" dirty="0">
                <a:latin typeface="Consolas" panose="020B0609020204030204" pitchFamily="49" charset="0"/>
              </a:rPr>
              <a:t>append</a:t>
            </a:r>
            <a:r>
              <a:rPr lang="en-US" sz="3600" dirty="0">
                <a:latin typeface="Consolas" panose="020B0609020204030204" pitchFamily="49" charset="0"/>
              </a:rPr>
              <a:t>(item)</a:t>
            </a:r>
          </a:p>
          <a:p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858A9-89F5-FA85-7B63-D403C331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25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170621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0EBDA-A1CC-745A-7C63-C9FB546D3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Pourquoi</a:t>
            </a:r>
            <a:r>
              <a:rPr lang="en-CH" dirty="0"/>
              <a:t> commenter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A8245-7589-6B75-51A7-952C0C87A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 err="1"/>
              <a:t>Contournement</a:t>
            </a:r>
            <a:r>
              <a:rPr lang="en-CH" dirty="0"/>
              <a:t> pour bug </a:t>
            </a:r>
            <a:r>
              <a:rPr lang="en-CH" dirty="0" err="1"/>
              <a:t>connu</a:t>
            </a:r>
            <a:endParaRPr lang="en-CH" dirty="0"/>
          </a:p>
          <a:p>
            <a:r>
              <a:rPr lang="en-CH" dirty="0"/>
              <a:t>Exigence </a:t>
            </a:r>
            <a:r>
              <a:rPr lang="en-CH" dirty="0" err="1"/>
              <a:t>inattendue</a:t>
            </a:r>
            <a:endParaRPr lang="en-CH" dirty="0"/>
          </a:p>
          <a:p>
            <a:r>
              <a:rPr lang="en-CH" dirty="0" err="1"/>
              <a:t>Astuces</a:t>
            </a:r>
            <a:r>
              <a:rPr lang="en-CH" dirty="0"/>
              <a:t> de performance</a:t>
            </a:r>
          </a:p>
          <a:p>
            <a:r>
              <a:rPr lang="en-CH" dirty="0"/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00561-2D06-A40D-9937-D519CF9BB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26</a:t>
            </a:fld>
            <a:endParaRPr lang="en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632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41AAF-5FED-F564-864E-47A0126C1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/* Workaround: 32bit app on 64bit </a:t>
            </a:r>
            <a:r>
              <a:rPr lang="en-GB" sz="3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linux</a:t>
            </a:r>
            <a:br>
              <a:rPr lang="en-GB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GB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  gets assertion failure</a:t>
            </a:r>
            <a:b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  </a:t>
            </a:r>
            <a:r>
              <a:rPr lang="en-GB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trying to open ports.</a:t>
            </a:r>
            <a:br>
              <a:rPr lang="en-GB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GB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  Until the issue is fixed in </a:t>
            </a:r>
            <a:br>
              <a:rPr lang="en-GB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GB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  ALSA (bug 4807) report no midi in</a:t>
            </a:r>
            <a:br>
              <a:rPr lang="en-GB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GB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  devices in the configuration. */</a:t>
            </a:r>
          </a:p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GB" sz="3600" dirty="0">
                <a:latin typeface="Consolas" panose="020B0609020204030204" pitchFamily="49" charset="0"/>
              </a:rPr>
              <a:t> (jre32onlinux64) { return 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0</a:t>
            </a:r>
            <a:r>
              <a:rPr lang="en-GB" sz="3600" dirty="0">
                <a:latin typeface="Consolas" panose="020B0609020204030204" pitchFamily="49" charset="0"/>
              </a:rPr>
              <a:t>; 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5EAEB-9286-FC64-E403-5B7DC676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27</a:t>
            </a:fld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261CA-41ED-257D-4B23-04C961B896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H" dirty="0"/>
              <a:t>From old JDK “</a:t>
            </a:r>
            <a:r>
              <a:rPr lang="en-CH" dirty="0" err="1"/>
              <a:t>libjsound</a:t>
            </a:r>
            <a:r>
              <a:rPr lang="en-CH" dirty="0"/>
              <a:t>” on Linux</a:t>
            </a:r>
          </a:p>
        </p:txBody>
      </p:sp>
    </p:spTree>
    <p:extLst>
      <p:ext uri="{BB962C8B-B14F-4D97-AF65-F5344CB8AC3E}">
        <p14:creationId xmlns:p14="http://schemas.microsoft.com/office/powerpoint/2010/main" val="789849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F9CBC-0473-0A97-495F-8E6123C9A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CH" dirty="0"/>
              <a:t>es </a:t>
            </a:r>
            <a:r>
              <a:rPr lang="en-CH" dirty="0" err="1"/>
              <a:t>commentaires</a:t>
            </a:r>
            <a:r>
              <a:rPr lang="en-CH" dirty="0"/>
              <a:t> </a:t>
            </a:r>
            <a:r>
              <a:rPr lang="en-CH" dirty="0" err="1"/>
              <a:t>sont</a:t>
            </a:r>
            <a:r>
              <a:rPr lang="en-CH" dirty="0"/>
              <a:t> pour...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51294-8092-C5D6-2BD8-A48A92395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Revues de code</a:t>
            </a:r>
          </a:p>
          <a:p>
            <a:endParaRPr lang="en-CH" dirty="0"/>
          </a:p>
          <a:p>
            <a:r>
              <a:rPr lang="en-CH" dirty="0" err="1"/>
              <a:t>Collègues</a:t>
            </a:r>
            <a:endParaRPr lang="en-CH" dirty="0"/>
          </a:p>
          <a:p>
            <a:endParaRPr lang="en-CH" dirty="0"/>
          </a:p>
          <a:p>
            <a:r>
              <a:rPr lang="en-CH" dirty="0" err="1"/>
              <a:t>Vous</a:t>
            </a:r>
            <a:r>
              <a:rPr lang="en-CH" dirty="0"/>
              <a:t> dans le </a:t>
            </a:r>
            <a:r>
              <a:rPr lang="en-CH" dirty="0" err="1"/>
              <a:t>futur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D527B-6FF0-6864-EE5F-F05CBF379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28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010974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A1D8C-913A-8AE9-8A7E-F014A2979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Formattage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39EC6-B43C-73E3-3268-70DB65FA1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dirty="0" err="1"/>
              <a:t>Pourquoi</a:t>
            </a:r>
            <a:r>
              <a:rPr lang="en-CH" dirty="0"/>
              <a:t>                    formatter</a:t>
            </a:r>
            <a:br>
              <a:rPr lang="en-CH" dirty="0"/>
            </a:br>
            <a:r>
              <a:rPr lang="en-CH" dirty="0"/>
              <a:t>                ?</a:t>
            </a:r>
          </a:p>
          <a:p>
            <a:r>
              <a:rPr lang="en-CH" dirty="0"/>
              <a:t>             Pour                  </a:t>
            </a:r>
            <a:r>
              <a:rPr lang="en-CH" dirty="0" err="1"/>
              <a:t>rendre</a:t>
            </a:r>
            <a:r>
              <a:rPr lang="en-CH" dirty="0"/>
              <a:t> le           code          </a:t>
            </a:r>
            <a:r>
              <a:rPr lang="en-CH" dirty="0" err="1"/>
              <a:t>lis</a:t>
            </a:r>
            <a:br>
              <a:rPr lang="en-CH" dirty="0"/>
            </a:br>
            <a:r>
              <a:rPr lang="en-CH" dirty="0"/>
              <a:t>-</a:t>
            </a:r>
            <a:r>
              <a:rPr lang="en-CH" dirty="0" err="1"/>
              <a:t>ible</a:t>
            </a:r>
            <a:r>
              <a:rPr lang="en-CH" dirty="0"/>
              <a:t>        </a:t>
            </a:r>
            <a:br>
              <a:rPr lang="en-CH" dirty="0"/>
            </a:br>
            <a:r>
              <a:rPr lang="en-CH" dirty="0"/>
              <a:t>                </a:t>
            </a:r>
            <a:r>
              <a:rPr lang="en-CH" dirty="0" err="1"/>
              <a:t>Sinon</a:t>
            </a:r>
            <a:r>
              <a:rPr lang="en-CH" dirty="0"/>
              <a:t>,                                     les bugs </a:t>
            </a:r>
            <a:r>
              <a:rPr lang="en-CH" dirty="0" err="1"/>
              <a:t>sont</a:t>
            </a:r>
            <a:r>
              <a:rPr lang="en-CH" dirty="0"/>
              <a:t> </a:t>
            </a:r>
            <a:r>
              <a:rPr lang="en-CH" dirty="0" err="1"/>
              <a:t>sont</a:t>
            </a:r>
            <a:r>
              <a:rPr lang="en-CH" dirty="0"/>
              <a:t> plus </a:t>
            </a:r>
            <a:r>
              <a:rPr lang="en-CH" dirty="0" err="1"/>
              <a:t>difficiles</a:t>
            </a:r>
            <a:r>
              <a:rPr lang="en-CH" dirty="0"/>
              <a:t>                 à   </a:t>
            </a:r>
            <a:br>
              <a:rPr lang="en-CH" dirty="0"/>
            </a:br>
            <a:r>
              <a:rPr lang="en-CH" dirty="0"/>
              <a:t>                                      </a:t>
            </a:r>
            <a:r>
              <a:rPr lang="en-CH" dirty="0" err="1"/>
              <a:t>trouver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06F64-EFD2-FA2F-139D-786E74A4F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29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60573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5CADFB-D633-31B3-351F-1918E89CD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</a:t>
            </a:fld>
            <a:endParaRPr lang="en-CH"/>
          </a:p>
        </p:txBody>
      </p:sp>
      <p:pic>
        <p:nvPicPr>
          <p:cNvPr id="4" name="Graphic 3" descr="Document with solid fill">
            <a:extLst>
              <a:ext uri="{FF2B5EF4-FFF2-40B4-BE49-F238E27FC236}">
                <a16:creationId xmlns:a16="http://schemas.microsoft.com/office/drawing/2014/main" id="{0D70E157-6A86-2B60-70EE-2004D7733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2601" y="2448638"/>
            <a:ext cx="1960724" cy="196072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C27B903-2F18-BE2F-1326-C51883BF83C8}"/>
              </a:ext>
            </a:extLst>
          </p:cNvPr>
          <p:cNvGrpSpPr/>
          <p:nvPr/>
        </p:nvGrpSpPr>
        <p:grpSpPr>
          <a:xfrm>
            <a:off x="1888675" y="1359059"/>
            <a:ext cx="1965928" cy="4139881"/>
            <a:chOff x="1888676" y="992491"/>
            <a:chExt cx="1965928" cy="4139881"/>
          </a:xfrm>
        </p:grpSpPr>
        <p:pic>
          <p:nvPicPr>
            <p:cNvPr id="6" name="Graphic 5" descr="Programmer male with solid fill">
              <a:extLst>
                <a:ext uri="{FF2B5EF4-FFF2-40B4-BE49-F238E27FC236}">
                  <a16:creationId xmlns:a16="http://schemas.microsoft.com/office/drawing/2014/main" id="{32E28A49-6A67-D8CC-161E-C39E7EC91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93880" y="3171648"/>
              <a:ext cx="1960724" cy="1960724"/>
            </a:xfrm>
            <a:prstGeom prst="rect">
              <a:avLst/>
            </a:prstGeom>
          </p:spPr>
        </p:pic>
        <p:pic>
          <p:nvPicPr>
            <p:cNvPr id="7" name="Graphic 6" descr="Programmer female with solid fill">
              <a:extLst>
                <a:ext uri="{FF2B5EF4-FFF2-40B4-BE49-F238E27FC236}">
                  <a16:creationId xmlns:a16="http://schemas.microsoft.com/office/drawing/2014/main" id="{FB9BD5A9-343C-89F5-A323-E53955478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88676" y="992491"/>
              <a:ext cx="1960724" cy="1960724"/>
            </a:xfrm>
            <a:prstGeom prst="rect">
              <a:avLst/>
            </a:prstGeom>
          </p:spPr>
        </p:pic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B4158A-0ADE-F089-77E5-4FEA082BD0A9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3809257" y="3429000"/>
            <a:ext cx="4533344" cy="44968"/>
          </a:xfrm>
          <a:prstGeom prst="straightConnector1">
            <a:avLst/>
          </a:prstGeom>
          <a:ln w="76200">
            <a:headEnd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515F5A4-8A3C-F492-6A4B-33A01252CA73}"/>
              </a:ext>
            </a:extLst>
          </p:cNvPr>
          <p:cNvSpPr txBox="1"/>
          <p:nvPr/>
        </p:nvSpPr>
        <p:spPr>
          <a:xfrm>
            <a:off x="3273998" y="1723516"/>
            <a:ext cx="896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4000" dirty="0"/>
              <a:t>???</a:t>
            </a:r>
          </a:p>
        </p:txBody>
      </p:sp>
      <p:pic>
        <p:nvPicPr>
          <p:cNvPr id="10" name="Graphic 9" descr="Hourglass 60% with solid fill">
            <a:extLst>
              <a:ext uri="{FF2B5EF4-FFF2-40B4-BE49-F238E27FC236}">
                <a16:creationId xmlns:a16="http://schemas.microsoft.com/office/drawing/2014/main" id="{9D6857A0-CC05-2D24-D86A-036914B650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06627" y="1659265"/>
            <a:ext cx="1578746" cy="15787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EDB588-E4B5-0D02-71F0-3E1A9C9E086C}"/>
              </a:ext>
            </a:extLst>
          </p:cNvPr>
          <p:cNvSpPr txBox="1"/>
          <p:nvPr/>
        </p:nvSpPr>
        <p:spPr>
          <a:xfrm>
            <a:off x="3273998" y="3782943"/>
            <a:ext cx="896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4000"/>
              <a:t>???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553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420F3-E37E-FFE8-87B6-3BFBA2F07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Vulnérabilité</a:t>
            </a:r>
            <a:r>
              <a:rPr lang="en-CH" dirty="0"/>
              <a:t> Apple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21607-1484-D40E-63F3-57E9530B6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GB" sz="3600" dirty="0">
                <a:latin typeface="Consolas" panose="020B0609020204030204" pitchFamily="49" charset="0"/>
              </a:rPr>
              <a:t> (!update(&amp;context, &amp;params))</a:t>
            </a:r>
          </a:p>
          <a:p>
            <a:r>
              <a:rPr lang="en-GB" sz="3600" dirty="0">
                <a:latin typeface="Consolas" panose="020B0609020204030204" pitchFamily="49" charset="0"/>
              </a:rPr>
              <a:t>  </a:t>
            </a:r>
            <a:r>
              <a:rPr lang="en-GB" sz="36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goto</a:t>
            </a:r>
            <a:r>
              <a:rPr lang="en-GB" sz="3600" dirty="0">
                <a:latin typeface="Consolas" panose="020B0609020204030204" pitchFamily="49" charset="0"/>
              </a:rPr>
              <a:t> fail;</a:t>
            </a:r>
          </a:p>
          <a:p>
            <a:r>
              <a:rPr lang="en-GB" sz="3600" dirty="0">
                <a:latin typeface="Consolas" panose="020B0609020204030204" pitchFamily="49" charset="0"/>
              </a:rPr>
              <a:t>  </a:t>
            </a:r>
            <a:r>
              <a:rPr lang="en-GB" sz="36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goto</a:t>
            </a:r>
            <a:r>
              <a:rPr lang="en-GB" sz="3600" dirty="0">
                <a:latin typeface="Consolas" panose="020B0609020204030204" pitchFamily="49" charset="0"/>
              </a:rPr>
              <a:t> fail;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2C26B-9D7E-2D53-1308-71FABBF7C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30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585695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21607-1484-D40E-63F3-57E9530B6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GB" sz="3600" dirty="0">
                <a:latin typeface="Consolas" panose="020B0609020204030204" pitchFamily="49" charset="0"/>
              </a:rPr>
              <a:t> (!update(&amp;context, &amp;params))</a:t>
            </a:r>
            <a:r>
              <a:rPr lang="en-CH" sz="3600" dirty="0">
                <a:latin typeface="Consolas" panose="020B0609020204030204" pitchFamily="49" charset="0"/>
              </a:rPr>
              <a:t> {</a:t>
            </a:r>
            <a:endParaRPr lang="en-GB" sz="3600" dirty="0">
              <a:latin typeface="Consolas" panose="020B0609020204030204" pitchFamily="49" charset="0"/>
            </a:endParaRPr>
          </a:p>
          <a:p>
            <a:r>
              <a:rPr lang="en-GB" sz="3600" dirty="0">
                <a:latin typeface="Consolas" panose="020B0609020204030204" pitchFamily="49" charset="0"/>
              </a:rPr>
              <a:t>  </a:t>
            </a:r>
            <a:r>
              <a:rPr lang="en-GB" sz="36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goto</a:t>
            </a:r>
            <a:r>
              <a:rPr lang="en-GB" sz="3600" dirty="0">
                <a:latin typeface="Consolas" panose="020B0609020204030204" pitchFamily="49" charset="0"/>
              </a:rPr>
              <a:t> fail;</a:t>
            </a:r>
            <a:endParaRPr lang="en-CH" sz="3600" dirty="0">
              <a:latin typeface="Consolas" panose="020B0609020204030204" pitchFamily="49" charset="0"/>
            </a:endParaRPr>
          </a:p>
          <a:p>
            <a:r>
              <a:rPr lang="en-CH" sz="3600" dirty="0">
                <a:latin typeface="Consolas" panose="020B0609020204030204" pitchFamily="49" charset="0"/>
              </a:rPr>
              <a:t>}</a:t>
            </a:r>
            <a:endParaRPr lang="en-GB" sz="3600" dirty="0">
              <a:latin typeface="Consolas" panose="020B0609020204030204" pitchFamily="49" charset="0"/>
            </a:endParaRPr>
          </a:p>
          <a:p>
            <a:r>
              <a:rPr lang="en-GB" sz="3600" dirty="0" err="1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goto</a:t>
            </a:r>
            <a:r>
              <a:rPr lang="en-GB" sz="3600" dirty="0">
                <a:highlight>
                  <a:srgbClr val="FFFF00"/>
                </a:highlight>
                <a:latin typeface="Consolas" panose="020B0609020204030204" pitchFamily="49" charset="0"/>
              </a:rPr>
              <a:t> fail;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2C26B-9D7E-2D53-1308-71FABBF7C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31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511266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4BF5D-BE7E-201D-E86A-626582FCF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i="1" dirty="0">
                <a:latin typeface="Consolas" panose="020B0609020204030204" pitchFamily="49" charset="0"/>
              </a:rPr>
              <a:t> File "script.py", line 3</a:t>
            </a:r>
            <a:br>
              <a:rPr lang="en-GB" sz="3600" i="1" dirty="0">
                <a:latin typeface="Consolas" panose="020B0609020204030204" pitchFamily="49" charset="0"/>
              </a:rPr>
            </a:br>
            <a:r>
              <a:rPr lang="en-GB" sz="3600" i="1" dirty="0">
                <a:latin typeface="Consolas" panose="020B0609020204030204" pitchFamily="49" charset="0"/>
              </a:rPr>
              <a:t>    x = </a:t>
            </a:r>
            <a:r>
              <a:rPr lang="en-GB" sz="3600" i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42</a:t>
            </a:r>
            <a:br>
              <a:rPr lang="en-GB" sz="3600" i="1" dirty="0">
                <a:latin typeface="Consolas" panose="020B0609020204030204" pitchFamily="49" charset="0"/>
              </a:rPr>
            </a:br>
            <a:r>
              <a:rPr lang="en-GB" sz="3600" i="1" dirty="0">
                <a:latin typeface="Consolas" panose="020B0609020204030204" pitchFamily="49" charset="0"/>
              </a:rPr>
              <a:t>    ^</a:t>
            </a:r>
            <a:br>
              <a:rPr lang="en-GB" sz="3600" i="1" dirty="0">
                <a:latin typeface="Consolas" panose="020B0609020204030204" pitchFamily="49" charset="0"/>
              </a:rPr>
            </a:br>
            <a:r>
              <a:rPr lang="en-GB" sz="3600" i="1" dirty="0" err="1">
                <a:latin typeface="Consolas" panose="020B0609020204030204" pitchFamily="49" charset="0"/>
              </a:rPr>
              <a:t>IndentationError</a:t>
            </a:r>
            <a:r>
              <a:rPr lang="en-GB" sz="3600" i="1" dirty="0">
                <a:latin typeface="Consolas" panose="020B0609020204030204" pitchFamily="49" charset="0"/>
              </a:rPr>
              <a:t>: unexpected indent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1E225-38E9-E454-F6F7-718C67E4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32</a:t>
            </a:fld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A58CDC-F9C0-927F-7164-A7339CC467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H" dirty="0"/>
              <a:t>Python (also: F#, Make, ...)</a:t>
            </a:r>
          </a:p>
        </p:txBody>
      </p:sp>
    </p:spTree>
    <p:extLst>
      <p:ext uri="{BB962C8B-B14F-4D97-AF65-F5344CB8AC3E}">
        <p14:creationId xmlns:p14="http://schemas.microsoft.com/office/powerpoint/2010/main" val="2281675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5EB5C-CC41-FAD1-F5CB-E2E85BAA4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Choix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D7C78-92E7-E973-A968-6F0D5DAFF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sz="3600" dirty="0">
                <a:latin typeface="Consolas" panose="020B0609020204030204" pitchFamily="49" charset="0"/>
              </a:rPr>
              <a:t>camelCase</a:t>
            </a:r>
            <a:r>
              <a:rPr lang="en-CH" dirty="0"/>
              <a:t>? </a:t>
            </a:r>
            <a:r>
              <a:rPr lang="en-CH" sz="3600" dirty="0" err="1">
                <a:latin typeface="Consolas" panose="020B0609020204030204" pitchFamily="49" charset="0"/>
              </a:rPr>
              <a:t>snake_case</a:t>
            </a:r>
            <a:r>
              <a:rPr lang="en-CH" dirty="0"/>
              <a:t>?</a:t>
            </a:r>
          </a:p>
          <a:p>
            <a:endParaRPr lang="en-CH" dirty="0"/>
          </a:p>
          <a:p>
            <a:r>
              <a:rPr lang="en-CH" dirty="0"/>
              <a:t>4 </a:t>
            </a:r>
            <a:r>
              <a:rPr lang="en-CH" dirty="0" err="1"/>
              <a:t>espaces</a:t>
            </a:r>
            <a:r>
              <a:rPr lang="en-CH" dirty="0"/>
              <a:t>? 8? Tabs?</a:t>
            </a:r>
          </a:p>
          <a:p>
            <a:endParaRPr lang="en-CH" dirty="0"/>
          </a:p>
          <a:p>
            <a:r>
              <a:rPr lang="en-CH" dirty="0"/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96629-A766-4909-41D0-7B74BA37E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33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211073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F0AC3-305A-B0BD-7687-54417D27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Conventions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5287B-0BAC-9B9A-3B80-D9A6A1BDB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 err="1"/>
              <a:t>Décidez</a:t>
            </a:r>
            <a:r>
              <a:rPr lang="en-CH" dirty="0"/>
              <a:t> </a:t>
            </a:r>
            <a:r>
              <a:rPr lang="en-CH" u="sng" dirty="0" err="1"/>
              <a:t>une</a:t>
            </a:r>
            <a:r>
              <a:rPr lang="en-CH" u="sng" dirty="0"/>
              <a:t> </a:t>
            </a:r>
            <a:r>
              <a:rPr lang="en-CH" u="sng" dirty="0" err="1"/>
              <a:t>fois</a:t>
            </a:r>
            <a:endParaRPr lang="en-CH" u="sng" dirty="0"/>
          </a:p>
          <a:p>
            <a:endParaRPr lang="en-CH" u="sng" dirty="0"/>
          </a:p>
          <a:p>
            <a:r>
              <a:rPr lang="en-CH" dirty="0" err="1"/>
              <a:t>Bénéficiez</a:t>
            </a:r>
            <a:r>
              <a:rPr lang="en-CH" dirty="0"/>
              <a:t> des </a:t>
            </a:r>
            <a:r>
              <a:rPr lang="en-CH" dirty="0" err="1"/>
              <a:t>avantages</a:t>
            </a:r>
            <a:r>
              <a:rPr lang="en-CH" dirty="0"/>
              <a:t> </a:t>
            </a:r>
            <a:r>
              <a:rPr lang="en-CH" u="sng" dirty="0"/>
              <a:t>sans </a:t>
            </a:r>
            <a:r>
              <a:rPr lang="en-CH" u="sng" dirty="0" err="1"/>
              <a:t>réfléchir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9D063-E4C2-FD56-5001-42DB066C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34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854004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61291-43E2-F3DB-6A20-298FEF3D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Attention au “</a:t>
            </a:r>
            <a:r>
              <a:rPr lang="en-CH" dirty="0" err="1"/>
              <a:t>bikeshedding</a:t>
            </a:r>
            <a:r>
              <a:rPr lang="en-CH" dirty="0"/>
              <a:t>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7698A-7B30-5AF0-3803-C88914DE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35</a:t>
            </a:fld>
            <a:endParaRPr lang="en-CH" dirty="0"/>
          </a:p>
        </p:txBody>
      </p:sp>
      <p:pic>
        <p:nvPicPr>
          <p:cNvPr id="6" name="Content Placeholder 5" descr="Tricycle with solid fill">
            <a:extLst>
              <a:ext uri="{FF2B5EF4-FFF2-40B4-BE49-F238E27FC236}">
                <a16:creationId xmlns:a16="http://schemas.microsoft.com/office/drawing/2014/main" id="{AE63BE54-30DA-28A2-94F1-DEAD22AA6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2794" y="3722510"/>
            <a:ext cx="914400" cy="914400"/>
          </a:xfrm>
        </p:spPr>
      </p:pic>
      <p:pic>
        <p:nvPicPr>
          <p:cNvPr id="7" name="Graphic 6" descr="Home outline">
            <a:extLst>
              <a:ext uri="{FF2B5EF4-FFF2-40B4-BE49-F238E27FC236}">
                <a16:creationId xmlns:a16="http://schemas.microsoft.com/office/drawing/2014/main" id="{AF42F55B-6E37-62BC-2E88-C31068D3FC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22326" y="2801272"/>
            <a:ext cx="1835575" cy="1835575"/>
          </a:xfrm>
          <a:prstGeom prst="rect">
            <a:avLst/>
          </a:prstGeom>
        </p:spPr>
      </p:pic>
      <p:pic>
        <p:nvPicPr>
          <p:cNvPr id="8" name="Graphic 7" descr="Power Plant with solid fill">
            <a:extLst>
              <a:ext uri="{FF2B5EF4-FFF2-40B4-BE49-F238E27FC236}">
                <a16:creationId xmlns:a16="http://schemas.microsoft.com/office/drawing/2014/main" id="{FB9C8ECC-A007-7F30-FD58-EA93D0BFBF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53981" y="2221153"/>
            <a:ext cx="2415694" cy="2415694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21DABCA3-5328-33F0-38B4-08128D9249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27194" y="4261044"/>
            <a:ext cx="1227547" cy="1227547"/>
          </a:xfrm>
          <a:prstGeom prst="rect">
            <a:avLst/>
          </a:prstGeom>
        </p:spPr>
      </p:pic>
      <p:pic>
        <p:nvPicPr>
          <p:cNvPr id="10" name="Graphic 9" descr="Group with solid fill">
            <a:extLst>
              <a:ext uri="{FF2B5EF4-FFF2-40B4-BE49-F238E27FC236}">
                <a16:creationId xmlns:a16="http://schemas.microsoft.com/office/drawing/2014/main" id="{A132F5C6-7F4C-BF7D-6E6E-85866A3370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10600" y="5112788"/>
            <a:ext cx="1243562" cy="1243562"/>
          </a:xfrm>
          <a:prstGeom prst="rect">
            <a:avLst/>
          </a:prstGeom>
        </p:spPr>
      </p:pic>
      <p:pic>
        <p:nvPicPr>
          <p:cNvPr id="11" name="Graphic 10" descr="Group with solid fill">
            <a:extLst>
              <a:ext uri="{FF2B5EF4-FFF2-40B4-BE49-F238E27FC236}">
                <a16:creationId xmlns:a16="http://schemas.microsoft.com/office/drawing/2014/main" id="{7F6E6722-58D0-2B5A-FB4F-8D38F30324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57901" y="5112788"/>
            <a:ext cx="1243562" cy="1243562"/>
          </a:xfrm>
          <a:prstGeom prst="rect">
            <a:avLst/>
          </a:prstGeom>
        </p:spPr>
      </p:pic>
      <p:pic>
        <p:nvPicPr>
          <p:cNvPr id="12" name="Graphic 11" descr="Coins outline">
            <a:extLst>
              <a:ext uri="{FF2B5EF4-FFF2-40B4-BE49-F238E27FC236}">
                <a16:creationId xmlns:a16="http://schemas.microsoft.com/office/drawing/2014/main" id="{3BAB583F-88B4-40A7-D670-1A74A27F6F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767010" y="4488427"/>
            <a:ext cx="772780" cy="772780"/>
          </a:xfrm>
          <a:prstGeom prst="rect">
            <a:avLst/>
          </a:prstGeom>
        </p:spPr>
      </p:pic>
      <p:pic>
        <p:nvPicPr>
          <p:cNvPr id="13" name="Graphic 12" descr="Money outline">
            <a:extLst>
              <a:ext uri="{FF2B5EF4-FFF2-40B4-BE49-F238E27FC236}">
                <a16:creationId xmlns:a16="http://schemas.microsoft.com/office/drawing/2014/main" id="{7D8094C0-A49A-CF06-0147-1FAAC956AA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784688" y="4488427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241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5072A-1F2C-6F70-1693-A6968640C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Outils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139C0-4CE9-91B8-7C4D-11D98038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36</a:t>
            </a:fld>
            <a:endParaRPr lang="en-CH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CE54AD0-7A8D-74BC-3BCE-3C2AE24103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H" dirty="0"/>
              <a:t>clang-format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516470-BF99-E0AF-44FE-51D73820C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625" y="1690688"/>
            <a:ext cx="4938749" cy="479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59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18AB2-65EF-D472-FDB6-0F777BF7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37</a:t>
            </a:fld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F8482F-C6EC-C023-46FD-8BA4AC80BF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H" dirty="0"/>
              <a:t>IntelliJ</a:t>
            </a:r>
          </a:p>
        </p:txBody>
      </p:sp>
      <p:pic>
        <p:nvPicPr>
          <p:cNvPr id="6" name="Picture 2" descr="Code Style settings">
            <a:extLst>
              <a:ext uri="{FF2B5EF4-FFF2-40B4-BE49-F238E27FC236}">
                <a16:creationId xmlns:a16="http://schemas.microsoft.com/office/drawing/2014/main" id="{F5B69765-5F56-1024-84E6-2E9D1B2CC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17" y="1847850"/>
            <a:ext cx="669436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5355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987F-1330-CB1C-E228-16AB74BA7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Comment </a:t>
            </a:r>
            <a:r>
              <a:rPr lang="en-CH" dirty="0" err="1"/>
              <a:t>débugger</a:t>
            </a:r>
            <a:r>
              <a:rPr lang="en-CH" dirty="0"/>
              <a:t> de</a:t>
            </a:r>
            <a:br>
              <a:rPr lang="en-CH" dirty="0"/>
            </a:br>
            <a:r>
              <a:rPr lang="en-CH" dirty="0"/>
              <a:t>manière </a:t>
            </a:r>
            <a:r>
              <a:rPr lang="en-CH" dirty="0" err="1"/>
              <a:t>efficace</a:t>
            </a:r>
            <a:r>
              <a:rPr lang="en-CH" dirty="0"/>
              <a:t> 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0FA9B4-AF16-7D6A-05DB-87924E21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10986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8E0760-A4AA-D1E1-AF3B-ED312069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39</a:t>
            </a:fld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FC29-CCFF-A078-68BD-6693394426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https://bugzilla.mozilla.org/show_bug.cgi?id=1486664</a:t>
            </a:r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629282-A411-DE31-AD9C-8941C727A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3890"/>
            <a:ext cx="12192000" cy="409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91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DD4B7-1FC1-A5AA-5CCA-4A1327D82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Objectifs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F0625-467F-95AE-5E81-75779D33F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 err="1"/>
              <a:t>Développer</a:t>
            </a:r>
            <a:r>
              <a:rPr lang="en-CH" dirty="0"/>
              <a:t> du code </a:t>
            </a:r>
            <a:r>
              <a:rPr lang="en-CH" u="sng" dirty="0" err="1"/>
              <a:t>lisible</a:t>
            </a:r>
            <a:endParaRPr lang="en-CH" dirty="0"/>
          </a:p>
          <a:p>
            <a:r>
              <a:rPr lang="en-CH" dirty="0"/>
              <a:t>Utiliser un </a:t>
            </a:r>
            <a:r>
              <a:rPr lang="en-CH" u="sng" dirty="0"/>
              <a:t>debugger</a:t>
            </a:r>
            <a:r>
              <a:rPr lang="en-CH" dirty="0"/>
              <a:t> pour </a:t>
            </a:r>
            <a:r>
              <a:rPr lang="en-CH" dirty="0" err="1"/>
              <a:t>comprendre</a:t>
            </a:r>
            <a:r>
              <a:rPr lang="en-CH" dirty="0"/>
              <a:t> du code</a:t>
            </a:r>
          </a:p>
          <a:p>
            <a:r>
              <a:rPr lang="en-CH" dirty="0" err="1"/>
              <a:t>Isoler</a:t>
            </a:r>
            <a:r>
              <a:rPr lang="en-CH" dirty="0"/>
              <a:t> la </a:t>
            </a:r>
            <a:r>
              <a:rPr lang="en-CH" u="sng" dirty="0"/>
              <a:t>cause </a:t>
            </a:r>
            <a:r>
              <a:rPr lang="en-CH" u="sng" dirty="0" err="1"/>
              <a:t>principale</a:t>
            </a:r>
            <a:r>
              <a:rPr lang="en-CH" dirty="0"/>
              <a:t> d’un bug</a:t>
            </a:r>
          </a:p>
          <a:p>
            <a:r>
              <a:rPr lang="en-CH" dirty="0" err="1"/>
              <a:t>Développer</a:t>
            </a:r>
            <a:r>
              <a:rPr lang="en-CH" dirty="0"/>
              <a:t> du code </a:t>
            </a:r>
            <a:r>
              <a:rPr lang="en-CH" u="sng" dirty="0" err="1"/>
              <a:t>débuggable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202CC-09AC-81A4-F855-FC17BE8DD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1919370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4886D9-1553-9483-3A45-7F1FFBDE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40</a:t>
            </a:fld>
            <a:endParaRPr lang="en-CH"/>
          </a:p>
        </p:txBody>
      </p:sp>
      <p:pic>
        <p:nvPicPr>
          <p:cNvPr id="4" name="Graphic 3" descr="Document with solid fill">
            <a:extLst>
              <a:ext uri="{FF2B5EF4-FFF2-40B4-BE49-F238E27FC236}">
                <a16:creationId xmlns:a16="http://schemas.microsoft.com/office/drawing/2014/main" id="{DFB73193-FA30-BBC9-6465-1AD6AD79C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90709" y="3126444"/>
            <a:ext cx="1595635" cy="159563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B2F79B5-7618-A228-27EC-F88CDA57FF53}"/>
              </a:ext>
            </a:extLst>
          </p:cNvPr>
          <p:cNvGrpSpPr/>
          <p:nvPr/>
        </p:nvGrpSpPr>
        <p:grpSpPr>
          <a:xfrm>
            <a:off x="2865525" y="962788"/>
            <a:ext cx="2317562" cy="2317562"/>
            <a:chOff x="2865525" y="962788"/>
            <a:chExt cx="2317562" cy="2317562"/>
          </a:xfrm>
        </p:grpSpPr>
        <p:pic>
          <p:nvPicPr>
            <p:cNvPr id="6" name="Graphic 5" descr="Gears with solid fill">
              <a:extLst>
                <a:ext uri="{FF2B5EF4-FFF2-40B4-BE49-F238E27FC236}">
                  <a16:creationId xmlns:a16="http://schemas.microsoft.com/office/drawing/2014/main" id="{07429485-5224-5946-ADD9-BB00ECE40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67106" y="1400254"/>
              <a:ext cx="914400" cy="914400"/>
            </a:xfrm>
            <a:prstGeom prst="rect">
              <a:avLst/>
            </a:prstGeom>
          </p:spPr>
        </p:pic>
        <p:pic>
          <p:nvPicPr>
            <p:cNvPr id="7" name="Graphic 6" descr="Thought bubble outline">
              <a:extLst>
                <a:ext uri="{FF2B5EF4-FFF2-40B4-BE49-F238E27FC236}">
                  <a16:creationId xmlns:a16="http://schemas.microsoft.com/office/drawing/2014/main" id="{9108EE4B-82D2-DF80-2453-BF1EEFE5A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65525" y="962788"/>
              <a:ext cx="2317562" cy="2317562"/>
            </a:xfrm>
            <a:prstGeom prst="rect">
              <a:avLst/>
            </a:prstGeom>
          </p:spPr>
        </p:pic>
      </p:grpSp>
      <p:pic>
        <p:nvPicPr>
          <p:cNvPr id="8" name="Graphic 7" descr="Programmer female with solid fill">
            <a:extLst>
              <a:ext uri="{FF2B5EF4-FFF2-40B4-BE49-F238E27FC236}">
                <a16:creationId xmlns:a16="http://schemas.microsoft.com/office/drawing/2014/main" id="{E1ABD57C-E2E3-8867-120B-99E309C214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04111" y="2838251"/>
            <a:ext cx="2172023" cy="21720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4565F8-0963-0043-13A8-59CBE89A265F}"/>
              </a:ext>
            </a:extLst>
          </p:cNvPr>
          <p:cNvSpPr txBox="1"/>
          <p:nvPr/>
        </p:nvSpPr>
        <p:spPr>
          <a:xfrm>
            <a:off x="5747988" y="1195734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8000" dirty="0"/>
              <a:t>≠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AB8232-E214-73CD-872F-8EA5668C92ED}"/>
              </a:ext>
            </a:extLst>
          </p:cNvPr>
          <p:cNvGrpSpPr/>
          <p:nvPr/>
        </p:nvGrpSpPr>
        <p:grpSpPr>
          <a:xfrm>
            <a:off x="7581545" y="1400254"/>
            <a:ext cx="1437561" cy="1726190"/>
            <a:chOff x="7581545" y="1400254"/>
            <a:chExt cx="1437561" cy="1726190"/>
          </a:xfrm>
        </p:grpSpPr>
        <p:pic>
          <p:nvPicPr>
            <p:cNvPr id="12" name="Graphic 11" descr="Gears with solid fill">
              <a:extLst>
                <a:ext uri="{FF2B5EF4-FFF2-40B4-BE49-F238E27FC236}">
                  <a16:creationId xmlns:a16="http://schemas.microsoft.com/office/drawing/2014/main" id="{F49922E4-7BE7-7B5F-0842-8A29A7E67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81545" y="1400254"/>
              <a:ext cx="914400" cy="914400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94B29B4-8BFA-3FFC-5131-1183ACCA00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8810" y="2121569"/>
              <a:ext cx="700296" cy="100487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83E158E-2844-CFC6-5354-B2A0C018E804}"/>
              </a:ext>
            </a:extLst>
          </p:cNvPr>
          <p:cNvCxnSpPr>
            <a:stCxn id="8" idx="3"/>
            <a:endCxn id="4" idx="1"/>
          </p:cNvCxnSpPr>
          <p:nvPr/>
        </p:nvCxnSpPr>
        <p:spPr>
          <a:xfrm flipV="1">
            <a:off x="3676134" y="3924262"/>
            <a:ext cx="511457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4785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E183E-C3D5-BA34-F7A7-F7F40672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But du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5D107-FABE-1190-04F5-1FEAB20E6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 err="1"/>
              <a:t>Trouver</a:t>
            </a:r>
            <a:r>
              <a:rPr lang="en-CH" dirty="0"/>
              <a:t> et </a:t>
            </a:r>
            <a:r>
              <a:rPr lang="en-CH" dirty="0" err="1"/>
              <a:t>corriger</a:t>
            </a:r>
            <a:r>
              <a:rPr lang="en-CH" dirty="0"/>
              <a:t> la </a:t>
            </a:r>
            <a:r>
              <a:rPr lang="en-CH" u="sng" dirty="0"/>
              <a:t>cause </a:t>
            </a:r>
            <a:r>
              <a:rPr lang="en-CH" u="sng" dirty="0" err="1"/>
              <a:t>principale</a:t>
            </a:r>
            <a:br>
              <a:rPr lang="en-CH" u="sng" dirty="0"/>
            </a:br>
            <a:r>
              <a:rPr lang="en-CH" dirty="0"/>
              <a:t>(“root cause”)</a:t>
            </a:r>
            <a:endParaRPr lang="en-CH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3B0F2-C69D-DD24-734B-B64F14DCB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41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2001585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6B7C2-4332-4E51-4E40-FD522A91A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Cause </a:t>
            </a:r>
            <a:r>
              <a:rPr lang="en-CH" dirty="0" err="1"/>
              <a:t>principale</a:t>
            </a:r>
            <a:r>
              <a:rPr lang="en-CH" dirty="0"/>
              <a:t> : </a:t>
            </a:r>
            <a:r>
              <a:rPr lang="en-CH" dirty="0" err="1"/>
              <a:t>pourquoi</a:t>
            </a:r>
            <a:r>
              <a:rPr lang="en-CH" dirty="0"/>
              <a:t>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662D6-F891-3212-EC7F-D94DFB0AD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dirty="0" err="1"/>
              <a:t>J’étais</a:t>
            </a:r>
            <a:r>
              <a:rPr lang="en-CH" dirty="0"/>
              <a:t> </a:t>
            </a:r>
            <a:r>
              <a:rPr lang="en-CH" dirty="0" err="1"/>
              <a:t>en</a:t>
            </a:r>
            <a:r>
              <a:rPr lang="en-CH" dirty="0"/>
              <a:t> retard</a:t>
            </a:r>
          </a:p>
          <a:p>
            <a:r>
              <a:rPr lang="en-CH" dirty="0"/>
              <a:t>Je me suis </a:t>
            </a:r>
            <a:r>
              <a:rPr lang="en-CH" dirty="0" err="1"/>
              <a:t>réveillé</a:t>
            </a:r>
            <a:r>
              <a:rPr lang="en-CH" dirty="0"/>
              <a:t> trop tard</a:t>
            </a:r>
          </a:p>
          <a:p>
            <a:r>
              <a:rPr lang="en-CH" dirty="0"/>
              <a:t>Mon </a:t>
            </a:r>
            <a:r>
              <a:rPr lang="en-CH" dirty="0" err="1"/>
              <a:t>alarme</a:t>
            </a:r>
            <a:r>
              <a:rPr lang="en-CH" dirty="0"/>
              <a:t> </a:t>
            </a:r>
            <a:r>
              <a:rPr lang="en-CH" dirty="0" err="1"/>
              <a:t>n’a</a:t>
            </a:r>
            <a:r>
              <a:rPr lang="en-CH" dirty="0"/>
              <a:t> pas </a:t>
            </a:r>
            <a:r>
              <a:rPr lang="en-CH" dirty="0" err="1"/>
              <a:t>sonné</a:t>
            </a:r>
            <a:endParaRPr lang="en-CH" dirty="0"/>
          </a:p>
          <a:p>
            <a:r>
              <a:rPr lang="en-CH" dirty="0"/>
              <a:t>Mon </a:t>
            </a:r>
            <a:r>
              <a:rPr lang="en-CH" dirty="0" err="1"/>
              <a:t>té</a:t>
            </a:r>
            <a:r>
              <a:rPr lang="en-US" dirty="0"/>
              <a:t>l</a:t>
            </a:r>
            <a:r>
              <a:rPr lang="en-CH" dirty="0" err="1"/>
              <a:t>éphone</a:t>
            </a:r>
            <a:r>
              <a:rPr lang="en-CH" dirty="0"/>
              <a:t> </a:t>
            </a:r>
            <a:r>
              <a:rPr lang="en-CH" dirty="0" err="1"/>
              <a:t>n’avait</a:t>
            </a:r>
            <a:r>
              <a:rPr lang="en-CH" dirty="0"/>
              <a:t> plus de batterie</a:t>
            </a:r>
          </a:p>
          <a:p>
            <a:r>
              <a:rPr lang="en-CH" u="sng" dirty="0" err="1"/>
              <a:t>J’ai</a:t>
            </a:r>
            <a:r>
              <a:rPr lang="en-CH" u="sng" dirty="0"/>
              <a:t> </a:t>
            </a:r>
            <a:r>
              <a:rPr lang="en-CH" u="sng" dirty="0" err="1"/>
              <a:t>oublié</a:t>
            </a:r>
            <a:r>
              <a:rPr lang="en-CH" u="sng" dirty="0"/>
              <a:t> de charger </a:t>
            </a:r>
            <a:r>
              <a:rPr lang="en-CH" u="sng" dirty="0" err="1"/>
              <a:t>mon</a:t>
            </a:r>
            <a:r>
              <a:rPr lang="en-CH" u="sng" dirty="0"/>
              <a:t> </a:t>
            </a:r>
            <a:r>
              <a:rPr lang="en-CH" u="sng" dirty="0" err="1"/>
              <a:t>téléphone</a:t>
            </a:r>
            <a:endParaRPr lang="en-CH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E14EF-397B-860D-4EBC-DE04F16D4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42</a:t>
            </a:fld>
            <a:endParaRPr lang="en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094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9AB63-13DC-FAC1-C7E1-2023F915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É</a:t>
            </a:r>
            <a:r>
              <a:rPr lang="en-CH" dirty="0"/>
              <a:t>tapes du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88748-9DA8-99F0-C972-C2EEDF8A6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CH" dirty="0" err="1"/>
              <a:t>Reproduire</a:t>
            </a:r>
            <a:r>
              <a:rPr lang="en-CH" dirty="0"/>
              <a:t> le bug</a:t>
            </a:r>
          </a:p>
          <a:p>
            <a:pPr marL="742950" indent="-742950">
              <a:buAutoNum type="arabicPeriod"/>
            </a:pPr>
            <a:r>
              <a:rPr lang="en-CH" dirty="0" err="1"/>
              <a:t>Isoler</a:t>
            </a:r>
            <a:r>
              <a:rPr lang="en-CH" dirty="0"/>
              <a:t> la cause première</a:t>
            </a:r>
          </a:p>
          <a:p>
            <a:pPr marL="742950" indent="-742950">
              <a:buAutoNum type="arabicPeriod"/>
            </a:pPr>
            <a:r>
              <a:rPr lang="en-CH" dirty="0" err="1"/>
              <a:t>Débugger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E19AB-3FC5-D9C9-3599-641E01DF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43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8584628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25C7A-63DD-91DB-3539-C35D6546D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Reproduire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80283-27A5-5BCE-D058-5F35E4DD0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dirty="0" err="1"/>
              <a:t>Environnement</a:t>
            </a:r>
            <a:r>
              <a:rPr lang="en-CH" dirty="0"/>
              <a:t> ?</a:t>
            </a:r>
          </a:p>
          <a:p>
            <a:r>
              <a:rPr lang="en-CH" dirty="0"/>
              <a:t>Étapes ?</a:t>
            </a:r>
          </a:p>
          <a:p>
            <a:r>
              <a:rPr lang="en-CH" dirty="0" err="1"/>
              <a:t>Résultat</a:t>
            </a:r>
            <a:r>
              <a:rPr lang="en-CH" dirty="0"/>
              <a:t> </a:t>
            </a:r>
            <a:r>
              <a:rPr lang="en-CH" dirty="0" err="1"/>
              <a:t>attendu</a:t>
            </a:r>
            <a:r>
              <a:rPr lang="en-CH" dirty="0"/>
              <a:t> ?</a:t>
            </a:r>
          </a:p>
          <a:p>
            <a:r>
              <a:rPr lang="en-CH" dirty="0" err="1"/>
              <a:t>Résultat</a:t>
            </a:r>
            <a:r>
              <a:rPr lang="en-CH" dirty="0"/>
              <a:t> </a:t>
            </a:r>
            <a:r>
              <a:rPr lang="en-CH" dirty="0" err="1"/>
              <a:t>réel</a:t>
            </a:r>
            <a:r>
              <a:rPr lang="en-CH" dirty="0"/>
              <a:t> ?</a:t>
            </a:r>
          </a:p>
          <a:p>
            <a:r>
              <a:rPr lang="en-CH" dirty="0"/>
              <a:t>Test </a:t>
            </a:r>
            <a:r>
              <a:rPr lang="en-CH" dirty="0" err="1"/>
              <a:t>automatisé</a:t>
            </a:r>
            <a:r>
              <a:rPr lang="en-CH" dirty="0"/>
              <a:t>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D75AB-1CBB-F919-EAFA-AF73C2CE2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44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4105608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94FDE-85EC-B37C-39DF-0839D45B6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Isolation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405F6-438A-861F-F245-9A236053B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45</a:t>
            </a:fld>
            <a:endParaRPr lang="en-CH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6DE4009-7203-C4B4-ED46-9D42996D1EA0}"/>
              </a:ext>
            </a:extLst>
          </p:cNvPr>
          <p:cNvCxnSpPr/>
          <p:nvPr/>
        </p:nvCxnSpPr>
        <p:spPr>
          <a:xfrm flipV="1">
            <a:off x="9009776" y="1090696"/>
            <a:ext cx="0" cy="46766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Graphic 6" descr="Inventory outline">
            <a:extLst>
              <a:ext uri="{FF2B5EF4-FFF2-40B4-BE49-F238E27FC236}">
                <a16:creationId xmlns:a16="http://schemas.microsoft.com/office/drawing/2014/main" id="{E478157C-44D5-47ED-00D9-114C71866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2953" y="2084431"/>
            <a:ext cx="3258890" cy="3258890"/>
          </a:xfrm>
          <a:prstGeom prst="rect">
            <a:avLst/>
          </a:prstGeom>
        </p:spPr>
      </p:pic>
      <p:pic>
        <p:nvPicPr>
          <p:cNvPr id="8" name="Graphic 7" descr="Inventory outline">
            <a:extLst>
              <a:ext uri="{FF2B5EF4-FFF2-40B4-BE49-F238E27FC236}">
                <a16:creationId xmlns:a16="http://schemas.microsoft.com/office/drawing/2014/main" id="{82AE3C93-8C73-B5C4-3D18-BDA5F6565D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1402" r="61265"/>
          <a:stretch/>
        </p:blipFill>
        <p:spPr>
          <a:xfrm>
            <a:off x="2042953" y="4085439"/>
            <a:ext cx="1262309" cy="125788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B209A9E-1C4C-6D4C-7893-BA456C9A1B60}"/>
              </a:ext>
            </a:extLst>
          </p:cNvPr>
          <p:cNvSpPr/>
          <p:nvPr/>
        </p:nvSpPr>
        <p:spPr>
          <a:xfrm>
            <a:off x="8758106" y="1994402"/>
            <a:ext cx="503340" cy="50334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E196ABE-A246-91CA-43D5-963D4981A4C1}"/>
              </a:ext>
            </a:extLst>
          </p:cNvPr>
          <p:cNvSpPr/>
          <p:nvPr/>
        </p:nvSpPr>
        <p:spPr>
          <a:xfrm>
            <a:off x="8758106" y="3210536"/>
            <a:ext cx="503340" cy="50334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26186D-FC50-D71C-9183-33F31FCBAD4E}"/>
              </a:ext>
            </a:extLst>
          </p:cNvPr>
          <p:cNvSpPr/>
          <p:nvPr/>
        </p:nvSpPr>
        <p:spPr>
          <a:xfrm>
            <a:off x="8758106" y="4426670"/>
            <a:ext cx="503340" cy="50334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607962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F42A-DAA3-67E4-4EE1-814BF7FE9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Debug: p</a:t>
            </a:r>
            <a:r>
              <a:rPr lang="en-CH" dirty="0" err="1"/>
              <a:t>rints</a:t>
            </a:r>
            <a:r>
              <a:rPr lang="en-CH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6E671-0C07-286C-0B36-A9D465B39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nsolas" panose="020B0609020204030204" pitchFamily="49" charset="0"/>
              </a:rPr>
              <a:t>print(</a:t>
            </a:r>
          </a:p>
          <a:p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  "size: "</a:t>
            </a:r>
            <a:r>
              <a:rPr lang="en-GB" sz="3600" dirty="0">
                <a:latin typeface="Consolas" panose="020B0609020204030204" pitchFamily="49" charset="0"/>
              </a:rPr>
              <a:t> </a:t>
            </a:r>
            <a:r>
              <a:rPr lang="en-CH" sz="3600" dirty="0">
                <a:latin typeface="Consolas" panose="020B0609020204030204" pitchFamily="49" charset="0"/>
              </a:rPr>
              <a:t>+ str</a:t>
            </a:r>
            <a:r>
              <a:rPr lang="en-GB" sz="3600" dirty="0">
                <a:latin typeface="Consolas" panose="020B0609020204030204" pitchFamily="49" charset="0"/>
              </a:rPr>
              <a:t>(</a:t>
            </a:r>
            <a:r>
              <a:rPr lang="en-CH" sz="3600" dirty="0">
                <a:latin typeface="Consolas" panose="020B0609020204030204" pitchFamily="49" charset="0"/>
              </a:rPr>
              <a:t>size) +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endParaRPr lang="en-CH" sz="3600" dirty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", capacity: "</a:t>
            </a:r>
            <a:r>
              <a:rPr lang="en-GB" sz="3600" dirty="0">
                <a:latin typeface="Consolas" panose="020B0609020204030204" pitchFamily="49" charset="0"/>
              </a:rPr>
              <a:t> </a:t>
            </a:r>
            <a:r>
              <a:rPr lang="en-CH" sz="3600" dirty="0">
                <a:latin typeface="Consolas" panose="020B0609020204030204" pitchFamily="49" charset="0"/>
              </a:rPr>
              <a:t>+ str</a:t>
            </a:r>
            <a:r>
              <a:rPr lang="en-GB" sz="3600" dirty="0">
                <a:latin typeface="Consolas" panose="020B0609020204030204" pitchFamily="49" charset="0"/>
              </a:rPr>
              <a:t>(</a:t>
            </a:r>
            <a:r>
              <a:rPr lang="en-CH" sz="3600" dirty="0">
                <a:latin typeface="Consolas" panose="020B0609020204030204" pitchFamily="49" charset="0"/>
              </a:rPr>
              <a:t>capacity)</a:t>
            </a:r>
            <a:endParaRPr lang="en-GB" sz="3600" dirty="0">
              <a:latin typeface="Consolas" panose="020B0609020204030204" pitchFamily="49" charset="0"/>
            </a:endParaRPr>
          </a:p>
          <a:p>
            <a:r>
              <a:rPr lang="en-GB" sz="36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F0E93-8E24-4233-3AE2-D66F91DD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46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2965932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8D836-7385-47A6-AC89-7AC18D4C3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Désavantages</a:t>
            </a:r>
            <a:r>
              <a:rPr lang="en-CH" dirty="0"/>
              <a:t> des prints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7B8DF-8113-43AD-843C-F55931092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Lent à </a:t>
            </a:r>
            <a:r>
              <a:rPr lang="en-CH" dirty="0" err="1"/>
              <a:t>écrire</a:t>
            </a:r>
            <a:endParaRPr lang="en-CH" dirty="0"/>
          </a:p>
          <a:p>
            <a:r>
              <a:rPr lang="en-CH" dirty="0" err="1"/>
              <a:t>Besoin</a:t>
            </a:r>
            <a:r>
              <a:rPr lang="en-CH" dirty="0"/>
              <a:t> de changer le code</a:t>
            </a:r>
          </a:p>
          <a:p>
            <a:r>
              <a:rPr lang="en-CH" dirty="0" err="1"/>
              <a:t>Besoin</a:t>
            </a:r>
            <a:r>
              <a:rPr lang="en-CH" dirty="0"/>
              <a:t> de </a:t>
            </a:r>
            <a:r>
              <a:rPr lang="en-CH" dirty="0" err="1"/>
              <a:t>recompiler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AC30B-DBF8-48C5-B694-705707FBA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47</a:t>
            </a:fld>
            <a:endParaRPr lang="en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201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3192-BC7E-FDD8-558D-320E99842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Debugger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583B4-5FF5-2870-6471-79DBA8B2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48</a:t>
            </a:fld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5D2C7-5C58-BB84-24C6-1ABF350939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https://blog.jetbrains.com/dotnet/2017/11/21/resharper-2017-3-brings-debugger-editor/</a:t>
            </a:r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D3C91B-3BAA-F785-B4D9-BD6D3E732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372" y="1405828"/>
            <a:ext cx="6723256" cy="50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774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4886D9-1553-9483-3A45-7F1FFBDE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49</a:t>
            </a:fld>
            <a:endParaRPr lang="en-CH"/>
          </a:p>
        </p:txBody>
      </p:sp>
      <p:pic>
        <p:nvPicPr>
          <p:cNvPr id="4" name="Graphic 3" descr="Document with solid fill">
            <a:extLst>
              <a:ext uri="{FF2B5EF4-FFF2-40B4-BE49-F238E27FC236}">
                <a16:creationId xmlns:a16="http://schemas.microsoft.com/office/drawing/2014/main" id="{DFB73193-FA30-BBC9-6465-1AD6AD79C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0709" y="3126444"/>
            <a:ext cx="1595635" cy="159563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B2F79B5-7618-A228-27EC-F88CDA57FF53}"/>
              </a:ext>
            </a:extLst>
          </p:cNvPr>
          <p:cNvGrpSpPr/>
          <p:nvPr/>
        </p:nvGrpSpPr>
        <p:grpSpPr>
          <a:xfrm>
            <a:off x="2865525" y="962788"/>
            <a:ext cx="2317562" cy="2317562"/>
            <a:chOff x="2865525" y="962788"/>
            <a:chExt cx="2317562" cy="2317562"/>
          </a:xfrm>
        </p:grpSpPr>
        <p:pic>
          <p:nvPicPr>
            <p:cNvPr id="6" name="Graphic 5" descr="Gears with solid fill">
              <a:extLst>
                <a:ext uri="{FF2B5EF4-FFF2-40B4-BE49-F238E27FC236}">
                  <a16:creationId xmlns:a16="http://schemas.microsoft.com/office/drawing/2014/main" id="{07429485-5224-5946-ADD9-BB00ECE40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67106" y="1400254"/>
              <a:ext cx="914400" cy="914400"/>
            </a:xfrm>
            <a:prstGeom prst="rect">
              <a:avLst/>
            </a:prstGeom>
          </p:spPr>
        </p:pic>
        <p:pic>
          <p:nvPicPr>
            <p:cNvPr id="7" name="Graphic 6" descr="Thought bubble outline">
              <a:extLst>
                <a:ext uri="{FF2B5EF4-FFF2-40B4-BE49-F238E27FC236}">
                  <a16:creationId xmlns:a16="http://schemas.microsoft.com/office/drawing/2014/main" id="{9108EE4B-82D2-DF80-2453-BF1EEFE5A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65525" y="962788"/>
              <a:ext cx="2317562" cy="2317562"/>
            </a:xfrm>
            <a:prstGeom prst="rect">
              <a:avLst/>
            </a:prstGeom>
          </p:spPr>
        </p:pic>
      </p:grpSp>
      <p:pic>
        <p:nvPicPr>
          <p:cNvPr id="8" name="Graphic 7" descr="Programmer female with solid fill">
            <a:extLst>
              <a:ext uri="{FF2B5EF4-FFF2-40B4-BE49-F238E27FC236}">
                <a16:creationId xmlns:a16="http://schemas.microsoft.com/office/drawing/2014/main" id="{E1ABD57C-E2E3-8867-120B-99E309C214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04111" y="2838251"/>
            <a:ext cx="2172023" cy="21720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4565F8-0963-0043-13A8-59CBE89A265F}"/>
              </a:ext>
            </a:extLst>
          </p:cNvPr>
          <p:cNvSpPr txBox="1"/>
          <p:nvPr/>
        </p:nvSpPr>
        <p:spPr>
          <a:xfrm>
            <a:off x="5747988" y="1195734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≠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AB8232-E214-73CD-872F-8EA5668C92ED}"/>
              </a:ext>
            </a:extLst>
          </p:cNvPr>
          <p:cNvGrpSpPr/>
          <p:nvPr/>
        </p:nvGrpSpPr>
        <p:grpSpPr>
          <a:xfrm>
            <a:off x="7581545" y="1400254"/>
            <a:ext cx="1437561" cy="1726190"/>
            <a:chOff x="7581545" y="1400254"/>
            <a:chExt cx="1437561" cy="1726190"/>
          </a:xfrm>
        </p:grpSpPr>
        <p:pic>
          <p:nvPicPr>
            <p:cNvPr id="12" name="Graphic 11" descr="Gears with solid fill">
              <a:extLst>
                <a:ext uri="{FF2B5EF4-FFF2-40B4-BE49-F238E27FC236}">
                  <a16:creationId xmlns:a16="http://schemas.microsoft.com/office/drawing/2014/main" id="{F49922E4-7BE7-7B5F-0842-8A29A7E67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581545" y="1400254"/>
              <a:ext cx="914400" cy="914400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94B29B4-8BFA-3FFC-5131-1183ACCA00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8810" y="2121569"/>
              <a:ext cx="700296" cy="1004875"/>
            </a:xfrm>
            <a:prstGeom prst="straightConnector1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83E158E-2844-CFC6-5354-B2A0C018E804}"/>
              </a:ext>
            </a:extLst>
          </p:cNvPr>
          <p:cNvCxnSpPr>
            <a:stCxn id="8" idx="3"/>
            <a:endCxn id="4" idx="1"/>
          </p:cNvCxnSpPr>
          <p:nvPr/>
        </p:nvCxnSpPr>
        <p:spPr>
          <a:xfrm flipV="1">
            <a:off x="3676134" y="3924262"/>
            <a:ext cx="5114575" cy="1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Magnifying glass with solid fill">
            <a:extLst>
              <a:ext uri="{FF2B5EF4-FFF2-40B4-BE49-F238E27FC236}">
                <a16:creationId xmlns:a16="http://schemas.microsoft.com/office/drawing/2014/main" id="{D3959E47-15D1-B72B-B4E6-486DEF7226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33074" y="837490"/>
            <a:ext cx="2442860" cy="244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95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72099-CEB7-3044-AA29-137382DFD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Qu’est-ce</a:t>
            </a:r>
            <a:r>
              <a:rPr lang="en-CH" dirty="0"/>
              <a:t> qui rend</a:t>
            </a:r>
            <a:br>
              <a:rPr lang="en-CH" dirty="0"/>
            </a:br>
            <a:r>
              <a:rPr lang="en-CH" dirty="0"/>
              <a:t>le code </a:t>
            </a:r>
            <a:r>
              <a:rPr lang="en-CH" dirty="0" err="1"/>
              <a:t>lisible</a:t>
            </a:r>
            <a:r>
              <a:rPr lang="en-CH" dirty="0"/>
              <a:t> 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0E0132-DFB2-38A3-590C-C8C7ADEA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949705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1937C2-AF16-A6C6-340F-6C63D1AE2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50</a:t>
            </a:fld>
            <a:endParaRPr lang="en-CH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197FA63-752D-38FB-B6E6-82B2A50D2D2D}"/>
              </a:ext>
            </a:extLst>
          </p:cNvPr>
          <p:cNvSpPr/>
          <p:nvPr/>
        </p:nvSpPr>
        <p:spPr>
          <a:xfrm>
            <a:off x="4366806" y="2701528"/>
            <a:ext cx="723394" cy="768039"/>
          </a:xfrm>
          <a:custGeom>
            <a:avLst/>
            <a:gdLst>
              <a:gd name="connsiteX0" fmla="*/ 157569 w 723394"/>
              <a:gd name="connsiteY0" fmla="*/ 26194 h 768039"/>
              <a:gd name="connsiteX1" fmla="*/ 157569 w 723394"/>
              <a:gd name="connsiteY1" fmla="*/ 26194 h 768039"/>
              <a:gd name="connsiteX2" fmla="*/ 176619 w 723394"/>
              <a:gd name="connsiteY2" fmla="*/ 21431 h 768039"/>
              <a:gd name="connsiteX3" fmla="*/ 182572 w 723394"/>
              <a:gd name="connsiteY3" fmla="*/ 19050 h 768039"/>
              <a:gd name="connsiteX4" fmla="*/ 192097 w 723394"/>
              <a:gd name="connsiteY4" fmla="*/ 17860 h 768039"/>
              <a:gd name="connsiteX5" fmla="*/ 219482 w 723394"/>
              <a:gd name="connsiteY5" fmla="*/ 10716 h 768039"/>
              <a:gd name="connsiteX6" fmla="*/ 242103 w 723394"/>
              <a:gd name="connsiteY6" fmla="*/ 3572 h 768039"/>
              <a:gd name="connsiteX7" fmla="*/ 263535 w 723394"/>
              <a:gd name="connsiteY7" fmla="*/ 1191 h 768039"/>
              <a:gd name="connsiteX8" fmla="*/ 273060 w 723394"/>
              <a:gd name="connsiteY8" fmla="*/ 0 h 768039"/>
              <a:gd name="connsiteX9" fmla="*/ 355213 w 723394"/>
              <a:gd name="connsiteY9" fmla="*/ 2381 h 768039"/>
              <a:gd name="connsiteX10" fmla="*/ 364738 w 723394"/>
              <a:gd name="connsiteY10" fmla="*/ 8335 h 768039"/>
              <a:gd name="connsiteX11" fmla="*/ 374263 w 723394"/>
              <a:gd name="connsiteY11" fmla="*/ 9525 h 768039"/>
              <a:gd name="connsiteX12" fmla="*/ 382597 w 723394"/>
              <a:gd name="connsiteY12" fmla="*/ 14288 h 768039"/>
              <a:gd name="connsiteX13" fmla="*/ 393313 w 723394"/>
              <a:gd name="connsiteY13" fmla="*/ 15478 h 768039"/>
              <a:gd name="connsiteX14" fmla="*/ 401647 w 723394"/>
              <a:gd name="connsiteY14" fmla="*/ 17860 h 768039"/>
              <a:gd name="connsiteX15" fmla="*/ 408791 w 723394"/>
              <a:gd name="connsiteY15" fmla="*/ 19050 h 768039"/>
              <a:gd name="connsiteX16" fmla="*/ 430222 w 723394"/>
              <a:gd name="connsiteY16" fmla="*/ 27385 h 768039"/>
              <a:gd name="connsiteX17" fmla="*/ 442128 w 723394"/>
              <a:gd name="connsiteY17" fmla="*/ 30956 h 768039"/>
              <a:gd name="connsiteX18" fmla="*/ 449272 w 723394"/>
              <a:gd name="connsiteY18" fmla="*/ 34528 h 768039"/>
              <a:gd name="connsiteX19" fmla="*/ 459988 w 723394"/>
              <a:gd name="connsiteY19" fmla="*/ 40481 h 768039"/>
              <a:gd name="connsiteX20" fmla="*/ 476657 w 723394"/>
              <a:gd name="connsiteY20" fmla="*/ 45244 h 768039"/>
              <a:gd name="connsiteX21" fmla="*/ 493325 w 723394"/>
              <a:gd name="connsiteY21" fmla="*/ 51197 h 768039"/>
              <a:gd name="connsiteX22" fmla="*/ 498088 w 723394"/>
              <a:gd name="connsiteY22" fmla="*/ 57150 h 768039"/>
              <a:gd name="connsiteX23" fmla="*/ 512375 w 723394"/>
              <a:gd name="connsiteY23" fmla="*/ 63103 h 768039"/>
              <a:gd name="connsiteX24" fmla="*/ 519519 w 723394"/>
              <a:gd name="connsiteY24" fmla="*/ 70247 h 768039"/>
              <a:gd name="connsiteX25" fmla="*/ 529044 w 723394"/>
              <a:gd name="connsiteY25" fmla="*/ 76200 h 768039"/>
              <a:gd name="connsiteX26" fmla="*/ 532616 w 723394"/>
              <a:gd name="connsiteY26" fmla="*/ 79772 h 768039"/>
              <a:gd name="connsiteX27" fmla="*/ 534997 w 723394"/>
              <a:gd name="connsiteY27" fmla="*/ 85725 h 768039"/>
              <a:gd name="connsiteX28" fmla="*/ 544522 w 723394"/>
              <a:gd name="connsiteY28" fmla="*/ 89297 h 768039"/>
              <a:gd name="connsiteX29" fmla="*/ 548094 w 723394"/>
              <a:gd name="connsiteY29" fmla="*/ 91678 h 768039"/>
              <a:gd name="connsiteX30" fmla="*/ 551666 w 723394"/>
              <a:gd name="connsiteY30" fmla="*/ 92869 h 768039"/>
              <a:gd name="connsiteX31" fmla="*/ 561191 w 723394"/>
              <a:gd name="connsiteY31" fmla="*/ 96441 h 768039"/>
              <a:gd name="connsiteX32" fmla="*/ 600482 w 723394"/>
              <a:gd name="connsiteY32" fmla="*/ 101203 h 768039"/>
              <a:gd name="connsiteX33" fmla="*/ 606435 w 723394"/>
              <a:gd name="connsiteY33" fmla="*/ 102394 h 768039"/>
              <a:gd name="connsiteX34" fmla="*/ 612388 w 723394"/>
              <a:gd name="connsiteY34" fmla="*/ 104775 h 768039"/>
              <a:gd name="connsiteX35" fmla="*/ 615960 w 723394"/>
              <a:gd name="connsiteY35" fmla="*/ 105966 h 768039"/>
              <a:gd name="connsiteX36" fmla="*/ 619532 w 723394"/>
              <a:gd name="connsiteY36" fmla="*/ 108347 h 768039"/>
              <a:gd name="connsiteX37" fmla="*/ 643344 w 723394"/>
              <a:gd name="connsiteY37" fmla="*/ 114300 h 768039"/>
              <a:gd name="connsiteX38" fmla="*/ 652869 w 723394"/>
              <a:gd name="connsiteY38" fmla="*/ 117872 h 768039"/>
              <a:gd name="connsiteX39" fmla="*/ 657632 w 723394"/>
              <a:gd name="connsiteY39" fmla="*/ 120253 h 768039"/>
              <a:gd name="connsiteX40" fmla="*/ 663585 w 723394"/>
              <a:gd name="connsiteY40" fmla="*/ 121444 h 768039"/>
              <a:gd name="connsiteX41" fmla="*/ 676682 w 723394"/>
              <a:gd name="connsiteY41" fmla="*/ 128588 h 768039"/>
              <a:gd name="connsiteX42" fmla="*/ 682635 w 723394"/>
              <a:gd name="connsiteY42" fmla="*/ 130969 h 768039"/>
              <a:gd name="connsiteX43" fmla="*/ 694541 w 723394"/>
              <a:gd name="connsiteY43" fmla="*/ 142875 h 768039"/>
              <a:gd name="connsiteX44" fmla="*/ 698113 w 723394"/>
              <a:gd name="connsiteY44" fmla="*/ 146447 h 768039"/>
              <a:gd name="connsiteX45" fmla="*/ 701685 w 723394"/>
              <a:gd name="connsiteY45" fmla="*/ 152400 h 768039"/>
              <a:gd name="connsiteX46" fmla="*/ 705257 w 723394"/>
              <a:gd name="connsiteY46" fmla="*/ 157163 h 768039"/>
              <a:gd name="connsiteX47" fmla="*/ 707638 w 723394"/>
              <a:gd name="connsiteY47" fmla="*/ 163116 h 768039"/>
              <a:gd name="connsiteX48" fmla="*/ 708828 w 723394"/>
              <a:gd name="connsiteY48" fmla="*/ 171450 h 768039"/>
              <a:gd name="connsiteX49" fmla="*/ 713591 w 723394"/>
              <a:gd name="connsiteY49" fmla="*/ 175022 h 768039"/>
              <a:gd name="connsiteX50" fmla="*/ 718353 w 723394"/>
              <a:gd name="connsiteY50" fmla="*/ 194072 h 768039"/>
              <a:gd name="connsiteX51" fmla="*/ 720735 w 723394"/>
              <a:gd name="connsiteY51" fmla="*/ 290513 h 768039"/>
              <a:gd name="connsiteX52" fmla="*/ 719544 w 723394"/>
              <a:gd name="connsiteY52" fmla="*/ 325041 h 768039"/>
              <a:gd name="connsiteX53" fmla="*/ 718353 w 723394"/>
              <a:gd name="connsiteY53" fmla="*/ 334566 h 768039"/>
              <a:gd name="connsiteX54" fmla="*/ 714782 w 723394"/>
              <a:gd name="connsiteY54" fmla="*/ 339328 h 768039"/>
              <a:gd name="connsiteX55" fmla="*/ 710019 w 723394"/>
              <a:gd name="connsiteY55" fmla="*/ 347663 h 768039"/>
              <a:gd name="connsiteX56" fmla="*/ 708828 w 723394"/>
              <a:gd name="connsiteY56" fmla="*/ 361950 h 768039"/>
              <a:gd name="connsiteX57" fmla="*/ 705257 w 723394"/>
              <a:gd name="connsiteY57" fmla="*/ 376238 h 768039"/>
              <a:gd name="connsiteX58" fmla="*/ 702875 w 723394"/>
              <a:gd name="connsiteY58" fmla="*/ 398860 h 768039"/>
              <a:gd name="connsiteX59" fmla="*/ 696922 w 723394"/>
              <a:gd name="connsiteY59" fmla="*/ 450056 h 768039"/>
              <a:gd name="connsiteX60" fmla="*/ 693350 w 723394"/>
              <a:gd name="connsiteY60" fmla="*/ 469106 h 768039"/>
              <a:gd name="connsiteX61" fmla="*/ 690969 w 723394"/>
              <a:gd name="connsiteY61" fmla="*/ 472678 h 768039"/>
              <a:gd name="connsiteX62" fmla="*/ 689778 w 723394"/>
              <a:gd name="connsiteY62" fmla="*/ 482203 h 768039"/>
              <a:gd name="connsiteX63" fmla="*/ 687397 w 723394"/>
              <a:gd name="connsiteY63" fmla="*/ 485775 h 768039"/>
              <a:gd name="connsiteX64" fmla="*/ 686207 w 723394"/>
              <a:gd name="connsiteY64" fmla="*/ 492919 h 768039"/>
              <a:gd name="connsiteX65" fmla="*/ 681444 w 723394"/>
              <a:gd name="connsiteY65" fmla="*/ 506016 h 768039"/>
              <a:gd name="connsiteX66" fmla="*/ 677872 w 723394"/>
              <a:gd name="connsiteY66" fmla="*/ 531019 h 768039"/>
              <a:gd name="connsiteX67" fmla="*/ 676682 w 723394"/>
              <a:gd name="connsiteY67" fmla="*/ 544116 h 768039"/>
              <a:gd name="connsiteX68" fmla="*/ 673110 w 723394"/>
              <a:gd name="connsiteY68" fmla="*/ 597694 h 768039"/>
              <a:gd name="connsiteX69" fmla="*/ 675491 w 723394"/>
              <a:gd name="connsiteY69" fmla="*/ 622697 h 768039"/>
              <a:gd name="connsiteX70" fmla="*/ 679063 w 723394"/>
              <a:gd name="connsiteY70" fmla="*/ 627460 h 768039"/>
              <a:gd name="connsiteX71" fmla="*/ 680253 w 723394"/>
              <a:gd name="connsiteY71" fmla="*/ 635794 h 768039"/>
              <a:gd name="connsiteX72" fmla="*/ 688588 w 723394"/>
              <a:gd name="connsiteY72" fmla="*/ 645319 h 768039"/>
              <a:gd name="connsiteX73" fmla="*/ 695732 w 723394"/>
              <a:gd name="connsiteY73" fmla="*/ 659606 h 768039"/>
              <a:gd name="connsiteX74" fmla="*/ 705257 w 723394"/>
              <a:gd name="connsiteY74" fmla="*/ 673894 h 768039"/>
              <a:gd name="connsiteX75" fmla="*/ 707638 w 723394"/>
              <a:gd name="connsiteY75" fmla="*/ 681038 h 768039"/>
              <a:gd name="connsiteX76" fmla="*/ 713591 w 723394"/>
              <a:gd name="connsiteY76" fmla="*/ 690563 h 768039"/>
              <a:gd name="connsiteX77" fmla="*/ 714782 w 723394"/>
              <a:gd name="connsiteY77" fmla="*/ 700088 h 768039"/>
              <a:gd name="connsiteX78" fmla="*/ 717163 w 723394"/>
              <a:gd name="connsiteY78" fmla="*/ 709613 h 768039"/>
              <a:gd name="connsiteX79" fmla="*/ 714782 w 723394"/>
              <a:gd name="connsiteY79" fmla="*/ 741760 h 768039"/>
              <a:gd name="connsiteX80" fmla="*/ 700494 w 723394"/>
              <a:gd name="connsiteY80" fmla="*/ 747713 h 768039"/>
              <a:gd name="connsiteX81" fmla="*/ 695732 w 723394"/>
              <a:gd name="connsiteY81" fmla="*/ 748903 h 768039"/>
              <a:gd name="connsiteX82" fmla="*/ 636200 w 723394"/>
              <a:gd name="connsiteY82" fmla="*/ 751285 h 768039"/>
              <a:gd name="connsiteX83" fmla="*/ 590957 w 723394"/>
              <a:gd name="connsiteY83" fmla="*/ 750094 h 768039"/>
              <a:gd name="connsiteX84" fmla="*/ 565953 w 723394"/>
              <a:gd name="connsiteY84" fmla="*/ 748903 h 768039"/>
              <a:gd name="connsiteX85" fmla="*/ 558810 w 723394"/>
              <a:gd name="connsiteY85" fmla="*/ 746522 h 768039"/>
              <a:gd name="connsiteX86" fmla="*/ 552857 w 723394"/>
              <a:gd name="connsiteY86" fmla="*/ 745331 h 768039"/>
              <a:gd name="connsiteX87" fmla="*/ 543332 w 723394"/>
              <a:gd name="connsiteY87" fmla="*/ 740569 h 768039"/>
              <a:gd name="connsiteX88" fmla="*/ 533807 w 723394"/>
              <a:gd name="connsiteY88" fmla="*/ 735806 h 768039"/>
              <a:gd name="connsiteX89" fmla="*/ 524282 w 723394"/>
              <a:gd name="connsiteY89" fmla="*/ 729853 h 768039"/>
              <a:gd name="connsiteX90" fmla="*/ 513566 w 723394"/>
              <a:gd name="connsiteY90" fmla="*/ 720328 h 768039"/>
              <a:gd name="connsiteX91" fmla="*/ 507613 w 723394"/>
              <a:gd name="connsiteY91" fmla="*/ 716756 h 768039"/>
              <a:gd name="connsiteX92" fmla="*/ 504041 w 723394"/>
              <a:gd name="connsiteY92" fmla="*/ 711994 h 768039"/>
              <a:gd name="connsiteX93" fmla="*/ 492135 w 723394"/>
              <a:gd name="connsiteY93" fmla="*/ 707231 h 768039"/>
              <a:gd name="connsiteX94" fmla="*/ 488563 w 723394"/>
              <a:gd name="connsiteY94" fmla="*/ 703660 h 768039"/>
              <a:gd name="connsiteX95" fmla="*/ 484991 w 723394"/>
              <a:gd name="connsiteY95" fmla="*/ 697706 h 768039"/>
              <a:gd name="connsiteX96" fmla="*/ 482610 w 723394"/>
              <a:gd name="connsiteY96" fmla="*/ 694135 h 768039"/>
              <a:gd name="connsiteX97" fmla="*/ 476657 w 723394"/>
              <a:gd name="connsiteY97" fmla="*/ 684610 h 768039"/>
              <a:gd name="connsiteX98" fmla="*/ 475466 w 723394"/>
              <a:gd name="connsiteY98" fmla="*/ 679847 h 768039"/>
              <a:gd name="connsiteX99" fmla="*/ 469513 w 723394"/>
              <a:gd name="connsiteY99" fmla="*/ 675085 h 768039"/>
              <a:gd name="connsiteX100" fmla="*/ 470703 w 723394"/>
              <a:gd name="connsiteY100" fmla="*/ 660797 h 768039"/>
              <a:gd name="connsiteX101" fmla="*/ 481419 w 723394"/>
              <a:gd name="connsiteY101" fmla="*/ 652463 h 768039"/>
              <a:gd name="connsiteX102" fmla="*/ 484991 w 723394"/>
              <a:gd name="connsiteY102" fmla="*/ 646510 h 768039"/>
              <a:gd name="connsiteX103" fmla="*/ 494516 w 723394"/>
              <a:gd name="connsiteY103" fmla="*/ 640556 h 768039"/>
              <a:gd name="connsiteX104" fmla="*/ 512375 w 723394"/>
              <a:gd name="connsiteY104" fmla="*/ 632222 h 768039"/>
              <a:gd name="connsiteX105" fmla="*/ 521900 w 723394"/>
              <a:gd name="connsiteY105" fmla="*/ 627460 h 768039"/>
              <a:gd name="connsiteX106" fmla="*/ 533807 w 723394"/>
              <a:gd name="connsiteY106" fmla="*/ 617935 h 768039"/>
              <a:gd name="connsiteX107" fmla="*/ 546903 w 723394"/>
              <a:gd name="connsiteY107" fmla="*/ 606028 h 768039"/>
              <a:gd name="connsiteX108" fmla="*/ 550475 w 723394"/>
              <a:gd name="connsiteY108" fmla="*/ 600075 h 768039"/>
              <a:gd name="connsiteX109" fmla="*/ 557619 w 723394"/>
              <a:gd name="connsiteY109" fmla="*/ 595313 h 768039"/>
              <a:gd name="connsiteX110" fmla="*/ 568335 w 723394"/>
              <a:gd name="connsiteY110" fmla="*/ 586978 h 768039"/>
              <a:gd name="connsiteX111" fmla="*/ 577860 w 723394"/>
              <a:gd name="connsiteY111" fmla="*/ 575072 h 768039"/>
              <a:gd name="connsiteX112" fmla="*/ 579050 w 723394"/>
              <a:gd name="connsiteY112" fmla="*/ 570310 h 768039"/>
              <a:gd name="connsiteX113" fmla="*/ 582622 w 723394"/>
              <a:gd name="connsiteY113" fmla="*/ 564356 h 768039"/>
              <a:gd name="connsiteX114" fmla="*/ 590957 w 723394"/>
              <a:gd name="connsiteY114" fmla="*/ 554831 h 768039"/>
              <a:gd name="connsiteX115" fmla="*/ 594528 w 723394"/>
              <a:gd name="connsiteY115" fmla="*/ 545306 h 768039"/>
              <a:gd name="connsiteX116" fmla="*/ 596910 w 723394"/>
              <a:gd name="connsiteY116" fmla="*/ 541735 h 768039"/>
              <a:gd name="connsiteX117" fmla="*/ 600482 w 723394"/>
              <a:gd name="connsiteY117" fmla="*/ 528638 h 768039"/>
              <a:gd name="connsiteX118" fmla="*/ 606435 w 723394"/>
              <a:gd name="connsiteY118" fmla="*/ 509588 h 768039"/>
              <a:gd name="connsiteX119" fmla="*/ 610007 w 723394"/>
              <a:gd name="connsiteY119" fmla="*/ 501253 h 768039"/>
              <a:gd name="connsiteX120" fmla="*/ 611197 w 723394"/>
              <a:gd name="connsiteY120" fmla="*/ 496491 h 768039"/>
              <a:gd name="connsiteX121" fmla="*/ 619532 w 723394"/>
              <a:gd name="connsiteY121" fmla="*/ 486966 h 768039"/>
              <a:gd name="connsiteX122" fmla="*/ 623103 w 723394"/>
              <a:gd name="connsiteY122" fmla="*/ 464344 h 768039"/>
              <a:gd name="connsiteX123" fmla="*/ 625485 w 723394"/>
              <a:gd name="connsiteY123" fmla="*/ 458391 h 768039"/>
              <a:gd name="connsiteX124" fmla="*/ 626675 w 723394"/>
              <a:gd name="connsiteY124" fmla="*/ 442913 h 768039"/>
              <a:gd name="connsiteX125" fmla="*/ 629057 w 723394"/>
              <a:gd name="connsiteY125" fmla="*/ 426244 h 768039"/>
              <a:gd name="connsiteX126" fmla="*/ 630247 w 723394"/>
              <a:gd name="connsiteY126" fmla="*/ 407194 h 768039"/>
              <a:gd name="connsiteX127" fmla="*/ 624294 w 723394"/>
              <a:gd name="connsiteY127" fmla="*/ 336947 h 768039"/>
              <a:gd name="connsiteX128" fmla="*/ 618341 w 723394"/>
              <a:gd name="connsiteY128" fmla="*/ 328613 h 768039"/>
              <a:gd name="connsiteX129" fmla="*/ 614769 w 723394"/>
              <a:gd name="connsiteY129" fmla="*/ 319088 h 768039"/>
              <a:gd name="connsiteX130" fmla="*/ 611197 w 723394"/>
              <a:gd name="connsiteY130" fmla="*/ 315516 h 768039"/>
              <a:gd name="connsiteX131" fmla="*/ 608816 w 723394"/>
              <a:gd name="connsiteY131" fmla="*/ 309563 h 768039"/>
              <a:gd name="connsiteX132" fmla="*/ 607625 w 723394"/>
              <a:gd name="connsiteY132" fmla="*/ 305991 h 768039"/>
              <a:gd name="connsiteX133" fmla="*/ 602863 w 723394"/>
              <a:gd name="connsiteY133" fmla="*/ 301228 h 768039"/>
              <a:gd name="connsiteX134" fmla="*/ 598100 w 723394"/>
              <a:gd name="connsiteY134" fmla="*/ 289322 h 768039"/>
              <a:gd name="connsiteX135" fmla="*/ 593338 w 723394"/>
              <a:gd name="connsiteY135" fmla="*/ 286941 h 768039"/>
              <a:gd name="connsiteX136" fmla="*/ 592147 w 723394"/>
              <a:gd name="connsiteY136" fmla="*/ 282178 h 768039"/>
              <a:gd name="connsiteX137" fmla="*/ 579050 w 723394"/>
              <a:gd name="connsiteY137" fmla="*/ 270272 h 768039"/>
              <a:gd name="connsiteX138" fmla="*/ 575478 w 723394"/>
              <a:gd name="connsiteY138" fmla="*/ 263128 h 768039"/>
              <a:gd name="connsiteX139" fmla="*/ 567144 w 723394"/>
              <a:gd name="connsiteY139" fmla="*/ 253603 h 768039"/>
              <a:gd name="connsiteX140" fmla="*/ 565953 w 723394"/>
              <a:gd name="connsiteY140" fmla="*/ 247650 h 768039"/>
              <a:gd name="connsiteX141" fmla="*/ 563572 w 723394"/>
              <a:gd name="connsiteY141" fmla="*/ 244078 h 768039"/>
              <a:gd name="connsiteX142" fmla="*/ 561191 w 723394"/>
              <a:gd name="connsiteY142" fmla="*/ 238125 h 768039"/>
              <a:gd name="connsiteX143" fmla="*/ 557619 w 723394"/>
              <a:gd name="connsiteY143" fmla="*/ 232172 h 768039"/>
              <a:gd name="connsiteX144" fmla="*/ 554047 w 723394"/>
              <a:gd name="connsiteY144" fmla="*/ 225028 h 768039"/>
              <a:gd name="connsiteX145" fmla="*/ 548094 w 723394"/>
              <a:gd name="connsiteY145" fmla="*/ 207169 h 768039"/>
              <a:gd name="connsiteX146" fmla="*/ 546903 w 723394"/>
              <a:gd name="connsiteY146" fmla="*/ 202406 h 768039"/>
              <a:gd name="connsiteX147" fmla="*/ 542141 w 723394"/>
              <a:gd name="connsiteY147" fmla="*/ 198835 h 768039"/>
              <a:gd name="connsiteX148" fmla="*/ 538569 w 723394"/>
              <a:gd name="connsiteY148" fmla="*/ 186928 h 768039"/>
              <a:gd name="connsiteX149" fmla="*/ 531425 w 723394"/>
              <a:gd name="connsiteY149" fmla="*/ 179785 h 768039"/>
              <a:gd name="connsiteX150" fmla="*/ 529044 w 723394"/>
              <a:gd name="connsiteY150" fmla="*/ 173831 h 768039"/>
              <a:gd name="connsiteX151" fmla="*/ 519519 w 723394"/>
              <a:gd name="connsiteY151" fmla="*/ 170260 h 768039"/>
              <a:gd name="connsiteX152" fmla="*/ 509994 w 723394"/>
              <a:gd name="connsiteY152" fmla="*/ 172641 h 768039"/>
              <a:gd name="connsiteX153" fmla="*/ 508803 w 723394"/>
              <a:gd name="connsiteY153" fmla="*/ 176213 h 768039"/>
              <a:gd name="connsiteX154" fmla="*/ 502850 w 723394"/>
              <a:gd name="connsiteY154" fmla="*/ 179785 h 768039"/>
              <a:gd name="connsiteX155" fmla="*/ 500469 w 723394"/>
              <a:gd name="connsiteY155" fmla="*/ 185738 h 768039"/>
              <a:gd name="connsiteX156" fmla="*/ 490944 w 723394"/>
              <a:gd name="connsiteY156" fmla="*/ 192881 h 768039"/>
              <a:gd name="connsiteX157" fmla="*/ 481419 w 723394"/>
              <a:gd name="connsiteY157" fmla="*/ 202406 h 768039"/>
              <a:gd name="connsiteX158" fmla="*/ 476657 w 723394"/>
              <a:gd name="connsiteY158" fmla="*/ 208360 h 768039"/>
              <a:gd name="connsiteX159" fmla="*/ 470703 w 723394"/>
              <a:gd name="connsiteY159" fmla="*/ 211931 h 768039"/>
              <a:gd name="connsiteX160" fmla="*/ 467132 w 723394"/>
              <a:gd name="connsiteY160" fmla="*/ 214313 h 768039"/>
              <a:gd name="connsiteX161" fmla="*/ 455225 w 723394"/>
              <a:gd name="connsiteY161" fmla="*/ 221456 h 768039"/>
              <a:gd name="connsiteX162" fmla="*/ 454035 w 723394"/>
              <a:gd name="connsiteY162" fmla="*/ 225028 h 768039"/>
              <a:gd name="connsiteX163" fmla="*/ 439747 w 723394"/>
              <a:gd name="connsiteY163" fmla="*/ 229791 h 768039"/>
              <a:gd name="connsiteX164" fmla="*/ 434985 w 723394"/>
              <a:gd name="connsiteY164" fmla="*/ 233363 h 768039"/>
              <a:gd name="connsiteX165" fmla="*/ 426650 w 723394"/>
              <a:gd name="connsiteY165" fmla="*/ 236935 h 768039"/>
              <a:gd name="connsiteX166" fmla="*/ 419507 w 723394"/>
              <a:gd name="connsiteY166" fmla="*/ 240506 h 768039"/>
              <a:gd name="connsiteX167" fmla="*/ 406410 w 723394"/>
              <a:gd name="connsiteY167" fmla="*/ 252413 h 768039"/>
              <a:gd name="connsiteX168" fmla="*/ 396885 w 723394"/>
              <a:gd name="connsiteY168" fmla="*/ 255985 h 768039"/>
              <a:gd name="connsiteX169" fmla="*/ 388550 w 723394"/>
              <a:gd name="connsiteY169" fmla="*/ 261938 h 768039"/>
              <a:gd name="connsiteX170" fmla="*/ 384978 w 723394"/>
              <a:gd name="connsiteY170" fmla="*/ 263128 h 768039"/>
              <a:gd name="connsiteX171" fmla="*/ 375453 w 723394"/>
              <a:gd name="connsiteY171" fmla="*/ 266700 h 768039"/>
              <a:gd name="connsiteX172" fmla="*/ 365928 w 723394"/>
              <a:gd name="connsiteY172" fmla="*/ 272653 h 768039"/>
              <a:gd name="connsiteX173" fmla="*/ 361166 w 723394"/>
              <a:gd name="connsiteY173" fmla="*/ 276225 h 768039"/>
              <a:gd name="connsiteX174" fmla="*/ 355213 w 723394"/>
              <a:gd name="connsiteY174" fmla="*/ 278606 h 768039"/>
              <a:gd name="connsiteX175" fmla="*/ 336163 w 723394"/>
              <a:gd name="connsiteY175" fmla="*/ 288131 h 768039"/>
              <a:gd name="connsiteX176" fmla="*/ 324257 w 723394"/>
              <a:gd name="connsiteY176" fmla="*/ 294085 h 768039"/>
              <a:gd name="connsiteX177" fmla="*/ 317113 w 723394"/>
              <a:gd name="connsiteY177" fmla="*/ 297656 h 768039"/>
              <a:gd name="connsiteX178" fmla="*/ 311160 w 723394"/>
              <a:gd name="connsiteY178" fmla="*/ 300038 h 768039"/>
              <a:gd name="connsiteX179" fmla="*/ 304016 w 723394"/>
              <a:gd name="connsiteY179" fmla="*/ 303610 h 768039"/>
              <a:gd name="connsiteX180" fmla="*/ 295682 w 723394"/>
              <a:gd name="connsiteY180" fmla="*/ 304800 h 768039"/>
              <a:gd name="connsiteX181" fmla="*/ 281394 w 723394"/>
              <a:gd name="connsiteY181" fmla="*/ 308372 h 768039"/>
              <a:gd name="connsiteX182" fmla="*/ 273060 w 723394"/>
              <a:gd name="connsiteY182" fmla="*/ 310753 h 768039"/>
              <a:gd name="connsiteX183" fmla="*/ 265916 w 723394"/>
              <a:gd name="connsiteY183" fmla="*/ 313135 h 768039"/>
              <a:gd name="connsiteX184" fmla="*/ 257582 w 723394"/>
              <a:gd name="connsiteY184" fmla="*/ 314325 h 768039"/>
              <a:gd name="connsiteX185" fmla="*/ 227816 w 723394"/>
              <a:gd name="connsiteY185" fmla="*/ 317897 h 768039"/>
              <a:gd name="connsiteX186" fmla="*/ 218291 w 723394"/>
              <a:gd name="connsiteY186" fmla="*/ 320278 h 768039"/>
              <a:gd name="connsiteX187" fmla="*/ 196860 w 723394"/>
              <a:gd name="connsiteY187" fmla="*/ 323850 h 768039"/>
              <a:gd name="connsiteX188" fmla="*/ 187335 w 723394"/>
              <a:gd name="connsiteY188" fmla="*/ 326231 h 768039"/>
              <a:gd name="connsiteX189" fmla="*/ 180191 w 723394"/>
              <a:gd name="connsiteY189" fmla="*/ 327422 h 768039"/>
              <a:gd name="connsiteX190" fmla="*/ 168285 w 723394"/>
              <a:gd name="connsiteY190" fmla="*/ 329803 h 768039"/>
              <a:gd name="connsiteX191" fmla="*/ 155188 w 723394"/>
              <a:gd name="connsiteY191" fmla="*/ 333375 h 768039"/>
              <a:gd name="connsiteX192" fmla="*/ 150425 w 723394"/>
              <a:gd name="connsiteY192" fmla="*/ 335756 h 768039"/>
              <a:gd name="connsiteX193" fmla="*/ 144472 w 723394"/>
              <a:gd name="connsiteY193" fmla="*/ 336947 h 768039"/>
              <a:gd name="connsiteX194" fmla="*/ 136138 w 723394"/>
              <a:gd name="connsiteY194" fmla="*/ 341710 h 768039"/>
              <a:gd name="connsiteX195" fmla="*/ 132566 w 723394"/>
              <a:gd name="connsiteY195" fmla="*/ 342900 h 768039"/>
              <a:gd name="connsiteX196" fmla="*/ 126613 w 723394"/>
              <a:gd name="connsiteY196" fmla="*/ 346472 h 768039"/>
              <a:gd name="connsiteX197" fmla="*/ 121850 w 723394"/>
              <a:gd name="connsiteY197" fmla="*/ 352425 h 768039"/>
              <a:gd name="connsiteX198" fmla="*/ 117088 w 723394"/>
              <a:gd name="connsiteY198" fmla="*/ 354806 h 768039"/>
              <a:gd name="connsiteX199" fmla="*/ 113516 w 723394"/>
              <a:gd name="connsiteY199" fmla="*/ 361950 h 768039"/>
              <a:gd name="connsiteX200" fmla="*/ 107563 w 723394"/>
              <a:gd name="connsiteY200" fmla="*/ 369094 h 768039"/>
              <a:gd name="connsiteX201" fmla="*/ 100419 w 723394"/>
              <a:gd name="connsiteY201" fmla="*/ 383381 h 768039"/>
              <a:gd name="connsiteX202" fmla="*/ 96847 w 723394"/>
              <a:gd name="connsiteY202" fmla="*/ 389335 h 768039"/>
              <a:gd name="connsiteX203" fmla="*/ 94466 w 723394"/>
              <a:gd name="connsiteY203" fmla="*/ 394097 h 768039"/>
              <a:gd name="connsiteX204" fmla="*/ 95657 w 723394"/>
              <a:gd name="connsiteY204" fmla="*/ 460772 h 768039"/>
              <a:gd name="connsiteX205" fmla="*/ 101610 w 723394"/>
              <a:gd name="connsiteY205" fmla="*/ 473869 h 768039"/>
              <a:gd name="connsiteX206" fmla="*/ 105182 w 723394"/>
              <a:gd name="connsiteY206" fmla="*/ 482203 h 768039"/>
              <a:gd name="connsiteX207" fmla="*/ 106372 w 723394"/>
              <a:gd name="connsiteY207" fmla="*/ 488156 h 768039"/>
              <a:gd name="connsiteX208" fmla="*/ 109944 w 723394"/>
              <a:gd name="connsiteY208" fmla="*/ 491728 h 768039"/>
              <a:gd name="connsiteX209" fmla="*/ 112325 w 723394"/>
              <a:gd name="connsiteY209" fmla="*/ 497681 h 768039"/>
              <a:gd name="connsiteX210" fmla="*/ 115897 w 723394"/>
              <a:gd name="connsiteY210" fmla="*/ 501253 h 768039"/>
              <a:gd name="connsiteX211" fmla="*/ 118278 w 723394"/>
              <a:gd name="connsiteY211" fmla="*/ 508397 h 768039"/>
              <a:gd name="connsiteX212" fmla="*/ 127803 w 723394"/>
              <a:gd name="connsiteY212" fmla="*/ 520303 h 768039"/>
              <a:gd name="connsiteX213" fmla="*/ 128994 w 723394"/>
              <a:gd name="connsiteY213" fmla="*/ 529828 h 768039"/>
              <a:gd name="connsiteX214" fmla="*/ 134947 w 723394"/>
              <a:gd name="connsiteY214" fmla="*/ 539353 h 768039"/>
              <a:gd name="connsiteX215" fmla="*/ 146853 w 723394"/>
              <a:gd name="connsiteY215" fmla="*/ 556022 h 768039"/>
              <a:gd name="connsiteX216" fmla="*/ 152807 w 723394"/>
              <a:gd name="connsiteY216" fmla="*/ 571500 h 768039"/>
              <a:gd name="connsiteX217" fmla="*/ 156378 w 723394"/>
              <a:gd name="connsiteY217" fmla="*/ 576263 h 768039"/>
              <a:gd name="connsiteX218" fmla="*/ 159950 w 723394"/>
              <a:gd name="connsiteY218" fmla="*/ 582216 h 768039"/>
              <a:gd name="connsiteX219" fmla="*/ 169475 w 723394"/>
              <a:gd name="connsiteY219" fmla="*/ 597694 h 768039"/>
              <a:gd name="connsiteX220" fmla="*/ 170666 w 723394"/>
              <a:gd name="connsiteY220" fmla="*/ 603647 h 768039"/>
              <a:gd name="connsiteX221" fmla="*/ 176619 w 723394"/>
              <a:gd name="connsiteY221" fmla="*/ 608410 h 768039"/>
              <a:gd name="connsiteX222" fmla="*/ 184953 w 723394"/>
              <a:gd name="connsiteY222" fmla="*/ 617935 h 768039"/>
              <a:gd name="connsiteX223" fmla="*/ 189716 w 723394"/>
              <a:gd name="connsiteY223" fmla="*/ 626269 h 768039"/>
              <a:gd name="connsiteX224" fmla="*/ 201622 w 723394"/>
              <a:gd name="connsiteY224" fmla="*/ 629841 h 768039"/>
              <a:gd name="connsiteX225" fmla="*/ 205194 w 723394"/>
              <a:gd name="connsiteY225" fmla="*/ 633413 h 768039"/>
              <a:gd name="connsiteX226" fmla="*/ 217100 w 723394"/>
              <a:gd name="connsiteY226" fmla="*/ 636985 h 768039"/>
              <a:gd name="connsiteX227" fmla="*/ 236150 w 723394"/>
              <a:gd name="connsiteY227" fmla="*/ 646510 h 768039"/>
              <a:gd name="connsiteX228" fmla="*/ 240913 w 723394"/>
              <a:gd name="connsiteY228" fmla="*/ 648891 h 768039"/>
              <a:gd name="connsiteX229" fmla="*/ 246866 w 723394"/>
              <a:gd name="connsiteY229" fmla="*/ 652463 h 768039"/>
              <a:gd name="connsiteX230" fmla="*/ 259963 w 723394"/>
              <a:gd name="connsiteY230" fmla="*/ 656035 h 768039"/>
              <a:gd name="connsiteX231" fmla="*/ 264725 w 723394"/>
              <a:gd name="connsiteY231" fmla="*/ 658416 h 768039"/>
              <a:gd name="connsiteX232" fmla="*/ 261153 w 723394"/>
              <a:gd name="connsiteY232" fmla="*/ 669131 h 768039"/>
              <a:gd name="connsiteX233" fmla="*/ 259963 w 723394"/>
              <a:gd name="connsiteY233" fmla="*/ 673894 h 768039"/>
              <a:gd name="connsiteX234" fmla="*/ 254010 w 723394"/>
              <a:gd name="connsiteY234" fmla="*/ 677466 h 768039"/>
              <a:gd name="connsiteX235" fmla="*/ 250438 w 723394"/>
              <a:gd name="connsiteY235" fmla="*/ 681038 h 768039"/>
              <a:gd name="connsiteX236" fmla="*/ 238532 w 723394"/>
              <a:gd name="connsiteY236" fmla="*/ 688181 h 768039"/>
              <a:gd name="connsiteX237" fmla="*/ 232578 w 723394"/>
              <a:gd name="connsiteY237" fmla="*/ 694135 h 768039"/>
              <a:gd name="connsiteX238" fmla="*/ 227816 w 723394"/>
              <a:gd name="connsiteY238" fmla="*/ 696516 h 768039"/>
              <a:gd name="connsiteX239" fmla="*/ 221863 w 723394"/>
              <a:gd name="connsiteY239" fmla="*/ 700088 h 768039"/>
              <a:gd name="connsiteX240" fmla="*/ 212338 w 723394"/>
              <a:gd name="connsiteY240" fmla="*/ 709613 h 768039"/>
              <a:gd name="connsiteX241" fmla="*/ 208766 w 723394"/>
              <a:gd name="connsiteY241" fmla="*/ 713185 h 768039"/>
              <a:gd name="connsiteX242" fmla="*/ 200432 w 723394"/>
              <a:gd name="connsiteY242" fmla="*/ 715566 h 768039"/>
              <a:gd name="connsiteX243" fmla="*/ 189716 w 723394"/>
              <a:gd name="connsiteY243" fmla="*/ 725091 h 768039"/>
              <a:gd name="connsiteX244" fmla="*/ 183763 w 723394"/>
              <a:gd name="connsiteY244" fmla="*/ 726281 h 768039"/>
              <a:gd name="connsiteX245" fmla="*/ 176619 w 723394"/>
              <a:gd name="connsiteY245" fmla="*/ 732235 h 768039"/>
              <a:gd name="connsiteX246" fmla="*/ 168285 w 723394"/>
              <a:gd name="connsiteY246" fmla="*/ 735806 h 768039"/>
              <a:gd name="connsiteX247" fmla="*/ 167094 w 723394"/>
              <a:gd name="connsiteY247" fmla="*/ 739378 h 768039"/>
              <a:gd name="connsiteX248" fmla="*/ 151616 w 723394"/>
              <a:gd name="connsiteY248" fmla="*/ 745331 h 768039"/>
              <a:gd name="connsiteX249" fmla="*/ 145663 w 723394"/>
              <a:gd name="connsiteY249" fmla="*/ 747713 h 768039"/>
              <a:gd name="connsiteX250" fmla="*/ 139710 w 723394"/>
              <a:gd name="connsiteY250" fmla="*/ 748903 h 768039"/>
              <a:gd name="connsiteX251" fmla="*/ 136138 w 723394"/>
              <a:gd name="connsiteY251" fmla="*/ 753666 h 768039"/>
              <a:gd name="connsiteX252" fmla="*/ 125422 w 723394"/>
              <a:gd name="connsiteY252" fmla="*/ 754856 h 768039"/>
              <a:gd name="connsiteX253" fmla="*/ 84941 w 723394"/>
              <a:gd name="connsiteY253" fmla="*/ 758428 h 768039"/>
              <a:gd name="connsiteX254" fmla="*/ 77797 w 723394"/>
              <a:gd name="connsiteY254" fmla="*/ 760810 h 768039"/>
              <a:gd name="connsiteX255" fmla="*/ 63510 w 723394"/>
              <a:gd name="connsiteY255" fmla="*/ 763191 h 768039"/>
              <a:gd name="connsiteX256" fmla="*/ 24219 w 723394"/>
              <a:gd name="connsiteY256" fmla="*/ 766763 h 768039"/>
              <a:gd name="connsiteX257" fmla="*/ 1597 w 723394"/>
              <a:gd name="connsiteY257" fmla="*/ 765572 h 768039"/>
              <a:gd name="connsiteX258" fmla="*/ 3978 w 723394"/>
              <a:gd name="connsiteY258" fmla="*/ 748903 h 768039"/>
              <a:gd name="connsiteX259" fmla="*/ 7550 w 723394"/>
              <a:gd name="connsiteY259" fmla="*/ 740569 h 768039"/>
              <a:gd name="connsiteX260" fmla="*/ 9932 w 723394"/>
              <a:gd name="connsiteY260" fmla="*/ 733425 h 768039"/>
              <a:gd name="connsiteX261" fmla="*/ 17075 w 723394"/>
              <a:gd name="connsiteY261" fmla="*/ 721519 h 768039"/>
              <a:gd name="connsiteX262" fmla="*/ 20647 w 723394"/>
              <a:gd name="connsiteY262" fmla="*/ 716756 h 768039"/>
              <a:gd name="connsiteX263" fmla="*/ 31363 w 723394"/>
              <a:gd name="connsiteY263" fmla="*/ 696516 h 768039"/>
              <a:gd name="connsiteX264" fmla="*/ 34935 w 723394"/>
              <a:gd name="connsiteY264" fmla="*/ 682228 h 768039"/>
              <a:gd name="connsiteX265" fmla="*/ 30172 w 723394"/>
              <a:gd name="connsiteY265" fmla="*/ 610791 h 768039"/>
              <a:gd name="connsiteX266" fmla="*/ 28982 w 723394"/>
              <a:gd name="connsiteY266" fmla="*/ 592931 h 768039"/>
              <a:gd name="connsiteX267" fmla="*/ 26600 w 723394"/>
              <a:gd name="connsiteY267" fmla="*/ 588169 h 768039"/>
              <a:gd name="connsiteX268" fmla="*/ 25410 w 723394"/>
              <a:gd name="connsiteY268" fmla="*/ 500063 h 768039"/>
              <a:gd name="connsiteX269" fmla="*/ 23028 w 723394"/>
              <a:gd name="connsiteY269" fmla="*/ 382191 h 768039"/>
              <a:gd name="connsiteX270" fmla="*/ 24219 w 723394"/>
              <a:gd name="connsiteY270" fmla="*/ 326231 h 768039"/>
              <a:gd name="connsiteX271" fmla="*/ 25410 w 723394"/>
              <a:gd name="connsiteY271" fmla="*/ 211931 h 768039"/>
              <a:gd name="connsiteX272" fmla="*/ 27791 w 723394"/>
              <a:gd name="connsiteY272" fmla="*/ 196453 h 768039"/>
              <a:gd name="connsiteX273" fmla="*/ 28982 w 723394"/>
              <a:gd name="connsiteY273" fmla="*/ 185738 h 768039"/>
              <a:gd name="connsiteX274" fmla="*/ 31363 w 723394"/>
              <a:gd name="connsiteY274" fmla="*/ 176213 h 768039"/>
              <a:gd name="connsiteX275" fmla="*/ 33744 w 723394"/>
              <a:gd name="connsiteY275" fmla="*/ 157163 h 768039"/>
              <a:gd name="connsiteX276" fmla="*/ 34935 w 723394"/>
              <a:gd name="connsiteY276" fmla="*/ 151210 h 768039"/>
              <a:gd name="connsiteX277" fmla="*/ 37316 w 723394"/>
              <a:gd name="connsiteY277" fmla="*/ 147638 h 768039"/>
              <a:gd name="connsiteX278" fmla="*/ 40888 w 723394"/>
              <a:gd name="connsiteY278" fmla="*/ 140494 h 768039"/>
              <a:gd name="connsiteX279" fmla="*/ 44460 w 723394"/>
              <a:gd name="connsiteY279" fmla="*/ 128588 h 768039"/>
              <a:gd name="connsiteX280" fmla="*/ 50413 w 723394"/>
              <a:gd name="connsiteY280" fmla="*/ 115491 h 768039"/>
              <a:gd name="connsiteX281" fmla="*/ 56366 w 723394"/>
              <a:gd name="connsiteY281" fmla="*/ 107156 h 768039"/>
              <a:gd name="connsiteX282" fmla="*/ 65891 w 723394"/>
              <a:gd name="connsiteY282" fmla="*/ 89297 h 768039"/>
              <a:gd name="connsiteX283" fmla="*/ 69463 w 723394"/>
              <a:gd name="connsiteY283" fmla="*/ 84535 h 768039"/>
              <a:gd name="connsiteX284" fmla="*/ 75416 w 723394"/>
              <a:gd name="connsiteY284" fmla="*/ 77391 h 768039"/>
              <a:gd name="connsiteX285" fmla="*/ 82560 w 723394"/>
              <a:gd name="connsiteY285" fmla="*/ 67866 h 768039"/>
              <a:gd name="connsiteX286" fmla="*/ 89703 w 723394"/>
              <a:gd name="connsiteY286" fmla="*/ 58341 h 768039"/>
              <a:gd name="connsiteX287" fmla="*/ 92085 w 723394"/>
              <a:gd name="connsiteY287" fmla="*/ 54769 h 768039"/>
              <a:gd name="connsiteX288" fmla="*/ 105182 w 723394"/>
              <a:gd name="connsiteY288" fmla="*/ 42863 h 768039"/>
              <a:gd name="connsiteX289" fmla="*/ 117088 w 723394"/>
              <a:gd name="connsiteY289" fmla="*/ 38100 h 768039"/>
              <a:gd name="connsiteX290" fmla="*/ 121850 w 723394"/>
              <a:gd name="connsiteY290" fmla="*/ 33338 h 768039"/>
              <a:gd name="connsiteX291" fmla="*/ 136138 w 723394"/>
              <a:gd name="connsiteY291" fmla="*/ 28575 h 768039"/>
              <a:gd name="connsiteX292" fmla="*/ 157569 w 723394"/>
              <a:gd name="connsiteY292" fmla="*/ 26194 h 76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</a:cxnLst>
            <a:rect l="l" t="t" r="r" b="b"/>
            <a:pathLst>
              <a:path w="723394" h="768039">
                <a:moveTo>
                  <a:pt x="157569" y="26194"/>
                </a:moveTo>
                <a:lnTo>
                  <a:pt x="157569" y="26194"/>
                </a:lnTo>
                <a:cubicBezTo>
                  <a:pt x="163919" y="24606"/>
                  <a:pt x="170325" y="23229"/>
                  <a:pt x="176619" y="21431"/>
                </a:cubicBezTo>
                <a:cubicBezTo>
                  <a:pt x="178674" y="20844"/>
                  <a:pt x="180490" y="19530"/>
                  <a:pt x="182572" y="19050"/>
                </a:cubicBezTo>
                <a:cubicBezTo>
                  <a:pt x="185690" y="18331"/>
                  <a:pt x="188922" y="18257"/>
                  <a:pt x="192097" y="17860"/>
                </a:cubicBezTo>
                <a:cubicBezTo>
                  <a:pt x="201225" y="15479"/>
                  <a:pt x="210411" y="13308"/>
                  <a:pt x="219482" y="10716"/>
                </a:cubicBezTo>
                <a:cubicBezTo>
                  <a:pt x="227085" y="8544"/>
                  <a:pt x="234374" y="5243"/>
                  <a:pt x="242103" y="3572"/>
                </a:cubicBezTo>
                <a:cubicBezTo>
                  <a:pt x="249129" y="2053"/>
                  <a:pt x="256394" y="2015"/>
                  <a:pt x="263535" y="1191"/>
                </a:cubicBezTo>
                <a:lnTo>
                  <a:pt x="273060" y="0"/>
                </a:lnTo>
                <a:cubicBezTo>
                  <a:pt x="300444" y="794"/>
                  <a:pt x="327879" y="534"/>
                  <a:pt x="355213" y="2381"/>
                </a:cubicBezTo>
                <a:cubicBezTo>
                  <a:pt x="360834" y="2761"/>
                  <a:pt x="360205" y="7099"/>
                  <a:pt x="364738" y="8335"/>
                </a:cubicBezTo>
                <a:cubicBezTo>
                  <a:pt x="367825" y="9177"/>
                  <a:pt x="371088" y="9128"/>
                  <a:pt x="374263" y="9525"/>
                </a:cubicBezTo>
                <a:cubicBezTo>
                  <a:pt x="377041" y="11113"/>
                  <a:pt x="379543" y="13334"/>
                  <a:pt x="382597" y="14288"/>
                </a:cubicBezTo>
                <a:cubicBezTo>
                  <a:pt x="386027" y="15360"/>
                  <a:pt x="389781" y="14816"/>
                  <a:pt x="393313" y="15478"/>
                </a:cubicBezTo>
                <a:cubicBezTo>
                  <a:pt x="396153" y="16010"/>
                  <a:pt x="398832" y="17210"/>
                  <a:pt x="401647" y="17860"/>
                </a:cubicBezTo>
                <a:cubicBezTo>
                  <a:pt x="403999" y="18403"/>
                  <a:pt x="406410" y="18653"/>
                  <a:pt x="408791" y="19050"/>
                </a:cubicBezTo>
                <a:cubicBezTo>
                  <a:pt x="424642" y="26977"/>
                  <a:pt x="411857" y="21263"/>
                  <a:pt x="430222" y="27385"/>
                </a:cubicBezTo>
                <a:cubicBezTo>
                  <a:pt x="441965" y="31299"/>
                  <a:pt x="430376" y="28607"/>
                  <a:pt x="442128" y="30956"/>
                </a:cubicBezTo>
                <a:cubicBezTo>
                  <a:pt x="444509" y="32147"/>
                  <a:pt x="447014" y="33117"/>
                  <a:pt x="449272" y="34528"/>
                </a:cubicBezTo>
                <a:cubicBezTo>
                  <a:pt x="458467" y="40276"/>
                  <a:pt x="438029" y="33162"/>
                  <a:pt x="459988" y="40481"/>
                </a:cubicBezTo>
                <a:cubicBezTo>
                  <a:pt x="465470" y="42308"/>
                  <a:pt x="471156" y="43476"/>
                  <a:pt x="476657" y="45244"/>
                </a:cubicBezTo>
                <a:cubicBezTo>
                  <a:pt x="482274" y="47049"/>
                  <a:pt x="487769" y="49213"/>
                  <a:pt x="493325" y="51197"/>
                </a:cubicBezTo>
                <a:cubicBezTo>
                  <a:pt x="494913" y="53181"/>
                  <a:pt x="495973" y="55740"/>
                  <a:pt x="498088" y="57150"/>
                </a:cubicBezTo>
                <a:cubicBezTo>
                  <a:pt x="500232" y="58579"/>
                  <a:pt x="509313" y="60653"/>
                  <a:pt x="512375" y="63103"/>
                </a:cubicBezTo>
                <a:cubicBezTo>
                  <a:pt x="515005" y="65207"/>
                  <a:pt x="516631" y="68514"/>
                  <a:pt x="519519" y="70247"/>
                </a:cubicBezTo>
                <a:cubicBezTo>
                  <a:pt x="520344" y="70742"/>
                  <a:pt x="527476" y="74893"/>
                  <a:pt x="529044" y="76200"/>
                </a:cubicBezTo>
                <a:cubicBezTo>
                  <a:pt x="530338" y="77278"/>
                  <a:pt x="531425" y="78581"/>
                  <a:pt x="532616" y="79772"/>
                </a:cubicBezTo>
                <a:cubicBezTo>
                  <a:pt x="533410" y="81756"/>
                  <a:pt x="533328" y="84390"/>
                  <a:pt x="534997" y="85725"/>
                </a:cubicBezTo>
                <a:cubicBezTo>
                  <a:pt x="537645" y="87843"/>
                  <a:pt x="541435" y="87894"/>
                  <a:pt x="544522" y="89297"/>
                </a:cubicBezTo>
                <a:cubicBezTo>
                  <a:pt x="545825" y="89889"/>
                  <a:pt x="546814" y="91038"/>
                  <a:pt x="548094" y="91678"/>
                </a:cubicBezTo>
                <a:cubicBezTo>
                  <a:pt x="549217" y="92239"/>
                  <a:pt x="550486" y="92440"/>
                  <a:pt x="551666" y="92869"/>
                </a:cubicBezTo>
                <a:cubicBezTo>
                  <a:pt x="554853" y="94028"/>
                  <a:pt x="557848" y="95870"/>
                  <a:pt x="561191" y="96441"/>
                </a:cubicBezTo>
                <a:cubicBezTo>
                  <a:pt x="574196" y="98661"/>
                  <a:pt x="587402" y="99482"/>
                  <a:pt x="600482" y="101203"/>
                </a:cubicBezTo>
                <a:cubicBezTo>
                  <a:pt x="602488" y="101467"/>
                  <a:pt x="604497" y="101812"/>
                  <a:pt x="606435" y="102394"/>
                </a:cubicBezTo>
                <a:cubicBezTo>
                  <a:pt x="608482" y="103008"/>
                  <a:pt x="610387" y="104025"/>
                  <a:pt x="612388" y="104775"/>
                </a:cubicBezTo>
                <a:cubicBezTo>
                  <a:pt x="613563" y="105216"/>
                  <a:pt x="614837" y="105405"/>
                  <a:pt x="615960" y="105966"/>
                </a:cubicBezTo>
                <a:cubicBezTo>
                  <a:pt x="617240" y="106606"/>
                  <a:pt x="618163" y="107930"/>
                  <a:pt x="619532" y="108347"/>
                </a:cubicBezTo>
                <a:cubicBezTo>
                  <a:pt x="627359" y="110729"/>
                  <a:pt x="635582" y="111712"/>
                  <a:pt x="643344" y="114300"/>
                </a:cubicBezTo>
                <a:cubicBezTo>
                  <a:pt x="647270" y="115609"/>
                  <a:pt x="648600" y="115975"/>
                  <a:pt x="652869" y="117872"/>
                </a:cubicBezTo>
                <a:cubicBezTo>
                  <a:pt x="654491" y="118593"/>
                  <a:pt x="655948" y="119692"/>
                  <a:pt x="657632" y="120253"/>
                </a:cubicBezTo>
                <a:cubicBezTo>
                  <a:pt x="659552" y="120893"/>
                  <a:pt x="661601" y="121047"/>
                  <a:pt x="663585" y="121444"/>
                </a:cubicBezTo>
                <a:cubicBezTo>
                  <a:pt x="669318" y="124884"/>
                  <a:pt x="670347" y="125709"/>
                  <a:pt x="676682" y="128588"/>
                </a:cubicBezTo>
                <a:cubicBezTo>
                  <a:pt x="678628" y="129472"/>
                  <a:pt x="680651" y="130175"/>
                  <a:pt x="682635" y="130969"/>
                </a:cubicBezTo>
                <a:lnTo>
                  <a:pt x="694541" y="142875"/>
                </a:lnTo>
                <a:cubicBezTo>
                  <a:pt x="695732" y="144066"/>
                  <a:pt x="697247" y="145003"/>
                  <a:pt x="698113" y="146447"/>
                </a:cubicBezTo>
                <a:cubicBezTo>
                  <a:pt x="699304" y="148431"/>
                  <a:pt x="700401" y="150475"/>
                  <a:pt x="701685" y="152400"/>
                </a:cubicBezTo>
                <a:cubicBezTo>
                  <a:pt x="702786" y="154051"/>
                  <a:pt x="704293" y="155428"/>
                  <a:pt x="705257" y="157163"/>
                </a:cubicBezTo>
                <a:cubicBezTo>
                  <a:pt x="706295" y="159031"/>
                  <a:pt x="706844" y="161132"/>
                  <a:pt x="707638" y="163116"/>
                </a:cubicBezTo>
                <a:cubicBezTo>
                  <a:pt x="708035" y="165894"/>
                  <a:pt x="707573" y="168940"/>
                  <a:pt x="708828" y="171450"/>
                </a:cubicBezTo>
                <a:cubicBezTo>
                  <a:pt x="709716" y="173225"/>
                  <a:pt x="712703" y="173247"/>
                  <a:pt x="713591" y="175022"/>
                </a:cubicBezTo>
                <a:cubicBezTo>
                  <a:pt x="715417" y="178674"/>
                  <a:pt x="717295" y="188778"/>
                  <a:pt x="718353" y="194072"/>
                </a:cubicBezTo>
                <a:cubicBezTo>
                  <a:pt x="719147" y="226219"/>
                  <a:pt x="719475" y="258381"/>
                  <a:pt x="720735" y="290513"/>
                </a:cubicBezTo>
                <a:cubicBezTo>
                  <a:pt x="721998" y="322729"/>
                  <a:pt x="726639" y="306123"/>
                  <a:pt x="719544" y="325041"/>
                </a:cubicBezTo>
                <a:cubicBezTo>
                  <a:pt x="719147" y="328216"/>
                  <a:pt x="719365" y="331530"/>
                  <a:pt x="718353" y="334566"/>
                </a:cubicBezTo>
                <a:cubicBezTo>
                  <a:pt x="717726" y="336448"/>
                  <a:pt x="715847" y="337654"/>
                  <a:pt x="714782" y="339328"/>
                </a:cubicBezTo>
                <a:cubicBezTo>
                  <a:pt x="713064" y="342028"/>
                  <a:pt x="711607" y="344885"/>
                  <a:pt x="710019" y="347663"/>
                </a:cubicBezTo>
                <a:cubicBezTo>
                  <a:pt x="709622" y="352425"/>
                  <a:pt x="709573" y="357230"/>
                  <a:pt x="708828" y="361950"/>
                </a:cubicBezTo>
                <a:cubicBezTo>
                  <a:pt x="705410" y="383596"/>
                  <a:pt x="707350" y="359492"/>
                  <a:pt x="705257" y="376238"/>
                </a:cubicBezTo>
                <a:cubicBezTo>
                  <a:pt x="704316" y="383762"/>
                  <a:pt x="703726" y="391326"/>
                  <a:pt x="702875" y="398860"/>
                </a:cubicBezTo>
                <a:cubicBezTo>
                  <a:pt x="700947" y="415932"/>
                  <a:pt x="698929" y="432993"/>
                  <a:pt x="696922" y="450056"/>
                </a:cubicBezTo>
                <a:cubicBezTo>
                  <a:pt x="696135" y="456749"/>
                  <a:pt x="695681" y="462695"/>
                  <a:pt x="693350" y="469106"/>
                </a:cubicBezTo>
                <a:cubicBezTo>
                  <a:pt x="692861" y="470451"/>
                  <a:pt x="691763" y="471487"/>
                  <a:pt x="690969" y="472678"/>
                </a:cubicBezTo>
                <a:cubicBezTo>
                  <a:pt x="690572" y="475853"/>
                  <a:pt x="690620" y="479116"/>
                  <a:pt x="689778" y="482203"/>
                </a:cubicBezTo>
                <a:cubicBezTo>
                  <a:pt x="689401" y="483584"/>
                  <a:pt x="687849" y="484417"/>
                  <a:pt x="687397" y="485775"/>
                </a:cubicBezTo>
                <a:cubicBezTo>
                  <a:pt x="686634" y="488065"/>
                  <a:pt x="686750" y="490567"/>
                  <a:pt x="686207" y="492919"/>
                </a:cubicBezTo>
                <a:cubicBezTo>
                  <a:pt x="684364" y="500906"/>
                  <a:pt x="684486" y="499930"/>
                  <a:pt x="681444" y="506016"/>
                </a:cubicBezTo>
                <a:cubicBezTo>
                  <a:pt x="677894" y="541504"/>
                  <a:pt x="683099" y="492675"/>
                  <a:pt x="677872" y="531019"/>
                </a:cubicBezTo>
                <a:cubicBezTo>
                  <a:pt x="677280" y="535362"/>
                  <a:pt x="677010" y="539745"/>
                  <a:pt x="676682" y="544116"/>
                </a:cubicBezTo>
                <a:cubicBezTo>
                  <a:pt x="675087" y="565377"/>
                  <a:pt x="674344" y="577947"/>
                  <a:pt x="673110" y="597694"/>
                </a:cubicBezTo>
                <a:cubicBezTo>
                  <a:pt x="673904" y="606028"/>
                  <a:pt x="673849" y="614488"/>
                  <a:pt x="675491" y="622697"/>
                </a:cubicBezTo>
                <a:cubicBezTo>
                  <a:pt x="675880" y="624643"/>
                  <a:pt x="678385" y="625595"/>
                  <a:pt x="679063" y="627460"/>
                </a:cubicBezTo>
                <a:cubicBezTo>
                  <a:pt x="680022" y="630097"/>
                  <a:pt x="679246" y="633175"/>
                  <a:pt x="680253" y="635794"/>
                </a:cubicBezTo>
                <a:cubicBezTo>
                  <a:pt x="682648" y="642021"/>
                  <a:pt x="684215" y="642404"/>
                  <a:pt x="688588" y="645319"/>
                </a:cubicBezTo>
                <a:cubicBezTo>
                  <a:pt x="697139" y="659571"/>
                  <a:pt x="686776" y="641691"/>
                  <a:pt x="695732" y="659606"/>
                </a:cubicBezTo>
                <a:cubicBezTo>
                  <a:pt x="698280" y="664702"/>
                  <a:pt x="701855" y="669358"/>
                  <a:pt x="705257" y="673894"/>
                </a:cubicBezTo>
                <a:cubicBezTo>
                  <a:pt x="706051" y="676275"/>
                  <a:pt x="706515" y="678793"/>
                  <a:pt x="707638" y="681038"/>
                </a:cubicBezTo>
                <a:cubicBezTo>
                  <a:pt x="709312" y="684387"/>
                  <a:pt x="713591" y="690563"/>
                  <a:pt x="713591" y="690563"/>
                </a:cubicBezTo>
                <a:cubicBezTo>
                  <a:pt x="713988" y="693738"/>
                  <a:pt x="714192" y="696943"/>
                  <a:pt x="714782" y="700088"/>
                </a:cubicBezTo>
                <a:cubicBezTo>
                  <a:pt x="715385" y="703305"/>
                  <a:pt x="717163" y="706340"/>
                  <a:pt x="717163" y="709613"/>
                </a:cubicBezTo>
                <a:cubicBezTo>
                  <a:pt x="717163" y="720358"/>
                  <a:pt x="719089" y="731916"/>
                  <a:pt x="714782" y="741760"/>
                </a:cubicBezTo>
                <a:cubicBezTo>
                  <a:pt x="712714" y="746487"/>
                  <a:pt x="705500" y="746462"/>
                  <a:pt x="700494" y="747713"/>
                </a:cubicBezTo>
                <a:cubicBezTo>
                  <a:pt x="698907" y="748110"/>
                  <a:pt x="697366" y="748812"/>
                  <a:pt x="695732" y="748903"/>
                </a:cubicBezTo>
                <a:cubicBezTo>
                  <a:pt x="675903" y="750005"/>
                  <a:pt x="656044" y="750491"/>
                  <a:pt x="636200" y="751285"/>
                </a:cubicBezTo>
                <a:lnTo>
                  <a:pt x="590957" y="750094"/>
                </a:lnTo>
                <a:cubicBezTo>
                  <a:pt x="582618" y="749811"/>
                  <a:pt x="574246" y="749824"/>
                  <a:pt x="565953" y="748903"/>
                </a:cubicBezTo>
                <a:cubicBezTo>
                  <a:pt x="563459" y="748626"/>
                  <a:pt x="561231" y="747182"/>
                  <a:pt x="558810" y="746522"/>
                </a:cubicBezTo>
                <a:cubicBezTo>
                  <a:pt x="556858" y="745989"/>
                  <a:pt x="554795" y="745912"/>
                  <a:pt x="552857" y="745331"/>
                </a:cubicBezTo>
                <a:cubicBezTo>
                  <a:pt x="542552" y="742240"/>
                  <a:pt x="550704" y="744256"/>
                  <a:pt x="543332" y="740569"/>
                </a:cubicBezTo>
                <a:cubicBezTo>
                  <a:pt x="529738" y="733771"/>
                  <a:pt x="555267" y="749012"/>
                  <a:pt x="533807" y="735806"/>
                </a:cubicBezTo>
                <a:cubicBezTo>
                  <a:pt x="530618" y="733844"/>
                  <a:pt x="526929" y="732500"/>
                  <a:pt x="524282" y="729853"/>
                </a:cubicBezTo>
                <a:cubicBezTo>
                  <a:pt x="520300" y="725871"/>
                  <a:pt x="518724" y="724079"/>
                  <a:pt x="513566" y="720328"/>
                </a:cubicBezTo>
                <a:cubicBezTo>
                  <a:pt x="511694" y="718967"/>
                  <a:pt x="509597" y="717947"/>
                  <a:pt x="507613" y="716756"/>
                </a:cubicBezTo>
                <a:cubicBezTo>
                  <a:pt x="506422" y="715169"/>
                  <a:pt x="505667" y="713132"/>
                  <a:pt x="504041" y="711994"/>
                </a:cubicBezTo>
                <a:cubicBezTo>
                  <a:pt x="501577" y="710270"/>
                  <a:pt x="495657" y="708405"/>
                  <a:pt x="492135" y="707231"/>
                </a:cubicBezTo>
                <a:cubicBezTo>
                  <a:pt x="490944" y="706041"/>
                  <a:pt x="489573" y="705007"/>
                  <a:pt x="488563" y="703660"/>
                </a:cubicBezTo>
                <a:cubicBezTo>
                  <a:pt x="487174" y="701808"/>
                  <a:pt x="486218" y="699669"/>
                  <a:pt x="484991" y="697706"/>
                </a:cubicBezTo>
                <a:cubicBezTo>
                  <a:pt x="484233" y="696493"/>
                  <a:pt x="483368" y="695348"/>
                  <a:pt x="482610" y="694135"/>
                </a:cubicBezTo>
                <a:cubicBezTo>
                  <a:pt x="475430" y="682647"/>
                  <a:pt x="482097" y="692769"/>
                  <a:pt x="476657" y="684610"/>
                </a:cubicBezTo>
                <a:cubicBezTo>
                  <a:pt x="476260" y="683022"/>
                  <a:pt x="476448" y="681156"/>
                  <a:pt x="475466" y="679847"/>
                </a:cubicBezTo>
                <a:cubicBezTo>
                  <a:pt x="473941" y="677814"/>
                  <a:pt x="470129" y="677550"/>
                  <a:pt x="469513" y="675085"/>
                </a:cubicBezTo>
                <a:cubicBezTo>
                  <a:pt x="468354" y="670449"/>
                  <a:pt x="469472" y="665415"/>
                  <a:pt x="470703" y="660797"/>
                </a:cubicBezTo>
                <a:cubicBezTo>
                  <a:pt x="471308" y="658528"/>
                  <a:pt x="481356" y="652505"/>
                  <a:pt x="481419" y="652463"/>
                </a:cubicBezTo>
                <a:cubicBezTo>
                  <a:pt x="482610" y="650479"/>
                  <a:pt x="483279" y="648067"/>
                  <a:pt x="484991" y="646510"/>
                </a:cubicBezTo>
                <a:cubicBezTo>
                  <a:pt x="487761" y="643991"/>
                  <a:pt x="491243" y="642374"/>
                  <a:pt x="494516" y="640556"/>
                </a:cubicBezTo>
                <a:cubicBezTo>
                  <a:pt x="513843" y="629818"/>
                  <a:pt x="499648" y="638095"/>
                  <a:pt x="512375" y="632222"/>
                </a:cubicBezTo>
                <a:cubicBezTo>
                  <a:pt x="515598" y="630735"/>
                  <a:pt x="518725" y="629047"/>
                  <a:pt x="521900" y="627460"/>
                </a:cubicBezTo>
                <a:cubicBezTo>
                  <a:pt x="527178" y="616906"/>
                  <a:pt x="520078" y="628723"/>
                  <a:pt x="533807" y="617935"/>
                </a:cubicBezTo>
                <a:cubicBezTo>
                  <a:pt x="560204" y="597193"/>
                  <a:pt x="526588" y="618218"/>
                  <a:pt x="546903" y="606028"/>
                </a:cubicBezTo>
                <a:cubicBezTo>
                  <a:pt x="548094" y="604044"/>
                  <a:pt x="548839" y="601711"/>
                  <a:pt x="550475" y="600075"/>
                </a:cubicBezTo>
                <a:cubicBezTo>
                  <a:pt x="552499" y="598051"/>
                  <a:pt x="555311" y="597005"/>
                  <a:pt x="557619" y="595313"/>
                </a:cubicBezTo>
                <a:cubicBezTo>
                  <a:pt x="561268" y="592637"/>
                  <a:pt x="564899" y="589923"/>
                  <a:pt x="568335" y="586978"/>
                </a:cubicBezTo>
                <a:cubicBezTo>
                  <a:pt x="574585" y="581621"/>
                  <a:pt x="573949" y="581591"/>
                  <a:pt x="577860" y="575072"/>
                </a:cubicBezTo>
                <a:cubicBezTo>
                  <a:pt x="578257" y="573485"/>
                  <a:pt x="578386" y="571805"/>
                  <a:pt x="579050" y="570310"/>
                </a:cubicBezTo>
                <a:cubicBezTo>
                  <a:pt x="579990" y="568195"/>
                  <a:pt x="581295" y="566252"/>
                  <a:pt x="582622" y="564356"/>
                </a:cubicBezTo>
                <a:cubicBezTo>
                  <a:pt x="586012" y="559513"/>
                  <a:pt x="587195" y="558593"/>
                  <a:pt x="590957" y="554831"/>
                </a:cubicBezTo>
                <a:cubicBezTo>
                  <a:pt x="591987" y="551741"/>
                  <a:pt x="593105" y="548151"/>
                  <a:pt x="594528" y="545306"/>
                </a:cubicBezTo>
                <a:cubicBezTo>
                  <a:pt x="595168" y="544026"/>
                  <a:pt x="596116" y="542925"/>
                  <a:pt x="596910" y="541735"/>
                </a:cubicBezTo>
                <a:cubicBezTo>
                  <a:pt x="599809" y="527232"/>
                  <a:pt x="595951" y="545251"/>
                  <a:pt x="600482" y="528638"/>
                </a:cubicBezTo>
                <a:cubicBezTo>
                  <a:pt x="604759" y="512958"/>
                  <a:pt x="595984" y="536460"/>
                  <a:pt x="606435" y="509588"/>
                </a:cubicBezTo>
                <a:cubicBezTo>
                  <a:pt x="607531" y="506771"/>
                  <a:pt x="608974" y="504094"/>
                  <a:pt x="610007" y="501253"/>
                </a:cubicBezTo>
                <a:cubicBezTo>
                  <a:pt x="610566" y="499715"/>
                  <a:pt x="610402" y="497921"/>
                  <a:pt x="611197" y="496491"/>
                </a:cubicBezTo>
                <a:cubicBezTo>
                  <a:pt x="613013" y="493222"/>
                  <a:pt x="616813" y="489685"/>
                  <a:pt x="619532" y="486966"/>
                </a:cubicBezTo>
                <a:cubicBezTo>
                  <a:pt x="620474" y="479427"/>
                  <a:pt x="621257" y="471729"/>
                  <a:pt x="623103" y="464344"/>
                </a:cubicBezTo>
                <a:cubicBezTo>
                  <a:pt x="623621" y="462271"/>
                  <a:pt x="624691" y="460375"/>
                  <a:pt x="625485" y="458391"/>
                </a:cubicBezTo>
                <a:cubicBezTo>
                  <a:pt x="625882" y="453232"/>
                  <a:pt x="626104" y="448056"/>
                  <a:pt x="626675" y="442913"/>
                </a:cubicBezTo>
                <a:cubicBezTo>
                  <a:pt x="627295" y="437335"/>
                  <a:pt x="628498" y="431829"/>
                  <a:pt x="629057" y="426244"/>
                </a:cubicBezTo>
                <a:cubicBezTo>
                  <a:pt x="629690" y="419913"/>
                  <a:pt x="629850" y="413544"/>
                  <a:pt x="630247" y="407194"/>
                </a:cubicBezTo>
                <a:cubicBezTo>
                  <a:pt x="629980" y="400389"/>
                  <a:pt x="634602" y="355845"/>
                  <a:pt x="624294" y="336947"/>
                </a:cubicBezTo>
                <a:cubicBezTo>
                  <a:pt x="617019" y="323610"/>
                  <a:pt x="624055" y="343851"/>
                  <a:pt x="618341" y="328613"/>
                </a:cubicBezTo>
                <a:cubicBezTo>
                  <a:pt x="616373" y="323366"/>
                  <a:pt x="618257" y="323971"/>
                  <a:pt x="614769" y="319088"/>
                </a:cubicBezTo>
                <a:cubicBezTo>
                  <a:pt x="613790" y="317718"/>
                  <a:pt x="612388" y="316707"/>
                  <a:pt x="611197" y="315516"/>
                </a:cubicBezTo>
                <a:cubicBezTo>
                  <a:pt x="610403" y="313532"/>
                  <a:pt x="609566" y="311564"/>
                  <a:pt x="608816" y="309563"/>
                </a:cubicBezTo>
                <a:cubicBezTo>
                  <a:pt x="608375" y="308388"/>
                  <a:pt x="608354" y="307012"/>
                  <a:pt x="607625" y="305991"/>
                </a:cubicBezTo>
                <a:cubicBezTo>
                  <a:pt x="606320" y="304164"/>
                  <a:pt x="604450" y="302816"/>
                  <a:pt x="602863" y="301228"/>
                </a:cubicBezTo>
                <a:cubicBezTo>
                  <a:pt x="601820" y="297057"/>
                  <a:pt x="601112" y="292764"/>
                  <a:pt x="598100" y="289322"/>
                </a:cubicBezTo>
                <a:cubicBezTo>
                  <a:pt x="596931" y="287986"/>
                  <a:pt x="594925" y="287735"/>
                  <a:pt x="593338" y="286941"/>
                </a:cubicBezTo>
                <a:cubicBezTo>
                  <a:pt x="592941" y="285353"/>
                  <a:pt x="593110" y="283502"/>
                  <a:pt x="592147" y="282178"/>
                </a:cubicBezTo>
                <a:cubicBezTo>
                  <a:pt x="588252" y="276822"/>
                  <a:pt x="584005" y="273988"/>
                  <a:pt x="579050" y="270272"/>
                </a:cubicBezTo>
                <a:cubicBezTo>
                  <a:pt x="577859" y="267891"/>
                  <a:pt x="577025" y="265295"/>
                  <a:pt x="575478" y="263128"/>
                </a:cubicBezTo>
                <a:cubicBezTo>
                  <a:pt x="573026" y="259695"/>
                  <a:pt x="569355" y="257196"/>
                  <a:pt x="567144" y="253603"/>
                </a:cubicBezTo>
                <a:cubicBezTo>
                  <a:pt x="566083" y="251880"/>
                  <a:pt x="566664" y="249545"/>
                  <a:pt x="565953" y="247650"/>
                </a:cubicBezTo>
                <a:cubicBezTo>
                  <a:pt x="565451" y="246310"/>
                  <a:pt x="564212" y="245358"/>
                  <a:pt x="563572" y="244078"/>
                </a:cubicBezTo>
                <a:cubicBezTo>
                  <a:pt x="562616" y="242166"/>
                  <a:pt x="562147" y="240037"/>
                  <a:pt x="561191" y="238125"/>
                </a:cubicBezTo>
                <a:cubicBezTo>
                  <a:pt x="560156" y="236055"/>
                  <a:pt x="558727" y="234204"/>
                  <a:pt x="557619" y="232172"/>
                </a:cubicBezTo>
                <a:cubicBezTo>
                  <a:pt x="556344" y="229835"/>
                  <a:pt x="555238" y="227409"/>
                  <a:pt x="554047" y="225028"/>
                </a:cubicBezTo>
                <a:cubicBezTo>
                  <a:pt x="549180" y="205557"/>
                  <a:pt x="554575" y="224989"/>
                  <a:pt x="548094" y="207169"/>
                </a:cubicBezTo>
                <a:cubicBezTo>
                  <a:pt x="547535" y="205631"/>
                  <a:pt x="547854" y="203738"/>
                  <a:pt x="546903" y="202406"/>
                </a:cubicBezTo>
                <a:cubicBezTo>
                  <a:pt x="545750" y="200792"/>
                  <a:pt x="543728" y="200025"/>
                  <a:pt x="542141" y="198835"/>
                </a:cubicBezTo>
                <a:cubicBezTo>
                  <a:pt x="541452" y="195390"/>
                  <a:pt x="540729" y="189898"/>
                  <a:pt x="538569" y="186928"/>
                </a:cubicBezTo>
                <a:cubicBezTo>
                  <a:pt x="536588" y="184205"/>
                  <a:pt x="531425" y="179785"/>
                  <a:pt x="531425" y="179785"/>
                </a:cubicBezTo>
                <a:cubicBezTo>
                  <a:pt x="530631" y="177800"/>
                  <a:pt x="530435" y="175454"/>
                  <a:pt x="529044" y="173831"/>
                </a:cubicBezTo>
                <a:cubicBezTo>
                  <a:pt x="527346" y="171849"/>
                  <a:pt x="521829" y="170837"/>
                  <a:pt x="519519" y="170260"/>
                </a:cubicBezTo>
                <a:cubicBezTo>
                  <a:pt x="516344" y="171054"/>
                  <a:pt x="512855" y="171052"/>
                  <a:pt x="509994" y="172641"/>
                </a:cubicBezTo>
                <a:cubicBezTo>
                  <a:pt x="508897" y="173251"/>
                  <a:pt x="509690" y="175326"/>
                  <a:pt x="508803" y="176213"/>
                </a:cubicBezTo>
                <a:cubicBezTo>
                  <a:pt x="507167" y="177849"/>
                  <a:pt x="504834" y="178594"/>
                  <a:pt x="502850" y="179785"/>
                </a:cubicBezTo>
                <a:cubicBezTo>
                  <a:pt x="502056" y="181769"/>
                  <a:pt x="501907" y="184157"/>
                  <a:pt x="500469" y="185738"/>
                </a:cubicBezTo>
                <a:cubicBezTo>
                  <a:pt x="497799" y="188674"/>
                  <a:pt x="490944" y="192881"/>
                  <a:pt x="490944" y="192881"/>
                </a:cubicBezTo>
                <a:cubicBezTo>
                  <a:pt x="488590" y="202297"/>
                  <a:pt x="491931" y="193804"/>
                  <a:pt x="481419" y="202406"/>
                </a:cubicBezTo>
                <a:cubicBezTo>
                  <a:pt x="479452" y="204015"/>
                  <a:pt x="478556" y="206672"/>
                  <a:pt x="476657" y="208360"/>
                </a:cubicBezTo>
                <a:cubicBezTo>
                  <a:pt x="474927" y="209897"/>
                  <a:pt x="472665" y="210704"/>
                  <a:pt x="470703" y="211931"/>
                </a:cubicBezTo>
                <a:cubicBezTo>
                  <a:pt x="469490" y="212689"/>
                  <a:pt x="468351" y="213563"/>
                  <a:pt x="467132" y="214313"/>
                </a:cubicBezTo>
                <a:cubicBezTo>
                  <a:pt x="463190" y="216739"/>
                  <a:pt x="455225" y="221456"/>
                  <a:pt x="455225" y="221456"/>
                </a:cubicBezTo>
                <a:cubicBezTo>
                  <a:pt x="454828" y="222647"/>
                  <a:pt x="454999" y="224224"/>
                  <a:pt x="454035" y="225028"/>
                </a:cubicBezTo>
                <a:cubicBezTo>
                  <a:pt x="452231" y="226532"/>
                  <a:pt x="440902" y="229461"/>
                  <a:pt x="439747" y="229791"/>
                </a:cubicBezTo>
                <a:cubicBezTo>
                  <a:pt x="438160" y="230982"/>
                  <a:pt x="436727" y="232413"/>
                  <a:pt x="434985" y="233363"/>
                </a:cubicBezTo>
                <a:cubicBezTo>
                  <a:pt x="432331" y="234810"/>
                  <a:pt x="429395" y="235668"/>
                  <a:pt x="426650" y="236935"/>
                </a:cubicBezTo>
                <a:cubicBezTo>
                  <a:pt x="424233" y="238050"/>
                  <a:pt x="421844" y="239231"/>
                  <a:pt x="419507" y="240506"/>
                </a:cubicBezTo>
                <a:cubicBezTo>
                  <a:pt x="398699" y="251855"/>
                  <a:pt x="433582" y="233002"/>
                  <a:pt x="406410" y="252413"/>
                </a:cubicBezTo>
                <a:cubicBezTo>
                  <a:pt x="403651" y="254384"/>
                  <a:pt x="399877" y="254389"/>
                  <a:pt x="396885" y="255985"/>
                </a:cubicBezTo>
                <a:cubicBezTo>
                  <a:pt x="393872" y="257592"/>
                  <a:pt x="391478" y="260182"/>
                  <a:pt x="388550" y="261938"/>
                </a:cubicBezTo>
                <a:cubicBezTo>
                  <a:pt x="387474" y="262584"/>
                  <a:pt x="386157" y="262699"/>
                  <a:pt x="384978" y="263128"/>
                </a:cubicBezTo>
                <a:cubicBezTo>
                  <a:pt x="381791" y="264287"/>
                  <a:pt x="378486" y="265184"/>
                  <a:pt x="375453" y="266700"/>
                </a:cubicBezTo>
                <a:cubicBezTo>
                  <a:pt x="372104" y="268374"/>
                  <a:pt x="369043" y="270576"/>
                  <a:pt x="365928" y="272653"/>
                </a:cubicBezTo>
                <a:cubicBezTo>
                  <a:pt x="364277" y="273754"/>
                  <a:pt x="362901" y="275261"/>
                  <a:pt x="361166" y="276225"/>
                </a:cubicBezTo>
                <a:cubicBezTo>
                  <a:pt x="359298" y="277263"/>
                  <a:pt x="357099" y="277600"/>
                  <a:pt x="355213" y="278606"/>
                </a:cubicBezTo>
                <a:cubicBezTo>
                  <a:pt x="336468" y="288603"/>
                  <a:pt x="350239" y="283440"/>
                  <a:pt x="336163" y="288131"/>
                </a:cubicBezTo>
                <a:cubicBezTo>
                  <a:pt x="329617" y="294677"/>
                  <a:pt x="335808" y="289642"/>
                  <a:pt x="324257" y="294085"/>
                </a:cubicBezTo>
                <a:cubicBezTo>
                  <a:pt x="321772" y="295041"/>
                  <a:pt x="319537" y="296554"/>
                  <a:pt x="317113" y="297656"/>
                </a:cubicBezTo>
                <a:cubicBezTo>
                  <a:pt x="315167" y="298540"/>
                  <a:pt x="313106" y="299153"/>
                  <a:pt x="311160" y="300038"/>
                </a:cubicBezTo>
                <a:cubicBezTo>
                  <a:pt x="308736" y="301140"/>
                  <a:pt x="306561" y="302827"/>
                  <a:pt x="304016" y="303610"/>
                </a:cubicBezTo>
                <a:cubicBezTo>
                  <a:pt x="301334" y="304435"/>
                  <a:pt x="298460" y="304403"/>
                  <a:pt x="295682" y="304800"/>
                </a:cubicBezTo>
                <a:cubicBezTo>
                  <a:pt x="279996" y="310028"/>
                  <a:pt x="297026" y="304764"/>
                  <a:pt x="281394" y="308372"/>
                </a:cubicBezTo>
                <a:cubicBezTo>
                  <a:pt x="278579" y="309022"/>
                  <a:pt x="275821" y="309903"/>
                  <a:pt x="273060" y="310753"/>
                </a:cubicBezTo>
                <a:cubicBezTo>
                  <a:pt x="270661" y="311491"/>
                  <a:pt x="268362" y="312571"/>
                  <a:pt x="265916" y="313135"/>
                </a:cubicBezTo>
                <a:cubicBezTo>
                  <a:pt x="263182" y="313766"/>
                  <a:pt x="260360" y="313928"/>
                  <a:pt x="257582" y="314325"/>
                </a:cubicBezTo>
                <a:cubicBezTo>
                  <a:pt x="238918" y="319657"/>
                  <a:pt x="260674" y="314106"/>
                  <a:pt x="227816" y="317897"/>
                </a:cubicBezTo>
                <a:cubicBezTo>
                  <a:pt x="224565" y="318272"/>
                  <a:pt x="221486" y="319568"/>
                  <a:pt x="218291" y="320278"/>
                </a:cubicBezTo>
                <a:cubicBezTo>
                  <a:pt x="206676" y="322859"/>
                  <a:pt x="207690" y="322497"/>
                  <a:pt x="196860" y="323850"/>
                </a:cubicBezTo>
                <a:cubicBezTo>
                  <a:pt x="193685" y="324644"/>
                  <a:pt x="190535" y="325545"/>
                  <a:pt x="187335" y="326231"/>
                </a:cubicBezTo>
                <a:cubicBezTo>
                  <a:pt x="184974" y="326737"/>
                  <a:pt x="182564" y="326977"/>
                  <a:pt x="180191" y="327422"/>
                </a:cubicBezTo>
                <a:cubicBezTo>
                  <a:pt x="176213" y="328168"/>
                  <a:pt x="172254" y="329009"/>
                  <a:pt x="168285" y="329803"/>
                </a:cubicBezTo>
                <a:cubicBezTo>
                  <a:pt x="157367" y="335263"/>
                  <a:pt x="171041" y="329052"/>
                  <a:pt x="155188" y="333375"/>
                </a:cubicBezTo>
                <a:cubicBezTo>
                  <a:pt x="153476" y="333842"/>
                  <a:pt x="152109" y="335195"/>
                  <a:pt x="150425" y="335756"/>
                </a:cubicBezTo>
                <a:cubicBezTo>
                  <a:pt x="148505" y="336396"/>
                  <a:pt x="146456" y="336550"/>
                  <a:pt x="144472" y="336947"/>
                </a:cubicBezTo>
                <a:cubicBezTo>
                  <a:pt x="141694" y="338535"/>
                  <a:pt x="139000" y="340279"/>
                  <a:pt x="136138" y="341710"/>
                </a:cubicBezTo>
                <a:cubicBezTo>
                  <a:pt x="135015" y="342271"/>
                  <a:pt x="133689" y="342339"/>
                  <a:pt x="132566" y="342900"/>
                </a:cubicBezTo>
                <a:cubicBezTo>
                  <a:pt x="130496" y="343935"/>
                  <a:pt x="128597" y="345281"/>
                  <a:pt x="126613" y="346472"/>
                </a:cubicBezTo>
                <a:cubicBezTo>
                  <a:pt x="125025" y="348456"/>
                  <a:pt x="123763" y="350752"/>
                  <a:pt x="121850" y="352425"/>
                </a:cubicBezTo>
                <a:cubicBezTo>
                  <a:pt x="120514" y="353594"/>
                  <a:pt x="118257" y="353470"/>
                  <a:pt x="117088" y="354806"/>
                </a:cubicBezTo>
                <a:cubicBezTo>
                  <a:pt x="115335" y="356810"/>
                  <a:pt x="114993" y="359735"/>
                  <a:pt x="113516" y="361950"/>
                </a:cubicBezTo>
                <a:cubicBezTo>
                  <a:pt x="111797" y="364529"/>
                  <a:pt x="109179" y="366449"/>
                  <a:pt x="107563" y="369094"/>
                </a:cubicBezTo>
                <a:cubicBezTo>
                  <a:pt x="104786" y="373637"/>
                  <a:pt x="102910" y="378675"/>
                  <a:pt x="100419" y="383381"/>
                </a:cubicBezTo>
                <a:cubicBezTo>
                  <a:pt x="99336" y="385426"/>
                  <a:pt x="97971" y="387312"/>
                  <a:pt x="96847" y="389335"/>
                </a:cubicBezTo>
                <a:cubicBezTo>
                  <a:pt x="95985" y="390886"/>
                  <a:pt x="95260" y="392510"/>
                  <a:pt x="94466" y="394097"/>
                </a:cubicBezTo>
                <a:cubicBezTo>
                  <a:pt x="90603" y="421127"/>
                  <a:pt x="92594" y="403593"/>
                  <a:pt x="95657" y="460772"/>
                </a:cubicBezTo>
                <a:cubicBezTo>
                  <a:pt x="96169" y="470334"/>
                  <a:pt x="95659" y="467918"/>
                  <a:pt x="101610" y="473869"/>
                </a:cubicBezTo>
                <a:cubicBezTo>
                  <a:pt x="102801" y="476647"/>
                  <a:pt x="104226" y="479336"/>
                  <a:pt x="105182" y="482203"/>
                </a:cubicBezTo>
                <a:cubicBezTo>
                  <a:pt x="105822" y="484123"/>
                  <a:pt x="105467" y="486346"/>
                  <a:pt x="106372" y="488156"/>
                </a:cubicBezTo>
                <a:cubicBezTo>
                  <a:pt x="107125" y="489662"/>
                  <a:pt x="108753" y="490537"/>
                  <a:pt x="109944" y="491728"/>
                </a:cubicBezTo>
                <a:cubicBezTo>
                  <a:pt x="110738" y="493712"/>
                  <a:pt x="111192" y="495869"/>
                  <a:pt x="112325" y="497681"/>
                </a:cubicBezTo>
                <a:cubicBezTo>
                  <a:pt x="113217" y="499109"/>
                  <a:pt x="115079" y="499781"/>
                  <a:pt x="115897" y="501253"/>
                </a:cubicBezTo>
                <a:cubicBezTo>
                  <a:pt x="117116" y="503447"/>
                  <a:pt x="117239" y="506112"/>
                  <a:pt x="118278" y="508397"/>
                </a:cubicBezTo>
                <a:cubicBezTo>
                  <a:pt x="121064" y="514526"/>
                  <a:pt x="122918" y="515418"/>
                  <a:pt x="127803" y="520303"/>
                </a:cubicBezTo>
                <a:cubicBezTo>
                  <a:pt x="128200" y="523478"/>
                  <a:pt x="127870" y="526832"/>
                  <a:pt x="128994" y="529828"/>
                </a:cubicBezTo>
                <a:cubicBezTo>
                  <a:pt x="130309" y="533334"/>
                  <a:pt x="132788" y="536294"/>
                  <a:pt x="134947" y="539353"/>
                </a:cubicBezTo>
                <a:cubicBezTo>
                  <a:pt x="143160" y="550988"/>
                  <a:pt x="141743" y="546652"/>
                  <a:pt x="146853" y="556022"/>
                </a:cubicBezTo>
                <a:cubicBezTo>
                  <a:pt x="159674" y="579530"/>
                  <a:pt x="141058" y="545652"/>
                  <a:pt x="152807" y="571500"/>
                </a:cubicBezTo>
                <a:cubicBezTo>
                  <a:pt x="153628" y="573306"/>
                  <a:pt x="155277" y="574612"/>
                  <a:pt x="156378" y="576263"/>
                </a:cubicBezTo>
                <a:cubicBezTo>
                  <a:pt x="157662" y="578189"/>
                  <a:pt x="158915" y="580146"/>
                  <a:pt x="159950" y="582216"/>
                </a:cubicBezTo>
                <a:cubicBezTo>
                  <a:pt x="166740" y="595796"/>
                  <a:pt x="159539" y="585770"/>
                  <a:pt x="169475" y="597694"/>
                </a:cubicBezTo>
                <a:cubicBezTo>
                  <a:pt x="169872" y="599678"/>
                  <a:pt x="169543" y="601963"/>
                  <a:pt x="170666" y="603647"/>
                </a:cubicBezTo>
                <a:cubicBezTo>
                  <a:pt x="172076" y="605761"/>
                  <a:pt x="174822" y="606613"/>
                  <a:pt x="176619" y="608410"/>
                </a:cubicBezTo>
                <a:cubicBezTo>
                  <a:pt x="179602" y="611393"/>
                  <a:pt x="182458" y="614533"/>
                  <a:pt x="184953" y="617935"/>
                </a:cubicBezTo>
                <a:cubicBezTo>
                  <a:pt x="186845" y="620515"/>
                  <a:pt x="187112" y="624409"/>
                  <a:pt x="189716" y="626269"/>
                </a:cubicBezTo>
                <a:cubicBezTo>
                  <a:pt x="193088" y="628677"/>
                  <a:pt x="197653" y="628650"/>
                  <a:pt x="201622" y="629841"/>
                </a:cubicBezTo>
                <a:cubicBezTo>
                  <a:pt x="202813" y="631032"/>
                  <a:pt x="203766" y="632521"/>
                  <a:pt x="205194" y="633413"/>
                </a:cubicBezTo>
                <a:cubicBezTo>
                  <a:pt x="208878" y="635716"/>
                  <a:pt x="212979" y="636160"/>
                  <a:pt x="217100" y="636985"/>
                </a:cubicBezTo>
                <a:cubicBezTo>
                  <a:pt x="232375" y="646532"/>
                  <a:pt x="220516" y="639996"/>
                  <a:pt x="236150" y="646510"/>
                </a:cubicBezTo>
                <a:cubicBezTo>
                  <a:pt x="237788" y="647193"/>
                  <a:pt x="239361" y="648029"/>
                  <a:pt x="240913" y="648891"/>
                </a:cubicBezTo>
                <a:cubicBezTo>
                  <a:pt x="242936" y="650015"/>
                  <a:pt x="244730" y="651573"/>
                  <a:pt x="246866" y="652463"/>
                </a:cubicBezTo>
                <a:cubicBezTo>
                  <a:pt x="265689" y="660306"/>
                  <a:pt x="247347" y="651304"/>
                  <a:pt x="259963" y="656035"/>
                </a:cubicBezTo>
                <a:cubicBezTo>
                  <a:pt x="261625" y="656658"/>
                  <a:pt x="263138" y="657622"/>
                  <a:pt x="264725" y="658416"/>
                </a:cubicBezTo>
                <a:cubicBezTo>
                  <a:pt x="263534" y="661988"/>
                  <a:pt x="262260" y="665533"/>
                  <a:pt x="261153" y="669131"/>
                </a:cubicBezTo>
                <a:cubicBezTo>
                  <a:pt x="260672" y="670695"/>
                  <a:pt x="261028" y="672651"/>
                  <a:pt x="259963" y="673894"/>
                </a:cubicBezTo>
                <a:cubicBezTo>
                  <a:pt x="258457" y="675651"/>
                  <a:pt x="255861" y="676077"/>
                  <a:pt x="254010" y="677466"/>
                </a:cubicBezTo>
                <a:cubicBezTo>
                  <a:pt x="252663" y="678476"/>
                  <a:pt x="251732" y="679960"/>
                  <a:pt x="250438" y="681038"/>
                </a:cubicBezTo>
                <a:cubicBezTo>
                  <a:pt x="247498" y="683488"/>
                  <a:pt x="240742" y="686523"/>
                  <a:pt x="238532" y="688181"/>
                </a:cubicBezTo>
                <a:cubicBezTo>
                  <a:pt x="236287" y="689865"/>
                  <a:pt x="234793" y="692412"/>
                  <a:pt x="232578" y="694135"/>
                </a:cubicBezTo>
                <a:cubicBezTo>
                  <a:pt x="231177" y="695225"/>
                  <a:pt x="229367" y="695654"/>
                  <a:pt x="227816" y="696516"/>
                </a:cubicBezTo>
                <a:cubicBezTo>
                  <a:pt x="225793" y="697640"/>
                  <a:pt x="223847" y="698897"/>
                  <a:pt x="221863" y="700088"/>
                </a:cubicBezTo>
                <a:cubicBezTo>
                  <a:pt x="215801" y="710190"/>
                  <a:pt x="221574" y="702686"/>
                  <a:pt x="212338" y="709613"/>
                </a:cubicBezTo>
                <a:cubicBezTo>
                  <a:pt x="210991" y="710623"/>
                  <a:pt x="210272" y="712432"/>
                  <a:pt x="208766" y="713185"/>
                </a:cubicBezTo>
                <a:cubicBezTo>
                  <a:pt x="206182" y="714477"/>
                  <a:pt x="203210" y="714772"/>
                  <a:pt x="200432" y="715566"/>
                </a:cubicBezTo>
                <a:cubicBezTo>
                  <a:pt x="197960" y="718038"/>
                  <a:pt x="192795" y="723552"/>
                  <a:pt x="189716" y="725091"/>
                </a:cubicBezTo>
                <a:cubicBezTo>
                  <a:pt x="187906" y="725996"/>
                  <a:pt x="185747" y="725884"/>
                  <a:pt x="183763" y="726281"/>
                </a:cubicBezTo>
                <a:cubicBezTo>
                  <a:pt x="181382" y="728266"/>
                  <a:pt x="179259" y="730610"/>
                  <a:pt x="176619" y="732235"/>
                </a:cubicBezTo>
                <a:cubicBezTo>
                  <a:pt x="174045" y="733819"/>
                  <a:pt x="170703" y="733993"/>
                  <a:pt x="168285" y="735806"/>
                </a:cubicBezTo>
                <a:cubicBezTo>
                  <a:pt x="167281" y="736559"/>
                  <a:pt x="168039" y="738551"/>
                  <a:pt x="167094" y="739378"/>
                </a:cubicBezTo>
                <a:cubicBezTo>
                  <a:pt x="161133" y="744595"/>
                  <a:pt x="158545" y="744177"/>
                  <a:pt x="151616" y="745331"/>
                </a:cubicBezTo>
                <a:cubicBezTo>
                  <a:pt x="149632" y="746125"/>
                  <a:pt x="147710" y="747099"/>
                  <a:pt x="145663" y="747713"/>
                </a:cubicBezTo>
                <a:cubicBezTo>
                  <a:pt x="143725" y="748295"/>
                  <a:pt x="141426" y="747831"/>
                  <a:pt x="139710" y="748903"/>
                </a:cubicBezTo>
                <a:cubicBezTo>
                  <a:pt x="138027" y="749955"/>
                  <a:pt x="137970" y="752903"/>
                  <a:pt x="136138" y="753666"/>
                </a:cubicBezTo>
                <a:cubicBezTo>
                  <a:pt x="132820" y="755048"/>
                  <a:pt x="128980" y="754348"/>
                  <a:pt x="125422" y="754856"/>
                </a:cubicBezTo>
                <a:cubicBezTo>
                  <a:pt x="96903" y="758930"/>
                  <a:pt x="126115" y="756557"/>
                  <a:pt x="84941" y="758428"/>
                </a:cubicBezTo>
                <a:cubicBezTo>
                  <a:pt x="82560" y="759222"/>
                  <a:pt x="80247" y="760265"/>
                  <a:pt x="77797" y="760810"/>
                </a:cubicBezTo>
                <a:cubicBezTo>
                  <a:pt x="73084" y="761857"/>
                  <a:pt x="68279" y="762438"/>
                  <a:pt x="63510" y="763191"/>
                </a:cubicBezTo>
                <a:cubicBezTo>
                  <a:pt x="48394" y="765577"/>
                  <a:pt x="45200" y="765149"/>
                  <a:pt x="24219" y="766763"/>
                </a:cubicBezTo>
                <a:cubicBezTo>
                  <a:pt x="16678" y="766366"/>
                  <a:pt x="7259" y="770568"/>
                  <a:pt x="1597" y="765572"/>
                </a:cubicBezTo>
                <a:cubicBezTo>
                  <a:pt x="-2612" y="761858"/>
                  <a:pt x="2678" y="754363"/>
                  <a:pt x="3978" y="748903"/>
                </a:cubicBezTo>
                <a:cubicBezTo>
                  <a:pt x="4678" y="745963"/>
                  <a:pt x="6465" y="743390"/>
                  <a:pt x="7550" y="740569"/>
                </a:cubicBezTo>
                <a:cubicBezTo>
                  <a:pt x="8451" y="738226"/>
                  <a:pt x="8809" y="735670"/>
                  <a:pt x="9932" y="733425"/>
                </a:cubicBezTo>
                <a:cubicBezTo>
                  <a:pt x="12002" y="729285"/>
                  <a:pt x="14298" y="725222"/>
                  <a:pt x="17075" y="721519"/>
                </a:cubicBezTo>
                <a:cubicBezTo>
                  <a:pt x="18266" y="719931"/>
                  <a:pt x="19662" y="718479"/>
                  <a:pt x="20647" y="716756"/>
                </a:cubicBezTo>
                <a:cubicBezTo>
                  <a:pt x="24435" y="710128"/>
                  <a:pt x="31363" y="696516"/>
                  <a:pt x="31363" y="696516"/>
                </a:cubicBezTo>
                <a:cubicBezTo>
                  <a:pt x="32554" y="691753"/>
                  <a:pt x="34855" y="687137"/>
                  <a:pt x="34935" y="682228"/>
                </a:cubicBezTo>
                <a:cubicBezTo>
                  <a:pt x="35667" y="637577"/>
                  <a:pt x="35283" y="638905"/>
                  <a:pt x="30172" y="610791"/>
                </a:cubicBezTo>
                <a:cubicBezTo>
                  <a:pt x="29775" y="604838"/>
                  <a:pt x="29913" y="598825"/>
                  <a:pt x="28982" y="592931"/>
                </a:cubicBezTo>
                <a:cubicBezTo>
                  <a:pt x="28705" y="591178"/>
                  <a:pt x="26668" y="589943"/>
                  <a:pt x="26600" y="588169"/>
                </a:cubicBezTo>
                <a:cubicBezTo>
                  <a:pt x="25471" y="558819"/>
                  <a:pt x="25919" y="529430"/>
                  <a:pt x="25410" y="500063"/>
                </a:cubicBezTo>
                <a:cubicBezTo>
                  <a:pt x="24729" y="460770"/>
                  <a:pt x="23822" y="421482"/>
                  <a:pt x="23028" y="382191"/>
                </a:cubicBezTo>
                <a:cubicBezTo>
                  <a:pt x="23425" y="363538"/>
                  <a:pt x="23958" y="344887"/>
                  <a:pt x="24219" y="326231"/>
                </a:cubicBezTo>
                <a:cubicBezTo>
                  <a:pt x="24752" y="288133"/>
                  <a:pt x="24362" y="250019"/>
                  <a:pt x="25410" y="211931"/>
                </a:cubicBezTo>
                <a:cubicBezTo>
                  <a:pt x="25554" y="206713"/>
                  <a:pt x="27086" y="201625"/>
                  <a:pt x="27791" y="196453"/>
                </a:cubicBezTo>
                <a:cubicBezTo>
                  <a:pt x="28277" y="192892"/>
                  <a:pt x="28357" y="189277"/>
                  <a:pt x="28982" y="185738"/>
                </a:cubicBezTo>
                <a:cubicBezTo>
                  <a:pt x="29551" y="182515"/>
                  <a:pt x="30825" y="179441"/>
                  <a:pt x="31363" y="176213"/>
                </a:cubicBezTo>
                <a:cubicBezTo>
                  <a:pt x="32415" y="169901"/>
                  <a:pt x="32839" y="163498"/>
                  <a:pt x="33744" y="157163"/>
                </a:cubicBezTo>
                <a:cubicBezTo>
                  <a:pt x="34030" y="155160"/>
                  <a:pt x="34224" y="153105"/>
                  <a:pt x="34935" y="151210"/>
                </a:cubicBezTo>
                <a:cubicBezTo>
                  <a:pt x="35437" y="149870"/>
                  <a:pt x="36621" y="148889"/>
                  <a:pt x="37316" y="147638"/>
                </a:cubicBezTo>
                <a:cubicBezTo>
                  <a:pt x="38609" y="145311"/>
                  <a:pt x="39786" y="142918"/>
                  <a:pt x="40888" y="140494"/>
                </a:cubicBezTo>
                <a:cubicBezTo>
                  <a:pt x="45690" y="129929"/>
                  <a:pt x="41269" y="139224"/>
                  <a:pt x="44460" y="128588"/>
                </a:cubicBezTo>
                <a:cubicBezTo>
                  <a:pt x="45389" y="125492"/>
                  <a:pt x="48926" y="117907"/>
                  <a:pt x="50413" y="115491"/>
                </a:cubicBezTo>
                <a:cubicBezTo>
                  <a:pt x="52202" y="112583"/>
                  <a:pt x="54382" y="109934"/>
                  <a:pt x="56366" y="107156"/>
                </a:cubicBezTo>
                <a:cubicBezTo>
                  <a:pt x="58317" y="95455"/>
                  <a:pt x="56045" y="102096"/>
                  <a:pt x="65891" y="89297"/>
                </a:cubicBezTo>
                <a:cubicBezTo>
                  <a:pt x="67101" y="87724"/>
                  <a:pt x="69463" y="84535"/>
                  <a:pt x="69463" y="84535"/>
                </a:cubicBezTo>
                <a:cubicBezTo>
                  <a:pt x="73068" y="70106"/>
                  <a:pt x="67037" y="89120"/>
                  <a:pt x="75416" y="77391"/>
                </a:cubicBezTo>
                <a:cubicBezTo>
                  <a:pt x="84463" y="64727"/>
                  <a:pt x="66407" y="77558"/>
                  <a:pt x="82560" y="67866"/>
                </a:cubicBezTo>
                <a:cubicBezTo>
                  <a:pt x="86839" y="57168"/>
                  <a:pt x="82153" y="65891"/>
                  <a:pt x="89703" y="58341"/>
                </a:cubicBezTo>
                <a:cubicBezTo>
                  <a:pt x="90715" y="57329"/>
                  <a:pt x="91134" y="55839"/>
                  <a:pt x="92085" y="54769"/>
                </a:cubicBezTo>
                <a:cubicBezTo>
                  <a:pt x="94418" y="52144"/>
                  <a:pt x="101584" y="44962"/>
                  <a:pt x="105182" y="42863"/>
                </a:cubicBezTo>
                <a:cubicBezTo>
                  <a:pt x="108796" y="40755"/>
                  <a:pt x="113088" y="39434"/>
                  <a:pt x="117088" y="38100"/>
                </a:cubicBezTo>
                <a:cubicBezTo>
                  <a:pt x="118675" y="36513"/>
                  <a:pt x="119956" y="34543"/>
                  <a:pt x="121850" y="33338"/>
                </a:cubicBezTo>
                <a:cubicBezTo>
                  <a:pt x="127190" y="29940"/>
                  <a:pt x="130472" y="29709"/>
                  <a:pt x="136138" y="28575"/>
                </a:cubicBezTo>
                <a:cubicBezTo>
                  <a:pt x="140701" y="25534"/>
                  <a:pt x="153997" y="26591"/>
                  <a:pt x="157569" y="2619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62E6EDD-497E-BF58-9483-62235F38F6E8}"/>
              </a:ext>
            </a:extLst>
          </p:cNvPr>
          <p:cNvSpPr/>
          <p:nvPr/>
        </p:nvSpPr>
        <p:spPr>
          <a:xfrm>
            <a:off x="1318022" y="2768203"/>
            <a:ext cx="607251" cy="325041"/>
          </a:xfrm>
          <a:custGeom>
            <a:avLst/>
            <a:gdLst>
              <a:gd name="connsiteX0" fmla="*/ 79772 w 607251"/>
              <a:gd name="connsiteY0" fmla="*/ 59531 h 325041"/>
              <a:gd name="connsiteX1" fmla="*/ 79772 w 607251"/>
              <a:gd name="connsiteY1" fmla="*/ 59531 h 325041"/>
              <a:gd name="connsiteX2" fmla="*/ 107156 w 607251"/>
              <a:gd name="connsiteY2" fmla="*/ 44053 h 325041"/>
              <a:gd name="connsiteX3" fmla="*/ 122634 w 607251"/>
              <a:gd name="connsiteY3" fmla="*/ 34528 h 325041"/>
              <a:gd name="connsiteX4" fmla="*/ 135731 w 607251"/>
              <a:gd name="connsiteY4" fmla="*/ 27385 h 325041"/>
              <a:gd name="connsiteX5" fmla="*/ 161925 w 607251"/>
              <a:gd name="connsiteY5" fmla="*/ 19050 h 325041"/>
              <a:gd name="connsiteX6" fmla="*/ 175022 w 607251"/>
              <a:gd name="connsiteY6" fmla="*/ 15478 h 325041"/>
              <a:gd name="connsiteX7" fmla="*/ 201216 w 607251"/>
              <a:gd name="connsiteY7" fmla="*/ 11906 h 325041"/>
              <a:gd name="connsiteX8" fmla="*/ 216694 w 607251"/>
              <a:gd name="connsiteY8" fmla="*/ 7144 h 325041"/>
              <a:gd name="connsiteX9" fmla="*/ 229791 w 607251"/>
              <a:gd name="connsiteY9" fmla="*/ 3572 h 325041"/>
              <a:gd name="connsiteX10" fmla="*/ 261937 w 607251"/>
              <a:gd name="connsiteY10" fmla="*/ 0 h 325041"/>
              <a:gd name="connsiteX11" fmla="*/ 328612 w 607251"/>
              <a:gd name="connsiteY11" fmla="*/ 2381 h 325041"/>
              <a:gd name="connsiteX12" fmla="*/ 354806 w 607251"/>
              <a:gd name="connsiteY12" fmla="*/ 9525 h 325041"/>
              <a:gd name="connsiteX13" fmla="*/ 358378 w 607251"/>
              <a:gd name="connsiteY13" fmla="*/ 11906 h 325041"/>
              <a:gd name="connsiteX14" fmla="*/ 386953 w 607251"/>
              <a:gd name="connsiteY14" fmla="*/ 21431 h 325041"/>
              <a:gd name="connsiteX15" fmla="*/ 389334 w 607251"/>
              <a:gd name="connsiteY15" fmla="*/ 23813 h 325041"/>
              <a:gd name="connsiteX16" fmla="*/ 415528 w 607251"/>
              <a:gd name="connsiteY16" fmla="*/ 30956 h 325041"/>
              <a:gd name="connsiteX17" fmla="*/ 426244 w 607251"/>
              <a:gd name="connsiteY17" fmla="*/ 34528 h 325041"/>
              <a:gd name="connsiteX18" fmla="*/ 438150 w 607251"/>
              <a:gd name="connsiteY18" fmla="*/ 39291 h 325041"/>
              <a:gd name="connsiteX19" fmla="*/ 444103 w 607251"/>
              <a:gd name="connsiteY19" fmla="*/ 40481 h 325041"/>
              <a:gd name="connsiteX20" fmla="*/ 453628 w 607251"/>
              <a:gd name="connsiteY20" fmla="*/ 44053 h 325041"/>
              <a:gd name="connsiteX21" fmla="*/ 479822 w 607251"/>
              <a:gd name="connsiteY21" fmla="*/ 46435 h 325041"/>
              <a:gd name="connsiteX22" fmla="*/ 502444 w 607251"/>
              <a:gd name="connsiteY22" fmla="*/ 52388 h 325041"/>
              <a:gd name="connsiteX23" fmla="*/ 508397 w 607251"/>
              <a:gd name="connsiteY23" fmla="*/ 55960 h 325041"/>
              <a:gd name="connsiteX24" fmla="*/ 514350 w 607251"/>
              <a:gd name="connsiteY24" fmla="*/ 58341 h 325041"/>
              <a:gd name="connsiteX25" fmla="*/ 520303 w 607251"/>
              <a:gd name="connsiteY25" fmla="*/ 63103 h 325041"/>
              <a:gd name="connsiteX26" fmla="*/ 527447 w 607251"/>
              <a:gd name="connsiteY26" fmla="*/ 69056 h 325041"/>
              <a:gd name="connsiteX27" fmla="*/ 539353 w 607251"/>
              <a:gd name="connsiteY27" fmla="*/ 75010 h 325041"/>
              <a:gd name="connsiteX28" fmla="*/ 542925 w 607251"/>
              <a:gd name="connsiteY28" fmla="*/ 77391 h 325041"/>
              <a:gd name="connsiteX29" fmla="*/ 550069 w 607251"/>
              <a:gd name="connsiteY29" fmla="*/ 82153 h 325041"/>
              <a:gd name="connsiteX30" fmla="*/ 556022 w 607251"/>
              <a:gd name="connsiteY30" fmla="*/ 85725 h 325041"/>
              <a:gd name="connsiteX31" fmla="*/ 561975 w 607251"/>
              <a:gd name="connsiteY31" fmla="*/ 95250 h 325041"/>
              <a:gd name="connsiteX32" fmla="*/ 565547 w 607251"/>
              <a:gd name="connsiteY32" fmla="*/ 97631 h 325041"/>
              <a:gd name="connsiteX33" fmla="*/ 566737 w 607251"/>
              <a:gd name="connsiteY33" fmla="*/ 103585 h 325041"/>
              <a:gd name="connsiteX34" fmla="*/ 571500 w 607251"/>
              <a:gd name="connsiteY34" fmla="*/ 109538 h 325041"/>
              <a:gd name="connsiteX35" fmla="*/ 578644 w 607251"/>
              <a:gd name="connsiteY35" fmla="*/ 119063 h 325041"/>
              <a:gd name="connsiteX36" fmla="*/ 585787 w 607251"/>
              <a:gd name="connsiteY36" fmla="*/ 128588 h 325041"/>
              <a:gd name="connsiteX37" fmla="*/ 588169 w 607251"/>
              <a:gd name="connsiteY37" fmla="*/ 133350 h 325041"/>
              <a:gd name="connsiteX38" fmla="*/ 591741 w 607251"/>
              <a:gd name="connsiteY38" fmla="*/ 138113 h 325041"/>
              <a:gd name="connsiteX39" fmla="*/ 594122 w 607251"/>
              <a:gd name="connsiteY39" fmla="*/ 145256 h 325041"/>
              <a:gd name="connsiteX40" fmla="*/ 597694 w 607251"/>
              <a:gd name="connsiteY40" fmla="*/ 151210 h 325041"/>
              <a:gd name="connsiteX41" fmla="*/ 603647 w 607251"/>
              <a:gd name="connsiteY41" fmla="*/ 161925 h 325041"/>
              <a:gd name="connsiteX42" fmla="*/ 607219 w 607251"/>
              <a:gd name="connsiteY42" fmla="*/ 177403 h 325041"/>
              <a:gd name="connsiteX43" fmla="*/ 606028 w 607251"/>
              <a:gd name="connsiteY43" fmla="*/ 192881 h 325041"/>
              <a:gd name="connsiteX44" fmla="*/ 607219 w 607251"/>
              <a:gd name="connsiteY44" fmla="*/ 232172 h 325041"/>
              <a:gd name="connsiteX45" fmla="*/ 606028 w 607251"/>
              <a:gd name="connsiteY45" fmla="*/ 276225 h 325041"/>
              <a:gd name="connsiteX46" fmla="*/ 604837 w 607251"/>
              <a:gd name="connsiteY46" fmla="*/ 283369 h 325041"/>
              <a:gd name="connsiteX47" fmla="*/ 602456 w 607251"/>
              <a:gd name="connsiteY47" fmla="*/ 286941 h 325041"/>
              <a:gd name="connsiteX48" fmla="*/ 601266 w 607251"/>
              <a:gd name="connsiteY48" fmla="*/ 296466 h 325041"/>
              <a:gd name="connsiteX49" fmla="*/ 598884 w 607251"/>
              <a:gd name="connsiteY49" fmla="*/ 302419 h 325041"/>
              <a:gd name="connsiteX50" fmla="*/ 585787 w 607251"/>
              <a:gd name="connsiteY50" fmla="*/ 301228 h 325041"/>
              <a:gd name="connsiteX51" fmla="*/ 577453 w 607251"/>
              <a:gd name="connsiteY51" fmla="*/ 296466 h 325041"/>
              <a:gd name="connsiteX52" fmla="*/ 573881 w 607251"/>
              <a:gd name="connsiteY52" fmla="*/ 294085 h 325041"/>
              <a:gd name="connsiteX53" fmla="*/ 567928 w 607251"/>
              <a:gd name="connsiteY53" fmla="*/ 292894 h 325041"/>
              <a:gd name="connsiteX54" fmla="*/ 560784 w 607251"/>
              <a:gd name="connsiteY54" fmla="*/ 286941 h 325041"/>
              <a:gd name="connsiteX55" fmla="*/ 550069 w 607251"/>
              <a:gd name="connsiteY55" fmla="*/ 280988 h 325041"/>
              <a:gd name="connsiteX56" fmla="*/ 525066 w 607251"/>
              <a:gd name="connsiteY56" fmla="*/ 259556 h 325041"/>
              <a:gd name="connsiteX57" fmla="*/ 515541 w 607251"/>
              <a:gd name="connsiteY57" fmla="*/ 248841 h 325041"/>
              <a:gd name="connsiteX58" fmla="*/ 511969 w 607251"/>
              <a:gd name="connsiteY58" fmla="*/ 242888 h 325041"/>
              <a:gd name="connsiteX59" fmla="*/ 509587 w 607251"/>
              <a:gd name="connsiteY59" fmla="*/ 236935 h 325041"/>
              <a:gd name="connsiteX60" fmla="*/ 502444 w 607251"/>
              <a:gd name="connsiteY60" fmla="*/ 229791 h 325041"/>
              <a:gd name="connsiteX61" fmla="*/ 497681 w 607251"/>
              <a:gd name="connsiteY61" fmla="*/ 223838 h 325041"/>
              <a:gd name="connsiteX62" fmla="*/ 490537 w 607251"/>
              <a:gd name="connsiteY62" fmla="*/ 216694 h 325041"/>
              <a:gd name="connsiteX63" fmla="*/ 479822 w 607251"/>
              <a:gd name="connsiteY63" fmla="*/ 203597 h 325041"/>
              <a:gd name="connsiteX64" fmla="*/ 467916 w 607251"/>
              <a:gd name="connsiteY64" fmla="*/ 194072 h 325041"/>
              <a:gd name="connsiteX65" fmla="*/ 461962 w 607251"/>
              <a:gd name="connsiteY65" fmla="*/ 190500 h 325041"/>
              <a:gd name="connsiteX66" fmla="*/ 454819 w 607251"/>
              <a:gd name="connsiteY66" fmla="*/ 184547 h 325041"/>
              <a:gd name="connsiteX67" fmla="*/ 446484 w 607251"/>
              <a:gd name="connsiteY67" fmla="*/ 180975 h 325041"/>
              <a:gd name="connsiteX68" fmla="*/ 445294 w 607251"/>
              <a:gd name="connsiteY68" fmla="*/ 176213 h 325041"/>
              <a:gd name="connsiteX69" fmla="*/ 433387 w 607251"/>
              <a:gd name="connsiteY69" fmla="*/ 169069 h 325041"/>
              <a:gd name="connsiteX70" fmla="*/ 421481 w 607251"/>
              <a:gd name="connsiteY70" fmla="*/ 176213 h 325041"/>
              <a:gd name="connsiteX71" fmla="*/ 417909 w 607251"/>
              <a:gd name="connsiteY71" fmla="*/ 179785 h 325041"/>
              <a:gd name="connsiteX72" fmla="*/ 407194 w 607251"/>
              <a:gd name="connsiteY72" fmla="*/ 192881 h 325041"/>
              <a:gd name="connsiteX73" fmla="*/ 401241 w 607251"/>
              <a:gd name="connsiteY73" fmla="*/ 198835 h 325041"/>
              <a:gd name="connsiteX74" fmla="*/ 395287 w 607251"/>
              <a:gd name="connsiteY74" fmla="*/ 203597 h 325041"/>
              <a:gd name="connsiteX75" fmla="*/ 388144 w 607251"/>
              <a:gd name="connsiteY75" fmla="*/ 211931 h 325041"/>
              <a:gd name="connsiteX76" fmla="*/ 379809 w 607251"/>
              <a:gd name="connsiteY76" fmla="*/ 215503 h 325041"/>
              <a:gd name="connsiteX77" fmla="*/ 375047 w 607251"/>
              <a:gd name="connsiteY77" fmla="*/ 219075 h 325041"/>
              <a:gd name="connsiteX78" fmla="*/ 365522 w 607251"/>
              <a:gd name="connsiteY78" fmla="*/ 222647 h 325041"/>
              <a:gd name="connsiteX79" fmla="*/ 357187 w 607251"/>
              <a:gd name="connsiteY79" fmla="*/ 227410 h 325041"/>
              <a:gd name="connsiteX80" fmla="*/ 340519 w 607251"/>
              <a:gd name="connsiteY80" fmla="*/ 235744 h 325041"/>
              <a:gd name="connsiteX81" fmla="*/ 327422 w 607251"/>
              <a:gd name="connsiteY81" fmla="*/ 241697 h 325041"/>
              <a:gd name="connsiteX82" fmla="*/ 300037 w 607251"/>
              <a:gd name="connsiteY82" fmla="*/ 264319 h 325041"/>
              <a:gd name="connsiteX83" fmla="*/ 280987 w 607251"/>
              <a:gd name="connsiteY83" fmla="*/ 278606 h 325041"/>
              <a:gd name="connsiteX84" fmla="*/ 255984 w 607251"/>
              <a:gd name="connsiteY84" fmla="*/ 289322 h 325041"/>
              <a:gd name="connsiteX85" fmla="*/ 246459 w 607251"/>
              <a:gd name="connsiteY85" fmla="*/ 291703 h 325041"/>
              <a:gd name="connsiteX86" fmla="*/ 234553 w 607251"/>
              <a:gd name="connsiteY86" fmla="*/ 295275 h 325041"/>
              <a:gd name="connsiteX87" fmla="*/ 225028 w 607251"/>
              <a:gd name="connsiteY87" fmla="*/ 298847 h 325041"/>
              <a:gd name="connsiteX88" fmla="*/ 203597 w 607251"/>
              <a:gd name="connsiteY88" fmla="*/ 304800 h 325041"/>
              <a:gd name="connsiteX89" fmla="*/ 176212 w 607251"/>
              <a:gd name="connsiteY89" fmla="*/ 307181 h 325041"/>
              <a:gd name="connsiteX90" fmla="*/ 142875 w 607251"/>
              <a:gd name="connsiteY90" fmla="*/ 315516 h 325041"/>
              <a:gd name="connsiteX91" fmla="*/ 127397 w 607251"/>
              <a:gd name="connsiteY91" fmla="*/ 317897 h 325041"/>
              <a:gd name="connsiteX92" fmla="*/ 115491 w 607251"/>
              <a:gd name="connsiteY92" fmla="*/ 319088 h 325041"/>
              <a:gd name="connsiteX93" fmla="*/ 103584 w 607251"/>
              <a:gd name="connsiteY93" fmla="*/ 321469 h 325041"/>
              <a:gd name="connsiteX94" fmla="*/ 94059 w 607251"/>
              <a:gd name="connsiteY94" fmla="*/ 323850 h 325041"/>
              <a:gd name="connsiteX95" fmla="*/ 61912 w 607251"/>
              <a:gd name="connsiteY95" fmla="*/ 325041 h 325041"/>
              <a:gd name="connsiteX96" fmla="*/ 3572 w 607251"/>
              <a:gd name="connsiteY96" fmla="*/ 319088 h 325041"/>
              <a:gd name="connsiteX97" fmla="*/ 1191 w 607251"/>
              <a:gd name="connsiteY97" fmla="*/ 313135 h 325041"/>
              <a:gd name="connsiteX98" fmla="*/ 0 w 607251"/>
              <a:gd name="connsiteY98" fmla="*/ 286941 h 325041"/>
              <a:gd name="connsiteX99" fmla="*/ 3572 w 607251"/>
              <a:gd name="connsiteY99" fmla="*/ 252413 h 325041"/>
              <a:gd name="connsiteX100" fmla="*/ 5953 w 607251"/>
              <a:gd name="connsiteY100" fmla="*/ 245269 h 325041"/>
              <a:gd name="connsiteX101" fmla="*/ 8334 w 607251"/>
              <a:gd name="connsiteY101" fmla="*/ 233363 h 325041"/>
              <a:gd name="connsiteX102" fmla="*/ 9525 w 607251"/>
              <a:gd name="connsiteY102" fmla="*/ 169069 h 325041"/>
              <a:gd name="connsiteX103" fmla="*/ 17859 w 607251"/>
              <a:gd name="connsiteY103" fmla="*/ 155972 h 325041"/>
              <a:gd name="connsiteX104" fmla="*/ 19050 w 607251"/>
              <a:gd name="connsiteY104" fmla="*/ 147638 h 325041"/>
              <a:gd name="connsiteX105" fmla="*/ 26194 w 607251"/>
              <a:gd name="connsiteY105" fmla="*/ 134541 h 325041"/>
              <a:gd name="connsiteX106" fmla="*/ 34528 w 607251"/>
              <a:gd name="connsiteY106" fmla="*/ 119063 h 325041"/>
              <a:gd name="connsiteX107" fmla="*/ 40481 w 607251"/>
              <a:gd name="connsiteY107" fmla="*/ 114300 h 325041"/>
              <a:gd name="connsiteX108" fmla="*/ 44053 w 607251"/>
              <a:gd name="connsiteY108" fmla="*/ 105966 h 325041"/>
              <a:gd name="connsiteX109" fmla="*/ 45244 w 607251"/>
              <a:gd name="connsiteY109" fmla="*/ 98822 h 325041"/>
              <a:gd name="connsiteX110" fmla="*/ 51197 w 607251"/>
              <a:gd name="connsiteY110" fmla="*/ 95250 h 325041"/>
              <a:gd name="connsiteX111" fmla="*/ 53578 w 607251"/>
              <a:gd name="connsiteY111" fmla="*/ 89297 h 325041"/>
              <a:gd name="connsiteX112" fmla="*/ 59531 w 607251"/>
              <a:gd name="connsiteY112" fmla="*/ 77391 h 325041"/>
              <a:gd name="connsiteX113" fmla="*/ 79772 w 607251"/>
              <a:gd name="connsiteY113" fmla="*/ 59531 h 325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07251" h="325041">
                <a:moveTo>
                  <a:pt x="79772" y="59531"/>
                </a:moveTo>
                <a:lnTo>
                  <a:pt x="79772" y="59531"/>
                </a:lnTo>
                <a:lnTo>
                  <a:pt x="107156" y="44053"/>
                </a:lnTo>
                <a:cubicBezTo>
                  <a:pt x="112389" y="41001"/>
                  <a:pt x="117465" y="37687"/>
                  <a:pt x="122634" y="34528"/>
                </a:cubicBezTo>
                <a:cubicBezTo>
                  <a:pt x="126459" y="32190"/>
                  <a:pt x="131591" y="28995"/>
                  <a:pt x="135731" y="27385"/>
                </a:cubicBezTo>
                <a:cubicBezTo>
                  <a:pt x="147891" y="22657"/>
                  <a:pt x="150211" y="22955"/>
                  <a:pt x="161925" y="19050"/>
                </a:cubicBezTo>
                <a:cubicBezTo>
                  <a:pt x="171961" y="15705"/>
                  <a:pt x="163690" y="17097"/>
                  <a:pt x="175022" y="15478"/>
                </a:cubicBezTo>
                <a:lnTo>
                  <a:pt x="201216" y="11906"/>
                </a:lnTo>
                <a:cubicBezTo>
                  <a:pt x="208573" y="7001"/>
                  <a:pt x="202201" y="10595"/>
                  <a:pt x="216694" y="7144"/>
                </a:cubicBezTo>
                <a:cubicBezTo>
                  <a:pt x="221096" y="6096"/>
                  <a:pt x="225354" y="4459"/>
                  <a:pt x="229791" y="3572"/>
                </a:cubicBezTo>
                <a:cubicBezTo>
                  <a:pt x="241461" y="1238"/>
                  <a:pt x="250194" y="904"/>
                  <a:pt x="261937" y="0"/>
                </a:cubicBezTo>
                <a:cubicBezTo>
                  <a:pt x="284162" y="794"/>
                  <a:pt x="306469" y="314"/>
                  <a:pt x="328612" y="2381"/>
                </a:cubicBezTo>
                <a:cubicBezTo>
                  <a:pt x="335565" y="3030"/>
                  <a:pt x="346554" y="6776"/>
                  <a:pt x="354806" y="9525"/>
                </a:cubicBezTo>
                <a:cubicBezTo>
                  <a:pt x="355997" y="10319"/>
                  <a:pt x="357075" y="11314"/>
                  <a:pt x="358378" y="11906"/>
                </a:cubicBezTo>
                <a:cubicBezTo>
                  <a:pt x="365312" y="15058"/>
                  <a:pt x="381971" y="19874"/>
                  <a:pt x="386953" y="21431"/>
                </a:cubicBezTo>
                <a:cubicBezTo>
                  <a:pt x="387747" y="22225"/>
                  <a:pt x="388400" y="23190"/>
                  <a:pt x="389334" y="23813"/>
                </a:cubicBezTo>
                <a:cubicBezTo>
                  <a:pt x="397113" y="28999"/>
                  <a:pt x="407009" y="28116"/>
                  <a:pt x="415528" y="30956"/>
                </a:cubicBezTo>
                <a:cubicBezTo>
                  <a:pt x="419100" y="32147"/>
                  <a:pt x="422748" y="33129"/>
                  <a:pt x="426244" y="34528"/>
                </a:cubicBezTo>
                <a:cubicBezTo>
                  <a:pt x="430213" y="36116"/>
                  <a:pt x="434095" y="37939"/>
                  <a:pt x="438150" y="39291"/>
                </a:cubicBezTo>
                <a:cubicBezTo>
                  <a:pt x="440070" y="39931"/>
                  <a:pt x="442169" y="39886"/>
                  <a:pt x="444103" y="40481"/>
                </a:cubicBezTo>
                <a:cubicBezTo>
                  <a:pt x="447344" y="41478"/>
                  <a:pt x="450283" y="43495"/>
                  <a:pt x="453628" y="44053"/>
                </a:cubicBezTo>
                <a:cubicBezTo>
                  <a:pt x="462276" y="45495"/>
                  <a:pt x="471091" y="45641"/>
                  <a:pt x="479822" y="46435"/>
                </a:cubicBezTo>
                <a:cubicBezTo>
                  <a:pt x="488901" y="48251"/>
                  <a:pt x="493953" y="48749"/>
                  <a:pt x="502444" y="52388"/>
                </a:cubicBezTo>
                <a:cubicBezTo>
                  <a:pt x="504571" y="53300"/>
                  <a:pt x="506327" y="54925"/>
                  <a:pt x="508397" y="55960"/>
                </a:cubicBezTo>
                <a:cubicBezTo>
                  <a:pt x="510309" y="56916"/>
                  <a:pt x="512366" y="57547"/>
                  <a:pt x="514350" y="58341"/>
                </a:cubicBezTo>
                <a:cubicBezTo>
                  <a:pt x="516728" y="65472"/>
                  <a:pt x="513451" y="58992"/>
                  <a:pt x="520303" y="63103"/>
                </a:cubicBezTo>
                <a:cubicBezTo>
                  <a:pt x="522961" y="64698"/>
                  <a:pt x="524940" y="67233"/>
                  <a:pt x="527447" y="69056"/>
                </a:cubicBezTo>
                <a:cubicBezTo>
                  <a:pt x="534730" y="74353"/>
                  <a:pt x="531715" y="71191"/>
                  <a:pt x="539353" y="75010"/>
                </a:cubicBezTo>
                <a:cubicBezTo>
                  <a:pt x="540633" y="75650"/>
                  <a:pt x="541734" y="76597"/>
                  <a:pt x="542925" y="77391"/>
                </a:cubicBezTo>
                <a:cubicBezTo>
                  <a:pt x="545099" y="83911"/>
                  <a:pt x="542332" y="79059"/>
                  <a:pt x="550069" y="82153"/>
                </a:cubicBezTo>
                <a:cubicBezTo>
                  <a:pt x="552218" y="83012"/>
                  <a:pt x="554038" y="84534"/>
                  <a:pt x="556022" y="85725"/>
                </a:cubicBezTo>
                <a:cubicBezTo>
                  <a:pt x="558006" y="88900"/>
                  <a:pt x="559636" y="92326"/>
                  <a:pt x="561975" y="95250"/>
                </a:cubicBezTo>
                <a:cubicBezTo>
                  <a:pt x="562869" y="96367"/>
                  <a:pt x="564837" y="96389"/>
                  <a:pt x="565547" y="97631"/>
                </a:cubicBezTo>
                <a:cubicBezTo>
                  <a:pt x="566551" y="99388"/>
                  <a:pt x="565832" y="101775"/>
                  <a:pt x="566737" y="103585"/>
                </a:cubicBezTo>
                <a:cubicBezTo>
                  <a:pt x="567873" y="105858"/>
                  <a:pt x="569912" y="107554"/>
                  <a:pt x="571500" y="109538"/>
                </a:cubicBezTo>
                <a:cubicBezTo>
                  <a:pt x="574070" y="119812"/>
                  <a:pt x="570230" y="108545"/>
                  <a:pt x="578644" y="119063"/>
                </a:cubicBezTo>
                <a:cubicBezTo>
                  <a:pt x="588273" y="131099"/>
                  <a:pt x="577090" y="122787"/>
                  <a:pt x="585787" y="128588"/>
                </a:cubicBezTo>
                <a:cubicBezTo>
                  <a:pt x="586581" y="130175"/>
                  <a:pt x="587228" y="131845"/>
                  <a:pt x="588169" y="133350"/>
                </a:cubicBezTo>
                <a:cubicBezTo>
                  <a:pt x="589221" y="135033"/>
                  <a:pt x="590853" y="136338"/>
                  <a:pt x="591741" y="138113"/>
                </a:cubicBezTo>
                <a:cubicBezTo>
                  <a:pt x="592863" y="140358"/>
                  <a:pt x="593083" y="142971"/>
                  <a:pt x="594122" y="145256"/>
                </a:cubicBezTo>
                <a:cubicBezTo>
                  <a:pt x="595080" y="147363"/>
                  <a:pt x="596586" y="149178"/>
                  <a:pt x="597694" y="151210"/>
                </a:cubicBezTo>
                <a:cubicBezTo>
                  <a:pt x="604011" y="162790"/>
                  <a:pt x="598658" y="154441"/>
                  <a:pt x="603647" y="161925"/>
                </a:cubicBezTo>
                <a:cubicBezTo>
                  <a:pt x="605383" y="167135"/>
                  <a:pt x="606956" y="171367"/>
                  <a:pt x="607219" y="177403"/>
                </a:cubicBezTo>
                <a:cubicBezTo>
                  <a:pt x="607444" y="182573"/>
                  <a:pt x="606425" y="187722"/>
                  <a:pt x="606028" y="192881"/>
                </a:cubicBezTo>
                <a:cubicBezTo>
                  <a:pt x="606425" y="205978"/>
                  <a:pt x="607219" y="219069"/>
                  <a:pt x="607219" y="232172"/>
                </a:cubicBezTo>
                <a:cubicBezTo>
                  <a:pt x="607219" y="246862"/>
                  <a:pt x="606711" y="261551"/>
                  <a:pt x="606028" y="276225"/>
                </a:cubicBezTo>
                <a:cubicBezTo>
                  <a:pt x="605916" y="278637"/>
                  <a:pt x="605600" y="281079"/>
                  <a:pt x="604837" y="283369"/>
                </a:cubicBezTo>
                <a:cubicBezTo>
                  <a:pt x="604384" y="284727"/>
                  <a:pt x="603250" y="285750"/>
                  <a:pt x="602456" y="286941"/>
                </a:cubicBezTo>
                <a:cubicBezTo>
                  <a:pt x="602059" y="290116"/>
                  <a:pt x="601986" y="293348"/>
                  <a:pt x="601266" y="296466"/>
                </a:cubicBezTo>
                <a:cubicBezTo>
                  <a:pt x="600785" y="298549"/>
                  <a:pt x="600927" y="301791"/>
                  <a:pt x="598884" y="302419"/>
                </a:cubicBezTo>
                <a:cubicBezTo>
                  <a:pt x="594694" y="303708"/>
                  <a:pt x="590153" y="301625"/>
                  <a:pt x="585787" y="301228"/>
                </a:cubicBezTo>
                <a:cubicBezTo>
                  <a:pt x="581475" y="294759"/>
                  <a:pt x="585953" y="299653"/>
                  <a:pt x="577453" y="296466"/>
                </a:cubicBezTo>
                <a:cubicBezTo>
                  <a:pt x="576113" y="295964"/>
                  <a:pt x="575221" y="294587"/>
                  <a:pt x="573881" y="294085"/>
                </a:cubicBezTo>
                <a:cubicBezTo>
                  <a:pt x="571986" y="293374"/>
                  <a:pt x="569912" y="293291"/>
                  <a:pt x="567928" y="292894"/>
                </a:cubicBezTo>
                <a:cubicBezTo>
                  <a:pt x="559060" y="286983"/>
                  <a:pt x="569952" y="294580"/>
                  <a:pt x="560784" y="286941"/>
                </a:cubicBezTo>
                <a:cubicBezTo>
                  <a:pt x="556260" y="283171"/>
                  <a:pt x="556142" y="285037"/>
                  <a:pt x="550069" y="280988"/>
                </a:cubicBezTo>
                <a:cubicBezTo>
                  <a:pt x="529356" y="267179"/>
                  <a:pt x="536964" y="272777"/>
                  <a:pt x="525066" y="259556"/>
                </a:cubicBezTo>
                <a:cubicBezTo>
                  <a:pt x="519400" y="253260"/>
                  <a:pt x="522392" y="258261"/>
                  <a:pt x="515541" y="248841"/>
                </a:cubicBezTo>
                <a:cubicBezTo>
                  <a:pt x="514180" y="246969"/>
                  <a:pt x="513004" y="244958"/>
                  <a:pt x="511969" y="242888"/>
                </a:cubicBezTo>
                <a:cubicBezTo>
                  <a:pt x="511013" y="240976"/>
                  <a:pt x="510844" y="238664"/>
                  <a:pt x="509587" y="236935"/>
                </a:cubicBezTo>
                <a:cubicBezTo>
                  <a:pt x="507606" y="234212"/>
                  <a:pt x="504548" y="232420"/>
                  <a:pt x="502444" y="229791"/>
                </a:cubicBezTo>
                <a:cubicBezTo>
                  <a:pt x="500856" y="227807"/>
                  <a:pt x="499391" y="225718"/>
                  <a:pt x="497681" y="223838"/>
                </a:cubicBezTo>
                <a:cubicBezTo>
                  <a:pt x="495416" y="221346"/>
                  <a:pt x="492558" y="219388"/>
                  <a:pt x="490537" y="216694"/>
                </a:cubicBezTo>
                <a:cubicBezTo>
                  <a:pt x="480151" y="202846"/>
                  <a:pt x="488489" y="206487"/>
                  <a:pt x="479822" y="203597"/>
                </a:cubicBezTo>
                <a:cubicBezTo>
                  <a:pt x="468182" y="191957"/>
                  <a:pt x="479615" y="202428"/>
                  <a:pt x="467916" y="194072"/>
                </a:cubicBezTo>
                <a:cubicBezTo>
                  <a:pt x="462196" y="189987"/>
                  <a:pt x="469338" y="192959"/>
                  <a:pt x="461962" y="190500"/>
                </a:cubicBezTo>
                <a:cubicBezTo>
                  <a:pt x="459581" y="188516"/>
                  <a:pt x="457459" y="186171"/>
                  <a:pt x="454819" y="184547"/>
                </a:cubicBezTo>
                <a:cubicBezTo>
                  <a:pt x="452245" y="182963"/>
                  <a:pt x="448759" y="182965"/>
                  <a:pt x="446484" y="180975"/>
                </a:cubicBezTo>
                <a:cubicBezTo>
                  <a:pt x="445253" y="179898"/>
                  <a:pt x="446505" y="177314"/>
                  <a:pt x="445294" y="176213"/>
                </a:cubicBezTo>
                <a:cubicBezTo>
                  <a:pt x="441869" y="173100"/>
                  <a:pt x="433387" y="169069"/>
                  <a:pt x="433387" y="169069"/>
                </a:cubicBezTo>
                <a:cubicBezTo>
                  <a:pt x="429418" y="171450"/>
                  <a:pt x="425286" y="173578"/>
                  <a:pt x="421481" y="176213"/>
                </a:cubicBezTo>
                <a:cubicBezTo>
                  <a:pt x="420097" y="177171"/>
                  <a:pt x="419005" y="178507"/>
                  <a:pt x="417909" y="179785"/>
                </a:cubicBezTo>
                <a:cubicBezTo>
                  <a:pt x="414238" y="184067"/>
                  <a:pt x="411182" y="188892"/>
                  <a:pt x="407194" y="192881"/>
                </a:cubicBezTo>
                <a:cubicBezTo>
                  <a:pt x="405210" y="194866"/>
                  <a:pt x="403327" y="196958"/>
                  <a:pt x="401241" y="198835"/>
                </a:cubicBezTo>
                <a:cubicBezTo>
                  <a:pt x="399352" y="200535"/>
                  <a:pt x="397084" y="201800"/>
                  <a:pt x="395287" y="203597"/>
                </a:cubicBezTo>
                <a:cubicBezTo>
                  <a:pt x="392700" y="206184"/>
                  <a:pt x="391044" y="209700"/>
                  <a:pt x="388144" y="211931"/>
                </a:cubicBezTo>
                <a:cubicBezTo>
                  <a:pt x="385748" y="213774"/>
                  <a:pt x="382463" y="214056"/>
                  <a:pt x="379809" y="215503"/>
                </a:cubicBezTo>
                <a:cubicBezTo>
                  <a:pt x="378067" y="216453"/>
                  <a:pt x="376822" y="218188"/>
                  <a:pt x="375047" y="219075"/>
                </a:cubicBezTo>
                <a:cubicBezTo>
                  <a:pt x="372014" y="220592"/>
                  <a:pt x="368595" y="221213"/>
                  <a:pt x="365522" y="222647"/>
                </a:cubicBezTo>
                <a:cubicBezTo>
                  <a:pt x="362622" y="224000"/>
                  <a:pt x="360022" y="225925"/>
                  <a:pt x="357187" y="227410"/>
                </a:cubicBezTo>
                <a:cubicBezTo>
                  <a:pt x="351684" y="230292"/>
                  <a:pt x="346119" y="233056"/>
                  <a:pt x="340519" y="235744"/>
                </a:cubicBezTo>
                <a:cubicBezTo>
                  <a:pt x="336196" y="237819"/>
                  <a:pt x="327422" y="241697"/>
                  <a:pt x="327422" y="241697"/>
                </a:cubicBezTo>
                <a:cubicBezTo>
                  <a:pt x="300652" y="268467"/>
                  <a:pt x="323288" y="248334"/>
                  <a:pt x="300037" y="264319"/>
                </a:cubicBezTo>
                <a:cubicBezTo>
                  <a:pt x="279172" y="278664"/>
                  <a:pt x="311064" y="260226"/>
                  <a:pt x="280987" y="278606"/>
                </a:cubicBezTo>
                <a:cubicBezTo>
                  <a:pt x="275466" y="281980"/>
                  <a:pt x="260841" y="288108"/>
                  <a:pt x="255984" y="289322"/>
                </a:cubicBezTo>
                <a:cubicBezTo>
                  <a:pt x="252809" y="290116"/>
                  <a:pt x="249612" y="290827"/>
                  <a:pt x="246459" y="291703"/>
                </a:cubicBezTo>
                <a:cubicBezTo>
                  <a:pt x="242467" y="292812"/>
                  <a:pt x="238484" y="293965"/>
                  <a:pt x="234553" y="295275"/>
                </a:cubicBezTo>
                <a:cubicBezTo>
                  <a:pt x="231336" y="296347"/>
                  <a:pt x="228221" y="297707"/>
                  <a:pt x="225028" y="298847"/>
                </a:cubicBezTo>
                <a:cubicBezTo>
                  <a:pt x="218816" y="301065"/>
                  <a:pt x="209388" y="303973"/>
                  <a:pt x="203597" y="304800"/>
                </a:cubicBezTo>
                <a:cubicBezTo>
                  <a:pt x="194526" y="306096"/>
                  <a:pt x="185340" y="306387"/>
                  <a:pt x="176212" y="307181"/>
                </a:cubicBezTo>
                <a:cubicBezTo>
                  <a:pt x="165100" y="309959"/>
                  <a:pt x="154196" y="313774"/>
                  <a:pt x="142875" y="315516"/>
                </a:cubicBezTo>
                <a:cubicBezTo>
                  <a:pt x="137716" y="316310"/>
                  <a:pt x="132573" y="317222"/>
                  <a:pt x="127397" y="317897"/>
                </a:cubicBezTo>
                <a:cubicBezTo>
                  <a:pt x="123442" y="318413"/>
                  <a:pt x="119435" y="318496"/>
                  <a:pt x="115491" y="319088"/>
                </a:cubicBezTo>
                <a:cubicBezTo>
                  <a:pt x="111488" y="319688"/>
                  <a:pt x="107535" y="320591"/>
                  <a:pt x="103584" y="321469"/>
                </a:cubicBezTo>
                <a:cubicBezTo>
                  <a:pt x="100389" y="322179"/>
                  <a:pt x="97320" y="323570"/>
                  <a:pt x="94059" y="323850"/>
                </a:cubicBezTo>
                <a:cubicBezTo>
                  <a:pt x="83375" y="324766"/>
                  <a:pt x="72628" y="324644"/>
                  <a:pt x="61912" y="325041"/>
                </a:cubicBezTo>
                <a:cubicBezTo>
                  <a:pt x="42465" y="323057"/>
                  <a:pt x="22754" y="322849"/>
                  <a:pt x="3572" y="319088"/>
                </a:cubicBezTo>
                <a:cubicBezTo>
                  <a:pt x="1475" y="318677"/>
                  <a:pt x="1427" y="315259"/>
                  <a:pt x="1191" y="313135"/>
                </a:cubicBezTo>
                <a:cubicBezTo>
                  <a:pt x="226" y="304448"/>
                  <a:pt x="397" y="295672"/>
                  <a:pt x="0" y="286941"/>
                </a:cubicBezTo>
                <a:cubicBezTo>
                  <a:pt x="1191" y="275432"/>
                  <a:pt x="1936" y="263867"/>
                  <a:pt x="3572" y="252413"/>
                </a:cubicBezTo>
                <a:cubicBezTo>
                  <a:pt x="3927" y="249928"/>
                  <a:pt x="5344" y="247704"/>
                  <a:pt x="5953" y="245269"/>
                </a:cubicBezTo>
                <a:cubicBezTo>
                  <a:pt x="6935" y="241343"/>
                  <a:pt x="7540" y="237332"/>
                  <a:pt x="8334" y="233363"/>
                </a:cubicBezTo>
                <a:cubicBezTo>
                  <a:pt x="8731" y="211932"/>
                  <a:pt x="6907" y="190343"/>
                  <a:pt x="9525" y="169069"/>
                </a:cubicBezTo>
                <a:cubicBezTo>
                  <a:pt x="10157" y="163933"/>
                  <a:pt x="17859" y="155972"/>
                  <a:pt x="17859" y="155972"/>
                </a:cubicBezTo>
                <a:cubicBezTo>
                  <a:pt x="18256" y="153194"/>
                  <a:pt x="18225" y="150320"/>
                  <a:pt x="19050" y="147638"/>
                </a:cubicBezTo>
                <a:cubicBezTo>
                  <a:pt x="20567" y="142708"/>
                  <a:pt x="23938" y="139053"/>
                  <a:pt x="26194" y="134541"/>
                </a:cubicBezTo>
                <a:cubicBezTo>
                  <a:pt x="30301" y="126326"/>
                  <a:pt x="26854" y="128273"/>
                  <a:pt x="34528" y="119063"/>
                </a:cubicBezTo>
                <a:cubicBezTo>
                  <a:pt x="36155" y="117111"/>
                  <a:pt x="38497" y="115888"/>
                  <a:pt x="40481" y="114300"/>
                </a:cubicBezTo>
                <a:cubicBezTo>
                  <a:pt x="41672" y="111522"/>
                  <a:pt x="43164" y="108855"/>
                  <a:pt x="44053" y="105966"/>
                </a:cubicBezTo>
                <a:cubicBezTo>
                  <a:pt x="44763" y="103659"/>
                  <a:pt x="43905" y="100831"/>
                  <a:pt x="45244" y="98822"/>
                </a:cubicBezTo>
                <a:cubicBezTo>
                  <a:pt x="46528" y="96897"/>
                  <a:pt x="49213" y="96441"/>
                  <a:pt x="51197" y="95250"/>
                </a:cubicBezTo>
                <a:cubicBezTo>
                  <a:pt x="51991" y="93266"/>
                  <a:pt x="52828" y="91298"/>
                  <a:pt x="53578" y="89297"/>
                </a:cubicBezTo>
                <a:cubicBezTo>
                  <a:pt x="55621" y="83848"/>
                  <a:pt x="54553" y="83862"/>
                  <a:pt x="59531" y="77391"/>
                </a:cubicBezTo>
                <a:cubicBezTo>
                  <a:pt x="61584" y="74722"/>
                  <a:pt x="66675" y="70247"/>
                  <a:pt x="79772" y="5953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6" name="Graphic 5" descr="Flashlight with solid fill">
            <a:extLst>
              <a:ext uri="{FF2B5EF4-FFF2-40B4-BE49-F238E27FC236}">
                <a16:creationId xmlns:a16="http://schemas.microsoft.com/office/drawing/2014/main" id="{6DE397D3-B4E5-2C2E-3296-9517E0090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4790" y="4083035"/>
            <a:ext cx="914400" cy="914400"/>
          </a:xfrm>
          <a:prstGeom prst="rect">
            <a:avLst/>
          </a:prstGeom>
        </p:spPr>
      </p:pic>
      <p:pic>
        <p:nvPicPr>
          <p:cNvPr id="7" name="Graphic 6" descr="Canyon scene with solid fill">
            <a:extLst>
              <a:ext uri="{FF2B5EF4-FFF2-40B4-BE49-F238E27FC236}">
                <a16:creationId xmlns:a16="http://schemas.microsoft.com/office/drawing/2014/main" id="{0CBA3E01-0AB9-1A25-906D-9B318BE907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7311" y="1422896"/>
            <a:ext cx="3117339" cy="3117339"/>
          </a:xfrm>
          <a:prstGeom prst="rect">
            <a:avLst/>
          </a:prstGeom>
        </p:spPr>
      </p:pic>
      <p:pic>
        <p:nvPicPr>
          <p:cNvPr id="8" name="Graphic 7" descr="Male profile outline">
            <a:extLst>
              <a:ext uri="{FF2B5EF4-FFF2-40B4-BE49-F238E27FC236}">
                <a16:creationId xmlns:a16="http://schemas.microsoft.com/office/drawing/2014/main" id="{DA76972E-5AC6-2DDB-A134-213AABCFA9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82772" y="2560309"/>
            <a:ext cx="1737381" cy="1737381"/>
          </a:xfrm>
          <a:prstGeom prst="rect">
            <a:avLst/>
          </a:prstGeom>
        </p:spPr>
      </p:pic>
      <p:pic>
        <p:nvPicPr>
          <p:cNvPr id="9" name="Graphic 8" descr="Female Profile outline">
            <a:extLst>
              <a:ext uri="{FF2B5EF4-FFF2-40B4-BE49-F238E27FC236}">
                <a16:creationId xmlns:a16="http://schemas.microsoft.com/office/drawing/2014/main" id="{BDC86B92-A681-8D18-80AC-94FE495EFB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864524" y="2560308"/>
            <a:ext cx="1737381" cy="1737381"/>
          </a:xfrm>
          <a:prstGeom prst="rect">
            <a:avLst/>
          </a:prstGeom>
        </p:spPr>
      </p:pic>
      <p:pic>
        <p:nvPicPr>
          <p:cNvPr id="10" name="Graphic 9" descr="Baseball hat with solid fill">
            <a:extLst>
              <a:ext uri="{FF2B5EF4-FFF2-40B4-BE49-F238E27FC236}">
                <a16:creationId xmlns:a16="http://schemas.microsoft.com/office/drawing/2014/main" id="{C2642436-BBB3-A590-CDC1-31A89D1430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21724" y="2012231"/>
            <a:ext cx="914400" cy="9144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5DC879C-9AB6-F0CC-6927-D9595E4D7948}"/>
              </a:ext>
            </a:extLst>
          </p:cNvPr>
          <p:cNvGrpSpPr/>
          <p:nvPr/>
        </p:nvGrpSpPr>
        <p:grpSpPr>
          <a:xfrm>
            <a:off x="1093297" y="822588"/>
            <a:ext cx="2260724" cy="2260724"/>
            <a:chOff x="1093297" y="822588"/>
            <a:chExt cx="2260724" cy="2260724"/>
          </a:xfrm>
        </p:grpSpPr>
        <p:pic>
          <p:nvPicPr>
            <p:cNvPr id="12" name="Graphic 11" descr="Speech outline">
              <a:extLst>
                <a:ext uri="{FF2B5EF4-FFF2-40B4-BE49-F238E27FC236}">
                  <a16:creationId xmlns:a16="http://schemas.microsoft.com/office/drawing/2014/main" id="{DD49F93A-5E92-4963-1644-7AFA02B3E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flipH="1">
              <a:off x="1093297" y="822588"/>
              <a:ext cx="2260724" cy="22607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E444E1-B6C1-0CD9-84AD-04A6EA8DB438}"/>
                </a:ext>
              </a:extLst>
            </p:cNvPr>
            <p:cNvSpPr txBox="1"/>
            <p:nvPr/>
          </p:nvSpPr>
          <p:spPr>
            <a:xfrm>
              <a:off x="1602335" y="1422896"/>
              <a:ext cx="12426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4000" dirty="0"/>
                <a:t>n00b</a:t>
              </a:r>
            </a:p>
          </p:txBody>
        </p:sp>
      </p:grpSp>
      <p:pic>
        <p:nvPicPr>
          <p:cNvPr id="14" name="Graphic 13" descr="Water Bottle with solid fill">
            <a:extLst>
              <a:ext uri="{FF2B5EF4-FFF2-40B4-BE49-F238E27FC236}">
                <a16:creationId xmlns:a16="http://schemas.microsoft.com/office/drawing/2014/main" id="{E42800B1-9DBD-1AA1-39AD-15EDC495338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78924" y="4083035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233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A82EFC-A38A-68F9-FCAA-DD62442D0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51</a:t>
            </a:fld>
            <a:endParaRPr lang="en-CH"/>
          </a:p>
        </p:txBody>
      </p:sp>
      <p:pic>
        <p:nvPicPr>
          <p:cNvPr id="4" name="Graphic 3" descr="Programmer male with solid fill">
            <a:extLst>
              <a:ext uri="{FF2B5EF4-FFF2-40B4-BE49-F238E27FC236}">
                <a16:creationId xmlns:a16="http://schemas.microsoft.com/office/drawing/2014/main" id="{ABF26F43-6CBF-761A-A7C1-1E7E80C5E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2772" y="2560309"/>
            <a:ext cx="1737381" cy="1737381"/>
          </a:xfrm>
          <a:prstGeom prst="rect">
            <a:avLst/>
          </a:prstGeom>
        </p:spPr>
      </p:pic>
      <p:pic>
        <p:nvPicPr>
          <p:cNvPr id="5" name="Graphic 4" descr="Programmer female with solid fill">
            <a:extLst>
              <a:ext uri="{FF2B5EF4-FFF2-40B4-BE49-F238E27FC236}">
                <a16:creationId xmlns:a16="http://schemas.microsoft.com/office/drawing/2014/main" id="{BA9E5D79-234E-77C8-8E0C-D11FAE0DA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64524" y="2560308"/>
            <a:ext cx="1737381" cy="173738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AE94902-D46A-33FF-EDA8-D88F8E972A16}"/>
              </a:ext>
            </a:extLst>
          </p:cNvPr>
          <p:cNvGrpSpPr/>
          <p:nvPr/>
        </p:nvGrpSpPr>
        <p:grpSpPr>
          <a:xfrm>
            <a:off x="1093297" y="822588"/>
            <a:ext cx="2260724" cy="2260724"/>
            <a:chOff x="1093297" y="822588"/>
            <a:chExt cx="2260724" cy="2260724"/>
          </a:xfrm>
        </p:grpSpPr>
        <p:pic>
          <p:nvPicPr>
            <p:cNvPr id="7" name="Graphic 6" descr="Speech outline">
              <a:extLst>
                <a:ext uri="{FF2B5EF4-FFF2-40B4-BE49-F238E27FC236}">
                  <a16:creationId xmlns:a16="http://schemas.microsoft.com/office/drawing/2014/main" id="{B6FFB9C3-204B-EE07-8287-B0DCD9495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1093297" y="822588"/>
              <a:ext cx="2260724" cy="22607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5567F5-4744-973C-2A9D-2E667FEF5478}"/>
                </a:ext>
              </a:extLst>
            </p:cNvPr>
            <p:cNvSpPr txBox="1"/>
            <p:nvPr/>
          </p:nvSpPr>
          <p:spPr>
            <a:xfrm>
              <a:off x="1602335" y="1422896"/>
              <a:ext cx="12426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4000"/>
                <a:t>n00b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692067B-08CB-0941-4E40-623EF76DC42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711" y="4406962"/>
            <a:ext cx="2483005" cy="1862254"/>
          </a:xfrm>
          <a:prstGeom prst="rect">
            <a:avLst/>
          </a:prstGeom>
        </p:spPr>
      </p:pic>
      <p:pic>
        <p:nvPicPr>
          <p:cNvPr id="10" name="Picture 2" descr="Notepad is getting a Windows 11 restyling, here's how it looks">
            <a:extLst>
              <a:ext uri="{FF2B5EF4-FFF2-40B4-BE49-F238E27FC236}">
                <a16:creationId xmlns:a16="http://schemas.microsoft.com/office/drawing/2014/main" id="{5D743412-A32E-8114-A609-E1167187D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14" y="4500631"/>
            <a:ext cx="1486095" cy="148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1562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15A677-C036-69FA-52B7-09EBE956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52</a:t>
            </a:fld>
            <a:endParaRPr lang="en-CH"/>
          </a:p>
        </p:txBody>
      </p:sp>
      <p:pic>
        <p:nvPicPr>
          <p:cNvPr id="4" name="Graphic 3" descr="Programmer male with solid fill">
            <a:extLst>
              <a:ext uri="{FF2B5EF4-FFF2-40B4-BE49-F238E27FC236}">
                <a16:creationId xmlns:a16="http://schemas.microsoft.com/office/drawing/2014/main" id="{55C874A5-4548-9905-CDB1-692720566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2772" y="2560309"/>
            <a:ext cx="1737381" cy="173738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FE38BE2-D6FA-4A2F-3499-58034E49EC7B}"/>
              </a:ext>
            </a:extLst>
          </p:cNvPr>
          <p:cNvGrpSpPr/>
          <p:nvPr/>
        </p:nvGrpSpPr>
        <p:grpSpPr>
          <a:xfrm>
            <a:off x="1093297" y="822588"/>
            <a:ext cx="2260724" cy="2260724"/>
            <a:chOff x="1093297" y="822588"/>
            <a:chExt cx="2260724" cy="2260724"/>
          </a:xfrm>
        </p:grpSpPr>
        <p:pic>
          <p:nvPicPr>
            <p:cNvPr id="6" name="Graphic 5" descr="Speech outline">
              <a:extLst>
                <a:ext uri="{FF2B5EF4-FFF2-40B4-BE49-F238E27FC236}">
                  <a16:creationId xmlns:a16="http://schemas.microsoft.com/office/drawing/2014/main" id="{C2E04CC2-92DA-5E8D-02FA-BF77D5DC0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1093297" y="822588"/>
              <a:ext cx="2260724" cy="226072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6DBEB2-55CE-629F-9742-969BDB59A4A4}"/>
                </a:ext>
              </a:extLst>
            </p:cNvPr>
            <p:cNvSpPr txBox="1"/>
            <p:nvPr/>
          </p:nvSpPr>
          <p:spPr>
            <a:xfrm>
              <a:off x="1602335" y="1422896"/>
              <a:ext cx="12298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4000"/>
                <a:t>?!?!?</a:t>
              </a:r>
            </a:p>
          </p:txBody>
        </p:sp>
      </p:grpSp>
      <p:pic>
        <p:nvPicPr>
          <p:cNvPr id="8" name="Picture 2" descr="Notepad is getting a Windows 11 restyling, here's how it looks">
            <a:extLst>
              <a:ext uri="{FF2B5EF4-FFF2-40B4-BE49-F238E27FC236}">
                <a16:creationId xmlns:a16="http://schemas.microsoft.com/office/drawing/2014/main" id="{3DF208FF-AA3B-3455-01A7-B36399D98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14" y="4500631"/>
            <a:ext cx="1486095" cy="148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 descr="Hourglass 60% with solid fill">
            <a:extLst>
              <a:ext uri="{FF2B5EF4-FFF2-40B4-BE49-F238E27FC236}">
                <a16:creationId xmlns:a16="http://schemas.microsoft.com/office/drawing/2014/main" id="{C5EE8476-5CF6-C30C-B35E-DDB9BC946F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25161" y="2450479"/>
            <a:ext cx="1957039" cy="195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435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9E3AA-77D1-7F5A-4A2A-DEBD41C39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CLI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EBC54-688E-4524-0336-8A67BD72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53</a:t>
            </a:fld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7A3DA6-59E1-37CD-79C1-046A1430A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444" y="1852612"/>
            <a:ext cx="5113113" cy="376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236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1F0A5-1803-2C65-A8D5-05416CBC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À distance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B9F40-031B-F863-2390-65849F9B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54</a:t>
            </a:fld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940D2-03F6-38F6-CFA4-793A7B887B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5D043A-5BB6-4BA6-C051-F959FD96D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553" y="1639888"/>
            <a:ext cx="5882894" cy="485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45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ECA55-B4A2-D1BC-9CAD-56A5D0235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Prérequis</a:t>
            </a:r>
            <a:r>
              <a:rPr lang="en-CH" dirty="0"/>
              <a:t> : </a:t>
            </a:r>
            <a:r>
              <a:rPr lang="en-CH" dirty="0" err="1"/>
              <a:t>symboles</a:t>
            </a:r>
            <a:r>
              <a:rPr lang="en-CH" dirty="0"/>
              <a:t> de debug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22E9E-3BAB-4493-BF02-82F1C6134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55</a:t>
            </a:fld>
            <a:endParaRPr lang="en-CH" dirty="0"/>
          </a:p>
        </p:txBody>
      </p:sp>
      <p:pic>
        <p:nvPicPr>
          <p:cNvPr id="7" name="Graphic 6" descr="Gears with solid fill">
            <a:extLst>
              <a:ext uri="{FF2B5EF4-FFF2-40B4-BE49-F238E27FC236}">
                <a16:creationId xmlns:a16="http://schemas.microsoft.com/office/drawing/2014/main" id="{7C1112FB-B9C1-43C9-3A74-6DFF756C8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8633" y="2568433"/>
            <a:ext cx="1721134" cy="1721134"/>
          </a:xfrm>
          <a:prstGeom prst="rect">
            <a:avLst/>
          </a:prstGeom>
        </p:spPr>
      </p:pic>
      <p:pic>
        <p:nvPicPr>
          <p:cNvPr id="9" name="Graphic 8" descr="Document with solid fill">
            <a:extLst>
              <a:ext uri="{FF2B5EF4-FFF2-40B4-BE49-F238E27FC236}">
                <a16:creationId xmlns:a16="http://schemas.microsoft.com/office/drawing/2014/main" id="{17D7D8FB-609B-38DE-5760-D59D823A0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82233" y="2568433"/>
            <a:ext cx="1721134" cy="1721134"/>
          </a:xfrm>
          <a:prstGeom prst="rect">
            <a:avLst/>
          </a:prstGeom>
        </p:spPr>
      </p:pic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6514E580-12EF-ADC8-8471-25F8DEDCB384}"/>
              </a:ext>
            </a:extLst>
          </p:cNvPr>
          <p:cNvSpPr/>
          <p:nvPr/>
        </p:nvSpPr>
        <p:spPr>
          <a:xfrm>
            <a:off x="4157133" y="3096683"/>
            <a:ext cx="3877733" cy="664633"/>
          </a:xfrm>
          <a:prstGeom prst="left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274709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A8731-B98B-EACE-EB63-DF6DA2197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Outils</a:t>
            </a:r>
            <a:r>
              <a:rPr lang="en-CH" dirty="0"/>
              <a:t> </a:t>
            </a:r>
            <a:r>
              <a:rPr lang="en-CH" dirty="0" err="1"/>
              <a:t>clés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2B2D8-19D9-A1AF-DDA0-5F7CC6DB0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Pauser </a:t>
            </a:r>
            <a:r>
              <a:rPr lang="en-CH" dirty="0" err="1"/>
              <a:t>l’exécution</a:t>
            </a:r>
            <a:endParaRPr lang="en-CH" dirty="0"/>
          </a:p>
          <a:p>
            <a:r>
              <a:rPr lang="en-CH" dirty="0"/>
              <a:t>Inspecter </a:t>
            </a:r>
            <a:r>
              <a:rPr lang="en-CH" dirty="0" err="1"/>
              <a:t>l’état</a:t>
            </a:r>
            <a:endParaRPr lang="en-CH" dirty="0"/>
          </a:p>
          <a:p>
            <a:r>
              <a:rPr lang="en-CH" dirty="0" err="1"/>
              <a:t>Éditer</a:t>
            </a:r>
            <a:r>
              <a:rPr lang="en-CH" dirty="0"/>
              <a:t> </a:t>
            </a:r>
            <a:r>
              <a:rPr lang="en-CH" dirty="0" err="1"/>
              <a:t>l’état</a:t>
            </a:r>
            <a:endParaRPr lang="en-CH" dirty="0"/>
          </a:p>
          <a:p>
            <a:r>
              <a:rPr lang="en-CH" dirty="0"/>
              <a:t>Inspecter la pile </a:t>
            </a:r>
            <a:r>
              <a:rPr lang="en-CH" dirty="0" err="1"/>
              <a:t>d’appels</a:t>
            </a:r>
            <a:endParaRPr lang="en-CH" dirty="0"/>
          </a:p>
          <a:p>
            <a:r>
              <a:rPr lang="en-CH" dirty="0" err="1"/>
              <a:t>Exécuter</a:t>
            </a:r>
            <a:r>
              <a:rPr lang="en-CH" dirty="0"/>
              <a:t> pas à pas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B5B96-74EC-54EA-5966-EE76655F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56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8557449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D5B02-59B9-6AAB-2BC7-A679A48CB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“Est-</a:t>
            </a:r>
            <a:r>
              <a:rPr lang="en-CH" dirty="0" err="1"/>
              <a:t>ce</a:t>
            </a:r>
            <a:r>
              <a:rPr lang="en-CH" dirty="0"/>
              <a:t> que le programme </a:t>
            </a:r>
            <a:r>
              <a:rPr lang="en-CH" dirty="0" err="1"/>
              <a:t>atteint</a:t>
            </a:r>
            <a:r>
              <a:rPr lang="en-CH" dirty="0"/>
              <a:t> </a:t>
            </a:r>
            <a:r>
              <a:rPr lang="en-CH" dirty="0" err="1"/>
              <a:t>cette</a:t>
            </a:r>
            <a:r>
              <a:rPr lang="en-CH" dirty="0"/>
              <a:t> </a:t>
            </a:r>
            <a:r>
              <a:rPr lang="en-CH" dirty="0" err="1"/>
              <a:t>ligne</a:t>
            </a:r>
            <a:r>
              <a:rPr lang="en-CH" dirty="0"/>
              <a:t> 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ECA00-57E7-7983-8240-04A2573D7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57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902964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CFE1E-8397-8A3C-1FD8-C63AB2B50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58</a:t>
            </a:fld>
            <a:endParaRPr lang="en-CH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5A38C9-B3BE-2F12-22E7-E69BB5852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04" r="1133"/>
          <a:stretch/>
        </p:blipFill>
        <p:spPr>
          <a:xfrm>
            <a:off x="453053" y="2482851"/>
            <a:ext cx="11157922" cy="1985963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14D9E3-7F23-0653-00ED-9FCDA98254F9}"/>
              </a:ext>
            </a:extLst>
          </p:cNvPr>
          <p:cNvSpPr/>
          <p:nvPr/>
        </p:nvSpPr>
        <p:spPr>
          <a:xfrm>
            <a:off x="486833" y="2857501"/>
            <a:ext cx="5581648" cy="1611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19A775-6B3D-F0EF-48A6-AE5069F0716D}"/>
              </a:ext>
            </a:extLst>
          </p:cNvPr>
          <p:cNvSpPr/>
          <p:nvPr/>
        </p:nvSpPr>
        <p:spPr>
          <a:xfrm>
            <a:off x="5930901" y="4381501"/>
            <a:ext cx="261406" cy="241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870596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A3935-C32C-F112-CC9E-49EA41C8B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59</a:t>
            </a:fld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931574-230D-AADE-31AC-40083DD813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" t="1828"/>
          <a:stretch/>
        </p:blipFill>
        <p:spPr>
          <a:xfrm>
            <a:off x="1248948" y="2616195"/>
            <a:ext cx="9694104" cy="281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8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6D8F8-BBFA-C8EA-DD2E-328769AA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Exercice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B53EC-0AE1-8A23-B62A-8242D6EFC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u="sng" dirty="0">
                <a:latin typeface="Consolas" panose="020B0609020204030204" pitchFamily="49" charset="0"/>
              </a:rPr>
              <a:t>https://go.epfl.ch/turing-debug</a:t>
            </a:r>
            <a:endParaRPr lang="en-CH" u="sng" dirty="0">
              <a:latin typeface="Consolas" panose="020B0609020204030204" pitchFamily="49" charset="0"/>
            </a:endParaRPr>
          </a:p>
          <a:p>
            <a:endParaRPr lang="en-CH" dirty="0"/>
          </a:p>
          <a:p>
            <a:r>
              <a:rPr lang="en-CH" dirty="0" err="1"/>
              <a:t>Regardez</a:t>
            </a:r>
            <a:r>
              <a:rPr lang="en-CH" dirty="0"/>
              <a:t> </a:t>
            </a:r>
            <a:r>
              <a:rPr lang="en-CH" sz="3600" dirty="0">
                <a:latin typeface="Consolas" panose="020B0609020204030204" pitchFamily="49" charset="0"/>
              </a:rPr>
              <a:t>planets.py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016AF-A523-58BE-2630-0D416A12C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5735393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67D536-5709-CF13-2583-F46B3F945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60</a:t>
            </a:fld>
            <a:endParaRPr lang="en-CH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09FFDD0F-8446-C78A-CFD0-776D83576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689" y="2609046"/>
            <a:ext cx="9734621" cy="282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14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2B285-198C-37AA-1FAC-E79AD1AAC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Point </a:t>
            </a:r>
            <a:r>
              <a:rPr lang="en-CH" dirty="0" err="1"/>
              <a:t>d’arrêt</a:t>
            </a:r>
            <a:r>
              <a:rPr lang="en-CH" dirty="0"/>
              <a:t> </a:t>
            </a:r>
            <a:r>
              <a:rPr lang="en-CH" dirty="0" err="1"/>
              <a:t>conditionnel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649D2-67E9-AA71-02DD-0D9B0F46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61</a:t>
            </a:fld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3CB205-FEE2-3163-0CE1-A67F2F792D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BF5F99-6D16-4EC5-0021-FBCD9FD18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432" y="4520096"/>
            <a:ext cx="7025136" cy="160508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8B3C28A-7030-C0EC-DE52-DFC923A7B8C8}"/>
              </a:ext>
            </a:extLst>
          </p:cNvPr>
          <p:cNvGrpSpPr/>
          <p:nvPr/>
        </p:nvGrpSpPr>
        <p:grpSpPr>
          <a:xfrm>
            <a:off x="4564489" y="1751999"/>
            <a:ext cx="3063022" cy="2394353"/>
            <a:chOff x="3276599" y="1781174"/>
            <a:chExt cx="2497941" cy="19526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DB9DD4D-3687-D3CF-B73F-A4BAFFDF97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24"/>
            <a:stretch/>
          </p:blipFill>
          <p:spPr>
            <a:xfrm>
              <a:off x="3276599" y="2085968"/>
              <a:ext cx="2497941" cy="164783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9E61010-8966-CC54-2159-2F5E9C543AE8}"/>
                </a:ext>
              </a:extLst>
            </p:cNvPr>
            <p:cNvSpPr/>
            <p:nvPr/>
          </p:nvSpPr>
          <p:spPr>
            <a:xfrm>
              <a:off x="3895725" y="1781174"/>
              <a:ext cx="1878815" cy="52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</p:spTree>
    <p:extLst>
      <p:ext uri="{BB962C8B-B14F-4D97-AF65-F5344CB8AC3E}">
        <p14:creationId xmlns:p14="http://schemas.microsoft.com/office/powerpoint/2010/main" val="41846799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6C72-8612-9D65-D2B9-287C5000F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“Une </a:t>
            </a:r>
            <a:r>
              <a:rPr lang="en-CH" dirty="0" err="1"/>
              <a:t>fois</a:t>
            </a:r>
            <a:r>
              <a:rPr lang="en-CH" dirty="0"/>
              <a:t> </a:t>
            </a:r>
            <a:r>
              <a:rPr lang="en-CH" dirty="0" err="1"/>
              <a:t>toutes</a:t>
            </a:r>
            <a:r>
              <a:rPr lang="en-CH" dirty="0"/>
              <a:t> les 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9CE4A-C3D7-3577-909E-9513D62F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62</a:t>
            </a:fld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3FD722-21E0-85E7-D8E3-07B4E5B69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554" y="2852736"/>
            <a:ext cx="6322892" cy="11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664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0029E-E363-7B01-5565-4EB6D818F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Prints!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2FE69-CD62-BDE1-CD44-7CC3EB1A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63</a:t>
            </a:fld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494E69-E5CD-0DF5-C23A-3F48CBB24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400" y="2797968"/>
            <a:ext cx="6389199" cy="126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207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FFEC7-45FF-9D40-F8B0-83E6AE254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Point </a:t>
            </a:r>
            <a:r>
              <a:rPr lang="en-CH" dirty="0" err="1"/>
              <a:t>d’arrêt</a:t>
            </a:r>
            <a:r>
              <a:rPr lang="en-CH" dirty="0"/>
              <a:t> vs </a:t>
            </a:r>
            <a:r>
              <a:rPr lang="en-CH" sz="5400" dirty="0">
                <a:latin typeface="Consolas" panose="020B0609020204030204" pitchFamily="49" charset="0"/>
              </a:rPr>
              <a:t>print(...)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E8B51-89F4-5F8A-A5FE-41180C008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Pas de </a:t>
            </a:r>
            <a:r>
              <a:rPr lang="en-CH" dirty="0" err="1"/>
              <a:t>changement</a:t>
            </a:r>
            <a:r>
              <a:rPr lang="en-CH" dirty="0"/>
              <a:t> du code</a:t>
            </a:r>
          </a:p>
          <a:p>
            <a:endParaRPr lang="en-CH" dirty="0"/>
          </a:p>
          <a:p>
            <a:r>
              <a:rPr lang="en-CH" dirty="0"/>
              <a:t>Modification pendant </a:t>
            </a:r>
            <a:r>
              <a:rPr lang="en-CH" dirty="0" err="1"/>
              <a:t>l’exécution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A4D66-630B-A8FA-5D89-ADEDBB51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64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5125472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D5B02-59B9-6AAB-2BC7-A679A48CB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“Quelle </a:t>
            </a:r>
            <a:r>
              <a:rPr lang="en-CH" dirty="0" err="1"/>
              <a:t>est</a:t>
            </a:r>
            <a:r>
              <a:rPr lang="en-CH" dirty="0"/>
              <a:t> la </a:t>
            </a:r>
            <a:r>
              <a:rPr lang="en-CH" dirty="0" err="1"/>
              <a:t>valeur</a:t>
            </a:r>
            <a:r>
              <a:rPr lang="en-CH" dirty="0"/>
              <a:t> de </a:t>
            </a:r>
            <a:r>
              <a:rPr lang="en-CH" dirty="0" err="1"/>
              <a:t>cette</a:t>
            </a:r>
            <a:r>
              <a:rPr lang="en-CH" dirty="0"/>
              <a:t> variable 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ECA00-57E7-7983-8240-04A2573D7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65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7175485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398F5-A920-3F53-839A-98FDC0AF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66</a:t>
            </a:fld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CB9749-0B35-A539-0B57-68C4B6981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16" y="2707478"/>
            <a:ext cx="4205645" cy="1116809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CF3A2F6-A664-41DE-82D4-EC3269AD4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770729"/>
              </p:ext>
            </p:extLst>
          </p:nvPr>
        </p:nvGraphicFramePr>
        <p:xfrm>
          <a:off x="5100638" y="3429000"/>
          <a:ext cx="3757612" cy="6400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728788">
                  <a:extLst>
                    <a:ext uri="{9D8B030D-6E8A-4147-A177-3AD203B41FA5}">
                      <a16:colId xmlns:a16="http://schemas.microsoft.com/office/drawing/2014/main" val="4286698301"/>
                    </a:ext>
                  </a:extLst>
                </a:gridCol>
                <a:gridCol w="2028824">
                  <a:extLst>
                    <a:ext uri="{9D8B030D-6E8A-4147-A177-3AD203B41FA5}">
                      <a16:colId xmlns:a16="http://schemas.microsoft.com/office/drawing/2014/main" val="456024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H" sz="3600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3600" dirty="0">
                          <a:latin typeface="Consolas" panose="020B0609020204030204" pitchFamily="49" charset="0"/>
                        </a:rPr>
                        <a:t>11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080758"/>
                  </a:ext>
                </a:extLst>
              </a:tr>
            </a:tbl>
          </a:graphicData>
        </a:graphic>
      </p:graphicFrame>
      <p:pic>
        <p:nvPicPr>
          <p:cNvPr id="8" name="Graphic 7" descr="Lightbulb and gear with solid fill">
            <a:extLst>
              <a:ext uri="{FF2B5EF4-FFF2-40B4-BE49-F238E27FC236}">
                <a16:creationId xmlns:a16="http://schemas.microsoft.com/office/drawing/2014/main" id="{953A595C-46BB-A195-2517-6A374C1BF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24925" y="1345407"/>
            <a:ext cx="2428875" cy="2428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655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2797CD-D609-B5D2-1D47-56A258DA9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67</a:t>
            </a:fld>
            <a:endParaRPr lang="en-CH"/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31818B30-76AF-71A4-CF1E-3CB018B29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419742"/>
              </p:ext>
            </p:extLst>
          </p:nvPr>
        </p:nvGraphicFramePr>
        <p:xfrm>
          <a:off x="838200" y="1690688"/>
          <a:ext cx="8253412" cy="38404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797198">
                  <a:extLst>
                    <a:ext uri="{9D8B030D-6E8A-4147-A177-3AD203B41FA5}">
                      <a16:colId xmlns:a16="http://schemas.microsoft.com/office/drawing/2014/main" val="4286698301"/>
                    </a:ext>
                  </a:extLst>
                </a:gridCol>
                <a:gridCol w="4456214">
                  <a:extLst>
                    <a:ext uri="{9D8B030D-6E8A-4147-A177-3AD203B41FA5}">
                      <a16:colId xmlns:a16="http://schemas.microsoft.com/office/drawing/2014/main" val="456024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H" sz="3600" dirty="0">
                          <a:latin typeface="Consolas" panose="020B0609020204030204" pitchFamily="49" charset="0"/>
                        </a:rPr>
                        <a:t>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3600" dirty="0">
                          <a:latin typeface="Consolas" panose="020B0609020204030204" pitchFamily="49" charset="0"/>
                        </a:rPr>
                        <a:t>&lt;Stack&gt;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080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sz="3600">
                          <a:latin typeface="Consolas" panose="020B0609020204030204" pitchFamily="49" charset="0"/>
                        </a:rPr>
                        <a:t>  _size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36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943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sz="3600">
                          <a:latin typeface="Consolas" panose="020B0609020204030204" pitchFamily="49" charset="0"/>
                        </a:rPr>
                        <a:t>  _items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3600">
                          <a:latin typeface="Consolas" panose="020B0609020204030204" pitchFamily="49" charset="0"/>
                        </a:rPr>
                        <a:t>&lt;Array, length 3&gt;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284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sz="3600" dirty="0">
                          <a:latin typeface="Consolas" panose="020B0609020204030204" pitchFamily="49" charset="0"/>
                        </a:rPr>
                        <a:t>    [</a:t>
                      </a:r>
                      <a:r>
                        <a:rPr lang="en-CH" sz="36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r>
                        <a:rPr lang="en-CH" sz="3600" dirty="0">
                          <a:latin typeface="Consolas" panose="020B0609020204030204" pitchFamily="49" charset="0"/>
                        </a:rPr>
                        <a:t>]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36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"A"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589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sz="3600" dirty="0">
                          <a:latin typeface="Consolas" panose="020B0609020204030204" pitchFamily="49" charset="0"/>
                        </a:rPr>
                        <a:t>    [</a:t>
                      </a:r>
                      <a:r>
                        <a:rPr lang="en-CH" sz="36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r>
                        <a:rPr lang="en-CH" sz="3600" dirty="0">
                          <a:latin typeface="Consolas" panose="020B0609020204030204" pitchFamily="49" charset="0"/>
                        </a:rPr>
                        <a:t>]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36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"B"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693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sz="3600" dirty="0">
                          <a:latin typeface="Consolas" panose="020B0609020204030204" pitchFamily="49" charset="0"/>
                        </a:rPr>
                        <a:t>    [</a:t>
                      </a:r>
                      <a:r>
                        <a:rPr lang="en-CH" sz="36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2</a:t>
                      </a:r>
                      <a:r>
                        <a:rPr lang="en-CH" sz="3600" dirty="0">
                          <a:latin typeface="Consolas" panose="020B0609020204030204" pitchFamily="49" charset="0"/>
                        </a:rPr>
                        <a:t>]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36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""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6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0292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81C63-3E38-3B04-1150-DD9187C16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Exécuter</a:t>
            </a:r>
            <a:r>
              <a:rPr lang="en-CH" dirty="0"/>
              <a:t> du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6C68A-012B-80A6-D958-CBD3486B5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Consolas" panose="020B0609020204030204" pitchFamily="49" charset="0"/>
              </a:rPr>
              <a:t>&gt; n % </a:t>
            </a:r>
            <a:r>
              <a:rPr lang="pt-BR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12</a:t>
            </a:r>
            <a:r>
              <a:rPr lang="pt-BR" sz="3600" dirty="0">
                <a:latin typeface="Consolas" panose="020B0609020204030204" pitchFamily="49" charset="0"/>
              </a:rPr>
              <a:t> == </a:t>
            </a:r>
            <a:r>
              <a:rPr lang="pt-BR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0</a:t>
            </a:r>
          </a:p>
          <a:p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false</a:t>
            </a:r>
          </a:p>
          <a:p>
            <a:endParaRPr lang="pt-BR" sz="3600" dirty="0">
              <a:latin typeface="Consolas" panose="020B0609020204030204" pitchFamily="49" charset="0"/>
            </a:endParaRPr>
          </a:p>
          <a:p>
            <a:r>
              <a:rPr lang="pt-BR" sz="3600" dirty="0">
                <a:latin typeface="Consolas" panose="020B0609020204030204" pitchFamily="49" charset="0"/>
              </a:rPr>
              <a:t>&gt; IsPrime(n)</a:t>
            </a:r>
          </a:p>
          <a:p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true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5A37A-740E-DEB7-BD8D-FD96645E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68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2665724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D5B02-59B9-6AAB-2BC7-A679A48CB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“Et </a:t>
            </a:r>
            <a:r>
              <a:rPr lang="en-CH" dirty="0" err="1"/>
              <a:t>si</a:t>
            </a:r>
            <a:r>
              <a:rPr lang="en-CH" dirty="0"/>
              <a:t>... 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ECA00-57E7-7983-8240-04A2573D7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69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79607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F6CBA8-59C1-2E21-D76F-F6CA6275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</a:t>
            </a:fld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E1E12-4E98-AC55-B9B8-7E2C69FBF6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https://xkcd.com/1513/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30756A3-8B86-14BA-1425-8519F3955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67" y="1766980"/>
            <a:ext cx="9534065" cy="332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1572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27E05-7C2F-EAA0-34AC-9546E12D0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Consolas" panose="020B0609020204030204" pitchFamily="49" charset="0"/>
              </a:rPr>
              <a:t>&gt; n = </a:t>
            </a:r>
            <a:r>
              <a:rPr lang="pt-BR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10</a:t>
            </a:r>
          </a:p>
          <a:p>
            <a:endParaRPr lang="pt-BR" sz="3600" dirty="0">
              <a:latin typeface="Consolas" panose="020B0609020204030204" pitchFamily="49" charset="0"/>
            </a:endParaRPr>
          </a:p>
          <a:p>
            <a:r>
              <a:rPr lang="pt-BR" sz="3600" dirty="0">
                <a:latin typeface="Consolas" panose="020B0609020204030204" pitchFamily="49" charset="0"/>
              </a:rPr>
              <a:t>&gt; lst.add(</a:t>
            </a:r>
            <a:r>
              <a:rPr lang="pt-BR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"x"</a:t>
            </a:r>
            <a:r>
              <a:rPr lang="pt-BR" sz="36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1F1EB-D586-A89E-8CF0-05D480AB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70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9408263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D5B02-59B9-6AAB-2BC7-A679A48CB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“Et après 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ECA00-57E7-7983-8240-04A2573D7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71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5446653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D086B-0654-BD97-5BD2-F6807E6C1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Step Over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F2314-496E-9BE1-948A-6521B4D26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72</a:t>
            </a:fld>
            <a:endParaRPr lang="en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7729FC-93EA-F74D-A9AE-BE39C4044B8F}"/>
              </a:ext>
            </a:extLst>
          </p:cNvPr>
          <p:cNvSpPr/>
          <p:nvPr/>
        </p:nvSpPr>
        <p:spPr>
          <a:xfrm>
            <a:off x="419099" y="2488404"/>
            <a:ext cx="4972051" cy="18811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sz="3600" dirty="0" err="1">
                <a:solidFill>
                  <a:schemeClr val="tx1"/>
                </a:solidFill>
                <a:latin typeface="Consolas" panose="020B0609020204030204" pitchFamily="49" charset="0"/>
              </a:rPr>
              <a:t>vals</a:t>
            </a:r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CH" sz="3600" dirty="0" err="1">
                <a:solidFill>
                  <a:schemeClr val="tx1"/>
                </a:solidFill>
                <a:latin typeface="Consolas" panose="020B0609020204030204" pitchFamily="49" charset="0"/>
              </a:rPr>
              <a:t>GetValues</a:t>
            </a:r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Shuffle(</a:t>
            </a:r>
            <a:r>
              <a:rPr lang="en-CH" sz="3600" dirty="0" err="1">
                <a:solidFill>
                  <a:schemeClr val="tx1"/>
                </a:solidFill>
                <a:latin typeface="Consolas" panose="020B0609020204030204" pitchFamily="49" charset="0"/>
              </a:rPr>
              <a:t>vals</a:t>
            </a:r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CH" sz="3600" dirty="0" err="1">
                <a:solidFill>
                  <a:schemeClr val="tx1"/>
                </a:solidFill>
                <a:latin typeface="Consolas" panose="020B0609020204030204" pitchFamily="49" charset="0"/>
              </a:rPr>
              <a:t>vals</a:t>
            </a:r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[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0</a:t>
            </a:r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];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BA5BE2-51C6-A462-E740-31B001B2A668}"/>
              </a:ext>
            </a:extLst>
          </p:cNvPr>
          <p:cNvSpPr/>
          <p:nvPr/>
        </p:nvSpPr>
        <p:spPr>
          <a:xfrm>
            <a:off x="6305549" y="2278855"/>
            <a:ext cx="5467351" cy="23002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 Shuffle(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[] a)</a:t>
            </a:r>
          </a:p>
          <a:p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  ...</a:t>
            </a:r>
          </a:p>
          <a:p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1F0001-4654-54E7-B28E-DF495B46160A}"/>
              </a:ext>
            </a:extLst>
          </p:cNvPr>
          <p:cNvSpPr/>
          <p:nvPr/>
        </p:nvSpPr>
        <p:spPr>
          <a:xfrm>
            <a:off x="419099" y="3195639"/>
            <a:ext cx="4972051" cy="50006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558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00039 0.07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0B647-DD14-CB22-8D49-9DFEA36AF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Step Into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D3F9B-DB8A-7F45-9694-9C0ACB22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73</a:t>
            </a:fld>
            <a:endParaRPr lang="en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FD4370-33B1-A5A3-290C-3B651DDE2959}"/>
              </a:ext>
            </a:extLst>
          </p:cNvPr>
          <p:cNvSpPr/>
          <p:nvPr/>
        </p:nvSpPr>
        <p:spPr>
          <a:xfrm>
            <a:off x="419099" y="2488404"/>
            <a:ext cx="4972051" cy="18811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sz="3600" dirty="0" err="1">
                <a:solidFill>
                  <a:schemeClr val="tx1"/>
                </a:solidFill>
                <a:latin typeface="Consolas" panose="020B0609020204030204" pitchFamily="49" charset="0"/>
              </a:rPr>
              <a:t>vals</a:t>
            </a:r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CH" sz="3600" dirty="0" err="1">
                <a:solidFill>
                  <a:schemeClr val="tx1"/>
                </a:solidFill>
                <a:latin typeface="Consolas" panose="020B0609020204030204" pitchFamily="49" charset="0"/>
              </a:rPr>
              <a:t>GetValues</a:t>
            </a:r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Shuffle(</a:t>
            </a:r>
            <a:r>
              <a:rPr lang="en-CH" sz="3600" dirty="0" err="1">
                <a:solidFill>
                  <a:schemeClr val="tx1"/>
                </a:solidFill>
                <a:latin typeface="Consolas" panose="020B0609020204030204" pitchFamily="49" charset="0"/>
              </a:rPr>
              <a:t>vals</a:t>
            </a:r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CH" sz="3600" dirty="0" err="1">
                <a:solidFill>
                  <a:schemeClr val="tx1"/>
                </a:solidFill>
                <a:latin typeface="Consolas" panose="020B0609020204030204" pitchFamily="49" charset="0"/>
              </a:rPr>
              <a:t>vals</a:t>
            </a:r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[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0</a:t>
            </a:r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];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45D45C-E7B4-EF4C-3CFF-CB59662CD287}"/>
              </a:ext>
            </a:extLst>
          </p:cNvPr>
          <p:cNvSpPr/>
          <p:nvPr/>
        </p:nvSpPr>
        <p:spPr>
          <a:xfrm>
            <a:off x="6305549" y="2278855"/>
            <a:ext cx="5467351" cy="23002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 Shuffle(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[] a)</a:t>
            </a:r>
          </a:p>
          <a:p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  ...</a:t>
            </a:r>
          </a:p>
          <a:p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325710-E6AD-CC62-FBDF-6683BA9EADFD}"/>
              </a:ext>
            </a:extLst>
          </p:cNvPr>
          <p:cNvSpPr/>
          <p:nvPr/>
        </p:nvSpPr>
        <p:spPr>
          <a:xfrm>
            <a:off x="419099" y="3195639"/>
            <a:ext cx="4972051" cy="50006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3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52305 0.044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46" y="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7D856-460D-4256-C887-7C6E92CF7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Step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CCB64-2CC6-003F-0837-5F2B4067B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74</a:t>
            </a:fld>
            <a:endParaRPr lang="en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E2E391-9A61-004A-4E78-0DABE254B46D}"/>
              </a:ext>
            </a:extLst>
          </p:cNvPr>
          <p:cNvSpPr/>
          <p:nvPr/>
        </p:nvSpPr>
        <p:spPr>
          <a:xfrm>
            <a:off x="419099" y="2488404"/>
            <a:ext cx="4972051" cy="18811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sz="3600" dirty="0" err="1">
                <a:solidFill>
                  <a:schemeClr val="tx1"/>
                </a:solidFill>
                <a:latin typeface="Consolas" panose="020B0609020204030204" pitchFamily="49" charset="0"/>
              </a:rPr>
              <a:t>vals</a:t>
            </a:r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CH" sz="3600" dirty="0" err="1">
                <a:solidFill>
                  <a:schemeClr val="tx1"/>
                </a:solidFill>
                <a:latin typeface="Consolas" panose="020B0609020204030204" pitchFamily="49" charset="0"/>
              </a:rPr>
              <a:t>GetValues</a:t>
            </a:r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Shuffle(</a:t>
            </a:r>
            <a:r>
              <a:rPr lang="en-CH" sz="3600" dirty="0" err="1">
                <a:solidFill>
                  <a:schemeClr val="tx1"/>
                </a:solidFill>
                <a:latin typeface="Consolas" panose="020B0609020204030204" pitchFamily="49" charset="0"/>
              </a:rPr>
              <a:t>vals</a:t>
            </a:r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CH" sz="3600" dirty="0" err="1">
                <a:solidFill>
                  <a:schemeClr val="tx1"/>
                </a:solidFill>
                <a:latin typeface="Consolas" panose="020B0609020204030204" pitchFamily="49" charset="0"/>
              </a:rPr>
              <a:t>vals</a:t>
            </a:r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[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0</a:t>
            </a:r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];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A427A6-2B47-CEB0-90D6-881895E29C22}"/>
              </a:ext>
            </a:extLst>
          </p:cNvPr>
          <p:cNvSpPr/>
          <p:nvPr/>
        </p:nvSpPr>
        <p:spPr>
          <a:xfrm>
            <a:off x="6305549" y="2278855"/>
            <a:ext cx="5467351" cy="23002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 Shuffle(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[] a)</a:t>
            </a:r>
          </a:p>
          <a:p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  ...</a:t>
            </a:r>
          </a:p>
          <a:p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2C0A5D-20BD-73C4-7A79-C84E2AF2A700}"/>
              </a:ext>
            </a:extLst>
          </p:cNvPr>
          <p:cNvSpPr/>
          <p:nvPr/>
        </p:nvSpPr>
        <p:spPr>
          <a:xfrm>
            <a:off x="6800849" y="3467896"/>
            <a:ext cx="4972051" cy="50006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832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-0.52383 0.036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98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F2069-2D37-99FD-3701-FF4D61E7E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Continuer </a:t>
            </a:r>
            <a:r>
              <a:rPr lang="en-CH" dirty="0" err="1"/>
              <a:t>jusqu’à</a:t>
            </a:r>
            <a:r>
              <a:rPr lang="en-CH" dirty="0"/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3DB06-B52E-9C0A-D834-9B400E785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75</a:t>
            </a:fld>
            <a:endParaRPr lang="en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B1A8F8-82BE-22F7-083D-BC6AF0F72D7D}"/>
              </a:ext>
            </a:extLst>
          </p:cNvPr>
          <p:cNvSpPr/>
          <p:nvPr/>
        </p:nvSpPr>
        <p:spPr>
          <a:xfrm>
            <a:off x="419099" y="2488404"/>
            <a:ext cx="4972051" cy="18811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sz="3600" dirty="0" err="1">
                <a:solidFill>
                  <a:schemeClr val="tx1"/>
                </a:solidFill>
                <a:latin typeface="Consolas" panose="020B0609020204030204" pitchFamily="49" charset="0"/>
              </a:rPr>
              <a:t>vals</a:t>
            </a:r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CH" sz="3600" dirty="0" err="1">
                <a:solidFill>
                  <a:schemeClr val="tx1"/>
                </a:solidFill>
                <a:latin typeface="Consolas" panose="020B0609020204030204" pitchFamily="49" charset="0"/>
              </a:rPr>
              <a:t>GetValues</a:t>
            </a:r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Shuffle(</a:t>
            </a:r>
            <a:r>
              <a:rPr lang="en-CH" sz="3600" dirty="0" err="1">
                <a:solidFill>
                  <a:schemeClr val="tx1"/>
                </a:solidFill>
                <a:latin typeface="Consolas" panose="020B0609020204030204" pitchFamily="49" charset="0"/>
              </a:rPr>
              <a:t>vals</a:t>
            </a:r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CH" sz="3600" dirty="0" err="1">
                <a:solidFill>
                  <a:schemeClr val="tx1"/>
                </a:solidFill>
                <a:latin typeface="Consolas" panose="020B0609020204030204" pitchFamily="49" charset="0"/>
              </a:rPr>
              <a:t>vals</a:t>
            </a:r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[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0</a:t>
            </a:r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];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D0071F-C4EB-8822-8285-BDFA163120A6}"/>
              </a:ext>
            </a:extLst>
          </p:cNvPr>
          <p:cNvSpPr/>
          <p:nvPr/>
        </p:nvSpPr>
        <p:spPr>
          <a:xfrm>
            <a:off x="6305549" y="2278855"/>
            <a:ext cx="5467351" cy="23002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 Shuffle(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[] a)</a:t>
            </a:r>
          </a:p>
          <a:p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  ...</a:t>
            </a:r>
          </a:p>
          <a:p>
            <a:r>
              <a:rPr lang="en-CH" sz="36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A3F1CA-301E-773F-C315-5D1395918E2F}"/>
              </a:ext>
            </a:extLst>
          </p:cNvPr>
          <p:cNvSpPr/>
          <p:nvPr/>
        </p:nvSpPr>
        <p:spPr>
          <a:xfrm>
            <a:off x="419099" y="2638427"/>
            <a:ext cx="4972051" cy="50006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48C063-D3A4-1057-9B65-3742D1361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71" y="3919539"/>
            <a:ext cx="6334116" cy="5000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592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00039 0.16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1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B7F2-E127-E7CF-1AFE-D1A14EE41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Et plus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FF0D7-C888-42F5-062E-B3ED02261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 err="1"/>
              <a:t>Retourner</a:t>
            </a:r>
            <a:r>
              <a:rPr lang="en-CH" dirty="0"/>
              <a:t> </a:t>
            </a:r>
            <a:r>
              <a:rPr lang="en-CH" dirty="0" err="1"/>
              <a:t>immédiatement</a:t>
            </a:r>
            <a:endParaRPr lang="en-CH" dirty="0"/>
          </a:p>
          <a:p>
            <a:r>
              <a:rPr lang="en-CH" dirty="0"/>
              <a:t>Changer le </a:t>
            </a:r>
            <a:r>
              <a:rPr lang="en-CH" dirty="0" err="1"/>
              <a:t>pointeur</a:t>
            </a:r>
            <a:r>
              <a:rPr lang="en-CH" dirty="0"/>
              <a:t> </a:t>
            </a:r>
            <a:r>
              <a:rPr lang="en-CH" dirty="0" err="1"/>
              <a:t>d’instruction</a:t>
            </a:r>
            <a:endParaRPr lang="en-CH" dirty="0"/>
          </a:p>
          <a:p>
            <a:r>
              <a:rPr lang="en-CH" dirty="0"/>
              <a:t>“Edit and Continue”</a:t>
            </a:r>
          </a:p>
          <a:p>
            <a:r>
              <a:rPr lang="en-CH" dirty="0"/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05775-ED4B-BB77-2355-5EBA3D725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76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6105286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0ECC6-E88A-1B78-AE3C-9C1801E20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Raccourcis</a:t>
            </a:r>
            <a:r>
              <a:rPr lang="en-CH" dirty="0"/>
              <a:t> clavier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A9DE2-251C-FED7-0B3D-64A4241CB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F5, </a:t>
            </a:r>
            <a:r>
              <a:rPr lang="en-CH" dirty="0"/>
              <a:t>F9, F10, F11,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FB247-9A4F-F4FC-7107-7E1AF26B7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77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2164705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D5B02-59B9-6AAB-2BC7-A679A48CB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“Comment </a:t>
            </a:r>
            <a:r>
              <a:rPr lang="en-CH" dirty="0" err="1"/>
              <a:t>en</a:t>
            </a:r>
            <a:r>
              <a:rPr lang="en-CH" dirty="0"/>
              <a:t> </a:t>
            </a:r>
            <a:r>
              <a:rPr lang="en-CH" dirty="0" err="1"/>
              <a:t>est</a:t>
            </a:r>
            <a:r>
              <a:rPr lang="en-CH" dirty="0"/>
              <a:t>-on </a:t>
            </a:r>
            <a:r>
              <a:rPr lang="en-CH" dirty="0" err="1"/>
              <a:t>arrivé</a:t>
            </a:r>
            <a:r>
              <a:rPr lang="en-CH" dirty="0"/>
              <a:t> </a:t>
            </a:r>
            <a:r>
              <a:rPr lang="en-CH" dirty="0" err="1"/>
              <a:t>là</a:t>
            </a:r>
            <a:r>
              <a:rPr lang="en-CH" dirty="0"/>
              <a:t> 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ECA00-57E7-7983-8240-04A2573D7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78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33624182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13381-FEC8-8A0D-7036-410086012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Pile </a:t>
            </a:r>
            <a:r>
              <a:rPr lang="en-CH" dirty="0" err="1"/>
              <a:t>d’appels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50D6C-C003-F2E9-E454-B997AB4D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79</a:t>
            </a:fld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87DA54-D56A-E659-4440-E937E2C7F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521" y="1912144"/>
            <a:ext cx="4660958" cy="422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8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43BF9-A159-9998-4DBE-A0ECD11F8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Code </a:t>
            </a:r>
            <a:r>
              <a:rPr lang="en-CH" dirty="0" err="1"/>
              <a:t>en</a:t>
            </a:r>
            <a:r>
              <a:rPr lang="en-CH" dirty="0"/>
              <a:t> production...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1989A-7F92-EE68-ABA6-4845D285F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package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org.scalatest.tools</a:t>
            </a:r>
            <a:endParaRPr lang="en-CH" sz="3600" dirty="0">
              <a:latin typeface="Consolas" panose="020B0609020204030204" pitchFamily="49" charset="0"/>
            </a:endParaRPr>
          </a:p>
          <a:p>
            <a:endParaRPr lang="en-CH" sz="3600" dirty="0">
              <a:latin typeface="Consolas" panose="020B0609020204030204" pitchFamily="49" charset="0"/>
            </a:endParaRP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object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Runner</a:t>
            </a:r>
            <a:r>
              <a:rPr lang="en-CH" sz="3600" dirty="0">
                <a:latin typeface="Consolas" panose="020B0609020204030204" pitchFamily="49" charset="0"/>
              </a:rPr>
              <a:t> {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doRunRunRunDaDoRunRun</a:t>
            </a:r>
            <a:r>
              <a:rPr lang="en-CH" sz="3600" dirty="0">
                <a:latin typeface="Consolas" panose="020B0609020204030204" pitchFamily="49" charset="0"/>
              </a:rPr>
              <a:t>(...): </a:t>
            </a:r>
            <a:r>
              <a:rPr lang="en-CH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Unit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C65C2-FF3D-2698-5937-A66343A4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</a:t>
            </a:fld>
            <a:endParaRPr lang="en-CH" dirty="0"/>
          </a:p>
        </p:txBody>
      </p:sp>
      <p:pic>
        <p:nvPicPr>
          <p:cNvPr id="6" name="Picture 2" descr="Cover of The Crystals' Da Doo Ron Ron">
            <a:extLst>
              <a:ext uri="{FF2B5EF4-FFF2-40B4-BE49-F238E27FC236}">
                <a16:creationId xmlns:a16="http://schemas.microsoft.com/office/drawing/2014/main" id="{99FB6C2C-47E9-4A10-A688-273FDCD4C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92" y="2381759"/>
            <a:ext cx="3847915" cy="379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512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3AE1D-7053-3317-EE3F-A611EC153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80</a:t>
            </a:fld>
            <a:endParaRPr lang="en-CH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27B20E-97DD-6FB1-9F16-4178756F4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562" y="1988525"/>
            <a:ext cx="4614877" cy="406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4215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E41C9-6E7F-FEF0-4D41-7AD59A40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État </a:t>
            </a:r>
            <a:r>
              <a:rPr lang="en-CH" dirty="0" err="1"/>
              <a:t>précédent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29113-9125-7E1C-D80A-022B04D25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81</a:t>
            </a:fld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F0E815-79F7-0A7B-ED7E-768262C20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408" y="2662232"/>
            <a:ext cx="9663183" cy="153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4953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D5B02-59B9-6AAB-2BC7-A679A48CB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“</a:t>
            </a:r>
            <a:r>
              <a:rPr lang="en-CH" dirty="0" err="1"/>
              <a:t>Qu’est-ce</a:t>
            </a:r>
            <a:r>
              <a:rPr lang="en-CH" dirty="0"/>
              <a:t> qui a </a:t>
            </a:r>
            <a:r>
              <a:rPr lang="en-CH" dirty="0" err="1"/>
              <a:t>causé</a:t>
            </a:r>
            <a:r>
              <a:rPr lang="en-CH" dirty="0"/>
              <a:t> un crash 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ECA00-57E7-7983-8240-04A2573D7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82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51384386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EF019-9462-D057-BC6A-AC8D952A5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Crash dumps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55233-7DF3-477D-091A-3DE518F6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83</a:t>
            </a:fld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AD29E5-CD76-2C2A-632C-97E1E90F7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56" y="2355547"/>
            <a:ext cx="4047336" cy="2146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Graphic 6" descr="Paper with solid fill">
            <a:extLst>
              <a:ext uri="{FF2B5EF4-FFF2-40B4-BE49-F238E27FC236}">
                <a16:creationId xmlns:a16="http://schemas.microsoft.com/office/drawing/2014/main" id="{537DF5B9-594D-B3EF-8A3B-8C499BF81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8462" y="2791461"/>
            <a:ext cx="1275076" cy="12750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EFA753-8F72-1CE5-DD97-6A2952C36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8708" y="1995672"/>
            <a:ext cx="3822204" cy="286665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1B52A3D-74F9-6A97-6398-B82A0431F5CF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793381" y="3428998"/>
            <a:ext cx="665081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638229-03D9-FF0F-DF92-FFBC317D28C4}"/>
              </a:ext>
            </a:extLst>
          </p:cNvPr>
          <p:cNvCxnSpPr>
            <a:cxnSpLocks/>
          </p:cNvCxnSpPr>
          <p:nvPr/>
        </p:nvCxnSpPr>
        <p:spPr>
          <a:xfrm>
            <a:off x="6733538" y="3428997"/>
            <a:ext cx="665081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31481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597A3-7DD1-3B64-9DDF-E51DF8A7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En pratique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51DFF-ECD7-759D-2840-10BDD01D3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CH" dirty="0"/>
              <a:t>Point </a:t>
            </a:r>
            <a:r>
              <a:rPr lang="en-CH" dirty="0" err="1"/>
              <a:t>d’arrêt</a:t>
            </a:r>
            <a:endParaRPr lang="en-CH" dirty="0"/>
          </a:p>
          <a:p>
            <a:pPr marL="742950" indent="-742950">
              <a:buAutoNum type="arabicPeriod"/>
            </a:pPr>
            <a:r>
              <a:rPr lang="en-CH" dirty="0"/>
              <a:t>Inspecter</a:t>
            </a:r>
          </a:p>
          <a:p>
            <a:pPr marL="742950" indent="-742950">
              <a:buAutoNum type="arabicPeriod"/>
            </a:pPr>
            <a:r>
              <a:rPr lang="en-CH" dirty="0" err="1"/>
              <a:t>Éditer</a:t>
            </a:r>
            <a:endParaRPr lang="en-CH" dirty="0"/>
          </a:p>
          <a:p>
            <a:pPr marL="742950" indent="-742950">
              <a:buAutoNum type="arabicPeriod"/>
            </a:pPr>
            <a:r>
              <a:rPr lang="en-CH" sz="3600" dirty="0" err="1">
                <a:latin typeface="Consolas" panose="020B0609020204030204" pitchFamily="49" charset="0"/>
              </a:rPr>
              <a:t>goto</a:t>
            </a:r>
            <a:r>
              <a:rPr lang="en-CH" sz="3600" dirty="0">
                <a:latin typeface="Consolas" panose="020B0609020204030204" pitchFamily="49" charset="0"/>
              </a:rPr>
              <a:t>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A54DA-1B86-E77E-2D42-9E370CB5E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84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2719098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B230B-F135-182D-80BD-8BBF368B5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Demander de </a:t>
            </a:r>
            <a:r>
              <a:rPr lang="en-CH" dirty="0" err="1"/>
              <a:t>l’aide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CF338-25C4-424B-C548-728285114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 err="1"/>
              <a:t>Symptômes</a:t>
            </a:r>
            <a:r>
              <a:rPr lang="en-CH" dirty="0"/>
              <a:t> ?</a:t>
            </a:r>
          </a:p>
          <a:p>
            <a:endParaRPr lang="en-CH" dirty="0"/>
          </a:p>
          <a:p>
            <a:r>
              <a:rPr lang="en-CH" dirty="0" err="1"/>
              <a:t>Exemple</a:t>
            </a:r>
            <a:r>
              <a:rPr lang="en-CH" dirty="0"/>
              <a:t> minimal ?</a:t>
            </a:r>
          </a:p>
          <a:p>
            <a:endParaRPr lang="en-CH" dirty="0"/>
          </a:p>
          <a:p>
            <a:r>
              <a:rPr lang="en-CH" dirty="0" err="1"/>
              <a:t>Qu’avez-vous</a:t>
            </a:r>
            <a:r>
              <a:rPr lang="en-CH" dirty="0"/>
              <a:t> </a:t>
            </a:r>
            <a:r>
              <a:rPr lang="en-CH" dirty="0" err="1"/>
              <a:t>essayé</a:t>
            </a:r>
            <a:r>
              <a:rPr lang="en-CH" dirty="0"/>
              <a:t>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506A3-A422-2C1A-EF92-8629BC671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85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25289506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EF8A1-3980-170D-50E2-02C8FFB65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“Rubber ducking”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DCE04-E7E6-50CE-7C8C-D495C524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86</a:t>
            </a:fld>
            <a:endParaRPr lang="en-CH" dirty="0"/>
          </a:p>
        </p:txBody>
      </p:sp>
      <p:pic>
        <p:nvPicPr>
          <p:cNvPr id="6" name="Graphic 5" descr="Rubber duck with solid fill">
            <a:extLst>
              <a:ext uri="{FF2B5EF4-FFF2-40B4-BE49-F238E27FC236}">
                <a16:creationId xmlns:a16="http://schemas.microsoft.com/office/drawing/2014/main" id="{82E23B36-7694-B71A-711C-7A0A7A21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4300" y="14605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541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F3FE3-3E0D-FCCF-EDAF-9E1BAB833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Exercice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404CA-B4CA-5BC7-557D-5D70D5CB8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 err="1"/>
              <a:t>Trouvez</a:t>
            </a:r>
            <a:r>
              <a:rPr lang="en-CH" dirty="0"/>
              <a:t> et </a:t>
            </a:r>
            <a:r>
              <a:rPr lang="en-CH" dirty="0" err="1"/>
              <a:t>corrigez</a:t>
            </a:r>
            <a:r>
              <a:rPr lang="en-CH" dirty="0"/>
              <a:t> les bugs dans </a:t>
            </a:r>
            <a:r>
              <a:rPr lang="en-CH" sz="3600" dirty="0">
                <a:latin typeface="Consolas" panose="020B0609020204030204" pitchFamily="49" charset="0"/>
              </a:rPr>
              <a:t>binarytree.py</a:t>
            </a:r>
            <a:endParaRPr lang="en-CH" dirty="0"/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18506-3D5C-C8E3-7BAC-4727356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87</a:t>
            </a:fld>
            <a:endParaRPr lang="en-CH" dirty="0"/>
          </a:p>
        </p:txBody>
      </p:sp>
      <p:pic>
        <p:nvPicPr>
          <p:cNvPr id="1026" name="Picture 2" descr="Run icon">
            <a:extLst>
              <a:ext uri="{FF2B5EF4-FFF2-40B4-BE49-F238E27FC236}">
                <a16:creationId xmlns:a16="http://schemas.microsoft.com/office/drawing/2014/main" id="{60DF481B-34C7-B0E5-06B1-3F1673B02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" y="2610098"/>
            <a:ext cx="57626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bug button on the top-right of the editor">
            <a:extLst>
              <a:ext uri="{FF2B5EF4-FFF2-40B4-BE49-F238E27FC236}">
                <a16:creationId xmlns:a16="http://schemas.microsoft.com/office/drawing/2014/main" id="{B72BE6F1-E6E2-0EF6-F636-D35662BFD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4" y="4001294"/>
            <a:ext cx="7718411" cy="268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tting a breakpoint in hello.py">
            <a:extLst>
              <a:ext uri="{FF2B5EF4-FFF2-40B4-BE49-F238E27FC236}">
                <a16:creationId xmlns:a16="http://schemas.microsoft.com/office/drawing/2014/main" id="{BEE7B030-A01C-5089-1E68-233245A2C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99"/>
          <a:stretch>
            <a:fillRect/>
          </a:stretch>
        </p:blipFill>
        <p:spPr bwMode="auto">
          <a:xfrm>
            <a:off x="8065529" y="2610098"/>
            <a:ext cx="3913112" cy="250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3514C074-B3D7-E04F-BB3D-EAF8F99B69CB}"/>
              </a:ext>
            </a:extLst>
          </p:cNvPr>
          <p:cNvSpPr/>
          <p:nvPr/>
        </p:nvSpPr>
        <p:spPr>
          <a:xfrm>
            <a:off x="8020425" y="4044231"/>
            <a:ext cx="311634" cy="1221934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753D42-A097-8362-6558-0B7472E69D4A}"/>
              </a:ext>
            </a:extLst>
          </p:cNvPr>
          <p:cNvSpPr txBox="1"/>
          <p:nvPr/>
        </p:nvSpPr>
        <p:spPr>
          <a:xfrm>
            <a:off x="8176242" y="5047159"/>
            <a:ext cx="1015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H" sz="4000" dirty="0" err="1"/>
              <a:t>clic</a:t>
            </a:r>
            <a:r>
              <a:rPr lang="en-CH" sz="4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8023904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848F-88EF-C3A1-0770-E4F86284C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Solution : Cas de 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207B1-DA33-8B1C-23B5-174BD4757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len</a:t>
            </a:r>
            <a:r>
              <a:rPr lang="en-CH" sz="3600" dirty="0">
                <a:latin typeface="Consolas" panose="020B0609020204030204" pitchFamily="49" charset="0"/>
              </a:rPr>
              <a:t>(</a:t>
            </a:r>
            <a:r>
              <a:rPr lang="en-GB" sz="3600" dirty="0" err="1">
                <a:latin typeface="Consolas" panose="020B0609020204030204" pitchFamily="49" charset="0"/>
              </a:rPr>
              <a:t>lst</a:t>
            </a:r>
            <a:r>
              <a:rPr lang="en-CH" sz="3600" dirty="0">
                <a:latin typeface="Consolas" panose="020B0609020204030204" pitchFamily="49" charset="0"/>
              </a:rPr>
              <a:t>) </a:t>
            </a:r>
            <a:r>
              <a:rPr lang="en-GB" sz="3600" dirty="0">
                <a:latin typeface="Consolas" panose="020B0609020204030204" pitchFamily="49" charset="0"/>
              </a:rPr>
              <a:t>==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0</a:t>
            </a:r>
            <a:r>
              <a:rPr lang="en-CH" sz="3600" dirty="0">
                <a:latin typeface="Consolas" panose="020B0609020204030204" pitchFamily="49" charset="0"/>
              </a:rPr>
              <a:t>: 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GB" sz="3600" dirty="0">
                <a:latin typeface="Consolas" panose="020B0609020204030204" pitchFamily="49" charset="0"/>
              </a:rPr>
              <a:t>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None</a:t>
            </a:r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85F16-5F46-8D1C-85CE-B25767A43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88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19310441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C1A61-BFFB-19EB-0A1B-11E8E8AF1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Solution : </a:t>
            </a:r>
            <a:r>
              <a:rPr lang="en-CH" dirty="0" err="1"/>
              <a:t>Corriger</a:t>
            </a:r>
            <a:r>
              <a:rPr lang="en-CH" dirty="0"/>
              <a:t> les </a:t>
            </a:r>
            <a:r>
              <a:rPr lang="en-CH" dirty="0" err="1"/>
              <a:t>limites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6FD9A-E992-5509-76B2-09C2AC081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return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BinaryTree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endParaRPr lang="en-CH" sz="3600" dirty="0">
              <a:latin typeface="Consolas" panose="020B0609020204030204" pitchFamily="49" charset="0"/>
            </a:endParaRP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US" sz="3600" dirty="0" err="1">
                <a:latin typeface="Consolas" panose="020B0609020204030204" pitchFamily="49" charset="0"/>
              </a:rPr>
              <a:t>lst</a:t>
            </a:r>
            <a:r>
              <a:rPr lang="en-CH" sz="3600" dirty="0">
                <a:latin typeface="Consolas" panose="020B0609020204030204" pitchFamily="49" charset="0"/>
              </a:rPr>
              <a:t>[</a:t>
            </a:r>
            <a:r>
              <a:rPr lang="en-US" sz="3600" dirty="0">
                <a:latin typeface="Consolas" panose="020B0609020204030204" pitchFamily="49" charset="0"/>
              </a:rPr>
              <a:t>mid</a:t>
            </a:r>
            <a:r>
              <a:rPr lang="en-CH" sz="3600" dirty="0">
                <a:latin typeface="Consolas" panose="020B0609020204030204" pitchFamily="49" charset="0"/>
              </a:rPr>
              <a:t>]</a:t>
            </a:r>
            <a:r>
              <a:rPr lang="en-US" sz="3600" dirty="0">
                <a:latin typeface="Consolas" panose="020B0609020204030204" pitchFamily="49" charset="0"/>
              </a:rPr>
              <a:t>,</a:t>
            </a:r>
            <a:endParaRPr lang="en-CH" sz="3600" dirty="0">
              <a:latin typeface="Consolas" panose="020B0609020204030204" pitchFamily="49" charset="0"/>
            </a:endParaRP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US" sz="3600" dirty="0">
                <a:latin typeface="Consolas" panose="020B0609020204030204" pitchFamily="49" charset="0"/>
              </a:rPr>
              <a:t>from</a:t>
            </a:r>
            <a:r>
              <a:rPr lang="en-CH" sz="3600" dirty="0">
                <a:latin typeface="Consolas" panose="020B0609020204030204" pitchFamily="49" charset="0"/>
              </a:rPr>
              <a:t>_l</a:t>
            </a:r>
            <a:r>
              <a:rPr lang="en-US" sz="3600" dirty="0" err="1">
                <a:latin typeface="Consolas" panose="020B0609020204030204" pitchFamily="49" charset="0"/>
              </a:rPr>
              <a:t>ist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 err="1">
                <a:latin typeface="Consolas" panose="020B0609020204030204" pitchFamily="49" charset="0"/>
              </a:rPr>
              <a:t>lst</a:t>
            </a:r>
            <a:r>
              <a:rPr lang="en-CH" sz="3600" dirty="0">
                <a:latin typeface="Consolas" panose="020B0609020204030204" pitchFamily="49" charset="0"/>
              </a:rPr>
              <a:t>[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0</a:t>
            </a:r>
            <a:r>
              <a:rPr lang="en-US" sz="3600" dirty="0">
                <a:latin typeface="Consolas" panose="020B0609020204030204" pitchFamily="49" charset="0"/>
              </a:rPr>
              <a:t>, </a:t>
            </a:r>
            <a:r>
              <a:rPr lang="en-US" sz="3600" dirty="0">
                <a:highlight>
                  <a:srgbClr val="FFFF00"/>
                </a:highlight>
                <a:latin typeface="Consolas" panose="020B0609020204030204" pitchFamily="49" charset="0"/>
              </a:rPr>
              <a:t>mid</a:t>
            </a:r>
            <a:r>
              <a:rPr lang="en-CH" sz="3600" dirty="0">
                <a:latin typeface="Consolas" panose="020B0609020204030204" pitchFamily="49" charset="0"/>
              </a:rPr>
              <a:t>]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  <a:r>
              <a:rPr lang="en-CH" sz="3600" dirty="0">
                <a:latin typeface="Consolas" panose="020B0609020204030204" pitchFamily="49" charset="0"/>
              </a:rPr>
              <a:t>,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US" sz="3600" dirty="0">
                <a:latin typeface="Consolas" panose="020B0609020204030204" pitchFamily="49" charset="0"/>
              </a:rPr>
              <a:t>from</a:t>
            </a:r>
            <a:r>
              <a:rPr lang="en-CH" sz="3600" dirty="0">
                <a:latin typeface="Consolas" panose="020B0609020204030204" pitchFamily="49" charset="0"/>
              </a:rPr>
              <a:t>_l</a:t>
            </a:r>
            <a:r>
              <a:rPr lang="en-US" sz="3600" dirty="0" err="1">
                <a:latin typeface="Consolas" panose="020B0609020204030204" pitchFamily="49" charset="0"/>
              </a:rPr>
              <a:t>ist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 err="1">
                <a:latin typeface="Consolas" panose="020B0609020204030204" pitchFamily="49" charset="0"/>
              </a:rPr>
              <a:t>lst</a:t>
            </a:r>
            <a:r>
              <a:rPr lang="en-CH" sz="3600" dirty="0">
                <a:latin typeface="Consolas" panose="020B0609020204030204" pitchFamily="49" charset="0"/>
              </a:rPr>
              <a:t>[</a:t>
            </a:r>
            <a:r>
              <a:rPr lang="en-US" sz="3600" dirty="0">
                <a:highlight>
                  <a:srgbClr val="FFFF00"/>
                </a:highlight>
                <a:latin typeface="Consolas" panose="020B0609020204030204" pitchFamily="49" charset="0"/>
              </a:rPr>
              <a:t>mid+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1</a:t>
            </a:r>
            <a:r>
              <a:rPr lang="en-US" sz="3600" dirty="0">
                <a:latin typeface="Consolas" panose="020B0609020204030204" pitchFamily="49" charset="0"/>
              </a:rPr>
              <a:t>, </a:t>
            </a:r>
            <a:r>
              <a:rPr lang="en-CH" sz="3600" dirty="0" err="1">
                <a:highlight>
                  <a:srgbClr val="FFFF00"/>
                </a:highlight>
                <a:latin typeface="Consolas" panose="020B0609020204030204" pitchFamily="49" charset="0"/>
              </a:rPr>
              <a:t>len</a:t>
            </a:r>
            <a:r>
              <a:rPr lang="en-CH" sz="3600" dirty="0">
                <a:highlight>
                  <a:srgbClr val="FFFF00"/>
                </a:highlight>
                <a:latin typeface="Consolas" panose="020B0609020204030204" pitchFamily="49" charset="0"/>
              </a:rPr>
              <a:t>(l</a:t>
            </a:r>
            <a:r>
              <a:rPr lang="en-US" sz="3600" dirty="0" err="1">
                <a:highlight>
                  <a:srgbClr val="FFFF00"/>
                </a:highlight>
                <a:latin typeface="Consolas" panose="020B0609020204030204" pitchFamily="49" charset="0"/>
              </a:rPr>
              <a:t>ist</a:t>
            </a:r>
            <a:r>
              <a:rPr lang="en-CH" sz="3600" dirty="0">
                <a:highlight>
                  <a:srgbClr val="FFFF00"/>
                </a:highlight>
                <a:latin typeface="Consolas" panose="020B0609020204030204" pitchFamily="49" charset="0"/>
              </a:rPr>
              <a:t>)</a:t>
            </a:r>
            <a:r>
              <a:rPr lang="en-CH" sz="3600" dirty="0">
                <a:latin typeface="Consolas" panose="020B0609020204030204" pitchFamily="49" charset="0"/>
              </a:rPr>
              <a:t>]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  <a:endParaRPr lang="en-CH" sz="3600" dirty="0">
              <a:latin typeface="Consolas" panose="020B0609020204030204" pitchFamily="49" charset="0"/>
            </a:endParaRPr>
          </a:p>
          <a:p>
            <a:r>
              <a:rPr lang="en-US" sz="3600" dirty="0">
                <a:latin typeface="Consolas" panose="020B0609020204030204" pitchFamily="49" charset="0"/>
              </a:rPr>
              <a:t>)</a:t>
            </a:r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292F6-7970-FF5A-A77B-8F0116BDE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89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32067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7FD61-5FCB-B06A-B283-B208D4AA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032375"/>
          </a:xfrm>
        </p:spPr>
        <p:txBody>
          <a:bodyPr>
            <a:normAutofit fontScale="62500" lnSpcReduction="20000"/>
          </a:bodyPr>
          <a:lstStyle/>
          <a:p>
            <a:r>
              <a:rPr lang="fr-CH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fr-CH" dirty="0">
                <a:latin typeface="Consolas" panose="020B0609020204030204" pitchFamily="49" charset="0"/>
              </a:rPr>
              <a:t> </a:t>
            </a:r>
            <a:r>
              <a:rPr lang="fr-CH" dirty="0" err="1">
                <a:latin typeface="Consolas" panose="020B0609020204030204" pitchFamily="49" charset="0"/>
              </a:rPr>
              <a:t>doRunRunRunDaDoRunRun</a:t>
            </a:r>
            <a:r>
              <a:rPr lang="fr-CH" dirty="0">
                <a:latin typeface="Consolas" panose="020B0609020204030204" pitchFamily="49" charset="0"/>
              </a:rPr>
              <a:t>(</a:t>
            </a:r>
            <a:endParaRPr lang="en-CH" dirty="0">
              <a:latin typeface="Consolas" panose="020B0609020204030204" pitchFamily="49" charset="0"/>
            </a:endParaRPr>
          </a:p>
          <a:p>
            <a:r>
              <a:rPr lang="fr-CH" dirty="0">
                <a:latin typeface="Consolas" panose="020B0609020204030204" pitchFamily="49" charset="0"/>
              </a:rPr>
              <a:t>  dispatch: </a:t>
            </a:r>
            <a:r>
              <a:rPr lang="fr-CH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DispatchReporter</a:t>
            </a:r>
            <a:r>
              <a:rPr lang="en-CH" dirty="0">
                <a:latin typeface="Consolas" panose="020B0609020204030204" pitchFamily="49" charset="0"/>
              </a:rPr>
              <a:t>,</a:t>
            </a:r>
            <a:r>
              <a:rPr lang="fr-CH" dirty="0">
                <a:latin typeface="Consolas" panose="020B0609020204030204" pitchFamily="49" charset="0"/>
              </a:rPr>
              <a:t> </a:t>
            </a:r>
            <a:r>
              <a:rPr lang="fr-CH" dirty="0" err="1">
                <a:latin typeface="Consolas" panose="020B0609020204030204" pitchFamily="49" charset="0"/>
              </a:rPr>
              <a:t>suitesList</a:t>
            </a:r>
            <a:r>
              <a:rPr lang="fr-CH" dirty="0">
                <a:latin typeface="Consolas" panose="020B0609020204030204" pitchFamily="49" charset="0"/>
              </a:rPr>
              <a:t>: </a:t>
            </a:r>
            <a:r>
              <a:rPr lang="fr-CH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List</a:t>
            </a:r>
            <a:r>
              <a:rPr lang="fr-CH" dirty="0">
                <a:latin typeface="Consolas" panose="020B0609020204030204" pitchFamily="49" charset="0"/>
              </a:rPr>
              <a:t>[</a:t>
            </a:r>
            <a:r>
              <a:rPr lang="fr-CH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SuiteParam</a:t>
            </a:r>
            <a:r>
              <a:rPr lang="fr-CH" dirty="0">
                <a:latin typeface="Consolas" panose="020B0609020204030204" pitchFamily="49" charset="0"/>
              </a:rPr>
              <a:t>],</a:t>
            </a:r>
            <a:br>
              <a:rPr lang="fr-CH" dirty="0">
                <a:latin typeface="Consolas" panose="020B0609020204030204" pitchFamily="49" charset="0"/>
              </a:rPr>
            </a:br>
            <a:r>
              <a:rPr lang="fr-CH" dirty="0">
                <a:latin typeface="Consolas" panose="020B0609020204030204" pitchFamily="49" charset="0"/>
              </a:rPr>
              <a:t>  </a:t>
            </a:r>
            <a:r>
              <a:rPr lang="fr-CH" dirty="0" err="1">
                <a:latin typeface="Consolas" panose="020B0609020204030204" pitchFamily="49" charset="0"/>
              </a:rPr>
              <a:t>agains</a:t>
            </a:r>
            <a:r>
              <a:rPr lang="fr-CH" dirty="0">
                <a:latin typeface="Consolas" panose="020B0609020204030204" pitchFamily="49" charset="0"/>
              </a:rPr>
              <a:t>: </a:t>
            </a:r>
            <a:r>
              <a:rPr lang="fr-CH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List</a:t>
            </a:r>
            <a:r>
              <a:rPr lang="fr-CH" dirty="0">
                <a:latin typeface="Consolas" panose="020B0609020204030204" pitchFamily="49" charset="0"/>
              </a:rPr>
              <a:t>[</a:t>
            </a:r>
            <a:r>
              <a:rPr lang="fr-CH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fr-CH" dirty="0">
                <a:latin typeface="Consolas" panose="020B0609020204030204" pitchFamily="49" charset="0"/>
              </a:rPr>
              <a:t>], </a:t>
            </a:r>
            <a:r>
              <a:rPr lang="fr-CH" dirty="0" err="1">
                <a:latin typeface="Consolas" panose="020B0609020204030204" pitchFamily="49" charset="0"/>
              </a:rPr>
              <a:t>testSpecs</a:t>
            </a:r>
            <a:r>
              <a:rPr lang="fr-CH" dirty="0">
                <a:latin typeface="Consolas" panose="020B0609020204030204" pitchFamily="49" charset="0"/>
              </a:rPr>
              <a:t>: </a:t>
            </a:r>
            <a:r>
              <a:rPr lang="fr-CH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List</a:t>
            </a:r>
            <a:r>
              <a:rPr lang="fr-CH" dirty="0">
                <a:latin typeface="Consolas" panose="020B0609020204030204" pitchFamily="49" charset="0"/>
              </a:rPr>
              <a:t>[</a:t>
            </a:r>
            <a:r>
              <a:rPr lang="fr-CH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TestSpec</a:t>
            </a:r>
            <a:r>
              <a:rPr lang="fr-CH" dirty="0">
                <a:latin typeface="Consolas" panose="020B0609020204030204" pitchFamily="49" charset="0"/>
              </a:rPr>
              <a:t>],</a:t>
            </a:r>
            <a:br>
              <a:rPr lang="fr-CH" dirty="0">
                <a:latin typeface="Consolas" panose="020B0609020204030204" pitchFamily="49" charset="0"/>
              </a:rPr>
            </a:br>
            <a:r>
              <a:rPr lang="fr-CH" dirty="0">
                <a:latin typeface="Consolas" panose="020B0609020204030204" pitchFamily="49" charset="0"/>
              </a:rPr>
              <a:t>  </a:t>
            </a:r>
            <a:r>
              <a:rPr lang="fr-CH" dirty="0" err="1">
                <a:latin typeface="Consolas" panose="020B0609020204030204" pitchFamily="49" charset="0"/>
              </a:rPr>
              <a:t>junitsList</a:t>
            </a:r>
            <a:r>
              <a:rPr lang="fr-CH" dirty="0">
                <a:latin typeface="Consolas" panose="020B0609020204030204" pitchFamily="49" charset="0"/>
              </a:rPr>
              <a:t>: </a:t>
            </a:r>
            <a:r>
              <a:rPr lang="fr-CH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List</a:t>
            </a:r>
            <a:r>
              <a:rPr lang="fr-CH" dirty="0">
                <a:latin typeface="Consolas" panose="020B0609020204030204" pitchFamily="49" charset="0"/>
              </a:rPr>
              <a:t>[</a:t>
            </a:r>
            <a:r>
              <a:rPr lang="fr-CH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fr-CH" dirty="0">
                <a:latin typeface="Consolas" panose="020B0609020204030204" pitchFamily="49" charset="0"/>
              </a:rPr>
              <a:t>],  stopper: </a:t>
            </a:r>
            <a:r>
              <a:rPr lang="fr-CH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Stopper</a:t>
            </a:r>
            <a:r>
              <a:rPr lang="fr-CH" dirty="0">
                <a:latin typeface="Consolas" panose="020B0609020204030204" pitchFamily="49" charset="0"/>
              </a:rPr>
              <a:t>,</a:t>
            </a:r>
            <a:br>
              <a:rPr lang="fr-CH" dirty="0">
                <a:latin typeface="Consolas" panose="020B0609020204030204" pitchFamily="49" charset="0"/>
              </a:rPr>
            </a:br>
            <a:r>
              <a:rPr lang="fr-CH" dirty="0">
                <a:latin typeface="Consolas" panose="020B0609020204030204" pitchFamily="49" charset="0"/>
              </a:rPr>
              <a:t>  </a:t>
            </a:r>
            <a:r>
              <a:rPr lang="fr-CH" dirty="0" err="1">
                <a:latin typeface="Consolas" panose="020B0609020204030204" pitchFamily="49" charset="0"/>
              </a:rPr>
              <a:t>tagsToIncludeSet</a:t>
            </a:r>
            <a:r>
              <a:rPr lang="fr-CH" dirty="0">
                <a:latin typeface="Consolas" panose="020B0609020204030204" pitchFamily="49" charset="0"/>
              </a:rPr>
              <a:t>: </a:t>
            </a:r>
            <a:r>
              <a:rPr lang="fr-CH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Set</a:t>
            </a:r>
            <a:r>
              <a:rPr lang="fr-CH" dirty="0">
                <a:latin typeface="Consolas" panose="020B0609020204030204" pitchFamily="49" charset="0"/>
              </a:rPr>
              <a:t>[</a:t>
            </a:r>
            <a:r>
              <a:rPr lang="fr-CH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fr-CH" dirty="0">
                <a:latin typeface="Consolas" panose="020B0609020204030204" pitchFamily="49" charset="0"/>
              </a:rPr>
              <a:t>], </a:t>
            </a:r>
            <a:r>
              <a:rPr lang="fr-CH" dirty="0" err="1">
                <a:latin typeface="Consolas" panose="020B0609020204030204" pitchFamily="49" charset="0"/>
              </a:rPr>
              <a:t>tagsToExcludeSet</a:t>
            </a:r>
            <a:r>
              <a:rPr lang="fr-CH" dirty="0">
                <a:latin typeface="Consolas" panose="020B0609020204030204" pitchFamily="49" charset="0"/>
              </a:rPr>
              <a:t>: </a:t>
            </a:r>
            <a:r>
              <a:rPr lang="fr-CH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Set</a:t>
            </a:r>
            <a:r>
              <a:rPr lang="fr-CH" dirty="0">
                <a:latin typeface="Consolas" panose="020B0609020204030204" pitchFamily="49" charset="0"/>
              </a:rPr>
              <a:t>[</a:t>
            </a:r>
            <a:r>
              <a:rPr lang="fr-CH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fr-CH" dirty="0">
                <a:latin typeface="Consolas" panose="020B0609020204030204" pitchFamily="49" charset="0"/>
              </a:rPr>
              <a:t>],</a:t>
            </a:r>
            <a:br>
              <a:rPr lang="fr-CH" dirty="0">
                <a:latin typeface="Consolas" panose="020B0609020204030204" pitchFamily="49" charset="0"/>
              </a:rPr>
            </a:br>
            <a:r>
              <a:rPr lang="fr-CH" dirty="0">
                <a:latin typeface="Consolas" panose="020B0609020204030204" pitchFamily="49" charset="0"/>
              </a:rPr>
              <a:t>  </a:t>
            </a:r>
            <a:r>
              <a:rPr lang="fr-CH" dirty="0" err="1">
                <a:latin typeface="Consolas" panose="020B0609020204030204" pitchFamily="49" charset="0"/>
              </a:rPr>
              <a:t>configMap</a:t>
            </a:r>
            <a:r>
              <a:rPr lang="fr-CH" dirty="0">
                <a:latin typeface="Consolas" panose="020B0609020204030204" pitchFamily="49" charset="0"/>
              </a:rPr>
              <a:t>: </a:t>
            </a:r>
            <a:r>
              <a:rPr lang="fr-CH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ConfigMap</a:t>
            </a:r>
            <a:r>
              <a:rPr lang="fr-CH" dirty="0">
                <a:latin typeface="Consolas" panose="020B0609020204030204" pitchFamily="49" charset="0"/>
              </a:rPr>
              <a:t>, concurrent: </a:t>
            </a:r>
            <a:r>
              <a:rPr lang="fr-CH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Boolean</a:t>
            </a:r>
            <a:r>
              <a:rPr lang="fr-CH" dirty="0">
                <a:latin typeface="Consolas" panose="020B0609020204030204" pitchFamily="49" charset="0"/>
              </a:rPr>
              <a:t>,</a:t>
            </a:r>
            <a:br>
              <a:rPr lang="fr-CH" dirty="0">
                <a:latin typeface="Consolas" panose="020B0609020204030204" pitchFamily="49" charset="0"/>
              </a:rPr>
            </a:br>
            <a:r>
              <a:rPr lang="fr-CH" dirty="0">
                <a:latin typeface="Consolas" panose="020B0609020204030204" pitchFamily="49" charset="0"/>
              </a:rPr>
              <a:t>  </a:t>
            </a:r>
            <a:r>
              <a:rPr lang="fr-CH" dirty="0" err="1">
                <a:latin typeface="Consolas" panose="020B0609020204030204" pitchFamily="49" charset="0"/>
              </a:rPr>
              <a:t>membersOnlyList</a:t>
            </a:r>
            <a:r>
              <a:rPr lang="fr-CH" dirty="0">
                <a:latin typeface="Consolas" panose="020B0609020204030204" pitchFamily="49" charset="0"/>
              </a:rPr>
              <a:t>: </a:t>
            </a:r>
            <a:r>
              <a:rPr lang="fr-CH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List</a:t>
            </a:r>
            <a:r>
              <a:rPr lang="fr-CH" dirty="0">
                <a:latin typeface="Consolas" panose="020B0609020204030204" pitchFamily="49" charset="0"/>
              </a:rPr>
              <a:t>[</a:t>
            </a:r>
            <a:r>
              <a:rPr lang="fr-CH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fr-CH" dirty="0">
                <a:latin typeface="Consolas" panose="020B0609020204030204" pitchFamily="49" charset="0"/>
              </a:rPr>
              <a:t>], </a:t>
            </a:r>
            <a:r>
              <a:rPr lang="fr-CH" dirty="0" err="1">
                <a:latin typeface="Consolas" panose="020B0609020204030204" pitchFamily="49" charset="0"/>
              </a:rPr>
              <a:t>wildcardList</a:t>
            </a:r>
            <a:r>
              <a:rPr lang="fr-CH" dirty="0">
                <a:latin typeface="Consolas" panose="020B0609020204030204" pitchFamily="49" charset="0"/>
              </a:rPr>
              <a:t>: </a:t>
            </a:r>
            <a:r>
              <a:rPr lang="fr-CH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List</a:t>
            </a:r>
            <a:r>
              <a:rPr lang="fr-CH" dirty="0">
                <a:latin typeface="Consolas" panose="020B0609020204030204" pitchFamily="49" charset="0"/>
              </a:rPr>
              <a:t>[</a:t>
            </a:r>
            <a:r>
              <a:rPr lang="fr-CH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fr-CH" dirty="0">
                <a:latin typeface="Consolas" panose="020B0609020204030204" pitchFamily="49" charset="0"/>
              </a:rPr>
              <a:t>],</a:t>
            </a:r>
            <a:br>
              <a:rPr lang="fr-CH" dirty="0">
                <a:latin typeface="Consolas" panose="020B0609020204030204" pitchFamily="49" charset="0"/>
              </a:rPr>
            </a:br>
            <a:r>
              <a:rPr lang="fr-CH" dirty="0">
                <a:latin typeface="Consolas" panose="020B0609020204030204" pitchFamily="49" charset="0"/>
              </a:rPr>
              <a:t>  </a:t>
            </a:r>
            <a:r>
              <a:rPr lang="fr-CH" dirty="0" err="1">
                <a:latin typeface="Consolas" panose="020B0609020204030204" pitchFamily="49" charset="0"/>
              </a:rPr>
              <a:t>testNGList</a:t>
            </a:r>
            <a:r>
              <a:rPr lang="fr-CH" dirty="0">
                <a:latin typeface="Consolas" panose="020B0609020204030204" pitchFamily="49" charset="0"/>
              </a:rPr>
              <a:t>: </a:t>
            </a:r>
            <a:r>
              <a:rPr lang="fr-CH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List</a:t>
            </a:r>
            <a:r>
              <a:rPr lang="fr-CH" dirty="0">
                <a:latin typeface="Consolas" panose="020B0609020204030204" pitchFamily="49" charset="0"/>
              </a:rPr>
              <a:t>[</a:t>
            </a:r>
            <a:r>
              <a:rPr lang="fr-CH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fr-CH" dirty="0">
                <a:latin typeface="Consolas" panose="020B0609020204030204" pitchFamily="49" charset="0"/>
              </a:rPr>
              <a:t>], </a:t>
            </a:r>
            <a:r>
              <a:rPr lang="fr-CH" dirty="0" err="1">
                <a:latin typeface="Consolas" panose="020B0609020204030204" pitchFamily="49" charset="0"/>
              </a:rPr>
              <a:t>runpath</a:t>
            </a:r>
            <a:r>
              <a:rPr lang="fr-CH" dirty="0">
                <a:latin typeface="Consolas" panose="020B0609020204030204" pitchFamily="49" charset="0"/>
              </a:rPr>
              <a:t>: </a:t>
            </a:r>
            <a:r>
              <a:rPr lang="fr-CH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List</a:t>
            </a:r>
            <a:r>
              <a:rPr lang="fr-CH" dirty="0">
                <a:latin typeface="Consolas" panose="020B0609020204030204" pitchFamily="49" charset="0"/>
              </a:rPr>
              <a:t>[</a:t>
            </a:r>
            <a:r>
              <a:rPr lang="fr-CH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fr-CH" dirty="0">
                <a:latin typeface="Consolas" panose="020B0609020204030204" pitchFamily="49" charset="0"/>
              </a:rPr>
              <a:t>],</a:t>
            </a:r>
            <a:br>
              <a:rPr lang="fr-CH" dirty="0">
                <a:latin typeface="Consolas" panose="020B0609020204030204" pitchFamily="49" charset="0"/>
              </a:rPr>
            </a:br>
            <a:r>
              <a:rPr lang="fr-CH" dirty="0">
                <a:latin typeface="Consolas" panose="020B0609020204030204" pitchFamily="49" charset="0"/>
              </a:rPr>
              <a:t>  loader: </a:t>
            </a:r>
            <a:r>
              <a:rPr lang="fr-CH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ClassLoader</a:t>
            </a:r>
            <a:r>
              <a:rPr lang="fr-CH" dirty="0">
                <a:latin typeface="Consolas" panose="020B0609020204030204" pitchFamily="49" charset="0"/>
              </a:rPr>
              <a:t>, </a:t>
            </a:r>
            <a:r>
              <a:rPr lang="fr-CH" dirty="0" err="1">
                <a:latin typeface="Consolas" panose="020B0609020204030204" pitchFamily="49" charset="0"/>
              </a:rPr>
              <a:t>doneListener</a:t>
            </a:r>
            <a:r>
              <a:rPr lang="fr-CH" dirty="0">
                <a:latin typeface="Consolas" panose="020B0609020204030204" pitchFamily="49" charset="0"/>
              </a:rPr>
              <a:t>: </a:t>
            </a:r>
            <a:r>
              <a:rPr lang="fr-CH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RunDoneListener</a:t>
            </a:r>
            <a:r>
              <a:rPr lang="fr-CH" dirty="0">
                <a:latin typeface="Consolas" panose="020B0609020204030204" pitchFamily="49" charset="0"/>
              </a:rPr>
              <a:t>,</a:t>
            </a:r>
            <a:br>
              <a:rPr lang="fr-CH" dirty="0">
                <a:latin typeface="Consolas" panose="020B0609020204030204" pitchFamily="49" charset="0"/>
              </a:rPr>
            </a:br>
            <a:r>
              <a:rPr lang="fr-CH" dirty="0">
                <a:latin typeface="Consolas" panose="020B0609020204030204" pitchFamily="49" charset="0"/>
              </a:rPr>
              <a:t>  </a:t>
            </a:r>
            <a:r>
              <a:rPr lang="fr-CH" dirty="0" err="1">
                <a:latin typeface="Consolas" panose="020B0609020204030204" pitchFamily="49" charset="0"/>
              </a:rPr>
              <a:t>runStamp</a:t>
            </a:r>
            <a:r>
              <a:rPr lang="fr-CH" dirty="0">
                <a:latin typeface="Consolas" panose="020B0609020204030204" pitchFamily="49" charset="0"/>
              </a:rPr>
              <a:t>: </a:t>
            </a:r>
            <a:r>
              <a:rPr lang="fr-CH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fr-CH" dirty="0">
                <a:latin typeface="Consolas" panose="020B0609020204030204" pitchFamily="49" charset="0"/>
              </a:rPr>
              <a:t>, </a:t>
            </a:r>
            <a:r>
              <a:rPr lang="fr-CH" dirty="0" err="1">
                <a:latin typeface="Consolas" panose="020B0609020204030204" pitchFamily="49" charset="0"/>
              </a:rPr>
              <a:t>concurrentConfig</a:t>
            </a:r>
            <a:r>
              <a:rPr lang="fr-CH" dirty="0">
                <a:latin typeface="Consolas" panose="020B0609020204030204" pitchFamily="49" charset="0"/>
              </a:rPr>
              <a:t>: </a:t>
            </a:r>
            <a:r>
              <a:rPr lang="fr-CH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ConcurrentConfig</a:t>
            </a:r>
            <a:r>
              <a:rPr lang="fr-CH" dirty="0">
                <a:latin typeface="Consolas" panose="020B0609020204030204" pitchFamily="49" charset="0"/>
              </a:rPr>
              <a:t>,</a:t>
            </a:r>
            <a:br>
              <a:rPr lang="fr-CH" dirty="0">
                <a:latin typeface="Consolas" panose="020B0609020204030204" pitchFamily="49" charset="0"/>
              </a:rPr>
            </a:br>
            <a:r>
              <a:rPr lang="fr-CH" dirty="0">
                <a:latin typeface="Consolas" panose="020B0609020204030204" pitchFamily="49" charset="0"/>
              </a:rPr>
              <a:t>  suffixes: </a:t>
            </a:r>
            <a:r>
              <a:rPr lang="fr-CH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Option</a:t>
            </a:r>
            <a:r>
              <a:rPr lang="fr-CH" dirty="0">
                <a:latin typeface="Consolas" panose="020B0609020204030204" pitchFamily="49" charset="0"/>
              </a:rPr>
              <a:t>[</a:t>
            </a:r>
            <a:r>
              <a:rPr lang="fr-CH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Pattern</a:t>
            </a:r>
            <a:r>
              <a:rPr lang="fr-CH" dirty="0">
                <a:latin typeface="Consolas" panose="020B0609020204030204" pitchFamily="49" charset="0"/>
              </a:rPr>
              <a:t>], </a:t>
            </a:r>
            <a:r>
              <a:rPr lang="fr-CH" dirty="0" err="1">
                <a:latin typeface="Consolas" panose="020B0609020204030204" pitchFamily="49" charset="0"/>
              </a:rPr>
              <a:t>chosenStyleSet</a:t>
            </a:r>
            <a:r>
              <a:rPr lang="fr-CH" dirty="0">
                <a:latin typeface="Consolas" panose="020B0609020204030204" pitchFamily="49" charset="0"/>
              </a:rPr>
              <a:t>: </a:t>
            </a:r>
            <a:r>
              <a:rPr lang="fr-CH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Set</a:t>
            </a:r>
            <a:r>
              <a:rPr lang="fr-CH" dirty="0">
                <a:latin typeface="Consolas" panose="020B0609020204030204" pitchFamily="49" charset="0"/>
              </a:rPr>
              <a:t>[</a:t>
            </a:r>
            <a:r>
              <a:rPr lang="fr-CH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fr-CH" dirty="0">
                <a:latin typeface="Consolas" panose="020B0609020204030204" pitchFamily="49" charset="0"/>
              </a:rPr>
              <a:t>],</a:t>
            </a:r>
            <a:br>
              <a:rPr lang="fr-CH" dirty="0">
                <a:latin typeface="Consolas" panose="020B0609020204030204" pitchFamily="49" charset="0"/>
              </a:rPr>
            </a:br>
            <a:r>
              <a:rPr lang="fr-CH" dirty="0">
                <a:latin typeface="Consolas" panose="020B0609020204030204" pitchFamily="49" charset="0"/>
              </a:rPr>
              <a:t>  </a:t>
            </a:r>
            <a:r>
              <a:rPr lang="fr-CH" dirty="0" err="1">
                <a:latin typeface="Consolas" panose="020B0609020204030204" pitchFamily="49" charset="0"/>
              </a:rPr>
              <a:t>testSortingReporterTimeout</a:t>
            </a:r>
            <a:r>
              <a:rPr lang="fr-CH" dirty="0">
                <a:latin typeface="Consolas" panose="020B0609020204030204" pitchFamily="49" charset="0"/>
              </a:rPr>
              <a:t>: </a:t>
            </a:r>
            <a:r>
              <a:rPr lang="fr-CH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Span</a:t>
            </a:r>
            <a:endParaRPr lang="en-CH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fr-CH" dirty="0">
                <a:latin typeface="Consolas" panose="020B0609020204030204" pitchFamily="49" charset="0"/>
              </a:rPr>
              <a:t>): </a:t>
            </a:r>
            <a:r>
              <a:rPr lang="fr-CH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Unit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DBEE0-BFFB-E4DE-269B-2DF307EE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1080585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8440-AFDA-D627-2CD3-87DDBC8ED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Solution : </a:t>
            </a:r>
            <a:r>
              <a:rPr lang="en-CH" dirty="0" err="1"/>
              <a:t>Constructeur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A7343-5154-D034-E0CD-AB73F8764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 </a:t>
            </a:r>
            <a:r>
              <a:rPr lang="en-CH" sz="3600" dirty="0">
                <a:latin typeface="Consolas" panose="020B0609020204030204" pitchFamily="49" charset="0"/>
              </a:rPr>
              <a:t>__</a:t>
            </a:r>
            <a:r>
              <a:rPr lang="en-CH" sz="3600" dirty="0" err="1">
                <a:latin typeface="Consolas" panose="020B0609020204030204" pitchFamily="49" charset="0"/>
              </a:rPr>
              <a:t>init</a:t>
            </a:r>
            <a:r>
              <a:rPr lang="en-CH" sz="3600" dirty="0">
                <a:latin typeface="Consolas" panose="020B0609020204030204" pitchFamily="49" charset="0"/>
              </a:rPr>
              <a:t>__(self, ...):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right = </a:t>
            </a:r>
            <a:r>
              <a:rPr lang="en-CH" sz="3600" dirty="0">
                <a:highlight>
                  <a:srgbClr val="FFFF00"/>
                </a:highlight>
                <a:latin typeface="Consolas" panose="020B0609020204030204" pitchFamily="49" charset="0"/>
              </a:rPr>
              <a:t>r</a:t>
            </a:r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B5DBB-991C-5966-979D-AC1227B2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90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65544756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F2097-1E91-0C67-18F7-D03E6E9E8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Debug, debug, debug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A20C4-ED04-3FFA-E7B5-9F3B0A6EC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 err="1"/>
              <a:t>Habituez-vous</a:t>
            </a:r>
            <a:r>
              <a:rPr lang="en-CH" dirty="0"/>
              <a:t> à utiliser un debugger 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1548D-23AE-DB12-F581-4A93363FC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91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09214130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DC22B-4E48-AF79-B26B-19F4548CA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Qu’est-ce</a:t>
            </a:r>
            <a:r>
              <a:rPr lang="en-CH" dirty="0"/>
              <a:t> qui rend</a:t>
            </a:r>
            <a:br>
              <a:rPr lang="en-CH" dirty="0"/>
            </a:br>
            <a:r>
              <a:rPr lang="en-CH" dirty="0"/>
              <a:t>le code </a:t>
            </a:r>
            <a:r>
              <a:rPr lang="en-CH" dirty="0" err="1"/>
              <a:t>débuggable</a:t>
            </a:r>
            <a:r>
              <a:rPr lang="en-CH" dirty="0"/>
              <a:t> 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0D8092-4156-5624-7CB0-F89C268ED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2548615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F7528B-86C1-41FA-84E3-C231FC15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93</a:t>
            </a:fld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94327-962C-FA83-E3F8-03839EC58D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Charles Babbage’s Difference Engine</a:t>
            </a:r>
            <a:r>
              <a:rPr lang="en-CH" dirty="0"/>
              <a:t> </a:t>
            </a:r>
            <a:r>
              <a:rPr lang="en-US" dirty="0"/>
              <a:t>(Wikipedia)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66A69B2-A729-8866-2602-C27E9FF4C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432" y="105834"/>
            <a:ext cx="8471136" cy="612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0502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1AD24-FD67-CB3A-0B12-F6D631F8E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“On two occasions,  I have been</a:t>
            </a:r>
            <a:br>
              <a:rPr lang="en-GB" i="1" dirty="0"/>
            </a:br>
            <a:r>
              <a:rPr lang="en-GB" i="1" dirty="0"/>
              <a:t>  asked 'Pray, Mr. Babbage,</a:t>
            </a:r>
            <a:br>
              <a:rPr lang="en-GB" i="1" dirty="0"/>
            </a:br>
            <a:r>
              <a:rPr lang="en-GB" i="1" dirty="0"/>
              <a:t>  if you put into the machine</a:t>
            </a:r>
            <a:br>
              <a:rPr lang="en-GB" i="1" dirty="0"/>
            </a:br>
            <a:r>
              <a:rPr lang="en-GB" i="1" dirty="0"/>
              <a:t>  wrong figures, will the</a:t>
            </a:r>
            <a:br>
              <a:rPr lang="en-GB" i="1" dirty="0"/>
            </a:br>
            <a:r>
              <a:rPr lang="en-GB" i="1" dirty="0"/>
              <a:t>  right answers come out?'</a:t>
            </a:r>
            <a:br>
              <a:rPr lang="en-GB" i="1" dirty="0"/>
            </a:br>
            <a:r>
              <a:rPr lang="en-GB" i="1" dirty="0"/>
              <a:t> 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E018B-A29E-2899-768C-779D5B8CE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94</a:t>
            </a:fld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9207D-412C-9F48-68A1-649360253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Passages from the Life of a Philosophe</a:t>
            </a:r>
            <a:r>
              <a:rPr lang="en-CH" dirty="0"/>
              <a:t>r (image: wood engraving from 1871, Wikipedia)</a:t>
            </a:r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54C4191-586C-2479-E346-BC1BBA7E2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404" y="1027906"/>
            <a:ext cx="4310596" cy="506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44358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1AD24-FD67-CB3A-0B12-F6D631F8E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H" i="1" dirty="0"/>
              <a:t> </a:t>
            </a:r>
            <a:r>
              <a:rPr lang="en-GB" i="1" dirty="0"/>
              <a:t> …</a:t>
            </a:r>
            <a:br>
              <a:rPr lang="en-GB" i="1" dirty="0"/>
            </a:br>
            <a:r>
              <a:rPr lang="en-CH" i="1" dirty="0"/>
              <a:t> </a:t>
            </a:r>
            <a:r>
              <a:rPr lang="en-GB" i="1" dirty="0"/>
              <a:t> I am not able to rightly</a:t>
            </a:r>
            <a:br>
              <a:rPr lang="en-GB" i="1" dirty="0"/>
            </a:br>
            <a:r>
              <a:rPr lang="en-CH" i="1" dirty="0"/>
              <a:t> </a:t>
            </a:r>
            <a:r>
              <a:rPr lang="en-GB" i="1" dirty="0"/>
              <a:t> apprehend the kind of</a:t>
            </a:r>
            <a:br>
              <a:rPr lang="en-GB" i="1" dirty="0"/>
            </a:br>
            <a:r>
              <a:rPr lang="en-GB" i="1" dirty="0"/>
              <a:t> </a:t>
            </a:r>
            <a:r>
              <a:rPr lang="en-CH" i="1" dirty="0"/>
              <a:t> </a:t>
            </a:r>
            <a:r>
              <a:rPr lang="en-GB" i="1" dirty="0"/>
              <a:t>confusion of ideas that</a:t>
            </a:r>
            <a:br>
              <a:rPr lang="en-GB" i="1" dirty="0"/>
            </a:br>
            <a:r>
              <a:rPr lang="en-GB" i="1" dirty="0"/>
              <a:t> </a:t>
            </a:r>
            <a:r>
              <a:rPr lang="en-CH" i="1" dirty="0"/>
              <a:t> </a:t>
            </a:r>
            <a:r>
              <a:rPr lang="en-GB" i="1" dirty="0"/>
              <a:t>could provoke such a question.”</a:t>
            </a:r>
          </a:p>
          <a:p>
            <a:endParaRPr lang="en-GB" i="1" dirty="0"/>
          </a:p>
          <a:p>
            <a:r>
              <a:rPr lang="en-GB" b="1" dirty="0"/>
              <a:t>Charles Babbage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E018B-A29E-2899-768C-779D5B8CE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95</a:t>
            </a:fld>
            <a:endParaRPr lang="en-CH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54C4191-586C-2479-E346-BC1BBA7E2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404" y="1027906"/>
            <a:ext cx="4310596" cy="506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59081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DF7B6-1D6E-1225-466A-DA5BF3218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Problème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26B7B-C950-D8E0-F109-866FE64E5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“Garbage in, garbage out”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71254-54A3-9351-A188-FCEDB2E4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96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19085520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20F63-5344-EBF4-E226-1234600C4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Où</a:t>
            </a:r>
            <a:r>
              <a:rPr lang="en-CH" dirty="0"/>
              <a:t> </a:t>
            </a:r>
            <a:r>
              <a:rPr lang="en-CH" dirty="0" err="1"/>
              <a:t>est</a:t>
            </a:r>
            <a:r>
              <a:rPr lang="en-CH" dirty="0"/>
              <a:t> la cause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D230B-BAEA-6C82-EBEE-A3CA1117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97</a:t>
            </a:fld>
            <a:endParaRPr lang="en-CH" dirty="0"/>
          </a:p>
        </p:txBody>
      </p:sp>
      <p:pic>
        <p:nvPicPr>
          <p:cNvPr id="7" name="Graphic 6" descr="Close with solid fill">
            <a:extLst>
              <a:ext uri="{FF2B5EF4-FFF2-40B4-BE49-F238E27FC236}">
                <a16:creationId xmlns:a16="http://schemas.microsoft.com/office/drawing/2014/main" id="{DB37F29E-4852-A680-BC09-F39D861C2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63666" y="2683931"/>
            <a:ext cx="1490134" cy="1490134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EDBF0FC-6AEC-896F-9A14-DFC783A91194}"/>
              </a:ext>
            </a:extLst>
          </p:cNvPr>
          <p:cNvSpPr/>
          <p:nvPr/>
        </p:nvSpPr>
        <p:spPr>
          <a:xfrm>
            <a:off x="838200" y="2861733"/>
            <a:ext cx="1989667" cy="1134533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8081827-E676-3E82-F9BC-5E24E5A9B600}"/>
              </a:ext>
            </a:extLst>
          </p:cNvPr>
          <p:cNvSpPr/>
          <p:nvPr/>
        </p:nvSpPr>
        <p:spPr>
          <a:xfrm>
            <a:off x="3094567" y="2861732"/>
            <a:ext cx="1989667" cy="1134533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50948D8-A1FE-6A2A-229B-95A446ED29E4}"/>
              </a:ext>
            </a:extLst>
          </p:cNvPr>
          <p:cNvSpPr/>
          <p:nvPr/>
        </p:nvSpPr>
        <p:spPr>
          <a:xfrm>
            <a:off x="5350934" y="2850884"/>
            <a:ext cx="1989667" cy="1134533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76B62CE-FC52-0E17-C74B-4629E865F1A0}"/>
              </a:ext>
            </a:extLst>
          </p:cNvPr>
          <p:cNvSpPr/>
          <p:nvPr/>
        </p:nvSpPr>
        <p:spPr>
          <a:xfrm>
            <a:off x="7607301" y="2861732"/>
            <a:ext cx="1989667" cy="1134533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810376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1AD24-FD67-CB3A-0B12-F6D631F8E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“We learned to spend more</a:t>
            </a:r>
            <a:br>
              <a:rPr lang="en-GB" i="1" dirty="0"/>
            </a:br>
            <a:r>
              <a:rPr lang="en-GB" i="1" dirty="0"/>
              <a:t>  time up front […]</a:t>
            </a:r>
            <a:br>
              <a:rPr lang="en-GB" i="1" dirty="0"/>
            </a:br>
            <a:r>
              <a:rPr lang="en-GB" i="1" dirty="0"/>
              <a:t>  so we wouldn’t waste</a:t>
            </a:r>
            <a:br>
              <a:rPr lang="en-GB" i="1" dirty="0"/>
            </a:br>
            <a:r>
              <a:rPr lang="en-GB" i="1" dirty="0"/>
              <a:t>  all that time debugging”</a:t>
            </a:r>
          </a:p>
          <a:p>
            <a:endParaRPr lang="en-GB" dirty="0"/>
          </a:p>
          <a:p>
            <a:r>
              <a:rPr lang="en-GB" b="1" dirty="0"/>
              <a:t>Margaret Hamilton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E018B-A29E-2899-768C-779D5B8CE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98</a:t>
            </a:fld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9207D-412C-9F48-68A1-649360253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Language as a Software Engineer, ICSE 2018 keynote (photo: still from a </a:t>
            </a:r>
            <a:r>
              <a:rPr lang="en-US"/>
              <a:t>MAKERS interview)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CE59C9-61E0-4D5B-9564-8AAE955233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1" r="7898"/>
          <a:stretch/>
        </p:blipFill>
        <p:spPr bwMode="auto">
          <a:xfrm>
            <a:off x="7628708" y="929173"/>
            <a:ext cx="4563292" cy="499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3566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01D8C-3262-F9DC-19C0-DFA92249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Débuggabilité</a:t>
            </a:r>
            <a:r>
              <a:rPr lang="en-CH" dirty="0"/>
              <a:t> du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4A63B-A242-8A9D-FFE8-BECBC496E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 err="1"/>
              <a:t>Programmation</a:t>
            </a:r>
            <a:r>
              <a:rPr lang="en-CH" dirty="0"/>
              <a:t> </a:t>
            </a:r>
            <a:r>
              <a:rPr lang="en-CH" dirty="0" err="1"/>
              <a:t>défensive</a:t>
            </a:r>
            <a:endParaRPr lang="en-US" dirty="0"/>
          </a:p>
          <a:p>
            <a:r>
              <a:rPr lang="en-US" dirty="0"/>
              <a:t>Logging</a:t>
            </a:r>
            <a:endParaRPr lang="en-CH" dirty="0"/>
          </a:p>
          <a:p>
            <a:r>
              <a:rPr lang="en-CH" dirty="0"/>
              <a:t>Code </a:t>
            </a:r>
            <a:r>
              <a:rPr lang="en-CH" dirty="0" err="1"/>
              <a:t>seulement</a:t>
            </a:r>
            <a:r>
              <a:rPr lang="en-CH" dirty="0"/>
              <a:t> pour debugging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427B2-CB29-51BF-B909-7E3AB1B1B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99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2651788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7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2.3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4.3|2.9|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heme/theme1.xml><?xml version="1.0" encoding="utf-8"?>
<a:theme xmlns:a="http://schemas.openxmlformats.org/drawingml/2006/main" name="Office Theme">
  <a:themeElements>
    <a:clrScheme name="Custom">
      <a:dk1>
        <a:srgbClr val="000000"/>
      </a:dk1>
      <a:lt1>
        <a:srgbClr val="FFFFFF"/>
      </a:lt1>
      <a:dk2>
        <a:srgbClr val="404040"/>
      </a:dk2>
      <a:lt2>
        <a:srgbClr val="E0E0E0"/>
      </a:lt2>
      <a:accent1>
        <a:srgbClr val="F00000"/>
      </a:accent1>
      <a:accent2>
        <a:srgbClr val="00F000"/>
      </a:accent2>
      <a:accent3>
        <a:srgbClr val="A00000"/>
      </a:accent3>
      <a:accent4>
        <a:srgbClr val="00C040"/>
      </a:accent4>
      <a:accent5>
        <a:srgbClr val="0040A0"/>
      </a:accent5>
      <a:accent6>
        <a:srgbClr val="F0D000"/>
      </a:accent6>
      <a:hlink>
        <a:srgbClr val="595959"/>
      </a:hlink>
      <a:folHlink>
        <a:srgbClr val="595959"/>
      </a:folHlink>
    </a:clrScheme>
    <a:fontScheme name="Custom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C43ED8C-CC68-47AF-A552-56DA838A7327}" vid="{03D393C9-5684-4A3D-A68E-38BC94C973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0</TotalTime>
  <Words>2473</Words>
  <Application>Microsoft Office PowerPoint</Application>
  <PresentationFormat>Widescreen</PresentationFormat>
  <Paragraphs>608</Paragraphs>
  <Slides>140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140</vt:i4>
      </vt:variant>
    </vt:vector>
  </HeadingPairs>
  <TitlesOfParts>
    <vt:vector size="146" baseType="lpstr">
      <vt:lpstr>Arial</vt:lpstr>
      <vt:lpstr>Calibri</vt:lpstr>
      <vt:lpstr>Calibri Light</vt:lpstr>
      <vt:lpstr>Consolas</vt:lpstr>
      <vt:lpstr>Wingdings</vt:lpstr>
      <vt:lpstr>Office Theme</vt:lpstr>
      <vt:lpstr>Débuggage</vt:lpstr>
      <vt:lpstr>PowerPoint Presentation</vt:lpstr>
      <vt:lpstr>PowerPoint Presentation</vt:lpstr>
      <vt:lpstr>Objectifs</vt:lpstr>
      <vt:lpstr>Qu’est-ce qui rend le code lisible ?</vt:lpstr>
      <vt:lpstr>Exercice</vt:lpstr>
      <vt:lpstr>PowerPoint Presentation</vt:lpstr>
      <vt:lpstr>Code en production...</vt:lpstr>
      <vt:lpstr>PowerPoint Presentation</vt:lpstr>
      <vt:lpstr>Lisibilité</vt:lpstr>
      <vt:lpstr>PowerPoint Presentation</vt:lpstr>
      <vt:lpstr>PowerPoint Presentation</vt:lpstr>
      <vt:lpstr>Noms</vt:lpstr>
      <vt:lpstr>PowerPoint Presentation</vt:lpstr>
      <vt:lpstr>PowerPoint Presentation</vt:lpstr>
      <vt:lpstr>PowerPoint Presentation</vt:lpstr>
      <vt:lpstr>“Notation hongroise”</vt:lpstr>
      <vt:lpstr>Mais... “Systems Hungarian”</vt:lpstr>
      <vt:lpstr>F#</vt:lpstr>
      <vt:lpstr>Pourquoi sont-ils mauvais ?</vt:lpstr>
      <vt:lpstr>Les noms sont un outil</vt:lpstr>
      <vt:lpstr>Documentation</vt:lpstr>
      <vt:lpstr>PowerPoint Presentation</vt:lpstr>
      <vt:lpstr>Commentaires</vt:lpstr>
      <vt:lpstr>Pas “comment ?”</vt:lpstr>
      <vt:lpstr>Pourquoi commenter ?</vt:lpstr>
      <vt:lpstr>PowerPoint Presentation</vt:lpstr>
      <vt:lpstr>Les commentaires sont pour...</vt:lpstr>
      <vt:lpstr>Formattage</vt:lpstr>
      <vt:lpstr>Vulnérabilité Apple</vt:lpstr>
      <vt:lpstr>PowerPoint Presentation</vt:lpstr>
      <vt:lpstr>PowerPoint Presentation</vt:lpstr>
      <vt:lpstr>Choix</vt:lpstr>
      <vt:lpstr>Conventions</vt:lpstr>
      <vt:lpstr>Attention au “bikeshedding”</vt:lpstr>
      <vt:lpstr>Outils</vt:lpstr>
      <vt:lpstr>PowerPoint Presentation</vt:lpstr>
      <vt:lpstr>Comment débugger de manière efficace ?</vt:lpstr>
      <vt:lpstr>PowerPoint Presentation</vt:lpstr>
      <vt:lpstr>PowerPoint Presentation</vt:lpstr>
      <vt:lpstr>But du debugging</vt:lpstr>
      <vt:lpstr>Cause principale : pourquoi ?</vt:lpstr>
      <vt:lpstr>Étapes du debugging</vt:lpstr>
      <vt:lpstr>Reproduire</vt:lpstr>
      <vt:lpstr>Isolation</vt:lpstr>
      <vt:lpstr>Debug: prints?</vt:lpstr>
      <vt:lpstr>Désavantages des prints ?</vt:lpstr>
      <vt:lpstr>Debugger</vt:lpstr>
      <vt:lpstr>PowerPoint Presentation</vt:lpstr>
      <vt:lpstr>PowerPoint Presentation</vt:lpstr>
      <vt:lpstr>PowerPoint Presentation</vt:lpstr>
      <vt:lpstr>PowerPoint Presentation</vt:lpstr>
      <vt:lpstr>CLI</vt:lpstr>
      <vt:lpstr>À distance</vt:lpstr>
      <vt:lpstr>Prérequis : symboles de debug</vt:lpstr>
      <vt:lpstr>Outils clés</vt:lpstr>
      <vt:lpstr>PowerPoint Presentation</vt:lpstr>
      <vt:lpstr>PowerPoint Presentation</vt:lpstr>
      <vt:lpstr>PowerPoint Presentation</vt:lpstr>
      <vt:lpstr>PowerPoint Presentation</vt:lpstr>
      <vt:lpstr>Point d’arrêt conditionnel</vt:lpstr>
      <vt:lpstr>“Une fois toutes les N”</vt:lpstr>
      <vt:lpstr>Prints!</vt:lpstr>
      <vt:lpstr>Point d’arrêt vs print(...)</vt:lpstr>
      <vt:lpstr>PowerPoint Presentation</vt:lpstr>
      <vt:lpstr>PowerPoint Presentation</vt:lpstr>
      <vt:lpstr>PowerPoint Presentation</vt:lpstr>
      <vt:lpstr>Exécuter du code</vt:lpstr>
      <vt:lpstr>PowerPoint Presentation</vt:lpstr>
      <vt:lpstr>PowerPoint Presentation</vt:lpstr>
      <vt:lpstr>PowerPoint Presentation</vt:lpstr>
      <vt:lpstr>Step Over</vt:lpstr>
      <vt:lpstr>Step Into</vt:lpstr>
      <vt:lpstr>Step Out</vt:lpstr>
      <vt:lpstr>Continuer jusqu’à...</vt:lpstr>
      <vt:lpstr>Et plus !</vt:lpstr>
      <vt:lpstr>Raccourcis clavier</vt:lpstr>
      <vt:lpstr>PowerPoint Presentation</vt:lpstr>
      <vt:lpstr>Pile d’appels</vt:lpstr>
      <vt:lpstr>PowerPoint Presentation</vt:lpstr>
      <vt:lpstr>État précédent</vt:lpstr>
      <vt:lpstr>PowerPoint Presentation</vt:lpstr>
      <vt:lpstr>Crash dumps</vt:lpstr>
      <vt:lpstr>En pratique</vt:lpstr>
      <vt:lpstr>Demander de l’aide</vt:lpstr>
      <vt:lpstr>“Rubber ducking”</vt:lpstr>
      <vt:lpstr>Exercice</vt:lpstr>
      <vt:lpstr>Solution : Cas de base</vt:lpstr>
      <vt:lpstr>Solution : Corriger les limites</vt:lpstr>
      <vt:lpstr>Solution : Constructeur</vt:lpstr>
      <vt:lpstr>Debug, debug, debug</vt:lpstr>
      <vt:lpstr>Qu’est-ce qui rend le code débuggable ?</vt:lpstr>
      <vt:lpstr>PowerPoint Presentation</vt:lpstr>
      <vt:lpstr>PowerPoint Presentation</vt:lpstr>
      <vt:lpstr>PowerPoint Presentation</vt:lpstr>
      <vt:lpstr>Problème</vt:lpstr>
      <vt:lpstr>Où est la cause ?</vt:lpstr>
      <vt:lpstr>PowerPoint Presentation</vt:lpstr>
      <vt:lpstr>Débuggabilité du code</vt:lpstr>
      <vt:lpstr>Programmation “défensive”</vt:lpstr>
      <vt:lpstr>PowerPoint Presentation</vt:lpstr>
      <vt:lpstr>Défendez-vous contre…</vt:lpstr>
      <vt:lpstr>Corruption?</vt:lpstr>
      <vt:lpstr>Programmation défensive</vt:lpstr>
      <vt:lpstr>Assertions</vt:lpstr>
      <vt:lpstr>PowerPoint Presentation</vt:lpstr>
      <vt:lpstr>Que faire avec les erreurs ?</vt:lpstr>
      <vt:lpstr>Préconditions</vt:lpstr>
      <vt:lpstr>PowerPoint Presentation</vt:lpstr>
      <vt:lpstr>Types d’exception</vt:lpstr>
      <vt:lpstr>Postconditions</vt:lpstr>
      <vt:lpstr>PowerPoint Presentation</vt:lpstr>
      <vt:lpstr>Invariants d’objet</vt:lpstr>
      <vt:lpstr>Invariants</vt:lpstr>
      <vt:lpstr>PowerPoint Presentation</vt:lpstr>
      <vt:lpstr>Protégér son état</vt:lpstr>
      <vt:lpstr>PowerPoint Presentation</vt:lpstr>
      <vt:lpstr>PowerPoint Presentation</vt:lpstr>
      <vt:lpstr>PowerPoint Presentation</vt:lpstr>
      <vt:lpstr>Copies seulement si mutabilité</vt:lpstr>
      <vt:lpstr>Exercice</vt:lpstr>
      <vt:lpstr>Constructeur : Précondition</vt:lpstr>
      <vt:lpstr>Invariant</vt:lpstr>
      <vt:lpstr>Exposer l’état plein</vt:lpstr>
      <vt:lpstr>Bug : pop casse l’invariant</vt:lpstr>
      <vt:lpstr>Bug : push incrémente tard</vt:lpstr>
      <vt:lpstr>Logging</vt:lpstr>
      <vt:lpstr>Logging?</vt:lpstr>
      <vt:lpstr>Précision?</vt:lpstr>
      <vt:lpstr>Cible ?</vt:lpstr>
      <vt:lpstr>PowerPoint Presentation</vt:lpstr>
      <vt:lpstr>Logging</vt:lpstr>
      <vt:lpstr>PowerPoint Presentation</vt:lpstr>
      <vt:lpstr>Réfléchissez à la vie privée !</vt:lpstr>
      <vt:lpstr>Et les tests lents ?</vt:lpstr>
      <vt:lpstr>Code seulement pour debugging</vt:lpstr>
      <vt:lpstr>Vérifiez les params par défaut</vt:lpstr>
      <vt:lpstr>PowerPoint Presentation</vt:lpstr>
      <vt:lpstr>PowerPoint Presentation</vt:lpstr>
      <vt:lpstr>Résumé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Debugging</dc:title>
  <dc:creator>Solal Pirelli</dc:creator>
  <cp:lastModifiedBy>Solal Pirelli</cp:lastModifiedBy>
  <cp:revision>1</cp:revision>
  <dcterms:created xsi:type="dcterms:W3CDTF">2022-09-27T08:10:16Z</dcterms:created>
  <dcterms:modified xsi:type="dcterms:W3CDTF">2025-10-03T11:14:04Z</dcterms:modified>
</cp:coreProperties>
</file>