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32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403" r:id="rId27"/>
    <p:sldId id="288" r:id="rId28"/>
    <p:sldId id="327" r:id="rId29"/>
    <p:sldId id="328" r:id="rId30"/>
    <p:sldId id="329" r:id="rId31"/>
    <p:sldId id="330" r:id="rId32"/>
    <p:sldId id="290" r:id="rId33"/>
    <p:sldId id="292" r:id="rId34"/>
    <p:sldId id="293" r:id="rId35"/>
    <p:sldId id="325" r:id="rId36"/>
    <p:sldId id="326" r:id="rId37"/>
    <p:sldId id="297" r:id="rId38"/>
    <p:sldId id="296" r:id="rId39"/>
    <p:sldId id="402" r:id="rId40"/>
    <p:sldId id="298" r:id="rId41"/>
    <p:sldId id="299" r:id="rId42"/>
    <p:sldId id="291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4" r:id="rId57"/>
    <p:sldId id="315" r:id="rId58"/>
    <p:sldId id="316" r:id="rId59"/>
    <p:sldId id="317" r:id="rId60"/>
    <p:sldId id="318" r:id="rId61"/>
    <p:sldId id="320" r:id="rId62"/>
    <p:sldId id="319" r:id="rId63"/>
    <p:sldId id="321" r:id="rId64"/>
    <p:sldId id="322" r:id="rId65"/>
    <p:sldId id="323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6" r:id="rId81"/>
    <p:sldId id="345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4" r:id="rId99"/>
    <p:sldId id="363" r:id="rId100"/>
    <p:sldId id="365" r:id="rId101"/>
    <p:sldId id="366" r:id="rId102"/>
    <p:sldId id="372" r:id="rId103"/>
    <p:sldId id="367" r:id="rId104"/>
    <p:sldId id="374" r:id="rId105"/>
    <p:sldId id="368" r:id="rId106"/>
    <p:sldId id="369" r:id="rId107"/>
    <p:sldId id="370" r:id="rId108"/>
    <p:sldId id="373" r:id="rId109"/>
    <p:sldId id="376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90" r:id="rId121"/>
    <p:sldId id="391" r:id="rId122"/>
    <p:sldId id="392" r:id="rId123"/>
    <p:sldId id="388" r:id="rId124"/>
    <p:sldId id="393" r:id="rId125"/>
    <p:sldId id="394" r:id="rId126"/>
    <p:sldId id="395" r:id="rId127"/>
    <p:sldId id="396" r:id="rId128"/>
    <p:sldId id="398" r:id="rId129"/>
    <p:sldId id="399" r:id="rId130"/>
    <p:sldId id="397" r:id="rId13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4E17F94-1397-4342-8E09-7DAC416DC544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</p14:sldIdLst>
        </p14:section>
        <p14:section name="What's a test?" id="{D29610FE-4F0F-448D-9801-2531831D0D7B}">
          <p14:sldIdLst>
            <p14:sldId id="266"/>
            <p14:sldId id="267"/>
            <p14:sldId id="269"/>
            <p14:sldId id="271"/>
            <p14:sldId id="272"/>
            <p14:sldId id="273"/>
            <p14:sldId id="324"/>
            <p14:sldId id="276"/>
            <p14:sldId id="277"/>
            <p14:sldId id="278"/>
          </p14:sldIdLst>
        </p14:section>
        <p14:section name="Testing in Java" id="{E8E36C62-B353-4DB0-9B37-AD820205B3D0}">
          <p14:sldIdLst>
            <p14:sldId id="279"/>
            <p14:sldId id="280"/>
            <p14:sldId id="281"/>
            <p14:sldId id="282"/>
            <p14:sldId id="283"/>
            <p14:sldId id="287"/>
            <p14:sldId id="403"/>
            <p14:sldId id="288"/>
            <p14:sldId id="327"/>
            <p14:sldId id="328"/>
            <p14:sldId id="329"/>
            <p14:sldId id="330"/>
            <p14:sldId id="290"/>
            <p14:sldId id="292"/>
            <p14:sldId id="293"/>
            <p14:sldId id="325"/>
            <p14:sldId id="326"/>
            <p14:sldId id="297"/>
            <p14:sldId id="296"/>
            <p14:sldId id="402"/>
            <p14:sldId id="298"/>
            <p14:sldId id="299"/>
            <p14:sldId id="291"/>
          </p14:sldIdLst>
        </p14:section>
        <p14:section name="Evaluating tests" id="{48674D0F-DC42-42D0-9EC6-1DAAA0C7B234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  <p14:sldId id="320"/>
            <p14:sldId id="319"/>
            <p14:sldId id="321"/>
            <p14:sldId id="322"/>
            <p14:sldId id="323"/>
          </p14:sldIdLst>
        </p14:section>
        <p14:section name="When to test" id="{349837D5-1FA4-4D6C-864C-B1C86EE3A05E}">
          <p14:sldIdLst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6"/>
            <p14:sldId id="345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</p14:sldIdLst>
        </p14:section>
        <p14:section name="Testing entire modules" id="{656C18CA-BEF4-4F72-8292-5254897D2B64}">
          <p14:sldIdLst>
            <p14:sldId id="364"/>
            <p14:sldId id="363"/>
            <p14:sldId id="365"/>
            <p14:sldId id="366"/>
            <p14:sldId id="372"/>
            <p14:sldId id="367"/>
            <p14:sldId id="374"/>
            <p14:sldId id="368"/>
            <p14:sldId id="369"/>
            <p14:sldId id="370"/>
            <p14:sldId id="373"/>
            <p14:sldId id="37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90"/>
            <p14:sldId id="391"/>
            <p14:sldId id="392"/>
            <p14:sldId id="388"/>
            <p14:sldId id="393"/>
            <p14:sldId id="394"/>
            <p14:sldId id="395"/>
            <p14:sldId id="396"/>
            <p14:sldId id="398"/>
            <p14:sldId id="399"/>
          </p14:sldIdLst>
        </p14:section>
        <p14:section name="Summary" id="{40E47B91-D46A-47C4-AF36-82F554FC45D8}">
          <p14:sldIdLst>
            <p14:sldId id="3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A0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A941F-D7F7-410B-8B0F-E9ACE510548C}" v="44" dt="2025-09-19T10:09:53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4" autoAdjust="0"/>
    <p:restoredTop sz="85781" autoAdjust="0"/>
  </p:normalViewPr>
  <p:slideViewPr>
    <p:cSldViewPr snapToGrid="0">
      <p:cViewPr varScale="1">
        <p:scale>
          <a:sx n="95" d="100"/>
          <a:sy n="95" d="100"/>
        </p:scale>
        <p:origin x="1088" y="64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al Pirelli" userId="584f3c02d4d36311" providerId="LiveId" clId="{F3954FDC-81A6-4B20-B30C-643E478909B3}"/>
    <pc:docChg chg="custSel addSld modSld">
      <pc:chgData name="Solal Pirelli" userId="584f3c02d4d36311" providerId="LiveId" clId="{F3954FDC-81A6-4B20-B30C-643E478909B3}" dt="2022-12-07T15:02:49.387" v="74" actId="20577"/>
      <pc:docMkLst>
        <pc:docMk/>
      </pc:docMkLst>
      <pc:sldChg chg="delSp mod">
        <pc:chgData name="Solal Pirelli" userId="584f3c02d4d36311" providerId="LiveId" clId="{F3954FDC-81A6-4B20-B30C-643E478909B3}" dt="2022-12-07T15:01:51.884" v="0" actId="478"/>
        <pc:sldMkLst>
          <pc:docMk/>
          <pc:sldMk cId="1482453203" sldId="296"/>
        </pc:sldMkLst>
      </pc:sldChg>
      <pc:sldChg chg="addSp delSp modSp add mod chgLayout">
        <pc:chgData name="Solal Pirelli" userId="584f3c02d4d36311" providerId="LiveId" clId="{F3954FDC-81A6-4B20-B30C-643E478909B3}" dt="2022-12-07T15:02:49.387" v="74" actId="20577"/>
        <pc:sldMkLst>
          <pc:docMk/>
          <pc:sldMk cId="3919225289" sldId="402"/>
        </pc:sldMkLst>
      </pc:sldChg>
    </pc:docChg>
  </pc:docChgLst>
  <pc:docChgLst>
    <pc:chgData name="Solal Pirelli" userId="584f3c02d4d36311" providerId="LiveId" clId="{221C8E22-BF72-428E-B96E-8261F1346FAB}"/>
    <pc:docChg chg="undo redo custSel addSld delSld modSld modSection">
      <pc:chgData name="Solal Pirelli" userId="584f3c02d4d36311" providerId="LiveId" clId="{221C8E22-BF72-428E-B96E-8261F1346FAB}" dt="2025-09-19T10:09:53.838" v="650"/>
      <pc:docMkLst>
        <pc:docMk/>
      </pc:docMkLst>
      <pc:sldChg chg="delSp mod delAnim">
        <pc:chgData name="Solal Pirelli" userId="584f3c02d4d36311" providerId="LiveId" clId="{221C8E22-BF72-428E-B96E-8261F1346FAB}" dt="2025-09-19T09:52:56.792" v="0" actId="478"/>
        <pc:sldMkLst>
          <pc:docMk/>
          <pc:sldMk cId="339746866" sldId="283"/>
        </pc:sldMkLst>
        <pc:grpChg chg="del">
          <ac:chgData name="Solal Pirelli" userId="584f3c02d4d36311" providerId="LiveId" clId="{221C8E22-BF72-428E-B96E-8261F1346FAB}" dt="2025-09-19T09:52:56.792" v="0" actId="478"/>
          <ac:grpSpMkLst>
            <pc:docMk/>
            <pc:sldMk cId="339746866" sldId="283"/>
            <ac:grpSpMk id="6" creationId="{1575D7EA-4E9D-5BD0-322E-FB070D6DC208}"/>
          </ac:grpSpMkLst>
        </pc:grpChg>
      </pc:sldChg>
      <pc:sldChg chg="del">
        <pc:chgData name="Solal Pirelli" userId="584f3c02d4d36311" providerId="LiveId" clId="{221C8E22-BF72-428E-B96E-8261F1346FAB}" dt="2025-09-19T09:52:59.341" v="1" actId="47"/>
        <pc:sldMkLst>
          <pc:docMk/>
          <pc:sldMk cId="2058632159" sldId="284"/>
        </pc:sldMkLst>
      </pc:sldChg>
      <pc:sldChg chg="del">
        <pc:chgData name="Solal Pirelli" userId="584f3c02d4d36311" providerId="LiveId" clId="{221C8E22-BF72-428E-B96E-8261F1346FAB}" dt="2025-09-19T09:53:00.858" v="2" actId="47"/>
        <pc:sldMkLst>
          <pc:docMk/>
          <pc:sldMk cId="2426268199" sldId="285"/>
        </pc:sldMkLst>
      </pc:sldChg>
      <pc:sldChg chg="del">
        <pc:chgData name="Solal Pirelli" userId="584f3c02d4d36311" providerId="LiveId" clId="{221C8E22-BF72-428E-B96E-8261F1346FAB}" dt="2025-09-19T09:53:02.019" v="3" actId="47"/>
        <pc:sldMkLst>
          <pc:docMk/>
          <pc:sldMk cId="96821329" sldId="286"/>
        </pc:sldMkLst>
      </pc:sldChg>
      <pc:sldChg chg="modSp mod">
        <pc:chgData name="Solal Pirelli" userId="584f3c02d4d36311" providerId="LiveId" clId="{221C8E22-BF72-428E-B96E-8261F1346FAB}" dt="2025-09-19T09:55:01.341" v="56" actId="20577"/>
        <pc:sldMkLst>
          <pc:docMk/>
          <pc:sldMk cId="2748371147" sldId="287"/>
        </pc:sldMkLst>
        <pc:spChg chg="mod">
          <ac:chgData name="Solal Pirelli" userId="584f3c02d4d36311" providerId="LiveId" clId="{221C8E22-BF72-428E-B96E-8261F1346FAB}" dt="2025-09-19T09:55:01.341" v="56" actId="20577"/>
          <ac:spMkLst>
            <pc:docMk/>
            <pc:sldMk cId="2748371147" sldId="287"/>
            <ac:spMk id="3" creationId="{63B9DD6B-26AA-D942-79DD-3D79F75C5672}"/>
          </ac:spMkLst>
        </pc:spChg>
      </pc:sldChg>
      <pc:sldChg chg="modSp mod">
        <pc:chgData name="Solal Pirelli" userId="584f3c02d4d36311" providerId="LiveId" clId="{221C8E22-BF72-428E-B96E-8261F1346FAB}" dt="2025-09-19T09:55:55.251" v="65" actId="27636"/>
        <pc:sldMkLst>
          <pc:docMk/>
          <pc:sldMk cId="3660953458" sldId="288"/>
        </pc:sldMkLst>
        <pc:spChg chg="mod">
          <ac:chgData name="Solal Pirelli" userId="584f3c02d4d36311" providerId="LiveId" clId="{221C8E22-BF72-428E-B96E-8261F1346FAB}" dt="2025-09-19T09:55:55.251" v="65" actId="27636"/>
          <ac:spMkLst>
            <pc:docMk/>
            <pc:sldMk cId="3660953458" sldId="288"/>
            <ac:spMk id="3" creationId="{EBB88B5E-E521-2412-5CDD-1E2086D0FC00}"/>
          </ac:spMkLst>
        </pc:spChg>
      </pc:sldChg>
      <pc:sldChg chg="modSp mod">
        <pc:chgData name="Solal Pirelli" userId="584f3c02d4d36311" providerId="LiveId" clId="{221C8E22-BF72-428E-B96E-8261F1346FAB}" dt="2025-09-19T10:02:54.881" v="307" actId="6549"/>
        <pc:sldMkLst>
          <pc:docMk/>
          <pc:sldMk cId="462442267" sldId="292"/>
        </pc:sldMkLst>
        <pc:spChg chg="mod">
          <ac:chgData name="Solal Pirelli" userId="584f3c02d4d36311" providerId="LiveId" clId="{221C8E22-BF72-428E-B96E-8261F1346FAB}" dt="2025-09-19T10:02:54.881" v="307" actId="6549"/>
          <ac:spMkLst>
            <pc:docMk/>
            <pc:sldMk cId="462442267" sldId="292"/>
            <ac:spMk id="3" creationId="{D5C2A066-61A1-0D5E-24A1-7DD76BBA98A2}"/>
          </ac:spMkLst>
        </pc:spChg>
      </pc:sldChg>
      <pc:sldChg chg="modSp mod">
        <pc:chgData name="Solal Pirelli" userId="584f3c02d4d36311" providerId="LiveId" clId="{221C8E22-BF72-428E-B96E-8261F1346FAB}" dt="2025-09-19T10:03:08.396" v="313" actId="20577"/>
        <pc:sldMkLst>
          <pc:docMk/>
          <pc:sldMk cId="2112892378" sldId="293"/>
        </pc:sldMkLst>
        <pc:spChg chg="mod">
          <ac:chgData name="Solal Pirelli" userId="584f3c02d4d36311" providerId="LiveId" clId="{221C8E22-BF72-428E-B96E-8261F1346FAB}" dt="2025-09-19T10:03:08.396" v="313" actId="20577"/>
          <ac:spMkLst>
            <pc:docMk/>
            <pc:sldMk cId="2112892378" sldId="293"/>
            <ac:spMk id="3" creationId="{D5C2A066-61A1-0D5E-24A1-7DD76BBA98A2}"/>
          </ac:spMkLst>
        </pc:spChg>
      </pc:sldChg>
      <pc:sldChg chg="modSp mod">
        <pc:chgData name="Solal Pirelli" userId="584f3c02d4d36311" providerId="LiveId" clId="{221C8E22-BF72-428E-B96E-8261F1346FAB}" dt="2025-09-19T09:56:59.837" v="119" actId="20577"/>
        <pc:sldMkLst>
          <pc:docMk/>
          <pc:sldMk cId="366816148" sldId="327"/>
        </pc:sldMkLst>
        <pc:spChg chg="mod">
          <ac:chgData name="Solal Pirelli" userId="584f3c02d4d36311" providerId="LiveId" clId="{221C8E22-BF72-428E-B96E-8261F1346FAB}" dt="2025-09-19T09:56:59.837" v="119" actId="20577"/>
          <ac:spMkLst>
            <pc:docMk/>
            <pc:sldMk cId="366816148" sldId="327"/>
            <ac:spMk id="3" creationId="{3D9DFC35-02EB-E791-7A6F-AE93B7846E66}"/>
          </ac:spMkLst>
        </pc:spChg>
      </pc:sldChg>
      <pc:sldChg chg="modSp mod">
        <pc:chgData name="Solal Pirelli" userId="584f3c02d4d36311" providerId="LiveId" clId="{221C8E22-BF72-428E-B96E-8261F1346FAB}" dt="2025-09-19T09:57:29.438" v="188" actId="20577"/>
        <pc:sldMkLst>
          <pc:docMk/>
          <pc:sldMk cId="1055667289" sldId="328"/>
        </pc:sldMkLst>
        <pc:spChg chg="mod">
          <ac:chgData name="Solal Pirelli" userId="584f3c02d4d36311" providerId="LiveId" clId="{221C8E22-BF72-428E-B96E-8261F1346FAB}" dt="2025-09-19T09:57:29.438" v="188" actId="20577"/>
          <ac:spMkLst>
            <pc:docMk/>
            <pc:sldMk cId="1055667289" sldId="328"/>
            <ac:spMk id="3" creationId="{D84832FB-D2D0-27E9-DAE6-AA74D110D5D9}"/>
          </ac:spMkLst>
        </pc:spChg>
      </pc:sldChg>
      <pc:sldChg chg="modSp mod">
        <pc:chgData name="Solal Pirelli" userId="584f3c02d4d36311" providerId="LiveId" clId="{221C8E22-BF72-428E-B96E-8261F1346FAB}" dt="2025-09-19T10:01:18.729" v="204"/>
        <pc:sldMkLst>
          <pc:docMk/>
          <pc:sldMk cId="2163633246" sldId="329"/>
        </pc:sldMkLst>
        <pc:spChg chg="mod">
          <ac:chgData name="Solal Pirelli" userId="584f3c02d4d36311" providerId="LiveId" clId="{221C8E22-BF72-428E-B96E-8261F1346FAB}" dt="2025-09-19T10:01:18.729" v="204"/>
          <ac:spMkLst>
            <pc:docMk/>
            <pc:sldMk cId="2163633246" sldId="329"/>
            <ac:spMk id="3" creationId="{AB986FB8-82F5-33E3-C043-7194777D43BF}"/>
          </ac:spMkLst>
        </pc:spChg>
      </pc:sldChg>
      <pc:sldChg chg="modSp mod">
        <pc:chgData name="Solal Pirelli" userId="584f3c02d4d36311" providerId="LiveId" clId="{221C8E22-BF72-428E-B96E-8261F1346FAB}" dt="2025-09-19T10:02:31.489" v="257" actId="20577"/>
        <pc:sldMkLst>
          <pc:docMk/>
          <pc:sldMk cId="144343569" sldId="330"/>
        </pc:sldMkLst>
        <pc:spChg chg="mod">
          <ac:chgData name="Solal Pirelli" userId="584f3c02d4d36311" providerId="LiveId" clId="{221C8E22-BF72-428E-B96E-8261F1346FAB}" dt="2025-09-19T10:02:31.489" v="257" actId="20577"/>
          <ac:spMkLst>
            <pc:docMk/>
            <pc:sldMk cId="144343569" sldId="330"/>
            <ac:spMk id="3" creationId="{581C907C-5703-B0AE-425D-969CAD721532}"/>
          </ac:spMkLst>
        </pc:spChg>
      </pc:sldChg>
      <pc:sldChg chg="modSp mod">
        <pc:chgData name="Solal Pirelli" userId="584f3c02d4d36311" providerId="LiveId" clId="{221C8E22-BF72-428E-B96E-8261F1346FAB}" dt="2025-09-19T10:03:49.566" v="329" actId="20577"/>
        <pc:sldMkLst>
          <pc:docMk/>
          <pc:sldMk cId="645187584" sldId="340"/>
        </pc:sldMkLst>
        <pc:spChg chg="mod">
          <ac:chgData name="Solal Pirelli" userId="584f3c02d4d36311" providerId="LiveId" clId="{221C8E22-BF72-428E-B96E-8261F1346FAB}" dt="2025-09-19T10:03:49.566" v="329" actId="20577"/>
          <ac:spMkLst>
            <pc:docMk/>
            <pc:sldMk cId="645187584" sldId="340"/>
            <ac:spMk id="3" creationId="{E2E937D7-2EF0-8DB2-B236-0A36D99E026F}"/>
          </ac:spMkLst>
        </pc:spChg>
      </pc:sldChg>
      <pc:sldChg chg="modSp mod">
        <pc:chgData name="Solal Pirelli" userId="584f3c02d4d36311" providerId="LiveId" clId="{221C8E22-BF72-428E-B96E-8261F1346FAB}" dt="2025-09-19T10:03:59.995" v="332" actId="20577"/>
        <pc:sldMkLst>
          <pc:docMk/>
          <pc:sldMk cId="3513459227" sldId="341"/>
        </pc:sldMkLst>
        <pc:spChg chg="mod">
          <ac:chgData name="Solal Pirelli" userId="584f3c02d4d36311" providerId="LiveId" clId="{221C8E22-BF72-428E-B96E-8261F1346FAB}" dt="2025-09-19T10:03:59.995" v="332" actId="20577"/>
          <ac:spMkLst>
            <pc:docMk/>
            <pc:sldMk cId="3513459227" sldId="341"/>
            <ac:spMk id="3" creationId="{4A8ED646-22E9-6C1E-7807-2B4FC7DAAE22}"/>
          </ac:spMkLst>
        </pc:spChg>
      </pc:sldChg>
      <pc:sldChg chg="modSp mod">
        <pc:chgData name="Solal Pirelli" userId="584f3c02d4d36311" providerId="LiveId" clId="{221C8E22-BF72-428E-B96E-8261F1346FAB}" dt="2025-09-19T10:04:15.345" v="358" actId="6549"/>
        <pc:sldMkLst>
          <pc:docMk/>
          <pc:sldMk cId="984171360" sldId="343"/>
        </pc:sldMkLst>
        <pc:spChg chg="mod">
          <ac:chgData name="Solal Pirelli" userId="584f3c02d4d36311" providerId="LiveId" clId="{221C8E22-BF72-428E-B96E-8261F1346FAB}" dt="2025-09-19T10:04:15.345" v="358" actId="6549"/>
          <ac:spMkLst>
            <pc:docMk/>
            <pc:sldMk cId="984171360" sldId="343"/>
            <ac:spMk id="3" creationId="{E2E937D7-2EF0-8DB2-B236-0A36D99E026F}"/>
          </ac:spMkLst>
        </pc:spChg>
      </pc:sldChg>
      <pc:sldChg chg="modSp mod">
        <pc:chgData name="Solal Pirelli" userId="584f3c02d4d36311" providerId="LiveId" clId="{221C8E22-BF72-428E-B96E-8261F1346FAB}" dt="2025-09-19T10:04:21.344" v="364" actId="20577"/>
        <pc:sldMkLst>
          <pc:docMk/>
          <pc:sldMk cId="2143910340" sldId="344"/>
        </pc:sldMkLst>
        <pc:spChg chg="mod">
          <ac:chgData name="Solal Pirelli" userId="584f3c02d4d36311" providerId="LiveId" clId="{221C8E22-BF72-428E-B96E-8261F1346FAB}" dt="2025-09-19T10:04:21.344" v="364" actId="20577"/>
          <ac:spMkLst>
            <pc:docMk/>
            <pc:sldMk cId="2143910340" sldId="344"/>
            <ac:spMk id="3" creationId="{4A8ED646-22E9-6C1E-7807-2B4FC7DAAE22}"/>
          </ac:spMkLst>
        </pc:spChg>
      </pc:sldChg>
      <pc:sldChg chg="modSp mod">
        <pc:chgData name="Solal Pirelli" userId="584f3c02d4d36311" providerId="LiveId" clId="{221C8E22-BF72-428E-B96E-8261F1346FAB}" dt="2025-09-19T10:04:31.332" v="392" actId="6549"/>
        <pc:sldMkLst>
          <pc:docMk/>
          <pc:sldMk cId="2266129751" sldId="346"/>
        </pc:sldMkLst>
        <pc:spChg chg="mod">
          <ac:chgData name="Solal Pirelli" userId="584f3c02d4d36311" providerId="LiveId" clId="{221C8E22-BF72-428E-B96E-8261F1346FAB}" dt="2025-09-19T10:04:31.332" v="392" actId="6549"/>
          <ac:spMkLst>
            <pc:docMk/>
            <pc:sldMk cId="2266129751" sldId="346"/>
            <ac:spMk id="3" creationId="{E2E937D7-2EF0-8DB2-B236-0A36D99E026F}"/>
          </ac:spMkLst>
        </pc:spChg>
      </pc:sldChg>
      <pc:sldChg chg="modSp mod">
        <pc:chgData name="Solal Pirelli" userId="584f3c02d4d36311" providerId="LiveId" clId="{221C8E22-BF72-428E-B96E-8261F1346FAB}" dt="2025-09-19T10:04:57.948" v="402" actId="5793"/>
        <pc:sldMkLst>
          <pc:docMk/>
          <pc:sldMk cId="1273912921" sldId="347"/>
        </pc:sldMkLst>
        <pc:spChg chg="mod">
          <ac:chgData name="Solal Pirelli" userId="584f3c02d4d36311" providerId="LiveId" clId="{221C8E22-BF72-428E-B96E-8261F1346FAB}" dt="2025-09-19T10:04:57.948" v="402" actId="5793"/>
          <ac:spMkLst>
            <pc:docMk/>
            <pc:sldMk cId="1273912921" sldId="347"/>
            <ac:spMk id="3" creationId="{9B7B6B7A-5D47-6463-D63F-76AD9E95F59D}"/>
          </ac:spMkLst>
        </pc:spChg>
      </pc:sldChg>
      <pc:sldChg chg="modSp mod">
        <pc:chgData name="Solal Pirelli" userId="584f3c02d4d36311" providerId="LiveId" clId="{221C8E22-BF72-428E-B96E-8261F1346FAB}" dt="2025-09-19T10:05:30.055" v="444" actId="20577"/>
        <pc:sldMkLst>
          <pc:docMk/>
          <pc:sldMk cId="2890086189" sldId="363"/>
        </pc:sldMkLst>
        <pc:spChg chg="mod">
          <ac:chgData name="Solal Pirelli" userId="584f3c02d4d36311" providerId="LiveId" clId="{221C8E22-BF72-428E-B96E-8261F1346FAB}" dt="2025-09-19T10:05:30.055" v="444" actId="20577"/>
          <ac:spMkLst>
            <pc:docMk/>
            <pc:sldMk cId="2890086189" sldId="363"/>
            <ac:spMk id="3" creationId="{A6FF0B58-E12C-686A-E753-3312A2D9D382}"/>
          </ac:spMkLst>
        </pc:spChg>
      </pc:sldChg>
      <pc:sldChg chg="modSp">
        <pc:chgData name="Solal Pirelli" userId="584f3c02d4d36311" providerId="LiveId" clId="{221C8E22-BF72-428E-B96E-8261F1346FAB}" dt="2025-09-19T10:05:42.635" v="465" actId="20577"/>
        <pc:sldMkLst>
          <pc:docMk/>
          <pc:sldMk cId="2326777655" sldId="365"/>
        </pc:sldMkLst>
        <pc:spChg chg="mod">
          <ac:chgData name="Solal Pirelli" userId="584f3c02d4d36311" providerId="LiveId" clId="{221C8E22-BF72-428E-B96E-8261F1346FAB}" dt="2025-09-19T10:05:42.635" v="465" actId="20577"/>
          <ac:spMkLst>
            <pc:docMk/>
            <pc:sldMk cId="2326777655" sldId="365"/>
            <ac:spMk id="3" creationId="{B7DBD52F-B9BE-0BE6-D090-0FEA2B2F16B3}"/>
          </ac:spMkLst>
        </pc:spChg>
      </pc:sldChg>
      <pc:sldChg chg="modSp">
        <pc:chgData name="Solal Pirelli" userId="584f3c02d4d36311" providerId="LiveId" clId="{221C8E22-BF72-428E-B96E-8261F1346FAB}" dt="2025-09-19T10:05:58.415" v="466"/>
        <pc:sldMkLst>
          <pc:docMk/>
          <pc:sldMk cId="3833072878" sldId="366"/>
        </pc:sldMkLst>
        <pc:spChg chg="mod">
          <ac:chgData name="Solal Pirelli" userId="584f3c02d4d36311" providerId="LiveId" clId="{221C8E22-BF72-428E-B96E-8261F1346FAB}" dt="2025-09-19T10:05:58.415" v="466"/>
          <ac:spMkLst>
            <pc:docMk/>
            <pc:sldMk cId="3833072878" sldId="366"/>
            <ac:spMk id="10" creationId="{1A7DB301-5E00-2DD4-AD2B-55D16B829DBE}"/>
          </ac:spMkLst>
        </pc:spChg>
      </pc:sldChg>
      <pc:sldChg chg="modSp mod">
        <pc:chgData name="Solal Pirelli" userId="584f3c02d4d36311" providerId="LiveId" clId="{221C8E22-BF72-428E-B96E-8261F1346FAB}" dt="2025-09-19T10:06:43.347" v="542" actId="20577"/>
        <pc:sldMkLst>
          <pc:docMk/>
          <pc:sldMk cId="724378281" sldId="368"/>
        </pc:sldMkLst>
        <pc:spChg chg="mod">
          <ac:chgData name="Solal Pirelli" userId="584f3c02d4d36311" providerId="LiveId" clId="{221C8E22-BF72-428E-B96E-8261F1346FAB}" dt="2025-09-19T10:06:43.347" v="542" actId="20577"/>
          <ac:spMkLst>
            <pc:docMk/>
            <pc:sldMk cId="724378281" sldId="368"/>
            <ac:spMk id="3" creationId="{23297DA8-1E80-09D4-CB19-83F4BB1EAB9B}"/>
          </ac:spMkLst>
        </pc:spChg>
      </pc:sldChg>
      <pc:sldChg chg="modSp mod">
        <pc:chgData name="Solal Pirelli" userId="584f3c02d4d36311" providerId="LiveId" clId="{221C8E22-BF72-428E-B96E-8261F1346FAB}" dt="2025-09-19T10:06:15.994" v="489" actId="20577"/>
        <pc:sldMkLst>
          <pc:docMk/>
          <pc:sldMk cId="2415359962" sldId="369"/>
        </pc:sldMkLst>
        <pc:spChg chg="mod">
          <ac:chgData name="Solal Pirelli" userId="584f3c02d4d36311" providerId="LiveId" clId="{221C8E22-BF72-428E-B96E-8261F1346FAB}" dt="2025-09-19T10:06:15.994" v="489" actId="20577"/>
          <ac:spMkLst>
            <pc:docMk/>
            <pc:sldMk cId="2415359962" sldId="369"/>
            <ac:spMk id="3" creationId="{890B9243-5D8E-3BCD-FB10-996AEBF39E5F}"/>
          </ac:spMkLst>
        </pc:spChg>
      </pc:sldChg>
      <pc:sldChg chg="del">
        <pc:chgData name="Solal Pirelli" userId="584f3c02d4d36311" providerId="LiveId" clId="{221C8E22-BF72-428E-B96E-8261F1346FAB}" dt="2025-09-19T10:06:52.019" v="543" actId="47"/>
        <pc:sldMkLst>
          <pc:docMk/>
          <pc:sldMk cId="4032898055" sldId="371"/>
        </pc:sldMkLst>
      </pc:sldChg>
      <pc:sldChg chg="modSp mod">
        <pc:chgData name="Solal Pirelli" userId="584f3c02d4d36311" providerId="LiveId" clId="{221C8E22-BF72-428E-B96E-8261F1346FAB}" dt="2025-09-19T10:06:57.152" v="547" actId="20577"/>
        <pc:sldMkLst>
          <pc:docMk/>
          <pc:sldMk cId="2929520437" sldId="373"/>
        </pc:sldMkLst>
        <pc:spChg chg="mod">
          <ac:chgData name="Solal Pirelli" userId="584f3c02d4d36311" providerId="LiveId" clId="{221C8E22-BF72-428E-B96E-8261F1346FAB}" dt="2025-09-19T10:06:57.152" v="547" actId="20577"/>
          <ac:spMkLst>
            <pc:docMk/>
            <pc:sldMk cId="2929520437" sldId="373"/>
            <ac:spMk id="3" creationId="{2CC82E18-8678-7F82-8B9A-58BD03960966}"/>
          </ac:spMkLst>
        </pc:spChg>
      </pc:sldChg>
      <pc:sldChg chg="modSp mod">
        <pc:chgData name="Solal Pirelli" userId="584f3c02d4d36311" providerId="LiveId" clId="{221C8E22-BF72-428E-B96E-8261F1346FAB}" dt="2025-09-19T10:07:13.904" v="566" actId="20577"/>
        <pc:sldMkLst>
          <pc:docMk/>
          <pc:sldMk cId="4139633970" sldId="376"/>
        </pc:sldMkLst>
        <pc:spChg chg="mod">
          <ac:chgData name="Solal Pirelli" userId="584f3c02d4d36311" providerId="LiveId" clId="{221C8E22-BF72-428E-B96E-8261F1346FAB}" dt="2025-09-19T10:07:13.904" v="566" actId="20577"/>
          <ac:spMkLst>
            <pc:docMk/>
            <pc:sldMk cId="4139633970" sldId="376"/>
            <ac:spMk id="3" creationId="{890B9243-5D8E-3BCD-FB10-996AEBF39E5F}"/>
          </ac:spMkLst>
        </pc:spChg>
      </pc:sldChg>
      <pc:sldChg chg="modSp mod">
        <pc:chgData name="Solal Pirelli" userId="584f3c02d4d36311" providerId="LiveId" clId="{221C8E22-BF72-428E-B96E-8261F1346FAB}" dt="2025-09-19T10:07:33.223" v="583" actId="20577"/>
        <pc:sldMkLst>
          <pc:docMk/>
          <pc:sldMk cId="2703280069" sldId="378"/>
        </pc:sldMkLst>
        <pc:spChg chg="mod">
          <ac:chgData name="Solal Pirelli" userId="584f3c02d4d36311" providerId="LiveId" clId="{221C8E22-BF72-428E-B96E-8261F1346FAB}" dt="2025-09-19T10:07:33.223" v="583" actId="20577"/>
          <ac:spMkLst>
            <pc:docMk/>
            <pc:sldMk cId="2703280069" sldId="378"/>
            <ac:spMk id="3" creationId="{890B9243-5D8E-3BCD-FB10-996AEBF39E5F}"/>
          </ac:spMkLst>
        </pc:spChg>
      </pc:sldChg>
      <pc:sldChg chg="modSp mod">
        <pc:chgData name="Solal Pirelli" userId="584f3c02d4d36311" providerId="LiveId" clId="{221C8E22-BF72-428E-B96E-8261F1346FAB}" dt="2025-09-19T10:07:39.191" v="588" actId="20577"/>
        <pc:sldMkLst>
          <pc:docMk/>
          <pc:sldMk cId="825041228" sldId="379"/>
        </pc:sldMkLst>
        <pc:spChg chg="mod">
          <ac:chgData name="Solal Pirelli" userId="584f3c02d4d36311" providerId="LiveId" clId="{221C8E22-BF72-428E-B96E-8261F1346FAB}" dt="2025-09-19T10:07:39.191" v="588" actId="20577"/>
          <ac:spMkLst>
            <pc:docMk/>
            <pc:sldMk cId="825041228" sldId="379"/>
            <ac:spMk id="3" creationId="{94B8AE8D-60A9-0F95-8916-8E60EC054D74}"/>
          </ac:spMkLst>
        </pc:spChg>
      </pc:sldChg>
      <pc:sldChg chg="modSp mod">
        <pc:chgData name="Solal Pirelli" userId="584f3c02d4d36311" providerId="LiveId" clId="{221C8E22-BF72-428E-B96E-8261F1346FAB}" dt="2025-09-19T10:07:46.387" v="598" actId="20577"/>
        <pc:sldMkLst>
          <pc:docMk/>
          <pc:sldMk cId="306596051" sldId="380"/>
        </pc:sldMkLst>
        <pc:spChg chg="mod">
          <ac:chgData name="Solal Pirelli" userId="584f3c02d4d36311" providerId="LiveId" clId="{221C8E22-BF72-428E-B96E-8261F1346FAB}" dt="2025-09-19T10:07:46.387" v="598" actId="20577"/>
          <ac:spMkLst>
            <pc:docMk/>
            <pc:sldMk cId="306596051" sldId="380"/>
            <ac:spMk id="3" creationId="{2CC82E18-8678-7F82-8B9A-58BD03960966}"/>
          </ac:spMkLst>
        </pc:spChg>
      </pc:sldChg>
      <pc:sldChg chg="modSp mod">
        <pc:chgData name="Solal Pirelli" userId="584f3c02d4d36311" providerId="LiveId" clId="{221C8E22-BF72-428E-B96E-8261F1346FAB}" dt="2025-09-19T10:07:55.456" v="608" actId="20577"/>
        <pc:sldMkLst>
          <pc:docMk/>
          <pc:sldMk cId="2111609275" sldId="383"/>
        </pc:sldMkLst>
        <pc:spChg chg="mod">
          <ac:chgData name="Solal Pirelli" userId="584f3c02d4d36311" providerId="LiveId" clId="{221C8E22-BF72-428E-B96E-8261F1346FAB}" dt="2025-09-19T10:07:55.456" v="608" actId="20577"/>
          <ac:spMkLst>
            <pc:docMk/>
            <pc:sldMk cId="2111609275" sldId="383"/>
            <ac:spMk id="3" creationId="{5620A9E7-B4CD-68B0-0557-A66114310FC8}"/>
          </ac:spMkLst>
        </pc:spChg>
      </pc:sldChg>
      <pc:sldChg chg="addSp delSp modSp new mod modAnim">
        <pc:chgData name="Solal Pirelli" userId="584f3c02d4d36311" providerId="LiveId" clId="{221C8E22-BF72-428E-B96E-8261F1346FAB}" dt="2025-09-19T10:09:53.838" v="650"/>
        <pc:sldMkLst>
          <pc:docMk/>
          <pc:sldMk cId="2171588541" sldId="403"/>
        </pc:sldMkLst>
        <pc:spChg chg="mod">
          <ac:chgData name="Solal Pirelli" userId="584f3c02d4d36311" providerId="LiveId" clId="{221C8E22-BF72-428E-B96E-8261F1346FAB}" dt="2025-09-19T10:08:22.255" v="632" actId="20577"/>
          <ac:spMkLst>
            <pc:docMk/>
            <pc:sldMk cId="2171588541" sldId="403"/>
            <ac:spMk id="2" creationId="{AA165CDB-592E-9379-C6DC-0915D1670196}"/>
          </ac:spMkLst>
        </pc:spChg>
        <pc:spChg chg="del">
          <ac:chgData name="Solal Pirelli" userId="584f3c02d4d36311" providerId="LiveId" clId="{221C8E22-BF72-428E-B96E-8261F1346FAB}" dt="2025-09-19T10:08:47.558" v="635" actId="478"/>
          <ac:spMkLst>
            <pc:docMk/>
            <pc:sldMk cId="2171588541" sldId="403"/>
            <ac:spMk id="3" creationId="{D0BCA7FC-D751-CC48-3BFD-B64F05E45BB6}"/>
          </ac:spMkLst>
        </pc:spChg>
        <pc:spChg chg="mod">
          <ac:chgData name="Solal Pirelli" userId="584f3c02d4d36311" providerId="LiveId" clId="{221C8E22-BF72-428E-B96E-8261F1346FAB}" dt="2025-09-19T10:08:27.947" v="633"/>
          <ac:spMkLst>
            <pc:docMk/>
            <pc:sldMk cId="2171588541" sldId="403"/>
            <ac:spMk id="5" creationId="{0030F98D-B70C-F332-D8DE-50CB03C73210}"/>
          </ac:spMkLst>
        </pc:spChg>
        <pc:picChg chg="add mod">
          <ac:chgData name="Solal Pirelli" userId="584f3c02d4d36311" providerId="LiveId" clId="{221C8E22-BF72-428E-B96E-8261F1346FAB}" dt="2025-09-19T10:08:51.803" v="638" actId="1076"/>
          <ac:picMkLst>
            <pc:docMk/>
            <pc:sldMk cId="2171588541" sldId="403"/>
            <ac:picMk id="7" creationId="{4CA6DB6C-E367-214C-022D-1CB7A34E71EC}"/>
          </ac:picMkLst>
        </pc:picChg>
        <pc:picChg chg="add mod">
          <ac:chgData name="Solal Pirelli" userId="584f3c02d4d36311" providerId="LiveId" clId="{221C8E22-BF72-428E-B96E-8261F1346FAB}" dt="2025-09-19T10:09:25.442" v="643" actId="1076"/>
          <ac:picMkLst>
            <pc:docMk/>
            <pc:sldMk cId="2171588541" sldId="403"/>
            <ac:picMk id="11" creationId="{8E54A0F9-B077-A01D-703B-65081F5A9146}"/>
          </ac:picMkLst>
        </pc:picChg>
        <pc:picChg chg="add mod">
          <ac:chgData name="Solal Pirelli" userId="584f3c02d4d36311" providerId="LiveId" clId="{221C8E22-BF72-428E-B96E-8261F1346FAB}" dt="2025-09-19T10:09:50.689" v="649" actId="1076"/>
          <ac:picMkLst>
            <pc:docMk/>
            <pc:sldMk cId="2171588541" sldId="403"/>
            <ac:picMk id="13" creationId="{171965AD-A541-B80E-E9DE-C3024892CAB3}"/>
          </ac:picMkLst>
        </pc:picChg>
        <pc:inkChg chg="add">
          <ac:chgData name="Solal Pirelli" userId="584f3c02d4d36311" providerId="LiveId" clId="{221C8E22-BF72-428E-B96E-8261F1346FAB}" dt="2025-09-19T10:09:01.469" v="639" actId="9405"/>
          <ac:inkMkLst>
            <pc:docMk/>
            <pc:sldMk cId="2171588541" sldId="403"/>
            <ac:inkMk id="8" creationId="{FB673C8D-B082-7802-EB43-65257A1F2137}"/>
          </ac:inkMkLst>
        </pc:inkChg>
        <pc:inkChg chg="add">
          <ac:chgData name="Solal Pirelli" userId="584f3c02d4d36311" providerId="LiveId" clId="{221C8E22-BF72-428E-B96E-8261F1346FAB}" dt="2025-09-19T10:09:03.407" v="640" actId="9405"/>
          <ac:inkMkLst>
            <pc:docMk/>
            <pc:sldMk cId="2171588541" sldId="403"/>
            <ac:inkMk id="9" creationId="{FEC7B64E-3D92-157D-8E11-97679B326E41}"/>
          </ac:inkMkLst>
        </pc:inkChg>
      </pc:sldChg>
    </pc:docChg>
  </pc:docChgLst>
  <pc:docChgLst>
    <pc:chgData name="Solal Pirelli" userId="584f3c02d4d36311" providerId="LiveId" clId="{B5434B82-8E33-4598-BA8E-9EA745BAB7ED}"/>
    <pc:docChg chg="undo redo custSel delSld modSld modSection">
      <pc:chgData name="Solal Pirelli" userId="584f3c02d4d36311" providerId="LiveId" clId="{B5434B82-8E33-4598-BA8E-9EA745BAB7ED}" dt="2025-08-07T13:59:26.658" v="1914" actId="6549"/>
      <pc:docMkLst>
        <pc:docMk/>
      </pc:docMkLst>
      <pc:sldChg chg="delSp modSp mod modTransition modAnim">
        <pc:chgData name="Solal Pirelli" userId="584f3c02d4d36311" providerId="LiveId" clId="{B5434B82-8E33-4598-BA8E-9EA745BAB7ED}" dt="2025-08-07T13:03:59.904" v="1" actId="20577"/>
        <pc:sldMkLst>
          <pc:docMk/>
          <pc:sldMk cId="887449012" sldId="25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357062329" sldId="25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557547676" sldId="25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226125167" sldId="25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42087509" sldId="26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48610436" sldId="26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339344777" sldId="26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898433035" sldId="26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148868970" sldId="26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037854855" sldId="26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120775343" sldId="26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97551517" sldId="26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43567094" sldId="27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782304615" sldId="27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000062553" sldId="27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990873449" sldId="27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146306292" sldId="27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860724103" sldId="278"/>
        </pc:sldMkLst>
      </pc:sldChg>
      <pc:sldChg chg="delSp modSp mod modTransition modAnim">
        <pc:chgData name="Solal Pirelli" userId="584f3c02d4d36311" providerId="LiveId" clId="{B5434B82-8E33-4598-BA8E-9EA745BAB7ED}" dt="2025-08-07T13:04:41.304" v="7" actId="20577"/>
        <pc:sldMkLst>
          <pc:docMk/>
          <pc:sldMk cId="122044099" sldId="27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55800487" sldId="280"/>
        </pc:sldMkLst>
      </pc:sldChg>
      <pc:sldChg chg="addSp delSp modSp mod modTransition delAnim modAnim">
        <pc:chgData name="Solal Pirelli" userId="584f3c02d4d36311" providerId="LiveId" clId="{B5434B82-8E33-4598-BA8E-9EA745BAB7ED}" dt="2025-08-07T13:06:40.174" v="26" actId="20577"/>
        <pc:sldMkLst>
          <pc:docMk/>
          <pc:sldMk cId="1889910754" sldId="281"/>
        </pc:sldMkLst>
      </pc:sldChg>
      <pc:sldChg chg="delSp modSp mod modTransition modAnim">
        <pc:chgData name="Solal Pirelli" userId="584f3c02d4d36311" providerId="LiveId" clId="{B5434B82-8E33-4598-BA8E-9EA745BAB7ED}" dt="2025-08-07T13:07:00.412" v="47" actId="1076"/>
        <pc:sldMkLst>
          <pc:docMk/>
          <pc:sldMk cId="1618069130" sldId="282"/>
        </pc:sldMkLst>
      </pc:sldChg>
      <pc:sldChg chg="delSp modSp mod modTransition modAnim">
        <pc:chgData name="Solal Pirelli" userId="584f3c02d4d36311" providerId="LiveId" clId="{B5434B82-8E33-4598-BA8E-9EA745BAB7ED}" dt="2025-08-07T13:08:29.648" v="173" actId="1076"/>
        <pc:sldMkLst>
          <pc:docMk/>
          <pc:sldMk cId="339746866" sldId="283"/>
        </pc:sldMkLst>
      </pc:sldChg>
      <pc:sldChg chg="delSp modSp mod modTransition modAnim">
        <pc:chgData name="Solal Pirelli" userId="584f3c02d4d36311" providerId="LiveId" clId="{B5434B82-8E33-4598-BA8E-9EA745BAB7ED}" dt="2025-08-07T13:09:33.776" v="276" actId="14100"/>
        <pc:sldMkLst>
          <pc:docMk/>
          <pc:sldMk cId="2058632159" sldId="284"/>
        </pc:sldMkLst>
      </pc:sldChg>
      <pc:sldChg chg="delSp modSp mod modTransition modAnim">
        <pc:chgData name="Solal Pirelli" userId="584f3c02d4d36311" providerId="LiveId" clId="{B5434B82-8E33-4598-BA8E-9EA745BAB7ED}" dt="2025-08-07T13:10:46.224" v="340" actId="20577"/>
        <pc:sldMkLst>
          <pc:docMk/>
          <pc:sldMk cId="2426268199" sldId="285"/>
        </pc:sldMkLst>
      </pc:sldChg>
      <pc:sldChg chg="delSp modSp mod modTransition modAnim">
        <pc:chgData name="Solal Pirelli" userId="584f3c02d4d36311" providerId="LiveId" clId="{B5434B82-8E33-4598-BA8E-9EA745BAB7ED}" dt="2025-08-07T13:12:37.483" v="355" actId="20577"/>
        <pc:sldMkLst>
          <pc:docMk/>
          <pc:sldMk cId="96821329" sldId="286"/>
        </pc:sldMkLst>
      </pc:sldChg>
      <pc:sldChg chg="delSp modSp mod modTransition modAnim">
        <pc:chgData name="Solal Pirelli" userId="584f3c02d4d36311" providerId="LiveId" clId="{B5434B82-8E33-4598-BA8E-9EA745BAB7ED}" dt="2025-08-07T13:22:19.778" v="774" actId="207"/>
        <pc:sldMkLst>
          <pc:docMk/>
          <pc:sldMk cId="2748371147" sldId="287"/>
        </pc:sldMkLst>
      </pc:sldChg>
      <pc:sldChg chg="delSp modSp mod modTransition modAnim">
        <pc:chgData name="Solal Pirelli" userId="584f3c02d4d36311" providerId="LiveId" clId="{B5434B82-8E33-4598-BA8E-9EA745BAB7ED}" dt="2025-08-07T13:23:46.283" v="877" actId="20577"/>
        <pc:sldMkLst>
          <pc:docMk/>
          <pc:sldMk cId="3660953458" sldId="28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075259173" sldId="29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266005644" sldId="291"/>
        </pc:sldMkLst>
      </pc:sldChg>
      <pc:sldChg chg="delSp modSp mod modTransition modAnim">
        <pc:chgData name="Solal Pirelli" userId="584f3c02d4d36311" providerId="LiveId" clId="{B5434B82-8E33-4598-BA8E-9EA745BAB7ED}" dt="2025-08-07T13:27:11.290" v="1087" actId="20577"/>
        <pc:sldMkLst>
          <pc:docMk/>
          <pc:sldMk cId="462442267" sldId="292"/>
        </pc:sldMkLst>
      </pc:sldChg>
      <pc:sldChg chg="delSp modSp mod modTransition modAnim">
        <pc:chgData name="Solal Pirelli" userId="584f3c02d4d36311" providerId="LiveId" clId="{B5434B82-8E33-4598-BA8E-9EA745BAB7ED}" dt="2025-08-07T13:27:18.545" v="1098" actId="20577"/>
        <pc:sldMkLst>
          <pc:docMk/>
          <pc:sldMk cId="2112892378" sldId="293"/>
        </pc:sldMkLst>
      </pc:sldChg>
      <pc:sldChg chg="delSp modSp modTransition modAnim">
        <pc:chgData name="Solal Pirelli" userId="584f3c02d4d36311" providerId="LiveId" clId="{B5434B82-8E33-4598-BA8E-9EA745BAB7ED}" dt="2025-08-07T13:44:16.705" v="1393" actId="20577"/>
        <pc:sldMkLst>
          <pc:docMk/>
          <pc:sldMk cId="1482453203" sldId="296"/>
        </pc:sldMkLst>
      </pc:sldChg>
      <pc:sldChg chg="delSp modSp mod modTransition modAnim">
        <pc:chgData name="Solal Pirelli" userId="584f3c02d4d36311" providerId="LiveId" clId="{B5434B82-8E33-4598-BA8E-9EA745BAB7ED}" dt="2025-08-07T13:38:49.556" v="1319" actId="20577"/>
        <pc:sldMkLst>
          <pc:docMk/>
          <pc:sldMk cId="4071754361" sldId="29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65628308" sldId="29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15450564" sldId="29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47866229" sldId="30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578625753" sldId="30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68231399" sldId="302"/>
        </pc:sldMkLst>
      </pc:sldChg>
      <pc:sldChg chg="delSp mod modTransition modAnim">
        <pc:chgData name="Solal Pirelli" userId="584f3c02d4d36311" providerId="LiveId" clId="{B5434B82-8E33-4598-BA8E-9EA745BAB7ED}" dt="2025-08-07T13:44:46.146" v="1413" actId="478"/>
        <pc:sldMkLst>
          <pc:docMk/>
          <pc:sldMk cId="1172882668" sldId="30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56959838" sldId="30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861801469" sldId="30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104865038" sldId="30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803969067" sldId="30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47833758" sldId="30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18201561" sldId="30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37084857" sldId="31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739661618" sldId="31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49035696" sldId="31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39458090" sldId="31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178098613" sldId="31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180909971" sldId="31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7906000" sldId="31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438493078" sldId="318"/>
        </pc:sldMkLst>
      </pc:sldChg>
      <pc:sldChg chg="delSp modSp mod modTransition modAnim">
        <pc:chgData name="Solal Pirelli" userId="584f3c02d4d36311" providerId="LiveId" clId="{B5434B82-8E33-4598-BA8E-9EA745BAB7ED}" dt="2025-08-07T13:47:01.579" v="1568" actId="20577"/>
        <pc:sldMkLst>
          <pc:docMk/>
          <pc:sldMk cId="1897770146" sldId="319"/>
        </pc:sldMkLst>
      </pc:sldChg>
      <pc:sldChg chg="delSp modSp mod modTransition modAnim">
        <pc:chgData name="Solal Pirelli" userId="584f3c02d4d36311" providerId="LiveId" clId="{B5434B82-8E33-4598-BA8E-9EA745BAB7ED}" dt="2025-08-07T13:45:34.103" v="1428"/>
        <pc:sldMkLst>
          <pc:docMk/>
          <pc:sldMk cId="3573873924" sldId="32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933575084" sldId="321"/>
        </pc:sldMkLst>
      </pc:sldChg>
      <pc:sldChg chg="delSp modSp mod modTransition modAnim">
        <pc:chgData name="Solal Pirelli" userId="584f3c02d4d36311" providerId="LiveId" clId="{B5434B82-8E33-4598-BA8E-9EA745BAB7ED}" dt="2025-08-07T13:47:00.051" v="1566" actId="20577"/>
        <pc:sldMkLst>
          <pc:docMk/>
          <pc:sldMk cId="2033860936" sldId="32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852074452" sldId="32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057480917" sldId="324"/>
        </pc:sldMkLst>
      </pc:sldChg>
      <pc:sldChg chg="delSp modSp mod modTransition modAnim">
        <pc:chgData name="Solal Pirelli" userId="584f3c02d4d36311" providerId="LiveId" clId="{B5434B82-8E33-4598-BA8E-9EA745BAB7ED}" dt="2025-08-07T13:36:34.251" v="1101" actId="20577"/>
        <pc:sldMkLst>
          <pc:docMk/>
          <pc:sldMk cId="1541059678" sldId="325"/>
        </pc:sldMkLst>
      </pc:sldChg>
      <pc:sldChg chg="delSp modSp mod modTransition modAnim">
        <pc:chgData name="Solal Pirelli" userId="584f3c02d4d36311" providerId="LiveId" clId="{B5434B82-8E33-4598-BA8E-9EA745BAB7ED}" dt="2025-08-07T13:37:17.514" v="1184" actId="20577"/>
        <pc:sldMkLst>
          <pc:docMk/>
          <pc:sldMk cId="1822980548" sldId="326"/>
        </pc:sldMkLst>
      </pc:sldChg>
      <pc:sldChg chg="delSp modSp mod modTransition modAnim">
        <pc:chgData name="Solal Pirelli" userId="584f3c02d4d36311" providerId="LiveId" clId="{B5434B82-8E33-4598-BA8E-9EA745BAB7ED}" dt="2025-08-07T13:19:07.914" v="607" actId="20577"/>
        <pc:sldMkLst>
          <pc:docMk/>
          <pc:sldMk cId="366816148" sldId="327"/>
        </pc:sldMkLst>
      </pc:sldChg>
      <pc:sldChg chg="delSp modSp mod modTransition modAnim">
        <pc:chgData name="Solal Pirelli" userId="584f3c02d4d36311" providerId="LiveId" clId="{B5434B82-8E33-4598-BA8E-9EA745BAB7ED}" dt="2025-08-07T13:23:23.642" v="864" actId="20577"/>
        <pc:sldMkLst>
          <pc:docMk/>
          <pc:sldMk cId="1055667289" sldId="328"/>
        </pc:sldMkLst>
      </pc:sldChg>
      <pc:sldChg chg="delSp modSp mod modTransition modAnim">
        <pc:chgData name="Solal Pirelli" userId="584f3c02d4d36311" providerId="LiveId" clId="{B5434B82-8E33-4598-BA8E-9EA745BAB7ED}" dt="2025-08-07T13:24:41.452" v="947" actId="20577"/>
        <pc:sldMkLst>
          <pc:docMk/>
          <pc:sldMk cId="2163633246" sldId="329"/>
        </pc:sldMkLst>
      </pc:sldChg>
      <pc:sldChg chg="delSp modSp mod modTransition modAnim">
        <pc:chgData name="Solal Pirelli" userId="584f3c02d4d36311" providerId="LiveId" clId="{B5434B82-8E33-4598-BA8E-9EA745BAB7ED}" dt="2025-08-07T13:25:35.259" v="1030" actId="20577"/>
        <pc:sldMkLst>
          <pc:docMk/>
          <pc:sldMk cId="144343569" sldId="33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772654040" sldId="33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90629866" sldId="33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57964708" sldId="33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892314843" sldId="33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351946736" sldId="33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64763857" sldId="33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06690130" sldId="33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705566796" sldId="33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663031347" sldId="33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645187584" sldId="34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513459227" sldId="34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357788844" sldId="34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984171360" sldId="34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143910340" sldId="34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008763687" sldId="34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66129751" sldId="34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273912921" sldId="34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48698402" sldId="34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611379600" sldId="349"/>
        </pc:sldMkLst>
      </pc:sldChg>
      <pc:sldChg chg="delSp mod modTransition modAnim">
        <pc:chgData name="Solal Pirelli" userId="584f3c02d4d36311" providerId="LiveId" clId="{B5434B82-8E33-4598-BA8E-9EA745BAB7ED}" dt="2025-08-07T13:51:02.132" v="1569" actId="478"/>
        <pc:sldMkLst>
          <pc:docMk/>
          <pc:sldMk cId="1146598563" sldId="35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197481340" sldId="351"/>
        </pc:sldMkLst>
      </pc:sldChg>
      <pc:sldChg chg="delSp modSp modTransition modAnim">
        <pc:chgData name="Solal Pirelli" userId="584f3c02d4d36311" providerId="LiveId" clId="{B5434B82-8E33-4598-BA8E-9EA745BAB7ED}" dt="2025-08-07T13:51:17.350" v="1570"/>
        <pc:sldMkLst>
          <pc:docMk/>
          <pc:sldMk cId="3587524603" sldId="35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31951702" sldId="35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842000979" sldId="35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708032981" sldId="355"/>
        </pc:sldMkLst>
      </pc:sldChg>
      <pc:sldChg chg="delSp mod modTransition modAnim">
        <pc:chgData name="Solal Pirelli" userId="584f3c02d4d36311" providerId="LiveId" clId="{B5434B82-8E33-4598-BA8E-9EA745BAB7ED}" dt="2025-08-07T13:52:30.211" v="1571" actId="478"/>
        <pc:sldMkLst>
          <pc:docMk/>
          <pc:sldMk cId="298394629" sldId="35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83624736" sldId="35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76864703" sldId="35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511927022" sldId="35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754470574" sldId="36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288222881" sldId="36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298491792" sldId="36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890086189" sldId="36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054039823" sldId="36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326777655" sldId="36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833072878" sldId="36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303782570" sldId="36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724378281" sldId="36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415359962" sldId="36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213073794" sldId="37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032898055" sldId="37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516008502" sldId="37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29520437" sldId="37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075063049" sldId="37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4139633970" sldId="376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703280069" sldId="37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825041228" sldId="379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06596051" sldId="380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22498021" sldId="381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971184811" sldId="38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111609275" sldId="383"/>
        </pc:sldMkLst>
      </pc:sldChg>
      <pc:sldChg chg="delSp modSp mod modTransition modAnim">
        <pc:chgData name="Solal Pirelli" userId="584f3c02d4d36311" providerId="LiveId" clId="{B5434B82-8E33-4598-BA8E-9EA745BAB7ED}" dt="2025-08-07T13:54:32.692" v="1591" actId="6549"/>
        <pc:sldMkLst>
          <pc:docMk/>
          <pc:sldMk cId="2539629488" sldId="38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711308986" sldId="38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84656327" sldId="386"/>
        </pc:sldMkLst>
      </pc:sldChg>
      <pc:sldChg chg="delSp modSp mod modTransition modAnim">
        <pc:chgData name="Solal Pirelli" userId="584f3c02d4d36311" providerId="LiveId" clId="{B5434B82-8E33-4598-BA8E-9EA745BAB7ED}" dt="2025-08-07T13:55:34.835" v="1630" actId="20577"/>
        <pc:sldMkLst>
          <pc:docMk/>
          <pc:sldMk cId="948118436" sldId="38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827263607" sldId="388"/>
        </pc:sldMkLst>
      </pc:sldChg>
      <pc:sldChg chg="delSp modSp mod modTransition modAnim">
        <pc:chgData name="Solal Pirelli" userId="584f3c02d4d36311" providerId="LiveId" clId="{B5434B82-8E33-4598-BA8E-9EA745BAB7ED}" dt="2025-08-07T13:55:59.738" v="1663" actId="20577"/>
        <pc:sldMkLst>
          <pc:docMk/>
          <pc:sldMk cId="1291633395" sldId="390"/>
        </pc:sldMkLst>
      </pc:sldChg>
      <pc:sldChg chg="delSp modSp mod modTransition modAnim">
        <pc:chgData name="Solal Pirelli" userId="584f3c02d4d36311" providerId="LiveId" clId="{B5434B82-8E33-4598-BA8E-9EA745BAB7ED}" dt="2025-08-07T13:59:26.658" v="1914" actId="6549"/>
        <pc:sldMkLst>
          <pc:docMk/>
          <pc:sldMk cId="1232834836" sldId="391"/>
        </pc:sldMkLst>
      </pc:sldChg>
      <pc:sldChg chg="delSp modSp mod modTransition modAnim">
        <pc:chgData name="Solal Pirelli" userId="584f3c02d4d36311" providerId="LiveId" clId="{B5434B82-8E33-4598-BA8E-9EA745BAB7ED}" dt="2025-08-07T13:57:31.576" v="1869" actId="20577"/>
        <pc:sldMkLst>
          <pc:docMk/>
          <pc:sldMk cId="2726836754" sldId="392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358698954" sldId="393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066569193" sldId="394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427081866" sldId="395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3602487084" sldId="396"/>
        </pc:sldMkLst>
      </pc:sldChg>
      <pc:sldChg chg="delSp modSp mod modTransition modAnim">
        <pc:chgData name="Solal Pirelli" userId="584f3c02d4d36311" providerId="LiveId" clId="{B5434B82-8E33-4598-BA8E-9EA745BAB7ED}" dt="2025-08-07T13:58:06.850" v="1888" actId="20577"/>
        <pc:sldMkLst>
          <pc:docMk/>
          <pc:sldMk cId="2777770274" sldId="397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2093587471" sldId="398"/>
        </pc:sldMkLst>
      </pc:sldChg>
      <pc:sldChg chg="delSp modTransition modAnim">
        <pc:chgData name="Solal Pirelli" userId="584f3c02d4d36311" providerId="LiveId" clId="{B5434B82-8E33-4598-BA8E-9EA745BAB7ED}" dt="2025-08-07T13:03:47.984" v="0"/>
        <pc:sldMkLst>
          <pc:docMk/>
          <pc:sldMk cId="1535943218" sldId="399"/>
        </pc:sldMkLst>
      </pc:sldChg>
      <pc:sldChg chg="delSp del modTransition modAnim">
        <pc:chgData name="Solal Pirelli" userId="584f3c02d4d36311" providerId="LiveId" clId="{B5434B82-8E33-4598-BA8E-9EA745BAB7ED}" dt="2025-08-07T13:57:39.034" v="1870" actId="47"/>
        <pc:sldMkLst>
          <pc:docMk/>
          <pc:sldMk cId="1781977673" sldId="400"/>
        </pc:sldMkLst>
      </pc:sldChg>
      <pc:sldChg chg="delSp del modTransition modAnim">
        <pc:chgData name="Solal Pirelli" userId="584f3c02d4d36311" providerId="LiveId" clId="{B5434B82-8E33-4598-BA8E-9EA745BAB7ED}" dt="2025-08-07T13:57:42.792" v="1871" actId="47"/>
        <pc:sldMkLst>
          <pc:docMk/>
          <pc:sldMk cId="2450306460" sldId="401"/>
        </pc:sldMkLst>
      </pc:sldChg>
      <pc:sldChg chg="delSp modSp mod modTransition modAnim">
        <pc:chgData name="Solal Pirelli" userId="584f3c02d4d36311" providerId="LiveId" clId="{B5434B82-8E33-4598-BA8E-9EA745BAB7ED}" dt="2025-08-07T13:44:32.154" v="1412" actId="20577"/>
        <pc:sldMkLst>
          <pc:docMk/>
          <pc:sldMk cId="3919225289" sldId="402"/>
        </pc:sldMkLst>
      </pc:sldChg>
    </pc:docChg>
  </pc:docChgLst>
  <pc:docChgLst>
    <pc:chgData name="Solal Pirelli" userId="584f3c02d4d36311" providerId="LiveId" clId="{3159BF7B-857F-4F1E-BC9B-DD9DC4421852}"/>
    <pc:docChg chg="undo custSel addSld delSld modSld sldOrd modSection">
      <pc:chgData name="Solal Pirelli" userId="584f3c02d4d36311" providerId="LiveId" clId="{3159BF7B-857F-4F1E-BC9B-DD9DC4421852}" dt="2022-09-25T14:26:24.151" v="449" actId="20577"/>
      <pc:docMkLst>
        <pc:docMk/>
      </pc:docMkLst>
      <pc:sldChg chg="modSp mod">
        <pc:chgData name="Solal Pirelli" userId="584f3c02d4d36311" providerId="LiveId" clId="{3159BF7B-857F-4F1E-BC9B-DD9DC4421852}" dt="2022-09-24T12:19:27.704" v="14" actId="20577"/>
        <pc:sldMkLst>
          <pc:docMk/>
          <pc:sldMk cId="3226125167" sldId="259"/>
        </pc:sldMkLst>
      </pc:sldChg>
      <pc:sldChg chg="ord">
        <pc:chgData name="Solal Pirelli" userId="584f3c02d4d36311" providerId="LiveId" clId="{3159BF7B-857F-4F1E-BC9B-DD9DC4421852}" dt="2022-09-24T12:57:01.494" v="190"/>
        <pc:sldMkLst>
          <pc:docMk/>
          <pc:sldMk cId="2997551517" sldId="269"/>
        </pc:sldMkLst>
      </pc:sldChg>
      <pc:sldChg chg="del">
        <pc:chgData name="Solal Pirelli" userId="584f3c02d4d36311" providerId="LiveId" clId="{3159BF7B-857F-4F1E-BC9B-DD9DC4421852}" dt="2022-09-24T12:43:53.801" v="136" actId="47"/>
        <pc:sldMkLst>
          <pc:docMk/>
          <pc:sldMk cId="1093975595" sldId="270"/>
        </pc:sldMkLst>
      </pc:sldChg>
      <pc:sldChg chg="modSp mod ord">
        <pc:chgData name="Solal Pirelli" userId="584f3c02d4d36311" providerId="LiveId" clId="{3159BF7B-857F-4F1E-BC9B-DD9DC4421852}" dt="2022-09-24T12:44:21.598" v="145" actId="20577"/>
        <pc:sldMkLst>
          <pc:docMk/>
          <pc:sldMk cId="2943567094" sldId="271"/>
        </pc:sldMkLst>
      </pc:sldChg>
      <pc:sldChg chg="ord">
        <pc:chgData name="Solal Pirelli" userId="584f3c02d4d36311" providerId="LiveId" clId="{3159BF7B-857F-4F1E-BC9B-DD9DC4421852}" dt="2022-09-24T12:43:55.661" v="138"/>
        <pc:sldMkLst>
          <pc:docMk/>
          <pc:sldMk cId="782304615" sldId="272"/>
        </pc:sldMkLst>
      </pc:sldChg>
      <pc:sldChg chg="ord">
        <pc:chgData name="Solal Pirelli" userId="584f3c02d4d36311" providerId="LiveId" clId="{3159BF7B-857F-4F1E-BC9B-DD9DC4421852}" dt="2022-09-24T12:44:30.441" v="147"/>
        <pc:sldMkLst>
          <pc:docMk/>
          <pc:sldMk cId="1000062553" sldId="273"/>
        </pc:sldMkLst>
      </pc:sldChg>
      <pc:sldChg chg="del">
        <pc:chgData name="Solal Pirelli" userId="584f3c02d4d36311" providerId="LiveId" clId="{3159BF7B-857F-4F1E-BC9B-DD9DC4421852}" dt="2022-09-24T12:44:04.689" v="141" actId="47"/>
        <pc:sldMkLst>
          <pc:docMk/>
          <pc:sldMk cId="380979161" sldId="274"/>
        </pc:sldMkLst>
      </pc:sldChg>
      <pc:sldChg chg="del">
        <pc:chgData name="Solal Pirelli" userId="584f3c02d4d36311" providerId="LiveId" clId="{3159BF7B-857F-4F1E-BC9B-DD9DC4421852}" dt="2022-09-24T12:44:07.339" v="142" actId="47"/>
        <pc:sldMkLst>
          <pc:docMk/>
          <pc:sldMk cId="3374107195" sldId="275"/>
        </pc:sldMkLst>
      </pc:sldChg>
      <pc:sldChg chg="addSp modSp mod">
        <pc:chgData name="Solal Pirelli" userId="584f3c02d4d36311" providerId="LiveId" clId="{3159BF7B-857F-4F1E-BC9B-DD9DC4421852}" dt="2022-09-24T13:03:56.071" v="200" actId="1076"/>
        <pc:sldMkLst>
          <pc:docMk/>
          <pc:sldMk cId="455800487" sldId="280"/>
        </pc:sldMkLst>
      </pc:sldChg>
      <pc:sldChg chg="modNotesTx">
        <pc:chgData name="Solal Pirelli" userId="584f3c02d4d36311" providerId="LiveId" clId="{3159BF7B-857F-4F1E-BC9B-DD9DC4421852}" dt="2022-09-24T12:45:32.317" v="186" actId="20577"/>
        <pc:sldMkLst>
          <pc:docMk/>
          <pc:sldMk cId="3660953458" sldId="288"/>
        </pc:sldMkLst>
      </pc:sldChg>
      <pc:sldChg chg="modAnim">
        <pc:chgData name="Solal Pirelli" userId="584f3c02d4d36311" providerId="LiveId" clId="{3159BF7B-857F-4F1E-BC9B-DD9DC4421852}" dt="2022-09-25T13:27:07.415" v="201"/>
        <pc:sldMkLst>
          <pc:docMk/>
          <pc:sldMk cId="1104865038" sldId="306"/>
        </pc:sldMkLst>
      </pc:sldChg>
      <pc:sldChg chg="addSp modSp modAnim">
        <pc:chgData name="Solal Pirelli" userId="584f3c02d4d36311" providerId="LiveId" clId="{3159BF7B-857F-4F1E-BC9B-DD9DC4421852}" dt="2022-09-25T13:27:19.811" v="203"/>
        <pc:sldMkLst>
          <pc:docMk/>
          <pc:sldMk cId="2949035696" sldId="313"/>
        </pc:sldMkLst>
      </pc:sldChg>
      <pc:sldChg chg="modSp mod">
        <pc:chgData name="Solal Pirelli" userId="584f3c02d4d36311" providerId="LiveId" clId="{3159BF7B-857F-4F1E-BC9B-DD9DC4421852}" dt="2022-09-25T13:56:36.094" v="297" actId="14861"/>
        <pc:sldMkLst>
          <pc:docMk/>
          <pc:sldMk cId="2239458090" sldId="314"/>
        </pc:sldMkLst>
      </pc:sldChg>
      <pc:sldChg chg="modSp mod">
        <pc:chgData name="Solal Pirelli" userId="584f3c02d4d36311" providerId="LiveId" clId="{3159BF7B-857F-4F1E-BC9B-DD9DC4421852}" dt="2022-09-25T13:27:42.623" v="231" actId="20577"/>
        <pc:sldMkLst>
          <pc:docMk/>
          <pc:sldMk cId="1897770146" sldId="319"/>
        </pc:sldMkLst>
      </pc:sldChg>
      <pc:sldChg chg="modSp mod">
        <pc:chgData name="Solal Pirelli" userId="584f3c02d4d36311" providerId="LiveId" clId="{3159BF7B-857F-4F1E-BC9B-DD9DC4421852}" dt="2022-09-25T13:27:34.610" v="213" actId="20577"/>
        <pc:sldMkLst>
          <pc:docMk/>
          <pc:sldMk cId="1933575084" sldId="321"/>
        </pc:sldMkLst>
      </pc:sldChg>
      <pc:sldChg chg="ord">
        <pc:chgData name="Solal Pirelli" userId="584f3c02d4d36311" providerId="LiveId" clId="{3159BF7B-857F-4F1E-BC9B-DD9DC4421852}" dt="2022-09-24T12:44:33.399" v="149"/>
        <pc:sldMkLst>
          <pc:docMk/>
          <pc:sldMk cId="4057480917" sldId="324"/>
        </pc:sldMkLst>
      </pc:sldChg>
      <pc:sldChg chg="addSp modSp">
        <pc:chgData name="Solal Pirelli" userId="584f3c02d4d36311" providerId="LiveId" clId="{3159BF7B-857F-4F1E-BC9B-DD9DC4421852}" dt="2022-09-24T13:03:42.747" v="197" actId="571"/>
        <pc:sldMkLst>
          <pc:docMk/>
          <pc:sldMk cId="1822980548" sldId="326"/>
        </pc:sldMkLst>
      </pc:sldChg>
      <pc:sldChg chg="addSp delSp modSp mod">
        <pc:chgData name="Solal Pirelli" userId="584f3c02d4d36311" providerId="LiveId" clId="{3159BF7B-857F-4F1E-BC9B-DD9DC4421852}" dt="2022-09-25T14:14:18.145" v="437" actId="14861"/>
        <pc:sldMkLst>
          <pc:docMk/>
          <pc:sldMk cId="1557964708" sldId="333"/>
        </pc:sldMkLst>
      </pc:sldChg>
      <pc:sldChg chg="modSp mod">
        <pc:chgData name="Solal Pirelli" userId="584f3c02d4d36311" providerId="LiveId" clId="{3159BF7B-857F-4F1E-BC9B-DD9DC4421852}" dt="2022-09-25T13:39:13.701" v="243" actId="20577"/>
        <pc:sldMkLst>
          <pc:docMk/>
          <pc:sldMk cId="3663031347" sldId="339"/>
        </pc:sldMkLst>
      </pc:sldChg>
      <pc:sldChg chg="delSp modSp mod">
        <pc:chgData name="Solal Pirelli" userId="584f3c02d4d36311" providerId="LiveId" clId="{3159BF7B-857F-4F1E-BC9B-DD9DC4421852}" dt="2022-09-25T14:22:12.751" v="443" actId="20577"/>
        <pc:sldMkLst>
          <pc:docMk/>
          <pc:sldMk cId="645187584" sldId="340"/>
        </pc:sldMkLst>
      </pc:sldChg>
      <pc:sldChg chg="modSp mod">
        <pc:chgData name="Solal Pirelli" userId="584f3c02d4d36311" providerId="LiveId" clId="{3159BF7B-857F-4F1E-BC9B-DD9DC4421852}" dt="2022-09-25T14:23:35.408" v="445" actId="20577"/>
        <pc:sldMkLst>
          <pc:docMk/>
          <pc:sldMk cId="3357788844" sldId="342"/>
        </pc:sldMkLst>
      </pc:sldChg>
      <pc:sldChg chg="modSp mod">
        <pc:chgData name="Solal Pirelli" userId="584f3c02d4d36311" providerId="LiveId" clId="{3159BF7B-857F-4F1E-BC9B-DD9DC4421852}" dt="2022-09-25T14:25:30.879" v="447" actId="20577"/>
        <pc:sldMkLst>
          <pc:docMk/>
          <pc:sldMk cId="984171360" sldId="343"/>
        </pc:sldMkLst>
      </pc:sldChg>
      <pc:sldChg chg="modSp mod">
        <pc:chgData name="Solal Pirelli" userId="584f3c02d4d36311" providerId="LiveId" clId="{3159BF7B-857F-4F1E-BC9B-DD9DC4421852}" dt="2022-09-25T13:39:29.664" v="259" actId="20577"/>
        <pc:sldMkLst>
          <pc:docMk/>
          <pc:sldMk cId="1008763687" sldId="345"/>
        </pc:sldMkLst>
      </pc:sldChg>
      <pc:sldChg chg="modSp mod">
        <pc:chgData name="Solal Pirelli" userId="584f3c02d4d36311" providerId="LiveId" clId="{3159BF7B-857F-4F1E-BC9B-DD9DC4421852}" dt="2022-09-25T14:26:24.151" v="449" actId="20577"/>
        <pc:sldMkLst>
          <pc:docMk/>
          <pc:sldMk cId="2266129751" sldId="346"/>
        </pc:sldMkLst>
      </pc:sldChg>
      <pc:sldChg chg="modSp mod">
        <pc:chgData name="Solal Pirelli" userId="584f3c02d4d36311" providerId="LiveId" clId="{3159BF7B-857F-4F1E-BC9B-DD9DC4421852}" dt="2022-09-25T13:37:39.836" v="232" actId="207"/>
        <pc:sldMkLst>
          <pc:docMk/>
          <pc:sldMk cId="2948698402" sldId="348"/>
        </pc:sldMkLst>
      </pc:sldChg>
      <pc:sldChg chg="modNotesTx">
        <pc:chgData name="Solal Pirelli" userId="584f3c02d4d36311" providerId="LiveId" clId="{3159BF7B-857F-4F1E-BC9B-DD9DC4421852}" dt="2022-09-25T13:39:58.208" v="293" actId="20577"/>
        <pc:sldMkLst>
          <pc:docMk/>
          <pc:sldMk cId="3587524603" sldId="352"/>
        </pc:sldMkLst>
      </pc:sldChg>
      <pc:sldChg chg="modSp new del mod">
        <pc:chgData name="Solal Pirelli" userId="584f3c02d4d36311" providerId="LiveId" clId="{3159BF7B-857F-4F1E-BC9B-DD9DC4421852}" dt="2022-09-24T12:43:50.776" v="135" actId="47"/>
        <pc:sldMkLst>
          <pc:docMk/>
          <pc:sldMk cId="2696099909" sldId="398"/>
        </pc:sldMkLst>
      </pc:sldChg>
      <pc:sldChg chg="addSp delSp modSp add del mod modAnim">
        <pc:chgData name="Solal Pirelli" userId="584f3c02d4d36311" providerId="LiveId" clId="{3159BF7B-857F-4F1E-BC9B-DD9DC4421852}" dt="2022-09-25T14:14:23.302" v="440" actId="47"/>
        <pc:sldMkLst>
          <pc:docMk/>
          <pc:sldMk cId="4218995518" sldId="398"/>
        </pc:sldMkLst>
      </pc:sldChg>
    </pc:docChg>
  </pc:docChgLst>
  <pc:docChgLst>
    <pc:chgData name="Solal Pirelli" userId="584f3c02d4d36311" providerId="LiveId" clId="{7E3DA5A3-E115-4166-8DC3-C80787C375CE}"/>
    <pc:docChg chg="undo custSel modSld sldOrd">
      <pc:chgData name="Solal Pirelli" userId="584f3c02d4d36311" providerId="LiveId" clId="{7E3DA5A3-E115-4166-8DC3-C80787C375CE}" dt="2022-10-28T10:50:38.176" v="744" actId="20577"/>
      <pc:docMkLst>
        <pc:docMk/>
      </pc:docMkLst>
      <pc:sldChg chg="modSp mod modNotesTx">
        <pc:chgData name="Solal Pirelli" userId="584f3c02d4d36311" providerId="LiveId" clId="{7E3DA5A3-E115-4166-8DC3-C80787C375CE}" dt="2022-10-28T10:43:08.740" v="158" actId="20577"/>
        <pc:sldMkLst>
          <pc:docMk/>
          <pc:sldMk cId="3660953458" sldId="288"/>
        </pc:sldMkLst>
      </pc:sldChg>
      <pc:sldChg chg="modSp mod">
        <pc:chgData name="Solal Pirelli" userId="584f3c02d4d36311" providerId="LiveId" clId="{7E3DA5A3-E115-4166-8DC3-C80787C375CE}" dt="2022-10-27T12:41:25.618" v="0" actId="207"/>
        <pc:sldMkLst>
          <pc:docMk/>
          <pc:sldMk cId="2556959838" sldId="304"/>
        </pc:sldMkLst>
      </pc:sldChg>
      <pc:sldChg chg="modSp mod">
        <pc:chgData name="Solal Pirelli" userId="584f3c02d4d36311" providerId="LiveId" clId="{7E3DA5A3-E115-4166-8DC3-C80787C375CE}" dt="2022-10-27T12:41:28.847" v="1" actId="207"/>
        <pc:sldMkLst>
          <pc:docMk/>
          <pc:sldMk cId="3861801469" sldId="305"/>
        </pc:sldMkLst>
      </pc:sldChg>
      <pc:sldChg chg="modSp mod">
        <pc:chgData name="Solal Pirelli" userId="584f3c02d4d36311" providerId="LiveId" clId="{7E3DA5A3-E115-4166-8DC3-C80787C375CE}" dt="2022-10-27T12:41:32.873" v="2" actId="207"/>
        <pc:sldMkLst>
          <pc:docMk/>
          <pc:sldMk cId="1104865038" sldId="306"/>
        </pc:sldMkLst>
      </pc:sldChg>
      <pc:sldChg chg="modSp mod">
        <pc:chgData name="Solal Pirelli" userId="584f3c02d4d36311" providerId="LiveId" clId="{7E3DA5A3-E115-4166-8DC3-C80787C375CE}" dt="2022-10-27T12:41:35.806" v="3" actId="207"/>
        <pc:sldMkLst>
          <pc:docMk/>
          <pc:sldMk cId="2803969067" sldId="307"/>
        </pc:sldMkLst>
      </pc:sldChg>
      <pc:sldChg chg="modSp mod">
        <pc:chgData name="Solal Pirelli" userId="584f3c02d4d36311" providerId="LiveId" clId="{7E3DA5A3-E115-4166-8DC3-C80787C375CE}" dt="2022-10-27T12:41:38.799" v="4" actId="207"/>
        <pc:sldMkLst>
          <pc:docMk/>
          <pc:sldMk cId="447833758" sldId="308"/>
        </pc:sldMkLst>
      </pc:sldChg>
      <pc:sldChg chg="modSp mod">
        <pc:chgData name="Solal Pirelli" userId="584f3c02d4d36311" providerId="LiveId" clId="{7E3DA5A3-E115-4166-8DC3-C80787C375CE}" dt="2022-10-27T12:41:41.964" v="5" actId="207"/>
        <pc:sldMkLst>
          <pc:docMk/>
          <pc:sldMk cId="2518201561" sldId="309"/>
        </pc:sldMkLst>
      </pc:sldChg>
      <pc:sldChg chg="modSp mod">
        <pc:chgData name="Solal Pirelli" userId="584f3c02d4d36311" providerId="LiveId" clId="{7E3DA5A3-E115-4166-8DC3-C80787C375CE}" dt="2022-10-27T12:41:44.881" v="6" actId="207"/>
        <pc:sldMkLst>
          <pc:docMk/>
          <pc:sldMk cId="2237084857" sldId="310"/>
        </pc:sldMkLst>
      </pc:sldChg>
      <pc:sldChg chg="modSp mod">
        <pc:chgData name="Solal Pirelli" userId="584f3c02d4d36311" providerId="LiveId" clId="{7E3DA5A3-E115-4166-8DC3-C80787C375CE}" dt="2022-10-27T12:41:47.986" v="7" actId="207"/>
        <pc:sldMkLst>
          <pc:docMk/>
          <pc:sldMk cId="739661618" sldId="311"/>
        </pc:sldMkLst>
      </pc:sldChg>
      <pc:sldChg chg="modSp mod">
        <pc:chgData name="Solal Pirelli" userId="584f3c02d4d36311" providerId="LiveId" clId="{7E3DA5A3-E115-4166-8DC3-C80787C375CE}" dt="2022-10-27T12:41:53.048" v="8" actId="207"/>
        <pc:sldMkLst>
          <pc:docMk/>
          <pc:sldMk cId="2949035696" sldId="313"/>
        </pc:sldMkLst>
      </pc:sldChg>
      <pc:sldChg chg="modSp mod">
        <pc:chgData name="Solal Pirelli" userId="584f3c02d4d36311" providerId="LiveId" clId="{7E3DA5A3-E115-4166-8DC3-C80787C375CE}" dt="2022-10-27T12:41:57.211" v="9" actId="207"/>
        <pc:sldMkLst>
          <pc:docMk/>
          <pc:sldMk cId="3178098613" sldId="315"/>
        </pc:sldMkLst>
      </pc:sldChg>
      <pc:sldChg chg="modSp mod">
        <pc:chgData name="Solal Pirelli" userId="584f3c02d4d36311" providerId="LiveId" clId="{7E3DA5A3-E115-4166-8DC3-C80787C375CE}" dt="2022-10-27T12:42:01.808" v="10" actId="207"/>
        <pc:sldMkLst>
          <pc:docMk/>
          <pc:sldMk cId="2180909971" sldId="316"/>
        </pc:sldMkLst>
      </pc:sldChg>
      <pc:sldChg chg="modSp mod">
        <pc:chgData name="Solal Pirelli" userId="584f3c02d4d36311" providerId="LiveId" clId="{7E3DA5A3-E115-4166-8DC3-C80787C375CE}" dt="2022-10-27T12:42:05.423" v="11" actId="207"/>
        <pc:sldMkLst>
          <pc:docMk/>
          <pc:sldMk cId="227906000" sldId="317"/>
        </pc:sldMkLst>
      </pc:sldChg>
      <pc:sldChg chg="modSp mod">
        <pc:chgData name="Solal Pirelli" userId="584f3c02d4d36311" providerId="LiveId" clId="{7E3DA5A3-E115-4166-8DC3-C80787C375CE}" dt="2022-10-27T12:42:10.846" v="12" actId="207"/>
        <pc:sldMkLst>
          <pc:docMk/>
          <pc:sldMk cId="1438493078" sldId="318"/>
        </pc:sldMkLst>
      </pc:sldChg>
      <pc:sldChg chg="addSp delSp modSp mod chgLayout modNotesTx">
        <pc:chgData name="Solal Pirelli" userId="584f3c02d4d36311" providerId="LiveId" clId="{7E3DA5A3-E115-4166-8DC3-C80787C375CE}" dt="2022-10-28T10:44:02.964" v="282" actId="20577"/>
        <pc:sldMkLst>
          <pc:docMk/>
          <pc:sldMk cId="366816148" sldId="327"/>
        </pc:sldMkLst>
      </pc:sldChg>
      <pc:sldChg chg="addSp delSp modSp mod chgLayout modNotesTx">
        <pc:chgData name="Solal Pirelli" userId="584f3c02d4d36311" providerId="LiveId" clId="{7E3DA5A3-E115-4166-8DC3-C80787C375CE}" dt="2022-10-28T10:44:46.087" v="381" actId="20577"/>
        <pc:sldMkLst>
          <pc:docMk/>
          <pc:sldMk cId="1055667289" sldId="328"/>
        </pc:sldMkLst>
      </pc:sldChg>
      <pc:sldChg chg="addSp delSp modSp mod modNotesTx">
        <pc:chgData name="Solal Pirelli" userId="584f3c02d4d36311" providerId="LiveId" clId="{7E3DA5A3-E115-4166-8DC3-C80787C375CE}" dt="2022-10-28T10:44:55.169" v="387" actId="20577"/>
        <pc:sldMkLst>
          <pc:docMk/>
          <pc:sldMk cId="2163633246" sldId="329"/>
        </pc:sldMkLst>
      </pc:sldChg>
      <pc:sldChg chg="modSp mod modNotesTx">
        <pc:chgData name="Solal Pirelli" userId="584f3c02d4d36311" providerId="LiveId" clId="{7E3DA5A3-E115-4166-8DC3-C80787C375CE}" dt="2022-10-28T10:48:37.313" v="552" actId="20577"/>
        <pc:sldMkLst>
          <pc:docMk/>
          <pc:sldMk cId="3587524603" sldId="352"/>
        </pc:sldMkLst>
      </pc:sldChg>
      <pc:sldChg chg="modSp mod modNotesTx">
        <pc:chgData name="Solal Pirelli" userId="584f3c02d4d36311" providerId="LiveId" clId="{7E3DA5A3-E115-4166-8DC3-C80787C375CE}" dt="2022-10-28T10:48:45.606" v="579" actId="20577"/>
        <pc:sldMkLst>
          <pc:docMk/>
          <pc:sldMk cId="2931951702" sldId="353"/>
        </pc:sldMkLst>
      </pc:sldChg>
      <pc:sldChg chg="modSp mod modNotesTx">
        <pc:chgData name="Solal Pirelli" userId="584f3c02d4d36311" providerId="LiveId" clId="{7E3DA5A3-E115-4166-8DC3-C80787C375CE}" dt="2022-10-28T10:50:05.062" v="667" actId="20577"/>
        <pc:sldMkLst>
          <pc:docMk/>
          <pc:sldMk cId="948118436" sldId="387"/>
        </pc:sldMkLst>
      </pc:sldChg>
      <pc:sldChg chg="modSp mod modNotesTx">
        <pc:chgData name="Solal Pirelli" userId="584f3c02d4d36311" providerId="LiveId" clId="{7E3DA5A3-E115-4166-8DC3-C80787C375CE}" dt="2022-10-28T10:50:26.520" v="723" actId="20577"/>
        <pc:sldMkLst>
          <pc:docMk/>
          <pc:sldMk cId="1291633395" sldId="390"/>
        </pc:sldMkLst>
      </pc:sldChg>
      <pc:sldChg chg="ord modNotesTx">
        <pc:chgData name="Solal Pirelli" userId="584f3c02d4d36311" providerId="LiveId" clId="{7E3DA5A3-E115-4166-8DC3-C80787C375CE}" dt="2022-10-28T10:50:38.176" v="744" actId="20577"/>
        <pc:sldMkLst>
          <pc:docMk/>
          <pc:sldMk cId="1232834836" sldId="391"/>
        </pc:sldMkLst>
      </pc:sldChg>
      <pc:sldChg chg="modSp mod">
        <pc:chgData name="Solal Pirelli" userId="584f3c02d4d36311" providerId="LiveId" clId="{7E3DA5A3-E115-4166-8DC3-C80787C375CE}" dt="2022-10-27T13:04:14.706" v="64" actId="20577"/>
        <pc:sldMkLst>
          <pc:docMk/>
          <pc:sldMk cId="2726836754" sldId="392"/>
        </pc:sldMkLst>
      </pc:sldChg>
    </pc:docChg>
  </pc:docChgLst>
  <pc:docChgLst>
    <pc:chgData name="Solal Pirelli" userId="584f3c02d4d36311" providerId="LiveId" clId="{58385682-9443-4F9D-B4F8-C2D3BDBACAE3}"/>
    <pc:docChg chg="undo redo custSel addSld delSld modSld sldOrd addSection modSection">
      <pc:chgData name="Solal Pirelli" userId="584f3c02d4d36311" providerId="LiveId" clId="{58385682-9443-4F9D-B4F8-C2D3BDBACAE3}" dt="2022-09-30T09:03:35.770" v="10704" actId="207"/>
      <pc:docMkLst>
        <pc:docMk/>
      </pc:docMkLst>
      <pc:sldChg chg="modSp mod">
        <pc:chgData name="Solal Pirelli" userId="584f3c02d4d36311" providerId="LiveId" clId="{58385682-9443-4F9D-B4F8-C2D3BDBACAE3}" dt="2022-09-30T09:03:35.770" v="10704" actId="207"/>
        <pc:sldMkLst>
          <pc:docMk/>
          <pc:sldMk cId="887449012" sldId="256"/>
        </pc:sldMkLst>
      </pc:sldChg>
      <pc:sldChg chg="addSp modSp new mod">
        <pc:chgData name="Solal Pirelli" userId="584f3c02d4d36311" providerId="LiveId" clId="{58385682-9443-4F9D-B4F8-C2D3BDBACAE3}" dt="2022-09-12T08:01:53.072" v="145" actId="27636"/>
        <pc:sldMkLst>
          <pc:docMk/>
          <pc:sldMk cId="3226125167" sldId="259"/>
        </pc:sldMkLst>
      </pc:sldChg>
      <pc:sldChg chg="addSp delSp modSp new del mod modAnim">
        <pc:chgData name="Solal Pirelli" userId="584f3c02d4d36311" providerId="LiveId" clId="{58385682-9443-4F9D-B4F8-C2D3BDBACAE3}" dt="2022-09-12T08:04:52.111" v="226" actId="47"/>
        <pc:sldMkLst>
          <pc:docMk/>
          <pc:sldMk cId="1899680496" sldId="260"/>
        </pc:sldMkLst>
      </pc:sldChg>
      <pc:sldChg chg="addSp delSp modSp new mod delAnim modAnim">
        <pc:chgData name="Solal Pirelli" userId="584f3c02d4d36311" providerId="LiveId" clId="{58385682-9443-4F9D-B4F8-C2D3BDBACAE3}" dt="2022-09-12T08:08:30.754" v="311"/>
        <pc:sldMkLst>
          <pc:docMk/>
          <pc:sldMk cId="142087509" sldId="261"/>
        </pc:sldMkLst>
      </pc:sldChg>
      <pc:sldChg chg="addSp delSp modSp new mod modAnim">
        <pc:chgData name="Solal Pirelli" userId="584f3c02d4d36311" providerId="LiveId" clId="{58385682-9443-4F9D-B4F8-C2D3BDBACAE3}" dt="2022-09-12T08:13:50.204" v="349"/>
        <pc:sldMkLst>
          <pc:docMk/>
          <pc:sldMk cId="348610436" sldId="262"/>
        </pc:sldMkLst>
      </pc:sldChg>
      <pc:sldChg chg="addSp delSp modSp new mod modAnim">
        <pc:chgData name="Solal Pirelli" userId="584f3c02d4d36311" providerId="LiveId" clId="{58385682-9443-4F9D-B4F8-C2D3BDBACAE3}" dt="2022-09-12T08:14:55.568" v="362"/>
        <pc:sldMkLst>
          <pc:docMk/>
          <pc:sldMk cId="2339344777" sldId="263"/>
        </pc:sldMkLst>
      </pc:sldChg>
      <pc:sldChg chg="addSp delSp modSp new mod modAnim">
        <pc:chgData name="Solal Pirelli" userId="584f3c02d4d36311" providerId="LiveId" clId="{58385682-9443-4F9D-B4F8-C2D3BDBACAE3}" dt="2022-09-12T08:19:25.746" v="373" actId="1076"/>
        <pc:sldMkLst>
          <pc:docMk/>
          <pc:sldMk cId="3898433035" sldId="264"/>
        </pc:sldMkLst>
      </pc:sldChg>
      <pc:sldChg chg="new del">
        <pc:chgData name="Solal Pirelli" userId="584f3c02d4d36311" providerId="LiveId" clId="{58385682-9443-4F9D-B4F8-C2D3BDBACAE3}" dt="2022-09-12T08:20:19.727" v="375" actId="680"/>
        <pc:sldMkLst>
          <pc:docMk/>
          <pc:sldMk cId="3099911092" sldId="265"/>
        </pc:sldMkLst>
      </pc:sldChg>
      <pc:sldChg chg="delSp modSp new mod">
        <pc:chgData name="Solal Pirelli" userId="584f3c02d4d36311" providerId="LiveId" clId="{58385682-9443-4F9D-B4F8-C2D3BDBACAE3}" dt="2022-09-21T13:27:36.091" v="10117" actId="20577"/>
        <pc:sldMkLst>
          <pc:docMk/>
          <pc:sldMk cId="4148868970" sldId="265"/>
        </pc:sldMkLst>
      </pc:sldChg>
      <pc:sldChg chg="modSp new mod">
        <pc:chgData name="Solal Pirelli" userId="584f3c02d4d36311" providerId="LiveId" clId="{58385682-9443-4F9D-B4F8-C2D3BDBACAE3}" dt="2022-09-12T08:26:31.766" v="613" actId="20577"/>
        <pc:sldMkLst>
          <pc:docMk/>
          <pc:sldMk cId="4037854855" sldId="266"/>
        </pc:sldMkLst>
      </pc:sldChg>
      <pc:sldChg chg="delSp modSp new mod">
        <pc:chgData name="Solal Pirelli" userId="584f3c02d4d36311" providerId="LiveId" clId="{58385682-9443-4F9D-B4F8-C2D3BDBACAE3}" dt="2022-09-12T08:36:00.878" v="679" actId="20577"/>
        <pc:sldMkLst>
          <pc:docMk/>
          <pc:sldMk cId="2120775343" sldId="267"/>
        </pc:sldMkLst>
      </pc:sldChg>
      <pc:sldChg chg="addSp modSp new del mod">
        <pc:chgData name="Solal Pirelli" userId="584f3c02d4d36311" providerId="LiveId" clId="{58385682-9443-4F9D-B4F8-C2D3BDBACAE3}" dt="2022-09-12T08:39:10.811" v="874" actId="47"/>
        <pc:sldMkLst>
          <pc:docMk/>
          <pc:sldMk cId="1556642525" sldId="268"/>
        </pc:sldMkLst>
      </pc:sldChg>
      <pc:sldChg chg="addSp delSp modSp new mod">
        <pc:chgData name="Solal Pirelli" userId="584f3c02d4d36311" providerId="LiveId" clId="{58385682-9443-4F9D-B4F8-C2D3BDBACAE3}" dt="2022-09-12T08:38:33.929" v="873" actId="114"/>
        <pc:sldMkLst>
          <pc:docMk/>
          <pc:sldMk cId="2997551517" sldId="269"/>
        </pc:sldMkLst>
      </pc:sldChg>
      <pc:sldChg chg="delSp modSp new mod">
        <pc:chgData name="Solal Pirelli" userId="584f3c02d4d36311" providerId="LiveId" clId="{58385682-9443-4F9D-B4F8-C2D3BDBACAE3}" dt="2022-09-12T08:40:42.147" v="945" actId="20577"/>
        <pc:sldMkLst>
          <pc:docMk/>
          <pc:sldMk cId="1093975595" sldId="270"/>
        </pc:sldMkLst>
      </pc:sldChg>
      <pc:sldChg chg="delSp modSp new mod modAnim">
        <pc:chgData name="Solal Pirelli" userId="584f3c02d4d36311" providerId="LiveId" clId="{58385682-9443-4F9D-B4F8-C2D3BDBACAE3}" dt="2022-09-12T08:41:33.371" v="1059"/>
        <pc:sldMkLst>
          <pc:docMk/>
          <pc:sldMk cId="2943567094" sldId="271"/>
        </pc:sldMkLst>
      </pc:sldChg>
      <pc:sldChg chg="delSp modSp new mod">
        <pc:chgData name="Solal Pirelli" userId="584f3c02d4d36311" providerId="LiveId" clId="{58385682-9443-4F9D-B4F8-C2D3BDBACAE3}" dt="2022-09-12T09:24:20.795" v="1190" actId="313"/>
        <pc:sldMkLst>
          <pc:docMk/>
          <pc:sldMk cId="782304615" sldId="272"/>
        </pc:sldMkLst>
      </pc:sldChg>
      <pc:sldChg chg="modSp add mod">
        <pc:chgData name="Solal Pirelli" userId="584f3c02d4d36311" providerId="LiveId" clId="{58385682-9443-4F9D-B4F8-C2D3BDBACAE3}" dt="2022-09-12T09:25:20.233" v="1285" actId="313"/>
        <pc:sldMkLst>
          <pc:docMk/>
          <pc:sldMk cId="1000062553" sldId="273"/>
        </pc:sldMkLst>
      </pc:sldChg>
      <pc:sldChg chg="modSp add modAnim">
        <pc:chgData name="Solal Pirelli" userId="584f3c02d4d36311" providerId="LiveId" clId="{58385682-9443-4F9D-B4F8-C2D3BDBACAE3}" dt="2022-09-12T09:26:03.607" v="1325" actId="20577"/>
        <pc:sldMkLst>
          <pc:docMk/>
          <pc:sldMk cId="380979161" sldId="274"/>
        </pc:sldMkLst>
      </pc:sldChg>
      <pc:sldChg chg="delSp modSp new mod modAnim">
        <pc:chgData name="Solal Pirelli" userId="584f3c02d4d36311" providerId="LiveId" clId="{58385682-9443-4F9D-B4F8-C2D3BDBACAE3}" dt="2022-09-12T09:26:39.986" v="1393"/>
        <pc:sldMkLst>
          <pc:docMk/>
          <pc:sldMk cId="3374107195" sldId="275"/>
        </pc:sldMkLst>
      </pc:sldChg>
      <pc:sldChg chg="addSp modSp new mod">
        <pc:chgData name="Solal Pirelli" userId="584f3c02d4d36311" providerId="LiveId" clId="{58385682-9443-4F9D-B4F8-C2D3BDBACAE3}" dt="2022-09-12T09:28:09.279" v="1465" actId="22"/>
        <pc:sldMkLst>
          <pc:docMk/>
          <pc:sldMk cId="990873449" sldId="276"/>
        </pc:sldMkLst>
      </pc:sldChg>
      <pc:sldChg chg="addSp delSp modSp new mod">
        <pc:chgData name="Solal Pirelli" userId="584f3c02d4d36311" providerId="LiveId" clId="{58385682-9443-4F9D-B4F8-C2D3BDBACAE3}" dt="2022-09-12T09:29:17.872" v="1504" actId="1076"/>
        <pc:sldMkLst>
          <pc:docMk/>
          <pc:sldMk cId="3146306292" sldId="277"/>
        </pc:sldMkLst>
      </pc:sldChg>
      <pc:sldChg chg="addSp delSp modSp new mod">
        <pc:chgData name="Solal Pirelli" userId="584f3c02d4d36311" providerId="LiveId" clId="{58385682-9443-4F9D-B4F8-C2D3BDBACAE3}" dt="2022-09-12T09:41:55.410" v="1633" actId="1076"/>
        <pc:sldMkLst>
          <pc:docMk/>
          <pc:sldMk cId="2860724103" sldId="278"/>
        </pc:sldMkLst>
      </pc:sldChg>
      <pc:sldChg chg="modSp new mod">
        <pc:chgData name="Solal Pirelli" userId="584f3c02d4d36311" providerId="LiveId" clId="{58385682-9443-4F9D-B4F8-C2D3BDBACAE3}" dt="2022-09-12T09:43:30.175" v="1679" actId="20577"/>
        <pc:sldMkLst>
          <pc:docMk/>
          <pc:sldMk cId="122044099" sldId="279"/>
        </pc:sldMkLst>
      </pc:sldChg>
      <pc:sldChg chg="delSp modSp new mod">
        <pc:chgData name="Solal Pirelli" userId="584f3c02d4d36311" providerId="LiveId" clId="{58385682-9443-4F9D-B4F8-C2D3BDBACAE3}" dt="2022-09-12T09:47:50.323" v="1808" actId="478"/>
        <pc:sldMkLst>
          <pc:docMk/>
          <pc:sldMk cId="455800487" sldId="280"/>
        </pc:sldMkLst>
      </pc:sldChg>
      <pc:sldChg chg="addSp delSp modSp new mod modAnim chgLayout">
        <pc:chgData name="Solal Pirelli" userId="584f3c02d4d36311" providerId="LiveId" clId="{58385682-9443-4F9D-B4F8-C2D3BDBACAE3}" dt="2022-09-16T09:29:20.605" v="4721" actId="20577"/>
        <pc:sldMkLst>
          <pc:docMk/>
          <pc:sldMk cId="1889910754" sldId="281"/>
        </pc:sldMkLst>
      </pc:sldChg>
      <pc:sldChg chg="addSp delSp modSp new mod modAnim">
        <pc:chgData name="Solal Pirelli" userId="584f3c02d4d36311" providerId="LiveId" clId="{58385682-9443-4F9D-B4F8-C2D3BDBACAE3}" dt="2022-09-16T09:29:30.610" v="4722" actId="20577"/>
        <pc:sldMkLst>
          <pc:docMk/>
          <pc:sldMk cId="1618069130" sldId="282"/>
        </pc:sldMkLst>
      </pc:sldChg>
      <pc:sldChg chg="addSp delSp modSp new mod modAnim">
        <pc:chgData name="Solal Pirelli" userId="584f3c02d4d36311" providerId="LiveId" clId="{58385682-9443-4F9D-B4F8-C2D3BDBACAE3}" dt="2022-09-16T09:29:33.842" v="4723" actId="20577"/>
        <pc:sldMkLst>
          <pc:docMk/>
          <pc:sldMk cId="339746866" sldId="283"/>
        </pc:sldMkLst>
      </pc:sldChg>
      <pc:sldChg chg="delSp modSp new mod">
        <pc:chgData name="Solal Pirelli" userId="584f3c02d4d36311" providerId="LiveId" clId="{58385682-9443-4F9D-B4F8-C2D3BDBACAE3}" dt="2022-09-16T09:29:37.698" v="4724" actId="20577"/>
        <pc:sldMkLst>
          <pc:docMk/>
          <pc:sldMk cId="2058632159" sldId="284"/>
        </pc:sldMkLst>
      </pc:sldChg>
      <pc:sldChg chg="delSp modSp new mod">
        <pc:chgData name="Solal Pirelli" userId="584f3c02d4d36311" providerId="LiveId" clId="{58385682-9443-4F9D-B4F8-C2D3BDBACAE3}" dt="2022-09-12T10:16:10.026" v="2283" actId="20577"/>
        <pc:sldMkLst>
          <pc:docMk/>
          <pc:sldMk cId="2426268199" sldId="285"/>
        </pc:sldMkLst>
      </pc:sldChg>
      <pc:sldChg chg="delSp modSp new mod">
        <pc:chgData name="Solal Pirelli" userId="584f3c02d4d36311" providerId="LiveId" clId="{58385682-9443-4F9D-B4F8-C2D3BDBACAE3}" dt="2022-09-12T10:17:20.820" v="2364" actId="478"/>
        <pc:sldMkLst>
          <pc:docMk/>
          <pc:sldMk cId="96821329" sldId="286"/>
        </pc:sldMkLst>
      </pc:sldChg>
      <pc:sldChg chg="delSp modSp new mod">
        <pc:chgData name="Solal Pirelli" userId="584f3c02d4d36311" providerId="LiveId" clId="{58385682-9443-4F9D-B4F8-C2D3BDBACAE3}" dt="2022-09-12T10:20:00.991" v="2528" actId="207"/>
        <pc:sldMkLst>
          <pc:docMk/>
          <pc:sldMk cId="2748371147" sldId="287"/>
        </pc:sldMkLst>
      </pc:sldChg>
      <pc:sldChg chg="delSp modSp new mod">
        <pc:chgData name="Solal Pirelli" userId="584f3c02d4d36311" providerId="LiveId" clId="{58385682-9443-4F9D-B4F8-C2D3BDBACAE3}" dt="2022-09-20T10:46:14.241" v="5030" actId="20577"/>
        <pc:sldMkLst>
          <pc:docMk/>
          <pc:sldMk cId="3660953458" sldId="288"/>
        </pc:sldMkLst>
      </pc:sldChg>
      <pc:sldChg chg="delSp modSp new del mod">
        <pc:chgData name="Solal Pirelli" userId="584f3c02d4d36311" providerId="LiveId" clId="{58385682-9443-4F9D-B4F8-C2D3BDBACAE3}" dt="2022-09-20T11:45:42.579" v="5319" actId="47"/>
        <pc:sldMkLst>
          <pc:docMk/>
          <pc:sldMk cId="4250699002" sldId="289"/>
        </pc:sldMkLst>
      </pc:sldChg>
      <pc:sldChg chg="delSp modSp new mod">
        <pc:chgData name="Solal Pirelli" userId="584f3c02d4d36311" providerId="LiveId" clId="{58385682-9443-4F9D-B4F8-C2D3BDBACAE3}" dt="2022-09-16T08:04:37.554" v="2623" actId="478"/>
        <pc:sldMkLst>
          <pc:docMk/>
          <pc:sldMk cId="1075259173" sldId="290"/>
        </pc:sldMkLst>
      </pc:sldChg>
      <pc:sldChg chg="delSp modSp new mod">
        <pc:chgData name="Solal Pirelli" userId="584f3c02d4d36311" providerId="LiveId" clId="{58385682-9443-4F9D-B4F8-C2D3BDBACAE3}" dt="2022-09-16T08:05:17.091" v="2687" actId="20577"/>
        <pc:sldMkLst>
          <pc:docMk/>
          <pc:sldMk cId="3266005644" sldId="291"/>
        </pc:sldMkLst>
      </pc:sldChg>
      <pc:sldChg chg="delSp modSp new mod">
        <pc:chgData name="Solal Pirelli" userId="584f3c02d4d36311" providerId="LiveId" clId="{58385682-9443-4F9D-B4F8-C2D3BDBACAE3}" dt="2022-09-16T09:29:07.455" v="4718" actId="20577"/>
        <pc:sldMkLst>
          <pc:docMk/>
          <pc:sldMk cId="462442267" sldId="292"/>
        </pc:sldMkLst>
      </pc:sldChg>
      <pc:sldChg chg="addSp delSp modSp add mod">
        <pc:chgData name="Solal Pirelli" userId="584f3c02d4d36311" providerId="LiveId" clId="{58385682-9443-4F9D-B4F8-C2D3BDBACAE3}" dt="2022-09-16T09:29:04.390" v="4715" actId="20577"/>
        <pc:sldMkLst>
          <pc:docMk/>
          <pc:sldMk cId="2112892378" sldId="293"/>
        </pc:sldMkLst>
      </pc:sldChg>
      <pc:sldChg chg="addSp delSp new del mod">
        <pc:chgData name="Solal Pirelli" userId="584f3c02d4d36311" providerId="LiveId" clId="{58385682-9443-4F9D-B4F8-C2D3BDBACAE3}" dt="2022-09-20T10:32:31.425" v="5026" actId="47"/>
        <pc:sldMkLst>
          <pc:docMk/>
          <pc:sldMk cId="2352291693" sldId="294"/>
        </pc:sldMkLst>
      </pc:sldChg>
      <pc:sldChg chg="new del">
        <pc:chgData name="Solal Pirelli" userId="584f3c02d4d36311" providerId="LiveId" clId="{58385682-9443-4F9D-B4F8-C2D3BDBACAE3}" dt="2022-09-16T08:08:09.300" v="2763" actId="680"/>
        <pc:sldMkLst>
          <pc:docMk/>
          <pc:sldMk cId="974787540" sldId="295"/>
        </pc:sldMkLst>
      </pc:sldChg>
      <pc:sldChg chg="addSp delSp new del mod">
        <pc:chgData name="Solal Pirelli" userId="584f3c02d4d36311" providerId="LiveId" clId="{58385682-9443-4F9D-B4F8-C2D3BDBACAE3}" dt="2022-09-20T10:32:35.603" v="5027" actId="47"/>
        <pc:sldMkLst>
          <pc:docMk/>
          <pc:sldMk cId="4066128859" sldId="295"/>
        </pc:sldMkLst>
      </pc:sldChg>
      <pc:sldChg chg="modSp new mod modAnim">
        <pc:chgData name="Solal Pirelli" userId="584f3c02d4d36311" providerId="LiveId" clId="{58385682-9443-4F9D-B4F8-C2D3BDBACAE3}" dt="2022-09-16T08:10:38.651" v="2922"/>
        <pc:sldMkLst>
          <pc:docMk/>
          <pc:sldMk cId="1482453203" sldId="296"/>
        </pc:sldMkLst>
      </pc:sldChg>
      <pc:sldChg chg="delSp modSp new mod">
        <pc:chgData name="Solal Pirelli" userId="584f3c02d4d36311" providerId="LiveId" clId="{58385682-9443-4F9D-B4F8-C2D3BDBACAE3}" dt="2022-09-16T08:13:08.902" v="2994" actId="207"/>
        <pc:sldMkLst>
          <pc:docMk/>
          <pc:sldMk cId="4071754361" sldId="297"/>
        </pc:sldMkLst>
      </pc:sldChg>
      <pc:sldChg chg="delSp modSp new mod modAnim">
        <pc:chgData name="Solal Pirelli" userId="584f3c02d4d36311" providerId="LiveId" clId="{58385682-9443-4F9D-B4F8-C2D3BDBACAE3}" dt="2022-09-16T09:30:04.287" v="4730" actId="20577"/>
        <pc:sldMkLst>
          <pc:docMk/>
          <pc:sldMk cId="1565628308" sldId="298"/>
        </pc:sldMkLst>
      </pc:sldChg>
      <pc:sldChg chg="add del">
        <pc:chgData name="Solal Pirelli" userId="584f3c02d4d36311" providerId="LiveId" clId="{58385682-9443-4F9D-B4F8-C2D3BDBACAE3}" dt="2022-09-16T08:15:32.527" v="3053"/>
        <pc:sldMkLst>
          <pc:docMk/>
          <pc:sldMk cId="1539450439" sldId="299"/>
        </pc:sldMkLst>
      </pc:sldChg>
      <pc:sldChg chg="addSp modSp add mod chgLayout">
        <pc:chgData name="Solal Pirelli" userId="584f3c02d4d36311" providerId="LiveId" clId="{58385682-9443-4F9D-B4F8-C2D3BDBACAE3}" dt="2022-09-16T08:16:11.336" v="3069" actId="115"/>
        <pc:sldMkLst>
          <pc:docMk/>
          <pc:sldMk cId="2215450564" sldId="299"/>
        </pc:sldMkLst>
      </pc:sldChg>
      <pc:sldChg chg="modSp new mod">
        <pc:chgData name="Solal Pirelli" userId="584f3c02d4d36311" providerId="LiveId" clId="{58385682-9443-4F9D-B4F8-C2D3BDBACAE3}" dt="2022-09-16T08:17:49.316" v="3124" actId="20577"/>
        <pc:sldMkLst>
          <pc:docMk/>
          <pc:sldMk cId="1547866229" sldId="300"/>
        </pc:sldMkLst>
      </pc:sldChg>
      <pc:sldChg chg="addSp modSp new mod">
        <pc:chgData name="Solal Pirelli" userId="584f3c02d4d36311" providerId="LiveId" clId="{58385682-9443-4F9D-B4F8-C2D3BDBACAE3}" dt="2022-09-16T08:19:02.997" v="3127"/>
        <pc:sldMkLst>
          <pc:docMk/>
          <pc:sldMk cId="3578625753" sldId="301"/>
        </pc:sldMkLst>
      </pc:sldChg>
      <pc:sldChg chg="delSp modSp new mod">
        <pc:chgData name="Solal Pirelli" userId="584f3c02d4d36311" providerId="LiveId" clId="{58385682-9443-4F9D-B4F8-C2D3BDBACAE3}" dt="2022-09-16T08:22:10.702" v="3203" actId="478"/>
        <pc:sldMkLst>
          <pc:docMk/>
          <pc:sldMk cId="2268231399" sldId="302"/>
        </pc:sldMkLst>
      </pc:sldChg>
      <pc:sldChg chg="modSp new mod">
        <pc:chgData name="Solal Pirelli" userId="584f3c02d4d36311" providerId="LiveId" clId="{58385682-9443-4F9D-B4F8-C2D3BDBACAE3}" dt="2022-09-16T08:22:33.537" v="3267" actId="20577"/>
        <pc:sldMkLst>
          <pc:docMk/>
          <pc:sldMk cId="1172882668" sldId="303"/>
        </pc:sldMkLst>
      </pc:sldChg>
      <pc:sldChg chg="delSp modSp new mod">
        <pc:chgData name="Solal Pirelli" userId="584f3c02d4d36311" providerId="LiveId" clId="{58385682-9443-4F9D-B4F8-C2D3BDBACAE3}" dt="2022-09-16T08:25:57.034" v="3548" actId="207"/>
        <pc:sldMkLst>
          <pc:docMk/>
          <pc:sldMk cId="2556959838" sldId="304"/>
        </pc:sldMkLst>
      </pc:sldChg>
      <pc:sldChg chg="addSp delSp modSp add mod">
        <pc:chgData name="Solal Pirelli" userId="584f3c02d4d36311" providerId="LiveId" clId="{58385682-9443-4F9D-B4F8-C2D3BDBACAE3}" dt="2022-09-16T09:10:57.490" v="3974" actId="122"/>
        <pc:sldMkLst>
          <pc:docMk/>
          <pc:sldMk cId="3861801469" sldId="305"/>
        </pc:sldMkLst>
      </pc:sldChg>
      <pc:sldChg chg="addSp delSp modSp add mod">
        <pc:chgData name="Solal Pirelli" userId="584f3c02d4d36311" providerId="LiveId" clId="{58385682-9443-4F9D-B4F8-C2D3BDBACAE3}" dt="2022-09-16T08:33:57.988" v="3658" actId="20577"/>
        <pc:sldMkLst>
          <pc:docMk/>
          <pc:sldMk cId="1104865038" sldId="306"/>
        </pc:sldMkLst>
      </pc:sldChg>
      <pc:sldChg chg="modSp add mod">
        <pc:chgData name="Solal Pirelli" userId="584f3c02d4d36311" providerId="LiveId" clId="{58385682-9443-4F9D-B4F8-C2D3BDBACAE3}" dt="2022-09-16T09:10:53.207" v="3973" actId="122"/>
        <pc:sldMkLst>
          <pc:docMk/>
          <pc:sldMk cId="2803969067" sldId="307"/>
        </pc:sldMkLst>
      </pc:sldChg>
      <pc:sldChg chg="delSp modSp add mod">
        <pc:chgData name="Solal Pirelli" userId="584f3c02d4d36311" providerId="LiveId" clId="{58385682-9443-4F9D-B4F8-C2D3BDBACAE3}" dt="2022-09-16T08:35:05.754" v="3673" actId="478"/>
        <pc:sldMkLst>
          <pc:docMk/>
          <pc:sldMk cId="447833758" sldId="308"/>
        </pc:sldMkLst>
      </pc:sldChg>
      <pc:sldChg chg="modSp add mod">
        <pc:chgData name="Solal Pirelli" userId="584f3c02d4d36311" providerId="LiveId" clId="{58385682-9443-4F9D-B4F8-C2D3BDBACAE3}" dt="2022-09-16T09:10:49.307" v="3972" actId="122"/>
        <pc:sldMkLst>
          <pc:docMk/>
          <pc:sldMk cId="2518201561" sldId="309"/>
        </pc:sldMkLst>
      </pc:sldChg>
      <pc:sldChg chg="modSp add mod">
        <pc:chgData name="Solal Pirelli" userId="584f3c02d4d36311" providerId="LiveId" clId="{58385682-9443-4F9D-B4F8-C2D3BDBACAE3}" dt="2022-09-16T08:35:46.534" v="3687" actId="13926"/>
        <pc:sldMkLst>
          <pc:docMk/>
          <pc:sldMk cId="2237084857" sldId="310"/>
        </pc:sldMkLst>
      </pc:sldChg>
      <pc:sldChg chg="addSp delSp modSp add mod">
        <pc:chgData name="Solal Pirelli" userId="584f3c02d4d36311" providerId="LiveId" clId="{58385682-9443-4F9D-B4F8-C2D3BDBACAE3}" dt="2022-09-16T09:10:44.950" v="3971" actId="122"/>
        <pc:sldMkLst>
          <pc:docMk/>
          <pc:sldMk cId="739661618" sldId="311"/>
        </pc:sldMkLst>
      </pc:sldChg>
      <pc:sldChg chg="add del">
        <pc:chgData name="Solal Pirelli" userId="584f3c02d4d36311" providerId="LiveId" clId="{58385682-9443-4F9D-B4F8-C2D3BDBACAE3}" dt="2022-09-16T08:38:12.650" v="3723" actId="47"/>
        <pc:sldMkLst>
          <pc:docMk/>
          <pc:sldMk cId="1119914811" sldId="312"/>
        </pc:sldMkLst>
      </pc:sldChg>
      <pc:sldChg chg="addSp modSp add mod">
        <pc:chgData name="Solal Pirelli" userId="584f3c02d4d36311" providerId="LiveId" clId="{58385682-9443-4F9D-B4F8-C2D3BDBACAE3}" dt="2022-09-16T08:39:03.529" v="3730" actId="207"/>
        <pc:sldMkLst>
          <pc:docMk/>
          <pc:sldMk cId="2949035696" sldId="313"/>
        </pc:sldMkLst>
      </pc:sldChg>
      <pc:sldChg chg="addSp delSp modSp new mod modAnim">
        <pc:chgData name="Solal Pirelli" userId="584f3c02d4d36311" providerId="LiveId" clId="{58385682-9443-4F9D-B4F8-C2D3BDBACAE3}" dt="2022-09-16T09:09:12.779" v="3916"/>
        <pc:sldMkLst>
          <pc:docMk/>
          <pc:sldMk cId="2239458090" sldId="314"/>
        </pc:sldMkLst>
      </pc:sldChg>
      <pc:sldChg chg="addSp delSp modSp add mod chgLayout">
        <pc:chgData name="Solal Pirelli" userId="584f3c02d4d36311" providerId="LiveId" clId="{58385682-9443-4F9D-B4F8-C2D3BDBACAE3}" dt="2022-09-16T09:10:39.303" v="3970" actId="122"/>
        <pc:sldMkLst>
          <pc:docMk/>
          <pc:sldMk cId="3178098613" sldId="315"/>
        </pc:sldMkLst>
      </pc:sldChg>
      <pc:sldChg chg="delSp modSp add mod">
        <pc:chgData name="Solal Pirelli" userId="584f3c02d4d36311" providerId="LiveId" clId="{58385682-9443-4F9D-B4F8-C2D3BDBACAE3}" dt="2022-09-16T09:09:39.880" v="3928" actId="13926"/>
        <pc:sldMkLst>
          <pc:docMk/>
          <pc:sldMk cId="2180909971" sldId="316"/>
        </pc:sldMkLst>
      </pc:sldChg>
      <pc:sldChg chg="addSp delSp modSp add mod">
        <pc:chgData name="Solal Pirelli" userId="584f3c02d4d36311" providerId="LiveId" clId="{58385682-9443-4F9D-B4F8-C2D3BDBACAE3}" dt="2022-09-16T09:11:39.558" v="3975"/>
        <pc:sldMkLst>
          <pc:docMk/>
          <pc:sldMk cId="227906000" sldId="317"/>
        </pc:sldMkLst>
      </pc:sldChg>
      <pc:sldChg chg="addSp modSp add mod">
        <pc:chgData name="Solal Pirelli" userId="584f3c02d4d36311" providerId="LiveId" clId="{58385682-9443-4F9D-B4F8-C2D3BDBACAE3}" dt="2022-09-16T09:12:17.904" v="3980" actId="13926"/>
        <pc:sldMkLst>
          <pc:docMk/>
          <pc:sldMk cId="1438493078" sldId="318"/>
        </pc:sldMkLst>
      </pc:sldChg>
      <pc:sldChg chg="addSp delSp modSp new mod modAnim">
        <pc:chgData name="Solal Pirelli" userId="584f3c02d4d36311" providerId="LiveId" clId="{58385682-9443-4F9D-B4F8-C2D3BDBACAE3}" dt="2022-09-16T09:19:19.028" v="4223" actId="207"/>
        <pc:sldMkLst>
          <pc:docMk/>
          <pc:sldMk cId="1897770146" sldId="319"/>
        </pc:sldMkLst>
      </pc:sldChg>
      <pc:sldChg chg="delSp modSp new mod">
        <pc:chgData name="Solal Pirelli" userId="584f3c02d4d36311" providerId="LiveId" clId="{58385682-9443-4F9D-B4F8-C2D3BDBACAE3}" dt="2022-09-16T09:20:04.339" v="4284" actId="478"/>
        <pc:sldMkLst>
          <pc:docMk/>
          <pc:sldMk cId="3573873924" sldId="320"/>
        </pc:sldMkLst>
      </pc:sldChg>
      <pc:sldChg chg="addSp delSp modSp new mod">
        <pc:chgData name="Solal Pirelli" userId="584f3c02d4d36311" providerId="LiveId" clId="{58385682-9443-4F9D-B4F8-C2D3BDBACAE3}" dt="2022-09-16T09:22:33.114" v="4437" actId="20577"/>
        <pc:sldMkLst>
          <pc:docMk/>
          <pc:sldMk cId="1933575084" sldId="321"/>
        </pc:sldMkLst>
      </pc:sldChg>
      <pc:sldChg chg="addSp delSp modSp add mod delAnim modAnim">
        <pc:chgData name="Solal Pirelli" userId="584f3c02d4d36311" providerId="LiveId" clId="{58385682-9443-4F9D-B4F8-C2D3BDBACAE3}" dt="2022-09-16T09:28:51.931" v="4709" actId="20577"/>
        <pc:sldMkLst>
          <pc:docMk/>
          <pc:sldMk cId="2033860936" sldId="322"/>
        </pc:sldMkLst>
      </pc:sldChg>
      <pc:sldChg chg="delSp modSp new del mod">
        <pc:chgData name="Solal Pirelli" userId="584f3c02d4d36311" providerId="LiveId" clId="{58385682-9443-4F9D-B4F8-C2D3BDBACAE3}" dt="2022-09-16T09:26:03.569" v="4581" actId="47"/>
        <pc:sldMkLst>
          <pc:docMk/>
          <pc:sldMk cId="712716234" sldId="323"/>
        </pc:sldMkLst>
      </pc:sldChg>
      <pc:sldChg chg="delSp modSp new mod modNotesTx">
        <pc:chgData name="Solal Pirelli" userId="584f3c02d4d36311" providerId="LiveId" clId="{58385682-9443-4F9D-B4F8-C2D3BDBACAE3}" dt="2022-09-16T09:26:39.707" v="4697" actId="20577"/>
        <pc:sldMkLst>
          <pc:docMk/>
          <pc:sldMk cId="852074452" sldId="323"/>
        </pc:sldMkLst>
      </pc:sldChg>
      <pc:sldChg chg="addSp delSp modSp new del mod">
        <pc:chgData name="Solal Pirelli" userId="584f3c02d4d36311" providerId="LiveId" clId="{58385682-9443-4F9D-B4F8-C2D3BDBACAE3}" dt="2022-09-20T10:27:57.896" v="4742" actId="47"/>
        <pc:sldMkLst>
          <pc:docMk/>
          <pc:sldMk cId="2818699236" sldId="324"/>
        </pc:sldMkLst>
      </pc:sldChg>
      <pc:sldChg chg="delSp modSp new mod">
        <pc:chgData name="Solal Pirelli" userId="584f3c02d4d36311" providerId="LiveId" clId="{58385682-9443-4F9D-B4F8-C2D3BDBACAE3}" dt="2022-09-20T10:28:55.465" v="4807" actId="478"/>
        <pc:sldMkLst>
          <pc:docMk/>
          <pc:sldMk cId="4057480917" sldId="324"/>
        </pc:sldMkLst>
      </pc:sldChg>
      <pc:sldChg chg="addSp delSp modSp new mod">
        <pc:chgData name="Solal Pirelli" userId="584f3c02d4d36311" providerId="LiveId" clId="{58385682-9443-4F9D-B4F8-C2D3BDBACAE3}" dt="2022-09-20T10:32:29.457" v="5025" actId="478"/>
        <pc:sldMkLst>
          <pc:docMk/>
          <pc:sldMk cId="1541059678" sldId="325"/>
        </pc:sldMkLst>
      </pc:sldChg>
      <pc:sldChg chg="addSp delSp modSp add mod">
        <pc:chgData name="Solal Pirelli" userId="584f3c02d4d36311" providerId="LiveId" clId="{58385682-9443-4F9D-B4F8-C2D3BDBACAE3}" dt="2022-09-20T10:32:46.894" v="5029" actId="478"/>
        <pc:sldMkLst>
          <pc:docMk/>
          <pc:sldMk cId="1822980548" sldId="326"/>
        </pc:sldMkLst>
      </pc:sldChg>
      <pc:sldChg chg="addSp delSp modSp new mod">
        <pc:chgData name="Solal Pirelli" userId="584f3c02d4d36311" providerId="LiveId" clId="{58385682-9443-4F9D-B4F8-C2D3BDBACAE3}" dt="2022-09-20T11:31:26.415" v="5161" actId="20577"/>
        <pc:sldMkLst>
          <pc:docMk/>
          <pc:sldMk cId="366816148" sldId="327"/>
        </pc:sldMkLst>
      </pc:sldChg>
      <pc:sldChg chg="addSp delSp modSp new mod">
        <pc:chgData name="Solal Pirelli" userId="584f3c02d4d36311" providerId="LiveId" clId="{58385682-9443-4F9D-B4F8-C2D3BDBACAE3}" dt="2022-09-20T10:48:43.739" v="5126" actId="478"/>
        <pc:sldMkLst>
          <pc:docMk/>
          <pc:sldMk cId="1055667289" sldId="328"/>
        </pc:sldMkLst>
      </pc:sldChg>
      <pc:sldChg chg="addSp delSp modSp new mod">
        <pc:chgData name="Solal Pirelli" userId="584f3c02d4d36311" providerId="LiveId" clId="{58385682-9443-4F9D-B4F8-C2D3BDBACAE3}" dt="2022-09-20T11:32:58.983" v="5241" actId="13926"/>
        <pc:sldMkLst>
          <pc:docMk/>
          <pc:sldMk cId="2163633246" sldId="329"/>
        </pc:sldMkLst>
      </pc:sldChg>
      <pc:sldChg chg="addSp delSp modSp new mod">
        <pc:chgData name="Solal Pirelli" userId="584f3c02d4d36311" providerId="LiveId" clId="{58385682-9443-4F9D-B4F8-C2D3BDBACAE3}" dt="2022-09-20T11:45:34.381" v="5318" actId="207"/>
        <pc:sldMkLst>
          <pc:docMk/>
          <pc:sldMk cId="144343569" sldId="330"/>
        </pc:sldMkLst>
      </pc:sldChg>
      <pc:sldChg chg="modSp new mod">
        <pc:chgData name="Solal Pirelli" userId="584f3c02d4d36311" providerId="LiveId" clId="{58385682-9443-4F9D-B4F8-C2D3BDBACAE3}" dt="2022-09-20T11:54:39.406" v="5333" actId="20577"/>
        <pc:sldMkLst>
          <pc:docMk/>
          <pc:sldMk cId="2772654040" sldId="331"/>
        </pc:sldMkLst>
      </pc:sldChg>
      <pc:sldChg chg="addSp delSp modSp new mod modAnim">
        <pc:chgData name="Solal Pirelli" userId="584f3c02d4d36311" providerId="LiveId" clId="{58385682-9443-4F9D-B4F8-C2D3BDBACAE3}" dt="2022-09-20T12:12:49.984" v="5451" actId="1076"/>
        <pc:sldMkLst>
          <pc:docMk/>
          <pc:sldMk cId="2590629866" sldId="332"/>
        </pc:sldMkLst>
      </pc:sldChg>
      <pc:sldChg chg="addSp delSp modSp new mod modAnim">
        <pc:chgData name="Solal Pirelli" userId="584f3c02d4d36311" providerId="LiveId" clId="{58385682-9443-4F9D-B4F8-C2D3BDBACAE3}" dt="2022-09-20T12:13:57.144" v="5458"/>
        <pc:sldMkLst>
          <pc:docMk/>
          <pc:sldMk cId="1557964708" sldId="333"/>
        </pc:sldMkLst>
      </pc:sldChg>
      <pc:sldChg chg="delSp modSp add mod delAnim modAnim">
        <pc:chgData name="Solal Pirelli" userId="584f3c02d4d36311" providerId="LiveId" clId="{58385682-9443-4F9D-B4F8-C2D3BDBACAE3}" dt="2022-09-20T12:47:37.944" v="7260"/>
        <pc:sldMkLst>
          <pc:docMk/>
          <pc:sldMk cId="892314843" sldId="334"/>
        </pc:sldMkLst>
      </pc:sldChg>
      <pc:sldChg chg="delSp modSp new mod">
        <pc:chgData name="Solal Pirelli" userId="584f3c02d4d36311" providerId="LiveId" clId="{58385682-9443-4F9D-B4F8-C2D3BDBACAE3}" dt="2022-09-20T12:14:52.608" v="5537" actId="478"/>
        <pc:sldMkLst>
          <pc:docMk/>
          <pc:sldMk cId="1351946736" sldId="335"/>
        </pc:sldMkLst>
      </pc:sldChg>
      <pc:sldChg chg="delSp modSp new mod modAnim">
        <pc:chgData name="Solal Pirelli" userId="584f3c02d4d36311" providerId="LiveId" clId="{58385682-9443-4F9D-B4F8-C2D3BDBACAE3}" dt="2022-09-20T12:16:24.812" v="5581"/>
        <pc:sldMkLst>
          <pc:docMk/>
          <pc:sldMk cId="2564763857" sldId="336"/>
        </pc:sldMkLst>
      </pc:sldChg>
      <pc:sldChg chg="delSp modSp new mod modAnim">
        <pc:chgData name="Solal Pirelli" userId="584f3c02d4d36311" providerId="LiveId" clId="{58385682-9443-4F9D-B4F8-C2D3BDBACAE3}" dt="2022-09-20T12:16:55.940" v="5636"/>
        <pc:sldMkLst>
          <pc:docMk/>
          <pc:sldMk cId="2506690130" sldId="337"/>
        </pc:sldMkLst>
      </pc:sldChg>
      <pc:sldChg chg="delSp modSp new mod">
        <pc:chgData name="Solal Pirelli" userId="584f3c02d4d36311" providerId="LiveId" clId="{58385682-9443-4F9D-B4F8-C2D3BDBACAE3}" dt="2022-09-20T12:17:35.529" v="5744" actId="20577"/>
        <pc:sldMkLst>
          <pc:docMk/>
          <pc:sldMk cId="2705566796" sldId="338"/>
        </pc:sldMkLst>
      </pc:sldChg>
      <pc:sldChg chg="delSp modSp new mod">
        <pc:chgData name="Solal Pirelli" userId="584f3c02d4d36311" providerId="LiveId" clId="{58385682-9443-4F9D-B4F8-C2D3BDBACAE3}" dt="2022-09-20T12:17:50.511" v="5786" actId="478"/>
        <pc:sldMkLst>
          <pc:docMk/>
          <pc:sldMk cId="3663031347" sldId="339"/>
        </pc:sldMkLst>
      </pc:sldChg>
      <pc:sldChg chg="modSp new mod">
        <pc:chgData name="Solal Pirelli" userId="584f3c02d4d36311" providerId="LiveId" clId="{58385682-9443-4F9D-B4F8-C2D3BDBACAE3}" dt="2022-09-20T12:28:51.285" v="6278" actId="13926"/>
        <pc:sldMkLst>
          <pc:docMk/>
          <pc:sldMk cId="645187584" sldId="340"/>
        </pc:sldMkLst>
      </pc:sldChg>
      <pc:sldChg chg="delSp modSp new mod">
        <pc:chgData name="Solal Pirelli" userId="584f3c02d4d36311" providerId="LiveId" clId="{58385682-9443-4F9D-B4F8-C2D3BDBACAE3}" dt="2022-09-20T12:31:04.737" v="6444" actId="20577"/>
        <pc:sldMkLst>
          <pc:docMk/>
          <pc:sldMk cId="3513459227" sldId="341"/>
        </pc:sldMkLst>
      </pc:sldChg>
      <pc:sldChg chg="delSp modSp add mod">
        <pc:chgData name="Solal Pirelli" userId="584f3c02d4d36311" providerId="LiveId" clId="{58385682-9443-4F9D-B4F8-C2D3BDBACAE3}" dt="2022-09-20T12:26:15.877" v="6166" actId="14100"/>
        <pc:sldMkLst>
          <pc:docMk/>
          <pc:sldMk cId="3357788844" sldId="342"/>
        </pc:sldMkLst>
      </pc:sldChg>
      <pc:sldChg chg="delSp modSp add mod">
        <pc:chgData name="Solal Pirelli" userId="584f3c02d4d36311" providerId="LiveId" clId="{58385682-9443-4F9D-B4F8-C2D3BDBACAE3}" dt="2022-09-20T12:28:31.236" v="6274" actId="115"/>
        <pc:sldMkLst>
          <pc:docMk/>
          <pc:sldMk cId="984171360" sldId="343"/>
        </pc:sldMkLst>
      </pc:sldChg>
      <pc:sldChg chg="modSp add mod">
        <pc:chgData name="Solal Pirelli" userId="584f3c02d4d36311" providerId="LiveId" clId="{58385682-9443-4F9D-B4F8-C2D3BDBACAE3}" dt="2022-09-20T12:31:09.182" v="6452" actId="20577"/>
        <pc:sldMkLst>
          <pc:docMk/>
          <pc:sldMk cId="2143910340" sldId="344"/>
        </pc:sldMkLst>
      </pc:sldChg>
      <pc:sldChg chg="addSp delSp modSp add mod">
        <pc:chgData name="Solal Pirelli" userId="584f3c02d4d36311" providerId="LiveId" clId="{58385682-9443-4F9D-B4F8-C2D3BDBACAE3}" dt="2022-09-20T12:30:50.502" v="6436" actId="20577"/>
        <pc:sldMkLst>
          <pc:docMk/>
          <pc:sldMk cId="1008763687" sldId="345"/>
        </pc:sldMkLst>
      </pc:sldChg>
      <pc:sldChg chg="modSp add mod">
        <pc:chgData name="Solal Pirelli" userId="584f3c02d4d36311" providerId="LiveId" clId="{58385682-9443-4F9D-B4F8-C2D3BDBACAE3}" dt="2022-09-20T12:30:37.232" v="6403" actId="13926"/>
        <pc:sldMkLst>
          <pc:docMk/>
          <pc:sldMk cId="2266129751" sldId="346"/>
        </pc:sldMkLst>
      </pc:sldChg>
      <pc:sldChg chg="delSp modSp new mod">
        <pc:chgData name="Solal Pirelli" userId="584f3c02d4d36311" providerId="LiveId" clId="{58385682-9443-4F9D-B4F8-C2D3BDBACAE3}" dt="2022-09-20T12:32:08.603" v="6530" actId="478"/>
        <pc:sldMkLst>
          <pc:docMk/>
          <pc:sldMk cId="1273912921" sldId="347"/>
        </pc:sldMkLst>
      </pc:sldChg>
      <pc:sldChg chg="add del">
        <pc:chgData name="Solal Pirelli" userId="584f3c02d4d36311" providerId="LiveId" clId="{58385682-9443-4F9D-B4F8-C2D3BDBACAE3}" dt="2022-09-20T12:32:16.649" v="6532"/>
        <pc:sldMkLst>
          <pc:docMk/>
          <pc:sldMk cId="2766192568" sldId="348"/>
        </pc:sldMkLst>
      </pc:sldChg>
      <pc:sldChg chg="addSp delSp modSp add mod">
        <pc:chgData name="Solal Pirelli" userId="584f3c02d4d36311" providerId="LiveId" clId="{58385682-9443-4F9D-B4F8-C2D3BDBACAE3}" dt="2022-09-20T12:33:40.541" v="6662"/>
        <pc:sldMkLst>
          <pc:docMk/>
          <pc:sldMk cId="2948698402" sldId="348"/>
        </pc:sldMkLst>
      </pc:sldChg>
      <pc:sldChg chg="addSp modSp add mod modAnim">
        <pc:chgData name="Solal Pirelli" userId="584f3c02d4d36311" providerId="LiveId" clId="{58385682-9443-4F9D-B4F8-C2D3BDBACAE3}" dt="2022-09-20T12:36:49.934" v="6834"/>
        <pc:sldMkLst>
          <pc:docMk/>
          <pc:sldMk cId="2611379600" sldId="349"/>
        </pc:sldMkLst>
      </pc:sldChg>
      <pc:sldChg chg="delSp modSp new mod">
        <pc:chgData name="Solal Pirelli" userId="584f3c02d4d36311" providerId="LiveId" clId="{58385682-9443-4F9D-B4F8-C2D3BDBACAE3}" dt="2022-09-20T12:37:49.797" v="6959" actId="478"/>
        <pc:sldMkLst>
          <pc:docMk/>
          <pc:sldMk cId="1146598563" sldId="350"/>
        </pc:sldMkLst>
      </pc:sldChg>
      <pc:sldChg chg="addSp delSp modSp new mod">
        <pc:chgData name="Solal Pirelli" userId="584f3c02d4d36311" providerId="LiveId" clId="{58385682-9443-4F9D-B4F8-C2D3BDBACAE3}" dt="2022-09-20T12:41:45.202" v="7034" actId="1076"/>
        <pc:sldMkLst>
          <pc:docMk/>
          <pc:sldMk cId="2197481340" sldId="351"/>
        </pc:sldMkLst>
      </pc:sldChg>
      <pc:sldChg chg="delSp modSp new mod">
        <pc:chgData name="Solal Pirelli" userId="584f3c02d4d36311" providerId="LiveId" clId="{58385682-9443-4F9D-B4F8-C2D3BDBACAE3}" dt="2022-09-20T12:43:38.808" v="7157" actId="20577"/>
        <pc:sldMkLst>
          <pc:docMk/>
          <pc:sldMk cId="3587524603" sldId="352"/>
        </pc:sldMkLst>
      </pc:sldChg>
      <pc:sldChg chg="delSp modSp new mod">
        <pc:chgData name="Solal Pirelli" userId="584f3c02d4d36311" providerId="LiveId" clId="{58385682-9443-4F9D-B4F8-C2D3BDBACAE3}" dt="2022-09-20T12:46:59.337" v="7254" actId="478"/>
        <pc:sldMkLst>
          <pc:docMk/>
          <pc:sldMk cId="2931951702" sldId="353"/>
        </pc:sldMkLst>
      </pc:sldChg>
      <pc:sldChg chg="delSp modSp add mod delAnim modAnim">
        <pc:chgData name="Solal Pirelli" userId="584f3c02d4d36311" providerId="LiveId" clId="{58385682-9443-4F9D-B4F8-C2D3BDBACAE3}" dt="2022-09-20T12:48:02.048" v="7290" actId="20577"/>
        <pc:sldMkLst>
          <pc:docMk/>
          <pc:sldMk cId="3842000979" sldId="354"/>
        </pc:sldMkLst>
      </pc:sldChg>
      <pc:sldChg chg="addSp delSp modSp new mod modAnim">
        <pc:chgData name="Solal Pirelli" userId="584f3c02d4d36311" providerId="LiveId" clId="{58385682-9443-4F9D-B4F8-C2D3BDBACAE3}" dt="2022-09-20T12:49:25.161" v="7408"/>
        <pc:sldMkLst>
          <pc:docMk/>
          <pc:sldMk cId="2708032981" sldId="355"/>
        </pc:sldMkLst>
      </pc:sldChg>
      <pc:sldChg chg="modSp new mod">
        <pc:chgData name="Solal Pirelli" userId="584f3c02d4d36311" providerId="LiveId" clId="{58385682-9443-4F9D-B4F8-C2D3BDBACAE3}" dt="2022-09-20T12:49:58.638" v="7527" actId="115"/>
        <pc:sldMkLst>
          <pc:docMk/>
          <pc:sldMk cId="298394629" sldId="356"/>
        </pc:sldMkLst>
      </pc:sldChg>
      <pc:sldChg chg="modSp add mod">
        <pc:chgData name="Solal Pirelli" userId="584f3c02d4d36311" providerId="LiveId" clId="{58385682-9443-4F9D-B4F8-C2D3BDBACAE3}" dt="2022-09-20T12:50:19.810" v="7550" actId="20577"/>
        <pc:sldMkLst>
          <pc:docMk/>
          <pc:sldMk cId="483624736" sldId="357"/>
        </pc:sldMkLst>
      </pc:sldChg>
      <pc:sldChg chg="addSp delSp modSp new mod">
        <pc:chgData name="Solal Pirelli" userId="584f3c02d4d36311" providerId="LiveId" clId="{58385682-9443-4F9D-B4F8-C2D3BDBACAE3}" dt="2022-09-20T12:52:21.912" v="7565"/>
        <pc:sldMkLst>
          <pc:docMk/>
          <pc:sldMk cId="1576864703" sldId="358"/>
        </pc:sldMkLst>
      </pc:sldChg>
      <pc:sldChg chg="addSp modSp new mod">
        <pc:chgData name="Solal Pirelli" userId="584f3c02d4d36311" providerId="LiveId" clId="{58385682-9443-4F9D-B4F8-C2D3BDBACAE3}" dt="2022-09-20T12:53:41.346" v="7568"/>
        <pc:sldMkLst>
          <pc:docMk/>
          <pc:sldMk cId="511927022" sldId="359"/>
        </pc:sldMkLst>
      </pc:sldChg>
      <pc:sldChg chg="addSp delSp modSp new mod">
        <pc:chgData name="Solal Pirelli" userId="584f3c02d4d36311" providerId="LiveId" clId="{58385682-9443-4F9D-B4F8-C2D3BDBACAE3}" dt="2022-09-20T12:55:35.245" v="7573" actId="1076"/>
        <pc:sldMkLst>
          <pc:docMk/>
          <pc:sldMk cId="1754470574" sldId="360"/>
        </pc:sldMkLst>
      </pc:sldChg>
      <pc:sldChg chg="addSp delSp new mod">
        <pc:chgData name="Solal Pirelli" userId="584f3c02d4d36311" providerId="LiveId" clId="{58385682-9443-4F9D-B4F8-C2D3BDBACAE3}" dt="2022-09-20T12:56:31.331" v="7576" actId="22"/>
        <pc:sldMkLst>
          <pc:docMk/>
          <pc:sldMk cId="3288222881" sldId="361"/>
        </pc:sldMkLst>
      </pc:sldChg>
      <pc:sldChg chg="addSp delSp new mod">
        <pc:chgData name="Solal Pirelli" userId="584f3c02d4d36311" providerId="LiveId" clId="{58385682-9443-4F9D-B4F8-C2D3BDBACAE3}" dt="2022-09-20T12:57:22.185" v="7579" actId="478"/>
        <pc:sldMkLst>
          <pc:docMk/>
          <pc:sldMk cId="2298491792" sldId="362"/>
        </pc:sldMkLst>
      </pc:sldChg>
      <pc:sldChg chg="delSp modSp new mod">
        <pc:chgData name="Solal Pirelli" userId="584f3c02d4d36311" providerId="LiveId" clId="{58385682-9443-4F9D-B4F8-C2D3BDBACAE3}" dt="2022-09-20T13:11:54.343" v="7762" actId="207"/>
        <pc:sldMkLst>
          <pc:docMk/>
          <pc:sldMk cId="2890086189" sldId="363"/>
        </pc:sldMkLst>
      </pc:sldChg>
      <pc:sldChg chg="modSp new mod">
        <pc:chgData name="Solal Pirelli" userId="584f3c02d4d36311" providerId="LiveId" clId="{58385682-9443-4F9D-B4F8-C2D3BDBACAE3}" dt="2022-09-20T13:10:35.170" v="7640" actId="20577"/>
        <pc:sldMkLst>
          <pc:docMk/>
          <pc:sldMk cId="3054039823" sldId="364"/>
        </pc:sldMkLst>
      </pc:sldChg>
      <pc:sldChg chg="delSp modSp new mod modAnim">
        <pc:chgData name="Solal Pirelli" userId="584f3c02d4d36311" providerId="LiveId" clId="{58385682-9443-4F9D-B4F8-C2D3BDBACAE3}" dt="2022-09-26T07:55:49.690" v="10181" actId="20577"/>
        <pc:sldMkLst>
          <pc:docMk/>
          <pc:sldMk cId="2326777655" sldId="365"/>
        </pc:sldMkLst>
      </pc:sldChg>
      <pc:sldChg chg="addSp delSp modSp new mod">
        <pc:chgData name="Solal Pirelli" userId="584f3c02d4d36311" providerId="LiveId" clId="{58385682-9443-4F9D-B4F8-C2D3BDBACAE3}" dt="2022-09-20T13:22:31.909" v="8149" actId="20577"/>
        <pc:sldMkLst>
          <pc:docMk/>
          <pc:sldMk cId="3833072878" sldId="366"/>
        </pc:sldMkLst>
      </pc:sldChg>
      <pc:sldChg chg="addSp delSp modSp new mod">
        <pc:chgData name="Solal Pirelli" userId="584f3c02d4d36311" providerId="LiveId" clId="{58385682-9443-4F9D-B4F8-C2D3BDBACAE3}" dt="2022-09-20T13:20:31.180" v="8053" actId="6549"/>
        <pc:sldMkLst>
          <pc:docMk/>
          <pc:sldMk cId="2303782570" sldId="367"/>
        </pc:sldMkLst>
      </pc:sldChg>
      <pc:sldChg chg="delSp modSp new mod">
        <pc:chgData name="Solal Pirelli" userId="584f3c02d4d36311" providerId="LiveId" clId="{58385682-9443-4F9D-B4F8-C2D3BDBACAE3}" dt="2022-09-26T08:33:18.113" v="10326" actId="20577"/>
        <pc:sldMkLst>
          <pc:docMk/>
          <pc:sldMk cId="724378281" sldId="368"/>
        </pc:sldMkLst>
      </pc:sldChg>
      <pc:sldChg chg="delSp modSp new mod">
        <pc:chgData name="Solal Pirelli" userId="584f3c02d4d36311" providerId="LiveId" clId="{58385682-9443-4F9D-B4F8-C2D3BDBACAE3}" dt="2022-09-26T07:55:39.282" v="10158" actId="20577"/>
        <pc:sldMkLst>
          <pc:docMk/>
          <pc:sldMk cId="2415359962" sldId="369"/>
        </pc:sldMkLst>
      </pc:sldChg>
      <pc:sldChg chg="addSp delSp modSp new mod modAnim">
        <pc:chgData name="Solal Pirelli" userId="584f3c02d4d36311" providerId="LiveId" clId="{58385682-9443-4F9D-B4F8-C2D3BDBACAE3}" dt="2022-09-26T07:53:10.574" v="10152" actId="1036"/>
        <pc:sldMkLst>
          <pc:docMk/>
          <pc:sldMk cId="1213073794" sldId="370"/>
        </pc:sldMkLst>
      </pc:sldChg>
      <pc:sldChg chg="modSp new del mod">
        <pc:chgData name="Solal Pirelli" userId="584f3c02d4d36311" providerId="LiveId" clId="{58385682-9443-4F9D-B4F8-C2D3BDBACAE3}" dt="2022-09-20T13:32:49.472" v="8411" actId="47"/>
        <pc:sldMkLst>
          <pc:docMk/>
          <pc:sldMk cId="2314316544" sldId="371"/>
        </pc:sldMkLst>
      </pc:sldChg>
      <pc:sldChg chg="delSp modSp new mod">
        <pc:chgData name="Solal Pirelli" userId="584f3c02d4d36311" providerId="LiveId" clId="{58385682-9443-4F9D-B4F8-C2D3BDBACAE3}" dt="2022-09-20T13:33:54.488" v="8519" actId="207"/>
        <pc:sldMkLst>
          <pc:docMk/>
          <pc:sldMk cId="4032898055" sldId="371"/>
        </pc:sldMkLst>
      </pc:sldChg>
      <pc:sldChg chg="delSp modSp new mod">
        <pc:chgData name="Solal Pirelli" userId="584f3c02d4d36311" providerId="LiveId" clId="{58385682-9443-4F9D-B4F8-C2D3BDBACAE3}" dt="2022-09-20T13:35:03.842" v="8623" actId="478"/>
        <pc:sldMkLst>
          <pc:docMk/>
          <pc:sldMk cId="2516008502" sldId="372"/>
        </pc:sldMkLst>
      </pc:sldChg>
      <pc:sldChg chg="delSp modSp new mod">
        <pc:chgData name="Solal Pirelli" userId="584f3c02d4d36311" providerId="LiveId" clId="{58385682-9443-4F9D-B4F8-C2D3BDBACAE3}" dt="2022-09-26T07:55:58.425" v="10183" actId="20577"/>
        <pc:sldMkLst>
          <pc:docMk/>
          <pc:sldMk cId="2929520437" sldId="373"/>
        </pc:sldMkLst>
      </pc:sldChg>
      <pc:sldChg chg="delSp modSp new mod">
        <pc:chgData name="Solal Pirelli" userId="584f3c02d4d36311" providerId="LiveId" clId="{58385682-9443-4F9D-B4F8-C2D3BDBACAE3}" dt="2022-09-26T08:55:28.292" v="10524" actId="115"/>
        <pc:sldMkLst>
          <pc:docMk/>
          <pc:sldMk cId="3075063049" sldId="374"/>
        </pc:sldMkLst>
      </pc:sldChg>
      <pc:sldChg chg="modSp new del mod">
        <pc:chgData name="Solal Pirelli" userId="584f3c02d4d36311" providerId="LiveId" clId="{58385682-9443-4F9D-B4F8-C2D3BDBACAE3}" dt="2022-09-20T13:38:26.379" v="8801" actId="47"/>
        <pc:sldMkLst>
          <pc:docMk/>
          <pc:sldMk cId="83342383" sldId="375"/>
        </pc:sldMkLst>
      </pc:sldChg>
      <pc:sldChg chg="modSp add mod">
        <pc:chgData name="Solal Pirelli" userId="584f3c02d4d36311" providerId="LiveId" clId="{58385682-9443-4F9D-B4F8-C2D3BDBACAE3}" dt="2022-09-26T07:56:02.212" v="10189" actId="20577"/>
        <pc:sldMkLst>
          <pc:docMk/>
          <pc:sldMk cId="4139633970" sldId="376"/>
        </pc:sldMkLst>
      </pc:sldChg>
      <pc:sldChg chg="modSp new del mod">
        <pc:chgData name="Solal Pirelli" userId="584f3c02d4d36311" providerId="LiveId" clId="{58385682-9443-4F9D-B4F8-C2D3BDBACAE3}" dt="2022-09-20T13:39:11.849" v="8874" actId="47"/>
        <pc:sldMkLst>
          <pc:docMk/>
          <pc:sldMk cId="1140902257" sldId="377"/>
        </pc:sldMkLst>
      </pc:sldChg>
      <pc:sldChg chg="modSp add mod">
        <pc:chgData name="Solal Pirelli" userId="584f3c02d4d36311" providerId="LiveId" clId="{58385682-9443-4F9D-B4F8-C2D3BDBACAE3}" dt="2022-09-26T09:01:33.271" v="10529" actId="20577"/>
        <pc:sldMkLst>
          <pc:docMk/>
          <pc:sldMk cId="2703280069" sldId="378"/>
        </pc:sldMkLst>
      </pc:sldChg>
      <pc:sldChg chg="modSp add mod">
        <pc:chgData name="Solal Pirelli" userId="584f3c02d4d36311" providerId="LiveId" clId="{58385682-9443-4F9D-B4F8-C2D3BDBACAE3}" dt="2022-09-21T08:37:48.426" v="9583" actId="20577"/>
        <pc:sldMkLst>
          <pc:docMk/>
          <pc:sldMk cId="825041228" sldId="379"/>
        </pc:sldMkLst>
      </pc:sldChg>
      <pc:sldChg chg="modSp add mod">
        <pc:chgData name="Solal Pirelli" userId="584f3c02d4d36311" providerId="LiveId" clId="{58385682-9443-4F9D-B4F8-C2D3BDBACAE3}" dt="2022-09-21T08:37:53.548" v="9590" actId="20577"/>
        <pc:sldMkLst>
          <pc:docMk/>
          <pc:sldMk cId="306596051" sldId="380"/>
        </pc:sldMkLst>
      </pc:sldChg>
      <pc:sldChg chg="addSp delSp modSp new mod modAnim">
        <pc:chgData name="Solal Pirelli" userId="584f3c02d4d36311" providerId="LiveId" clId="{58385682-9443-4F9D-B4F8-C2D3BDBACAE3}" dt="2022-09-20T13:51:40.845" v="9061" actId="478"/>
        <pc:sldMkLst>
          <pc:docMk/>
          <pc:sldMk cId="2922498021" sldId="381"/>
        </pc:sldMkLst>
      </pc:sldChg>
      <pc:sldChg chg="addSp delSp modSp new mod delAnim modAnim">
        <pc:chgData name="Solal Pirelli" userId="584f3c02d4d36311" providerId="LiveId" clId="{58385682-9443-4F9D-B4F8-C2D3BDBACAE3}" dt="2022-09-26T09:07:37.731" v="10533" actId="20577"/>
        <pc:sldMkLst>
          <pc:docMk/>
          <pc:sldMk cId="2971184811" sldId="382"/>
        </pc:sldMkLst>
      </pc:sldChg>
      <pc:sldChg chg="delSp modSp new mod">
        <pc:chgData name="Solal Pirelli" userId="584f3c02d4d36311" providerId="LiveId" clId="{58385682-9443-4F9D-B4F8-C2D3BDBACAE3}" dt="2022-09-20T13:55:06.229" v="9234" actId="207"/>
        <pc:sldMkLst>
          <pc:docMk/>
          <pc:sldMk cId="2111609275" sldId="383"/>
        </pc:sldMkLst>
      </pc:sldChg>
      <pc:sldChg chg="modSp new del mod">
        <pc:chgData name="Solal Pirelli" userId="584f3c02d4d36311" providerId="LiveId" clId="{58385682-9443-4F9D-B4F8-C2D3BDBACAE3}" dt="2022-09-20T13:57:16.481" v="9357" actId="47"/>
        <pc:sldMkLst>
          <pc:docMk/>
          <pc:sldMk cId="879021603" sldId="384"/>
        </pc:sldMkLst>
      </pc:sldChg>
      <pc:sldChg chg="new del">
        <pc:chgData name="Solal Pirelli" userId="584f3c02d4d36311" providerId="LiveId" clId="{58385682-9443-4F9D-B4F8-C2D3BDBACAE3}" dt="2022-09-20T13:57:26.465" v="9359" actId="47"/>
        <pc:sldMkLst>
          <pc:docMk/>
          <pc:sldMk cId="2185449573" sldId="384"/>
        </pc:sldMkLst>
      </pc:sldChg>
      <pc:sldChg chg="delSp modSp new mod">
        <pc:chgData name="Solal Pirelli" userId="584f3c02d4d36311" providerId="LiveId" clId="{58385682-9443-4F9D-B4F8-C2D3BDBACAE3}" dt="2022-09-20T13:57:57.818" v="9433" actId="478"/>
        <pc:sldMkLst>
          <pc:docMk/>
          <pc:sldMk cId="2539629488" sldId="384"/>
        </pc:sldMkLst>
      </pc:sldChg>
      <pc:sldChg chg="addSp delSp modSp new mod">
        <pc:chgData name="Solal Pirelli" userId="584f3c02d4d36311" providerId="LiveId" clId="{58385682-9443-4F9D-B4F8-C2D3BDBACAE3}" dt="2022-09-20T13:59:12.099" v="9456" actId="207"/>
        <pc:sldMkLst>
          <pc:docMk/>
          <pc:sldMk cId="1711308986" sldId="385"/>
        </pc:sldMkLst>
      </pc:sldChg>
      <pc:sldChg chg="addSp delSp modSp new mod modClrScheme chgLayout">
        <pc:chgData name="Solal Pirelli" userId="584f3c02d4d36311" providerId="LiveId" clId="{58385682-9443-4F9D-B4F8-C2D3BDBACAE3}" dt="2022-09-20T14:00:26.257" v="9479" actId="207"/>
        <pc:sldMkLst>
          <pc:docMk/>
          <pc:sldMk cId="1584656327" sldId="386"/>
        </pc:sldMkLst>
      </pc:sldChg>
      <pc:sldChg chg="delSp modSp new mod modNotesTx">
        <pc:chgData name="Solal Pirelli" userId="584f3c02d4d36311" providerId="LiveId" clId="{58385682-9443-4F9D-B4F8-C2D3BDBACAE3}" dt="2022-09-26T08:37:35.891" v="10398" actId="404"/>
        <pc:sldMkLst>
          <pc:docMk/>
          <pc:sldMk cId="948118436" sldId="387"/>
        </pc:sldMkLst>
      </pc:sldChg>
      <pc:sldChg chg="addSp delSp modSp new mod">
        <pc:chgData name="Solal Pirelli" userId="584f3c02d4d36311" providerId="LiveId" clId="{58385682-9443-4F9D-B4F8-C2D3BDBACAE3}" dt="2022-09-21T13:21:28.396" v="9802" actId="21"/>
        <pc:sldMkLst>
          <pc:docMk/>
          <pc:sldMk cId="2827263607" sldId="388"/>
        </pc:sldMkLst>
      </pc:sldChg>
      <pc:sldChg chg="modSp new del mod">
        <pc:chgData name="Solal Pirelli" userId="584f3c02d4d36311" providerId="LiveId" clId="{58385682-9443-4F9D-B4F8-C2D3BDBACAE3}" dt="2022-09-21T13:17:30.126" v="9699" actId="47"/>
        <pc:sldMkLst>
          <pc:docMk/>
          <pc:sldMk cId="433084486" sldId="389"/>
        </pc:sldMkLst>
      </pc:sldChg>
      <pc:sldChg chg="modSp add mod">
        <pc:chgData name="Solal Pirelli" userId="584f3c02d4d36311" providerId="LiveId" clId="{58385682-9443-4F9D-B4F8-C2D3BDBACAE3}" dt="2022-09-21T13:17:22.063" v="9698" actId="20577"/>
        <pc:sldMkLst>
          <pc:docMk/>
          <pc:sldMk cId="1291633395" sldId="390"/>
        </pc:sldMkLst>
      </pc:sldChg>
      <pc:sldChg chg="modSp add mod">
        <pc:chgData name="Solal Pirelli" userId="584f3c02d4d36311" providerId="LiveId" clId="{58385682-9443-4F9D-B4F8-C2D3BDBACAE3}" dt="2022-09-21T13:17:50.426" v="9738" actId="20577"/>
        <pc:sldMkLst>
          <pc:docMk/>
          <pc:sldMk cId="1232834836" sldId="391"/>
        </pc:sldMkLst>
      </pc:sldChg>
      <pc:sldChg chg="modSp add mod ord">
        <pc:chgData name="Solal Pirelli" userId="584f3c02d4d36311" providerId="LiveId" clId="{58385682-9443-4F9D-B4F8-C2D3BDBACAE3}" dt="2022-09-21T13:18:18.959" v="9765" actId="20577"/>
        <pc:sldMkLst>
          <pc:docMk/>
          <pc:sldMk cId="2726836754" sldId="392"/>
        </pc:sldMkLst>
      </pc:sldChg>
      <pc:sldChg chg="addSp delSp modSp new mod">
        <pc:chgData name="Solal Pirelli" userId="584f3c02d4d36311" providerId="LiveId" clId="{58385682-9443-4F9D-B4F8-C2D3BDBACAE3}" dt="2022-09-21T13:21:33.199" v="9804" actId="478"/>
        <pc:sldMkLst>
          <pc:docMk/>
          <pc:sldMk cId="3358698954" sldId="393"/>
        </pc:sldMkLst>
      </pc:sldChg>
      <pc:sldChg chg="addSp delSp modSp new mod modAnim">
        <pc:chgData name="Solal Pirelli" userId="584f3c02d4d36311" providerId="LiveId" clId="{58385682-9443-4F9D-B4F8-C2D3BDBACAE3}" dt="2022-09-21T13:22:45.895" v="9811"/>
        <pc:sldMkLst>
          <pc:docMk/>
          <pc:sldMk cId="2066569193" sldId="394"/>
        </pc:sldMkLst>
      </pc:sldChg>
      <pc:sldChg chg="addSp delSp modSp new mod ord modAnim">
        <pc:chgData name="Solal Pirelli" userId="584f3c02d4d36311" providerId="LiveId" clId="{58385682-9443-4F9D-B4F8-C2D3BDBACAE3}" dt="2022-09-26T08:34:07.228" v="10328"/>
        <pc:sldMkLst>
          <pc:docMk/>
          <pc:sldMk cId="1427081866" sldId="395"/>
        </pc:sldMkLst>
      </pc:sldChg>
      <pc:sldChg chg="addSp delSp modSp new mod ord modAnim">
        <pc:chgData name="Solal Pirelli" userId="584f3c02d4d36311" providerId="LiveId" clId="{58385682-9443-4F9D-B4F8-C2D3BDBACAE3}" dt="2022-09-26T08:34:07.228" v="10328"/>
        <pc:sldMkLst>
          <pc:docMk/>
          <pc:sldMk cId="3602487084" sldId="396"/>
        </pc:sldMkLst>
      </pc:sldChg>
      <pc:sldChg chg="delSp modSp new mod">
        <pc:chgData name="Solal Pirelli" userId="584f3c02d4d36311" providerId="LiveId" clId="{58385682-9443-4F9D-B4F8-C2D3BDBACAE3}" dt="2022-09-26T08:37:47.636" v="10412" actId="20577"/>
        <pc:sldMkLst>
          <pc:docMk/>
          <pc:sldMk cId="2777770274" sldId="397"/>
        </pc:sldMkLst>
      </pc:sldChg>
      <pc:sldChg chg="addSp delSp modSp new mod">
        <pc:chgData name="Solal Pirelli" userId="584f3c02d4d36311" providerId="LiveId" clId="{58385682-9443-4F9D-B4F8-C2D3BDBACAE3}" dt="2022-09-26T08:36:17.122" v="10370" actId="571"/>
        <pc:sldMkLst>
          <pc:docMk/>
          <pc:sldMk cId="2093587471" sldId="398"/>
        </pc:sldMkLst>
      </pc:sldChg>
      <pc:sldChg chg="delSp modSp new del mod">
        <pc:chgData name="Solal Pirelli" userId="584f3c02d4d36311" providerId="LiveId" clId="{58385682-9443-4F9D-B4F8-C2D3BDBACAE3}" dt="2022-09-26T08:17:02.849" v="10310" actId="47"/>
        <pc:sldMkLst>
          <pc:docMk/>
          <pc:sldMk cId="2107179891" sldId="398"/>
        </pc:sldMkLst>
      </pc:sldChg>
      <pc:sldChg chg="delSp modSp new mod">
        <pc:chgData name="Solal Pirelli" userId="584f3c02d4d36311" providerId="LiveId" clId="{58385682-9443-4F9D-B4F8-C2D3BDBACAE3}" dt="2022-09-26T08:46:25.085" v="10494" actId="478"/>
        <pc:sldMkLst>
          <pc:docMk/>
          <pc:sldMk cId="1535943218" sldId="399"/>
        </pc:sldMkLst>
      </pc:sldChg>
      <pc:sldChg chg="delSp modSp new mod ord">
        <pc:chgData name="Solal Pirelli" userId="584f3c02d4d36311" providerId="LiveId" clId="{58385682-9443-4F9D-B4F8-C2D3BDBACAE3}" dt="2022-09-27T09:28:09.663" v="10630" actId="207"/>
        <pc:sldMkLst>
          <pc:docMk/>
          <pc:sldMk cId="1781977673" sldId="400"/>
        </pc:sldMkLst>
      </pc:sldChg>
      <pc:sldChg chg="addSp delSp modSp new mod">
        <pc:chgData name="Solal Pirelli" userId="584f3c02d4d36311" providerId="LiveId" clId="{58385682-9443-4F9D-B4F8-C2D3BDBACAE3}" dt="2022-09-27T09:30:29.641" v="10678" actId="1076"/>
        <pc:sldMkLst>
          <pc:docMk/>
          <pc:sldMk cId="2450306460" sldId="401"/>
        </pc:sldMkLst>
      </pc:sldChg>
    </pc:docChg>
  </pc:docChgLst>
  <pc:docChgLst>
    <pc:chgData name="Solal Pirelli" userId="584f3c02d4d36311" providerId="LiveId" clId="{4B072502-F9CC-4A17-BE67-C793E05D3ECC}"/>
    <pc:docChg chg="undo redo custSel modSld">
      <pc:chgData name="Solal Pirelli" userId="584f3c02d4d36311" providerId="LiveId" clId="{4B072502-F9CC-4A17-BE67-C793E05D3ECC}" dt="2023-04-28T09:56:14.740" v="3440"/>
      <pc:docMkLst>
        <pc:docMk/>
      </pc:docMkLst>
      <pc:sldChg chg="addSp delSp modSp mod">
        <pc:chgData name="Solal Pirelli" userId="584f3c02d4d36311" providerId="LiveId" clId="{4B072502-F9CC-4A17-BE67-C793E05D3ECC}" dt="2023-04-28T08:42:31.548" v="3410"/>
        <pc:sldMkLst>
          <pc:docMk/>
          <pc:sldMk cId="887449012" sldId="256"/>
        </pc:sldMkLst>
      </pc:sldChg>
      <pc:sldChg chg="addSp modSp">
        <pc:chgData name="Solal Pirelli" userId="584f3c02d4d36311" providerId="LiveId" clId="{4B072502-F9CC-4A17-BE67-C793E05D3ECC}" dt="2023-04-28T08:47:16.106" v="3411"/>
        <pc:sldMkLst>
          <pc:docMk/>
          <pc:sldMk cId="2357062329" sldId="257"/>
        </pc:sldMkLst>
      </pc:sldChg>
      <pc:sldChg chg="addSp modSp">
        <pc:chgData name="Solal Pirelli" userId="584f3c02d4d36311" providerId="LiveId" clId="{4B072502-F9CC-4A17-BE67-C793E05D3ECC}" dt="2023-04-28T08:47:16.106" v="3411"/>
        <pc:sldMkLst>
          <pc:docMk/>
          <pc:sldMk cId="3557547676" sldId="258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3226125167" sldId="259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142087509" sldId="261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348610436" sldId="262"/>
        </pc:sldMkLst>
      </pc:sldChg>
      <pc:sldChg chg="addSp modSp">
        <pc:chgData name="Solal Pirelli" userId="584f3c02d4d36311" providerId="LiveId" clId="{4B072502-F9CC-4A17-BE67-C793E05D3ECC}" dt="2023-04-28T08:47:16.106" v="3411"/>
        <pc:sldMkLst>
          <pc:docMk/>
          <pc:sldMk cId="2339344777" sldId="263"/>
        </pc:sldMkLst>
      </pc:sldChg>
      <pc:sldChg chg="addSp modSp">
        <pc:chgData name="Solal Pirelli" userId="584f3c02d4d36311" providerId="LiveId" clId="{4B072502-F9CC-4A17-BE67-C793E05D3ECC}" dt="2023-04-28T08:47:16.106" v="3411"/>
        <pc:sldMkLst>
          <pc:docMk/>
          <pc:sldMk cId="3898433035" sldId="264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4148868970" sldId="265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4037854855" sldId="266"/>
        </pc:sldMkLst>
      </pc:sldChg>
      <pc:sldChg chg="addSp modSp mod">
        <pc:chgData name="Solal Pirelli" userId="584f3c02d4d36311" providerId="LiveId" clId="{4B072502-F9CC-4A17-BE67-C793E05D3ECC}" dt="2023-04-28T08:47:16.106" v="3411"/>
        <pc:sldMkLst>
          <pc:docMk/>
          <pc:sldMk cId="2120775343" sldId="267"/>
        </pc:sldMkLst>
      </pc:sldChg>
      <pc:sldChg chg="addSp delSp modSp modTransition modAnim">
        <pc:chgData name="Solal Pirelli" userId="584f3c02d4d36311" providerId="LiveId" clId="{4B072502-F9CC-4A17-BE67-C793E05D3ECC}" dt="2023-04-28T08:50:21.958" v="3413"/>
        <pc:sldMkLst>
          <pc:docMk/>
          <pc:sldMk cId="2997551517" sldId="269"/>
        </pc:sldMkLst>
      </pc:sldChg>
      <pc:sldChg chg="addSp modSp mod">
        <pc:chgData name="Solal Pirelli" userId="584f3c02d4d36311" providerId="LiveId" clId="{4B072502-F9CC-4A17-BE67-C793E05D3ECC}" dt="2023-04-28T08:50:21.958" v="3413"/>
        <pc:sldMkLst>
          <pc:docMk/>
          <pc:sldMk cId="2943567094" sldId="271"/>
        </pc:sldMkLst>
      </pc:sldChg>
      <pc:sldChg chg="addSp modSp mod">
        <pc:chgData name="Solal Pirelli" userId="584f3c02d4d36311" providerId="LiveId" clId="{4B072502-F9CC-4A17-BE67-C793E05D3ECC}" dt="2023-04-28T08:50:21.958" v="3413"/>
        <pc:sldMkLst>
          <pc:docMk/>
          <pc:sldMk cId="782304615" sldId="272"/>
        </pc:sldMkLst>
      </pc:sldChg>
      <pc:sldChg chg="addSp delSp modSp mod modTransition modAnim">
        <pc:chgData name="Solal Pirelli" userId="584f3c02d4d36311" providerId="LiveId" clId="{4B072502-F9CC-4A17-BE67-C793E05D3ECC}" dt="2023-04-28T08:56:29.490" v="3415"/>
        <pc:sldMkLst>
          <pc:docMk/>
          <pc:sldMk cId="1000062553" sldId="273"/>
        </pc:sldMkLst>
      </pc:sldChg>
      <pc:sldChg chg="addSp modSp mod">
        <pc:chgData name="Solal Pirelli" userId="584f3c02d4d36311" providerId="LiveId" clId="{4B072502-F9CC-4A17-BE67-C793E05D3ECC}" dt="2023-04-28T09:01:30.418" v="3417"/>
        <pc:sldMkLst>
          <pc:docMk/>
          <pc:sldMk cId="990873449" sldId="276"/>
        </pc:sldMkLst>
      </pc:sldChg>
      <pc:sldChg chg="addSp modSp">
        <pc:chgData name="Solal Pirelli" userId="584f3c02d4d36311" providerId="LiveId" clId="{4B072502-F9CC-4A17-BE67-C793E05D3ECC}" dt="2023-04-28T09:01:30.418" v="3417"/>
        <pc:sldMkLst>
          <pc:docMk/>
          <pc:sldMk cId="3146306292" sldId="277"/>
        </pc:sldMkLst>
      </pc:sldChg>
      <pc:sldChg chg="addSp modSp">
        <pc:chgData name="Solal Pirelli" userId="584f3c02d4d36311" providerId="LiveId" clId="{4B072502-F9CC-4A17-BE67-C793E05D3ECC}" dt="2023-04-28T09:01:30.418" v="3417"/>
        <pc:sldMkLst>
          <pc:docMk/>
          <pc:sldMk cId="2860724103" sldId="278"/>
        </pc:sldMkLst>
      </pc:sldChg>
      <pc:sldChg chg="addSp modSp mod">
        <pc:chgData name="Solal Pirelli" userId="584f3c02d4d36311" providerId="LiveId" clId="{4B072502-F9CC-4A17-BE67-C793E05D3ECC}" dt="2023-04-28T09:01:30.418" v="3417"/>
        <pc:sldMkLst>
          <pc:docMk/>
          <pc:sldMk cId="122044099" sldId="279"/>
        </pc:sldMkLst>
      </pc:sldChg>
      <pc:sldChg chg="addSp modSp mod">
        <pc:chgData name="Solal Pirelli" userId="584f3c02d4d36311" providerId="LiveId" clId="{4B072502-F9CC-4A17-BE67-C793E05D3ECC}" dt="2023-04-28T09:01:30.418" v="3417"/>
        <pc:sldMkLst>
          <pc:docMk/>
          <pc:sldMk cId="455800487" sldId="280"/>
        </pc:sldMkLst>
      </pc:sldChg>
      <pc:sldChg chg="addSp delSp modSp mod modTransition modAnim">
        <pc:chgData name="Solal Pirelli" userId="584f3c02d4d36311" providerId="LiveId" clId="{4B072502-F9CC-4A17-BE67-C793E05D3ECC}" dt="2023-04-28T09:08:56.608" v="3426"/>
        <pc:sldMkLst>
          <pc:docMk/>
          <pc:sldMk cId="1889910754" sldId="281"/>
        </pc:sldMkLst>
      </pc:sldChg>
      <pc:sldChg chg="addSp delSp modSp mod modTransition modAnim">
        <pc:chgData name="Solal Pirelli" userId="584f3c02d4d36311" providerId="LiveId" clId="{4B072502-F9CC-4A17-BE67-C793E05D3ECC}" dt="2023-04-28T09:08:56.608" v="3426"/>
        <pc:sldMkLst>
          <pc:docMk/>
          <pc:sldMk cId="1618069130" sldId="282"/>
        </pc:sldMkLst>
      </pc:sldChg>
      <pc:sldChg chg="addSp modSp">
        <pc:chgData name="Solal Pirelli" userId="584f3c02d4d36311" providerId="LiveId" clId="{4B072502-F9CC-4A17-BE67-C793E05D3ECC}" dt="2023-04-28T09:08:56.608" v="3426"/>
        <pc:sldMkLst>
          <pc:docMk/>
          <pc:sldMk cId="339746866" sldId="283"/>
        </pc:sldMkLst>
      </pc:sldChg>
      <pc:sldChg chg="addSp modSp">
        <pc:chgData name="Solal Pirelli" userId="584f3c02d4d36311" providerId="LiveId" clId="{4B072502-F9CC-4A17-BE67-C793E05D3ECC}" dt="2023-04-28T09:08:56.608" v="3426"/>
        <pc:sldMkLst>
          <pc:docMk/>
          <pc:sldMk cId="2058632159" sldId="284"/>
        </pc:sldMkLst>
      </pc:sldChg>
      <pc:sldChg chg="addSp modSp mod">
        <pc:chgData name="Solal Pirelli" userId="584f3c02d4d36311" providerId="LiveId" clId="{4B072502-F9CC-4A17-BE67-C793E05D3ECC}" dt="2023-04-28T09:08:56.608" v="3426"/>
        <pc:sldMkLst>
          <pc:docMk/>
          <pc:sldMk cId="2426268199" sldId="285"/>
        </pc:sldMkLst>
      </pc:sldChg>
      <pc:sldChg chg="addSp modSp mod">
        <pc:chgData name="Solal Pirelli" userId="584f3c02d4d36311" providerId="LiveId" clId="{4B072502-F9CC-4A17-BE67-C793E05D3ECC}" dt="2023-04-28T09:08:56.608" v="3426"/>
        <pc:sldMkLst>
          <pc:docMk/>
          <pc:sldMk cId="96821329" sldId="286"/>
        </pc:sldMkLst>
      </pc:sldChg>
      <pc:sldChg chg="addSp modSp mod">
        <pc:chgData name="Solal Pirelli" userId="584f3c02d4d36311" providerId="LiveId" clId="{4B072502-F9CC-4A17-BE67-C793E05D3ECC}" dt="2023-04-28T09:08:56.608" v="3426"/>
        <pc:sldMkLst>
          <pc:docMk/>
          <pc:sldMk cId="2748371147" sldId="287"/>
        </pc:sldMkLst>
      </pc:sldChg>
      <pc:sldChg chg="addSp modSp mod">
        <pc:chgData name="Solal Pirelli" userId="584f3c02d4d36311" providerId="LiveId" clId="{4B072502-F9CC-4A17-BE67-C793E05D3ECC}" dt="2023-04-28T09:08:56.608" v="3426"/>
        <pc:sldMkLst>
          <pc:docMk/>
          <pc:sldMk cId="3660953458" sldId="288"/>
        </pc:sldMkLst>
      </pc:sldChg>
      <pc:sldChg chg="addSp modSp mod">
        <pc:chgData name="Solal Pirelli" userId="584f3c02d4d36311" providerId="LiveId" clId="{4B072502-F9CC-4A17-BE67-C793E05D3ECC}" dt="2023-04-28T09:19:26.298" v="3433"/>
        <pc:sldMkLst>
          <pc:docMk/>
          <pc:sldMk cId="1075259173" sldId="290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3266005644" sldId="291"/>
        </pc:sldMkLst>
      </pc:sldChg>
      <pc:sldChg chg="addSp modSp mod">
        <pc:chgData name="Solal Pirelli" userId="584f3c02d4d36311" providerId="LiveId" clId="{4B072502-F9CC-4A17-BE67-C793E05D3ECC}" dt="2023-04-28T09:19:26.298" v="3433"/>
        <pc:sldMkLst>
          <pc:docMk/>
          <pc:sldMk cId="462442267" sldId="292"/>
        </pc:sldMkLst>
      </pc:sldChg>
      <pc:sldChg chg="addSp modSp">
        <pc:chgData name="Solal Pirelli" userId="584f3c02d4d36311" providerId="LiveId" clId="{4B072502-F9CC-4A17-BE67-C793E05D3ECC}" dt="2023-04-28T09:19:26.298" v="3433"/>
        <pc:sldMkLst>
          <pc:docMk/>
          <pc:sldMk cId="2112892378" sldId="293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1482453203" sldId="296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4071754361" sldId="297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1565628308" sldId="298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2215450564" sldId="299"/>
        </pc:sldMkLst>
      </pc:sldChg>
      <pc:sldChg chg="addSp delSp modSp mod modTransition modAnim">
        <pc:chgData name="Solal Pirelli" userId="584f3c02d4d36311" providerId="LiveId" clId="{4B072502-F9CC-4A17-BE67-C793E05D3ECC}" dt="2023-04-28T09:32:25.667" v="3436"/>
        <pc:sldMkLst>
          <pc:docMk/>
          <pc:sldMk cId="1547866229" sldId="300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3578625753" sldId="301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268231399" sldId="302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1172882668" sldId="303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556959838" sldId="304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3861801469" sldId="305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1104865038" sldId="306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803969067" sldId="307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447833758" sldId="308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518201561" sldId="309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2237084857" sldId="310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739661618" sldId="311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2949035696" sldId="313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239458090" sldId="314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3178098613" sldId="315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2180909971" sldId="316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227906000" sldId="317"/>
        </pc:sldMkLst>
      </pc:sldChg>
      <pc:sldChg chg="addSp modSp">
        <pc:chgData name="Solal Pirelli" userId="584f3c02d4d36311" providerId="LiveId" clId="{4B072502-F9CC-4A17-BE67-C793E05D3ECC}" dt="2023-04-28T09:32:25.667" v="3436"/>
        <pc:sldMkLst>
          <pc:docMk/>
          <pc:sldMk cId="1438493078" sldId="318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1897770146" sldId="319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3573873924" sldId="320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1933575084" sldId="321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2033860936" sldId="322"/>
        </pc:sldMkLst>
      </pc:sldChg>
      <pc:sldChg chg="addSp modSp mod">
        <pc:chgData name="Solal Pirelli" userId="584f3c02d4d36311" providerId="LiveId" clId="{4B072502-F9CC-4A17-BE67-C793E05D3ECC}" dt="2023-04-28T09:32:25.667" v="3436"/>
        <pc:sldMkLst>
          <pc:docMk/>
          <pc:sldMk cId="852074452" sldId="323"/>
        </pc:sldMkLst>
      </pc:sldChg>
      <pc:sldChg chg="addSp delSp modSp mod modTransition modAnim">
        <pc:chgData name="Solal Pirelli" userId="584f3c02d4d36311" providerId="LiveId" clId="{4B072502-F9CC-4A17-BE67-C793E05D3ECC}" dt="2023-04-28T09:01:30.418" v="3417"/>
        <pc:sldMkLst>
          <pc:docMk/>
          <pc:sldMk cId="4057480917" sldId="324"/>
        </pc:sldMkLst>
      </pc:sldChg>
      <pc:sldChg chg="addSp modSp mod">
        <pc:chgData name="Solal Pirelli" userId="584f3c02d4d36311" providerId="LiveId" clId="{4B072502-F9CC-4A17-BE67-C793E05D3ECC}" dt="2023-04-28T09:19:26.298" v="3433"/>
        <pc:sldMkLst>
          <pc:docMk/>
          <pc:sldMk cId="1541059678" sldId="325"/>
        </pc:sldMkLst>
      </pc:sldChg>
      <pc:sldChg chg="addSp modSp">
        <pc:chgData name="Solal Pirelli" userId="584f3c02d4d36311" providerId="LiveId" clId="{4B072502-F9CC-4A17-BE67-C793E05D3ECC}" dt="2023-04-28T09:19:26.298" v="3433"/>
        <pc:sldMkLst>
          <pc:docMk/>
          <pc:sldMk cId="1822980548" sldId="326"/>
        </pc:sldMkLst>
      </pc:sldChg>
      <pc:sldChg chg="addSp delSp modSp mod modTransition modAnim">
        <pc:chgData name="Solal Pirelli" userId="584f3c02d4d36311" providerId="LiveId" clId="{4B072502-F9CC-4A17-BE67-C793E05D3ECC}" dt="2023-04-28T09:15:14.600" v="3431"/>
        <pc:sldMkLst>
          <pc:docMk/>
          <pc:sldMk cId="366816148" sldId="327"/>
        </pc:sldMkLst>
      </pc:sldChg>
      <pc:sldChg chg="addSp delSp modSp modTransition modAnim">
        <pc:chgData name="Solal Pirelli" userId="584f3c02d4d36311" providerId="LiveId" clId="{4B072502-F9CC-4A17-BE67-C793E05D3ECC}" dt="2023-04-28T09:19:26.298" v="3433"/>
        <pc:sldMkLst>
          <pc:docMk/>
          <pc:sldMk cId="1055667289" sldId="328"/>
        </pc:sldMkLst>
      </pc:sldChg>
      <pc:sldChg chg="addSp modSp">
        <pc:chgData name="Solal Pirelli" userId="584f3c02d4d36311" providerId="LiveId" clId="{4B072502-F9CC-4A17-BE67-C793E05D3ECC}" dt="2023-04-28T09:19:26.298" v="3433"/>
        <pc:sldMkLst>
          <pc:docMk/>
          <pc:sldMk cId="2163633246" sldId="329"/>
        </pc:sldMkLst>
      </pc:sldChg>
      <pc:sldChg chg="addSp modSp mod">
        <pc:chgData name="Solal Pirelli" userId="584f3c02d4d36311" providerId="LiveId" clId="{4B072502-F9CC-4A17-BE67-C793E05D3ECC}" dt="2023-04-28T09:19:26.298" v="3433"/>
        <pc:sldMkLst>
          <pc:docMk/>
          <pc:sldMk cId="144343569" sldId="330"/>
        </pc:sldMkLst>
      </pc:sldChg>
      <pc:sldChg chg="addSp delSp modSp mod modTransition modAnim">
        <pc:chgData name="Solal Pirelli" userId="584f3c02d4d36311" providerId="LiveId" clId="{4B072502-F9CC-4A17-BE67-C793E05D3ECC}" dt="2023-04-28T09:43:32.734" v="3438"/>
        <pc:sldMkLst>
          <pc:docMk/>
          <pc:sldMk cId="2772654040" sldId="331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590629866" sldId="332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1557964708" sldId="333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892314843" sldId="334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1351946736" sldId="335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564763857" sldId="336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506690130" sldId="337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705566796" sldId="338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3663031347" sldId="339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645187584" sldId="340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3513459227" sldId="341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3357788844" sldId="342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984171360" sldId="343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143910340" sldId="344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1008763687" sldId="345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2266129751" sldId="346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1273912921" sldId="347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2948698402" sldId="348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2611379600" sldId="349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1146598563" sldId="350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197481340" sldId="351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3587524603" sldId="352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931951702" sldId="353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3842000979" sldId="354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708032981" sldId="355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298394629" sldId="356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483624736" sldId="357"/>
        </pc:sldMkLst>
      </pc:sldChg>
      <pc:sldChg chg="addSp modSp mod">
        <pc:chgData name="Solal Pirelli" userId="584f3c02d4d36311" providerId="LiveId" clId="{4B072502-F9CC-4A17-BE67-C793E05D3ECC}" dt="2023-04-28T09:43:32.734" v="3438"/>
        <pc:sldMkLst>
          <pc:docMk/>
          <pc:sldMk cId="1576864703" sldId="358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511927022" sldId="359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1754470574" sldId="360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3288222881" sldId="361"/>
        </pc:sldMkLst>
      </pc:sldChg>
      <pc:sldChg chg="addSp modSp">
        <pc:chgData name="Solal Pirelli" userId="584f3c02d4d36311" providerId="LiveId" clId="{4B072502-F9CC-4A17-BE67-C793E05D3ECC}" dt="2023-04-28T09:43:32.734" v="3438"/>
        <pc:sldMkLst>
          <pc:docMk/>
          <pc:sldMk cId="2298491792" sldId="362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890086189" sldId="363"/>
        </pc:sldMkLst>
      </pc:sldChg>
      <pc:sldChg chg="addSp delSp modSp mod modTransition modAnim">
        <pc:chgData name="Solal Pirelli" userId="584f3c02d4d36311" providerId="LiveId" clId="{4B072502-F9CC-4A17-BE67-C793E05D3ECC}" dt="2023-04-28T09:56:14.740" v="3440"/>
        <pc:sldMkLst>
          <pc:docMk/>
          <pc:sldMk cId="3054039823" sldId="364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326777655" sldId="365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3833072878" sldId="366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303782570" sldId="367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724378281" sldId="368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415359962" sldId="369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213073794" sldId="370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4032898055" sldId="371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516008502" sldId="372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929520437" sldId="373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3075063049" sldId="374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4139633970" sldId="376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703280069" sldId="378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825041228" sldId="379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306596051" sldId="380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922498021" sldId="381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971184811" sldId="382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2111609275" sldId="383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539629488" sldId="384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711308986" sldId="385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1584656327" sldId="386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948118436" sldId="387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827263607" sldId="388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291633395" sldId="390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232834836" sldId="391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726836754" sldId="392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3358698954" sldId="393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2066569193" sldId="394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427081866" sldId="395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3602487084" sldId="396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777770274" sldId="397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2093587471" sldId="398"/>
        </pc:sldMkLst>
      </pc:sldChg>
      <pc:sldChg chg="addSp modSp mod">
        <pc:chgData name="Solal Pirelli" userId="584f3c02d4d36311" providerId="LiveId" clId="{4B072502-F9CC-4A17-BE67-C793E05D3ECC}" dt="2023-04-28T09:56:14.740" v="3440"/>
        <pc:sldMkLst>
          <pc:docMk/>
          <pc:sldMk cId="1535943218" sldId="399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1781977673" sldId="400"/>
        </pc:sldMkLst>
      </pc:sldChg>
      <pc:sldChg chg="addSp modSp">
        <pc:chgData name="Solal Pirelli" userId="584f3c02d4d36311" providerId="LiveId" clId="{4B072502-F9CC-4A17-BE67-C793E05D3ECC}" dt="2023-04-28T09:56:14.740" v="3440"/>
        <pc:sldMkLst>
          <pc:docMk/>
          <pc:sldMk cId="2450306460" sldId="401"/>
        </pc:sldMkLst>
      </pc:sldChg>
      <pc:sldChg chg="addSp modSp mod">
        <pc:chgData name="Solal Pirelli" userId="584f3c02d4d36311" providerId="LiveId" clId="{4B072502-F9CC-4A17-BE67-C793E05D3ECC}" dt="2023-04-28T09:24:04.518" v="3434"/>
        <pc:sldMkLst>
          <pc:docMk/>
          <pc:sldMk cId="3919225289" sldId="40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9T10:09:01.45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39,'3319'0,"-3086"-19,-152 9,88 1,505 10,-653-1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9T10:09:03.4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2886 1,'-234'0,"-466"4,5 40,288-17,-334-28,732 0,0 0,-1 0,1-1,0 0,-17-8,10 5,-5-2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BC147-A4CF-439E-A020-A6F27B12363D}" type="datetimeFigureOut">
              <a:rPr lang="en-CH" smtClean="0"/>
              <a:t>19/09/2025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1A8F-7BCD-4B16-ADC7-0601980D3E4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306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7min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246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use the interface in </a:t>
            </a:r>
            <a:r>
              <a:rPr lang="en-CH" dirty="0" err="1"/>
              <a:t>JokeFetcher</a:t>
            </a:r>
            <a:r>
              <a:rPr lang="en-CH" dirty="0"/>
              <a:t>;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5886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write tests;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019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Try an invalid input for </a:t>
            </a:r>
            <a:r>
              <a:rPr lang="en-US" dirty="0"/>
              <a:t>F</a:t>
            </a:r>
            <a:r>
              <a:rPr lang="en-CH" dirty="0" err="1"/>
              <a:t>ibonacci</a:t>
            </a:r>
            <a:r>
              <a:rPr lang="en-CH" dirty="0"/>
              <a:t>; 3min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28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401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test split, you might need to look up a matcher; 3min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29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7402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Now you can try shuffle; 2min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30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9071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5min (they do not need to write new code)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3161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67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3290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6min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87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521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6min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88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6587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5min </a:t>
            </a:r>
            <a:r>
              <a:rPr lang="en-CH" dirty="0" err="1"/>
              <a:t>til</a:t>
            </a:r>
            <a:r>
              <a:rPr lang="en-CH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61A8F-7BCD-4B16-ADC7-0601980D3E47}" type="slidenum">
              <a:rPr lang="en-CH" smtClean="0"/>
              <a:t>119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831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BF0-7919-298A-E958-F33B07979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B0A2D-4EF8-21D5-114F-8998E6168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2118-34EE-C4DB-550E-4EC05B04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457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A068-F162-B373-3236-2835FA99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9ED0-3E70-28D4-7B56-1FCA746C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017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99C-44A4-C3FB-5376-FC8C3EC8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1BC1-06A4-7AB2-A6A2-364F2F70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B2428-434E-5AA2-1F2E-66C13637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FA9DA-B0FB-10E9-468F-8DE51BE8E7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8421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D0991-C3D9-CD80-4BE4-D61CF0EC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‹#›</a:t>
            </a:fld>
            <a:endParaRPr lang="en-CH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93922D1-D6A5-D2B4-2155-EA5ECB223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6356349"/>
            <a:ext cx="7653867" cy="365125"/>
          </a:xfrm>
        </p:spPr>
        <p:txBody>
          <a:bodyPr anchor="ctr"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CH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9896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3CE0F-B801-C11A-04F4-5FF6625C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F350D-5715-2970-4354-8AD227D00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A2CC-C0A5-6492-E1C8-614F7D477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F6D8F28-8C37-415B-97E1-105FA70BC57F}" type="slidenum">
              <a:rPr lang="en-CH" smtClean="0"/>
              <a:pPr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558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1.xml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1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47.sv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16D-1B6D-6277-B5AA-A67DAFD1E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H" dirty="0"/>
              <a:t>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B49FF-9E87-B054-4D72-B085D5929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H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Génie </a:t>
            </a:r>
            <a:r>
              <a:rPr lang="en-CH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Logiciel</a:t>
            </a:r>
            <a:endParaRPr lang="en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3758-8D15-78CE-1B03-38150E92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Qu’est-ce</a:t>
            </a:r>
            <a:r>
              <a:rPr lang="en-CH" dirty="0"/>
              <a:t> </a:t>
            </a:r>
            <a:r>
              <a:rPr lang="en-CH" dirty="0" err="1"/>
              <a:t>qu’un</a:t>
            </a:r>
            <a:r>
              <a:rPr lang="en-CH" dirty="0"/>
              <a:t> test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0AE6F-F9AF-E11D-B0A4-5CFEA4A6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378548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422E-CB15-8653-324F-E3B0CD80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Tester un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D52F-B9BE-0BE6-D090-0FEA2B2F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</a:t>
            </a:r>
            <a:r>
              <a:rPr lang="en-CH" sz="3600" u="sng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Télécharge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le livre avec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cet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ID</a:t>
            </a: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et </a:t>
            </a:r>
            <a:r>
              <a:rPr lang="en-CH" sz="3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l’</a:t>
            </a:r>
            <a:r>
              <a:rPr lang="en-CH" sz="3600" u="sng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écrit</a:t>
            </a:r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sur la console.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printBook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bookId</a:t>
            </a:r>
            <a:r>
              <a:rPr lang="en-CH" sz="3600" dirty="0">
                <a:latin typeface="Consolas" panose="020B0609020204030204" pitchFamily="49" charset="0"/>
              </a:rPr>
              <a:t>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46C80-7CD1-5D4F-B7E3-DE8A2F9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100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819C-7920-91BA-D43D-9DE93FB5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Contexte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1BCA9-4079-61E7-474E-C939ED01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101</a:t>
            </a:fld>
            <a:endParaRPr lang="en-CH" dirty="0"/>
          </a:p>
        </p:txBody>
      </p:sp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C5E20C36-175B-E059-6FED-56D051BA7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8792" y="2578401"/>
            <a:ext cx="1701193" cy="1701193"/>
          </a:xfrm>
          <a:prstGeom prst="rect">
            <a:avLst/>
          </a:prstGeom>
        </p:spPr>
      </p:pic>
      <p:pic>
        <p:nvPicPr>
          <p:cNvPr id="9" name="Graphic 8" descr="Cmd Terminal with solid fill">
            <a:extLst>
              <a:ext uri="{FF2B5EF4-FFF2-40B4-BE49-F238E27FC236}">
                <a16:creationId xmlns:a16="http://schemas.microsoft.com/office/drawing/2014/main" id="{6F4CA1E0-6295-D367-8001-5FDD4B060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017" y="2578400"/>
            <a:ext cx="1701193" cy="17011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7DB301-5E00-2DD4-AD2B-55D16B829DBE}"/>
              </a:ext>
            </a:extLst>
          </p:cNvPr>
          <p:cNvSpPr/>
          <p:nvPr/>
        </p:nvSpPr>
        <p:spPr>
          <a:xfrm>
            <a:off x="4634711" y="2809916"/>
            <a:ext cx="2922580" cy="12381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600" dirty="0" err="1">
                <a:latin typeface="Consolas" panose="020B0609020204030204" pitchFamily="49" charset="0"/>
              </a:rPr>
              <a:t>printBook</a:t>
            </a:r>
            <a:endParaRPr lang="en-CH" sz="3600" dirty="0"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889537-0D78-E334-C056-1A2853A9C005}"/>
              </a:ext>
            </a:extLst>
          </p:cNvPr>
          <p:cNvCxnSpPr>
            <a:stCxn id="7" idx="3"/>
            <a:endCxn id="10" idx="1"/>
          </p:cNvCxnSpPr>
          <p:nvPr/>
        </p:nvCxnSpPr>
        <p:spPr>
          <a:xfrm flipV="1">
            <a:off x="3249985" y="3428996"/>
            <a:ext cx="1384726" cy="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056AE6-CCF1-29C3-73C4-B732CCC896CF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7557291" y="3428996"/>
            <a:ext cx="138472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7287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11C5-7A85-A2EE-7152-E3F557C8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Cas </a:t>
            </a:r>
            <a:r>
              <a:rPr lang="en-CH" dirty="0" err="1"/>
              <a:t>limites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FBF8-40C4-6C2E-7EE5-F0E7643B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Pas </a:t>
            </a:r>
            <a:r>
              <a:rPr lang="en-CH" dirty="0" err="1"/>
              <a:t>d’Internet</a:t>
            </a:r>
            <a:r>
              <a:rPr lang="en-CH" dirty="0"/>
              <a:t> ?</a:t>
            </a:r>
          </a:p>
          <a:p>
            <a:r>
              <a:rPr lang="en-CH" dirty="0"/>
              <a:t>HTTP 404 ?</a:t>
            </a:r>
          </a:p>
          <a:p>
            <a:r>
              <a:rPr lang="en-CH" dirty="0"/>
              <a:t>HTML rare ?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0311-5CD8-CCD8-F510-683E17C5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6008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E38-7A6E-F0A4-2059-EEBEAF0B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 de “bout </a:t>
            </a:r>
            <a:r>
              <a:rPr lang="en-CH" dirty="0" err="1"/>
              <a:t>en</a:t>
            </a:r>
            <a:r>
              <a:rPr lang="en-CH" dirty="0"/>
              <a:t> bout”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8E6F7-6B47-5EB1-ACEF-DCFDDA62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103</a:t>
            </a:fld>
            <a:endParaRPr lang="en-CH" dirty="0"/>
          </a:p>
        </p:txBody>
      </p:sp>
      <p:pic>
        <p:nvPicPr>
          <p:cNvPr id="6" name="Graphic 5" descr="Wireless router with solid fill">
            <a:extLst>
              <a:ext uri="{FF2B5EF4-FFF2-40B4-BE49-F238E27FC236}">
                <a16:creationId xmlns:a16="http://schemas.microsoft.com/office/drawing/2014/main" id="{247D1044-E3E5-440D-BB7C-1F6EA8FC5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8792" y="2578401"/>
            <a:ext cx="1701193" cy="1701193"/>
          </a:xfrm>
          <a:prstGeom prst="rect">
            <a:avLst/>
          </a:prstGeom>
        </p:spPr>
      </p:pic>
      <p:pic>
        <p:nvPicPr>
          <p:cNvPr id="7" name="Graphic 6" descr="Cmd Terminal with solid fill">
            <a:extLst>
              <a:ext uri="{FF2B5EF4-FFF2-40B4-BE49-F238E27FC236}">
                <a16:creationId xmlns:a16="http://schemas.microsoft.com/office/drawing/2014/main" id="{97DB820C-90EE-A92E-1F8C-5ECEDC8D6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2017" y="2578400"/>
            <a:ext cx="1701193" cy="17011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B6614-FCBE-238B-067A-9DBB2B937447}"/>
              </a:ext>
            </a:extLst>
          </p:cNvPr>
          <p:cNvSpPr/>
          <p:nvPr/>
        </p:nvSpPr>
        <p:spPr>
          <a:xfrm>
            <a:off x="4634711" y="2809916"/>
            <a:ext cx="2922580" cy="1238159"/>
          </a:xfrm>
          <a:prstGeom prst="rect">
            <a:avLst/>
          </a:prstGeom>
          <a:solidFill>
            <a:srgbClr val="004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600" dirty="0"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69CCF7-9729-5E33-84E3-7810E894BF61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3249985" y="3428996"/>
            <a:ext cx="1384726" cy="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9B30BE-DA19-4042-CEE3-A9EA575C480D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7557291" y="3428996"/>
            <a:ext cx="1384726" cy="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E6204E74-D39E-7638-AB61-13B28B112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4291" y="2809916"/>
            <a:ext cx="2144903" cy="21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25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2F7E-28F4-1CEC-BF38-29843243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Problèmes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0E18-E3FE-236A-BF9E-7A70F070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Entrées et sorties </a:t>
            </a:r>
            <a:r>
              <a:rPr lang="en-CH" u="sng" dirty="0" err="1"/>
              <a:t>implicites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CE9E8-FB71-B7B7-981A-B201B2EA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750630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61D4-BBEF-C148-7811-2394ECA9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Entrée </a:t>
            </a:r>
            <a:r>
              <a:rPr lang="en-CH" dirty="0" err="1"/>
              <a:t>explicite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7DA8-1E80-09D4-CB19-83F4BB1E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HttpClient</a:t>
            </a:r>
            <a:r>
              <a:rPr lang="en-CH" sz="3600" dirty="0">
                <a:latin typeface="Consolas" panose="020B0609020204030204" pitchFamily="49" charset="0"/>
              </a:rPr>
              <a:t>():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get(url: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</a:t>
            </a:r>
            <a:r>
              <a:rPr lang="en-CH" sz="3600" dirty="0">
                <a:latin typeface="Consolas" panose="020B0609020204030204" pitchFamily="49" charset="0"/>
              </a:rPr>
              <a:t>) -&gt;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str</a:t>
            </a:r>
            <a:r>
              <a:rPr lang="en-CH" sz="3600" dirty="0">
                <a:latin typeface="Consolas" panose="020B0609020204030204" pitchFamily="49" charset="0"/>
              </a:rPr>
              <a:t>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6F804-1695-1F85-68F0-56386E12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243782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15D0-E498-B4D2-1202-C7EAA31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Injection de </a:t>
            </a:r>
            <a:r>
              <a:rPr lang="en-CH" dirty="0" err="1"/>
              <a:t>dépendances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9243-5D8E-3BCD-FB10-996AEBF3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printBook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bookId</a:t>
            </a:r>
            <a:r>
              <a:rPr lang="en-CH" sz="3600" dirty="0">
                <a:latin typeface="Consolas" panose="020B0609020204030204" pitchFamily="49" charset="0"/>
              </a:rPr>
              <a:t>, client):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67C0-664E-E44C-F69B-BDBCF78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153599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5E92-4B06-3F1E-C2F1-8361875E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Injection de </a:t>
            </a:r>
            <a:r>
              <a:rPr lang="en-CH" dirty="0" err="1"/>
              <a:t>dépendances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08DB-FA35-A4E2-464A-BF755F2F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107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2FDDE-4B78-5606-17E8-FBAB555FBB2B}"/>
              </a:ext>
            </a:extLst>
          </p:cNvPr>
          <p:cNvSpPr/>
          <p:nvPr/>
        </p:nvSpPr>
        <p:spPr>
          <a:xfrm>
            <a:off x="4219074" y="2101151"/>
            <a:ext cx="3753852" cy="2655697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ECCCD-6553-C57C-2F5A-C655F7C0B4BC}"/>
              </a:ext>
            </a:extLst>
          </p:cNvPr>
          <p:cNvSpPr/>
          <p:nvPr/>
        </p:nvSpPr>
        <p:spPr>
          <a:xfrm>
            <a:off x="4548666" y="3040708"/>
            <a:ext cx="3094667" cy="15805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600" dirty="0" err="1">
                <a:solidFill>
                  <a:schemeClr val="bg1"/>
                </a:solidFill>
                <a:latin typeface="Consolas" panose="020B0609020204030204" pitchFamily="49" charset="0"/>
              </a:rPr>
              <a:t>Dépendance</a:t>
            </a:r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05CC7-9657-DFA7-5E31-7A1FC5BB9558}"/>
              </a:ext>
            </a:extLst>
          </p:cNvPr>
          <p:cNvSpPr/>
          <p:nvPr/>
        </p:nvSpPr>
        <p:spPr>
          <a:xfrm flipV="1">
            <a:off x="4548666" y="4095397"/>
            <a:ext cx="3094667" cy="25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9041A-8A81-F636-1F70-75851C3ECEAC}"/>
              </a:ext>
            </a:extLst>
          </p:cNvPr>
          <p:cNvSpPr txBox="1"/>
          <p:nvPr/>
        </p:nvSpPr>
        <p:spPr>
          <a:xfrm>
            <a:off x="1130852" y="2823189"/>
            <a:ext cx="279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600" dirty="0">
                <a:latin typeface="Consolas" panose="020B0609020204030204" pitchFamily="49" charset="0"/>
              </a:rPr>
              <a:t>Code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 err="1">
                <a:latin typeface="Consolas" panose="020B0609020204030204" pitchFamily="49" charset="0"/>
              </a:rPr>
              <a:t>testé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04391-BA72-1FA0-9BAF-0CE6497B2839}"/>
              </a:ext>
            </a:extLst>
          </p:cNvPr>
          <p:cNvSpPr txBox="1"/>
          <p:nvPr/>
        </p:nvSpPr>
        <p:spPr>
          <a:xfrm>
            <a:off x="8370956" y="4065712"/>
            <a:ext cx="279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600" dirty="0">
                <a:latin typeface="Consolas" panose="020B0609020204030204" pitchFamily="49" charset="0"/>
              </a:rPr>
              <a:t>Interface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0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0.178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5AB9-5A79-98D0-6BC8-B25CB0D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2E18-8678-7F82-8B9A-58BD0396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printBook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id,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RealHttpClient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C52A6-3E25-2A56-CAE9-3A511123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2952043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15D0-E498-B4D2-1202-C7EAA31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Sortie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9243-5D8E-3BCD-FB10-996AEBF3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printBook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bookId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client,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printer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67C0-664E-E44C-F69B-BDBCF78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109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3963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A09F-543A-D7F0-1C79-96DCF0ED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45D6-AE91-BBE6-936C-9BD253CF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 err="1"/>
              <a:t>Mettre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place</a:t>
            </a:r>
          </a:p>
          <a:p>
            <a:pPr marL="742950" indent="-742950">
              <a:buAutoNum type="arabicPeriod"/>
            </a:pPr>
            <a:r>
              <a:rPr lang="en-CH" dirty="0"/>
              <a:t>Faire </a:t>
            </a:r>
            <a:r>
              <a:rPr lang="en-CH" dirty="0" err="1"/>
              <a:t>quelque</a:t>
            </a:r>
            <a:r>
              <a:rPr lang="en-CH" dirty="0"/>
              <a:t> chose</a:t>
            </a:r>
          </a:p>
          <a:p>
            <a:pPr marL="742950" indent="-742950">
              <a:buAutoNum type="arabicPeriod"/>
            </a:pPr>
            <a:r>
              <a:rPr lang="en-CH" dirty="0" err="1"/>
              <a:t>Vérifier</a:t>
            </a:r>
            <a:r>
              <a:rPr lang="en-CH" dirty="0"/>
              <a:t> le </a:t>
            </a:r>
            <a:r>
              <a:rPr lang="en-CH" dirty="0" err="1"/>
              <a:t>résultat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7F173-740C-CA76-9626-86495DBD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207753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15D0-E498-B4D2-1202-C7EAA31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Ou</a:t>
            </a:r>
            <a:r>
              <a:rPr lang="en-CH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9243-5D8E-3BCD-FB10-996AEBF3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get</a:t>
            </a:r>
            <a:r>
              <a:rPr lang="en-CH" sz="3600" dirty="0" err="1">
                <a:latin typeface="Consolas" panose="020B0609020204030204" pitchFamily="49" charset="0"/>
              </a:rPr>
              <a:t>Book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bookId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client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-&gt;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str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67C0-664E-E44C-F69B-BDBCF78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032800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930C-6B2D-E2E6-F7EF-AB93475B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AE8D-60A9-0F95-8916-8E60EC05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result = </a:t>
            </a:r>
            <a:r>
              <a:rPr lang="en-CH" sz="3600" dirty="0" err="1">
                <a:latin typeface="Consolas" panose="020B0609020204030204" pitchFamily="49" charset="0"/>
              </a:rPr>
              <a:t>getBook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# ... Assert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DDAE-97E1-B9F6-5840-7753A75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250412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5AB9-5A79-98D0-6BC8-B25CB0D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En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2E18-8678-7F82-8B9A-58BD0396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print(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getBook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C52A6-3E25-2A56-CAE9-3A511123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65960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51644-F2B9-15AC-A2FF-C7D5A670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Adapter 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56CC8-72F9-ED27-8316-46EA5181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113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C09BC-CE10-716E-8A7A-AD4BC0752F97}"/>
              </a:ext>
            </a:extLst>
          </p:cNvPr>
          <p:cNvSpPr/>
          <p:nvPr/>
        </p:nvSpPr>
        <p:spPr>
          <a:xfrm>
            <a:off x="2226365" y="2593055"/>
            <a:ext cx="7664173" cy="2655697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8DA821-EAED-C8B9-DC0F-33C787743060}"/>
              </a:ext>
            </a:extLst>
          </p:cNvPr>
          <p:cNvSpPr/>
          <p:nvPr/>
        </p:nvSpPr>
        <p:spPr>
          <a:xfrm>
            <a:off x="9159899" y="2593055"/>
            <a:ext cx="730640" cy="2655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93DC1-0C19-1C95-EB36-3A3C485ED688}"/>
              </a:ext>
            </a:extLst>
          </p:cNvPr>
          <p:cNvSpPr/>
          <p:nvPr/>
        </p:nvSpPr>
        <p:spPr>
          <a:xfrm rot="16200000" flipV="1">
            <a:off x="1755488" y="3794571"/>
            <a:ext cx="2655695" cy="25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AA714A-E194-BA30-F55A-0B8DEE9ECF8F}"/>
              </a:ext>
            </a:extLst>
          </p:cNvPr>
          <p:cNvSpPr/>
          <p:nvPr/>
        </p:nvSpPr>
        <p:spPr>
          <a:xfrm rot="16200000" flipV="1">
            <a:off x="7705720" y="3794573"/>
            <a:ext cx="2655695" cy="25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811CA4-05AA-E727-FAA8-199909659F99}"/>
              </a:ext>
            </a:extLst>
          </p:cNvPr>
          <p:cNvSpPr/>
          <p:nvPr/>
        </p:nvSpPr>
        <p:spPr>
          <a:xfrm>
            <a:off x="2226364" y="2593054"/>
            <a:ext cx="730640" cy="26556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3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4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B9B4-7B4D-0C15-0D4D-E4E9B94E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: pile </a:t>
            </a:r>
            <a:r>
              <a:rPr lang="en-CH" dirty="0" err="1"/>
              <a:t>réseau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27946-5BEE-43CB-A4EF-D5ADF4AB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114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FB0C3-C9A6-464C-CE92-040143917854}"/>
              </a:ext>
            </a:extLst>
          </p:cNvPr>
          <p:cNvSpPr/>
          <p:nvPr/>
        </p:nvSpPr>
        <p:spPr>
          <a:xfrm>
            <a:off x="842949" y="2104275"/>
            <a:ext cx="2193902" cy="3452322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600" dirty="0">
                <a:latin typeface="Consolas" panose="020B0609020204030204" pitchFamily="49" charset="0"/>
              </a:rPr>
              <a:t>UDP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E63D8-7EA1-F88E-5CBF-B556DEAF5FCF}"/>
              </a:ext>
            </a:extLst>
          </p:cNvPr>
          <p:cNvSpPr/>
          <p:nvPr/>
        </p:nvSpPr>
        <p:spPr>
          <a:xfrm rot="16200000" flipV="1">
            <a:off x="3061188" y="3618737"/>
            <a:ext cx="3452322" cy="42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3F406-E01B-3C75-1963-F69922ED05BF}"/>
              </a:ext>
            </a:extLst>
          </p:cNvPr>
          <p:cNvSpPr/>
          <p:nvPr/>
        </p:nvSpPr>
        <p:spPr>
          <a:xfrm>
            <a:off x="4999049" y="2104276"/>
            <a:ext cx="2193902" cy="3452322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600" dirty="0">
                <a:latin typeface="Consolas" panose="020B0609020204030204" pitchFamily="49" charset="0"/>
              </a:rPr>
              <a:t>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0FF3E-0543-DE18-F2B8-CB4ECC42724F}"/>
              </a:ext>
            </a:extLst>
          </p:cNvPr>
          <p:cNvSpPr/>
          <p:nvPr/>
        </p:nvSpPr>
        <p:spPr>
          <a:xfrm>
            <a:off x="9159899" y="2104275"/>
            <a:ext cx="2193902" cy="3452322"/>
          </a:xfrm>
          <a:prstGeom prst="rect">
            <a:avLst/>
          </a:prstGeom>
          <a:solidFill>
            <a:srgbClr val="004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3600">
                <a:latin typeface="Consolas" panose="020B0609020204030204" pitchFamily="49" charset="0"/>
              </a:rPr>
              <a:t>Data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33586A-0669-FBE5-94A6-59DD11ED169F}"/>
              </a:ext>
            </a:extLst>
          </p:cNvPr>
          <p:cNvSpPr/>
          <p:nvPr/>
        </p:nvSpPr>
        <p:spPr>
          <a:xfrm rot="16200000" flipV="1">
            <a:off x="7222038" y="3618737"/>
            <a:ext cx="3452322" cy="42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7118481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A9E7-B4CD-68B0-0557-A6611431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UdpClient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IpClient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EthernetClient</a:t>
            </a:r>
            <a:r>
              <a:rPr lang="en-CH" sz="3600" dirty="0">
                <a:latin typeface="Consolas" panose="020B0609020204030204" pitchFamily="49" charset="0"/>
              </a:rPr>
              <a:t>(...)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B5F2B-B38E-24FD-34BD-FB8F51C8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1160927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97E1-7BD5-C661-8A36-7D6DB020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Pour tests de bout-</a:t>
            </a:r>
            <a:r>
              <a:rPr lang="en-CH" dirty="0" err="1"/>
              <a:t>en</a:t>
            </a:r>
            <a:r>
              <a:rPr lang="en-CH" dirty="0"/>
              <a:t>-bout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01C7-373E-CCD6-7954-79AB05E3C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Primitives de bas </a:t>
            </a:r>
            <a:r>
              <a:rPr lang="en-CH" dirty="0" err="1"/>
              <a:t>niveau</a:t>
            </a:r>
            <a:endParaRPr lang="en-CH" dirty="0"/>
          </a:p>
          <a:p>
            <a:endParaRPr lang="en-CH" dirty="0"/>
          </a:p>
          <a:p>
            <a:r>
              <a:rPr lang="en-CH" dirty="0"/>
              <a:t>Code de “</a:t>
            </a:r>
            <a:r>
              <a:rPr lang="en-CH" dirty="0" err="1"/>
              <a:t>soudure</a:t>
            </a:r>
            <a:r>
              <a:rPr lang="en-CH" dirty="0"/>
              <a:t>” entre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57E5C-4118-1379-75A6-D6943620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3962948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E999-6314-C545-B49B-FA835CB7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Adapter 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7B6B2-EEAA-33A9-DD11-BC6D0ADC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117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267AB-7204-9138-ADCC-61F10B83929E}"/>
              </a:ext>
            </a:extLst>
          </p:cNvPr>
          <p:cNvSpPr/>
          <p:nvPr/>
        </p:nvSpPr>
        <p:spPr>
          <a:xfrm>
            <a:off x="2178050" y="2603500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DA60D-BE43-A0FB-5CE7-465B4B560B68}"/>
              </a:ext>
            </a:extLst>
          </p:cNvPr>
          <p:cNvSpPr/>
          <p:nvPr/>
        </p:nvSpPr>
        <p:spPr>
          <a:xfrm>
            <a:off x="1390650" y="5303837"/>
            <a:ext cx="1549400" cy="527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10CA8-B02E-29A8-3CEB-753FCBF73C11}"/>
              </a:ext>
            </a:extLst>
          </p:cNvPr>
          <p:cNvSpPr/>
          <p:nvPr/>
        </p:nvSpPr>
        <p:spPr>
          <a:xfrm>
            <a:off x="4546600" y="3523456"/>
            <a:ext cx="1549400" cy="527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FDF956-81D5-BC91-5CFD-22451EF288C8}"/>
              </a:ext>
            </a:extLst>
          </p:cNvPr>
          <p:cNvSpPr/>
          <p:nvPr/>
        </p:nvSpPr>
        <p:spPr>
          <a:xfrm>
            <a:off x="9525000" y="5956300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CB9722-0150-38A7-1C20-C4FC4A2324D6}"/>
              </a:ext>
            </a:extLst>
          </p:cNvPr>
          <p:cNvSpPr/>
          <p:nvPr/>
        </p:nvSpPr>
        <p:spPr>
          <a:xfrm>
            <a:off x="8064500" y="4071144"/>
            <a:ext cx="1549400" cy="52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8BCFA-C2BF-11CF-DFF3-6E4664D8A783}"/>
              </a:ext>
            </a:extLst>
          </p:cNvPr>
          <p:cNvSpPr/>
          <p:nvPr/>
        </p:nvSpPr>
        <p:spPr>
          <a:xfrm>
            <a:off x="342900" y="3842544"/>
            <a:ext cx="1549400" cy="527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959FD9-7689-4846-73D8-AA042BA3C93E}"/>
              </a:ext>
            </a:extLst>
          </p:cNvPr>
          <p:cNvSpPr/>
          <p:nvPr/>
        </p:nvSpPr>
        <p:spPr>
          <a:xfrm>
            <a:off x="10369550" y="285750"/>
            <a:ext cx="1549400" cy="527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F48C5-62E9-9A39-6B2F-44D6CB3FBA4D}"/>
              </a:ext>
            </a:extLst>
          </p:cNvPr>
          <p:cNvSpPr/>
          <p:nvPr/>
        </p:nvSpPr>
        <p:spPr>
          <a:xfrm>
            <a:off x="3409950" y="4665662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1DA5D-5794-A4A8-ACC4-10246A18C786}"/>
              </a:ext>
            </a:extLst>
          </p:cNvPr>
          <p:cNvSpPr/>
          <p:nvPr/>
        </p:nvSpPr>
        <p:spPr>
          <a:xfrm>
            <a:off x="4933951" y="2381250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15EEF6-E4D0-6CD1-5E92-22EDEDB059DB}"/>
              </a:ext>
            </a:extLst>
          </p:cNvPr>
          <p:cNvSpPr/>
          <p:nvPr/>
        </p:nvSpPr>
        <p:spPr>
          <a:xfrm>
            <a:off x="6076950" y="5429250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9E2329-BDD7-E244-6BF2-C9ECD5F575FC}"/>
              </a:ext>
            </a:extLst>
          </p:cNvPr>
          <p:cNvSpPr/>
          <p:nvPr/>
        </p:nvSpPr>
        <p:spPr>
          <a:xfrm>
            <a:off x="7385052" y="2484437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F75582-1BA4-593E-5F6B-4FDBA22A8766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2952750" y="3130550"/>
            <a:ext cx="2368550" cy="392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143D3-E732-7E27-8912-B49BEA4CFD72}"/>
              </a:ext>
            </a:extLst>
          </p:cNvPr>
          <p:cNvCxnSpPr>
            <a:cxnSpLocks/>
            <a:stCxn id="14" idx="2"/>
            <a:endCxn id="10" idx="0"/>
          </p:cNvCxnSpPr>
          <p:nvPr/>
        </p:nvCxnSpPr>
        <p:spPr>
          <a:xfrm>
            <a:off x="5708651" y="2908300"/>
            <a:ext cx="3130549" cy="11628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3E3F96-89E4-595E-0AB6-DF49B79B7A47}"/>
              </a:ext>
            </a:extLst>
          </p:cNvPr>
          <p:cNvCxnSpPr>
            <a:cxnSpLocks/>
            <a:stCxn id="8" idx="1"/>
            <a:endCxn id="7" idx="0"/>
          </p:cNvCxnSpPr>
          <p:nvPr/>
        </p:nvCxnSpPr>
        <p:spPr>
          <a:xfrm flipH="1">
            <a:off x="2165350" y="3786981"/>
            <a:ext cx="2381250" cy="1516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081D7B-95B0-DF24-040F-F8DCCA2E141B}"/>
              </a:ext>
            </a:extLst>
          </p:cNvPr>
          <p:cNvCxnSpPr>
            <a:cxnSpLocks/>
            <a:stCxn id="7" idx="3"/>
            <a:endCxn id="13" idx="2"/>
          </p:cNvCxnSpPr>
          <p:nvPr/>
        </p:nvCxnSpPr>
        <p:spPr>
          <a:xfrm flipV="1">
            <a:off x="2940050" y="5192712"/>
            <a:ext cx="1244600" cy="3746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83EB6B-7838-B2DF-B4BF-FCC68F49B353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1892300" y="3786981"/>
            <a:ext cx="2654300" cy="3190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43D5F1-FA7B-EAB1-F31E-A33AAE3027A5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1117600" y="3130550"/>
            <a:ext cx="1835150" cy="711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F7B296-1101-160B-9EF6-88751FA3B16E}"/>
              </a:ext>
            </a:extLst>
          </p:cNvPr>
          <p:cNvCxnSpPr>
            <a:cxnSpLocks/>
            <a:stCxn id="15" idx="0"/>
            <a:endCxn id="8" idx="2"/>
          </p:cNvCxnSpPr>
          <p:nvPr/>
        </p:nvCxnSpPr>
        <p:spPr>
          <a:xfrm flipH="1" flipV="1">
            <a:off x="5321300" y="4050506"/>
            <a:ext cx="1530350" cy="13787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59C79A-9316-E841-BDEF-1EFFA053F041}"/>
              </a:ext>
            </a:extLst>
          </p:cNvPr>
          <p:cNvCxnSpPr>
            <a:cxnSpLocks/>
            <a:stCxn id="13" idx="0"/>
            <a:endCxn id="6" idx="2"/>
          </p:cNvCxnSpPr>
          <p:nvPr/>
        </p:nvCxnSpPr>
        <p:spPr>
          <a:xfrm flipH="1" flipV="1">
            <a:off x="2952750" y="3130550"/>
            <a:ext cx="1231900" cy="15351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2C48D1-8FF2-A9C3-0A10-55866B0DA541}"/>
              </a:ext>
            </a:extLst>
          </p:cNvPr>
          <p:cNvCxnSpPr>
            <a:cxnSpLocks/>
            <a:stCxn id="16" idx="2"/>
            <a:endCxn id="8" idx="3"/>
          </p:cNvCxnSpPr>
          <p:nvPr/>
        </p:nvCxnSpPr>
        <p:spPr>
          <a:xfrm flipH="1">
            <a:off x="6096000" y="3011487"/>
            <a:ext cx="2063752" cy="775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019408-263C-9941-25CB-D43DD949B198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V="1">
            <a:off x="10299700" y="812800"/>
            <a:ext cx="844550" cy="5143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0A3881-C84C-538C-C9B4-765737A43312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 flipV="1">
            <a:off x="4959350" y="4929187"/>
            <a:ext cx="1117600" cy="7635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78479D-9ACA-3732-C2B6-7432CECD0BCB}"/>
              </a:ext>
            </a:extLst>
          </p:cNvPr>
          <p:cNvCxnSpPr>
            <a:cxnSpLocks/>
            <a:stCxn id="13" idx="2"/>
            <a:endCxn id="15" idx="1"/>
          </p:cNvCxnSpPr>
          <p:nvPr/>
        </p:nvCxnSpPr>
        <p:spPr>
          <a:xfrm>
            <a:off x="4184650" y="5192712"/>
            <a:ext cx="1892300" cy="5000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1A9B64-9610-2E39-55D9-22B45379D21B}"/>
              </a:ext>
            </a:extLst>
          </p:cNvPr>
          <p:cNvCxnSpPr>
            <a:cxnSpLocks/>
            <a:stCxn id="14" idx="1"/>
            <a:endCxn id="6" idx="3"/>
          </p:cNvCxnSpPr>
          <p:nvPr/>
        </p:nvCxnSpPr>
        <p:spPr>
          <a:xfrm flipH="1">
            <a:off x="3727450" y="2644775"/>
            <a:ext cx="1206501" cy="2222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E6050F-6D40-C338-4549-F353C2800257}"/>
              </a:ext>
            </a:extLst>
          </p:cNvPr>
          <p:cNvCxnSpPr>
            <a:cxnSpLocks/>
            <a:stCxn id="16" idx="1"/>
            <a:endCxn id="8" idx="0"/>
          </p:cNvCxnSpPr>
          <p:nvPr/>
        </p:nvCxnSpPr>
        <p:spPr>
          <a:xfrm flipH="1">
            <a:off x="5321300" y="2747962"/>
            <a:ext cx="2063752" cy="775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3C835C-5098-6A66-E1FE-8590D3241AEC}"/>
              </a:ext>
            </a:extLst>
          </p:cNvPr>
          <p:cNvCxnSpPr>
            <a:cxnSpLocks/>
            <a:stCxn id="10" idx="1"/>
            <a:endCxn id="15" idx="0"/>
          </p:cNvCxnSpPr>
          <p:nvPr/>
        </p:nvCxnSpPr>
        <p:spPr>
          <a:xfrm flipH="1">
            <a:off x="6851650" y="4334669"/>
            <a:ext cx="1212850" cy="10945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0C2C74-3B71-7718-2721-3FEB0BF45C95}"/>
              </a:ext>
            </a:extLst>
          </p:cNvPr>
          <p:cNvCxnSpPr>
            <a:cxnSpLocks/>
            <a:stCxn id="8" idx="0"/>
            <a:endCxn id="14" idx="2"/>
          </p:cNvCxnSpPr>
          <p:nvPr/>
        </p:nvCxnSpPr>
        <p:spPr>
          <a:xfrm flipV="1">
            <a:off x="5321300" y="2908300"/>
            <a:ext cx="387351" cy="6151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85BED2-7ABE-A3AB-E4DD-FC3DC15D2300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H="1" flipV="1">
            <a:off x="8839200" y="4598194"/>
            <a:ext cx="1460500" cy="13581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27A71B-BCC9-2D92-84D7-904518D38C43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>
            <a:off x="7626350" y="5692775"/>
            <a:ext cx="1898650" cy="5270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3089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30320-927D-EAAE-4BD1-56AD36F7A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118</a:t>
            </a:fld>
            <a:endParaRPr lang="en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1F01F9-1537-5BCE-10DA-B857EB68DB9D}"/>
              </a:ext>
            </a:extLst>
          </p:cNvPr>
          <p:cNvSpPr/>
          <p:nvPr/>
        </p:nvSpPr>
        <p:spPr>
          <a:xfrm>
            <a:off x="1727200" y="5919345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8935A-32C0-7ABC-62ED-3C7A62281AFD}"/>
              </a:ext>
            </a:extLst>
          </p:cNvPr>
          <p:cNvSpPr/>
          <p:nvPr/>
        </p:nvSpPr>
        <p:spPr>
          <a:xfrm>
            <a:off x="3518496" y="3444875"/>
            <a:ext cx="1549400" cy="527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45357F-7F85-BBC5-80A5-361B042D23BD}"/>
              </a:ext>
            </a:extLst>
          </p:cNvPr>
          <p:cNvSpPr/>
          <p:nvPr/>
        </p:nvSpPr>
        <p:spPr>
          <a:xfrm>
            <a:off x="7118350" y="3444875"/>
            <a:ext cx="1549400" cy="5270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D1722-110E-18F2-0F54-F3982FCC5589}"/>
              </a:ext>
            </a:extLst>
          </p:cNvPr>
          <p:cNvSpPr/>
          <p:nvPr/>
        </p:nvSpPr>
        <p:spPr>
          <a:xfrm>
            <a:off x="8915400" y="5919345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70D0B7-3981-DD59-EF38-FF8A3516D854}"/>
              </a:ext>
            </a:extLst>
          </p:cNvPr>
          <p:cNvSpPr/>
          <p:nvPr/>
        </p:nvSpPr>
        <p:spPr>
          <a:xfrm>
            <a:off x="5445125" y="1275132"/>
            <a:ext cx="1549400" cy="52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D8EC0-D749-AE44-C14B-263FF7AEA46F}"/>
              </a:ext>
            </a:extLst>
          </p:cNvPr>
          <p:cNvSpPr/>
          <p:nvPr/>
        </p:nvSpPr>
        <p:spPr>
          <a:xfrm>
            <a:off x="3771900" y="2304256"/>
            <a:ext cx="1549400" cy="527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BA7FDF-990C-3F72-4145-CCDCC8FE2D68}"/>
              </a:ext>
            </a:extLst>
          </p:cNvPr>
          <p:cNvSpPr/>
          <p:nvPr/>
        </p:nvSpPr>
        <p:spPr>
          <a:xfrm>
            <a:off x="6870700" y="2304256"/>
            <a:ext cx="1549400" cy="527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269F22-6CF4-2519-32AF-A8186B6C0DEF}"/>
              </a:ext>
            </a:extLst>
          </p:cNvPr>
          <p:cNvSpPr/>
          <p:nvPr/>
        </p:nvSpPr>
        <p:spPr>
          <a:xfrm>
            <a:off x="2052242" y="4449023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92A4F-4F4C-361F-1970-48A7AEA8287A}"/>
              </a:ext>
            </a:extLst>
          </p:cNvPr>
          <p:cNvSpPr/>
          <p:nvPr/>
        </p:nvSpPr>
        <p:spPr>
          <a:xfrm>
            <a:off x="8590358" y="4449023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04F8FA-34D7-063F-9D48-19F8DC406F8D}"/>
              </a:ext>
            </a:extLst>
          </p:cNvPr>
          <p:cNvSpPr/>
          <p:nvPr/>
        </p:nvSpPr>
        <p:spPr>
          <a:xfrm>
            <a:off x="5321300" y="4449023"/>
            <a:ext cx="1549400" cy="5270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A6F4A2-FF5C-E32F-068A-D2D5B280F3D9}"/>
              </a:ext>
            </a:extLst>
          </p:cNvPr>
          <p:cNvSpPr/>
          <p:nvPr/>
        </p:nvSpPr>
        <p:spPr>
          <a:xfrm>
            <a:off x="5321300" y="5919345"/>
            <a:ext cx="1549400" cy="52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D87E03-F1E9-938C-0EC4-0EF68EE4DEB3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>
            <a:off x="5321300" y="2567781"/>
            <a:ext cx="1549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55EF60-3134-3475-0549-37EC90568603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>
            <a:off x="7645400" y="2831306"/>
            <a:ext cx="247650" cy="613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AAA22D-C43F-8F26-CDC2-85906A4E03DD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flipH="1">
            <a:off x="2826942" y="3971925"/>
            <a:ext cx="1466254" cy="477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16BD69-B9D6-54DE-45B6-8163B820B61E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6219825" y="1802182"/>
            <a:ext cx="1425575" cy="5020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19FA6C-5050-1157-7C02-8D04C953E902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flipH="1">
            <a:off x="4293196" y="2831306"/>
            <a:ext cx="253404" cy="613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2958A7-E4B8-EFB7-D06A-AB8DC00197E9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7893050" y="3971925"/>
            <a:ext cx="1472008" cy="477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99EA0B-BEB9-5817-4340-0A7516A36469}"/>
              </a:ext>
            </a:extLst>
          </p:cNvPr>
          <p:cNvCxnSpPr>
            <a:cxnSpLocks/>
            <a:stCxn id="17" idx="2"/>
            <a:endCxn id="10" idx="0"/>
          </p:cNvCxnSpPr>
          <p:nvPr/>
        </p:nvCxnSpPr>
        <p:spPr>
          <a:xfrm flipH="1">
            <a:off x="2501900" y="4976073"/>
            <a:ext cx="325042" cy="943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4FFA78-030E-49D4-E282-9BB2888A36E8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6096000" y="4976073"/>
            <a:ext cx="0" cy="943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E216F7-832D-5FC5-A5B1-1042EE104157}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>
            <a:off x="4546600" y="2831306"/>
            <a:ext cx="3346450" cy="613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A27F63-1AA4-D326-9D0E-061C4397EF10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>
            <a:off x="3601642" y="4712548"/>
            <a:ext cx="17196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0CA450-CB8D-90D0-684D-29BD102D303B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4293196" y="3971925"/>
            <a:ext cx="1802804" cy="477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C56798-7B1C-15A8-24F6-EA7FE892EBD0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6096000" y="4976073"/>
            <a:ext cx="3269058" cy="943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604218-7E9E-046C-206E-E1A5B62FF9A4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4546600" y="1802182"/>
            <a:ext cx="1673225" cy="5020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3696E17-FD1E-8474-014B-F7DCB7C889E4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>
            <a:off x="9365058" y="4976073"/>
            <a:ext cx="325042" cy="9432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563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56A0-A756-FEA6-76C1-F459854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A3524-6544-DADF-D637-546D5966C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 err="1"/>
              <a:t>Modifiez</a:t>
            </a:r>
            <a:r>
              <a:rPr lang="en-CH" dirty="0"/>
              <a:t> et </a:t>
            </a:r>
            <a:r>
              <a:rPr lang="en-CH" dirty="0" err="1"/>
              <a:t>testez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joker.py</a:t>
            </a:r>
          </a:p>
          <a:p>
            <a:r>
              <a:rPr lang="en-CH" dirty="0"/>
              <a:t>+ </a:t>
            </a:r>
            <a:r>
              <a:rPr lang="en-CH" dirty="0" err="1"/>
              <a:t>adaptez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app.py</a:t>
            </a:r>
            <a:endParaRPr lang="en-CH" dirty="0"/>
          </a:p>
          <a:p>
            <a:endParaRPr lang="en-CH" dirty="0"/>
          </a:p>
          <a:p>
            <a:r>
              <a:rPr lang="en-CH" dirty="0"/>
              <a:t>Première étape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Définissez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classe</a:t>
            </a:r>
            <a:r>
              <a:rPr lang="en-CH" dirty="0"/>
              <a:t> “client HTTP”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1680A-F42C-BFCC-8FEB-A5422E5A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119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4811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111E8-A5CC-CC6C-B257-4962B403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CH" i="1" dirty="0"/>
              <a:t>Program testing can be used</a:t>
            </a:r>
          </a:p>
          <a:p>
            <a:r>
              <a:rPr lang="en-CH" i="1" dirty="0"/>
              <a:t>  to show the presence of bugs,</a:t>
            </a:r>
          </a:p>
          <a:p>
            <a:r>
              <a:rPr lang="en-CH" i="1" dirty="0"/>
              <a:t>  but never to show their absence!</a:t>
            </a:r>
            <a:r>
              <a:rPr lang="en-CH" dirty="0"/>
              <a:t>”</a:t>
            </a:r>
          </a:p>
          <a:p>
            <a:endParaRPr lang="en-CH" dirty="0"/>
          </a:p>
          <a:p>
            <a:r>
              <a:rPr lang="en-CH" b="1" dirty="0"/>
              <a:t>Edsger W. Dijkstra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7299-6117-9A3B-845F-30C7F239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9585E-B7FA-A571-3722-7EC69743D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"Notes On Structured Programming" (EWD249)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E4852-90DD-DAAF-018A-2ACA59EA3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73" y="760515"/>
            <a:ext cx="4002727" cy="53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15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061D4-BBEF-C148-7811-2394ECA9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: client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7DA8-1E80-09D4-CB19-83F4BB1E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HttpClient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get(</a:t>
            </a:r>
            <a:r>
              <a:rPr lang="en-CH" sz="3600" dirty="0" err="1">
                <a:latin typeface="Consolas" panose="020B0609020204030204" pitchFamily="49" charset="0"/>
              </a:rPr>
              <a:t>url</a:t>
            </a:r>
            <a:r>
              <a:rPr lang="en-CH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6F804-1695-1F85-68F0-56386E12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916333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15D0-E498-B4D2-1202-C7EAA31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: Signature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9243-5D8E-3BCD-FB10-996AEBF39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get_jokes</a:t>
            </a:r>
            <a:r>
              <a:rPr lang="en-CH" sz="3600" dirty="0">
                <a:latin typeface="Consolas" panose="020B0609020204030204" pitchFamily="49" charset="0"/>
              </a:rPr>
              <a:t>(self, count, client):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67C0-664E-E44C-F69B-BDBCF78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328348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930C-6B2D-E2E6-F7EF-AB93475B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: Faux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AE8D-60A9-0F95-8916-8E60EC05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FakeHttpClient</a:t>
            </a:r>
            <a:r>
              <a:rPr lang="en-CH" sz="3600" dirty="0">
                <a:latin typeface="Consolas" panose="020B0609020204030204" pitchFamily="49" charset="0"/>
              </a:rPr>
              <a:t>():</a:t>
            </a:r>
          </a:p>
          <a:p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 </a:t>
            </a:r>
            <a:r>
              <a:rPr lang="en-CH" sz="3600" dirty="0">
                <a:latin typeface="Consolas" panose="020B0609020204030204" pitchFamily="49" charset="0"/>
              </a:rPr>
              <a:t>__</a:t>
            </a:r>
            <a:r>
              <a:rPr lang="en-CH" sz="3600" dirty="0" err="1">
                <a:latin typeface="Consolas" panose="020B0609020204030204" pitchFamily="49" charset="0"/>
              </a:rPr>
              <a:t>init</a:t>
            </a:r>
            <a:r>
              <a:rPr lang="en-CH" sz="3600" dirty="0">
                <a:latin typeface="Consolas" panose="020B0609020204030204" pitchFamily="49" charset="0"/>
              </a:rPr>
              <a:t>__(self, text):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latin typeface="Consolas" panose="020B0609020204030204" pitchFamily="49" charset="0"/>
              </a:rPr>
              <a:t>self.text</a:t>
            </a:r>
            <a:r>
              <a:rPr lang="en-CH" sz="3600" dirty="0">
                <a:latin typeface="Consolas" panose="020B0609020204030204" pitchFamily="49" charset="0"/>
              </a:rPr>
              <a:t> = text</a:t>
            </a:r>
            <a:endParaRPr lang="en-CH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 </a:t>
            </a:r>
            <a:r>
              <a:rPr lang="en-CH" sz="3600" dirty="0">
                <a:latin typeface="Consolas" panose="020B0609020204030204" pitchFamily="49" charset="0"/>
              </a:rPr>
              <a:t>get(</a:t>
            </a:r>
            <a:r>
              <a:rPr lang="en-CH" sz="3600" dirty="0" err="1">
                <a:latin typeface="Consolas" panose="020B0609020204030204" pitchFamily="49" charset="0"/>
              </a:rPr>
              <a:t>url</a:t>
            </a:r>
            <a:r>
              <a:rPr lang="en-CH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self.text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DDAE-97E1-B9F6-5840-7753A75E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268367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95F6-FCEC-B854-7978-D0A0030B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“bout </a:t>
            </a:r>
            <a:r>
              <a:rPr lang="en-CH" dirty="0" err="1"/>
              <a:t>en</a:t>
            </a:r>
            <a:r>
              <a:rPr lang="en-CH" dirty="0"/>
              <a:t> bout”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BB9FF-5796-23C6-25AB-3F4EE0A7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123</a:t>
            </a:fld>
            <a:endParaRPr lang="en-CH" dirty="0"/>
          </a:p>
        </p:txBody>
      </p:sp>
      <p:pic>
        <p:nvPicPr>
          <p:cNvPr id="7" name="Picture 6" descr="Colorful network cables">
            <a:extLst>
              <a:ext uri="{FF2B5EF4-FFF2-40B4-BE49-F238E27FC236}">
                <a16:creationId xmlns:a16="http://schemas.microsoft.com/office/drawing/2014/main" id="{8FBB3D76-5A08-F961-B36E-B5343984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56" y="1690688"/>
            <a:ext cx="7233087" cy="48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36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C3183-B3B2-875E-FFB5-A547F5BB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124</a:t>
            </a:fld>
            <a:endParaRPr lang="en-CH"/>
          </a:p>
        </p:txBody>
      </p:sp>
      <p:pic>
        <p:nvPicPr>
          <p:cNvPr id="6" name="Picture 5" descr="Close-up of a server network panel with lights and cables">
            <a:extLst>
              <a:ext uri="{FF2B5EF4-FFF2-40B4-BE49-F238E27FC236}">
                <a16:creationId xmlns:a16="http://schemas.microsoft.com/office/drawing/2014/main" id="{A69EC41A-EA0B-E452-7619-D8888382B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56" y="1690688"/>
            <a:ext cx="7233087" cy="48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895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97C2D-8E44-88AD-D041-1D7796AC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125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0AE1A-3FA8-0156-8D38-DCC3D3A682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https://www.cisco.com/c/en/us/support/docs/field-notices/636/fn63697.html</a:t>
            </a:r>
            <a:endParaRPr lang="en-CH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B29E9E-93EF-5AF8-516E-3A726D5D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7" y="1690688"/>
            <a:ext cx="65246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691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B926-095F-986F-694B-CCE84DA2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Bout </a:t>
            </a:r>
            <a:r>
              <a:rPr lang="en-CH" dirty="0" err="1"/>
              <a:t>en</a:t>
            </a:r>
            <a:r>
              <a:rPr lang="en-CH" dirty="0"/>
              <a:t> 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4853-F2D9-4889-5382-9E66BF64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126</a:t>
            </a:fld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89A7CB-E2B1-DADB-FBF0-5332F7DA4149}"/>
              </a:ext>
            </a:extLst>
          </p:cNvPr>
          <p:cNvGrpSpPr/>
          <p:nvPr/>
        </p:nvGrpSpPr>
        <p:grpSpPr>
          <a:xfrm>
            <a:off x="1727200" y="1275132"/>
            <a:ext cx="8737600" cy="5171263"/>
            <a:chOff x="1727200" y="1275132"/>
            <a:chExt cx="8737600" cy="51712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E3428-A37A-A190-AFE1-1D1CDB5FF658}"/>
                </a:ext>
              </a:extLst>
            </p:cNvPr>
            <p:cNvSpPr/>
            <p:nvPr/>
          </p:nvSpPr>
          <p:spPr>
            <a:xfrm>
              <a:off x="1727200" y="5919345"/>
              <a:ext cx="1549400" cy="527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D2FED3-86C7-63BB-DF70-1D6C4F745B3C}"/>
                </a:ext>
              </a:extLst>
            </p:cNvPr>
            <p:cNvSpPr/>
            <p:nvPr/>
          </p:nvSpPr>
          <p:spPr>
            <a:xfrm>
              <a:off x="3518496" y="3444875"/>
              <a:ext cx="1549400" cy="5270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F12708-A3E0-728F-A8B3-545559BAE2B2}"/>
                </a:ext>
              </a:extLst>
            </p:cNvPr>
            <p:cNvSpPr/>
            <p:nvPr/>
          </p:nvSpPr>
          <p:spPr>
            <a:xfrm>
              <a:off x="7118350" y="3444875"/>
              <a:ext cx="1549400" cy="5270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A35E91-7BE5-0975-9617-80CB868DF15C}"/>
                </a:ext>
              </a:extLst>
            </p:cNvPr>
            <p:cNvSpPr/>
            <p:nvPr/>
          </p:nvSpPr>
          <p:spPr>
            <a:xfrm>
              <a:off x="8915400" y="5919345"/>
              <a:ext cx="1549400" cy="527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106811-E99A-E844-A158-4717ADA1E7DE}"/>
                </a:ext>
              </a:extLst>
            </p:cNvPr>
            <p:cNvSpPr/>
            <p:nvPr/>
          </p:nvSpPr>
          <p:spPr>
            <a:xfrm>
              <a:off x="5445125" y="1275132"/>
              <a:ext cx="1549400" cy="5270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1DD357-6CB8-48A3-317A-B2CE98A1CCCF}"/>
                </a:ext>
              </a:extLst>
            </p:cNvPr>
            <p:cNvSpPr/>
            <p:nvPr/>
          </p:nvSpPr>
          <p:spPr>
            <a:xfrm>
              <a:off x="3771900" y="2304256"/>
              <a:ext cx="1549400" cy="5270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E3E174-1208-96BD-1256-9AC51F85FBC9}"/>
                </a:ext>
              </a:extLst>
            </p:cNvPr>
            <p:cNvSpPr/>
            <p:nvPr/>
          </p:nvSpPr>
          <p:spPr>
            <a:xfrm>
              <a:off x="6870700" y="2304256"/>
              <a:ext cx="1549400" cy="5270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3E2002-FF20-E567-6936-AEDBD389C03F}"/>
                </a:ext>
              </a:extLst>
            </p:cNvPr>
            <p:cNvSpPr/>
            <p:nvPr/>
          </p:nvSpPr>
          <p:spPr>
            <a:xfrm>
              <a:off x="2052242" y="4449023"/>
              <a:ext cx="1549400" cy="527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921819-1623-A6AD-8D84-168A19E32550}"/>
                </a:ext>
              </a:extLst>
            </p:cNvPr>
            <p:cNvSpPr/>
            <p:nvPr/>
          </p:nvSpPr>
          <p:spPr>
            <a:xfrm>
              <a:off x="8590358" y="4449023"/>
              <a:ext cx="1549400" cy="527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CB616F-49C0-7C0D-92DE-400A13CF6D52}"/>
                </a:ext>
              </a:extLst>
            </p:cNvPr>
            <p:cNvSpPr/>
            <p:nvPr/>
          </p:nvSpPr>
          <p:spPr>
            <a:xfrm>
              <a:off x="5321300" y="4449023"/>
              <a:ext cx="1549400" cy="527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A8FC01-0EFE-8113-83C1-5608EC6210E7}"/>
                </a:ext>
              </a:extLst>
            </p:cNvPr>
            <p:cNvSpPr/>
            <p:nvPr/>
          </p:nvSpPr>
          <p:spPr>
            <a:xfrm>
              <a:off x="5321300" y="5919345"/>
              <a:ext cx="1549400" cy="5270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6265C7-8256-7823-1E2D-FCE084F97B16}"/>
                </a:ext>
              </a:extLst>
            </p:cNvPr>
            <p:cNvCxnSpPr>
              <a:cxnSpLocks/>
              <a:stCxn id="13" idx="1"/>
              <a:endCxn id="12" idx="3"/>
            </p:cNvCxnSpPr>
            <p:nvPr/>
          </p:nvCxnSpPr>
          <p:spPr>
            <a:xfrm flipH="1">
              <a:off x="5321300" y="2567781"/>
              <a:ext cx="15494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9146598-BB60-D6C8-7093-16F00363399F}"/>
                </a:ext>
              </a:extLst>
            </p:cNvPr>
            <p:cNvCxnSpPr>
              <a:cxnSpLocks/>
              <a:stCxn id="13" idx="2"/>
              <a:endCxn id="9" idx="0"/>
            </p:cNvCxnSpPr>
            <p:nvPr/>
          </p:nvCxnSpPr>
          <p:spPr>
            <a:xfrm>
              <a:off x="7645400" y="2831306"/>
              <a:ext cx="247650" cy="6135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FEB2D9-ACC3-B9FD-41FA-FBFEAFC299C3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 flipH="1">
              <a:off x="2826942" y="3971925"/>
              <a:ext cx="1466254" cy="4770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9B2B3F1-6982-70A9-99DE-957DEB095FAC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>
              <a:off x="6219825" y="1802182"/>
              <a:ext cx="1425575" cy="5020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5A705A-E875-C357-AE30-343F6DE6DD64}"/>
                </a:ext>
              </a:extLst>
            </p:cNvPr>
            <p:cNvCxnSpPr>
              <a:cxnSpLocks/>
              <a:stCxn id="12" idx="2"/>
              <a:endCxn id="8" idx="0"/>
            </p:cNvCxnSpPr>
            <p:nvPr/>
          </p:nvCxnSpPr>
          <p:spPr>
            <a:xfrm flipH="1">
              <a:off x="4293196" y="2831306"/>
              <a:ext cx="253404" cy="6135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B352432-7BA5-33A2-EDBC-6239F4CA5F65}"/>
                </a:ext>
              </a:extLst>
            </p:cNvPr>
            <p:cNvCxnSpPr>
              <a:cxnSpLocks/>
              <a:stCxn id="9" idx="2"/>
              <a:endCxn id="15" idx="0"/>
            </p:cNvCxnSpPr>
            <p:nvPr/>
          </p:nvCxnSpPr>
          <p:spPr>
            <a:xfrm>
              <a:off x="7893050" y="3971925"/>
              <a:ext cx="1472008" cy="4770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8B16986-34D2-E68C-3770-00D7634AFD08}"/>
                </a:ext>
              </a:extLst>
            </p:cNvPr>
            <p:cNvCxnSpPr>
              <a:cxnSpLocks/>
              <a:stCxn id="14" idx="2"/>
              <a:endCxn id="7" idx="0"/>
            </p:cNvCxnSpPr>
            <p:nvPr/>
          </p:nvCxnSpPr>
          <p:spPr>
            <a:xfrm flipH="1">
              <a:off x="2501900" y="4976073"/>
              <a:ext cx="325042" cy="9432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B56A76-ABB2-459D-6F15-D4AACBE9CA74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6096000" y="4976073"/>
              <a:ext cx="0" cy="9432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E9089A8-F7F5-4574-4215-07CA07ACDFBC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>
              <a:off x="4546600" y="2831306"/>
              <a:ext cx="3346450" cy="61356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F2BBDBA-EB72-C4E3-FEEA-5DC8461C01CE}"/>
                </a:ext>
              </a:extLst>
            </p:cNvPr>
            <p:cNvCxnSpPr>
              <a:cxnSpLocks/>
              <a:stCxn id="16" idx="1"/>
              <a:endCxn id="14" idx="3"/>
            </p:cNvCxnSpPr>
            <p:nvPr/>
          </p:nvCxnSpPr>
          <p:spPr>
            <a:xfrm flipH="1">
              <a:off x="3601642" y="4712548"/>
              <a:ext cx="17196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B558358-A45F-22BE-06FE-8C12DB94B3F4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>
              <a:off x="4293196" y="3971925"/>
              <a:ext cx="1802804" cy="47709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A6FE5F1-E106-897D-FB3C-C4764D10E8B7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 flipH="1">
              <a:off x="6096000" y="4976073"/>
              <a:ext cx="3269058" cy="9432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FDDD940-5EEA-9367-E8FE-0F2E43DDB2B4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4546600" y="1802182"/>
              <a:ext cx="1673225" cy="5020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7ECEA50-6A8A-1395-7D37-06E5E5BE920E}"/>
                </a:ext>
              </a:extLst>
            </p:cNvPr>
            <p:cNvCxnSpPr>
              <a:cxnSpLocks/>
              <a:stCxn id="15" idx="2"/>
              <a:endCxn id="10" idx="0"/>
            </p:cNvCxnSpPr>
            <p:nvPr/>
          </p:nvCxnSpPr>
          <p:spPr>
            <a:xfrm>
              <a:off x="9365058" y="4976073"/>
              <a:ext cx="325042" cy="9432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BA89568-F17A-3862-9377-F2ACFC805E10}"/>
              </a:ext>
            </a:extLst>
          </p:cNvPr>
          <p:cNvSpPr/>
          <p:nvPr/>
        </p:nvSpPr>
        <p:spPr>
          <a:xfrm>
            <a:off x="9029700" y="2830216"/>
            <a:ext cx="2870200" cy="20447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0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35833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72826-A717-9809-8AEA-A93779F8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127</a:t>
            </a:fld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C041D2-39E1-7DDC-1331-B1814F04B267}"/>
              </a:ext>
            </a:extLst>
          </p:cNvPr>
          <p:cNvSpPr/>
          <p:nvPr/>
        </p:nvSpPr>
        <p:spPr>
          <a:xfrm>
            <a:off x="9029700" y="2830216"/>
            <a:ext cx="2870200" cy="20447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4E20A-647F-6A9C-8CC2-9F1057B531FD}"/>
              </a:ext>
            </a:extLst>
          </p:cNvPr>
          <p:cNvSpPr/>
          <p:nvPr/>
        </p:nvSpPr>
        <p:spPr>
          <a:xfrm>
            <a:off x="838200" y="2165350"/>
            <a:ext cx="2571750" cy="336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Test</a:t>
            </a:r>
            <a:endParaRPr lang="en-CH" sz="6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DE12A5-7174-BBFC-CF1F-FBD23EC31F49}"/>
              </a:ext>
            </a:extLst>
          </p:cNvPr>
          <p:cNvCxnSpPr/>
          <p:nvPr/>
        </p:nvCxnSpPr>
        <p:spPr>
          <a:xfrm>
            <a:off x="3409950" y="3041650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ACBCF1-1FF8-9B22-3FFC-C0703D1C5E56}"/>
              </a:ext>
            </a:extLst>
          </p:cNvPr>
          <p:cNvCxnSpPr/>
          <p:nvPr/>
        </p:nvCxnSpPr>
        <p:spPr>
          <a:xfrm>
            <a:off x="3409950" y="4508500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9EF59D-1E2E-75F9-74C5-DC1122AF6514}"/>
              </a:ext>
            </a:extLst>
          </p:cNvPr>
          <p:cNvSpPr txBox="1"/>
          <p:nvPr/>
        </p:nvSpPr>
        <p:spPr>
          <a:xfrm>
            <a:off x="3409950" y="2216891"/>
            <a:ext cx="683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main("--</a:t>
            </a:r>
            <a:r>
              <a:rPr lang="en-US" sz="3200" dirty="0" err="1">
                <a:latin typeface="Consolas" panose="020B0609020204030204" pitchFamily="49" charset="0"/>
              </a:rPr>
              <a:t>upload","file.txt</a:t>
            </a:r>
            <a:r>
              <a:rPr lang="en-US" sz="3200" dirty="0">
                <a:latin typeface="Consolas" panose="020B0609020204030204" pitchFamily="49" charset="0"/>
              </a:rPr>
              <a:t>")</a:t>
            </a:r>
            <a:endParaRPr lang="en-CH" sz="3200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ABE93-465E-A280-B09E-FF9BECD2CF89}"/>
              </a:ext>
            </a:extLst>
          </p:cNvPr>
          <p:cNvSpPr txBox="1"/>
          <p:nvPr/>
        </p:nvSpPr>
        <p:spPr>
          <a:xfrm>
            <a:off x="6016625" y="4613306"/>
            <a:ext cx="40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0</a:t>
            </a:r>
            <a:endParaRPr lang="en-CH" sz="3200" dirty="0">
              <a:latin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4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9FE4-164F-19EC-4411-142ED5BB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“Stress test”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E67B-F1FD-42BF-3777-E04ACEA4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128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5322B-94D9-D09A-1F89-903D7553A925}"/>
              </a:ext>
            </a:extLst>
          </p:cNvPr>
          <p:cNvSpPr/>
          <p:nvPr/>
        </p:nvSpPr>
        <p:spPr>
          <a:xfrm>
            <a:off x="9029700" y="2830216"/>
            <a:ext cx="2870200" cy="20447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ECF2E1-F657-DB1C-F27D-CE7D1EDEAF1F}"/>
              </a:ext>
            </a:extLst>
          </p:cNvPr>
          <p:cNvCxnSpPr/>
          <p:nvPr/>
        </p:nvCxnSpPr>
        <p:spPr>
          <a:xfrm>
            <a:off x="2441472" y="3856048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9FEF67-7922-82D4-53F6-E11BC86C6D85}"/>
              </a:ext>
            </a:extLst>
          </p:cNvPr>
          <p:cNvCxnSpPr/>
          <p:nvPr/>
        </p:nvCxnSpPr>
        <p:spPr>
          <a:xfrm>
            <a:off x="2062930" y="2900845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4E44AE-E008-E5C1-2A1A-F43F5C7E4286}"/>
              </a:ext>
            </a:extLst>
          </p:cNvPr>
          <p:cNvCxnSpPr/>
          <p:nvPr/>
        </p:nvCxnSpPr>
        <p:spPr>
          <a:xfrm>
            <a:off x="1123949" y="4783722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E663A1-D2CE-2BA8-03D1-F095E2736AF6}"/>
              </a:ext>
            </a:extLst>
          </p:cNvPr>
          <p:cNvCxnSpPr/>
          <p:nvPr/>
        </p:nvCxnSpPr>
        <p:spPr>
          <a:xfrm>
            <a:off x="361949" y="3387542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A3ADA-A422-7B00-A498-39F253F4CD79}"/>
              </a:ext>
            </a:extLst>
          </p:cNvPr>
          <p:cNvCxnSpPr/>
          <p:nvPr/>
        </p:nvCxnSpPr>
        <p:spPr>
          <a:xfrm>
            <a:off x="1881033" y="4341271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5E4AD4-F14B-52CE-6D66-08C57C573887}"/>
              </a:ext>
            </a:extLst>
          </p:cNvPr>
          <p:cNvCxnSpPr/>
          <p:nvPr/>
        </p:nvCxnSpPr>
        <p:spPr>
          <a:xfrm>
            <a:off x="3232968" y="2428897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048AB5-E7F1-1490-0EE0-10F253F3D926}"/>
              </a:ext>
            </a:extLst>
          </p:cNvPr>
          <p:cNvCxnSpPr/>
          <p:nvPr/>
        </p:nvCxnSpPr>
        <p:spPr>
          <a:xfrm>
            <a:off x="1045290" y="2020858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421E45-6C56-310C-B131-3E3A0C100234}"/>
              </a:ext>
            </a:extLst>
          </p:cNvPr>
          <p:cNvCxnSpPr/>
          <p:nvPr/>
        </p:nvCxnSpPr>
        <p:spPr>
          <a:xfrm>
            <a:off x="2785600" y="5265504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E90BAE-3ADD-D7E9-DA92-AA8B72249AC9}"/>
              </a:ext>
            </a:extLst>
          </p:cNvPr>
          <p:cNvCxnSpPr/>
          <p:nvPr/>
        </p:nvCxnSpPr>
        <p:spPr>
          <a:xfrm>
            <a:off x="878142" y="5703039"/>
            <a:ext cx="561975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8747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5A2D-DB97-AD64-BE37-FC0DF403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Autres</a:t>
            </a:r>
            <a:r>
              <a:rPr lang="en-CH" dirty="0"/>
              <a:t> types de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65BB-BC11-06D1-6136-21A038AD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Performance</a:t>
            </a:r>
          </a:p>
          <a:p>
            <a:r>
              <a:rPr lang="en-CH" dirty="0" err="1"/>
              <a:t>Accessibilité</a:t>
            </a:r>
            <a:endParaRPr lang="en-CH" dirty="0"/>
          </a:p>
          <a:p>
            <a:r>
              <a:rPr lang="en-CH" dirty="0"/>
              <a:t>Acceptation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71727-5A51-ED48-EA9A-79D43E6A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129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53594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70E0-8070-D7DE-0E20-999C96AB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H" dirty="0" err="1"/>
              <a:t>est</a:t>
            </a:r>
            <a:r>
              <a:rPr lang="en-CH" dirty="0"/>
              <a:t> </a:t>
            </a:r>
            <a:r>
              <a:rPr lang="en-CH" dirty="0" err="1"/>
              <a:t>manuel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00A9-CA40-88B1-4296-7FD470A89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Lent</a:t>
            </a:r>
          </a:p>
          <a:p>
            <a:r>
              <a:rPr lang="en-CH" dirty="0"/>
              <a:t>Facile de faire des </a:t>
            </a:r>
            <a:r>
              <a:rPr lang="en-CH" dirty="0" err="1"/>
              <a:t>erreurs</a:t>
            </a:r>
            <a:endParaRPr lang="en-CH" dirty="0"/>
          </a:p>
          <a:p>
            <a:r>
              <a:rPr lang="en-CH" dirty="0" err="1"/>
              <a:t>Critères</a:t>
            </a:r>
            <a:r>
              <a:rPr lang="en-CH" dirty="0"/>
              <a:t> mal </a:t>
            </a:r>
            <a:r>
              <a:rPr lang="en-CH" dirty="0" err="1"/>
              <a:t>définis</a:t>
            </a:r>
            <a:endParaRPr lang="en-CH" dirty="0"/>
          </a:p>
          <a:p>
            <a:r>
              <a:rPr lang="en-CH" dirty="0"/>
              <a:t>Difficile de tester des </a:t>
            </a:r>
            <a:r>
              <a:rPr lang="en-CH" dirty="0" err="1"/>
              <a:t>cas</a:t>
            </a:r>
            <a:r>
              <a:rPr lang="en-CH" dirty="0"/>
              <a:t> </a:t>
            </a:r>
            <a:r>
              <a:rPr lang="en-CH" dirty="0" err="1"/>
              <a:t>limites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B6C0-A1BA-6E35-A0D2-E61411B6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5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0C28-636D-A87A-B866-C73546FE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Résumé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1342-BAC9-CFCE-C81A-9BBCCECC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20975" cy="4351338"/>
          </a:xfrm>
        </p:spPr>
        <p:txBody>
          <a:bodyPr>
            <a:normAutofit/>
          </a:bodyPr>
          <a:lstStyle/>
          <a:p>
            <a:r>
              <a:rPr lang="en-CH" dirty="0"/>
              <a:t>Tests </a:t>
            </a:r>
            <a:r>
              <a:rPr lang="en-CH" dirty="0" err="1"/>
              <a:t>automatisés</a:t>
            </a:r>
            <a:r>
              <a:rPr lang="en-CH" dirty="0"/>
              <a:t> :</a:t>
            </a:r>
            <a:br>
              <a:rPr lang="en-CH" dirty="0"/>
            </a:br>
            <a:r>
              <a:rPr lang="en-CH" dirty="0"/>
              <a:t>  Bases </a:t>
            </a:r>
            <a:r>
              <a:rPr lang="en-CH" dirty="0" err="1"/>
              <a:t>en</a:t>
            </a:r>
            <a:r>
              <a:rPr lang="en-CH" dirty="0"/>
              <a:t> Python, </a:t>
            </a:r>
            <a:r>
              <a:rPr lang="en-CH" dirty="0" err="1"/>
              <a:t>bonnes</a:t>
            </a:r>
            <a:r>
              <a:rPr lang="en-CH" dirty="0"/>
              <a:t> pratiques, adapter le code</a:t>
            </a:r>
          </a:p>
          <a:p>
            <a:r>
              <a:rPr lang="en-CH" dirty="0"/>
              <a:t>Couverture de code :</a:t>
            </a:r>
            <a:br>
              <a:rPr lang="en-CH" dirty="0"/>
            </a:br>
            <a:r>
              <a:rPr lang="en-CH" dirty="0"/>
              <a:t>  instructions, branches, chemins</a:t>
            </a:r>
          </a:p>
          <a:p>
            <a:r>
              <a:rPr lang="en-CH" dirty="0"/>
              <a:t>Quand tester :</a:t>
            </a:r>
            <a:br>
              <a:rPr lang="en-CH" dirty="0"/>
            </a:br>
            <a:r>
              <a:rPr lang="en-CH" dirty="0"/>
              <a:t>  TDD, </a:t>
            </a:r>
            <a:r>
              <a:rPr lang="en-CH" dirty="0" err="1"/>
              <a:t>régression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461F5-2E22-2FF0-A8F9-8503E4C1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130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7777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80BD-0398-B2F7-2706-31FB26B6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Cas </a:t>
            </a:r>
            <a:r>
              <a:rPr lang="en-CH" dirty="0" err="1"/>
              <a:t>limites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66CD-CD44-C312-E4D2-9C5A603A3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“Entre 2 et 3 </a:t>
            </a:r>
            <a:r>
              <a:rPr lang="en-CH" dirty="0" err="1"/>
              <a:t>heures</a:t>
            </a:r>
            <a:r>
              <a:rPr lang="en-CH" dirty="0"/>
              <a:t> du matin...”</a:t>
            </a:r>
          </a:p>
          <a:p>
            <a:endParaRPr lang="en-CH" dirty="0"/>
          </a:p>
          <a:p>
            <a:r>
              <a:rPr lang="en-CH" dirty="0"/>
              <a:t>“Pour les </a:t>
            </a:r>
            <a:r>
              <a:rPr lang="en-CH" dirty="0" err="1"/>
              <a:t>utilisateurs</a:t>
            </a:r>
            <a:r>
              <a:rPr lang="en-CH" dirty="0"/>
              <a:t> </a:t>
            </a:r>
            <a:r>
              <a:rPr lang="en-CH" dirty="0" err="1"/>
              <a:t>basques</a:t>
            </a:r>
            <a:r>
              <a:rPr lang="en-CH" dirty="0"/>
              <a:t>...”</a:t>
            </a:r>
          </a:p>
          <a:p>
            <a:endParaRPr lang="en-CH" dirty="0"/>
          </a:p>
          <a:p>
            <a:r>
              <a:rPr lang="en-CH" dirty="0"/>
              <a:t>“Si le </a:t>
            </a:r>
            <a:r>
              <a:rPr lang="en-CH" dirty="0" err="1"/>
              <a:t>disque</a:t>
            </a:r>
            <a:r>
              <a:rPr lang="en-CH" dirty="0"/>
              <a:t> </a:t>
            </a:r>
            <a:r>
              <a:rPr lang="en-CH" dirty="0" err="1"/>
              <a:t>est</a:t>
            </a:r>
            <a:r>
              <a:rPr lang="en-CH" dirty="0"/>
              <a:t> plein...”</a:t>
            </a: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ACE8-30F6-6F55-53E0-CE2378D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8230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A09F-543A-D7F0-1C79-96DCF0ED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 </a:t>
            </a:r>
            <a:r>
              <a:rPr lang="en-CH" u="sng" dirty="0" err="1"/>
              <a:t>automatisé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45D6-AE91-BBE6-936C-9BD253CF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/>
              <a:t>Code pour </a:t>
            </a:r>
            <a:r>
              <a:rPr lang="en-CH" dirty="0" err="1"/>
              <a:t>mettre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place		“Arrange”</a:t>
            </a:r>
          </a:p>
          <a:p>
            <a:pPr marL="742950" indent="-742950">
              <a:buAutoNum type="arabicPeriod"/>
            </a:pPr>
            <a:r>
              <a:rPr lang="en-CH" dirty="0"/>
              <a:t>Code pour faire </a:t>
            </a:r>
            <a:r>
              <a:rPr lang="en-CH" dirty="0" err="1"/>
              <a:t>quelque</a:t>
            </a:r>
            <a:r>
              <a:rPr lang="en-CH" dirty="0"/>
              <a:t> chose	“Act”</a:t>
            </a:r>
          </a:p>
          <a:p>
            <a:pPr marL="742950" indent="-742950">
              <a:buAutoNum type="arabicPeriod"/>
            </a:pPr>
            <a:r>
              <a:rPr lang="en-CH" dirty="0"/>
              <a:t>Code pour v</a:t>
            </a:r>
            <a:r>
              <a:rPr lang="en-US" dirty="0"/>
              <a:t>e</a:t>
            </a:r>
            <a:r>
              <a:rPr lang="en-CH" dirty="0" err="1"/>
              <a:t>rifier</a:t>
            </a:r>
            <a:r>
              <a:rPr lang="en-CH" dirty="0"/>
              <a:t> le </a:t>
            </a:r>
            <a:r>
              <a:rPr lang="en-CH" dirty="0" err="1"/>
              <a:t>résultat</a:t>
            </a:r>
            <a:r>
              <a:rPr lang="en-CH" dirty="0"/>
              <a:t>	“Assert”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7F173-740C-CA76-9626-86495DBD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0062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4453-6ECA-3E57-710A-0ADEE17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Types de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51F6-9771-3FD2-F166-8EF5C524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CH" dirty="0" err="1"/>
              <a:t>Unitaire</a:t>
            </a:r>
            <a:r>
              <a:rPr lang="en-CH" dirty="0"/>
              <a:t>”</a:t>
            </a:r>
          </a:p>
          <a:p>
            <a:r>
              <a:rPr lang="en-CH" dirty="0"/>
              <a:t>“</a:t>
            </a:r>
            <a:r>
              <a:rPr lang="en-CH" dirty="0" err="1"/>
              <a:t>Intégration</a:t>
            </a:r>
            <a:r>
              <a:rPr lang="en-CH" dirty="0"/>
              <a:t>”</a:t>
            </a:r>
          </a:p>
          <a:p>
            <a:r>
              <a:rPr lang="en-CH" dirty="0"/>
              <a:t>“Bout-</a:t>
            </a:r>
            <a:r>
              <a:rPr lang="en-CH" dirty="0" err="1"/>
              <a:t>en</a:t>
            </a:r>
            <a:r>
              <a:rPr lang="en-CH" dirty="0"/>
              <a:t>-bout” (“end-to-end”)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14AE-0A67-108F-269B-84ABE5DA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5748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DB37-FEBB-3E96-0462-37E70317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Réutiliser</a:t>
            </a:r>
            <a:r>
              <a:rPr lang="en-CH" dirty="0"/>
              <a:t> des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E15AA-6E8E-EFD3-8E6B-5C6823A9C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Standard “</a:t>
            </a:r>
            <a:r>
              <a:rPr lang="en-CH" dirty="0" err="1"/>
              <a:t>CommonMark</a:t>
            </a:r>
            <a:r>
              <a:rPr lang="en-CH" dirty="0"/>
              <a:t>” : 652 tests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10579-1898-4F66-1C33-A554625F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17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5C376-8C9C-677C-37A5-DD7BEEBF9C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https://spec.commonmark.org/0.30/spec.json</a:t>
            </a:r>
            <a:endParaRPr lang="en-CH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A801D17-5B6A-F8B9-9501-745BADAD7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2400" y="3973025"/>
            <a:ext cx="3581400" cy="22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3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105A2-3181-2894-1449-90E3C224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18</a:t>
            </a:fld>
            <a:endParaRPr lang="en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0872A7-AD29-FBF5-88BE-DFB31AAD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804863"/>
            <a:ext cx="6997699" cy="52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06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F8DE-8AC1-2F76-3E55-A4775943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“The SQLite library consists of approximately</a:t>
            </a:r>
            <a:br>
              <a:rPr lang="en-CH" dirty="0"/>
            </a:br>
            <a:r>
              <a:rPr lang="en-CH" dirty="0"/>
              <a:t>  145.3 KSLOC [...]</a:t>
            </a:r>
          </a:p>
          <a:p>
            <a:r>
              <a:rPr lang="en-CH" dirty="0"/>
              <a:t>  B</a:t>
            </a:r>
            <a:r>
              <a:rPr lang="en-GB" dirty="0"/>
              <a:t>y comparison, the project has </a:t>
            </a:r>
            <a:r>
              <a:rPr lang="en-GB" u="sng" dirty="0"/>
              <a:t>608 times</a:t>
            </a:r>
            <a:br>
              <a:rPr lang="en-CH" dirty="0"/>
            </a:br>
            <a:r>
              <a:rPr lang="en-CH" dirty="0"/>
              <a:t>  </a:t>
            </a:r>
            <a:r>
              <a:rPr lang="en-GB" dirty="0"/>
              <a:t>as</a:t>
            </a:r>
            <a:r>
              <a:rPr lang="en-CH" dirty="0"/>
              <a:t> </a:t>
            </a:r>
            <a:r>
              <a:rPr lang="en-GB" dirty="0"/>
              <a:t>much test code and test scripts –</a:t>
            </a:r>
            <a:br>
              <a:rPr lang="en-CH" dirty="0"/>
            </a:br>
            <a:r>
              <a:rPr lang="en-CH" dirty="0"/>
              <a:t>  </a:t>
            </a:r>
            <a:r>
              <a:rPr lang="en-GB" dirty="0"/>
              <a:t>92038.3 KSLOC</a:t>
            </a:r>
            <a:r>
              <a:rPr lang="en-CH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1442-E0DD-B83A-E42F-375CCFD8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19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C13E-597C-FAE1-2F99-E13CCD2C9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https://sqlite.org/testing.html</a:t>
            </a:r>
            <a:endParaRPr lang="en-CH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3959C4-D938-2ACE-DF65-32762A8F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250" y="4632324"/>
            <a:ext cx="3638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59FCB4-D9A8-C21B-A723-40D79B90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9221-8C9D-D179-BC9C-929E4337C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The Analytical Engine, “Plan 25” (Computer History Museum) ; Charles Babbage, wood engraving, 1871 (Wikipedia)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33514C-A0ED-9F18-9E60-C5D1FA6C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17" y="900000"/>
            <a:ext cx="4303983" cy="50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BA2ACF-B529-3236-1010-A837986E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09"/>
            <a:ext cx="7856128" cy="505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6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AFF-F7B4-C77A-BAA5-AC4C3575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écrire</a:t>
            </a:r>
            <a:r>
              <a:rPr lang="en-CH" dirty="0"/>
              <a:t> des tests</a:t>
            </a:r>
            <a:br>
              <a:rPr lang="en-CH" dirty="0"/>
            </a:br>
            <a:r>
              <a:rPr lang="en-CH" dirty="0" err="1"/>
              <a:t>automatisés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Python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0720B-0E54-28B1-2444-219FD273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04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0833-6F14-2A1B-DEF8-6A6BC0AD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Idée </a:t>
            </a:r>
            <a:r>
              <a:rPr lang="en-CH" dirty="0" err="1"/>
              <a:t>principale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A126-C3AC-A567-1D05-5CC8A9396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Test = </a:t>
            </a:r>
            <a:r>
              <a:rPr lang="en-CH" dirty="0" err="1"/>
              <a:t>méthode</a:t>
            </a:r>
            <a:endParaRPr lang="en-CH" dirty="0"/>
          </a:p>
          <a:p>
            <a:r>
              <a:rPr lang="en-US" dirty="0"/>
              <a:t>	</a:t>
            </a:r>
            <a:r>
              <a:rPr lang="en-CH" dirty="0" err="1"/>
              <a:t>Échec</a:t>
            </a:r>
            <a:r>
              <a:rPr lang="en-CH" dirty="0"/>
              <a:t> = exception</a:t>
            </a:r>
          </a:p>
          <a:p>
            <a:r>
              <a:rPr lang="en-US" dirty="0"/>
              <a:t>	</a:t>
            </a:r>
            <a:r>
              <a:rPr lang="en-CH" dirty="0" err="1"/>
              <a:t>Réussite</a:t>
            </a:r>
            <a:r>
              <a:rPr lang="en-CH" dirty="0"/>
              <a:t> = pas </a:t>
            </a:r>
            <a:r>
              <a:rPr lang="en-CH" dirty="0" err="1"/>
              <a:t>d’exception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2BC3-0810-F9DD-14C9-AC924CF2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21</a:t>
            </a:fld>
            <a:endParaRPr lang="en-CH" dirty="0"/>
          </a:p>
        </p:txBody>
      </p: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A7998BD3-AC27-430F-B3E0-078FD1349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488356"/>
            <a:ext cx="914400" cy="91440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E1B90AF0-1C17-45AF-9B6E-EB5ACCF44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33176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0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6C7C-C5AC-C0DF-FE5D-40845096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BCC0-532F-D8FF-C4C0-7D87876D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test_1plus1():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assert</a:t>
            </a:r>
            <a:r>
              <a:rPr lang="en-CH" sz="3600" dirty="0">
                <a:latin typeface="Consolas" panose="020B0609020204030204" pitchFamily="49" charset="0"/>
              </a:rPr>
              <a:t> add(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</a:p>
          <a:p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815D-6883-C5FF-CD80-291EFFA8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22</a:t>
            </a:fld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92C015-CD3B-8409-7CEB-FE8D37E23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https://docs.python.org/3/using/cmdline.html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744FD-0DA8-FCB6-6055-EBE8B5ED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19" y="3429000"/>
            <a:ext cx="10116962" cy="800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9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D602-55DA-B5FF-9A37-547FC164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36D8-6F0D-F36F-5D48-135B73EEA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test_1plus1():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add(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 !=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2: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raise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AssertionError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  <a:p>
            <a:endParaRPr lang="en-CH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F6C05-DC2C-6396-F3AB-456B9E3D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23</a:t>
            </a:fld>
            <a:endParaRPr lang="en-CH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1825993-2C1B-7456-5521-BB7D611B2739}"/>
              </a:ext>
            </a:extLst>
          </p:cNvPr>
          <p:cNvSpPr/>
          <p:nvPr/>
        </p:nvSpPr>
        <p:spPr>
          <a:xfrm>
            <a:off x="6889640" y="3929732"/>
            <a:ext cx="657225" cy="103822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06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F817C-12DF-4866-E33F-F29D8222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51181-6859-26AE-20BC-8D116A16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import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unittest</a:t>
            </a:r>
            <a:br>
              <a:rPr lang="en-CH" sz="3600" dirty="0">
                <a:latin typeface="Consolas" panose="020B0609020204030204" pitchFamily="49" charset="0"/>
              </a:rPr>
            </a:br>
            <a:endParaRPr lang="en-CH" sz="3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TestsAdd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unittest.TestCase</a:t>
            </a:r>
            <a:r>
              <a:rPr lang="en-CH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def</a:t>
            </a:r>
            <a:r>
              <a:rPr lang="en-CH" sz="3600" dirty="0">
                <a:latin typeface="Consolas" panose="020B0609020204030204" pitchFamily="49" charset="0"/>
              </a:rPr>
              <a:t> test_1plus1(self):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latin typeface="Consolas" panose="020B0609020204030204" pitchFamily="49" charset="0"/>
              </a:rPr>
              <a:t>self.assertEqual</a:t>
            </a:r>
            <a:r>
              <a:rPr lang="en-CH" sz="3600" dirty="0">
                <a:latin typeface="Consolas" panose="020B0609020204030204" pitchFamily="49" charset="0"/>
              </a:rPr>
              <a:t>(add(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32620-33D2-B51B-2FE1-9E39FF41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24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46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00E23-2634-53EA-FDA0-BC782439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Tester les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9DD6B-26AA-D942-79DD-3D79F75C5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TestRaises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latin typeface="Consolas" panose="020B0609020204030204" pitchFamily="49" charset="0"/>
              </a:rPr>
              <a:t>unittest.TestCase</a:t>
            </a:r>
            <a:r>
              <a:rPr lang="en-GB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test_raises</a:t>
            </a:r>
            <a:r>
              <a:rPr lang="en-GB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with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self.assertRaises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ValueError</a:t>
            </a:r>
            <a:r>
              <a:rPr lang="en-GB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      </a:t>
            </a:r>
            <a:r>
              <a:rPr lang="en-CH" sz="3600" dirty="0">
                <a:latin typeface="Consolas" panose="020B0609020204030204" pitchFamily="49" charset="0"/>
              </a:rPr>
              <a:t>boom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42</a:t>
            </a:r>
            <a:r>
              <a:rPr lang="en-GB" sz="3600" dirty="0">
                <a:latin typeface="Consolas" panose="020B0609020204030204" pitchFamily="49" charset="0"/>
              </a:rPr>
              <a:t>)</a:t>
            </a:r>
            <a:endParaRPr lang="en-CH" sz="3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9AA9-1896-2360-EA42-28EB8B13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4837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5CDB-592E-9379-C6DC-0915D167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0FAF0-975C-604B-9A93-1F508FF6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26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0F98D-B70C-F332-D8DE-50CB03C73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https://docs.python.org/3/library/unittest.html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6DB6C-E367-214C-022D-1CB7A34E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1449849"/>
            <a:ext cx="10813676" cy="25736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673C8D-B082-7802-EB43-65257A1F2137}"/>
                  </a:ext>
                </a:extLst>
              </p14:cNvPr>
              <p14:cNvContentPartPr/>
              <p14:nvPr/>
            </p14:nvContentPartPr>
            <p14:xfrm>
              <a:off x="8437680" y="3401460"/>
              <a:ext cx="1619640" cy="14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673C8D-B082-7802-EB43-65257A1F21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040" y="3221820"/>
                <a:ext cx="17992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C7B64E-3D92-157D-8E11-97679B326E41}"/>
                  </a:ext>
                </a:extLst>
              </p14:cNvPr>
              <p14:cNvContentPartPr/>
              <p14:nvPr/>
            </p14:nvContentPartPr>
            <p14:xfrm>
              <a:off x="211320" y="3711060"/>
              <a:ext cx="1039320" cy="27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C7B64E-3D92-157D-8E11-97679B326E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320" y="3531420"/>
                <a:ext cx="1218960" cy="387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E54A0F9-B077-A01D-703B-65081F5A9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495" y="1449849"/>
            <a:ext cx="4500562" cy="5167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65AD-A541-B80E-E9DE-C3024892C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7284" y="1690688"/>
            <a:ext cx="7434716" cy="47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3A5C-F51C-C0EF-781D-0DB3B17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88B5E-E521-2412-5CDD-1E2086D0F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https://go.epfl.ch/turing-tests</a:t>
            </a:r>
            <a:endParaRPr lang="en-CH" dirty="0">
              <a:latin typeface="Consolas" panose="020B0609020204030204" pitchFamily="49" charset="0"/>
            </a:endParaRPr>
          </a:p>
          <a:p>
            <a:endParaRPr lang="en-CH" dirty="0"/>
          </a:p>
          <a:p>
            <a:r>
              <a:rPr lang="en-CH" dirty="0" err="1"/>
              <a:t>Testez</a:t>
            </a:r>
            <a:r>
              <a:rPr lang="en-CH" dirty="0"/>
              <a:t> </a:t>
            </a:r>
            <a:r>
              <a:rPr lang="en-CH" sz="3600" dirty="0">
                <a:latin typeface="Consolas" panose="020B0609020204030204" pitchFamily="49" charset="0"/>
              </a:rPr>
              <a:t>fonctions.py</a:t>
            </a:r>
            <a:endParaRPr lang="en-CH" dirty="0"/>
          </a:p>
          <a:p>
            <a:r>
              <a:rPr lang="en-CH" dirty="0"/>
              <a:t>Première étape: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Testez</a:t>
            </a:r>
            <a:r>
              <a:rPr lang="en-CH" dirty="0"/>
              <a:t> </a:t>
            </a:r>
            <a:r>
              <a:rPr lang="en-CH" sz="3600" dirty="0" err="1">
                <a:latin typeface="Consolas" panose="020B0609020204030204" pitchFamily="49" charset="0"/>
              </a:rPr>
              <a:t>fibonacci</a:t>
            </a:r>
            <a:r>
              <a:rPr lang="en-CH" dirty="0"/>
              <a:t> pour des entrées </a:t>
            </a:r>
            <a:r>
              <a:rPr lang="en-CH" dirty="0" err="1"/>
              <a:t>valides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F11D4-FE02-6E16-29DA-63156C2B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095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40AA-F0FF-66D8-4D79-37912F4D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FC35-02EB-E791-7A6F-AE93B784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032375"/>
          </a:xfrm>
        </p:spPr>
        <p:txBody>
          <a:bodyPr>
            <a:normAutofit/>
          </a:bodyPr>
          <a:lstStyle/>
          <a:p>
            <a:r>
              <a:rPr lang="fr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test_f</a:t>
            </a:r>
            <a:r>
              <a:rPr lang="fr-CH" sz="3600" dirty="0" err="1">
                <a:latin typeface="Consolas" panose="020B0609020204030204" pitchFamily="49" charset="0"/>
              </a:rPr>
              <a:t>ibonacci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fr-CH" sz="3600" dirty="0"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en-CH" sz="3600" dirty="0" err="1">
                <a:latin typeface="Consolas" panose="020B0609020204030204" pitchFamily="49" charset="0"/>
              </a:rPr>
              <a:t>i</a:t>
            </a:r>
            <a:r>
              <a:rPr lang="fr-CH" sz="3600" dirty="0">
                <a:latin typeface="Consolas" panose="020B0609020204030204" pitchFamily="49" charset="0"/>
              </a:rPr>
              <a:t>s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fr-CH" sz="3600" dirty="0">
                <a:latin typeface="Consolas" panose="020B0609020204030204" pitchFamily="49" charset="0"/>
              </a:rPr>
              <a:t>1(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  <a:endParaRPr lang="fr-CH" sz="3600" dirty="0">
              <a:latin typeface="Consolas" panose="020B0609020204030204" pitchFamily="49" charset="0"/>
            </a:endParaRPr>
          </a:p>
          <a:p>
            <a:r>
              <a:rPr lang="fr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latin typeface="Consolas" panose="020B0609020204030204" pitchFamily="49" charset="0"/>
              </a:rPr>
              <a:t>self.</a:t>
            </a:r>
            <a:r>
              <a:rPr lang="fr-CH" sz="3600" dirty="0" err="1">
                <a:latin typeface="Consolas" panose="020B0609020204030204" pitchFamily="49" charset="0"/>
              </a:rPr>
              <a:t>assert</a:t>
            </a:r>
            <a:r>
              <a:rPr lang="en-CH" sz="3600" dirty="0">
                <a:latin typeface="Consolas" panose="020B0609020204030204" pitchFamily="49" charset="0"/>
              </a:rPr>
              <a:t>Equal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fr-CH" sz="3600" dirty="0" err="1">
                <a:latin typeface="Consolas" panose="020B0609020204030204" pitchFamily="49" charset="0"/>
              </a:rPr>
              <a:t>fibonacci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fr-CH" sz="3600" dirty="0">
                <a:latin typeface="Consolas" panose="020B0609020204030204" pitchFamily="49" charset="0"/>
              </a:rPr>
              <a:t>),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</a:p>
          <a:p>
            <a:endParaRPr lang="fr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test_f</a:t>
            </a:r>
            <a:r>
              <a:rPr lang="fr-CH" sz="3600" dirty="0" err="1">
                <a:latin typeface="Consolas" panose="020B0609020204030204" pitchFamily="49" charset="0"/>
              </a:rPr>
              <a:t>ibonacci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fr-CH" sz="3600" dirty="0"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en-CH" sz="3600" dirty="0" err="1">
                <a:latin typeface="Consolas" panose="020B0609020204030204" pitchFamily="49" charset="0"/>
              </a:rPr>
              <a:t>i</a:t>
            </a:r>
            <a:r>
              <a:rPr lang="fr-CH" sz="3600" dirty="0">
                <a:latin typeface="Consolas" panose="020B0609020204030204" pitchFamily="49" charset="0"/>
              </a:rPr>
              <a:t>s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fr-CH" sz="3600" dirty="0">
                <a:latin typeface="Consolas" panose="020B0609020204030204" pitchFamily="49" charset="0"/>
              </a:rPr>
              <a:t>55(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  <a:endParaRPr lang="fr-CH" sz="3600" dirty="0">
              <a:latin typeface="Consolas" panose="020B0609020204030204" pitchFamily="49" charset="0"/>
            </a:endParaRPr>
          </a:p>
          <a:p>
            <a:r>
              <a:rPr lang="fr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latin typeface="Consolas" panose="020B0609020204030204" pitchFamily="49" charset="0"/>
              </a:rPr>
              <a:t>self.</a:t>
            </a:r>
            <a:r>
              <a:rPr lang="fr-CH" sz="3600" dirty="0" err="1">
                <a:latin typeface="Consolas" panose="020B0609020204030204" pitchFamily="49" charset="0"/>
              </a:rPr>
              <a:t>assert</a:t>
            </a:r>
            <a:r>
              <a:rPr lang="en-CH" sz="3600" dirty="0">
                <a:latin typeface="Consolas" panose="020B0609020204030204" pitchFamily="49" charset="0"/>
              </a:rPr>
              <a:t>Equal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fr-CH" sz="3600" dirty="0" err="1">
                <a:latin typeface="Consolas" panose="020B0609020204030204" pitchFamily="49" charset="0"/>
              </a:rPr>
              <a:t>fibonacci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fr-CH" sz="3600" dirty="0">
                <a:latin typeface="Consolas" panose="020B0609020204030204" pitchFamily="49" charset="0"/>
              </a:rPr>
              <a:t>),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55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5DEE3-C384-02EE-5485-9B941FE8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816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32FB-D2D0-27E9-DAE6-AA74D110D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test_f</a:t>
            </a:r>
            <a:r>
              <a:rPr lang="fr-CH" sz="3600" dirty="0" err="1">
                <a:latin typeface="Consolas" panose="020B0609020204030204" pitchFamily="49" charset="0"/>
              </a:rPr>
              <a:t>ibonacci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en-CH" sz="3600" dirty="0" err="1">
                <a:latin typeface="Consolas" panose="020B0609020204030204" pitchFamily="49" charset="0"/>
              </a:rPr>
              <a:t>negative_raises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with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self.assertRaises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ValueError</a:t>
            </a:r>
            <a:r>
              <a:rPr lang="en-CH" sz="3600" dirty="0">
                <a:latin typeface="Consolas" panose="020B0609020204030204" pitchFamily="49" charset="0"/>
              </a:rPr>
              <a:t>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latin typeface="Consolas" panose="020B0609020204030204" pitchFamily="49" charset="0"/>
              </a:rPr>
              <a:t>fibonacci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-1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  <a:endParaRPr lang="fr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F0A72-DB58-4A24-5953-CF418764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29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5566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68DD5-CBD9-3975-0BA4-20718582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8AFA7-36FF-6E4F-3E28-CD5EA8F01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Ada Lovelace, portrait, 1840 (Wikipedia)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43D4D4-B557-163D-C125-4CF84AD0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472"/>
            <a:ext cx="7772400" cy="54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0D59F6-60EE-AA42-588C-67AF143E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9369" y="708472"/>
            <a:ext cx="4372631" cy="54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2E4EE4-3B25-49B9-0F32-0C26D42FCFCE}"/>
              </a:ext>
            </a:extLst>
          </p:cNvPr>
          <p:cNvSpPr/>
          <p:nvPr/>
        </p:nvSpPr>
        <p:spPr>
          <a:xfrm>
            <a:off x="321733" y="2226733"/>
            <a:ext cx="397934" cy="2370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5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86FB8-82F5-33E3-C043-7194777D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test_s</a:t>
            </a:r>
            <a:r>
              <a:rPr lang="fr-CH" sz="3600" dirty="0" err="1">
                <a:latin typeface="Consolas" panose="020B0609020204030204" pitchFamily="49" charset="0"/>
              </a:rPr>
              <a:t>plit</a:t>
            </a:r>
            <a:r>
              <a:rPr lang="en-CH" sz="3600" dirty="0">
                <a:latin typeface="Consolas" panose="020B0609020204030204" pitchFamily="49" charset="0"/>
              </a:rPr>
              <a:t>_</a:t>
            </a:r>
            <a:r>
              <a:rPr lang="en-CH" sz="3600" dirty="0" err="1">
                <a:latin typeface="Consolas" panose="020B0609020204030204" pitchFamily="49" charset="0"/>
              </a:rPr>
              <a:t>single_middle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  <a:endParaRPr lang="fr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self.</a:t>
            </a:r>
            <a:r>
              <a:rPr lang="en-GB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assertListEqual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GB" sz="3600" dirty="0" err="1">
                <a:latin typeface="Consolas" panose="020B0609020204030204" pitchFamily="49" charset="0"/>
              </a:rPr>
              <a:t>fonctions.split_string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 b"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' '</a:t>
            </a:r>
            <a:r>
              <a:rPr lang="en-GB" sz="3600" dirty="0">
                <a:latin typeface="Consolas" panose="020B0609020204030204" pitchFamily="49" charset="0"/>
              </a:rPr>
              <a:t>),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latin typeface="Consolas" panose="020B0609020204030204" pitchFamily="49" charset="0"/>
              </a:rPr>
              <a:t> [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"b"</a:t>
            </a:r>
            <a:r>
              <a:rPr lang="en-GB" sz="3600" dirty="0">
                <a:latin typeface="Consolas" panose="020B0609020204030204" pitchFamily="49" charset="0"/>
              </a:rPr>
              <a:t>])</a:t>
            </a:r>
            <a:endParaRPr lang="fr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360CC-FC6A-A63E-CA74-15846BC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6363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5C69-2C1D-CE0B-334D-B71E22C5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: Shuffle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907C-5703-B0AE-425D-969CAD72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785181"/>
          </a:xfrm>
        </p:spPr>
        <p:txBody>
          <a:bodyPr>
            <a:normAutofit/>
          </a:bodyPr>
          <a:lstStyle/>
          <a:p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v</a:t>
            </a:r>
            <a:r>
              <a:rPr lang="fr-CH" sz="3600" dirty="0" err="1">
                <a:latin typeface="Consolas" panose="020B0609020204030204" pitchFamily="49" charset="0"/>
              </a:rPr>
              <a:t>als</a:t>
            </a:r>
            <a:r>
              <a:rPr lang="fr-CH" sz="3600" dirty="0">
                <a:latin typeface="Consolas" panose="020B0609020204030204" pitchFamily="49" charset="0"/>
              </a:rPr>
              <a:t> = [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"b"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"c"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  <a:endParaRPr lang="fr-CH" sz="3600" dirty="0">
              <a:latin typeface="Consolas" panose="020B0609020204030204" pitchFamily="49" charset="0"/>
            </a:endParaRPr>
          </a:p>
          <a:p>
            <a:br>
              <a:rPr lang="en-CH" sz="3600" dirty="0">
                <a:latin typeface="Consolas" panose="020B0609020204030204" pitchFamily="49" charset="0"/>
              </a:rPr>
            </a:br>
            <a:r>
              <a:rPr lang="fr-CH" sz="3600" dirty="0" err="1">
                <a:latin typeface="Consolas" panose="020B0609020204030204" pitchFamily="49" charset="0"/>
              </a:rPr>
              <a:t>shuffle</a:t>
            </a:r>
            <a:r>
              <a:rPr lang="fr-CH" sz="3600" dirty="0">
                <a:latin typeface="Consolas" panose="020B0609020204030204" pitchFamily="49" charset="0"/>
              </a:rPr>
              <a:t>(vals)</a:t>
            </a:r>
            <a:endParaRPr lang="en-CH" sz="3600" dirty="0">
              <a:latin typeface="Consolas" panose="020B0609020204030204" pitchFamily="49" charset="0"/>
            </a:endParaRPr>
          </a:p>
          <a:p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 err="1">
                <a:latin typeface="Consolas" panose="020B0609020204030204" pitchFamily="49" charset="0"/>
              </a:rPr>
              <a:t>self.assertCountEqual</a:t>
            </a:r>
            <a:r>
              <a:rPr lang="fr-CH" sz="3600" dirty="0">
                <a:latin typeface="Consolas" panose="020B0609020204030204" pitchFamily="49" charset="0"/>
              </a:rPr>
              <a:t>(vals</a:t>
            </a:r>
            <a:r>
              <a:rPr lang="en-CH" sz="3600" dirty="0">
                <a:latin typeface="Consolas" panose="020B0609020204030204" pitchFamily="49" charset="0"/>
              </a:rPr>
              <a:t>, [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"a"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"b"</a:t>
            </a:r>
            <a:r>
              <a:rPr lang="fr-CH" sz="3600" dirty="0">
                <a:latin typeface="Consolas" panose="020B0609020204030204" pitchFamily="49" charset="0"/>
              </a:rPr>
              <a:t>, </a:t>
            </a:r>
            <a:r>
              <a:rPr lang="fr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"c"</a:t>
            </a:r>
            <a:r>
              <a:rPr lang="en-CH" sz="3600" dirty="0">
                <a:latin typeface="Consolas" panose="020B0609020204030204" pitchFamily="49" charset="0"/>
              </a:rPr>
              <a:t>]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2DC6-9A5E-A946-26AC-5A3991B8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434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59BC-E28B-C1A9-B8EE-2A287665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Testez</a:t>
            </a:r>
            <a:r>
              <a:rPr lang="en-CH" dirty="0"/>
              <a:t>, </a:t>
            </a:r>
            <a:r>
              <a:rPr lang="en-CH" dirty="0" err="1"/>
              <a:t>testez</a:t>
            </a:r>
            <a:r>
              <a:rPr lang="en-CH" dirty="0"/>
              <a:t>, </a:t>
            </a:r>
            <a:r>
              <a:rPr lang="en-CH" dirty="0" err="1"/>
              <a:t>testez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A6CB-EA36-9631-BC9A-66E4080D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Prenez</a:t>
            </a:r>
            <a:r>
              <a:rPr lang="en-CH" dirty="0"/>
              <a:t> </a:t>
            </a:r>
            <a:r>
              <a:rPr lang="en-CH" dirty="0" err="1"/>
              <a:t>l’habitude</a:t>
            </a:r>
            <a:r>
              <a:rPr lang="en-CH" dirty="0"/>
              <a:t>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A27DE-F1DA-0BFF-35E9-34B2F500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75259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06E2-86BE-71C3-F2B1-2C81E09F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Groupes</a:t>
            </a:r>
            <a:r>
              <a:rPr lang="en-CH" dirty="0"/>
              <a:t> </a:t>
            </a:r>
            <a:r>
              <a:rPr lang="en-CH" dirty="0" err="1"/>
              <a:t>d’assertions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A066-61A1-0D5E-24A1-7DD76BBA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test_fib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self.assertEqual</a:t>
            </a:r>
            <a:r>
              <a:rPr lang="en-CH" sz="3600" dirty="0">
                <a:latin typeface="Consolas" panose="020B0609020204030204" pitchFamily="49" charset="0"/>
              </a:rPr>
              <a:t>(fib(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self.assertEqual</a:t>
            </a:r>
            <a:r>
              <a:rPr lang="en-CH" sz="3600" dirty="0">
                <a:latin typeface="Consolas" panose="020B0609020204030204" pitchFamily="49" charset="0"/>
              </a:rPr>
              <a:t>(fib(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0FCD1-5291-7556-AB04-EA4DDFE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6244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A066-61A1-0D5E-24A1-7DD76BBA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808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test_zero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self.assertEqual</a:t>
            </a:r>
            <a:r>
              <a:rPr lang="en-CH" sz="3600" dirty="0">
                <a:latin typeface="Consolas" panose="020B0609020204030204" pitchFamily="49" charset="0"/>
              </a:rPr>
              <a:t>(fib(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test_one</a:t>
            </a:r>
            <a:r>
              <a:rPr lang="en-CH" sz="3600" dirty="0">
                <a:latin typeface="Consolas" panose="020B0609020204030204" pitchFamily="49" charset="0"/>
              </a:rPr>
              <a:t>(self):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self.assertEqual</a:t>
            </a:r>
            <a:r>
              <a:rPr lang="en-CH" sz="3600" dirty="0">
                <a:latin typeface="Consolas" panose="020B0609020204030204" pitchFamily="49" charset="0"/>
              </a:rPr>
              <a:t>(fib(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0FCD1-5291-7556-AB04-EA4DDFE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12892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977A-506A-897E-234C-361FC7DF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Résultats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010E-B950-3F27-F868-7A4BA525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test_everything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CDFB-9FB6-0EA0-C7C2-7028386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35</a:t>
            </a:fld>
            <a:endParaRPr lang="en-CH" dirty="0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237D6BE3-555A-06C8-0F87-FB832625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9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010E-B950-3F27-F868-7A4BA525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	test_age_cannot_be_less_than_0()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test_users_under_18_are_minors()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test_date_printed_with_user_locale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test_age_is_correct_in_leap_year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CDFB-9FB6-0EA0-C7C2-7028386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36</a:t>
            </a:fld>
            <a:endParaRPr lang="en-CH" dirty="0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237D6BE3-555A-06C8-0F87-FB832625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1690688"/>
            <a:ext cx="914400" cy="91440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0381151D-4FBA-5A0D-14C0-1EE6EDF66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8670" y="2422667"/>
            <a:ext cx="914400" cy="9144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2EF3E683-87F4-1985-98E7-79B9F84AE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8670" y="3184933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0C42A373-4A51-32B3-35D6-4F4BFAAC1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78670" y="39306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0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4361-32B3-1766-C75F-1548FA44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Partage de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9DAC4-5CC0-38BC-5EFF-68633F35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86067" cy="41687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classmethod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setUpClas</a:t>
            </a:r>
            <a:r>
              <a:rPr lang="en-CH" sz="3600" dirty="0">
                <a:latin typeface="Consolas" panose="020B0609020204030204" pitchFamily="49" charset="0"/>
              </a:rPr>
              <a:t>s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cls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fr-CH" sz="3600" dirty="0">
                <a:latin typeface="Consolas" panose="020B0609020204030204" pitchFamily="49" charset="0"/>
              </a:rPr>
              <a:t>... </a:t>
            </a:r>
            <a:endParaRPr lang="en-CH" sz="3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fr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classmethod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tearDownClass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 err="1">
                <a:latin typeface="Consolas" panose="020B0609020204030204" pitchFamily="49" charset="0"/>
              </a:rPr>
              <a:t>cls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fr-CH" sz="3600" dirty="0">
                <a:latin typeface="Consolas" panose="020B0609020204030204" pitchFamily="49" charset="0"/>
              </a:rPr>
              <a:t>...</a:t>
            </a:r>
            <a:endParaRPr lang="en-CH" sz="3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setUp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fr-CH" sz="3600" dirty="0">
                <a:latin typeface="Consolas" panose="020B0609020204030204" pitchFamily="49" charset="0"/>
              </a:rPr>
              <a:t>...</a:t>
            </a:r>
            <a:endParaRPr lang="en-CH" sz="3600" dirty="0"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</a:pP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fr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tearDown</a:t>
            </a:r>
            <a:r>
              <a:rPr lang="fr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latin typeface="Consolas" panose="020B0609020204030204" pitchFamily="49" charset="0"/>
              </a:rPr>
              <a:t>self</a:t>
            </a:r>
            <a:r>
              <a:rPr lang="fr-CH" sz="3600" dirty="0"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fr-CH" sz="3600" dirty="0">
                <a:latin typeface="Consolas" panose="020B0609020204030204" pitchFamily="49" charset="0"/>
              </a:rPr>
              <a:t>...</a:t>
            </a:r>
            <a:endParaRPr lang="en-CH" sz="3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1F30E-6144-B227-5FCA-FE02CDBC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71754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5B70-266B-8EDB-21D2-7406E672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Noms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8860-B6F5-0F7D-5101-E6A2F80E7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 err="1">
                <a:latin typeface="Consolas" panose="020B0609020204030204" pitchFamily="49" charset="0"/>
              </a:rPr>
              <a:t>date_is_printed_correctly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name_can_include_thai_characters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 err="1">
                <a:latin typeface="Consolas" panose="020B0609020204030204" pitchFamily="49" charset="0"/>
              </a:rPr>
              <a:t>share_feature_works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can_parse_numbers_over_1000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6CF51-6291-D209-82DA-202E5BF0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38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4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0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0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6EA9-9005-FEE2-B3E6-3FFB25B3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Noms</a:t>
            </a:r>
            <a:r>
              <a:rPr lang="en-CH" dirty="0"/>
              <a:t> : </a:t>
            </a:r>
            <a:r>
              <a:rPr lang="en-CH" dirty="0" err="1"/>
              <a:t>évitez</a:t>
            </a:r>
            <a:r>
              <a:rPr lang="en-CH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010E-B950-3F27-F868-7A4BA525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dirty="0"/>
              <a:t>“</a:t>
            </a:r>
            <a:r>
              <a:rPr lang="en-CH" dirty="0" err="1"/>
              <a:t>correctement</a:t>
            </a:r>
            <a:r>
              <a:rPr lang="en-CH" dirty="0"/>
              <a:t>”</a:t>
            </a:r>
          </a:p>
          <a:p>
            <a:r>
              <a:rPr lang="en-CH" dirty="0"/>
              <a:t>“</a:t>
            </a:r>
            <a:r>
              <a:rPr lang="en-CH" dirty="0" err="1"/>
              <a:t>marche</a:t>
            </a:r>
            <a:r>
              <a:rPr lang="en-CH" dirty="0"/>
              <a:t>”</a:t>
            </a:r>
          </a:p>
          <a:p>
            <a:r>
              <a:rPr lang="en-CH" dirty="0"/>
              <a:t>“</a:t>
            </a:r>
            <a:r>
              <a:rPr lang="en-CH" dirty="0" err="1"/>
              <a:t>valide</a:t>
            </a:r>
            <a:r>
              <a:rPr lang="en-CH" dirty="0"/>
              <a:t>”</a:t>
            </a:r>
          </a:p>
          <a:p>
            <a:r>
              <a:rPr lang="en-CH" dirty="0"/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CDFB-9FB6-0EA0-C7C2-7028386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39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1922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DB10-7D06-76F6-582E-9C9C73BC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CH" dirty="0" err="1"/>
              <a:t>érification</a:t>
            </a:r>
            <a:r>
              <a:rPr lang="en-CH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E481-277E-8868-0495-BCA37AF6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449108"/>
          </a:xfrm>
        </p:spPr>
        <p:txBody>
          <a:bodyPr>
            <a:normAutofit fontScale="92500" lnSpcReduction="20000"/>
          </a:bodyPr>
          <a:lstStyle/>
          <a:p>
            <a:endParaRPr lang="en-CH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	10k </a:t>
            </a:r>
            <a:r>
              <a:rPr lang="en-CH" dirty="0" err="1"/>
              <a:t>lignes</a:t>
            </a:r>
            <a:r>
              <a:rPr lang="en-CH" dirty="0"/>
              <a:t> de code</a:t>
            </a:r>
          </a:p>
          <a:p>
            <a:r>
              <a:rPr lang="en-CH" dirty="0"/>
              <a:t>	200k </a:t>
            </a:r>
            <a:r>
              <a:rPr lang="en-CH" dirty="0" err="1"/>
              <a:t>lignes</a:t>
            </a:r>
            <a:r>
              <a:rPr lang="en-CH" dirty="0"/>
              <a:t> de </a:t>
            </a:r>
            <a:r>
              <a:rPr lang="en-CH" dirty="0" err="1"/>
              <a:t>preuve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6E287-DC3E-311F-A098-3B52280D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7A58B-AA21-41ED-2986-7E9B96829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H" dirty="0"/>
              <a:t>seL4: formal verification of an OS kernel, G. Klein et al., 2009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984751-8B56-37AD-56E1-89CA7CC5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825625"/>
            <a:ext cx="3489328" cy="17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5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4155-1E7A-A989-03AB-440EDFEE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Tester les </a:t>
            </a:r>
            <a:r>
              <a:rPr lang="en-CH" dirty="0" err="1"/>
              <a:t>méthodes</a:t>
            </a:r>
            <a:r>
              <a:rPr lang="en-CH" dirty="0"/>
              <a:t> </a:t>
            </a:r>
            <a:r>
              <a:rPr lang="en-CH" dirty="0" err="1"/>
              <a:t>privées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6805-67CC-DEA2-207B-C7C1CB579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CH" sz="7200" dirty="0">
                <a:solidFill>
                  <a:schemeClr val="accent3"/>
                </a:solidFill>
              </a:rPr>
              <a:t>NON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44D3B-242B-5FE5-CA44-1AC209B0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40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0824-228C-6E50-E23C-4174AAEA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Imaginez</a:t>
            </a:r>
            <a:r>
              <a:rPr lang="en-CH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F8DE-8AC1-2F76-3E55-A4775943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CH" dirty="0">
                <a:solidFill>
                  <a:schemeClr val="bg2"/>
                </a:solidFill>
              </a:rPr>
              <a:t>The SQLite library consists of approximately</a:t>
            </a:r>
            <a:br>
              <a:rPr lang="en-CH" dirty="0">
                <a:solidFill>
                  <a:schemeClr val="bg2"/>
                </a:solidFill>
              </a:rPr>
            </a:br>
            <a:r>
              <a:rPr lang="en-CH" dirty="0">
                <a:solidFill>
                  <a:schemeClr val="bg2"/>
                </a:solidFill>
              </a:rPr>
              <a:t>  145.3 KSLOC [...]</a:t>
            </a:r>
          </a:p>
          <a:p>
            <a:r>
              <a:rPr lang="en-CH" dirty="0">
                <a:solidFill>
                  <a:schemeClr val="bg2"/>
                </a:solidFill>
              </a:rPr>
              <a:t>  B</a:t>
            </a:r>
            <a:r>
              <a:rPr lang="en-GB" dirty="0">
                <a:solidFill>
                  <a:schemeClr val="bg2"/>
                </a:solidFill>
              </a:rPr>
              <a:t>y comparison, the project has </a:t>
            </a:r>
            <a:r>
              <a:rPr lang="en-GB" u="sng" dirty="0">
                <a:solidFill>
                  <a:schemeClr val="bg2"/>
                </a:solidFill>
              </a:rPr>
              <a:t>608 times</a:t>
            </a:r>
            <a:br>
              <a:rPr lang="en-CH" dirty="0">
                <a:solidFill>
                  <a:schemeClr val="bg2"/>
                </a:solidFill>
              </a:rPr>
            </a:br>
            <a:r>
              <a:rPr lang="en-CH" dirty="0">
                <a:solidFill>
                  <a:schemeClr val="bg2"/>
                </a:solidFill>
              </a:rPr>
              <a:t>  </a:t>
            </a:r>
            <a:r>
              <a:rPr lang="en-GB" dirty="0">
                <a:solidFill>
                  <a:schemeClr val="bg2"/>
                </a:solidFill>
              </a:rPr>
              <a:t>as</a:t>
            </a:r>
            <a:r>
              <a:rPr lang="en-CH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much test code and test scripts –</a:t>
            </a:r>
            <a:br>
              <a:rPr lang="en-CH" dirty="0"/>
            </a:br>
            <a:r>
              <a:rPr lang="en-CH" dirty="0"/>
              <a:t>  </a:t>
            </a:r>
            <a:r>
              <a:rPr lang="en-GB" u="sng" dirty="0"/>
              <a:t>92038.3 KSLOC</a:t>
            </a:r>
            <a:r>
              <a:rPr lang="en-CH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1442-E0DD-B83A-E42F-375CCFD8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41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C13E-597C-FAE1-2F99-E13CCD2C9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https://sqlite.org/testing.html</a:t>
            </a:r>
            <a:endParaRPr lang="en-CH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3959C4-D938-2ACE-DF65-32762A8F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250" y="4632324"/>
            <a:ext cx="3638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0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0D80-D2F5-1606-6788-EB6B688D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Le code de test </a:t>
            </a:r>
            <a:r>
              <a:rPr lang="en-CH" dirty="0" err="1"/>
              <a:t>est</a:t>
            </a:r>
            <a:r>
              <a:rPr lang="en-CH" dirty="0"/>
              <a:t> du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9E86-7DCD-967A-09A4-CF1D0A2A2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Standards</a:t>
            </a:r>
          </a:p>
          <a:p>
            <a:endParaRPr lang="en-CH" dirty="0"/>
          </a:p>
          <a:p>
            <a:r>
              <a:rPr lang="en-CH" dirty="0" err="1"/>
              <a:t>Qualité</a:t>
            </a:r>
            <a:endParaRPr lang="en-CH" dirty="0"/>
          </a:p>
          <a:p>
            <a:endParaRPr lang="en-CH" dirty="0"/>
          </a:p>
          <a:p>
            <a:r>
              <a:rPr lang="en-CH" dirty="0"/>
              <a:t>Gestion de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8366B-6344-4E25-1709-53C074F3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66005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D490-6DD2-E221-DD62-B80A085B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</a:t>
            </a:r>
            <a:r>
              <a:rPr lang="en-CH" dirty="0" err="1"/>
              <a:t>évaluer</a:t>
            </a:r>
            <a:r>
              <a:rPr lang="en-CH" dirty="0"/>
              <a:t> des tests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A15FF-A2AE-4B9A-BA67-7B0603EC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47866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90E47-E2E1-EEF0-538D-047CEACC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44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4E94C-49B3-00DB-AFBE-929228680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https://github.com/openjdk/jdk/pull/5841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B6807-18DC-F5D3-63F7-2BB92628F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567"/>
            <a:ext cx="12193359" cy="23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25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D377-D671-1D6A-2127-16FB3494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Couverture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5AAB9-20FC-DE78-E2A9-FDFA5D54D8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𝐶𝑜𝑑𝑒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𝑐𝑢𝑡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𝑝𝑎𝑟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𝑙𝑒𝑠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𝑡𝑒𝑠𝑡𝑠</m:t>
                          </m:r>
                        </m:num>
                        <m:den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𝐶𝑜𝑑𝑒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H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D5AAB9-20FC-DE78-E2A9-FDFA5D54D8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F33D-5F54-B85C-B2B8-25B92BA3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82313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926-01E5-154D-E48F-7758EAA6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“Code”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D5370-50C8-723D-24DE-9E29EA9C6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Lignes</a:t>
            </a:r>
            <a:r>
              <a:rPr lang="en-CH" dirty="0"/>
              <a:t> ?</a:t>
            </a:r>
          </a:p>
          <a:p>
            <a:endParaRPr lang="en-CH" dirty="0"/>
          </a:p>
          <a:p>
            <a:r>
              <a:rPr lang="en-CH" dirty="0"/>
              <a:t>Instructions ?</a:t>
            </a:r>
          </a:p>
          <a:p>
            <a:endParaRPr lang="en-CH" dirty="0"/>
          </a:p>
          <a:p>
            <a:r>
              <a:rPr lang="en-CH" dirty="0"/>
              <a:t>Branches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DAED-F092-E037-D86C-EE974F2B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72882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80C7-E504-D718-4A16-238EF279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r>
              <a:rPr lang="en-CH" dirty="0"/>
              <a:t> de couverture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getFee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Package</a:t>
            </a:r>
            <a:r>
              <a:rPr lang="en-CH" sz="3600" dirty="0">
                <a:latin typeface="Consolas" panose="020B0609020204030204" pitchFamily="49" charset="0"/>
              </a:rPr>
              <a:t> pkg)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56959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80C7-E504-D718-4A16-238EF279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Lignes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48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642874"/>
              </p:ext>
            </p:extLst>
          </p:nvPr>
        </p:nvGraphicFramePr>
        <p:xfrm>
          <a:off x="8453967" y="67732"/>
          <a:ext cx="3661834" cy="140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01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49</a:t>
            </a:fld>
            <a:endParaRPr lang="en-CH" dirty="0"/>
          </a:p>
        </p:txBody>
      </p:sp>
      <p:pic>
        <p:nvPicPr>
          <p:cNvPr id="9" name="Graphic 8" descr="Sad face outline with solid fill">
            <a:extLst>
              <a:ext uri="{FF2B5EF4-FFF2-40B4-BE49-F238E27FC236}">
                <a16:creationId xmlns:a16="http://schemas.microsoft.com/office/drawing/2014/main" id="{1E55EEB8-57D1-C1E0-11BD-E92DEF6C1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05858"/>
            <a:ext cx="1380066" cy="13800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86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81F0-1A50-FC72-3A87-7010903B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Versions </a:t>
            </a:r>
            <a:r>
              <a:rPr lang="en-CH" dirty="0" err="1"/>
              <a:t>bêta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24F90-1B23-A108-46D4-760068CF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C5BB7-DC4A-86A0-8836-29BFC9A8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8FF45-A1CF-BF0B-ED43-D39E516B3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“New World’s Bugs and Glitches Are Almost as Bad as Cyberpunk 2077”, Den of Geek, 2021</a:t>
            </a:r>
          </a:p>
        </p:txBody>
      </p:sp>
      <p:pic>
        <p:nvPicPr>
          <p:cNvPr id="7" name="Picture 2" descr="New World">
            <a:extLst>
              <a:ext uri="{FF2B5EF4-FFF2-40B4-BE49-F238E27FC236}">
                <a16:creationId xmlns:a16="http://schemas.microsoft.com/office/drawing/2014/main" id="{1F49E71F-03E8-4BC7-F850-51F84895A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19109"/>
          <a:stretch/>
        </p:blipFill>
        <p:spPr bwMode="auto">
          <a:xfrm>
            <a:off x="838199" y="1831974"/>
            <a:ext cx="10519250" cy="43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046D16-B1A4-48ED-5E17-A8EFAA98E91B}"/>
              </a:ext>
            </a:extLst>
          </p:cNvPr>
          <p:cNvSpPr txBox="1"/>
          <p:nvPr/>
        </p:nvSpPr>
        <p:spPr>
          <a:xfrm>
            <a:off x="3905249" y="4514850"/>
            <a:ext cx="70770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CH" sz="4000" dirty="0"/>
              <a:t>“the most notable bug [...] forces </a:t>
            </a:r>
            <a:br>
              <a:rPr lang="en-CH" sz="4000" dirty="0"/>
            </a:br>
            <a:r>
              <a:rPr lang="en-CH" sz="4000" dirty="0"/>
              <a:t>  you to wait 7 days to respawn”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80C7-E504-D718-4A16-238EF279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Instructions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50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05836"/>
              </p:ext>
            </p:extLst>
          </p:nvPr>
        </p:nvGraphicFramePr>
        <p:xfrm>
          <a:off x="8453967" y="67732"/>
          <a:ext cx="3661834" cy="140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69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)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C0C0C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47833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80C7-E504-D718-4A16-238EF279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Branches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52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63940"/>
              </p:ext>
            </p:extLst>
          </p:nvPr>
        </p:nvGraphicFramePr>
        <p:xfrm>
          <a:off x="8453967" y="67732"/>
          <a:ext cx="3661834" cy="1402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01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C0C0C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())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())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37084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54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44611"/>
              </p:ext>
            </p:extLst>
          </p:nvPr>
        </p:nvGraphicFramePr>
        <p:xfrm>
          <a:off x="8453967" y="67732"/>
          <a:ext cx="3661834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1470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null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27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61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55</a:t>
            </a:fld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E4F5A0-884E-42CE-A90A-68B340BFFF0C}"/>
              </a:ext>
            </a:extLst>
          </p:cNvPr>
          <p:cNvGrpSpPr/>
          <p:nvPr/>
        </p:nvGrpSpPr>
        <p:grpSpPr>
          <a:xfrm>
            <a:off x="838200" y="305858"/>
            <a:ext cx="2493433" cy="1380066"/>
            <a:chOff x="838200" y="305858"/>
            <a:chExt cx="2493433" cy="1380066"/>
          </a:xfrm>
        </p:grpSpPr>
        <p:pic>
          <p:nvPicPr>
            <p:cNvPr id="9" name="Graphic 8" descr="Smiling face outline with solid fill">
              <a:extLst>
                <a:ext uri="{FF2B5EF4-FFF2-40B4-BE49-F238E27FC236}">
                  <a16:creationId xmlns:a16="http://schemas.microsoft.com/office/drawing/2014/main" id="{1E55EEB8-57D1-C1E0-11BD-E92DEF6C1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38200" y="305858"/>
              <a:ext cx="1380066" cy="1380066"/>
            </a:xfrm>
            <a:prstGeom prst="rect">
              <a:avLst/>
            </a:prstGeom>
          </p:spPr>
        </p:pic>
        <p:pic>
          <p:nvPicPr>
            <p:cNvPr id="5" name="Graphic 4" descr="Question Mark with solid fill">
              <a:extLst>
                <a:ext uri="{FF2B5EF4-FFF2-40B4-BE49-F238E27FC236}">
                  <a16:creationId xmlns:a16="http://schemas.microsoft.com/office/drawing/2014/main" id="{50503B9D-BD1D-C3CF-8CD9-6A30CA8E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1158" y="365653"/>
              <a:ext cx="1260475" cy="12604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90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1E975-D386-DAEA-0636-4FDEB89B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Chemins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D7135-DED9-2E65-2A14-1D3CD5EB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56</a:t>
            </a:fld>
            <a:endParaRPr lang="en-C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4E9D9-B78D-0531-47E5-12B92B7CCBF6}"/>
              </a:ext>
            </a:extLst>
          </p:cNvPr>
          <p:cNvSpPr/>
          <p:nvPr/>
        </p:nvSpPr>
        <p:spPr>
          <a:xfrm>
            <a:off x="838200" y="2997200"/>
            <a:ext cx="2040467" cy="8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/>
              <a:t>null?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846A4E-D822-76F0-CA2A-B39D7F6A06DC}"/>
              </a:ext>
            </a:extLst>
          </p:cNvPr>
          <p:cNvGrpSpPr/>
          <p:nvPr/>
        </p:nvGrpSpPr>
        <p:grpSpPr>
          <a:xfrm>
            <a:off x="8475133" y="927101"/>
            <a:ext cx="2798232" cy="5003798"/>
            <a:chOff x="8475133" y="927101"/>
            <a:chExt cx="2798232" cy="500379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6DD06B-67D5-E144-98E9-86F052EAC1C2}"/>
                </a:ext>
              </a:extLst>
            </p:cNvPr>
            <p:cNvCxnSpPr>
              <a:cxnSpLocks/>
              <a:stCxn id="10" idx="1"/>
              <a:endCxn id="13" idx="3"/>
            </p:cNvCxnSpPr>
            <p:nvPr/>
          </p:nvCxnSpPr>
          <p:spPr>
            <a:xfrm flipH="1">
              <a:off x="8475133" y="1358901"/>
              <a:ext cx="757765" cy="66039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7A123AF-A100-280C-C398-C4763E497314}"/>
                </a:ext>
              </a:extLst>
            </p:cNvPr>
            <p:cNvCxnSpPr>
              <a:cxnSpLocks/>
              <a:stCxn id="11" idx="1"/>
              <a:endCxn id="13" idx="3"/>
            </p:cNvCxnSpPr>
            <p:nvPr/>
          </p:nvCxnSpPr>
          <p:spPr>
            <a:xfrm flipH="1" flipV="1">
              <a:off x="8475133" y="2019300"/>
              <a:ext cx="757765" cy="67609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79D488-3D38-9E79-94E7-6CDC94014ADB}"/>
                </a:ext>
              </a:extLst>
            </p:cNvPr>
            <p:cNvCxnSpPr>
              <a:cxnSpLocks/>
              <a:stCxn id="9" idx="1"/>
              <a:endCxn id="8" idx="3"/>
            </p:cNvCxnSpPr>
            <p:nvPr/>
          </p:nvCxnSpPr>
          <p:spPr>
            <a:xfrm flipH="1">
              <a:off x="8475133" y="4162602"/>
              <a:ext cx="757765" cy="676098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CCE95B-15D4-A72F-9175-3861F2AB60F0}"/>
                </a:ext>
              </a:extLst>
            </p:cNvPr>
            <p:cNvCxnSpPr>
              <a:cxnSpLocks/>
              <a:stCxn id="12" idx="1"/>
              <a:endCxn id="8" idx="3"/>
            </p:cNvCxnSpPr>
            <p:nvPr/>
          </p:nvCxnSpPr>
          <p:spPr>
            <a:xfrm flipH="1" flipV="1">
              <a:off x="8475133" y="4838700"/>
              <a:ext cx="757765" cy="660399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28B454-449D-7B32-FF3E-0302A78B343B}"/>
                </a:ext>
              </a:extLst>
            </p:cNvPr>
            <p:cNvSpPr/>
            <p:nvPr/>
          </p:nvSpPr>
          <p:spPr>
            <a:xfrm>
              <a:off x="9232898" y="3730802"/>
              <a:ext cx="2040467" cy="8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600" dirty="0">
                  <a:latin typeface="Consolas" panose="020B0609020204030204" pitchFamily="49" charset="0"/>
                </a:rPr>
                <a:t>20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73B0AA-F690-B5A8-6278-6384489FB49A}"/>
                </a:ext>
              </a:extLst>
            </p:cNvPr>
            <p:cNvSpPr/>
            <p:nvPr/>
          </p:nvSpPr>
          <p:spPr>
            <a:xfrm>
              <a:off x="9232898" y="927101"/>
              <a:ext cx="2040467" cy="8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600" dirty="0">
                  <a:latin typeface="Consolas" panose="020B0609020204030204" pitchFamily="49" charset="0"/>
                </a:rPr>
                <a:t>40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D2308D-B56B-F347-1542-59937F5E265C}"/>
                </a:ext>
              </a:extLst>
            </p:cNvPr>
            <p:cNvSpPr/>
            <p:nvPr/>
          </p:nvSpPr>
          <p:spPr>
            <a:xfrm>
              <a:off x="9232898" y="2263599"/>
              <a:ext cx="2040467" cy="8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600" dirty="0">
                  <a:latin typeface="Consolas" panose="020B0609020204030204" pitchFamily="49" charset="0"/>
                </a:rPr>
                <a:t>20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93EE9C-F3D7-1E2D-FBF2-A1C452D81FA0}"/>
                </a:ext>
              </a:extLst>
            </p:cNvPr>
            <p:cNvSpPr/>
            <p:nvPr/>
          </p:nvSpPr>
          <p:spPr>
            <a:xfrm>
              <a:off x="9232898" y="5067299"/>
              <a:ext cx="2040467" cy="8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600" dirty="0">
                  <a:latin typeface="Consolas" panose="020B0609020204030204" pitchFamily="49" charset="0"/>
                </a:rPr>
                <a:t>10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2BAD9E-5707-E7AA-370C-8B8990543487}"/>
              </a:ext>
            </a:extLst>
          </p:cNvPr>
          <p:cNvGrpSpPr/>
          <p:nvPr/>
        </p:nvGrpSpPr>
        <p:grpSpPr>
          <a:xfrm>
            <a:off x="5676900" y="1587500"/>
            <a:ext cx="2798233" cy="3683000"/>
            <a:chOff x="5676900" y="1587500"/>
            <a:chExt cx="2798233" cy="3683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21766B-91C7-952F-6A38-B59CE869B5BE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 flipV="1">
              <a:off x="5676900" y="2019300"/>
              <a:ext cx="757766" cy="14097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4A53FE0-006D-104D-866A-031FE47658B4}"/>
                </a:ext>
              </a:extLst>
            </p:cNvPr>
            <p:cNvCxnSpPr>
              <a:cxnSpLocks/>
              <a:stCxn id="8" idx="1"/>
              <a:endCxn id="7" idx="3"/>
            </p:cNvCxnSpPr>
            <p:nvPr/>
          </p:nvCxnSpPr>
          <p:spPr>
            <a:xfrm flipH="1" flipV="1">
              <a:off x="5676900" y="3429000"/>
              <a:ext cx="757766" cy="14097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43E4AC-FE59-EE91-9D1A-2F8BC3DAAAC2}"/>
                </a:ext>
              </a:extLst>
            </p:cNvPr>
            <p:cNvSpPr/>
            <p:nvPr/>
          </p:nvSpPr>
          <p:spPr>
            <a:xfrm>
              <a:off x="6434666" y="4406900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int’l?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C39304-206E-2FE6-2F7C-121BA065D100}"/>
                </a:ext>
              </a:extLst>
            </p:cNvPr>
            <p:cNvSpPr/>
            <p:nvPr/>
          </p:nvSpPr>
          <p:spPr>
            <a:xfrm>
              <a:off x="6434666" y="1587500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int’l?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49F43-FDDA-CD9B-BE60-F736A5A56573}"/>
              </a:ext>
            </a:extLst>
          </p:cNvPr>
          <p:cNvGrpSpPr/>
          <p:nvPr/>
        </p:nvGrpSpPr>
        <p:grpSpPr>
          <a:xfrm>
            <a:off x="2878667" y="1587500"/>
            <a:ext cx="2798233" cy="2273300"/>
            <a:chOff x="2878667" y="1587500"/>
            <a:chExt cx="2798233" cy="22733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D00D16C-D58A-57AB-A0C1-86F9BF7DB469}"/>
                </a:ext>
              </a:extLst>
            </p:cNvPr>
            <p:cNvCxnSpPr>
              <a:cxnSpLocks/>
              <a:stCxn id="7" idx="1"/>
              <a:endCxn id="6" idx="3"/>
            </p:cNvCxnSpPr>
            <p:nvPr/>
          </p:nvCxnSpPr>
          <p:spPr>
            <a:xfrm flipH="1">
              <a:off x="2878667" y="3429000"/>
              <a:ext cx="757766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096F2F-737D-0C6D-C091-D647F808B635}"/>
                </a:ext>
              </a:extLst>
            </p:cNvPr>
            <p:cNvCxnSpPr>
              <a:cxnSpLocks/>
              <a:stCxn id="16" idx="1"/>
              <a:endCxn id="6" idx="3"/>
            </p:cNvCxnSpPr>
            <p:nvPr/>
          </p:nvCxnSpPr>
          <p:spPr>
            <a:xfrm flipH="1">
              <a:off x="2878667" y="2019300"/>
              <a:ext cx="757765" cy="14097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E74B0C-A2D3-658C-76B1-FA5047D0ABA8}"/>
                </a:ext>
              </a:extLst>
            </p:cNvPr>
            <p:cNvSpPr/>
            <p:nvPr/>
          </p:nvSpPr>
          <p:spPr>
            <a:xfrm>
              <a:off x="3636433" y="2997200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heavy?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D3C654-D303-4278-AE33-758BC5183ACF}"/>
                </a:ext>
              </a:extLst>
            </p:cNvPr>
            <p:cNvSpPr/>
            <p:nvPr/>
          </p:nvSpPr>
          <p:spPr>
            <a:xfrm>
              <a:off x="3636432" y="1587500"/>
              <a:ext cx="2040467" cy="86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4000" dirty="0"/>
                <a:t>throw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94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A7BC-BA63-06DA-9CFD-D67F10C6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Chemins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57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64537"/>
              </p:ext>
            </p:extLst>
          </p:nvPr>
        </p:nvGraphicFramePr>
        <p:xfrm>
          <a:off x="8453967" y="67732"/>
          <a:ext cx="3661834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1470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null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27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986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80909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null</a:t>
            </a:r>
            <a:r>
              <a:rPr lang="en-CH" sz="3600" dirty="0"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pkg.isHeavy</a:t>
            </a:r>
            <a:r>
              <a:rPr lang="en-CH" sz="3600" dirty="0"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(</a:t>
            </a:r>
            <a:r>
              <a:rPr lang="en-CH" sz="3600" dirty="0" err="1"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</a:t>
            </a:r>
            <a:r>
              <a:rPr lang="en-CH" sz="3600" dirty="0"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59</a:t>
            </a:fld>
            <a:endParaRPr lang="en-CH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2FD93D7-3108-DFE7-ADD6-E2A51B683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33010"/>
              </p:ext>
            </p:extLst>
          </p:nvPr>
        </p:nvGraphicFramePr>
        <p:xfrm>
          <a:off x="8453967" y="67732"/>
          <a:ext cx="3661834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30917">
                  <a:extLst>
                    <a:ext uri="{9D8B030D-6E8A-4147-A177-3AD203B41FA5}">
                      <a16:colId xmlns:a16="http://schemas.microsoft.com/office/drawing/2014/main" val="2880823567"/>
                    </a:ext>
                  </a:extLst>
                </a:gridCol>
                <a:gridCol w="1830917">
                  <a:extLst>
                    <a:ext uri="{9D8B030D-6E8A-4147-A177-3AD203B41FA5}">
                      <a16:colId xmlns:a16="http://schemas.microsoft.com/office/drawing/2014/main" val="232203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Heavy?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Int’l?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75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868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1470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null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H" sz="40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527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6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False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sz="4000" dirty="0"/>
                        <a:t>True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674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D051-2788-DC89-E003-22E82C32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Conséquences</a:t>
            </a:r>
            <a:r>
              <a:rPr lang="en-CH" dirty="0"/>
              <a:t> d’un bug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F8F63-2825-3A0F-184D-18741AE8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</a:t>
            </a:fld>
            <a:endParaRPr lang="en-CH" dirty="0"/>
          </a:p>
        </p:txBody>
      </p:sp>
      <p:pic>
        <p:nvPicPr>
          <p:cNvPr id="9" name="Graphic 8" descr="Images with solid fill">
            <a:extLst>
              <a:ext uri="{FF2B5EF4-FFF2-40B4-BE49-F238E27FC236}">
                <a16:creationId xmlns:a16="http://schemas.microsoft.com/office/drawing/2014/main" id="{C26EA01C-4213-65B9-4526-CA91BB2FB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3925" y="2066925"/>
            <a:ext cx="2724150" cy="2724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2D00-6145-6BCC-E94D-C8C482C9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(pkg ==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null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)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throw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 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pkg.isHeavy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+=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10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if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(</a:t>
            </a:r>
            <a:r>
              <a:rPr lang="en-CH" sz="3600" dirty="0" err="1">
                <a:highlight>
                  <a:srgbClr val="00FF00"/>
                </a:highlight>
                <a:latin typeface="Consolas" panose="020B0609020204030204" pitchFamily="49" charset="0"/>
              </a:rPr>
              <a:t>pkg.isInternational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()) fee *=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2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return</a:t>
            </a:r>
            <a:r>
              <a:rPr lang="en-CH" sz="3600" dirty="0">
                <a:highlight>
                  <a:srgbClr val="00FF00"/>
                </a:highlight>
                <a:latin typeface="Consolas" panose="020B0609020204030204" pitchFamily="49" charset="0"/>
              </a:rPr>
              <a:t> fee;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225-DECA-783E-6EEB-A5E4A132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60</a:t>
            </a:fld>
            <a:endParaRPr lang="en-CH" dirty="0"/>
          </a:p>
        </p:txBody>
      </p:sp>
      <p:pic>
        <p:nvPicPr>
          <p:cNvPr id="5" name="Graphic 4" descr="Grinning face outline with solid fill">
            <a:extLst>
              <a:ext uri="{FF2B5EF4-FFF2-40B4-BE49-F238E27FC236}">
                <a16:creationId xmlns:a16="http://schemas.microsoft.com/office/drawing/2014/main" id="{A4085830-2EAC-C9D7-19D1-905E9DE84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305858"/>
            <a:ext cx="1380066" cy="13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5F96-1B5F-18B7-0881-C54F2337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Combien</a:t>
            </a:r>
            <a:r>
              <a:rPr lang="en-CH" dirty="0"/>
              <a:t> de chemins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8FD4-2213-3E8C-EBE8-EE9E60F0B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...: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...: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...: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...: ...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...: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94C0-9146-8C1F-B4D0-F72E2585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73873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802D-5784-D535-75B6-548D1CAB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Couverture max de chemins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C442C-4B6F-CBD9-FA45-F15DAF3FF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while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CH" sz="3600" dirty="0">
                <a:latin typeface="Consolas" panose="020B0609020204030204" pitchFamily="49" charset="0"/>
              </a:rPr>
              <a:t>: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text = input()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len</a:t>
            </a:r>
            <a:r>
              <a:rPr lang="en-CH" sz="3600" dirty="0">
                <a:latin typeface="Consolas" panose="020B0609020204030204" pitchFamily="49" charset="0"/>
              </a:rPr>
              <a:t>(text) &lt;= </a:t>
            </a:r>
            <a:r>
              <a:rPr lang="en-CH" sz="3600" dirty="0">
                <a:solidFill>
                  <a:schemeClr val="accent3"/>
                </a:solidFill>
                <a:latin typeface="Consolas" panose="020B0609020204030204" pitchFamily="49" charset="0"/>
              </a:rPr>
              <a:t>10</a:t>
            </a:r>
            <a:r>
              <a:rPr lang="en-CH" sz="3600" dirty="0">
                <a:latin typeface="Consolas" panose="020B0609020204030204" pitchFamily="49" charset="0"/>
              </a:rPr>
              <a:t>: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break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print(</a:t>
            </a:r>
            <a:r>
              <a:rPr lang="en-CH" sz="3600" dirty="0">
                <a:solidFill>
                  <a:schemeClr val="accent3"/>
                </a:solidFill>
                <a:latin typeface="Consolas" panose="020B0609020204030204" pitchFamily="49" charset="0"/>
              </a:rPr>
              <a:t>"Pas plus que 10 </a:t>
            </a:r>
            <a:r>
              <a:rPr lang="en-CH" sz="3600" dirty="0" err="1">
                <a:solidFill>
                  <a:schemeClr val="accent3"/>
                </a:solidFill>
                <a:latin typeface="Consolas" panose="020B0609020204030204" pitchFamily="49" charset="0"/>
              </a:rPr>
              <a:t>caratères</a:t>
            </a:r>
            <a:r>
              <a:rPr lang="en-CH" sz="3600" dirty="0">
                <a:solidFill>
                  <a:schemeClr val="accent3"/>
                </a:solidFill>
                <a:latin typeface="Consolas" panose="020B0609020204030204" pitchFamily="49" charset="0"/>
              </a:rPr>
              <a:t>"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2F11A-ECFC-7753-DED6-6630567E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62</a:t>
            </a:fld>
            <a:endParaRPr lang="en-CH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528D08-4E01-4172-69E7-D98B9ADD87E4}"/>
              </a:ext>
            </a:extLst>
          </p:cNvPr>
          <p:cNvGrpSpPr/>
          <p:nvPr/>
        </p:nvGrpSpPr>
        <p:grpSpPr>
          <a:xfrm>
            <a:off x="1790700" y="5155141"/>
            <a:ext cx="8610600" cy="1337734"/>
            <a:chOff x="1790700" y="5109634"/>
            <a:chExt cx="8610600" cy="133773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2453F27-D19A-BD7E-1B15-BF0B70198158}"/>
                </a:ext>
              </a:extLst>
            </p:cNvPr>
            <p:cNvCxnSpPr>
              <a:cxnSpLocks/>
              <a:stCxn id="9" idx="1"/>
              <a:endCxn id="7" idx="3"/>
            </p:cNvCxnSpPr>
            <p:nvPr/>
          </p:nvCxnSpPr>
          <p:spPr>
            <a:xfrm flipH="1">
              <a:off x="7116233" y="5541434"/>
              <a:ext cx="1244600" cy="4234"/>
            </a:xfrm>
            <a:prstGeom prst="line">
              <a:avLst/>
            </a:prstGeom>
            <a:ln w="7620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0AD27C-CA18-B62E-67B6-909139666E38}"/>
                </a:ext>
              </a:extLst>
            </p:cNvPr>
            <p:cNvSpPr/>
            <p:nvPr/>
          </p:nvSpPr>
          <p:spPr>
            <a:xfrm>
              <a:off x="5075766" y="5113868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6F3296-4D22-8CA6-1149-E2751A92C9C1}"/>
                </a:ext>
              </a:extLst>
            </p:cNvPr>
            <p:cNvSpPr/>
            <p:nvPr/>
          </p:nvSpPr>
          <p:spPr>
            <a:xfrm>
              <a:off x="1790700" y="5109634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B818BA-5C53-DFD3-B0EF-B07C39BD0C6C}"/>
                </a:ext>
              </a:extLst>
            </p:cNvPr>
            <p:cNvSpPr/>
            <p:nvPr/>
          </p:nvSpPr>
          <p:spPr>
            <a:xfrm>
              <a:off x="8360833" y="5109634"/>
              <a:ext cx="2040467" cy="863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40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EAB30B6-1971-3A93-3159-66026164CAA7}"/>
                </a:ext>
              </a:extLst>
            </p:cNvPr>
            <p:cNvCxnSpPr>
              <a:cxnSpLocks/>
              <a:stCxn id="7" idx="1"/>
              <a:endCxn id="8" idx="3"/>
            </p:cNvCxnSpPr>
            <p:nvPr/>
          </p:nvCxnSpPr>
          <p:spPr>
            <a:xfrm flipH="1" flipV="1">
              <a:off x="3831167" y="5541434"/>
              <a:ext cx="1244599" cy="4234"/>
            </a:xfrm>
            <a:prstGeom prst="line">
              <a:avLst/>
            </a:prstGeom>
            <a:ln w="76200"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297D88-9E0C-4450-C7B7-0AFDF076715D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 flipV="1">
              <a:off x="4760384" y="5545668"/>
              <a:ext cx="315382" cy="901700"/>
            </a:xfrm>
            <a:prstGeom prst="line">
              <a:avLst/>
            </a:prstGeom>
            <a:ln w="762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7B2E9A-023F-87ED-DC48-385414F13C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6233" y="5541434"/>
              <a:ext cx="315382" cy="90170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012CEC-87CC-806D-D183-E6CDE7D6C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384" y="6432549"/>
              <a:ext cx="2671231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77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E0CA-0970-2D13-AB8A-B1AB062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Compromis</a:t>
            </a:r>
            <a:r>
              <a:rPr lang="en-CH" dirty="0"/>
              <a:t> de couverture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09EE-1673-37E1-8161-F5F76115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7499"/>
            <a:ext cx="10515600" cy="779463"/>
          </a:xfrm>
        </p:spPr>
        <p:txBody>
          <a:bodyPr/>
          <a:lstStyle/>
          <a:p>
            <a:r>
              <a:rPr lang="en-CH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41A4-619E-1217-C790-E0A4A149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63</a:t>
            </a:fld>
            <a:endParaRPr lang="en-CH" dirty="0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932EAF2-44EE-13BB-E297-74D21A558898}"/>
              </a:ext>
            </a:extLst>
          </p:cNvPr>
          <p:cNvSpPr/>
          <p:nvPr/>
        </p:nvSpPr>
        <p:spPr>
          <a:xfrm>
            <a:off x="838198" y="1870075"/>
            <a:ext cx="10515601" cy="2782358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4000" dirty="0" err="1"/>
              <a:t>Faisabilité</a:t>
            </a:r>
            <a:r>
              <a:rPr lang="en-CH" sz="4000" dirty="0"/>
              <a:t>                                          </a:t>
            </a:r>
            <a:r>
              <a:rPr lang="en-CH" sz="4000" dirty="0" err="1"/>
              <a:t>Confiance</a:t>
            </a:r>
            <a:endParaRPr lang="en-CH" sz="4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342802-672F-C4EE-4FD2-752D0A46A22B}"/>
              </a:ext>
            </a:extLst>
          </p:cNvPr>
          <p:cNvSpPr txBox="1">
            <a:spLocks/>
          </p:cNvSpPr>
          <p:nvPr/>
        </p:nvSpPr>
        <p:spPr>
          <a:xfrm>
            <a:off x="838199" y="5400408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H" dirty="0"/>
              <a:t>Branches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65D784-B84A-7AC1-D761-E79EAB6CB8A8}"/>
              </a:ext>
            </a:extLst>
          </p:cNvPr>
          <p:cNvSpPr txBox="1">
            <a:spLocks/>
          </p:cNvSpPr>
          <p:nvPr/>
        </p:nvSpPr>
        <p:spPr>
          <a:xfrm>
            <a:off x="838199" y="5397499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H" dirty="0"/>
              <a:t>Chemins</a:t>
            </a:r>
          </a:p>
        </p:txBody>
      </p:sp>
    </p:spTree>
    <p:extLst>
      <p:ext uri="{BB962C8B-B14F-4D97-AF65-F5344CB8AC3E}">
        <p14:creationId xmlns:p14="http://schemas.microsoft.com/office/powerpoint/2010/main" val="19335750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06E2-86BE-71C3-F2B1-2C81E09F3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“Couverture”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A066-61A1-0D5E-24A1-7DD76BBA9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@Test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coverCode</a:t>
            </a:r>
            <a:r>
              <a:rPr lang="en-CH" sz="3600" dirty="0">
                <a:latin typeface="Consolas" panose="020B0609020204030204" pitchFamily="49" charset="0"/>
              </a:rPr>
              <a:t>()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getFee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Package</a:t>
            </a:r>
            <a:r>
              <a:rPr lang="en-CH" sz="3600" dirty="0">
                <a:latin typeface="Consolas" panose="020B0609020204030204" pitchFamily="49" charset="0"/>
              </a:rPr>
              <a:t>(...));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getFee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Package</a:t>
            </a:r>
            <a:r>
              <a:rPr lang="en-CH" sz="3600" dirty="0">
                <a:latin typeface="Consolas" panose="020B0609020204030204" pitchFamily="49" charset="0"/>
              </a:rPr>
              <a:t>(...));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getFee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Package</a:t>
            </a:r>
            <a:r>
              <a:rPr lang="en-CH" sz="3600" dirty="0">
                <a:latin typeface="Consolas" panose="020B0609020204030204" pitchFamily="49" charset="0"/>
              </a:rPr>
              <a:t>(...));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0FCD1-5291-7556-AB04-EA4DDFE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338609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000D-5ED8-73A6-FB6A-59D6D8E6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8EE6-62F9-9BE5-F7B1-F19A8539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Lancez</a:t>
            </a:r>
            <a:r>
              <a:rPr lang="en-CH" dirty="0"/>
              <a:t> </a:t>
            </a:r>
            <a:r>
              <a:rPr lang="en-CH" dirty="0" err="1"/>
              <a:t>vos</a:t>
            </a:r>
            <a:r>
              <a:rPr lang="en-CH" dirty="0"/>
              <a:t> tests </a:t>
            </a:r>
            <a:r>
              <a:rPr lang="en-CH" dirty="0" err="1"/>
              <a:t>précédents</a:t>
            </a:r>
            <a:r>
              <a:rPr lang="en-CH" dirty="0"/>
              <a:t>,</a:t>
            </a:r>
          </a:p>
          <a:p>
            <a:r>
              <a:rPr lang="en-CH" dirty="0"/>
              <a:t>avec la couverture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B0E1-7D87-0FBC-798A-9978CB79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520744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AA96-844E-5750-B40E-51D69E46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Quand</a:t>
            </a:r>
            <a:r>
              <a:rPr lang="en-CH" dirty="0"/>
              <a:t> tester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5BC59-0FDC-D879-1E31-0997960E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2654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BD2D-A2DA-975F-192B-E3F32203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Après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0B52E-A870-2506-50F2-756D9B4C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67</a:t>
            </a:fld>
            <a:endParaRPr lang="en-CH" dirty="0"/>
          </a:p>
        </p:txBody>
      </p:sp>
      <p:pic>
        <p:nvPicPr>
          <p:cNvPr id="7" name="Graphic 6" descr="Scientist male with solid fill">
            <a:extLst>
              <a:ext uri="{FF2B5EF4-FFF2-40B4-BE49-F238E27FC236}">
                <a16:creationId xmlns:a16="http://schemas.microsoft.com/office/drawing/2014/main" id="{76AE5150-9EED-A32A-7DCF-33724346C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603" y="2322824"/>
            <a:ext cx="2212352" cy="2212352"/>
          </a:xfrm>
          <a:prstGeom prst="rect">
            <a:avLst/>
          </a:prstGeom>
        </p:spPr>
      </p:pic>
      <p:pic>
        <p:nvPicPr>
          <p:cNvPr id="9" name="Graphic 8" descr="Programmer female with solid fill">
            <a:extLst>
              <a:ext uri="{FF2B5EF4-FFF2-40B4-BE49-F238E27FC236}">
                <a16:creationId xmlns:a16="http://schemas.microsoft.com/office/drawing/2014/main" id="{20E69A72-6F99-4C4A-17FA-09980A004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7045" y="2322824"/>
            <a:ext cx="2212352" cy="221235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6318505-FD6E-4AB5-17CE-366E0CAF320E}"/>
              </a:ext>
            </a:extLst>
          </p:cNvPr>
          <p:cNvSpPr/>
          <p:nvPr/>
        </p:nvSpPr>
        <p:spPr>
          <a:xfrm>
            <a:off x="4714405" y="3047818"/>
            <a:ext cx="2646948" cy="76236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2" name="Graphic 11" descr="Programmer female with solid fill">
            <a:extLst>
              <a:ext uri="{FF2B5EF4-FFF2-40B4-BE49-F238E27FC236}">
                <a16:creationId xmlns:a16="http://schemas.microsoft.com/office/drawing/2014/main" id="{EE60306E-C7DE-0026-D8EA-191DC1DB1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2603" y="2322824"/>
            <a:ext cx="2212352" cy="22123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CE8941C-3228-8107-82C1-8353950669DC}"/>
              </a:ext>
            </a:extLst>
          </p:cNvPr>
          <p:cNvGrpSpPr/>
          <p:nvPr/>
        </p:nvGrpSpPr>
        <p:grpSpPr>
          <a:xfrm>
            <a:off x="4561280" y="4040970"/>
            <a:ext cx="2646948" cy="1583542"/>
            <a:chOff x="4714405" y="4040970"/>
            <a:chExt cx="2646948" cy="1583542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4B83ED46-5CBF-4B5B-5880-EF1CB86A6B49}"/>
                </a:ext>
              </a:extLst>
            </p:cNvPr>
            <p:cNvSpPr/>
            <p:nvPr/>
          </p:nvSpPr>
          <p:spPr>
            <a:xfrm rot="10800000">
              <a:off x="4714405" y="4040970"/>
              <a:ext cx="2646948" cy="762364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5" name="Graphic 14" descr="Question Mark with solid fill">
              <a:extLst>
                <a:ext uri="{FF2B5EF4-FFF2-40B4-BE49-F238E27FC236}">
                  <a16:creationId xmlns:a16="http://schemas.microsoft.com/office/drawing/2014/main" id="{BCB78E6B-EA20-9528-A607-B759F8875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38800" y="4710112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906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D0B8-7122-FCC5-C89C-8FA033C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Cycle de </a:t>
            </a:r>
            <a:r>
              <a:rPr lang="en-CH" dirty="0" err="1"/>
              <a:t>développement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2C0EA-39A5-DCF9-7212-AE0B709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68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E9F4CF-03C8-91B5-1500-B2CDB7ADFF9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ln w="146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5643AB-38E1-65F2-D591-5E64D667C012}"/>
              </a:ext>
            </a:extLst>
          </p:cNvPr>
          <p:cNvSpPr/>
          <p:nvPr/>
        </p:nvSpPr>
        <p:spPr>
          <a:xfrm>
            <a:off x="2165348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Dev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20B89-B6D1-2F81-E87B-EFAAA68D13DF}"/>
              </a:ext>
            </a:extLst>
          </p:cNvPr>
          <p:cNvSpPr/>
          <p:nvPr/>
        </p:nvSpPr>
        <p:spPr>
          <a:xfrm>
            <a:off x="7772402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Release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14D77-B828-772B-5921-ACCF650AF067}"/>
              </a:ext>
            </a:extLst>
          </p:cNvPr>
          <p:cNvSpPr/>
          <p:nvPr/>
        </p:nvSpPr>
        <p:spPr>
          <a:xfrm>
            <a:off x="4622800" y="5160962"/>
            <a:ext cx="2946400" cy="93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Test?</a:t>
            </a:r>
            <a:endParaRPr lang="en-CH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A26324-7FB8-4D57-CF44-CD2933991EA3}"/>
              </a:ext>
            </a:extLst>
          </p:cNvPr>
          <p:cNvGrpSpPr/>
          <p:nvPr/>
        </p:nvGrpSpPr>
        <p:grpSpPr>
          <a:xfrm>
            <a:off x="1027110" y="3225800"/>
            <a:ext cx="3595691" cy="2401888"/>
            <a:chOff x="1027110" y="3225800"/>
            <a:chExt cx="3595691" cy="2401888"/>
          </a:xfrm>
          <a:solidFill>
            <a:schemeClr val="accent3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962F0C-9BE7-3758-C586-EF7F3C3D644E}"/>
                </a:ext>
              </a:extLst>
            </p:cNvPr>
            <p:cNvSpPr/>
            <p:nvPr/>
          </p:nvSpPr>
          <p:spPr>
            <a:xfrm>
              <a:off x="1027110" y="32258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1EDAE960-7038-DADA-05F0-EA9B2688BEAF}"/>
                </a:ext>
              </a:extLst>
            </p:cNvPr>
            <p:cNvCxnSpPr>
              <a:stCxn id="9" idx="1"/>
              <a:endCxn id="11" idx="4"/>
            </p:cNvCxnSpPr>
            <p:nvPr/>
          </p:nvCxnSpPr>
          <p:spPr>
            <a:xfrm rot="10800000">
              <a:off x="1227136" y="3625851"/>
              <a:ext cx="3395665" cy="2001837"/>
            </a:xfrm>
            <a:prstGeom prst="curvedConnector2">
              <a:avLst/>
            </a:prstGeom>
            <a:grpFill/>
            <a:ln w="7620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96C95E-61FD-4487-D381-7A02D85FED7F}"/>
              </a:ext>
            </a:extLst>
          </p:cNvPr>
          <p:cNvGrpSpPr/>
          <p:nvPr/>
        </p:nvGrpSpPr>
        <p:grpSpPr>
          <a:xfrm>
            <a:off x="5895975" y="3225800"/>
            <a:ext cx="400050" cy="1941512"/>
            <a:chOff x="5895975" y="3225800"/>
            <a:chExt cx="400050" cy="1941512"/>
          </a:xfrm>
          <a:solidFill>
            <a:schemeClr val="accent3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EDE545-D46F-8BB1-FADC-6DEC69283E4C}"/>
                </a:ext>
              </a:extLst>
            </p:cNvPr>
            <p:cNvSpPr/>
            <p:nvPr/>
          </p:nvSpPr>
          <p:spPr>
            <a:xfrm>
              <a:off x="5895975" y="32258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CD77036D-1251-CB1B-61E1-BB6F8A6161FB}"/>
                </a:ext>
              </a:extLst>
            </p:cNvPr>
            <p:cNvCxnSpPr>
              <a:cxnSpLocks/>
              <a:stCxn id="9" idx="0"/>
              <a:endCxn id="14" idx="4"/>
            </p:cNvCxnSpPr>
            <p:nvPr/>
          </p:nvCxnSpPr>
          <p:spPr>
            <a:xfrm rot="5400000" flipH="1" flipV="1">
              <a:off x="5328444" y="4393406"/>
              <a:ext cx="1535112" cy="12700"/>
            </a:xfrm>
            <a:prstGeom prst="curvedConnector3">
              <a:avLst>
                <a:gd name="adj1" fmla="val 50000"/>
              </a:avLst>
            </a:prstGeom>
            <a:grpFill/>
            <a:ln w="7620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DFA8D-EDBB-0A6C-5DC1-8912760EA2EC}"/>
              </a:ext>
            </a:extLst>
          </p:cNvPr>
          <p:cNvGrpSpPr/>
          <p:nvPr/>
        </p:nvGrpSpPr>
        <p:grpSpPr>
          <a:xfrm>
            <a:off x="7569200" y="3225800"/>
            <a:ext cx="3527425" cy="2401887"/>
            <a:chOff x="7569200" y="3225800"/>
            <a:chExt cx="3527425" cy="2401887"/>
          </a:xfrm>
          <a:solidFill>
            <a:schemeClr val="accent3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A1D11A-5FCF-95BF-F06C-41F62A8A6D5F}"/>
                </a:ext>
              </a:extLst>
            </p:cNvPr>
            <p:cNvSpPr/>
            <p:nvPr/>
          </p:nvSpPr>
          <p:spPr>
            <a:xfrm>
              <a:off x="10696575" y="32258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393482DF-7079-7455-4850-5BA41680E7E0}"/>
                </a:ext>
              </a:extLst>
            </p:cNvPr>
            <p:cNvCxnSpPr>
              <a:cxnSpLocks/>
              <a:stCxn id="9" idx="3"/>
              <a:endCxn id="17" idx="4"/>
            </p:cNvCxnSpPr>
            <p:nvPr/>
          </p:nvCxnSpPr>
          <p:spPr>
            <a:xfrm flipV="1">
              <a:off x="7569200" y="3625850"/>
              <a:ext cx="3327400" cy="2001837"/>
            </a:xfrm>
            <a:prstGeom prst="curvedConnector2">
              <a:avLst/>
            </a:prstGeom>
            <a:grpFill/>
            <a:ln w="7620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79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D0B8-7122-FCC5-C89C-8FA033C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“Test-Driven Development”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2C0EA-39A5-DCF9-7212-AE0B709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69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E9F4CF-03C8-91B5-1500-B2CDB7ADFF9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ln w="146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5643AB-38E1-65F2-D591-5E64D667C012}"/>
              </a:ext>
            </a:extLst>
          </p:cNvPr>
          <p:cNvSpPr/>
          <p:nvPr/>
        </p:nvSpPr>
        <p:spPr>
          <a:xfrm>
            <a:off x="2165348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Dev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20B89-B6D1-2F81-E87B-EFAAA68D13DF}"/>
              </a:ext>
            </a:extLst>
          </p:cNvPr>
          <p:cNvSpPr/>
          <p:nvPr/>
        </p:nvSpPr>
        <p:spPr>
          <a:xfrm>
            <a:off x="7772402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Release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14D77-B828-772B-5921-ACCF650AF067}"/>
              </a:ext>
            </a:extLst>
          </p:cNvPr>
          <p:cNvSpPr/>
          <p:nvPr/>
        </p:nvSpPr>
        <p:spPr>
          <a:xfrm>
            <a:off x="4622800" y="5160962"/>
            <a:ext cx="2946400" cy="93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Test</a:t>
            </a:r>
            <a:endParaRPr lang="en-CH" sz="3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A26324-7FB8-4D57-CF44-CD2933991EA3}"/>
              </a:ext>
            </a:extLst>
          </p:cNvPr>
          <p:cNvGrpSpPr/>
          <p:nvPr/>
        </p:nvGrpSpPr>
        <p:grpSpPr>
          <a:xfrm>
            <a:off x="1027110" y="3225800"/>
            <a:ext cx="3595691" cy="2401888"/>
            <a:chOff x="1027110" y="3225800"/>
            <a:chExt cx="3595691" cy="2401888"/>
          </a:xfrm>
          <a:solidFill>
            <a:schemeClr val="accent3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962F0C-9BE7-3758-C586-EF7F3C3D644E}"/>
                </a:ext>
              </a:extLst>
            </p:cNvPr>
            <p:cNvSpPr/>
            <p:nvPr/>
          </p:nvSpPr>
          <p:spPr>
            <a:xfrm>
              <a:off x="1027110" y="32258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1EDAE960-7038-DADA-05F0-EA9B2688BEAF}"/>
                </a:ext>
              </a:extLst>
            </p:cNvPr>
            <p:cNvCxnSpPr>
              <a:stCxn id="9" idx="1"/>
              <a:endCxn id="11" idx="4"/>
            </p:cNvCxnSpPr>
            <p:nvPr/>
          </p:nvCxnSpPr>
          <p:spPr>
            <a:xfrm rot="10800000">
              <a:off x="1227136" y="3625851"/>
              <a:ext cx="3395665" cy="2001837"/>
            </a:xfrm>
            <a:prstGeom prst="curvedConnector2">
              <a:avLst/>
            </a:prstGeom>
            <a:grpFill/>
            <a:ln w="76200">
              <a:solidFill>
                <a:schemeClr val="accent3"/>
              </a:solidFill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31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6BE07-7E1E-38B3-7A71-7533743C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</a:t>
            </a:fld>
            <a:endParaRPr lang="en-CH"/>
          </a:p>
        </p:txBody>
      </p:sp>
      <p:pic>
        <p:nvPicPr>
          <p:cNvPr id="5" name="Graphic 4" descr="Internet Banking with solid fill">
            <a:extLst>
              <a:ext uri="{FF2B5EF4-FFF2-40B4-BE49-F238E27FC236}">
                <a16:creationId xmlns:a16="http://schemas.microsoft.com/office/drawing/2014/main" id="{CC94E1C1-F8BE-0D4A-D06E-E0171D24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7262" y="2100262"/>
            <a:ext cx="2657475" cy="2657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3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7F63-4467-25B3-4443-0682F943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“TDD”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55D2-D753-CA0D-77C4-E2B28EEF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 err="1"/>
              <a:t>Écrire</a:t>
            </a:r>
            <a:r>
              <a:rPr lang="en-CH" dirty="0"/>
              <a:t> des tests</a:t>
            </a:r>
          </a:p>
          <a:p>
            <a:pPr marL="742950" indent="-742950">
              <a:buAutoNum type="arabicPeriod"/>
            </a:pPr>
            <a:r>
              <a:rPr lang="en-CH" dirty="0" err="1"/>
              <a:t>Écrire</a:t>
            </a:r>
            <a:r>
              <a:rPr lang="en-CH" dirty="0"/>
              <a:t> du code</a:t>
            </a:r>
          </a:p>
          <a:p>
            <a:pPr marL="742950" indent="-742950">
              <a:buAutoNum type="arabicPeriod"/>
            </a:pPr>
            <a:r>
              <a:rPr lang="en-CH" dirty="0" err="1"/>
              <a:t>Corriger</a:t>
            </a:r>
            <a:r>
              <a:rPr lang="en-CH" dirty="0"/>
              <a:t> 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6BD18-8343-70DA-1654-58403D80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519467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6C4F-49BB-43DA-9FED-09E36C96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Pourquoi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E0D9-E239-5B55-10A3-48CCD7D5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Réfléchir</a:t>
            </a:r>
            <a:r>
              <a:rPr lang="en-CH" dirty="0"/>
              <a:t> </a:t>
            </a:r>
            <a:r>
              <a:rPr lang="en-CH" u="sng" dirty="0" err="1"/>
              <a:t>avant</a:t>
            </a:r>
            <a:r>
              <a:rPr lang="en-CH" dirty="0"/>
              <a:t> de coder</a:t>
            </a:r>
          </a:p>
          <a:p>
            <a:r>
              <a:rPr lang="en-CH" dirty="0"/>
              <a:t>Feedback </a:t>
            </a:r>
            <a:r>
              <a:rPr lang="en-CH" dirty="0" err="1"/>
              <a:t>instantané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44047-4DD5-E345-EE8C-1708EC8D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71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7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27E1-A058-F47C-4105-89C7BDD1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Pourquoi</a:t>
            </a:r>
            <a:r>
              <a:rPr lang="en-CH" dirty="0"/>
              <a:t> pas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1C24B-1930-4DE0-C2E7-A922536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Prend</a:t>
            </a:r>
            <a:r>
              <a:rPr lang="en-CH" dirty="0"/>
              <a:t> plus de temps</a:t>
            </a:r>
          </a:p>
          <a:p>
            <a:r>
              <a:rPr lang="en-CH" dirty="0" err="1"/>
              <a:t>Besoin</a:t>
            </a:r>
            <a:r>
              <a:rPr lang="en-CH" dirty="0"/>
              <a:t> d’un design </a:t>
            </a:r>
            <a:r>
              <a:rPr lang="en-CH" dirty="0" err="1"/>
              <a:t>dès</a:t>
            </a:r>
            <a:r>
              <a:rPr lang="en-CH" dirty="0"/>
              <a:t> le </a:t>
            </a:r>
            <a:r>
              <a:rPr lang="en-CH" dirty="0" err="1"/>
              <a:t>départ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F1ABD-EA63-1B77-6DCC-6FF1DC64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72</a:t>
            </a:fld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6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5A07-1474-3B63-83ED-6080328A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50BB-CBCE-5032-2EB7-C018A968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“Les clients </a:t>
            </a:r>
            <a:r>
              <a:rPr lang="en-CH" dirty="0" err="1"/>
              <a:t>peuvent</a:t>
            </a:r>
            <a:r>
              <a:rPr lang="en-CH" dirty="0"/>
              <a:t> </a:t>
            </a:r>
            <a:r>
              <a:rPr lang="en-CH" dirty="0" err="1"/>
              <a:t>retirer</a:t>
            </a:r>
            <a:r>
              <a:rPr lang="en-CH" dirty="0"/>
              <a:t> de </a:t>
            </a:r>
            <a:r>
              <a:rPr lang="en-CH" dirty="0" err="1"/>
              <a:t>l’argent</a:t>
            </a:r>
            <a:br>
              <a:rPr lang="en-CH" dirty="0"/>
            </a:br>
            <a:r>
              <a:rPr lang="en-CH" dirty="0"/>
              <a:t>  de </a:t>
            </a:r>
            <a:r>
              <a:rPr lang="en-CH" dirty="0" err="1"/>
              <a:t>leur</a:t>
            </a:r>
            <a:r>
              <a:rPr lang="en-CH" dirty="0"/>
              <a:t> </a:t>
            </a:r>
            <a:r>
              <a:rPr lang="en-CH" dirty="0" err="1"/>
              <a:t>compte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banque</a:t>
            </a:r>
            <a:r>
              <a:rPr lang="en-CH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A4696-34A3-2244-20C0-D8309D48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055667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59CA-55EC-F82B-145E-48596197F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“Un client </a:t>
            </a:r>
            <a:r>
              <a:rPr lang="en-CH" dirty="0" err="1"/>
              <a:t>peut</a:t>
            </a:r>
            <a:r>
              <a:rPr lang="en-CH" dirty="0"/>
              <a:t>-il </a:t>
            </a:r>
            <a:r>
              <a:rPr lang="en-CH" dirty="0" err="1"/>
              <a:t>avoir</a:t>
            </a:r>
            <a:r>
              <a:rPr lang="en-CH" dirty="0"/>
              <a:t> un </a:t>
            </a:r>
            <a:r>
              <a:rPr lang="en-CH" dirty="0" err="1"/>
              <a:t>solde</a:t>
            </a:r>
            <a:r>
              <a:rPr lang="en-CH" dirty="0"/>
              <a:t> plus bas que </a:t>
            </a:r>
            <a:r>
              <a:rPr lang="en-US" dirty="0"/>
              <a:t>0</a:t>
            </a:r>
            <a:r>
              <a:rPr lang="en-CH" dirty="0"/>
              <a:t>?”</a:t>
            </a:r>
          </a:p>
          <a:p>
            <a:endParaRPr lang="en-CH" dirty="0"/>
          </a:p>
          <a:p>
            <a:r>
              <a:rPr lang="en-CH" dirty="0"/>
              <a:t>“Non.”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9B4B3-0FCB-FCC0-C0F1-402E72B2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74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663031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1917-2755-BFE4-6970-9C48BA7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7D7-2EF0-8DB2-B236-0A36D99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@Test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canWithdrawNothing</a:t>
            </a:r>
            <a:r>
              <a:rPr lang="en-GB" sz="3600" dirty="0">
                <a:latin typeface="Consolas" panose="020B0609020204030204" pitchFamily="49" charset="0"/>
              </a:rPr>
              <a:t>() {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var</a:t>
            </a:r>
            <a:r>
              <a:rPr lang="en-GB" sz="3600" dirty="0">
                <a:latin typeface="Consolas" panose="020B0609020204030204" pitchFamily="49" charset="0"/>
              </a:rPr>
              <a:t> account =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new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Account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100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  <a:r>
              <a:rPr lang="en-GB" sz="3600" dirty="0">
                <a:latin typeface="Consolas" panose="020B0609020204030204" pitchFamily="49" charset="0"/>
              </a:rPr>
              <a:t>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assertEquals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latin typeface="Consolas" panose="020B0609020204030204" pitchFamily="49" charset="0"/>
              </a:rPr>
              <a:t>account.</a:t>
            </a:r>
            <a:r>
              <a:rPr lang="en-GB" sz="3600" dirty="0" err="1">
                <a:highlight>
                  <a:srgbClr val="FFFF00"/>
                </a:highlight>
                <a:latin typeface="Consolas" panose="020B0609020204030204" pitchFamily="49" charset="0"/>
              </a:rPr>
              <a:t>withdraw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0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34C9-D14E-690D-3559-2975CB2A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51875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76FA-81B2-A174-6A89-47619D18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Squelette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D646-22E9-6C1E-7807-2B4FC7DA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Account</a:t>
            </a:r>
            <a:r>
              <a:rPr lang="en-CH" sz="3600" dirty="0">
                <a:latin typeface="Consolas" panose="020B0609020204030204" pitchFamily="49" charset="0"/>
              </a:rPr>
              <a:t>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Account(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balance) { }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withdraw(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amount) { ... }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6AAA-177A-B2C1-E3CC-5219C62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76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134592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1917-2755-BFE4-6970-9C48BA7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7D7-2EF0-8DB2-B236-0A36D99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@Test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noInitWithBalance</a:t>
            </a:r>
            <a:r>
              <a:rPr lang="en-US" sz="3600" dirty="0">
                <a:latin typeface="Consolas" panose="020B0609020204030204" pitchFamily="49" charset="0"/>
              </a:rPr>
              <a:t>Below</a:t>
            </a:r>
            <a:r>
              <a:rPr lang="en-CH" sz="3600" dirty="0"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() {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 err="1">
                <a:latin typeface="Consolas" panose="020B0609020204030204" pitchFamily="49" charset="0"/>
              </a:rPr>
              <a:t>assertThrows</a:t>
            </a:r>
            <a:r>
              <a:rPr lang="en-CH" sz="3600" dirty="0">
                <a:latin typeface="Consolas" panose="020B0609020204030204" pitchFamily="49" charset="0"/>
              </a:rPr>
              <a:t>(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IllegalArgumentException</a:t>
            </a:r>
            <a:r>
              <a:rPr lang="en-CH" sz="3600" dirty="0" err="1">
                <a:latin typeface="Consolas" panose="020B0609020204030204" pitchFamily="49" charset="0"/>
              </a:rPr>
              <a:t>.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,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() -&gt;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CH" sz="3600" dirty="0">
                <a:latin typeface="Consolas" panose="020B0609020204030204" pitchFamily="49" charset="0"/>
              </a:rPr>
              <a:t> Account(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-1</a:t>
            </a:r>
            <a:r>
              <a:rPr lang="en-CH" sz="3600" dirty="0">
                <a:latin typeface="Consolas" panose="020B0609020204030204" pitchFamily="49" charset="0"/>
              </a:rPr>
              <a:t>)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);</a:t>
            </a:r>
          </a:p>
          <a:p>
            <a:r>
              <a:rPr lang="en-GB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34C9-D14E-690D-3559-2975CB2A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57788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1917-2755-BFE4-6970-9C48BA7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7D7-2EF0-8DB2-B236-0A36D99E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@Test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 err="1">
                <a:latin typeface="Consolas" panose="020B0609020204030204" pitchFamily="49" charset="0"/>
              </a:rPr>
              <a:t>canWithdraw</a:t>
            </a:r>
            <a:r>
              <a:rPr lang="en-CH" sz="3600" dirty="0" err="1">
                <a:latin typeface="Consolas" panose="020B0609020204030204" pitchFamily="49" charset="0"/>
              </a:rPr>
              <a:t>LessThanBalance</a:t>
            </a:r>
            <a:r>
              <a:rPr lang="en-GB" sz="3600" dirty="0">
                <a:latin typeface="Consolas" panose="020B0609020204030204" pitchFamily="49" charset="0"/>
              </a:rPr>
              <a:t>() {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var</a:t>
            </a:r>
            <a:r>
              <a:rPr lang="en-GB" sz="3600" dirty="0">
                <a:latin typeface="Consolas" panose="020B0609020204030204" pitchFamily="49" charset="0"/>
              </a:rPr>
              <a:t> account =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Account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assert</a:t>
            </a:r>
            <a:r>
              <a:rPr lang="en-CH" sz="3600" dirty="0">
                <a:latin typeface="Consolas" panose="020B0609020204030204" pitchFamily="49" charset="0"/>
              </a:rPr>
              <a:t>Equals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latin typeface="Consolas" panose="020B0609020204030204" pitchFamily="49" charset="0"/>
              </a:rPr>
              <a:t>account.withdraw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assert</a:t>
            </a:r>
            <a:r>
              <a:rPr lang="en-CH" sz="3600" dirty="0">
                <a:latin typeface="Consolas" panose="020B0609020204030204" pitchFamily="49" charset="0"/>
              </a:rPr>
              <a:t>Equals</a:t>
            </a:r>
            <a:r>
              <a:rPr lang="en-GB" sz="3600" dirty="0">
                <a:latin typeface="Consolas" panose="020B0609020204030204" pitchFamily="49" charset="0"/>
              </a:rPr>
              <a:t>(account.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balance</a:t>
            </a:r>
            <a:r>
              <a:rPr lang="en-GB" sz="3600" dirty="0">
                <a:highlight>
                  <a:srgbClr val="FFFF00"/>
                </a:highlight>
                <a:latin typeface="Consolas" panose="020B0609020204030204" pitchFamily="49" charset="0"/>
              </a:rPr>
              <a:t>()</a:t>
            </a:r>
            <a:r>
              <a:rPr lang="en-GB" sz="3600" dirty="0">
                <a:latin typeface="Consolas" panose="020B0609020204030204" pitchFamily="49" charset="0"/>
              </a:rPr>
              <a:t>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90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34C9-D14E-690D-3559-2975CB2A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84171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776FA-81B2-A174-6A89-47619D18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Squelette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D646-22E9-6C1E-7807-2B4FC7DA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class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Account</a:t>
            </a:r>
            <a:r>
              <a:rPr lang="en-CH" sz="3600" dirty="0">
                <a:latin typeface="Consolas" panose="020B0609020204030204" pitchFamily="49" charset="0"/>
              </a:rPr>
              <a:t> {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Account(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balance) { }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withdraw(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amount) { ... }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CH" sz="3600" dirty="0">
                <a:highlight>
                  <a:srgbClr val="FFFF00"/>
                </a:highlight>
                <a:latin typeface="Consolas" panose="020B0609020204030204" pitchFamily="49" charset="0"/>
              </a:rPr>
              <a:t> balance() { ... }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6AAA-177A-B2C1-E3CC-5219C62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79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4391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5D31E-203D-CF7C-4041-EEDDAC3A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1BE2-4540-97B1-5076-5FCC1F33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784" y="1256997"/>
            <a:ext cx="5220429" cy="4344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62E0FE-0402-AD5E-7CF2-47ADC58B1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6" y="257755"/>
            <a:ext cx="10515599" cy="231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AE210-35F0-B0E8-CC4F-AD84F6088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98" y="5225231"/>
            <a:ext cx="11836793" cy="751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4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1917-2755-BFE4-6970-9C48BA7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37D7-2EF0-8DB2-B236-0A36D99E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@Test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partialWithdrawIfLowBalance</a:t>
            </a:r>
            <a:r>
              <a:rPr lang="en-GB" sz="3600" dirty="0">
                <a:latin typeface="Consolas" panose="020B0609020204030204" pitchFamily="49" charset="0"/>
              </a:rPr>
              <a:t>() {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var</a:t>
            </a:r>
            <a:r>
              <a:rPr lang="en-GB" sz="3600" dirty="0">
                <a:latin typeface="Consolas" panose="020B0609020204030204" pitchFamily="49" charset="0"/>
              </a:rPr>
              <a:t> account =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GB" sz="3600" dirty="0">
                <a:latin typeface="Consolas" panose="020B0609020204030204" pitchFamily="49" charset="0"/>
              </a:rPr>
              <a:t>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Account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assert</a:t>
            </a:r>
            <a:r>
              <a:rPr lang="en-CH" sz="3600" dirty="0">
                <a:latin typeface="Consolas" panose="020B0609020204030204" pitchFamily="49" charset="0"/>
              </a:rPr>
              <a:t>Equals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GB" sz="3600" dirty="0" err="1">
                <a:latin typeface="Consolas" panose="020B0609020204030204" pitchFamily="49" charset="0"/>
              </a:rPr>
              <a:t>account.withdraw</a:t>
            </a:r>
            <a:r>
              <a:rPr lang="en-GB" sz="3600" dirty="0">
                <a:latin typeface="Consolas" panose="020B0609020204030204" pitchFamily="49" charset="0"/>
              </a:rPr>
              <a:t>(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20</a:t>
            </a:r>
            <a:r>
              <a:rPr lang="en-GB" sz="3600" dirty="0">
                <a:latin typeface="Consolas" panose="020B0609020204030204" pitchFamily="49" charset="0"/>
              </a:rPr>
              <a:t>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10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  assert</a:t>
            </a:r>
            <a:r>
              <a:rPr lang="en-CH" sz="3600" dirty="0">
                <a:latin typeface="Consolas" panose="020B0609020204030204" pitchFamily="49" charset="0"/>
              </a:rPr>
              <a:t>Equals</a:t>
            </a:r>
            <a:r>
              <a:rPr lang="en-GB" sz="3600" dirty="0">
                <a:latin typeface="Consolas" panose="020B0609020204030204" pitchFamily="49" charset="0"/>
              </a:rPr>
              <a:t>(account.</a:t>
            </a:r>
            <a:r>
              <a:rPr lang="en-CH" sz="3600" dirty="0">
                <a:latin typeface="Consolas" panose="020B0609020204030204" pitchFamily="49" charset="0"/>
              </a:rPr>
              <a:t>balance</a:t>
            </a:r>
            <a:r>
              <a:rPr lang="en-GB" sz="3600" dirty="0">
                <a:latin typeface="Consolas" panose="020B0609020204030204" pitchFamily="49" charset="0"/>
              </a:rPr>
              <a:t>(),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GB" sz="3600" dirty="0">
                <a:latin typeface="Consolas" panose="020B0609020204030204" pitchFamily="49" charset="0"/>
              </a:rPr>
              <a:t>);</a:t>
            </a:r>
            <a:endParaRPr lang="en-CH" sz="3600" dirty="0">
              <a:latin typeface="Consolas" panose="020B0609020204030204" pitchFamily="49" charset="0"/>
            </a:endParaRPr>
          </a:p>
          <a:p>
            <a:r>
              <a:rPr lang="en-GB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734C9-D14E-690D-3559-2975CB2A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80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661297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3010E-B950-3F27-F868-7A4BA525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canWithdrawNothing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noInitWithBalance</a:t>
            </a:r>
            <a:r>
              <a:rPr lang="en-US" sz="3600" dirty="0">
                <a:latin typeface="Consolas" panose="020B0609020204030204" pitchFamily="49" charset="0"/>
              </a:rPr>
              <a:t>Below</a:t>
            </a:r>
            <a:r>
              <a:rPr lang="en-CH" sz="3600" dirty="0">
                <a:latin typeface="Consolas" panose="020B0609020204030204" pitchFamily="49" charset="0"/>
              </a:rPr>
              <a:t>0()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canWithdrawLessThanBalance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	</a:t>
            </a:r>
            <a:r>
              <a:rPr lang="en-CH" sz="3600" dirty="0" err="1">
                <a:latin typeface="Consolas" panose="020B0609020204030204" pitchFamily="49" charset="0"/>
              </a:rPr>
              <a:t>partialWithdrawIfLowBalance</a:t>
            </a:r>
            <a:r>
              <a:rPr lang="en-CH" sz="36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5CDFB-9FB6-0EA0-C7C2-7028386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81</a:t>
            </a:fld>
            <a:endParaRPr lang="en-CH" dirty="0"/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237D6BE3-555A-06C8-0F87-FB832625A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1690688"/>
            <a:ext cx="914400" cy="914400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12AE06A3-DF75-384B-96D3-AAB5B2AC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2442480"/>
            <a:ext cx="914400" cy="914400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FB4BA8B5-277A-25A6-87C7-02B668C8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3194983"/>
            <a:ext cx="914400" cy="914400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26EA6F9F-7F5E-E996-E68B-8DA6CABB9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670" y="3956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36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AEA0-E762-6685-AC82-C1CA3ECC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Implémentation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6B7A-5D47-6463-D63F-76AD9E95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private int</a:t>
            </a:r>
            <a:r>
              <a:rPr lang="en-CH" sz="3600" dirty="0">
                <a:latin typeface="Consolas" panose="020B0609020204030204" pitchFamily="49" charset="0"/>
              </a:rPr>
              <a:t> balance;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balance() {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return</a:t>
            </a:r>
            <a:r>
              <a:rPr lang="en-CH" sz="3600" dirty="0">
                <a:latin typeface="Consolas" panose="020B0609020204030204" pitchFamily="49" charset="0"/>
              </a:rPr>
              <a:t> balance;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A525-73CD-362E-EB6D-A16391CA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82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739129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6B7A-5D47-6463-D63F-76AD9E95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latin typeface="Consolas" panose="020B0609020204030204" pitchFamily="49" charset="0"/>
              </a:rPr>
              <a:t>Account(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balance) {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if</a:t>
            </a:r>
            <a:r>
              <a:rPr lang="en-CH" sz="3600" dirty="0">
                <a:latin typeface="Consolas" panose="020B0609020204030204" pitchFamily="49" charset="0"/>
              </a:rPr>
              <a:t> (balance &lt; </a:t>
            </a:r>
            <a:r>
              <a:rPr lang="en-CH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0</a:t>
            </a:r>
            <a:r>
              <a:rPr lang="en-CH" sz="3600" dirty="0">
                <a:latin typeface="Consolas" panose="020B0609020204030204" pitchFamily="49" charset="0"/>
              </a:rPr>
              <a:t>) {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 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throw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new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IllegalArgumentException</a:t>
            </a:r>
            <a:r>
              <a:rPr lang="en-CH" sz="3600" dirty="0">
                <a:latin typeface="Consolas" panose="020B0609020204030204" pitchFamily="49" charset="0"/>
              </a:rPr>
              <a:t>();</a:t>
            </a:r>
            <a:br>
              <a:rPr lang="en-CH" sz="3600" dirty="0">
                <a:latin typeface="Consolas" panose="020B0609020204030204" pitchFamily="49" charset="0"/>
              </a:rPr>
            </a:br>
            <a:r>
              <a:rPr lang="en-CH" sz="3600" dirty="0">
                <a:latin typeface="Consolas" panose="020B0609020204030204" pitchFamily="49" charset="0"/>
              </a:rPr>
              <a:t>  }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</a:t>
            </a:r>
            <a:r>
              <a:rPr lang="en-CH" sz="36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CH" sz="3600" dirty="0" err="1">
                <a:latin typeface="Consolas" panose="020B0609020204030204" pitchFamily="49" charset="0"/>
              </a:rPr>
              <a:t>.balance</a:t>
            </a:r>
            <a:r>
              <a:rPr lang="en-CH" sz="3600" dirty="0">
                <a:latin typeface="Consolas" panose="020B0609020204030204" pitchFamily="49" charset="0"/>
              </a:rPr>
              <a:t> = balance;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A525-73CD-362E-EB6D-A16391CA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83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486984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6B7A-5D47-6463-D63F-76AD9E95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withdraw(</a:t>
            </a:r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CH" sz="3600" dirty="0">
                <a:latin typeface="Consolas" panose="020B0609020204030204" pitchFamily="49" charset="0"/>
              </a:rPr>
              <a:t> amount) {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int</a:t>
            </a:r>
            <a:r>
              <a:rPr lang="en-CH" sz="3600" dirty="0">
                <a:latin typeface="Consolas" panose="020B0609020204030204" pitchFamily="49" charset="0"/>
              </a:rPr>
              <a:t> result = </a:t>
            </a:r>
            <a:r>
              <a:rPr lang="en-CH" sz="3600" dirty="0" err="1">
                <a:latin typeface="Consolas" panose="020B0609020204030204" pitchFamily="49" charset="0"/>
              </a:rPr>
              <a:t>Math.max</a:t>
            </a:r>
            <a:r>
              <a:rPr lang="en-CH" sz="3600" dirty="0">
                <a:latin typeface="Consolas" panose="020B0609020204030204" pitchFamily="49" charset="0"/>
              </a:rPr>
              <a:t>(balance, amount);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  balance -= result;</a:t>
            </a: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  return</a:t>
            </a:r>
            <a:r>
              <a:rPr lang="en-CH" sz="3600" dirty="0">
                <a:latin typeface="Consolas" panose="020B0609020204030204" pitchFamily="49" charset="0"/>
              </a:rPr>
              <a:t> result;</a:t>
            </a:r>
          </a:p>
          <a:p>
            <a:r>
              <a:rPr lang="en-CH" sz="3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7A525-73CD-362E-EB6D-A16391CA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84</a:t>
            </a:fld>
            <a:endParaRPr lang="en-CH" dirty="0"/>
          </a:p>
        </p:txBody>
      </p:sp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CF86540B-38DF-ABE6-D97D-B69FA5CA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733" y="4139261"/>
            <a:ext cx="2004534" cy="20045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E60F37-FCA7-F448-2799-4D2C74FDF29D}"/>
              </a:ext>
            </a:extLst>
          </p:cNvPr>
          <p:cNvSpPr/>
          <p:nvPr/>
        </p:nvSpPr>
        <p:spPr>
          <a:xfrm>
            <a:off x="5945788" y="2585256"/>
            <a:ext cx="758280" cy="5524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3600" dirty="0">
                <a:latin typeface="Consolas" panose="020B0609020204030204" pitchFamily="49" charset="0"/>
              </a:rPr>
              <a:t>min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BC3D31E7-393E-BD59-298E-48BEC906B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93733" y="4136007"/>
            <a:ext cx="2004534" cy="2004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9580-3DC4-BFEA-F6DE-1C3382912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“Nous </a:t>
            </a:r>
            <a:r>
              <a:rPr lang="en-CH" dirty="0" err="1"/>
              <a:t>avons</a:t>
            </a:r>
            <a:r>
              <a:rPr lang="en-CH" dirty="0"/>
              <a:t> </a:t>
            </a:r>
            <a:r>
              <a:rPr lang="en-CH" dirty="0" err="1"/>
              <a:t>oublié</a:t>
            </a:r>
            <a:r>
              <a:rPr lang="en-CH" dirty="0"/>
              <a:t>!</a:t>
            </a:r>
          </a:p>
          <a:p>
            <a:r>
              <a:rPr lang="en-CH" dirty="0"/>
              <a:t>  Les </a:t>
            </a:r>
            <a:r>
              <a:rPr lang="en-CH" dirty="0" err="1"/>
              <a:t>comptes</a:t>
            </a:r>
            <a:r>
              <a:rPr lang="en-CH" dirty="0"/>
              <a:t> </a:t>
            </a:r>
            <a:r>
              <a:rPr lang="en-CH" dirty="0" err="1"/>
              <a:t>peuvent</a:t>
            </a:r>
            <a:r>
              <a:rPr lang="en-CH" dirty="0"/>
              <a:t> </a:t>
            </a:r>
            <a:r>
              <a:rPr lang="en-CH" dirty="0" err="1"/>
              <a:t>être</a:t>
            </a:r>
            <a:r>
              <a:rPr lang="en-CH" dirty="0"/>
              <a:t> </a:t>
            </a:r>
            <a:r>
              <a:rPr lang="en-CH" dirty="0" err="1"/>
              <a:t>bloqués</a:t>
            </a:r>
            <a:r>
              <a:rPr lang="en-CH" dirty="0"/>
              <a:t>.</a:t>
            </a:r>
          </a:p>
          <a:p>
            <a:r>
              <a:rPr lang="en-CH" dirty="0"/>
              <a:t>  </a:t>
            </a:r>
            <a:r>
              <a:rPr lang="en-CH" dirty="0" err="1"/>
              <a:t>Retirer</a:t>
            </a:r>
            <a:r>
              <a:rPr lang="en-CH" dirty="0"/>
              <a:t> de </a:t>
            </a:r>
            <a:r>
              <a:rPr lang="en-CH" dirty="0" err="1"/>
              <a:t>l’argent</a:t>
            </a:r>
            <a:r>
              <a:rPr lang="en-CH" dirty="0"/>
              <a:t> d’un </a:t>
            </a:r>
            <a:r>
              <a:rPr lang="en-CH" dirty="0" err="1"/>
              <a:t>compte</a:t>
            </a:r>
            <a:r>
              <a:rPr lang="en-CH" dirty="0"/>
              <a:t> </a:t>
            </a:r>
            <a:r>
              <a:rPr lang="en-CH" dirty="0" err="1"/>
              <a:t>bloqué</a:t>
            </a:r>
            <a:br>
              <a:rPr lang="en-CH" dirty="0"/>
            </a:br>
            <a:r>
              <a:rPr lang="en-CH" dirty="0"/>
              <a:t>  </a:t>
            </a:r>
            <a:r>
              <a:rPr lang="en-CH" dirty="0" err="1"/>
              <a:t>n’a</a:t>
            </a:r>
            <a:r>
              <a:rPr lang="en-CH" dirty="0"/>
              <a:t> pas </a:t>
            </a:r>
            <a:r>
              <a:rPr lang="en-CH" dirty="0" err="1"/>
              <a:t>d’effet</a:t>
            </a:r>
            <a:r>
              <a:rPr lang="en-CH" dirty="0"/>
              <a:t>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CE31-367B-F946-C88D-48FFFD45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85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465985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4861-F106-47EB-2565-960A178B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Boucle TDD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62E9F-A913-99A8-1F86-AF56AD193697}"/>
              </a:ext>
            </a:extLst>
          </p:cNvPr>
          <p:cNvSpPr/>
          <p:nvPr/>
        </p:nvSpPr>
        <p:spPr>
          <a:xfrm>
            <a:off x="4149933" y="1752634"/>
            <a:ext cx="3892133" cy="13255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514" tIns="327514" rIns="327514" bIns="327514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H" sz="4000" kern="1200" dirty="0"/>
              <a:t>Exigences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F7D55C-A3D4-F5D7-6A98-0CBD73E75798}"/>
              </a:ext>
            </a:extLst>
          </p:cNvPr>
          <p:cNvSpPr/>
          <p:nvPr/>
        </p:nvSpPr>
        <p:spPr>
          <a:xfrm>
            <a:off x="6965555" y="4615878"/>
            <a:ext cx="2743200" cy="13255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514" tIns="327514" rIns="327514" bIns="327514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H" sz="4000" kern="1200" dirty="0"/>
              <a:t>Tests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37D010-E885-9A69-6C47-05C01104BA6F}"/>
              </a:ext>
            </a:extLst>
          </p:cNvPr>
          <p:cNvSpPr/>
          <p:nvPr/>
        </p:nvSpPr>
        <p:spPr>
          <a:xfrm>
            <a:off x="5535615" y="4912235"/>
            <a:ext cx="1120769" cy="637714"/>
          </a:xfrm>
          <a:custGeom>
            <a:avLst/>
            <a:gdLst>
              <a:gd name="connsiteX0" fmla="*/ 0 w 503807"/>
              <a:gd name="connsiteY0" fmla="*/ 127543 h 637713"/>
              <a:gd name="connsiteX1" fmla="*/ 251904 w 503807"/>
              <a:gd name="connsiteY1" fmla="*/ 127543 h 637713"/>
              <a:gd name="connsiteX2" fmla="*/ 251904 w 503807"/>
              <a:gd name="connsiteY2" fmla="*/ 0 h 637713"/>
              <a:gd name="connsiteX3" fmla="*/ 503807 w 503807"/>
              <a:gd name="connsiteY3" fmla="*/ 318857 h 637713"/>
              <a:gd name="connsiteX4" fmla="*/ 251904 w 503807"/>
              <a:gd name="connsiteY4" fmla="*/ 637713 h 637713"/>
              <a:gd name="connsiteX5" fmla="*/ 251904 w 503807"/>
              <a:gd name="connsiteY5" fmla="*/ 510170 h 637713"/>
              <a:gd name="connsiteX6" fmla="*/ 0 w 503807"/>
              <a:gd name="connsiteY6" fmla="*/ 510170 h 637713"/>
              <a:gd name="connsiteX7" fmla="*/ 0 w 503807"/>
              <a:gd name="connsiteY7" fmla="*/ 127543 h 63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" h="637713">
                <a:moveTo>
                  <a:pt x="503807" y="510170"/>
                </a:moveTo>
                <a:lnTo>
                  <a:pt x="251903" y="510170"/>
                </a:lnTo>
                <a:lnTo>
                  <a:pt x="251903" y="637713"/>
                </a:lnTo>
                <a:lnTo>
                  <a:pt x="0" y="318856"/>
                </a:lnTo>
                <a:lnTo>
                  <a:pt x="251903" y="0"/>
                </a:lnTo>
                <a:lnTo>
                  <a:pt x="251903" y="127543"/>
                </a:lnTo>
                <a:lnTo>
                  <a:pt x="503807" y="127543"/>
                </a:lnTo>
                <a:lnTo>
                  <a:pt x="503807" y="51017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142" tIns="127544" rIns="0" bIns="127543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H" sz="4000" kern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1B7880-BDBF-1C64-7D02-C0152962B948}"/>
              </a:ext>
            </a:extLst>
          </p:cNvPr>
          <p:cNvSpPr/>
          <p:nvPr/>
        </p:nvSpPr>
        <p:spPr>
          <a:xfrm>
            <a:off x="2483244" y="4615878"/>
            <a:ext cx="2743200" cy="132556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514" tIns="327514" rIns="327514" bIns="327514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H" sz="4000" kern="1200" dirty="0"/>
              <a:t>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5FBE-8AE2-5C34-8EB8-B34FDA02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86</a:t>
            </a:fld>
            <a:endParaRPr lang="en-CH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CE0A81-4319-B0BB-DB12-00304E5F788A}"/>
              </a:ext>
            </a:extLst>
          </p:cNvPr>
          <p:cNvSpPr/>
          <p:nvPr/>
        </p:nvSpPr>
        <p:spPr>
          <a:xfrm rot="7683529">
            <a:off x="3589549" y="3458577"/>
            <a:ext cx="1120769" cy="637714"/>
          </a:xfrm>
          <a:custGeom>
            <a:avLst/>
            <a:gdLst>
              <a:gd name="connsiteX0" fmla="*/ 0 w 503807"/>
              <a:gd name="connsiteY0" fmla="*/ 127543 h 637713"/>
              <a:gd name="connsiteX1" fmla="*/ 251904 w 503807"/>
              <a:gd name="connsiteY1" fmla="*/ 127543 h 637713"/>
              <a:gd name="connsiteX2" fmla="*/ 251904 w 503807"/>
              <a:gd name="connsiteY2" fmla="*/ 0 h 637713"/>
              <a:gd name="connsiteX3" fmla="*/ 503807 w 503807"/>
              <a:gd name="connsiteY3" fmla="*/ 318857 h 637713"/>
              <a:gd name="connsiteX4" fmla="*/ 251904 w 503807"/>
              <a:gd name="connsiteY4" fmla="*/ 637713 h 637713"/>
              <a:gd name="connsiteX5" fmla="*/ 251904 w 503807"/>
              <a:gd name="connsiteY5" fmla="*/ 510170 h 637713"/>
              <a:gd name="connsiteX6" fmla="*/ 0 w 503807"/>
              <a:gd name="connsiteY6" fmla="*/ 510170 h 637713"/>
              <a:gd name="connsiteX7" fmla="*/ 0 w 503807"/>
              <a:gd name="connsiteY7" fmla="*/ 127543 h 63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" h="637713">
                <a:moveTo>
                  <a:pt x="503807" y="510170"/>
                </a:moveTo>
                <a:lnTo>
                  <a:pt x="251903" y="510170"/>
                </a:lnTo>
                <a:lnTo>
                  <a:pt x="251903" y="637713"/>
                </a:lnTo>
                <a:lnTo>
                  <a:pt x="0" y="318856"/>
                </a:lnTo>
                <a:lnTo>
                  <a:pt x="251903" y="0"/>
                </a:lnTo>
                <a:lnTo>
                  <a:pt x="251903" y="127543"/>
                </a:lnTo>
                <a:lnTo>
                  <a:pt x="503807" y="127543"/>
                </a:lnTo>
                <a:lnTo>
                  <a:pt x="503807" y="51017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142" tIns="127544" rIns="0" bIns="127543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H" sz="40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7B9844-6478-8DFC-21CC-792BC97D90B5}"/>
              </a:ext>
            </a:extLst>
          </p:cNvPr>
          <p:cNvSpPr/>
          <p:nvPr/>
        </p:nvSpPr>
        <p:spPr>
          <a:xfrm rot="14400000">
            <a:off x="7481681" y="3604719"/>
            <a:ext cx="1120769" cy="637714"/>
          </a:xfrm>
          <a:custGeom>
            <a:avLst/>
            <a:gdLst>
              <a:gd name="connsiteX0" fmla="*/ 0 w 503807"/>
              <a:gd name="connsiteY0" fmla="*/ 127543 h 637713"/>
              <a:gd name="connsiteX1" fmla="*/ 251904 w 503807"/>
              <a:gd name="connsiteY1" fmla="*/ 127543 h 637713"/>
              <a:gd name="connsiteX2" fmla="*/ 251904 w 503807"/>
              <a:gd name="connsiteY2" fmla="*/ 0 h 637713"/>
              <a:gd name="connsiteX3" fmla="*/ 503807 w 503807"/>
              <a:gd name="connsiteY3" fmla="*/ 318857 h 637713"/>
              <a:gd name="connsiteX4" fmla="*/ 251904 w 503807"/>
              <a:gd name="connsiteY4" fmla="*/ 637713 h 637713"/>
              <a:gd name="connsiteX5" fmla="*/ 251904 w 503807"/>
              <a:gd name="connsiteY5" fmla="*/ 510170 h 637713"/>
              <a:gd name="connsiteX6" fmla="*/ 0 w 503807"/>
              <a:gd name="connsiteY6" fmla="*/ 510170 h 637713"/>
              <a:gd name="connsiteX7" fmla="*/ 0 w 503807"/>
              <a:gd name="connsiteY7" fmla="*/ 127543 h 63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" h="637713">
                <a:moveTo>
                  <a:pt x="503807" y="510170"/>
                </a:moveTo>
                <a:lnTo>
                  <a:pt x="251903" y="510170"/>
                </a:lnTo>
                <a:lnTo>
                  <a:pt x="251903" y="637713"/>
                </a:lnTo>
                <a:lnTo>
                  <a:pt x="0" y="318856"/>
                </a:lnTo>
                <a:lnTo>
                  <a:pt x="251903" y="0"/>
                </a:lnTo>
                <a:lnTo>
                  <a:pt x="251903" y="127543"/>
                </a:lnTo>
                <a:lnTo>
                  <a:pt x="503807" y="127543"/>
                </a:lnTo>
                <a:lnTo>
                  <a:pt x="503807" y="51017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1142" tIns="127544" rIns="0" bIns="127543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H" sz="4000" kern="1200"/>
          </a:p>
        </p:txBody>
      </p:sp>
    </p:spTree>
    <p:extLst>
      <p:ext uri="{BB962C8B-B14F-4D97-AF65-F5344CB8AC3E}">
        <p14:creationId xmlns:p14="http://schemas.microsoft.com/office/powerpoint/2010/main" val="21974813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1B9A-381B-D496-8067-EE403D45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Exercice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D008-BAB9-F800-CB10-96AD7CC6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TDD pour </a:t>
            </a:r>
            <a:r>
              <a:rPr lang="en-US" sz="3600" dirty="0">
                <a:latin typeface="Consolas" panose="020B0609020204030204" pitchFamily="49" charset="0"/>
              </a:rPr>
              <a:t>people_counter.py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	“</a:t>
            </a:r>
            <a:r>
              <a:rPr lang="en-US" dirty="0" err="1"/>
              <a:t>compteur</a:t>
            </a:r>
            <a:r>
              <a:rPr lang="en-US" dirty="0"/>
              <a:t> de </a:t>
            </a:r>
            <a:r>
              <a:rPr lang="en-US" dirty="0" err="1"/>
              <a:t>personnes</a:t>
            </a:r>
            <a:r>
              <a:rPr lang="en-US" dirty="0"/>
              <a:t>”</a:t>
            </a:r>
          </a:p>
          <a:p>
            <a:endParaRPr lang="en-CH" dirty="0"/>
          </a:p>
          <a:p>
            <a:r>
              <a:rPr lang="en-CH" dirty="0"/>
              <a:t>Première étape :</a:t>
            </a:r>
            <a:br>
              <a:rPr lang="en-CH" dirty="0"/>
            </a:br>
            <a:r>
              <a:rPr lang="en-CH" dirty="0"/>
              <a:t>	</a:t>
            </a:r>
            <a:r>
              <a:rPr lang="en-CH" dirty="0" err="1"/>
              <a:t>Écrivez</a:t>
            </a:r>
            <a:r>
              <a:rPr lang="en-CH" dirty="0"/>
              <a:t> des tests !</a:t>
            </a:r>
            <a:endParaRPr lang="en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05C7-675C-3B4D-B012-F6DE09BC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87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587524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E821-5AF4-DE8A-EA81-929B21E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Idées</a:t>
            </a:r>
            <a:r>
              <a:rPr lang="en-CH" dirty="0"/>
              <a:t> de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0EF1-9384-115F-33E3-2C9B7DA0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Commence à 0</a:t>
            </a:r>
          </a:p>
          <a:p>
            <a:r>
              <a:rPr lang="en-CH" dirty="0"/>
              <a:t>+1 </a:t>
            </a:r>
            <a:r>
              <a:rPr lang="en-CH" dirty="0" err="1"/>
              <a:t>incrémente</a:t>
            </a:r>
            <a:r>
              <a:rPr lang="en-CH" dirty="0"/>
              <a:t> le </a:t>
            </a:r>
            <a:r>
              <a:rPr lang="en-CH" dirty="0" err="1"/>
              <a:t>compteur</a:t>
            </a:r>
            <a:endParaRPr lang="en-CH" dirty="0"/>
          </a:p>
          <a:p>
            <a:r>
              <a:rPr lang="en-CH" dirty="0"/>
              <a:t>Reset met le </a:t>
            </a:r>
            <a:r>
              <a:rPr lang="en-CH" dirty="0" err="1"/>
              <a:t>compteur</a:t>
            </a:r>
            <a:r>
              <a:rPr lang="en-CH" dirty="0"/>
              <a:t> à 0</a:t>
            </a:r>
          </a:p>
          <a:p>
            <a:r>
              <a:rPr lang="en-CH" dirty="0"/>
              <a:t>Impossible </a:t>
            </a:r>
            <a:r>
              <a:rPr lang="en-CH" dirty="0" err="1"/>
              <a:t>d’excéder</a:t>
            </a:r>
            <a:r>
              <a:rPr lang="en-CH" dirty="0"/>
              <a:t> le max</a:t>
            </a:r>
          </a:p>
          <a:p>
            <a:r>
              <a:rPr lang="en-CH" dirty="0"/>
              <a:t>Max ne </a:t>
            </a:r>
            <a:r>
              <a:rPr lang="en-CH" dirty="0" err="1"/>
              <a:t>peut</a:t>
            </a:r>
            <a:r>
              <a:rPr lang="en-CH" dirty="0"/>
              <a:t> pas </a:t>
            </a:r>
            <a:r>
              <a:rPr lang="en-CH" dirty="0" err="1"/>
              <a:t>être</a:t>
            </a:r>
            <a:r>
              <a:rPr lang="en-CH" dirty="0"/>
              <a:t> &lt;0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4708F-1648-D8F7-ADB8-F94A50DE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88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319517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D0B8-7122-FCC5-C89C-8FA033C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Tests de </a:t>
            </a:r>
            <a:r>
              <a:rPr lang="en-CH" dirty="0" err="1"/>
              <a:t>régression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2C0EA-39A5-DCF9-7212-AE0B7099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89</a:t>
            </a:fld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E9F4CF-03C8-91B5-1500-B2CDB7ADFF9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ln w="146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5643AB-38E1-65F2-D591-5E64D667C012}"/>
              </a:ext>
            </a:extLst>
          </p:cNvPr>
          <p:cNvSpPr/>
          <p:nvPr/>
        </p:nvSpPr>
        <p:spPr>
          <a:xfrm>
            <a:off x="2165348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Dev</a:t>
            </a:r>
            <a:endParaRPr lang="en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820B89-B6D1-2F81-E87B-EFAAA68D13DF}"/>
              </a:ext>
            </a:extLst>
          </p:cNvPr>
          <p:cNvSpPr/>
          <p:nvPr/>
        </p:nvSpPr>
        <p:spPr>
          <a:xfrm>
            <a:off x="7772402" y="2889250"/>
            <a:ext cx="2254250" cy="107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Release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14D77-B828-772B-5921-ACCF650AF067}"/>
              </a:ext>
            </a:extLst>
          </p:cNvPr>
          <p:cNvSpPr/>
          <p:nvPr/>
        </p:nvSpPr>
        <p:spPr>
          <a:xfrm>
            <a:off x="4622800" y="5160962"/>
            <a:ext cx="2946400" cy="93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Test</a:t>
            </a:r>
            <a:endParaRPr lang="en-CH" sz="3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4DFA8D-EDBB-0A6C-5DC1-8912760EA2EC}"/>
              </a:ext>
            </a:extLst>
          </p:cNvPr>
          <p:cNvGrpSpPr/>
          <p:nvPr/>
        </p:nvGrpSpPr>
        <p:grpSpPr>
          <a:xfrm>
            <a:off x="7569200" y="3225800"/>
            <a:ext cx="3527425" cy="2401887"/>
            <a:chOff x="7569200" y="3225800"/>
            <a:chExt cx="3527425" cy="2401887"/>
          </a:xfrm>
          <a:solidFill>
            <a:schemeClr val="accent3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A1D11A-5FCF-95BF-F06C-41F62A8A6D5F}"/>
                </a:ext>
              </a:extLst>
            </p:cNvPr>
            <p:cNvSpPr/>
            <p:nvPr/>
          </p:nvSpPr>
          <p:spPr>
            <a:xfrm>
              <a:off x="10696575" y="3225800"/>
              <a:ext cx="400050" cy="400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393482DF-7079-7455-4850-5BA41680E7E0}"/>
                </a:ext>
              </a:extLst>
            </p:cNvPr>
            <p:cNvCxnSpPr>
              <a:cxnSpLocks/>
              <a:stCxn id="9" idx="3"/>
              <a:endCxn id="17" idx="4"/>
            </p:cNvCxnSpPr>
            <p:nvPr/>
          </p:nvCxnSpPr>
          <p:spPr>
            <a:xfrm flipV="1">
              <a:off x="7569200" y="3625850"/>
              <a:ext cx="3327400" cy="2001837"/>
            </a:xfrm>
            <a:prstGeom prst="curvedConnector2">
              <a:avLst/>
            </a:prstGeom>
            <a:grpFill/>
            <a:ln w="76200">
              <a:solidFill>
                <a:schemeClr val="accent3"/>
              </a:solidFill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00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6341-9F59-C68B-2518-E8F1D9F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Objectifs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6BB4-648B-4006-BD25-E9B39273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Comprendre</a:t>
            </a:r>
            <a:r>
              <a:rPr lang="en-CH" dirty="0"/>
              <a:t> les bases des </a:t>
            </a:r>
            <a:r>
              <a:rPr lang="en-CH" u="sng" dirty="0"/>
              <a:t>tests </a:t>
            </a:r>
            <a:r>
              <a:rPr lang="en-CH" u="sng" dirty="0" err="1"/>
              <a:t>automatisés</a:t>
            </a:r>
            <a:endParaRPr lang="en-CH" dirty="0"/>
          </a:p>
          <a:p>
            <a:r>
              <a:rPr lang="en-CH" dirty="0" err="1"/>
              <a:t>Évaluer</a:t>
            </a:r>
            <a:r>
              <a:rPr lang="en-CH" dirty="0"/>
              <a:t> les tests avec la </a:t>
            </a:r>
            <a:r>
              <a:rPr lang="en-CH" u="sng" dirty="0"/>
              <a:t>couverture de code</a:t>
            </a:r>
            <a:endParaRPr lang="en-CH" dirty="0"/>
          </a:p>
          <a:p>
            <a:r>
              <a:rPr lang="en-CH" dirty="0"/>
              <a:t>Identifier </a:t>
            </a:r>
            <a:r>
              <a:rPr lang="en-CH" u="sng" dirty="0" err="1"/>
              <a:t>quand</a:t>
            </a:r>
            <a:r>
              <a:rPr lang="en-CH" dirty="0"/>
              <a:t> </a:t>
            </a:r>
            <a:r>
              <a:rPr lang="en-CH" dirty="0" err="1"/>
              <a:t>écrire</a:t>
            </a:r>
            <a:r>
              <a:rPr lang="en-CH" dirty="0"/>
              <a:t> </a:t>
            </a:r>
            <a:r>
              <a:rPr lang="en-CH" dirty="0" err="1"/>
              <a:t>quels</a:t>
            </a:r>
            <a:r>
              <a:rPr lang="en-CH" dirty="0"/>
              <a:t> tests</a:t>
            </a:r>
          </a:p>
          <a:p>
            <a:r>
              <a:rPr lang="en-CH" u="sng" dirty="0"/>
              <a:t>Adapter</a:t>
            </a:r>
            <a:r>
              <a:rPr lang="en-CH" dirty="0"/>
              <a:t> le code pour </a:t>
            </a:r>
            <a:r>
              <a:rPr lang="en-CH" dirty="0" err="1"/>
              <a:t>être</a:t>
            </a:r>
            <a:r>
              <a:rPr lang="en-CH" dirty="0"/>
              <a:t> testable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8BC53-ECDB-E8C3-1DDA-72456D45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1488689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29FB-2A26-A8F9-9D5E-6981F9FD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Pourquoi</a:t>
            </a:r>
            <a:r>
              <a:rPr lang="en-CH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16A42-A20F-BC88-1EA1-D5B56FAF3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 err="1"/>
              <a:t>Empêcher</a:t>
            </a:r>
            <a:r>
              <a:rPr lang="en-CH" dirty="0"/>
              <a:t> les vieux bugs de </a:t>
            </a:r>
            <a:r>
              <a:rPr lang="en-CH" dirty="0" err="1"/>
              <a:t>revenir</a:t>
            </a:r>
            <a:r>
              <a:rPr lang="en-CH" dirty="0"/>
              <a:t>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35D9B-DE16-7BBB-ADC6-95FAC666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90</a:t>
            </a:fld>
            <a:endParaRPr lang="en-CH" dirty="0"/>
          </a:p>
        </p:txBody>
      </p:sp>
      <p:pic>
        <p:nvPicPr>
          <p:cNvPr id="7" name="Graphic 6" descr="Zombie with solid fill">
            <a:extLst>
              <a:ext uri="{FF2B5EF4-FFF2-40B4-BE49-F238E27FC236}">
                <a16:creationId xmlns:a16="http://schemas.microsoft.com/office/drawing/2014/main" id="{6E5608D4-75CD-A833-6643-DE31725EC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8085" y="2561085"/>
            <a:ext cx="1735829" cy="1735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80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A5A1-50B0-3924-9456-5DCBC108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 de </a:t>
            </a:r>
            <a:r>
              <a:rPr lang="en-CH" dirty="0" err="1"/>
              <a:t>régression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CB61B-78E4-F55C-4FDF-2D2E21B2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CH" dirty="0" err="1"/>
              <a:t>Reproduire</a:t>
            </a:r>
            <a:r>
              <a:rPr lang="en-CH" dirty="0"/>
              <a:t> le bug </a:t>
            </a:r>
            <a:r>
              <a:rPr lang="en-CH" u="sng" dirty="0"/>
              <a:t>avec un test qui </a:t>
            </a:r>
            <a:r>
              <a:rPr lang="en-CH" u="sng" dirty="0" err="1"/>
              <a:t>échoue</a:t>
            </a:r>
            <a:endParaRPr lang="en-CH" u="sng" dirty="0"/>
          </a:p>
          <a:p>
            <a:pPr marL="742950" indent="-742950">
              <a:buAutoNum type="arabicPeriod"/>
            </a:pPr>
            <a:r>
              <a:rPr lang="en-CH" dirty="0" err="1"/>
              <a:t>Corriger</a:t>
            </a:r>
            <a:r>
              <a:rPr lang="en-CH" dirty="0"/>
              <a:t> le bug</a:t>
            </a:r>
          </a:p>
          <a:p>
            <a:pPr marL="742950" indent="-742950">
              <a:buAutoNum type="arabicPeriod"/>
            </a:pPr>
            <a:r>
              <a:rPr lang="en-CH" dirty="0"/>
              <a:t>Confirmer la correction </a:t>
            </a:r>
            <a:r>
              <a:rPr lang="en-CH" u="sng" dirty="0"/>
              <a:t>avec le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008EC-30DE-BD74-AC6F-A102C7AC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91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8394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0824-228C-6E50-E23C-4174AAEA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Plus de tests, </a:t>
            </a:r>
            <a:r>
              <a:rPr lang="en-CH" dirty="0" err="1"/>
              <a:t>moins</a:t>
            </a:r>
            <a:r>
              <a:rPr lang="en-CH" dirty="0"/>
              <a:t> de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5F8DE-8AC1-2F76-3E55-A47759433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“</a:t>
            </a:r>
            <a:r>
              <a:rPr lang="en-CH" dirty="0">
                <a:solidFill>
                  <a:schemeClr val="bg2"/>
                </a:solidFill>
              </a:rPr>
              <a:t>The SQLite library consists of approximately</a:t>
            </a:r>
            <a:br>
              <a:rPr lang="en-CH" dirty="0">
                <a:solidFill>
                  <a:schemeClr val="bg2"/>
                </a:solidFill>
              </a:rPr>
            </a:br>
            <a:r>
              <a:rPr lang="en-CH" dirty="0">
                <a:solidFill>
                  <a:schemeClr val="bg2"/>
                </a:solidFill>
              </a:rPr>
              <a:t>  145.3 KSLOC [...]</a:t>
            </a:r>
          </a:p>
          <a:p>
            <a:r>
              <a:rPr lang="en-CH" dirty="0">
                <a:solidFill>
                  <a:schemeClr val="bg2"/>
                </a:solidFill>
              </a:rPr>
              <a:t>  B</a:t>
            </a:r>
            <a:r>
              <a:rPr lang="en-GB" dirty="0">
                <a:solidFill>
                  <a:schemeClr val="bg2"/>
                </a:solidFill>
              </a:rPr>
              <a:t>y comparison, the project has </a:t>
            </a:r>
            <a:r>
              <a:rPr lang="en-GB" u="sng" dirty="0">
                <a:solidFill>
                  <a:schemeClr val="bg2"/>
                </a:solidFill>
              </a:rPr>
              <a:t>608 times</a:t>
            </a:r>
            <a:br>
              <a:rPr lang="en-CH" dirty="0">
                <a:solidFill>
                  <a:schemeClr val="bg2"/>
                </a:solidFill>
              </a:rPr>
            </a:br>
            <a:r>
              <a:rPr lang="en-CH" dirty="0">
                <a:solidFill>
                  <a:schemeClr val="bg2"/>
                </a:solidFill>
              </a:rPr>
              <a:t>  </a:t>
            </a:r>
            <a:r>
              <a:rPr lang="en-GB" dirty="0">
                <a:solidFill>
                  <a:schemeClr val="bg2"/>
                </a:solidFill>
              </a:rPr>
              <a:t>as</a:t>
            </a:r>
            <a:r>
              <a:rPr lang="en-CH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much test code and test scripts –</a:t>
            </a:r>
            <a:br>
              <a:rPr lang="en-CH" dirty="0"/>
            </a:br>
            <a:r>
              <a:rPr lang="en-CH" dirty="0"/>
              <a:t>  </a:t>
            </a:r>
            <a:r>
              <a:rPr lang="en-GB" u="sng" dirty="0"/>
              <a:t>92038.3 KSLOC</a:t>
            </a:r>
            <a:r>
              <a:rPr lang="en-CH" dirty="0"/>
              <a:t>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1442-E0DD-B83A-E42F-375CCFD8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92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C13E-597C-FAE1-2F99-E13CCD2C9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https://sqlite.org/testing.html</a:t>
            </a:r>
            <a:endParaRPr lang="en-CH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3959C4-D938-2ACE-DF65-32762A8F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250" y="4632324"/>
            <a:ext cx="3638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47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2EB-6723-DC73-2A4D-CB556172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Exemple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E77FE-A40A-6319-635A-23F1A1C0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93</a:t>
            </a:fld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9E988-2261-080A-80CF-9215AA94F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https://github.com/dotnet/roslyn/issues/38794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1BB560-DBF3-6D0D-9CD9-E8445DB52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26" y="1690688"/>
            <a:ext cx="9387548" cy="45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47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D5ADF-4C59-DF11-0B07-0DB5BEC7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94</a:t>
            </a:fld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5AD0D-3F18-4DD0-5EA5-2E85432A0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https://github.com/dotnet/roslyn/pull/39089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70AB5-F5DF-5866-86BA-9B6A6181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23" y="1414448"/>
            <a:ext cx="10658553" cy="40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70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639C7F-BB41-4335-4C32-3EBD4961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95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A45CA-7B50-7131-8F64-F214EF84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96" y="871616"/>
            <a:ext cx="6309808" cy="51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05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2BBB66-90BE-A2CD-1E94-E4BC4F9D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96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FFFC6C-2DC8-36DC-B05A-02D6B0793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36" y="0"/>
            <a:ext cx="8769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228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02A51D-B279-2A73-1A4E-DEE745993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97</a:t>
            </a:fld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F3689-AF94-53CC-CA28-9930D13F4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42" y="1095358"/>
            <a:ext cx="8934515" cy="46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17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8B6-A5A8-E9BC-E3C4-E3B122BC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Comment tester des</a:t>
            </a:r>
            <a:br>
              <a:rPr lang="en-CH" dirty="0"/>
            </a:br>
            <a:r>
              <a:rPr lang="en-CH" dirty="0"/>
              <a:t>modules </a:t>
            </a:r>
            <a:r>
              <a:rPr lang="en-CH" dirty="0" err="1"/>
              <a:t>entiers</a:t>
            </a:r>
            <a:r>
              <a:rPr lang="en-CH" dirty="0"/>
              <a:t>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D9230-791F-33F4-9C2F-00420119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40398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695D-4AF4-5A8A-F619-6D112502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Tester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fonction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0B58-E12C-686A-E753-3312A2D9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sum(</a:t>
            </a:r>
            <a:r>
              <a:rPr lang="en-CH" sz="3600" dirty="0" err="1">
                <a:latin typeface="Consolas" panose="020B0609020204030204" pitchFamily="49" charset="0"/>
              </a:rPr>
              <a:t>vals</a:t>
            </a:r>
            <a:r>
              <a:rPr lang="en-CH" sz="3600" dirty="0">
                <a:latin typeface="Consolas" panose="020B0609020204030204" pitchFamily="49" charset="0"/>
              </a:rPr>
              <a:t>): ...</a:t>
            </a:r>
          </a:p>
          <a:p>
            <a:endParaRPr lang="en-CH" sz="3600" dirty="0">
              <a:latin typeface="Consolas" panose="020B0609020204030204" pitchFamily="49" charset="0"/>
            </a:endParaRPr>
          </a:p>
          <a:p>
            <a:r>
              <a:rPr lang="en-CH" sz="36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def</a:t>
            </a:r>
            <a:r>
              <a:rPr lang="en-CH" sz="3600" dirty="0">
                <a:latin typeface="Consolas" panose="020B0609020204030204" pitchFamily="49" charset="0"/>
              </a:rPr>
              <a:t> </a:t>
            </a:r>
            <a:r>
              <a:rPr lang="en-CH" sz="3600" dirty="0" err="1">
                <a:latin typeface="Consolas" panose="020B0609020204030204" pitchFamily="49" charset="0"/>
              </a:rPr>
              <a:t>tes</a:t>
            </a:r>
            <a:r>
              <a:rPr lang="en-US" sz="3600" dirty="0">
                <a:latin typeface="Consolas" panose="020B0609020204030204" pitchFamily="49" charset="0"/>
              </a:rPr>
              <a:t>t</a:t>
            </a:r>
            <a:r>
              <a:rPr lang="en-CH" sz="3600" dirty="0">
                <a:latin typeface="Consolas" panose="020B0609020204030204" pitchFamily="49" charset="0"/>
              </a:rPr>
              <a:t>_sumOf1To3Is6(self):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85C8-F479-48A0-59FD-705D3011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8F28-8C37-415B-97E1-105FA70BC57F}" type="slidenum">
              <a:rPr lang="en-CH" smtClean="0"/>
              <a:t>99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90086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4.1|12.3|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9|4|3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5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7|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8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4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3"/>
</p:tagLst>
</file>

<file path=ppt/theme/theme1.xml><?xml version="1.0" encoding="utf-8"?>
<a:theme xmlns:a="http://schemas.openxmlformats.org/drawingml/2006/main" name="Office Theme">
  <a:themeElements>
    <a:clrScheme name="Custom">
      <a:dk1>
        <a:srgbClr val="000000"/>
      </a:dk1>
      <a:lt1>
        <a:srgbClr val="FFFFFF"/>
      </a:lt1>
      <a:dk2>
        <a:srgbClr val="404040"/>
      </a:dk2>
      <a:lt2>
        <a:srgbClr val="E0E0E0"/>
      </a:lt2>
      <a:accent1>
        <a:srgbClr val="F00000"/>
      </a:accent1>
      <a:accent2>
        <a:srgbClr val="00F000"/>
      </a:accent2>
      <a:accent3>
        <a:srgbClr val="A00000"/>
      </a:accent3>
      <a:accent4>
        <a:srgbClr val="00C040"/>
      </a:accent4>
      <a:accent5>
        <a:srgbClr val="0040A0"/>
      </a:accent5>
      <a:accent6>
        <a:srgbClr val="F0D000"/>
      </a:accent6>
      <a:hlink>
        <a:srgbClr val="595959"/>
      </a:hlink>
      <a:folHlink>
        <a:srgbClr val="595959"/>
      </a:folHlink>
    </a:clrScheme>
    <a:fontScheme name="Custom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C43ED8C-CC68-47AF-A552-56DA838A7327}" vid="{03D393C9-5684-4A3D-A68E-38BC94C97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2813</Words>
  <Application>Microsoft Office PowerPoint</Application>
  <PresentationFormat>Widescreen</PresentationFormat>
  <Paragraphs>653</Paragraphs>
  <Slides>130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6" baseType="lpstr">
      <vt:lpstr>Arial</vt:lpstr>
      <vt:lpstr>Calibri</vt:lpstr>
      <vt:lpstr>Calibri Light</vt:lpstr>
      <vt:lpstr>Cambria Math</vt:lpstr>
      <vt:lpstr>Consolas</vt:lpstr>
      <vt:lpstr>Office Theme</vt:lpstr>
      <vt:lpstr>Tests</vt:lpstr>
      <vt:lpstr>PowerPoint Presentation</vt:lpstr>
      <vt:lpstr>PowerPoint Presentation</vt:lpstr>
      <vt:lpstr>Vérification?</vt:lpstr>
      <vt:lpstr>Versions bêta ?</vt:lpstr>
      <vt:lpstr>Conséquences d’un bug</vt:lpstr>
      <vt:lpstr>PowerPoint Presentation</vt:lpstr>
      <vt:lpstr>PowerPoint Presentation</vt:lpstr>
      <vt:lpstr>Objectifs</vt:lpstr>
      <vt:lpstr>Qu’est-ce qu’un test ?</vt:lpstr>
      <vt:lpstr>Test</vt:lpstr>
      <vt:lpstr>PowerPoint Presentation</vt:lpstr>
      <vt:lpstr>Test manuel ?</vt:lpstr>
      <vt:lpstr>Cas limites</vt:lpstr>
      <vt:lpstr>Test automatisé</vt:lpstr>
      <vt:lpstr>Types de tests</vt:lpstr>
      <vt:lpstr>Réutiliser des tests</vt:lpstr>
      <vt:lpstr>PowerPoint Presentation</vt:lpstr>
      <vt:lpstr>PowerPoint Presentation</vt:lpstr>
      <vt:lpstr>Comment écrire des tests automatisés en Python ?</vt:lpstr>
      <vt:lpstr>Idée principale</vt:lpstr>
      <vt:lpstr>Exemple ?</vt:lpstr>
      <vt:lpstr>Exemple ?</vt:lpstr>
      <vt:lpstr>Exemple</vt:lpstr>
      <vt:lpstr>Tester les exceptions</vt:lpstr>
      <vt:lpstr>Documentation</vt:lpstr>
      <vt:lpstr>Exercice</vt:lpstr>
      <vt:lpstr>Exemples</vt:lpstr>
      <vt:lpstr>PowerPoint Presentation</vt:lpstr>
      <vt:lpstr>PowerPoint Presentation</vt:lpstr>
      <vt:lpstr>Exemple : Shuffle</vt:lpstr>
      <vt:lpstr>Testez, testez, testez</vt:lpstr>
      <vt:lpstr>Groupes d’assertions</vt:lpstr>
      <vt:lpstr>PowerPoint Presentation</vt:lpstr>
      <vt:lpstr>Résultats</vt:lpstr>
      <vt:lpstr>PowerPoint Presentation</vt:lpstr>
      <vt:lpstr>Partage de code</vt:lpstr>
      <vt:lpstr>Noms</vt:lpstr>
      <vt:lpstr>Noms : évitez...</vt:lpstr>
      <vt:lpstr>Tester les méthodes privées</vt:lpstr>
      <vt:lpstr>Imaginez...</vt:lpstr>
      <vt:lpstr>Le code de test est du code</vt:lpstr>
      <vt:lpstr>Comment évaluer des tests ?</vt:lpstr>
      <vt:lpstr>PowerPoint Presentation</vt:lpstr>
      <vt:lpstr>Couverture</vt:lpstr>
      <vt:lpstr>“Code”</vt:lpstr>
      <vt:lpstr>Exemple de couverture</vt:lpstr>
      <vt:lpstr>Lignes ?</vt:lpstr>
      <vt:lpstr>PowerPoint Presentation</vt:lpstr>
      <vt:lpstr>Instructions ?</vt:lpstr>
      <vt:lpstr>PowerPoint Presentation</vt:lpstr>
      <vt:lpstr>Branches ?</vt:lpstr>
      <vt:lpstr>PowerPoint Presentation</vt:lpstr>
      <vt:lpstr>PowerPoint Presentation</vt:lpstr>
      <vt:lpstr>PowerPoint Presentation</vt:lpstr>
      <vt:lpstr>Chemins</vt:lpstr>
      <vt:lpstr>Chemins</vt:lpstr>
      <vt:lpstr>PowerPoint Presentation</vt:lpstr>
      <vt:lpstr>PowerPoint Presentation</vt:lpstr>
      <vt:lpstr>PowerPoint Presentation</vt:lpstr>
      <vt:lpstr>Combien de chemins ?</vt:lpstr>
      <vt:lpstr>Couverture max de chemins ?</vt:lpstr>
      <vt:lpstr>Compromis de couverture</vt:lpstr>
      <vt:lpstr>“Couverture”</vt:lpstr>
      <vt:lpstr>Exercice</vt:lpstr>
      <vt:lpstr>Quand tester ?</vt:lpstr>
      <vt:lpstr>Après ?</vt:lpstr>
      <vt:lpstr>Cycle de développement</vt:lpstr>
      <vt:lpstr>“Test-Driven Development”</vt:lpstr>
      <vt:lpstr>“TDD”</vt:lpstr>
      <vt:lpstr>Pourquoi ?</vt:lpstr>
      <vt:lpstr>Pourquoi pas ?</vt:lpstr>
      <vt:lpstr>Exemple</vt:lpstr>
      <vt:lpstr>PowerPoint Presentation</vt:lpstr>
      <vt:lpstr>Test</vt:lpstr>
      <vt:lpstr>Squelette</vt:lpstr>
      <vt:lpstr>Test</vt:lpstr>
      <vt:lpstr>Test</vt:lpstr>
      <vt:lpstr>Squelette</vt:lpstr>
      <vt:lpstr>Test</vt:lpstr>
      <vt:lpstr>PowerPoint Presentation</vt:lpstr>
      <vt:lpstr>Implémentation</vt:lpstr>
      <vt:lpstr>PowerPoint Presentation</vt:lpstr>
      <vt:lpstr>PowerPoint Presentation</vt:lpstr>
      <vt:lpstr>PowerPoint Presentation</vt:lpstr>
      <vt:lpstr>Boucle TDD</vt:lpstr>
      <vt:lpstr>Exercice</vt:lpstr>
      <vt:lpstr>Idées de tests</vt:lpstr>
      <vt:lpstr>Tests de régression</vt:lpstr>
      <vt:lpstr>Pourquoi ?</vt:lpstr>
      <vt:lpstr>Test de régression</vt:lpstr>
      <vt:lpstr>Plus de tests, moins de bugs</vt:lpstr>
      <vt:lpstr>Exemple</vt:lpstr>
      <vt:lpstr>PowerPoint Presentation</vt:lpstr>
      <vt:lpstr>PowerPoint Presentation</vt:lpstr>
      <vt:lpstr>PowerPoint Presentation</vt:lpstr>
      <vt:lpstr>PowerPoint Presentation</vt:lpstr>
      <vt:lpstr>Comment tester des modules entiers ?</vt:lpstr>
      <vt:lpstr>Tester une fonction</vt:lpstr>
      <vt:lpstr>Tester un module</vt:lpstr>
      <vt:lpstr>Contexte</vt:lpstr>
      <vt:lpstr>Cas limites</vt:lpstr>
      <vt:lpstr>Test de “bout en bout” ?</vt:lpstr>
      <vt:lpstr>Problèmes</vt:lpstr>
      <vt:lpstr>Entrée explicite</vt:lpstr>
      <vt:lpstr>Injection de dépendances</vt:lpstr>
      <vt:lpstr>Injection de dépendances</vt:lpstr>
      <vt:lpstr>En production</vt:lpstr>
      <vt:lpstr>Sortie</vt:lpstr>
      <vt:lpstr>Ou...</vt:lpstr>
      <vt:lpstr>Test</vt:lpstr>
      <vt:lpstr>En production</vt:lpstr>
      <vt:lpstr>Adapter le code</vt:lpstr>
      <vt:lpstr>Exemple : pile réseau</vt:lpstr>
      <vt:lpstr>PowerPoint Presentation</vt:lpstr>
      <vt:lpstr>Pour tests de bout-en-bout</vt:lpstr>
      <vt:lpstr>Adapter le code</vt:lpstr>
      <vt:lpstr>PowerPoint Presentation</vt:lpstr>
      <vt:lpstr>Exercice</vt:lpstr>
      <vt:lpstr>Exemple : client HTTP</vt:lpstr>
      <vt:lpstr>Exemple : Signature</vt:lpstr>
      <vt:lpstr>Exemple : Faux client</vt:lpstr>
      <vt:lpstr>Exemple “bout en bout”</vt:lpstr>
      <vt:lpstr>PowerPoint Presentation</vt:lpstr>
      <vt:lpstr>PowerPoint Presentation</vt:lpstr>
      <vt:lpstr>Bout en bout</vt:lpstr>
      <vt:lpstr>PowerPoint Presentation</vt:lpstr>
      <vt:lpstr>“Stress test”</vt:lpstr>
      <vt:lpstr>Autres types de tests</vt:lpstr>
      <vt:lpstr>Résumé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Solal Pirelli</dc:creator>
  <cp:lastModifiedBy>Solal Pirelli</cp:lastModifiedBy>
  <cp:revision>1</cp:revision>
  <dcterms:created xsi:type="dcterms:W3CDTF">2022-09-12T07:52:29Z</dcterms:created>
  <dcterms:modified xsi:type="dcterms:W3CDTF">2025-09-19T10:09:59Z</dcterms:modified>
</cp:coreProperties>
</file>