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555" r:id="rId9"/>
    <p:sldId id="556" r:id="rId10"/>
    <p:sldId id="571" r:id="rId11"/>
    <p:sldId id="572" r:id="rId12"/>
    <p:sldId id="598" r:id="rId13"/>
    <p:sldId id="599" r:id="rId14"/>
    <p:sldId id="557" r:id="rId15"/>
    <p:sldId id="600" r:id="rId16"/>
    <p:sldId id="595" r:id="rId17"/>
    <p:sldId id="596" r:id="rId18"/>
    <p:sldId id="558" r:id="rId19"/>
    <p:sldId id="559" r:id="rId20"/>
    <p:sldId id="597" r:id="rId21"/>
    <p:sldId id="570" r:id="rId22"/>
    <p:sldId id="601" r:id="rId23"/>
    <p:sldId id="560" r:id="rId24"/>
    <p:sldId id="561" r:id="rId25"/>
    <p:sldId id="562" r:id="rId26"/>
    <p:sldId id="564" r:id="rId27"/>
    <p:sldId id="565" r:id="rId28"/>
    <p:sldId id="566" r:id="rId29"/>
    <p:sldId id="567" r:id="rId30"/>
    <p:sldId id="593" r:id="rId31"/>
    <p:sldId id="568" r:id="rId32"/>
    <p:sldId id="569" r:id="rId33"/>
    <p:sldId id="563" r:id="rId34"/>
    <p:sldId id="573" r:id="rId35"/>
    <p:sldId id="574" r:id="rId36"/>
    <p:sldId id="580" r:id="rId37"/>
    <p:sldId id="581" r:id="rId38"/>
    <p:sldId id="582" r:id="rId39"/>
    <p:sldId id="575" r:id="rId40"/>
    <p:sldId id="576" r:id="rId41"/>
    <p:sldId id="577" r:id="rId42"/>
    <p:sldId id="578" r:id="rId43"/>
    <p:sldId id="579" r:id="rId44"/>
    <p:sldId id="592" r:id="rId45"/>
    <p:sldId id="583" r:id="rId46"/>
    <p:sldId id="584" r:id="rId47"/>
    <p:sldId id="587" r:id="rId48"/>
    <p:sldId id="585" r:id="rId49"/>
    <p:sldId id="586" r:id="rId50"/>
    <p:sldId id="588" r:id="rId51"/>
    <p:sldId id="590" r:id="rId52"/>
    <p:sldId id="589" r:id="rId53"/>
    <p:sldId id="591" r:id="rId54"/>
    <p:sldId id="264" r:id="rId55"/>
    <p:sldId id="263" r:id="rId56"/>
    <p:sldId id="403" r:id="rId57"/>
    <p:sldId id="404" r:id="rId58"/>
    <p:sldId id="409" r:id="rId59"/>
    <p:sldId id="406" r:id="rId60"/>
    <p:sldId id="407" r:id="rId61"/>
    <p:sldId id="408" r:id="rId62"/>
    <p:sldId id="410" r:id="rId63"/>
    <p:sldId id="412" r:id="rId64"/>
    <p:sldId id="413" r:id="rId65"/>
    <p:sldId id="414" r:id="rId66"/>
    <p:sldId id="415" r:id="rId67"/>
    <p:sldId id="416" r:id="rId68"/>
    <p:sldId id="419" r:id="rId69"/>
    <p:sldId id="420" r:id="rId70"/>
    <p:sldId id="551" r:id="rId71"/>
    <p:sldId id="421" r:id="rId72"/>
    <p:sldId id="422" r:id="rId73"/>
    <p:sldId id="426" r:id="rId74"/>
    <p:sldId id="427" r:id="rId75"/>
    <p:sldId id="428" r:id="rId76"/>
    <p:sldId id="429" r:id="rId77"/>
    <p:sldId id="430" r:id="rId78"/>
    <p:sldId id="431" r:id="rId79"/>
    <p:sldId id="432" r:id="rId80"/>
    <p:sldId id="433" r:id="rId81"/>
    <p:sldId id="434" r:id="rId82"/>
    <p:sldId id="436" r:id="rId83"/>
    <p:sldId id="439" r:id="rId84"/>
    <p:sldId id="440" r:id="rId85"/>
    <p:sldId id="441" r:id="rId86"/>
    <p:sldId id="442" r:id="rId87"/>
    <p:sldId id="443" r:id="rId88"/>
    <p:sldId id="444" r:id="rId89"/>
    <p:sldId id="445" r:id="rId90"/>
    <p:sldId id="446" r:id="rId91"/>
    <p:sldId id="447" r:id="rId92"/>
    <p:sldId id="448" r:id="rId93"/>
    <p:sldId id="450" r:id="rId94"/>
    <p:sldId id="451" r:id="rId95"/>
    <p:sldId id="452" r:id="rId96"/>
    <p:sldId id="454" r:id="rId97"/>
    <p:sldId id="453" r:id="rId98"/>
    <p:sldId id="455" r:id="rId99"/>
    <p:sldId id="456" r:id="rId100"/>
    <p:sldId id="458" r:id="rId101"/>
    <p:sldId id="459" r:id="rId102"/>
    <p:sldId id="460" r:id="rId103"/>
    <p:sldId id="552" r:id="rId104"/>
    <p:sldId id="461" r:id="rId105"/>
    <p:sldId id="462" r:id="rId106"/>
    <p:sldId id="470" r:id="rId107"/>
    <p:sldId id="471" r:id="rId108"/>
    <p:sldId id="463" r:id="rId109"/>
    <p:sldId id="464" r:id="rId110"/>
    <p:sldId id="554" r:id="rId111"/>
    <p:sldId id="465" r:id="rId112"/>
    <p:sldId id="472" r:id="rId113"/>
    <p:sldId id="469" r:id="rId114"/>
    <p:sldId id="546" r:id="rId115"/>
    <p:sldId id="423" r:id="rId116"/>
    <p:sldId id="473" r:id="rId117"/>
    <p:sldId id="401" r:id="rId118"/>
    <p:sldId id="402" r:id="rId119"/>
    <p:sldId id="474" r:id="rId120"/>
    <p:sldId id="475" r:id="rId121"/>
    <p:sldId id="477" r:id="rId122"/>
    <p:sldId id="476" r:id="rId123"/>
    <p:sldId id="478" r:id="rId124"/>
    <p:sldId id="479" r:id="rId125"/>
    <p:sldId id="480" r:id="rId126"/>
    <p:sldId id="481" r:id="rId127"/>
    <p:sldId id="482" r:id="rId128"/>
    <p:sldId id="483" r:id="rId129"/>
    <p:sldId id="484" r:id="rId130"/>
    <p:sldId id="594" r:id="rId131"/>
    <p:sldId id="485" r:id="rId132"/>
    <p:sldId id="486" r:id="rId133"/>
    <p:sldId id="487" r:id="rId134"/>
    <p:sldId id="489" r:id="rId135"/>
    <p:sldId id="490" r:id="rId136"/>
    <p:sldId id="491" r:id="rId137"/>
    <p:sldId id="492" r:id="rId138"/>
    <p:sldId id="493" r:id="rId139"/>
    <p:sldId id="495" r:id="rId140"/>
    <p:sldId id="496" r:id="rId141"/>
    <p:sldId id="494" r:id="rId142"/>
    <p:sldId id="425" r:id="rId143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7682336B-7F19-4443-9B8F-5AB340B47F92}">
          <p14:sldIdLst>
            <p14:sldId id="256"/>
            <p14:sldId id="257"/>
            <p14:sldId id="258"/>
            <p14:sldId id="259"/>
            <p14:sldId id="260"/>
            <p14:sldId id="261"/>
            <p14:sldId id="262"/>
          </p14:sldIdLst>
        </p14:section>
        <p14:section name="OOP basics" id="{551BDD4C-931A-4BA2-B646-C414582A738C}">
          <p14:sldIdLst>
            <p14:sldId id="555"/>
            <p14:sldId id="556"/>
            <p14:sldId id="571"/>
            <p14:sldId id="572"/>
            <p14:sldId id="598"/>
            <p14:sldId id="599"/>
            <p14:sldId id="557"/>
            <p14:sldId id="600"/>
            <p14:sldId id="595"/>
            <p14:sldId id="596"/>
            <p14:sldId id="558"/>
            <p14:sldId id="559"/>
            <p14:sldId id="597"/>
            <p14:sldId id="570"/>
            <p14:sldId id="601"/>
            <p14:sldId id="560"/>
            <p14:sldId id="561"/>
            <p14:sldId id="562"/>
            <p14:sldId id="564"/>
            <p14:sldId id="565"/>
            <p14:sldId id="566"/>
            <p14:sldId id="567"/>
            <p14:sldId id="593"/>
            <p14:sldId id="568"/>
            <p14:sldId id="569"/>
            <p14:sldId id="563"/>
          </p14:sldIdLst>
        </p14:section>
        <p14:section name="OOP Theory Basics" id="{1659AE21-D2C4-474F-B533-58FA6448A281}">
          <p14:sldIdLst>
            <p14:sldId id="573"/>
            <p14:sldId id="574"/>
            <p14:sldId id="580"/>
            <p14:sldId id="581"/>
            <p14:sldId id="582"/>
            <p14:sldId id="575"/>
            <p14:sldId id="576"/>
            <p14:sldId id="577"/>
            <p14:sldId id="578"/>
            <p14:sldId id="579"/>
            <p14:sldId id="592"/>
            <p14:sldId id="583"/>
            <p14:sldId id="584"/>
            <p14:sldId id="587"/>
            <p14:sldId id="585"/>
            <p14:sldId id="586"/>
            <p14:sldId id="588"/>
            <p14:sldId id="590"/>
            <p14:sldId id="589"/>
            <p14:sldId id="591"/>
          </p14:sldIdLst>
        </p14:section>
        <p14:section name="Modularity" id="{277F7357-C0F4-468C-8C29-12257C8695DF}">
          <p14:sldIdLst>
            <p14:sldId id="264"/>
            <p14:sldId id="263"/>
            <p14:sldId id="403"/>
            <p14:sldId id="404"/>
            <p14:sldId id="409"/>
            <p14:sldId id="406"/>
            <p14:sldId id="407"/>
            <p14:sldId id="408"/>
            <p14:sldId id="410"/>
            <p14:sldId id="412"/>
            <p14:sldId id="413"/>
            <p14:sldId id="414"/>
            <p14:sldId id="415"/>
            <p14:sldId id="416"/>
            <p14:sldId id="419"/>
            <p14:sldId id="420"/>
            <p14:sldId id="551"/>
            <p14:sldId id="421"/>
          </p14:sldIdLst>
        </p14:section>
        <p14:section name="Modularity in practice" id="{DCBEFAC5-8873-4D00-B1DA-BBA242EDF329}">
          <p14:sldIdLst>
            <p14:sldId id="422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6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50"/>
            <p14:sldId id="451"/>
            <p14:sldId id="452"/>
            <p14:sldId id="454"/>
            <p14:sldId id="453"/>
            <p14:sldId id="455"/>
            <p14:sldId id="456"/>
            <p14:sldId id="458"/>
            <p14:sldId id="459"/>
            <p14:sldId id="460"/>
            <p14:sldId id="552"/>
            <p14:sldId id="461"/>
            <p14:sldId id="462"/>
            <p14:sldId id="470"/>
            <p14:sldId id="471"/>
            <p14:sldId id="463"/>
            <p14:sldId id="464"/>
            <p14:sldId id="554"/>
            <p14:sldId id="465"/>
            <p14:sldId id="472"/>
            <p14:sldId id="469"/>
            <p14:sldId id="546"/>
          </p14:sldIdLst>
        </p14:section>
        <p14:section name="Failures" id="{4262E4AF-DCC9-423F-8183-A3878D7F8584}">
          <p14:sldIdLst>
            <p14:sldId id="423"/>
            <p14:sldId id="473"/>
            <p14:sldId id="401"/>
            <p14:sldId id="402"/>
            <p14:sldId id="474"/>
            <p14:sldId id="475"/>
            <p14:sldId id="477"/>
            <p14:sldId id="476"/>
            <p14:sldId id="478"/>
            <p14:sldId id="479"/>
            <p14:sldId id="480"/>
            <p14:sldId id="481"/>
            <p14:sldId id="482"/>
            <p14:sldId id="483"/>
            <p14:sldId id="484"/>
            <p14:sldId id="594"/>
            <p14:sldId id="485"/>
            <p14:sldId id="486"/>
            <p14:sldId id="487"/>
            <p14:sldId id="489"/>
            <p14:sldId id="490"/>
            <p14:sldId id="491"/>
            <p14:sldId id="492"/>
            <p14:sldId id="493"/>
            <p14:sldId id="495"/>
            <p14:sldId id="496"/>
            <p14:sldId id="494"/>
          </p14:sldIdLst>
        </p14:section>
        <p14:section name="Summary" id="{BE746008-34E7-4276-91A0-9168030C9F77}">
          <p14:sldIdLst>
            <p14:sldId id="4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0D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31A2EB-758F-4FF0-93AA-51A925D03C7F}" v="232" dt="2025-09-22T12:00:26.7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1" autoAdjust="0"/>
    <p:restoredTop sz="95174" autoAdjust="0"/>
  </p:normalViewPr>
  <p:slideViewPr>
    <p:cSldViewPr snapToGrid="0">
      <p:cViewPr varScale="1">
        <p:scale>
          <a:sx n="105" d="100"/>
          <a:sy n="105" d="100"/>
        </p:scale>
        <p:origin x="4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microsoft.com/office/2016/11/relationships/changesInfo" Target="changesInfos/changesInfo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microsoft.com/office/2015/10/relationships/revisionInfo" Target="revisionInfo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notesMaster" Target="notesMasters/notesMaster1.xml"/><Relationship Id="rId90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al Pirelli" userId="584f3c02d4d36311" providerId="LiveId" clId="{54B9F2C9-12B7-46C2-AFF9-56CA35F3475F}"/>
    <pc:docChg chg="undo custSel addSld modSld modSection">
      <pc:chgData name="Solal Pirelli" userId="584f3c02d4d36311" providerId="LiveId" clId="{54B9F2C9-12B7-46C2-AFF9-56CA35F3475F}" dt="2022-11-04T07:52:41.983" v="634" actId="20577"/>
      <pc:docMkLst>
        <pc:docMk/>
      </pc:docMkLst>
      <pc:sldChg chg="modSp mod">
        <pc:chgData name="Solal Pirelli" userId="584f3c02d4d36311" providerId="LiveId" clId="{54B9F2C9-12B7-46C2-AFF9-56CA35F3475F}" dt="2022-10-28T10:16:44.035" v="89" actId="20577"/>
        <pc:sldMkLst>
          <pc:docMk/>
          <pc:sldMk cId="2329700203" sldId="444"/>
        </pc:sldMkLst>
      </pc:sldChg>
      <pc:sldChg chg="modSp mod">
        <pc:chgData name="Solal Pirelli" userId="584f3c02d4d36311" providerId="LiveId" clId="{54B9F2C9-12B7-46C2-AFF9-56CA35F3475F}" dt="2022-10-28T10:27:28.815" v="341" actId="20577"/>
        <pc:sldMkLst>
          <pc:docMk/>
          <pc:sldMk cId="3732319506" sldId="463"/>
        </pc:sldMkLst>
      </pc:sldChg>
      <pc:sldChg chg="modSp mod">
        <pc:chgData name="Solal Pirelli" userId="584f3c02d4d36311" providerId="LiveId" clId="{54B9F2C9-12B7-46C2-AFF9-56CA35F3475F}" dt="2022-10-28T10:26:59.757" v="268" actId="20577"/>
        <pc:sldMkLst>
          <pc:docMk/>
          <pc:sldMk cId="2736272259" sldId="464"/>
        </pc:sldMkLst>
      </pc:sldChg>
      <pc:sldChg chg="modSp mod modNotesTx">
        <pc:chgData name="Solal Pirelli" userId="584f3c02d4d36311" providerId="LiveId" clId="{54B9F2C9-12B7-46C2-AFF9-56CA35F3475F}" dt="2022-10-28T10:29:12.946" v="528" actId="20577"/>
        <pc:sldMkLst>
          <pc:docMk/>
          <pc:sldMk cId="2048822980" sldId="519"/>
        </pc:sldMkLst>
      </pc:sldChg>
      <pc:sldChg chg="modNotesTx">
        <pc:chgData name="Solal Pirelli" userId="584f3c02d4d36311" providerId="LiveId" clId="{54B9F2C9-12B7-46C2-AFF9-56CA35F3475F}" dt="2022-10-28T10:28:36.256" v="470" actId="20577"/>
        <pc:sldMkLst>
          <pc:docMk/>
          <pc:sldMk cId="2187992352" sldId="522"/>
        </pc:sldMkLst>
      </pc:sldChg>
      <pc:sldChg chg="modNotesTx">
        <pc:chgData name="Solal Pirelli" userId="584f3c02d4d36311" providerId="LiveId" clId="{54B9F2C9-12B7-46C2-AFF9-56CA35F3475F}" dt="2022-10-28T10:29:06.914" v="527" actId="20577"/>
        <pc:sldMkLst>
          <pc:docMk/>
          <pc:sldMk cId="208337001" sldId="524"/>
        </pc:sldMkLst>
      </pc:sldChg>
      <pc:sldChg chg="modSp mod modNotesTx">
        <pc:chgData name="Solal Pirelli" userId="584f3c02d4d36311" providerId="LiveId" clId="{54B9F2C9-12B7-46C2-AFF9-56CA35F3475F}" dt="2022-11-04T07:52:37.359" v="633" actId="20577"/>
        <pc:sldMkLst>
          <pc:docMk/>
          <pc:sldMk cId="316657976" sldId="526"/>
        </pc:sldMkLst>
      </pc:sldChg>
      <pc:sldChg chg="modNotesTx">
        <pc:chgData name="Solal Pirelli" userId="584f3c02d4d36311" providerId="LiveId" clId="{54B9F2C9-12B7-46C2-AFF9-56CA35F3475F}" dt="2022-10-28T10:28:41.313" v="482" actId="20577"/>
        <pc:sldMkLst>
          <pc:docMk/>
          <pc:sldMk cId="3760539394" sldId="527"/>
        </pc:sldMkLst>
      </pc:sldChg>
      <pc:sldChg chg="modSp mod">
        <pc:chgData name="Solal Pirelli" userId="584f3c02d4d36311" providerId="LiveId" clId="{54B9F2C9-12B7-46C2-AFF9-56CA35F3475F}" dt="2022-11-04T07:52:41.983" v="634" actId="20577"/>
        <pc:sldMkLst>
          <pc:docMk/>
          <pc:sldMk cId="1361663452" sldId="528"/>
        </pc:sldMkLst>
      </pc:sldChg>
      <pc:sldChg chg="modSp mod">
        <pc:chgData name="Solal Pirelli" userId="584f3c02d4d36311" providerId="LiveId" clId="{54B9F2C9-12B7-46C2-AFF9-56CA35F3475F}" dt="2022-10-28T10:27:57.697" v="378" actId="313"/>
        <pc:sldMkLst>
          <pc:docMk/>
          <pc:sldMk cId="4025738385" sldId="546"/>
        </pc:sldMkLst>
      </pc:sldChg>
      <pc:sldChg chg="modSp mod modNotesTx">
        <pc:chgData name="Solal Pirelli" userId="584f3c02d4d36311" providerId="LiveId" clId="{54B9F2C9-12B7-46C2-AFF9-56CA35F3475F}" dt="2022-10-28T10:29:53.737" v="605" actId="20577"/>
        <pc:sldMkLst>
          <pc:docMk/>
          <pc:sldMk cId="522119345" sldId="547"/>
        </pc:sldMkLst>
      </pc:sldChg>
      <pc:sldChg chg="modNotesTx">
        <pc:chgData name="Solal Pirelli" userId="584f3c02d4d36311" providerId="LiveId" clId="{54B9F2C9-12B7-46C2-AFF9-56CA35F3475F}" dt="2022-10-28T10:29:56.285" v="609" actId="20577"/>
        <pc:sldMkLst>
          <pc:docMk/>
          <pc:sldMk cId="2302326635" sldId="548"/>
        </pc:sldMkLst>
      </pc:sldChg>
      <pc:sldChg chg="modNotesTx">
        <pc:chgData name="Solal Pirelli" userId="584f3c02d4d36311" providerId="LiveId" clId="{54B9F2C9-12B7-46C2-AFF9-56CA35F3475F}" dt="2022-10-28T10:30:06.681" v="632" actId="20577"/>
        <pc:sldMkLst>
          <pc:docMk/>
          <pc:sldMk cId="3169766001" sldId="549"/>
        </pc:sldMkLst>
      </pc:sldChg>
      <pc:sldChg chg="addSp delSp modSp new mod chgLayout">
        <pc:chgData name="Solal Pirelli" userId="584f3c02d4d36311" providerId="LiveId" clId="{54B9F2C9-12B7-46C2-AFF9-56CA35F3475F}" dt="2022-10-27T07:17:05.862" v="88" actId="207"/>
        <pc:sldMkLst>
          <pc:docMk/>
          <pc:sldMk cId="2589861355" sldId="554"/>
        </pc:sldMkLst>
      </pc:sldChg>
      <pc:sldChg chg="delSp modSp new mod">
        <pc:chgData name="Solal Pirelli" userId="584f3c02d4d36311" providerId="LiveId" clId="{54B9F2C9-12B7-46C2-AFF9-56CA35F3475F}" dt="2022-10-28T10:18:25.148" v="155" actId="478"/>
        <pc:sldMkLst>
          <pc:docMk/>
          <pc:sldMk cId="2436261361" sldId="555"/>
        </pc:sldMkLst>
      </pc:sldChg>
    </pc:docChg>
  </pc:docChgLst>
  <pc:docChgLst>
    <pc:chgData name="Solal Pirelli" userId="584f3c02d4d36311" providerId="LiveId" clId="{DD4C336B-5352-44A0-AC30-88EB332AB357}"/>
    <pc:docChg chg="modSld">
      <pc:chgData name="Solal Pirelli" userId="584f3c02d4d36311" providerId="LiveId" clId="{DD4C336B-5352-44A0-AC30-88EB332AB357}" dt="2022-12-07T15:00:46.983" v="1" actId="14826"/>
      <pc:docMkLst>
        <pc:docMk/>
      </pc:docMkLst>
      <pc:sldChg chg="modSp">
        <pc:chgData name="Solal Pirelli" userId="584f3c02d4d36311" providerId="LiveId" clId="{DD4C336B-5352-44A0-AC30-88EB332AB357}" dt="2022-12-07T15:00:46.983" v="1" actId="14826"/>
        <pc:sldMkLst>
          <pc:docMk/>
          <pc:sldMk cId="1279701590" sldId="475"/>
        </pc:sldMkLst>
      </pc:sldChg>
    </pc:docChg>
  </pc:docChgLst>
  <pc:docChgLst>
    <pc:chgData name="Solal Pirelli" userId="584f3c02d4d36311" providerId="LiveId" clId="{B131A2EB-758F-4FF0-93AA-51A925D03C7F}"/>
    <pc:docChg chg="delSld modSld sldOrd delSection modSection">
      <pc:chgData name="Solal Pirelli" userId="584f3c02d4d36311" providerId="LiveId" clId="{B131A2EB-758F-4FF0-93AA-51A925D03C7F}" dt="2025-09-05T13:50:05.846" v="22" actId="17851"/>
      <pc:docMkLst>
        <pc:docMk/>
      </pc:docMkLst>
      <pc:sldChg chg="delSp modSp mod modTransition modAnim">
        <pc:chgData name="Solal Pirelli" userId="584f3c02d4d36311" providerId="LiveId" clId="{B131A2EB-758F-4FF0-93AA-51A925D03C7F}" dt="2025-09-05T08:56:28.857" v="1" actId="20577"/>
        <pc:sldMkLst>
          <pc:docMk/>
          <pc:sldMk cId="887449012" sldId="256"/>
        </pc:sldMkLst>
        <pc:spChg chg="mod">
          <ac:chgData name="Solal Pirelli" userId="584f3c02d4d36311" providerId="LiveId" clId="{B131A2EB-758F-4FF0-93AA-51A925D03C7F}" dt="2025-09-05T08:56:28.857" v="1" actId="20577"/>
          <ac:spMkLst>
            <pc:docMk/>
            <pc:sldMk cId="887449012" sldId="256"/>
            <ac:spMk id="3" creationId="{39BB49FF-9E87-B054-4D72-B085D5929A0D}"/>
          </ac:spMkLst>
        </pc:spChg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705999069" sldId="257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171985358" sldId="258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127447717" sldId="25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737211962" sldId="26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790263529" sldId="261"/>
        </pc:sldMkLst>
      </pc:sldChg>
      <pc:sldChg chg="delSp modSp mod modTransition modAnim">
        <pc:chgData name="Solal Pirelli" userId="584f3c02d4d36311" providerId="LiveId" clId="{B131A2EB-758F-4FF0-93AA-51A925D03C7F}" dt="2025-09-05T08:56:39.736" v="7" actId="20577"/>
        <pc:sldMkLst>
          <pc:docMk/>
          <pc:sldMk cId="837165004" sldId="262"/>
        </pc:sldMkLst>
        <pc:spChg chg="mod">
          <ac:chgData name="Solal Pirelli" userId="584f3c02d4d36311" providerId="LiveId" clId="{B131A2EB-758F-4FF0-93AA-51A925D03C7F}" dt="2025-09-05T08:56:39.736" v="7" actId="20577"/>
          <ac:spMkLst>
            <pc:docMk/>
            <pc:sldMk cId="837165004" sldId="262"/>
            <ac:spMk id="3" creationId="{4FE70CD0-D526-45D0-85DF-C07853ED69C6}"/>
          </ac:spMkLst>
        </pc:spChg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903293788" sldId="26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123314863" sldId="264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807535665" sldId="401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315638875" sldId="402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897150779" sldId="40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797221253" sldId="404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530014890" sldId="406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56128876" sldId="407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013688172" sldId="408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904527833" sldId="40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965070659" sldId="41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507233458" sldId="412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908723564" sldId="41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159837039" sldId="414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614487253" sldId="415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562033520" sldId="416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820005917" sldId="41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010634575" sldId="42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27410301" sldId="42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249149261" sldId="422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551344129" sldId="423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622526348" sldId="424"/>
        </pc:sldMkLst>
      </pc:sldChg>
      <pc:sldChg chg="delSp modSp mod modTransition modAnim">
        <pc:chgData name="Solal Pirelli" userId="584f3c02d4d36311" providerId="LiveId" clId="{B131A2EB-758F-4FF0-93AA-51A925D03C7F}" dt="2025-09-05T13:49:59.770" v="20" actId="20577"/>
        <pc:sldMkLst>
          <pc:docMk/>
          <pc:sldMk cId="411209154" sldId="425"/>
        </pc:sldMkLst>
        <pc:spChg chg="mod">
          <ac:chgData name="Solal Pirelli" userId="584f3c02d4d36311" providerId="LiveId" clId="{B131A2EB-758F-4FF0-93AA-51A925D03C7F}" dt="2025-09-05T13:49:59.770" v="20" actId="20577"/>
          <ac:spMkLst>
            <pc:docMk/>
            <pc:sldMk cId="411209154" sldId="425"/>
            <ac:spMk id="3" creationId="{E7667E41-2060-448B-8EB4-9BF3465406A9}"/>
          </ac:spMkLst>
        </pc:spChg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785275646" sldId="426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6126391" sldId="427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217105036" sldId="428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182753675" sldId="42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094703738" sldId="43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03899441" sldId="43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201097917" sldId="432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076970108" sldId="43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115285789" sldId="434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001358926" sldId="436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086623151" sldId="43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059129102" sldId="44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44182632" sldId="44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162850709" sldId="442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800950572" sldId="44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329700203" sldId="444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047484208" sldId="445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252397262" sldId="446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456029688" sldId="447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89039622" sldId="448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1423147894" sldId="44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157170032" sldId="45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500260206" sldId="45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549741815" sldId="452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565001218" sldId="45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801716380" sldId="454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098603405" sldId="455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683827665" sldId="456"/>
        </pc:sldMkLst>
      </pc:sldChg>
      <pc:sldChg chg="delSp del modTransition modAnim">
        <pc:chgData name="Solal Pirelli" userId="584f3c02d4d36311" providerId="LiveId" clId="{B131A2EB-758F-4FF0-93AA-51A925D03C7F}" dt="2025-09-05T13:46:47.326" v="18" actId="47"/>
        <pc:sldMkLst>
          <pc:docMk/>
          <pc:sldMk cId="37888678" sldId="457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944160344" sldId="458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449172048" sldId="45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293939515" sldId="46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972200426" sldId="46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059681199" sldId="462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732319506" sldId="46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736272259" sldId="464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312660227" sldId="465"/>
        </pc:sldMkLst>
      </pc:sldChg>
      <pc:sldChg chg="delSp del modTransition modAnim">
        <pc:chgData name="Solal Pirelli" userId="584f3c02d4d36311" providerId="LiveId" clId="{B131A2EB-758F-4FF0-93AA-51A925D03C7F}" dt="2025-09-05T08:57:05.350" v="8" actId="47"/>
        <pc:sldMkLst>
          <pc:docMk/>
          <pc:sldMk cId="826207105" sldId="466"/>
        </pc:sldMkLst>
      </pc:sldChg>
      <pc:sldChg chg="delSp del modTransition modAnim">
        <pc:chgData name="Solal Pirelli" userId="584f3c02d4d36311" providerId="LiveId" clId="{B131A2EB-758F-4FF0-93AA-51A925D03C7F}" dt="2025-09-05T08:57:05.350" v="8" actId="47"/>
        <pc:sldMkLst>
          <pc:docMk/>
          <pc:sldMk cId="3560682170" sldId="467"/>
        </pc:sldMkLst>
      </pc:sldChg>
      <pc:sldChg chg="delSp ord modTransition modAnim">
        <pc:chgData name="Solal Pirelli" userId="584f3c02d4d36311" providerId="LiveId" clId="{B131A2EB-758F-4FF0-93AA-51A925D03C7F}" dt="2025-09-05T08:58:21.915" v="13"/>
        <pc:sldMkLst>
          <pc:docMk/>
          <pc:sldMk cId="1614684020" sldId="469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521153377" sldId="47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431928418" sldId="47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799191261" sldId="472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717230866" sldId="473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805872776" sldId="474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279701590" sldId="475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19681875" sldId="476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694346030" sldId="477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129706948" sldId="478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460207481" sldId="479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518094446" sldId="480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43958996" sldId="481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134988772" sldId="482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86315759" sldId="483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261682281" sldId="484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357716521" sldId="485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326617563" sldId="486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362498200" sldId="487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384795478" sldId="489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996737691" sldId="490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075342454" sldId="491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255999569" sldId="492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700337772" sldId="493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797938552" sldId="494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4051192888" sldId="495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315925364" sldId="496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256913814" sldId="497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838187340" sldId="498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108712257" sldId="499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145342137" sldId="500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528773940" sldId="501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463045049" sldId="502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225870068" sldId="503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263833682" sldId="504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1237537657" sldId="505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4271706505" sldId="506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3522950860" sldId="507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421455139" sldId="509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537958545" sldId="510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692426301" sldId="511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370246569" sldId="512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599756464" sldId="513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061469532" sldId="515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4072075935" sldId="516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479356026" sldId="517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048822980" sldId="519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187992352" sldId="522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826441985" sldId="523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08337001" sldId="524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8118418" sldId="525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16657976" sldId="526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760539394" sldId="527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361663452" sldId="528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836947272" sldId="529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736740134" sldId="530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665880458" sldId="531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517942578" sldId="532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341838849" sldId="533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79900183" sldId="534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980460368" sldId="535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072293638" sldId="536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429973273" sldId="537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335304127" sldId="539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807957139" sldId="540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583057627" sldId="541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633797886" sldId="542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943596625" sldId="543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863095699" sldId="544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4172475295" sldId="545"/>
        </pc:sldMkLst>
      </pc:sldChg>
      <pc:sldChg chg="delSp ord modTransition modAnim">
        <pc:chgData name="Solal Pirelli" userId="584f3c02d4d36311" providerId="LiveId" clId="{B131A2EB-758F-4FF0-93AA-51A925D03C7F}" dt="2025-09-05T08:58:16.209" v="11"/>
        <pc:sldMkLst>
          <pc:docMk/>
          <pc:sldMk cId="4025738385" sldId="546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522119345" sldId="547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2302326635" sldId="548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3169766001" sldId="549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1392164917" sldId="550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366753441" sldId="551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4076009841" sldId="552"/>
        </pc:sldMkLst>
      </pc:sldChg>
      <pc:sldChg chg="delSp del modTransition modAnim">
        <pc:chgData name="Solal Pirelli" userId="584f3c02d4d36311" providerId="LiveId" clId="{B131A2EB-758F-4FF0-93AA-51A925D03C7F}" dt="2025-09-05T08:58:05.101" v="9" actId="47"/>
        <pc:sldMkLst>
          <pc:docMk/>
          <pc:sldMk cId="498159441" sldId="553"/>
        </pc:sldMkLst>
      </pc:sldChg>
      <pc:sldChg chg="delSp modTransition modAnim">
        <pc:chgData name="Solal Pirelli" userId="584f3c02d4d36311" providerId="LiveId" clId="{B131A2EB-758F-4FF0-93AA-51A925D03C7F}" dt="2025-09-05T08:56:25.028" v="0"/>
        <pc:sldMkLst>
          <pc:docMk/>
          <pc:sldMk cId="2589861355" sldId="554"/>
        </pc:sldMkLst>
      </pc:sldChg>
      <pc:sldChg chg="delSp del modTransition modAnim">
        <pc:chgData name="Solal Pirelli" userId="584f3c02d4d36311" providerId="LiveId" clId="{B131A2EB-758F-4FF0-93AA-51A925D03C7F}" dt="2025-09-05T13:49:55.787" v="19" actId="47"/>
        <pc:sldMkLst>
          <pc:docMk/>
          <pc:sldMk cId="2436261361" sldId="555"/>
        </pc:sldMkLst>
      </pc:sldChg>
    </pc:docChg>
  </pc:docChgLst>
  <pc:docChgLst>
    <pc:chgData name="Solal Pirelli" userId="584f3c02d4d36311" providerId="LiveId" clId="{221C8E22-BF72-428E-B96E-8261F1346FAB}"/>
    <pc:docChg chg="undo redo custSel addSld delSld modSld sldOrd addSection modSection">
      <pc:chgData name="Solal Pirelli" userId="584f3c02d4d36311" providerId="LiveId" clId="{221C8E22-BF72-428E-B96E-8261F1346FAB}" dt="2025-09-22T12:00:45.164" v="6295" actId="13926"/>
      <pc:docMkLst>
        <pc:docMk/>
      </pc:docMkLst>
      <pc:sldChg chg="modSp mod">
        <pc:chgData name="Solal Pirelli" userId="584f3c02d4d36311" providerId="LiveId" clId="{221C8E22-BF72-428E-B96E-8261F1346FAB}" dt="2025-09-13T06:45:29.954" v="5354" actId="20577"/>
        <pc:sldMkLst>
          <pc:docMk/>
          <pc:sldMk cId="887449012" sldId="256"/>
        </pc:sldMkLst>
        <pc:spChg chg="mod">
          <ac:chgData name="Solal Pirelli" userId="584f3c02d4d36311" providerId="LiveId" clId="{221C8E22-BF72-428E-B96E-8261F1346FAB}" dt="2025-09-13T06:45:29.954" v="5354" actId="20577"/>
          <ac:spMkLst>
            <pc:docMk/>
            <pc:sldMk cId="887449012" sldId="256"/>
            <ac:spMk id="2" creationId="{C9F2716D-1B6D-6277-B5AA-A67DAFD1E181}"/>
          </ac:spMkLst>
        </pc:spChg>
      </pc:sldChg>
      <pc:sldChg chg="modSp mod">
        <pc:chgData name="Solal Pirelli" userId="584f3c02d4d36311" providerId="LiveId" clId="{221C8E22-BF72-428E-B96E-8261F1346FAB}" dt="2025-09-12T14:24:11.809" v="5297" actId="20577"/>
        <pc:sldMkLst>
          <pc:docMk/>
          <pc:sldMk cId="837165004" sldId="262"/>
        </pc:sldMkLst>
        <pc:spChg chg="mod">
          <ac:chgData name="Solal Pirelli" userId="584f3c02d4d36311" providerId="LiveId" clId="{221C8E22-BF72-428E-B96E-8261F1346FAB}" dt="2025-09-12T14:24:11.809" v="5297" actId="20577"/>
          <ac:spMkLst>
            <pc:docMk/>
            <pc:sldMk cId="837165004" sldId="262"/>
            <ac:spMk id="3" creationId="{4FE70CD0-D526-45D0-85DF-C07853ED69C6}"/>
          </ac:spMkLst>
        </pc:spChg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807535665" sldId="401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315638875" sldId="402"/>
        </pc:sldMkLst>
      </pc:sldChg>
      <pc:sldChg chg="modSp mod">
        <pc:chgData name="Solal Pirelli" userId="584f3c02d4d36311" providerId="LiveId" clId="{221C8E22-BF72-428E-B96E-8261F1346FAB}" dt="2025-09-11T17:46:03.318" v="4687" actId="1076"/>
        <pc:sldMkLst>
          <pc:docMk/>
          <pc:sldMk cId="3908723564" sldId="413"/>
        </pc:sldMkLst>
        <pc:spChg chg="mod">
          <ac:chgData name="Solal Pirelli" userId="584f3c02d4d36311" providerId="LiveId" clId="{221C8E22-BF72-428E-B96E-8261F1346FAB}" dt="2025-09-11T17:46:01.005" v="4686" actId="207"/>
          <ac:spMkLst>
            <pc:docMk/>
            <pc:sldMk cId="3908723564" sldId="413"/>
            <ac:spMk id="3" creationId="{20ACC939-4A98-491E-AA85-2C3E3A6A4E0D}"/>
          </ac:spMkLst>
        </pc:spChg>
        <pc:spChg chg="mod">
          <ac:chgData name="Solal Pirelli" userId="584f3c02d4d36311" providerId="LiveId" clId="{221C8E22-BF72-428E-B96E-8261F1346FAB}" dt="2025-09-11T17:46:03.318" v="4687" actId="1076"/>
          <ac:spMkLst>
            <pc:docMk/>
            <pc:sldMk cId="3908723564" sldId="413"/>
            <ac:spMk id="6" creationId="{9E052C79-2C93-47DB-B509-ABF8AD83E794}"/>
          </ac:spMkLst>
        </pc:spChg>
      </pc:sldChg>
      <pc:sldChg chg="modSp mod">
        <pc:chgData name="Solal Pirelli" userId="584f3c02d4d36311" providerId="LiveId" clId="{221C8E22-BF72-428E-B96E-8261F1346FAB}" dt="2025-09-11T17:46:08.497" v="4693" actId="20577"/>
        <pc:sldMkLst>
          <pc:docMk/>
          <pc:sldMk cId="562033520" sldId="416"/>
        </pc:sldMkLst>
        <pc:spChg chg="mod">
          <ac:chgData name="Solal Pirelli" userId="584f3c02d4d36311" providerId="LiveId" clId="{221C8E22-BF72-428E-B96E-8261F1346FAB}" dt="2025-09-11T17:46:08.497" v="4693" actId="20577"/>
          <ac:spMkLst>
            <pc:docMk/>
            <pc:sldMk cId="562033520" sldId="416"/>
            <ac:spMk id="53" creationId="{357D0040-FFA2-4F4B-B1FB-BD2FE677D7CC}"/>
          </ac:spMkLst>
        </pc:spChg>
      </pc:sldChg>
      <pc:sldChg chg="modSp mod">
        <pc:chgData name="Solal Pirelli" userId="584f3c02d4d36311" providerId="LiveId" clId="{221C8E22-BF72-428E-B96E-8261F1346FAB}" dt="2025-09-12T13:31:27.572" v="5292" actId="20577"/>
        <pc:sldMkLst>
          <pc:docMk/>
          <pc:sldMk cId="1010634575" sldId="420"/>
        </pc:sldMkLst>
        <pc:spChg chg="mod">
          <ac:chgData name="Solal Pirelli" userId="584f3c02d4d36311" providerId="LiveId" clId="{221C8E22-BF72-428E-B96E-8261F1346FAB}" dt="2025-09-12T13:31:27.572" v="5292" actId="20577"/>
          <ac:spMkLst>
            <pc:docMk/>
            <pc:sldMk cId="1010634575" sldId="420"/>
            <ac:spMk id="3" creationId="{6F05AB50-F111-4B78-9CC2-14F49072F530}"/>
          </ac:spMkLst>
        </pc:spChg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551344129" sldId="423"/>
        </pc:sldMkLst>
      </pc:sldChg>
      <pc:sldChg chg="modSp mod">
        <pc:chgData name="Solal Pirelli" userId="584f3c02d4d36311" providerId="LiveId" clId="{221C8E22-BF72-428E-B96E-8261F1346FAB}" dt="2025-09-12T14:36:56.307" v="5337" actId="20577"/>
        <pc:sldMkLst>
          <pc:docMk/>
          <pc:sldMk cId="411209154" sldId="425"/>
        </pc:sldMkLst>
        <pc:spChg chg="mod">
          <ac:chgData name="Solal Pirelli" userId="584f3c02d4d36311" providerId="LiveId" clId="{221C8E22-BF72-428E-B96E-8261F1346FAB}" dt="2025-09-12T14:36:56.307" v="5337" actId="20577"/>
          <ac:spMkLst>
            <pc:docMk/>
            <pc:sldMk cId="411209154" sldId="425"/>
            <ac:spMk id="3" creationId="{E7667E41-2060-448B-8EB4-9BF3465406A9}"/>
          </ac:spMkLst>
        </pc:spChg>
      </pc:sldChg>
      <pc:sldChg chg="modSp mod">
        <pc:chgData name="Solal Pirelli" userId="584f3c02d4d36311" providerId="LiveId" clId="{221C8E22-BF72-428E-B96E-8261F1346FAB}" dt="2025-09-11T17:48:30.815" v="4876" actId="20577"/>
        <pc:sldMkLst>
          <pc:docMk/>
          <pc:sldMk cId="46126391" sldId="427"/>
        </pc:sldMkLst>
        <pc:spChg chg="mod">
          <ac:chgData name="Solal Pirelli" userId="584f3c02d4d36311" providerId="LiveId" clId="{221C8E22-BF72-428E-B96E-8261F1346FAB}" dt="2025-09-11T17:48:30.815" v="4876" actId="20577"/>
          <ac:spMkLst>
            <pc:docMk/>
            <pc:sldMk cId="46126391" sldId="427"/>
            <ac:spMk id="49" creationId="{4A0376F5-4567-418E-9A01-48C38E70C0A2}"/>
          </ac:spMkLst>
        </pc:spChg>
      </pc:sldChg>
      <pc:sldChg chg="modSp mod">
        <pc:chgData name="Solal Pirelli" userId="584f3c02d4d36311" providerId="LiveId" clId="{221C8E22-BF72-428E-B96E-8261F1346FAB}" dt="2025-09-11T17:47:53.121" v="4864" actId="20577"/>
        <pc:sldMkLst>
          <pc:docMk/>
          <pc:sldMk cId="3094703738" sldId="430"/>
        </pc:sldMkLst>
        <pc:spChg chg="mod">
          <ac:chgData name="Solal Pirelli" userId="584f3c02d4d36311" providerId="LiveId" clId="{221C8E22-BF72-428E-B96E-8261F1346FAB}" dt="2025-09-11T17:47:53.121" v="4864" actId="20577"/>
          <ac:spMkLst>
            <pc:docMk/>
            <pc:sldMk cId="3094703738" sldId="430"/>
            <ac:spMk id="3" creationId="{B01D3A1F-91F9-4C60-A237-F0084B889DC6}"/>
          </ac:spMkLst>
        </pc:spChg>
      </pc:sldChg>
      <pc:sldChg chg="modSp mod">
        <pc:chgData name="Solal Pirelli" userId="584f3c02d4d36311" providerId="LiveId" clId="{221C8E22-BF72-428E-B96E-8261F1346FAB}" dt="2025-09-11T17:48:03.963" v="4873" actId="20577"/>
        <pc:sldMkLst>
          <pc:docMk/>
          <pc:sldMk cId="1201097917" sldId="432"/>
        </pc:sldMkLst>
        <pc:spChg chg="mod">
          <ac:chgData name="Solal Pirelli" userId="584f3c02d4d36311" providerId="LiveId" clId="{221C8E22-BF72-428E-B96E-8261F1346FAB}" dt="2025-09-11T17:48:03.963" v="4873" actId="20577"/>
          <ac:spMkLst>
            <pc:docMk/>
            <pc:sldMk cId="1201097917" sldId="432"/>
            <ac:spMk id="3" creationId="{95E17D6F-0F38-4D1B-8E00-3308D68EEC18}"/>
          </ac:spMkLst>
        </pc:spChg>
      </pc:sldChg>
      <pc:sldChg chg="modSp mod">
        <pc:chgData name="Solal Pirelli" userId="584f3c02d4d36311" providerId="LiveId" clId="{221C8E22-BF72-428E-B96E-8261F1346FAB}" dt="2025-09-11T18:02:54.960" v="5286" actId="20577"/>
        <pc:sldMkLst>
          <pc:docMk/>
          <pc:sldMk cId="2329700203" sldId="444"/>
        </pc:sldMkLst>
        <pc:spChg chg="mod">
          <ac:chgData name="Solal Pirelli" userId="584f3c02d4d36311" providerId="LiveId" clId="{221C8E22-BF72-428E-B96E-8261F1346FAB}" dt="2025-09-11T18:02:54.960" v="5286" actId="20577"/>
          <ac:spMkLst>
            <pc:docMk/>
            <pc:sldMk cId="2329700203" sldId="444"/>
            <ac:spMk id="3" creationId="{F055596E-E39B-42C5-8AEB-35019D13FA14}"/>
          </ac:spMkLst>
        </pc:spChg>
      </pc:sldChg>
      <pc:sldChg chg="modSp del mod">
        <pc:chgData name="Solal Pirelli" userId="584f3c02d4d36311" providerId="LiveId" clId="{221C8E22-BF72-428E-B96E-8261F1346FAB}" dt="2025-09-11T17:49:24.027" v="4891" actId="47"/>
        <pc:sldMkLst>
          <pc:docMk/>
          <pc:sldMk cId="1423147894" sldId="449"/>
        </pc:sldMkLst>
      </pc:sldChg>
      <pc:sldChg chg="addSp modSp">
        <pc:chgData name="Solal Pirelli" userId="584f3c02d4d36311" providerId="LiveId" clId="{221C8E22-BF72-428E-B96E-8261F1346FAB}" dt="2025-09-11T17:49:22.612" v="4890"/>
        <pc:sldMkLst>
          <pc:docMk/>
          <pc:sldMk cId="4157170032" sldId="450"/>
        </pc:sldMkLst>
        <pc:spChg chg="add mod">
          <ac:chgData name="Solal Pirelli" userId="584f3c02d4d36311" providerId="LiveId" clId="{221C8E22-BF72-428E-B96E-8261F1346FAB}" dt="2025-09-11T17:49:22.612" v="4890"/>
          <ac:spMkLst>
            <pc:docMk/>
            <pc:sldMk cId="4157170032" sldId="450"/>
            <ac:spMk id="2" creationId="{021654BC-D525-C807-C456-66C01A3D297F}"/>
          </ac:spMkLst>
        </pc:spChg>
      </pc:sldChg>
      <pc:sldChg chg="modSp mod">
        <pc:chgData name="Solal Pirelli" userId="584f3c02d4d36311" providerId="LiveId" clId="{221C8E22-BF72-428E-B96E-8261F1346FAB}" dt="2025-09-11T17:49:37.858" v="4897" actId="20577"/>
        <pc:sldMkLst>
          <pc:docMk/>
          <pc:sldMk cId="2683827665" sldId="456"/>
        </pc:sldMkLst>
        <pc:spChg chg="mod">
          <ac:chgData name="Solal Pirelli" userId="584f3c02d4d36311" providerId="LiveId" clId="{221C8E22-BF72-428E-B96E-8261F1346FAB}" dt="2025-09-11T17:49:37.858" v="4897" actId="20577"/>
          <ac:spMkLst>
            <pc:docMk/>
            <pc:sldMk cId="2683827665" sldId="456"/>
            <ac:spMk id="3" creationId="{06FAEDBF-8A36-4F1A-A393-F118DE2096F3}"/>
          </ac:spMkLst>
        </pc:spChg>
      </pc:sldChg>
      <pc:sldChg chg="modSp mod">
        <pc:chgData name="Solal Pirelli" userId="584f3c02d4d36311" providerId="LiveId" clId="{221C8E22-BF72-428E-B96E-8261F1346FAB}" dt="2025-09-11T17:50:08.924" v="4937" actId="6549"/>
        <pc:sldMkLst>
          <pc:docMk/>
          <pc:sldMk cId="972200426" sldId="461"/>
        </pc:sldMkLst>
        <pc:spChg chg="mod">
          <ac:chgData name="Solal Pirelli" userId="584f3c02d4d36311" providerId="LiveId" clId="{221C8E22-BF72-428E-B96E-8261F1346FAB}" dt="2025-09-11T17:50:08.924" v="4937" actId="6549"/>
          <ac:spMkLst>
            <pc:docMk/>
            <pc:sldMk cId="972200426" sldId="461"/>
            <ac:spMk id="7" creationId="{2AE6A139-8CF7-4E32-B6A7-07571D4B2FB5}"/>
          </ac:spMkLst>
        </pc:spChg>
      </pc:sldChg>
      <pc:sldChg chg="modSp mod">
        <pc:chgData name="Solal Pirelli" userId="584f3c02d4d36311" providerId="LiveId" clId="{221C8E22-BF72-428E-B96E-8261F1346FAB}" dt="2025-09-13T12:10:18.296" v="5409" actId="20577"/>
        <pc:sldMkLst>
          <pc:docMk/>
          <pc:sldMk cId="3732319506" sldId="463"/>
        </pc:sldMkLst>
        <pc:spChg chg="mod">
          <ac:chgData name="Solal Pirelli" userId="584f3c02d4d36311" providerId="LiveId" clId="{221C8E22-BF72-428E-B96E-8261F1346FAB}" dt="2025-09-13T12:10:18.296" v="5409" actId="20577"/>
          <ac:spMkLst>
            <pc:docMk/>
            <pc:sldMk cId="3732319506" sldId="463"/>
            <ac:spMk id="3" creationId="{C7AB58F2-5C5D-4AD4-9D0B-D6FE17B55C48}"/>
          </ac:spMkLst>
        </pc:spChg>
      </pc:sldChg>
      <pc:sldChg chg="modSp mod">
        <pc:chgData name="Solal Pirelli" userId="584f3c02d4d36311" providerId="LiveId" clId="{221C8E22-BF72-428E-B96E-8261F1346FAB}" dt="2025-09-13T09:43:49.901" v="5385" actId="6549"/>
        <pc:sldMkLst>
          <pc:docMk/>
          <pc:sldMk cId="2736272259" sldId="464"/>
        </pc:sldMkLst>
        <pc:spChg chg="mod">
          <ac:chgData name="Solal Pirelli" userId="584f3c02d4d36311" providerId="LiveId" clId="{221C8E22-BF72-428E-B96E-8261F1346FAB}" dt="2025-09-13T09:43:49.901" v="5385" actId="6549"/>
          <ac:spMkLst>
            <pc:docMk/>
            <pc:sldMk cId="2736272259" sldId="464"/>
            <ac:spMk id="2" creationId="{61667DCB-1CCD-4516-9274-B93A3E202B9E}"/>
          </ac:spMkLst>
        </pc:spChg>
        <pc:spChg chg="mod">
          <ac:chgData name="Solal Pirelli" userId="584f3c02d4d36311" providerId="LiveId" clId="{221C8E22-BF72-428E-B96E-8261F1346FAB}" dt="2025-09-11T17:50:59.368" v="5009" actId="20577"/>
          <ac:spMkLst>
            <pc:docMk/>
            <pc:sldMk cId="2736272259" sldId="464"/>
            <ac:spMk id="3" creationId="{0D405D84-D235-4E34-823F-F2173B5CD8C1}"/>
          </ac:spMkLst>
        </pc:spChg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717230866" sldId="473"/>
        </pc:sldMkLst>
      </pc:sldChg>
      <pc:sldChg chg="modSp add mod">
        <pc:chgData name="Solal Pirelli" userId="584f3c02d4d36311" providerId="LiveId" clId="{221C8E22-BF72-428E-B96E-8261F1346FAB}" dt="2025-09-12T14:29:32.558" v="5307" actId="1076"/>
        <pc:sldMkLst>
          <pc:docMk/>
          <pc:sldMk cId="1805872776" sldId="474"/>
        </pc:sldMkLst>
        <pc:spChg chg="mod">
          <ac:chgData name="Solal Pirelli" userId="584f3c02d4d36311" providerId="LiveId" clId="{221C8E22-BF72-428E-B96E-8261F1346FAB}" dt="2025-09-12T14:29:32.558" v="5307" actId="1076"/>
          <ac:spMkLst>
            <pc:docMk/>
            <pc:sldMk cId="1805872776" sldId="474"/>
            <ac:spMk id="19" creationId="{7BC4E3BF-026D-4C62-8021-A315A227740D}"/>
          </ac:spMkLst>
        </pc:spChg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1279701590" sldId="475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19681875" sldId="476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694346030" sldId="477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1129706948" sldId="478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1460207481" sldId="479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518094446" sldId="480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43958996" sldId="481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134988772" sldId="482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86315759" sldId="483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1261682281" sldId="484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357716521" sldId="485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326617563" sldId="486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1362498200" sldId="487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384795478" sldId="489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996737691" sldId="490"/>
        </pc:sldMkLst>
      </pc:sldChg>
      <pc:sldChg chg="modSp add mod">
        <pc:chgData name="Solal Pirelli" userId="584f3c02d4d36311" providerId="LiveId" clId="{221C8E22-BF72-428E-B96E-8261F1346FAB}" dt="2025-09-12T14:25:08.685" v="5301" actId="20577"/>
        <pc:sldMkLst>
          <pc:docMk/>
          <pc:sldMk cId="2075342454" sldId="491"/>
        </pc:sldMkLst>
        <pc:spChg chg="mod">
          <ac:chgData name="Solal Pirelli" userId="584f3c02d4d36311" providerId="LiveId" clId="{221C8E22-BF72-428E-B96E-8261F1346FAB}" dt="2025-09-12T14:25:08.685" v="5301" actId="20577"/>
          <ac:spMkLst>
            <pc:docMk/>
            <pc:sldMk cId="2075342454" sldId="491"/>
            <ac:spMk id="3" creationId="{B253216A-5FCE-4603-A3E4-3C4F00583E0C}"/>
          </ac:spMkLst>
        </pc:spChg>
      </pc:sldChg>
      <pc:sldChg chg="modSp add mod">
        <pc:chgData name="Solal Pirelli" userId="584f3c02d4d36311" providerId="LiveId" clId="{221C8E22-BF72-428E-B96E-8261F1346FAB}" dt="2025-09-12T14:25:11.545" v="5303" actId="20577"/>
        <pc:sldMkLst>
          <pc:docMk/>
          <pc:sldMk cId="2255999569" sldId="492"/>
        </pc:sldMkLst>
        <pc:spChg chg="mod">
          <ac:chgData name="Solal Pirelli" userId="584f3c02d4d36311" providerId="LiveId" clId="{221C8E22-BF72-428E-B96E-8261F1346FAB}" dt="2025-09-12T14:25:11.545" v="5303" actId="20577"/>
          <ac:spMkLst>
            <pc:docMk/>
            <pc:sldMk cId="2255999569" sldId="492"/>
            <ac:spMk id="3" creationId="{4DC7C8CD-7D84-46AD-B1D0-7E977F28A171}"/>
          </ac:spMkLst>
        </pc:spChg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700337772" sldId="493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1797938552" sldId="494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4051192888" sldId="495"/>
        </pc:sldMkLst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3315925364" sldId="496"/>
        </pc:sldMkLst>
      </pc:sldChg>
      <pc:sldChg chg="modSp mod">
        <pc:chgData name="Solal Pirelli" userId="584f3c02d4d36311" providerId="LiveId" clId="{221C8E22-BF72-428E-B96E-8261F1346FAB}" dt="2025-09-11T17:47:13.635" v="4752" actId="20577"/>
        <pc:sldMkLst>
          <pc:docMk/>
          <pc:sldMk cId="2366753441" sldId="551"/>
        </pc:sldMkLst>
        <pc:spChg chg="mod">
          <ac:chgData name="Solal Pirelli" userId="584f3c02d4d36311" providerId="LiveId" clId="{221C8E22-BF72-428E-B96E-8261F1346FAB}" dt="2025-09-11T17:47:13.635" v="4752" actId="20577"/>
          <ac:spMkLst>
            <pc:docMk/>
            <pc:sldMk cId="2366753441" sldId="551"/>
            <ac:spMk id="3" creationId="{7D0B6DA7-4D4A-4080-B0E4-9999814DFD6B}"/>
          </ac:spMkLst>
        </pc:spChg>
      </pc:sldChg>
      <pc:sldChg chg="modSp mod">
        <pc:chgData name="Solal Pirelli" userId="584f3c02d4d36311" providerId="LiveId" clId="{221C8E22-BF72-428E-B96E-8261F1346FAB}" dt="2025-09-11T17:49:58.822" v="4917" actId="20577"/>
        <pc:sldMkLst>
          <pc:docMk/>
          <pc:sldMk cId="4076009841" sldId="552"/>
        </pc:sldMkLst>
        <pc:spChg chg="mod">
          <ac:chgData name="Solal Pirelli" userId="584f3c02d4d36311" providerId="LiveId" clId="{221C8E22-BF72-428E-B96E-8261F1346FAB}" dt="2025-09-11T17:49:58.822" v="4917" actId="20577"/>
          <ac:spMkLst>
            <pc:docMk/>
            <pc:sldMk cId="4076009841" sldId="552"/>
            <ac:spMk id="3" creationId="{CF2C4AAD-C941-4220-9E9D-9E6EF0E75377}"/>
          </ac:spMkLst>
        </pc:spChg>
      </pc:sldChg>
      <pc:sldChg chg="modSp mod">
        <pc:chgData name="Solal Pirelli" userId="584f3c02d4d36311" providerId="LiveId" clId="{221C8E22-BF72-428E-B96E-8261F1346FAB}" dt="2025-09-13T12:17:22.103" v="5419" actId="20577"/>
        <pc:sldMkLst>
          <pc:docMk/>
          <pc:sldMk cId="2589861355" sldId="554"/>
        </pc:sldMkLst>
        <pc:spChg chg="mod">
          <ac:chgData name="Solal Pirelli" userId="584f3c02d4d36311" providerId="LiveId" clId="{221C8E22-BF72-428E-B96E-8261F1346FAB}" dt="2025-09-13T12:17:22.103" v="5419" actId="20577"/>
          <ac:spMkLst>
            <pc:docMk/>
            <pc:sldMk cId="2589861355" sldId="554"/>
            <ac:spMk id="3" creationId="{24144A5E-10FA-94F4-7984-73016D31E261}"/>
          </ac:spMkLst>
        </pc:spChg>
      </pc:sldChg>
      <pc:sldChg chg="modSp new mod modNotesTx">
        <pc:chgData name="Solal Pirelli" userId="584f3c02d4d36311" providerId="LiveId" clId="{221C8E22-BF72-428E-B96E-8261F1346FAB}" dt="2025-09-09T18:14:28.059" v="2140" actId="20577"/>
        <pc:sldMkLst>
          <pc:docMk/>
          <pc:sldMk cId="1828701899" sldId="555"/>
        </pc:sldMkLst>
        <pc:spChg chg="mod">
          <ac:chgData name="Solal Pirelli" userId="584f3c02d4d36311" providerId="LiveId" clId="{221C8E22-BF72-428E-B96E-8261F1346FAB}" dt="2025-09-09T15:04:51.684" v="254" actId="20577"/>
          <ac:spMkLst>
            <pc:docMk/>
            <pc:sldMk cId="1828701899" sldId="555"/>
            <ac:spMk id="2" creationId="{441E2B9B-E575-EED0-4287-E804BE0E4A0D}"/>
          </ac:spMkLst>
        </pc:spChg>
      </pc:sldChg>
      <pc:sldChg chg="delSp modSp new mod">
        <pc:chgData name="Solal Pirelli" userId="584f3c02d4d36311" providerId="LiveId" clId="{221C8E22-BF72-428E-B96E-8261F1346FAB}" dt="2025-09-09T15:10:27.200" v="616"/>
        <pc:sldMkLst>
          <pc:docMk/>
          <pc:sldMk cId="1863441498" sldId="556"/>
        </pc:sldMkLst>
        <pc:spChg chg="mod">
          <ac:chgData name="Solal Pirelli" userId="584f3c02d4d36311" providerId="LiveId" clId="{221C8E22-BF72-428E-B96E-8261F1346FAB}" dt="2025-09-09T15:06:52.075" v="266" actId="20577"/>
          <ac:spMkLst>
            <pc:docMk/>
            <pc:sldMk cId="1863441498" sldId="556"/>
            <ac:spMk id="2" creationId="{BC5BEBA3-E050-C0B5-86BF-33324110ADD9}"/>
          </ac:spMkLst>
        </pc:spChg>
        <pc:spChg chg="mod">
          <ac:chgData name="Solal Pirelli" userId="584f3c02d4d36311" providerId="LiveId" clId="{221C8E22-BF72-428E-B96E-8261F1346FAB}" dt="2025-09-09T15:10:27.200" v="616"/>
          <ac:spMkLst>
            <pc:docMk/>
            <pc:sldMk cId="1863441498" sldId="556"/>
            <ac:spMk id="3" creationId="{34C2BFA5-9886-3E28-F65F-2389AA15F391}"/>
          </ac:spMkLst>
        </pc:spChg>
      </pc:sldChg>
      <pc:sldChg chg="modSp add mod modAnim">
        <pc:chgData name="Solal Pirelli" userId="584f3c02d4d36311" providerId="LiveId" clId="{221C8E22-BF72-428E-B96E-8261F1346FAB}" dt="2025-09-22T11:35:09.787" v="5931"/>
        <pc:sldMkLst>
          <pc:docMk/>
          <pc:sldMk cId="502820560" sldId="557"/>
        </pc:sldMkLst>
        <pc:spChg chg="mod">
          <ac:chgData name="Solal Pirelli" userId="584f3c02d4d36311" providerId="LiveId" clId="{221C8E22-BF72-428E-B96E-8261F1346FAB}" dt="2025-09-09T15:08:36.986" v="481" actId="20577"/>
          <ac:spMkLst>
            <pc:docMk/>
            <pc:sldMk cId="502820560" sldId="557"/>
            <ac:spMk id="2" creationId="{2BE45653-CFEA-5CA7-3F01-C465E46E4ED6}"/>
          </ac:spMkLst>
        </pc:spChg>
        <pc:spChg chg="mod">
          <ac:chgData name="Solal Pirelli" userId="584f3c02d4d36311" providerId="LiveId" clId="{221C8E22-BF72-428E-B96E-8261F1346FAB}" dt="2025-09-09T15:09:42.400" v="539" actId="20577"/>
          <ac:spMkLst>
            <pc:docMk/>
            <pc:sldMk cId="502820560" sldId="557"/>
            <ac:spMk id="3" creationId="{7038B122-D09A-9A4C-8EFF-61CD5458B03D}"/>
          </ac:spMkLst>
        </pc:spChg>
      </pc:sldChg>
      <pc:sldChg chg="modSp add mod">
        <pc:chgData name="Solal Pirelli" userId="584f3c02d4d36311" providerId="LiveId" clId="{221C8E22-BF72-428E-B96E-8261F1346FAB}" dt="2025-09-22T11:31:20.428" v="5584" actId="20577"/>
        <pc:sldMkLst>
          <pc:docMk/>
          <pc:sldMk cId="2182016625" sldId="558"/>
        </pc:sldMkLst>
        <pc:spChg chg="mod">
          <ac:chgData name="Solal Pirelli" userId="584f3c02d4d36311" providerId="LiveId" clId="{221C8E22-BF72-428E-B96E-8261F1346FAB}" dt="2025-09-09T18:31:34.664" v="2401" actId="20577"/>
          <ac:spMkLst>
            <pc:docMk/>
            <pc:sldMk cId="2182016625" sldId="558"/>
            <ac:spMk id="2" creationId="{37D1B313-42A4-C945-C5B0-1E97D7B953EA}"/>
          </ac:spMkLst>
        </pc:spChg>
        <pc:spChg chg="mod">
          <ac:chgData name="Solal Pirelli" userId="584f3c02d4d36311" providerId="LiveId" clId="{221C8E22-BF72-428E-B96E-8261F1346FAB}" dt="2025-09-22T11:31:20.428" v="5584" actId="20577"/>
          <ac:spMkLst>
            <pc:docMk/>
            <pc:sldMk cId="2182016625" sldId="558"/>
            <ac:spMk id="3" creationId="{BEA452A1-5226-B21D-1E13-FA29D6C7DBEA}"/>
          </ac:spMkLst>
        </pc:spChg>
      </pc:sldChg>
      <pc:sldChg chg="modSp add mod">
        <pc:chgData name="Solal Pirelli" userId="584f3c02d4d36311" providerId="LiveId" clId="{221C8E22-BF72-428E-B96E-8261F1346FAB}" dt="2025-09-22T11:40:49.743" v="5955" actId="13926"/>
        <pc:sldMkLst>
          <pc:docMk/>
          <pc:sldMk cId="1025345595" sldId="559"/>
        </pc:sldMkLst>
        <pc:spChg chg="mod">
          <ac:chgData name="Solal Pirelli" userId="584f3c02d4d36311" providerId="LiveId" clId="{221C8E22-BF72-428E-B96E-8261F1346FAB}" dt="2025-09-09T15:11:41.912" v="705" actId="313"/>
          <ac:spMkLst>
            <pc:docMk/>
            <pc:sldMk cId="1025345595" sldId="559"/>
            <ac:spMk id="2" creationId="{201F98FE-B145-CE66-932B-1BA6C077403A}"/>
          </ac:spMkLst>
        </pc:spChg>
        <pc:spChg chg="mod">
          <ac:chgData name="Solal Pirelli" userId="584f3c02d4d36311" providerId="LiveId" clId="{221C8E22-BF72-428E-B96E-8261F1346FAB}" dt="2025-09-22T11:40:49.743" v="5955" actId="13926"/>
          <ac:spMkLst>
            <pc:docMk/>
            <pc:sldMk cId="1025345595" sldId="559"/>
            <ac:spMk id="3" creationId="{61312214-7AC9-291A-A1CB-13CFBDAF10EC}"/>
          </ac:spMkLst>
        </pc:spChg>
      </pc:sldChg>
      <pc:sldChg chg="modSp add mod modShow">
        <pc:chgData name="Solal Pirelli" userId="584f3c02d4d36311" providerId="LiveId" clId="{221C8E22-BF72-428E-B96E-8261F1346FAB}" dt="2025-09-22T11:35:55.617" v="5953" actId="729"/>
        <pc:sldMkLst>
          <pc:docMk/>
          <pc:sldMk cId="3569682084" sldId="560"/>
        </pc:sldMkLst>
        <pc:spChg chg="mod">
          <ac:chgData name="Solal Pirelli" userId="584f3c02d4d36311" providerId="LiveId" clId="{221C8E22-BF72-428E-B96E-8261F1346FAB}" dt="2025-09-09T15:25:35.372" v="787" actId="20577"/>
          <ac:spMkLst>
            <pc:docMk/>
            <pc:sldMk cId="3569682084" sldId="560"/>
            <ac:spMk id="2" creationId="{8B8C14D1-2681-338B-C64F-9EC82DCE601D}"/>
          </ac:spMkLst>
        </pc:spChg>
        <pc:spChg chg="mod">
          <ac:chgData name="Solal Pirelli" userId="584f3c02d4d36311" providerId="LiveId" clId="{221C8E22-BF72-428E-B96E-8261F1346FAB}" dt="2025-09-22T11:35:39.294" v="5952" actId="20577"/>
          <ac:spMkLst>
            <pc:docMk/>
            <pc:sldMk cId="3569682084" sldId="560"/>
            <ac:spMk id="3" creationId="{9FE18C72-1784-16E2-3620-C542D0F870C2}"/>
          </ac:spMkLst>
        </pc:spChg>
      </pc:sldChg>
      <pc:sldChg chg="modSp add mod ord">
        <pc:chgData name="Solal Pirelli" userId="584f3c02d4d36311" providerId="LiveId" clId="{221C8E22-BF72-428E-B96E-8261F1346FAB}" dt="2025-09-09T15:27:45.531" v="1003" actId="20577"/>
        <pc:sldMkLst>
          <pc:docMk/>
          <pc:sldMk cId="2723703844" sldId="561"/>
        </pc:sldMkLst>
        <pc:spChg chg="mod">
          <ac:chgData name="Solal Pirelli" userId="584f3c02d4d36311" providerId="LiveId" clId="{221C8E22-BF72-428E-B96E-8261F1346FAB}" dt="2025-09-09T15:27:26.044" v="981" actId="20577"/>
          <ac:spMkLst>
            <pc:docMk/>
            <pc:sldMk cId="2723703844" sldId="561"/>
            <ac:spMk id="2" creationId="{DF985B3E-4B40-5C06-39C2-20E15C5C559A}"/>
          </ac:spMkLst>
        </pc:spChg>
        <pc:spChg chg="mod">
          <ac:chgData name="Solal Pirelli" userId="584f3c02d4d36311" providerId="LiveId" clId="{221C8E22-BF72-428E-B96E-8261F1346FAB}" dt="2025-09-09T15:27:45.531" v="1003" actId="20577"/>
          <ac:spMkLst>
            <pc:docMk/>
            <pc:sldMk cId="2723703844" sldId="561"/>
            <ac:spMk id="3" creationId="{F2ABF9FC-8CA6-42EB-EFEA-2C36428DCFDB}"/>
          </ac:spMkLst>
        </pc:spChg>
      </pc:sldChg>
      <pc:sldChg chg="modSp add mod ord">
        <pc:chgData name="Solal Pirelli" userId="584f3c02d4d36311" providerId="LiveId" clId="{221C8E22-BF72-428E-B96E-8261F1346FAB}" dt="2025-09-09T15:28:20.036" v="1057" actId="20577"/>
        <pc:sldMkLst>
          <pc:docMk/>
          <pc:sldMk cId="3212433430" sldId="562"/>
        </pc:sldMkLst>
        <pc:spChg chg="mod">
          <ac:chgData name="Solal Pirelli" userId="584f3c02d4d36311" providerId="LiveId" clId="{221C8E22-BF72-428E-B96E-8261F1346FAB}" dt="2025-09-09T15:28:05.443" v="1024" actId="20577"/>
          <ac:spMkLst>
            <pc:docMk/>
            <pc:sldMk cId="3212433430" sldId="562"/>
            <ac:spMk id="2" creationId="{C45ED2C5-B055-FD3C-DE3F-DEA5B1478680}"/>
          </ac:spMkLst>
        </pc:spChg>
        <pc:spChg chg="mod">
          <ac:chgData name="Solal Pirelli" userId="584f3c02d4d36311" providerId="LiveId" clId="{221C8E22-BF72-428E-B96E-8261F1346FAB}" dt="2025-09-09T15:28:20.036" v="1057" actId="20577"/>
          <ac:spMkLst>
            <pc:docMk/>
            <pc:sldMk cId="3212433430" sldId="562"/>
            <ac:spMk id="3" creationId="{8C1DBDDF-EC0A-AC99-39A3-63E0F9317A6A}"/>
          </ac:spMkLst>
        </pc:spChg>
      </pc:sldChg>
      <pc:sldChg chg="delSp modSp new mod">
        <pc:chgData name="Solal Pirelli" userId="584f3c02d4d36311" providerId="LiveId" clId="{221C8E22-BF72-428E-B96E-8261F1346FAB}" dt="2025-09-09T15:32:06.982" v="1205" actId="20577"/>
        <pc:sldMkLst>
          <pc:docMk/>
          <pc:sldMk cId="1325446866" sldId="563"/>
        </pc:sldMkLst>
        <pc:spChg chg="mod">
          <ac:chgData name="Solal Pirelli" userId="584f3c02d4d36311" providerId="LiveId" clId="{221C8E22-BF72-428E-B96E-8261F1346FAB}" dt="2025-09-09T15:30:08.636" v="1103" actId="20577"/>
          <ac:spMkLst>
            <pc:docMk/>
            <pc:sldMk cId="1325446866" sldId="563"/>
            <ac:spMk id="2" creationId="{89256E0F-5F44-85BC-175E-1B6E64B4F614}"/>
          </ac:spMkLst>
        </pc:spChg>
        <pc:spChg chg="mod">
          <ac:chgData name="Solal Pirelli" userId="584f3c02d4d36311" providerId="LiveId" clId="{221C8E22-BF72-428E-B96E-8261F1346FAB}" dt="2025-09-09T15:32:06.982" v="1205" actId="20577"/>
          <ac:spMkLst>
            <pc:docMk/>
            <pc:sldMk cId="1325446866" sldId="563"/>
            <ac:spMk id="3" creationId="{9CBE9441-ABCE-EDBF-2D59-016548EE312A}"/>
          </ac:spMkLst>
        </pc:spChg>
      </pc:sldChg>
      <pc:sldChg chg="modSp add mod">
        <pc:chgData name="Solal Pirelli" userId="584f3c02d4d36311" providerId="LiveId" clId="{221C8E22-BF72-428E-B96E-8261F1346FAB}" dt="2025-09-22T11:41:33.170" v="5975"/>
        <pc:sldMkLst>
          <pc:docMk/>
          <pc:sldMk cId="1097390151" sldId="564"/>
        </pc:sldMkLst>
        <pc:spChg chg="mod">
          <ac:chgData name="Solal Pirelli" userId="584f3c02d4d36311" providerId="LiveId" clId="{221C8E22-BF72-428E-B96E-8261F1346FAB}" dt="2025-09-09T15:32:26.907" v="1226" actId="20577"/>
          <ac:spMkLst>
            <pc:docMk/>
            <pc:sldMk cId="1097390151" sldId="564"/>
            <ac:spMk id="2" creationId="{52B16A52-9645-7139-F0FC-908B4F041D47}"/>
          </ac:spMkLst>
        </pc:spChg>
        <pc:spChg chg="mod">
          <ac:chgData name="Solal Pirelli" userId="584f3c02d4d36311" providerId="LiveId" clId="{221C8E22-BF72-428E-B96E-8261F1346FAB}" dt="2025-09-22T11:41:33.170" v="5975"/>
          <ac:spMkLst>
            <pc:docMk/>
            <pc:sldMk cId="1097390151" sldId="564"/>
            <ac:spMk id="3" creationId="{D5D4C9FB-3E77-0E64-57B0-ED94C5C89F00}"/>
          </ac:spMkLst>
        </pc:spChg>
      </pc:sldChg>
      <pc:sldChg chg="modSp add mod">
        <pc:chgData name="Solal Pirelli" userId="584f3c02d4d36311" providerId="LiveId" clId="{221C8E22-BF72-428E-B96E-8261F1346FAB}" dt="2025-09-22T11:41:36.832" v="5977" actId="20577"/>
        <pc:sldMkLst>
          <pc:docMk/>
          <pc:sldMk cId="418886634" sldId="565"/>
        </pc:sldMkLst>
        <pc:spChg chg="mod">
          <ac:chgData name="Solal Pirelli" userId="584f3c02d4d36311" providerId="LiveId" clId="{221C8E22-BF72-428E-B96E-8261F1346FAB}" dt="2025-09-09T15:35:16.212" v="1456" actId="20577"/>
          <ac:spMkLst>
            <pc:docMk/>
            <pc:sldMk cId="418886634" sldId="565"/>
            <ac:spMk id="2" creationId="{465CDEFC-4035-633C-E232-2E6DD2064E70}"/>
          </ac:spMkLst>
        </pc:spChg>
        <pc:spChg chg="mod">
          <ac:chgData name="Solal Pirelli" userId="584f3c02d4d36311" providerId="LiveId" clId="{221C8E22-BF72-428E-B96E-8261F1346FAB}" dt="2025-09-22T11:41:36.832" v="5977" actId="20577"/>
          <ac:spMkLst>
            <pc:docMk/>
            <pc:sldMk cId="418886634" sldId="565"/>
            <ac:spMk id="3" creationId="{3E0883E9-69A5-A715-B07E-6F0613527318}"/>
          </ac:spMkLst>
        </pc:spChg>
      </pc:sldChg>
      <pc:sldChg chg="modSp add mod">
        <pc:chgData name="Solal Pirelli" userId="584f3c02d4d36311" providerId="LiveId" clId="{221C8E22-BF72-428E-B96E-8261F1346FAB}" dt="2025-09-22T11:41:40.939" v="5978"/>
        <pc:sldMkLst>
          <pc:docMk/>
          <pc:sldMk cId="1031799226" sldId="566"/>
        </pc:sldMkLst>
        <pc:spChg chg="mod">
          <ac:chgData name="Solal Pirelli" userId="584f3c02d4d36311" providerId="LiveId" clId="{221C8E22-BF72-428E-B96E-8261F1346FAB}" dt="2025-09-09T15:35:42.886" v="1489" actId="313"/>
          <ac:spMkLst>
            <pc:docMk/>
            <pc:sldMk cId="1031799226" sldId="566"/>
            <ac:spMk id="2" creationId="{352D0B19-091E-1045-ED1F-E6B1587F2BAD}"/>
          </ac:spMkLst>
        </pc:spChg>
        <pc:spChg chg="mod">
          <ac:chgData name="Solal Pirelli" userId="584f3c02d4d36311" providerId="LiveId" clId="{221C8E22-BF72-428E-B96E-8261F1346FAB}" dt="2025-09-22T11:41:40.939" v="5978"/>
          <ac:spMkLst>
            <pc:docMk/>
            <pc:sldMk cId="1031799226" sldId="566"/>
            <ac:spMk id="3" creationId="{636CB65C-448D-3A38-F1AD-7FA48B85464F}"/>
          </ac:spMkLst>
        </pc:spChg>
      </pc:sldChg>
      <pc:sldChg chg="delSp modSp new mod">
        <pc:chgData name="Solal Pirelli" userId="584f3c02d4d36311" providerId="LiveId" clId="{221C8E22-BF72-428E-B96E-8261F1346FAB}" dt="2025-09-13T06:46:05.742" v="5362" actId="27636"/>
        <pc:sldMkLst>
          <pc:docMk/>
          <pc:sldMk cId="2681399188" sldId="567"/>
        </pc:sldMkLst>
        <pc:spChg chg="mod">
          <ac:chgData name="Solal Pirelli" userId="584f3c02d4d36311" providerId="LiveId" clId="{221C8E22-BF72-428E-B96E-8261F1346FAB}" dt="2025-09-09T15:39:01.419" v="1650" actId="20577"/>
          <ac:spMkLst>
            <pc:docMk/>
            <pc:sldMk cId="2681399188" sldId="567"/>
            <ac:spMk id="2" creationId="{D7CFF160-50DB-912A-C27C-B1E03796FC96}"/>
          </ac:spMkLst>
        </pc:spChg>
        <pc:spChg chg="mod">
          <ac:chgData name="Solal Pirelli" userId="584f3c02d4d36311" providerId="LiveId" clId="{221C8E22-BF72-428E-B96E-8261F1346FAB}" dt="2025-09-13T06:46:05.742" v="5362" actId="27636"/>
          <ac:spMkLst>
            <pc:docMk/>
            <pc:sldMk cId="2681399188" sldId="567"/>
            <ac:spMk id="3" creationId="{46D9D1D7-8157-F38F-2091-D2BD73EF7A35}"/>
          </ac:spMkLst>
        </pc:spChg>
      </pc:sldChg>
      <pc:sldChg chg="modSp add mod">
        <pc:chgData name="Solal Pirelli" userId="584f3c02d4d36311" providerId="LiveId" clId="{221C8E22-BF72-428E-B96E-8261F1346FAB}" dt="2025-09-09T16:03:12.021" v="1920" actId="20577"/>
        <pc:sldMkLst>
          <pc:docMk/>
          <pc:sldMk cId="3100939358" sldId="568"/>
        </pc:sldMkLst>
        <pc:spChg chg="mod">
          <ac:chgData name="Solal Pirelli" userId="584f3c02d4d36311" providerId="LiveId" clId="{221C8E22-BF72-428E-B96E-8261F1346FAB}" dt="2025-09-09T16:03:12.021" v="1920" actId="20577"/>
          <ac:spMkLst>
            <pc:docMk/>
            <pc:sldMk cId="3100939358" sldId="568"/>
            <ac:spMk id="3" creationId="{629DDCA2-758B-227D-A415-E4DED1C5F306}"/>
          </ac:spMkLst>
        </pc:spChg>
      </pc:sldChg>
      <pc:sldChg chg="modSp add mod ord">
        <pc:chgData name="Solal Pirelli" userId="584f3c02d4d36311" providerId="LiveId" clId="{221C8E22-BF72-428E-B96E-8261F1346FAB}" dt="2025-09-22T11:42:43.029" v="5980"/>
        <pc:sldMkLst>
          <pc:docMk/>
          <pc:sldMk cId="1771596232" sldId="569"/>
        </pc:sldMkLst>
        <pc:spChg chg="mod">
          <ac:chgData name="Solal Pirelli" userId="584f3c02d4d36311" providerId="LiveId" clId="{221C8E22-BF72-428E-B96E-8261F1346FAB}" dt="2025-09-09T16:03:35.312" v="1949" actId="313"/>
          <ac:spMkLst>
            <pc:docMk/>
            <pc:sldMk cId="1771596232" sldId="569"/>
            <ac:spMk id="2" creationId="{90C152C0-07E5-80FC-1BDC-A98ED1C0A2F0}"/>
          </ac:spMkLst>
        </pc:spChg>
        <pc:spChg chg="mod">
          <ac:chgData name="Solal Pirelli" userId="584f3c02d4d36311" providerId="LiveId" clId="{221C8E22-BF72-428E-B96E-8261F1346FAB}" dt="2025-09-09T16:04:23.277" v="2035" actId="20577"/>
          <ac:spMkLst>
            <pc:docMk/>
            <pc:sldMk cId="1771596232" sldId="569"/>
            <ac:spMk id="3" creationId="{118A83E6-3058-32A5-E18D-2710768B3503}"/>
          </ac:spMkLst>
        </pc:spChg>
      </pc:sldChg>
      <pc:sldChg chg="modSp add mod">
        <pc:chgData name="Solal Pirelli" userId="584f3c02d4d36311" providerId="LiveId" clId="{221C8E22-BF72-428E-B96E-8261F1346FAB}" dt="2025-09-22T11:40:43.841" v="5954" actId="13926"/>
        <pc:sldMkLst>
          <pc:docMk/>
          <pc:sldMk cId="4137629559" sldId="570"/>
        </pc:sldMkLst>
        <pc:spChg chg="mod">
          <ac:chgData name="Solal Pirelli" userId="584f3c02d4d36311" providerId="LiveId" clId="{221C8E22-BF72-428E-B96E-8261F1346FAB}" dt="2025-09-09T18:23:19.937" v="2155" actId="20577"/>
          <ac:spMkLst>
            <pc:docMk/>
            <pc:sldMk cId="4137629559" sldId="570"/>
            <ac:spMk id="2" creationId="{622560E1-C352-AF72-DF4B-D57587FC71CB}"/>
          </ac:spMkLst>
        </pc:spChg>
        <pc:spChg chg="mod">
          <ac:chgData name="Solal Pirelli" userId="584f3c02d4d36311" providerId="LiveId" clId="{221C8E22-BF72-428E-B96E-8261F1346FAB}" dt="2025-09-22T11:40:43.841" v="5954" actId="13926"/>
          <ac:spMkLst>
            <pc:docMk/>
            <pc:sldMk cId="4137629559" sldId="570"/>
            <ac:spMk id="3" creationId="{51A1E960-0BD7-EEE7-DEB4-9F21DF1F8FC0}"/>
          </ac:spMkLst>
        </pc:spChg>
      </pc:sldChg>
      <pc:sldChg chg="modSp add mod">
        <pc:chgData name="Solal Pirelli" userId="584f3c02d4d36311" providerId="LiveId" clId="{221C8E22-BF72-428E-B96E-8261F1346FAB}" dt="2025-09-09T18:26:19.998" v="2335" actId="20577"/>
        <pc:sldMkLst>
          <pc:docMk/>
          <pc:sldMk cId="3620853840" sldId="571"/>
        </pc:sldMkLst>
        <pc:spChg chg="mod">
          <ac:chgData name="Solal Pirelli" userId="584f3c02d4d36311" providerId="LiveId" clId="{221C8E22-BF72-428E-B96E-8261F1346FAB}" dt="2025-09-09T18:25:13.323" v="2227" actId="20577"/>
          <ac:spMkLst>
            <pc:docMk/>
            <pc:sldMk cId="3620853840" sldId="571"/>
            <ac:spMk id="2" creationId="{3AA97D82-DAAF-3732-FCE4-86776DC7E4BC}"/>
          </ac:spMkLst>
        </pc:spChg>
        <pc:spChg chg="mod">
          <ac:chgData name="Solal Pirelli" userId="584f3c02d4d36311" providerId="LiveId" clId="{221C8E22-BF72-428E-B96E-8261F1346FAB}" dt="2025-09-09T18:26:19.998" v="2335" actId="20577"/>
          <ac:spMkLst>
            <pc:docMk/>
            <pc:sldMk cId="3620853840" sldId="571"/>
            <ac:spMk id="3" creationId="{ACC16AC6-7ACF-D697-EC14-1122BDE59673}"/>
          </ac:spMkLst>
        </pc:spChg>
      </pc:sldChg>
      <pc:sldChg chg="addSp delSp modSp add mod">
        <pc:chgData name="Solal Pirelli" userId="584f3c02d4d36311" providerId="LiveId" clId="{221C8E22-BF72-428E-B96E-8261F1346FAB}" dt="2025-09-12T13:30:56.805" v="5290" actId="20577"/>
        <pc:sldMkLst>
          <pc:docMk/>
          <pc:sldMk cId="3139845912" sldId="572"/>
        </pc:sldMkLst>
        <pc:spChg chg="mod">
          <ac:chgData name="Solal Pirelli" userId="584f3c02d4d36311" providerId="LiveId" clId="{221C8E22-BF72-428E-B96E-8261F1346FAB}" dt="2025-09-12T13:30:56.805" v="5290" actId="20577"/>
          <ac:spMkLst>
            <pc:docMk/>
            <pc:sldMk cId="3139845912" sldId="572"/>
            <ac:spMk id="2" creationId="{25525196-88E1-F3E7-3F3C-EC423E53D965}"/>
          </ac:spMkLst>
        </pc:spChg>
        <pc:picChg chg="add mod">
          <ac:chgData name="Solal Pirelli" userId="584f3c02d4d36311" providerId="LiveId" clId="{221C8E22-BF72-428E-B96E-8261F1346FAB}" dt="2025-09-09T18:29:40.032" v="2396" actId="1076"/>
          <ac:picMkLst>
            <pc:docMk/>
            <pc:sldMk cId="3139845912" sldId="572"/>
            <ac:picMk id="1026" creationId="{E9915489-0E12-BF73-9C1C-9ED535D0D11B}"/>
          </ac:picMkLst>
        </pc:picChg>
      </pc:sldChg>
      <pc:sldChg chg="modSp new mod ord modNotesTx">
        <pc:chgData name="Solal Pirelli" userId="584f3c02d4d36311" providerId="LiveId" clId="{221C8E22-BF72-428E-B96E-8261F1346FAB}" dt="2025-09-10T19:04:14.225" v="4624" actId="313"/>
        <pc:sldMkLst>
          <pc:docMk/>
          <pc:sldMk cId="2321254887" sldId="573"/>
        </pc:sldMkLst>
        <pc:spChg chg="mod">
          <ac:chgData name="Solal Pirelli" userId="584f3c02d4d36311" providerId="LiveId" clId="{221C8E22-BF72-428E-B96E-8261F1346FAB}" dt="2025-09-10T18:10:32.205" v="2483" actId="20577"/>
          <ac:spMkLst>
            <pc:docMk/>
            <pc:sldMk cId="2321254887" sldId="573"/>
            <ac:spMk id="2" creationId="{D82A87EE-F44E-4C43-C833-C3A7D52839FB}"/>
          </ac:spMkLst>
        </pc:spChg>
      </pc:sldChg>
      <pc:sldChg chg="new del">
        <pc:chgData name="Solal Pirelli" userId="584f3c02d4d36311" providerId="LiveId" clId="{221C8E22-BF72-428E-B96E-8261F1346FAB}" dt="2025-09-10T18:07:24.462" v="2408" actId="47"/>
        <pc:sldMkLst>
          <pc:docMk/>
          <pc:sldMk cId="662774727" sldId="574"/>
        </pc:sldMkLst>
      </pc:sldChg>
      <pc:sldChg chg="delSp modSp new mod">
        <pc:chgData name="Solal Pirelli" userId="584f3c02d4d36311" providerId="LiveId" clId="{221C8E22-BF72-428E-B96E-8261F1346FAB}" dt="2025-09-10T18:12:04.956" v="2625" actId="20577"/>
        <pc:sldMkLst>
          <pc:docMk/>
          <pc:sldMk cId="1702032626" sldId="574"/>
        </pc:sldMkLst>
        <pc:spChg chg="mod">
          <ac:chgData name="Solal Pirelli" userId="584f3c02d4d36311" providerId="LiveId" clId="{221C8E22-BF72-428E-B96E-8261F1346FAB}" dt="2025-09-10T18:11:21.107" v="2510" actId="20577"/>
          <ac:spMkLst>
            <pc:docMk/>
            <pc:sldMk cId="1702032626" sldId="574"/>
            <ac:spMk id="2" creationId="{DB91A115-603A-A8CE-9594-CC2E399B46E3}"/>
          </ac:spMkLst>
        </pc:spChg>
        <pc:spChg chg="mod">
          <ac:chgData name="Solal Pirelli" userId="584f3c02d4d36311" providerId="LiveId" clId="{221C8E22-BF72-428E-B96E-8261F1346FAB}" dt="2025-09-10T18:12:04.956" v="2625" actId="20577"/>
          <ac:spMkLst>
            <pc:docMk/>
            <pc:sldMk cId="1702032626" sldId="574"/>
            <ac:spMk id="3" creationId="{9938E327-D6C6-A07F-2F8F-FEC9E2AFC91A}"/>
          </ac:spMkLst>
        </pc:spChg>
      </pc:sldChg>
      <pc:sldChg chg="addSp delSp modSp new mod">
        <pc:chgData name="Solal Pirelli" userId="584f3c02d4d36311" providerId="LiveId" clId="{221C8E22-BF72-428E-B96E-8261F1346FAB}" dt="2025-09-10T19:23:26.479" v="4631" actId="20577"/>
        <pc:sldMkLst>
          <pc:docMk/>
          <pc:sldMk cId="3837597903" sldId="575"/>
        </pc:sldMkLst>
        <pc:spChg chg="mod">
          <ac:chgData name="Solal Pirelli" userId="584f3c02d4d36311" providerId="LiveId" clId="{221C8E22-BF72-428E-B96E-8261F1346FAB}" dt="2025-09-10T18:12:21.532" v="2634" actId="20577"/>
          <ac:spMkLst>
            <pc:docMk/>
            <pc:sldMk cId="3837597903" sldId="575"/>
            <ac:spMk id="2" creationId="{0A2AB403-EA72-40CE-29C8-1D3B40436CF8}"/>
          </ac:spMkLst>
        </pc:spChg>
        <pc:graphicFrameChg chg="add mod ord modGraphic">
          <ac:chgData name="Solal Pirelli" userId="584f3c02d4d36311" providerId="LiveId" clId="{221C8E22-BF72-428E-B96E-8261F1346FAB}" dt="2025-09-10T19:23:26.479" v="4631" actId="20577"/>
          <ac:graphicFrameMkLst>
            <pc:docMk/>
            <pc:sldMk cId="3837597903" sldId="575"/>
            <ac:graphicFrameMk id="6" creationId="{ADFD8FE0-B860-750E-AF0E-22F77D50F4E3}"/>
          </ac:graphicFrameMkLst>
        </pc:graphicFrameChg>
      </pc:sldChg>
      <pc:sldChg chg="addSp delSp modSp new mod">
        <pc:chgData name="Solal Pirelli" userId="584f3c02d4d36311" providerId="LiveId" clId="{221C8E22-BF72-428E-B96E-8261F1346FAB}" dt="2025-09-10T18:17:53.612" v="2901" actId="14734"/>
        <pc:sldMkLst>
          <pc:docMk/>
          <pc:sldMk cId="865993758" sldId="576"/>
        </pc:sldMkLst>
        <pc:spChg chg="mod">
          <ac:chgData name="Solal Pirelli" userId="584f3c02d4d36311" providerId="LiveId" clId="{221C8E22-BF72-428E-B96E-8261F1346FAB}" dt="2025-09-10T18:14:10.572" v="2775" actId="20577"/>
          <ac:spMkLst>
            <pc:docMk/>
            <pc:sldMk cId="865993758" sldId="576"/>
            <ac:spMk id="2" creationId="{29A4B699-2D02-1CC6-252F-343C35AA83D2}"/>
          </ac:spMkLst>
        </pc:spChg>
        <pc:graphicFrameChg chg="add mod ord modGraphic">
          <ac:chgData name="Solal Pirelli" userId="584f3c02d4d36311" providerId="LiveId" clId="{221C8E22-BF72-428E-B96E-8261F1346FAB}" dt="2025-09-10T18:17:53.612" v="2901" actId="14734"/>
          <ac:graphicFrameMkLst>
            <pc:docMk/>
            <pc:sldMk cId="865993758" sldId="576"/>
            <ac:graphicFrameMk id="6" creationId="{4AC02B10-35FF-EBEC-0AC0-C5A2B35241E8}"/>
          </ac:graphicFrameMkLst>
        </pc:graphicFrameChg>
      </pc:sldChg>
      <pc:sldChg chg="addSp delSp modSp new mod">
        <pc:chgData name="Solal Pirelli" userId="584f3c02d4d36311" providerId="LiveId" clId="{221C8E22-BF72-428E-B96E-8261F1346FAB}" dt="2025-09-10T18:19:25.648" v="3044" actId="478"/>
        <pc:sldMkLst>
          <pc:docMk/>
          <pc:sldMk cId="1232644400" sldId="577"/>
        </pc:sldMkLst>
        <pc:spChg chg="mod">
          <ac:chgData name="Solal Pirelli" userId="584f3c02d4d36311" providerId="LiveId" clId="{221C8E22-BF72-428E-B96E-8261F1346FAB}" dt="2025-09-10T18:18:28.595" v="2935" actId="20577"/>
          <ac:spMkLst>
            <pc:docMk/>
            <pc:sldMk cId="1232644400" sldId="577"/>
            <ac:spMk id="2" creationId="{0D308AD3-2F5B-F476-0E6F-B97908EF64D3}"/>
          </ac:spMkLst>
        </pc:spChg>
        <pc:spChg chg="mod">
          <ac:chgData name="Solal Pirelli" userId="584f3c02d4d36311" providerId="LiveId" clId="{221C8E22-BF72-428E-B96E-8261F1346FAB}" dt="2025-09-10T18:19:20.667" v="3042" actId="20577"/>
          <ac:spMkLst>
            <pc:docMk/>
            <pc:sldMk cId="1232644400" sldId="577"/>
            <ac:spMk id="3" creationId="{F5AF09BD-901B-18DB-72AB-78715D6034E7}"/>
          </ac:spMkLst>
        </pc:spChg>
        <pc:picChg chg="add mod">
          <ac:chgData name="Solal Pirelli" userId="584f3c02d4d36311" providerId="LiveId" clId="{221C8E22-BF72-428E-B96E-8261F1346FAB}" dt="2025-09-10T18:19:23.643" v="3043" actId="1076"/>
          <ac:picMkLst>
            <pc:docMk/>
            <pc:sldMk cId="1232644400" sldId="577"/>
            <ac:picMk id="6" creationId="{2A5BC770-457C-B958-6498-488CBBB1BC5E}"/>
          </ac:picMkLst>
        </pc:picChg>
      </pc:sldChg>
      <pc:sldChg chg="delSp modSp new mod">
        <pc:chgData name="Solal Pirelli" userId="584f3c02d4d36311" providerId="LiveId" clId="{221C8E22-BF72-428E-B96E-8261F1346FAB}" dt="2025-09-10T18:20:59.229" v="3142" actId="478"/>
        <pc:sldMkLst>
          <pc:docMk/>
          <pc:sldMk cId="3279915185" sldId="578"/>
        </pc:sldMkLst>
        <pc:spChg chg="mod">
          <ac:chgData name="Solal Pirelli" userId="584f3c02d4d36311" providerId="LiveId" clId="{221C8E22-BF72-428E-B96E-8261F1346FAB}" dt="2025-09-10T18:20:39.021" v="3114" actId="20577"/>
          <ac:spMkLst>
            <pc:docMk/>
            <pc:sldMk cId="3279915185" sldId="578"/>
            <ac:spMk id="2" creationId="{0881B7F3-AD86-F407-9D11-47E83300F46E}"/>
          </ac:spMkLst>
        </pc:spChg>
        <pc:spChg chg="mod">
          <ac:chgData name="Solal Pirelli" userId="584f3c02d4d36311" providerId="LiveId" clId="{221C8E22-BF72-428E-B96E-8261F1346FAB}" dt="2025-09-10T18:20:56.314" v="3141" actId="20577"/>
          <ac:spMkLst>
            <pc:docMk/>
            <pc:sldMk cId="3279915185" sldId="578"/>
            <ac:spMk id="3" creationId="{87EE9EB1-DC57-AB02-36D4-A3156564183F}"/>
          </ac:spMkLst>
        </pc:spChg>
      </pc:sldChg>
      <pc:sldChg chg="delSp modSp new mod">
        <pc:chgData name="Solal Pirelli" userId="584f3c02d4d36311" providerId="LiveId" clId="{221C8E22-BF72-428E-B96E-8261F1346FAB}" dt="2025-09-10T18:23:35.933" v="3287" actId="478"/>
        <pc:sldMkLst>
          <pc:docMk/>
          <pc:sldMk cId="3886452257" sldId="579"/>
        </pc:sldMkLst>
        <pc:spChg chg="mod">
          <ac:chgData name="Solal Pirelli" userId="584f3c02d4d36311" providerId="LiveId" clId="{221C8E22-BF72-428E-B96E-8261F1346FAB}" dt="2025-09-10T18:21:38.303" v="3162" actId="20577"/>
          <ac:spMkLst>
            <pc:docMk/>
            <pc:sldMk cId="3886452257" sldId="579"/>
            <ac:spMk id="2" creationId="{FC61BCAD-4C87-D622-FDB6-7661939DE295}"/>
          </ac:spMkLst>
        </pc:spChg>
        <pc:spChg chg="mod">
          <ac:chgData name="Solal Pirelli" userId="584f3c02d4d36311" providerId="LiveId" clId="{221C8E22-BF72-428E-B96E-8261F1346FAB}" dt="2025-09-10T18:23:24.251" v="3286" actId="207"/>
          <ac:spMkLst>
            <pc:docMk/>
            <pc:sldMk cId="3886452257" sldId="579"/>
            <ac:spMk id="3" creationId="{DBB02561-82EE-B83D-577C-7A11363AC258}"/>
          </ac:spMkLst>
        </pc:spChg>
      </pc:sldChg>
      <pc:sldChg chg="addSp delSp modSp new mod">
        <pc:chgData name="Solal Pirelli" userId="584f3c02d4d36311" providerId="LiveId" clId="{221C8E22-BF72-428E-B96E-8261F1346FAB}" dt="2025-09-10T18:26:37.708" v="3323" actId="1076"/>
        <pc:sldMkLst>
          <pc:docMk/>
          <pc:sldMk cId="3058553936" sldId="580"/>
        </pc:sldMkLst>
        <pc:spChg chg="mod">
          <ac:chgData name="Solal Pirelli" userId="584f3c02d4d36311" providerId="LiveId" clId="{221C8E22-BF72-428E-B96E-8261F1346FAB}" dt="2025-09-10T18:25:55.494" v="3315" actId="20577"/>
          <ac:spMkLst>
            <pc:docMk/>
            <pc:sldMk cId="3058553936" sldId="580"/>
            <ac:spMk id="2" creationId="{66BD2E0A-BBCD-77DC-E5F3-E1512E53D6C6}"/>
          </ac:spMkLst>
        </pc:spChg>
        <pc:spChg chg="mod">
          <ac:chgData name="Solal Pirelli" userId="584f3c02d4d36311" providerId="LiveId" clId="{221C8E22-BF72-428E-B96E-8261F1346FAB}" dt="2025-09-10T18:26:24.389" v="3320" actId="14100"/>
          <ac:spMkLst>
            <pc:docMk/>
            <pc:sldMk cId="3058553936" sldId="580"/>
            <ac:spMk id="5" creationId="{4BE38F8B-DC3B-4D42-71CC-D4BFAE15C701}"/>
          </ac:spMkLst>
        </pc:spChg>
        <pc:picChg chg="add mod">
          <ac:chgData name="Solal Pirelli" userId="584f3c02d4d36311" providerId="LiveId" clId="{221C8E22-BF72-428E-B96E-8261F1346FAB}" dt="2025-09-10T18:26:37.708" v="3323" actId="1076"/>
          <ac:picMkLst>
            <pc:docMk/>
            <pc:sldMk cId="3058553936" sldId="580"/>
            <ac:picMk id="1026" creationId="{49E80538-41C8-1C26-6927-760A41EC79F3}"/>
          </ac:picMkLst>
        </pc:picChg>
      </pc:sldChg>
      <pc:sldChg chg="delSp modSp new mod">
        <pc:chgData name="Solal Pirelli" userId="584f3c02d4d36311" providerId="LiveId" clId="{221C8E22-BF72-428E-B96E-8261F1346FAB}" dt="2025-09-10T18:50:30.187" v="4616" actId="20577"/>
        <pc:sldMkLst>
          <pc:docMk/>
          <pc:sldMk cId="1905190522" sldId="581"/>
        </pc:sldMkLst>
        <pc:spChg chg="mod">
          <ac:chgData name="Solal Pirelli" userId="584f3c02d4d36311" providerId="LiveId" clId="{221C8E22-BF72-428E-B96E-8261F1346FAB}" dt="2025-09-10T18:27:20.251" v="3359" actId="20577"/>
          <ac:spMkLst>
            <pc:docMk/>
            <pc:sldMk cId="1905190522" sldId="581"/>
            <ac:spMk id="2" creationId="{4CCB5810-5122-D8DA-5744-C5D4B748ACCD}"/>
          </ac:spMkLst>
        </pc:spChg>
        <pc:spChg chg="mod">
          <ac:chgData name="Solal Pirelli" userId="584f3c02d4d36311" providerId="LiveId" clId="{221C8E22-BF72-428E-B96E-8261F1346FAB}" dt="2025-09-10T18:50:30.187" v="4616" actId="20577"/>
          <ac:spMkLst>
            <pc:docMk/>
            <pc:sldMk cId="1905190522" sldId="581"/>
            <ac:spMk id="3" creationId="{32E83B22-6E91-BC9C-7410-A2756F1B89B7}"/>
          </ac:spMkLst>
        </pc:spChg>
      </pc:sldChg>
      <pc:sldChg chg="delSp modSp new mod">
        <pc:chgData name="Solal Pirelli" userId="584f3c02d4d36311" providerId="LiveId" clId="{221C8E22-BF72-428E-B96E-8261F1346FAB}" dt="2025-09-10T18:30:05.573" v="3555" actId="20577"/>
        <pc:sldMkLst>
          <pc:docMk/>
          <pc:sldMk cId="1031901627" sldId="582"/>
        </pc:sldMkLst>
        <pc:spChg chg="mod">
          <ac:chgData name="Solal Pirelli" userId="584f3c02d4d36311" providerId="LiveId" clId="{221C8E22-BF72-428E-B96E-8261F1346FAB}" dt="2025-09-10T18:29:16.887" v="3504" actId="313"/>
          <ac:spMkLst>
            <pc:docMk/>
            <pc:sldMk cId="1031901627" sldId="582"/>
            <ac:spMk id="2" creationId="{3FD03EF9-A873-5CD7-07D5-78ACA8E2B4D2}"/>
          </ac:spMkLst>
        </pc:spChg>
        <pc:spChg chg="mod">
          <ac:chgData name="Solal Pirelli" userId="584f3c02d4d36311" providerId="LiveId" clId="{221C8E22-BF72-428E-B96E-8261F1346FAB}" dt="2025-09-10T18:30:05.573" v="3555" actId="20577"/>
          <ac:spMkLst>
            <pc:docMk/>
            <pc:sldMk cId="1031901627" sldId="582"/>
            <ac:spMk id="3" creationId="{77ECC592-5228-68D5-F0CE-8C2888738838}"/>
          </ac:spMkLst>
        </pc:spChg>
      </pc:sldChg>
      <pc:sldChg chg="delSp modSp new mod">
        <pc:chgData name="Solal Pirelli" userId="584f3c02d4d36311" providerId="LiveId" clId="{221C8E22-BF72-428E-B96E-8261F1346FAB}" dt="2025-09-10T18:31:27.108" v="3666" actId="207"/>
        <pc:sldMkLst>
          <pc:docMk/>
          <pc:sldMk cId="326408940" sldId="583"/>
        </pc:sldMkLst>
        <pc:spChg chg="mod">
          <ac:chgData name="Solal Pirelli" userId="584f3c02d4d36311" providerId="LiveId" clId="{221C8E22-BF72-428E-B96E-8261F1346FAB}" dt="2025-09-10T18:30:30.015" v="3576" actId="313"/>
          <ac:spMkLst>
            <pc:docMk/>
            <pc:sldMk cId="326408940" sldId="583"/>
            <ac:spMk id="2" creationId="{60DFDFB3-6258-BB43-61AF-5B925B6E4746}"/>
          </ac:spMkLst>
        </pc:spChg>
        <pc:spChg chg="mod">
          <ac:chgData name="Solal Pirelli" userId="584f3c02d4d36311" providerId="LiveId" clId="{221C8E22-BF72-428E-B96E-8261F1346FAB}" dt="2025-09-10T18:31:27.108" v="3666" actId="207"/>
          <ac:spMkLst>
            <pc:docMk/>
            <pc:sldMk cId="326408940" sldId="583"/>
            <ac:spMk id="3" creationId="{5EBDA34A-3380-69C6-C726-318BD62AFCE4}"/>
          </ac:spMkLst>
        </pc:spChg>
      </pc:sldChg>
      <pc:sldChg chg="addSp delSp modSp new mod delAnim modAnim">
        <pc:chgData name="Solal Pirelli" userId="584f3c02d4d36311" providerId="LiveId" clId="{221C8E22-BF72-428E-B96E-8261F1346FAB}" dt="2025-09-10T18:38:32.940" v="4121" actId="21"/>
        <pc:sldMkLst>
          <pc:docMk/>
          <pc:sldMk cId="982541488" sldId="584"/>
        </pc:sldMkLst>
        <pc:spChg chg="mod">
          <ac:chgData name="Solal Pirelli" userId="584f3c02d4d36311" providerId="LiveId" clId="{221C8E22-BF72-428E-B96E-8261F1346FAB}" dt="2025-09-10T18:33:39.573" v="3789" actId="20577"/>
          <ac:spMkLst>
            <pc:docMk/>
            <pc:sldMk cId="982541488" sldId="584"/>
            <ac:spMk id="2" creationId="{8F379528-68A6-8F8C-A1EC-A4ACD1579CAB}"/>
          </ac:spMkLst>
        </pc:spChg>
        <pc:spChg chg="mod">
          <ac:chgData name="Solal Pirelli" userId="584f3c02d4d36311" providerId="LiveId" clId="{221C8E22-BF72-428E-B96E-8261F1346FAB}" dt="2025-09-10T18:38:28.213" v="4119" actId="20577"/>
          <ac:spMkLst>
            <pc:docMk/>
            <pc:sldMk cId="982541488" sldId="584"/>
            <ac:spMk id="3" creationId="{B2EBB0CE-7918-611E-D57B-401B5B9C9ED5}"/>
          </ac:spMkLst>
        </pc:spChg>
      </pc:sldChg>
      <pc:sldChg chg="delSp modSp new del mod">
        <pc:chgData name="Solal Pirelli" userId="584f3c02d4d36311" providerId="LiveId" clId="{221C8E22-BF72-428E-B96E-8261F1346FAB}" dt="2025-09-10T18:32:39.751" v="3736" actId="47"/>
        <pc:sldMkLst>
          <pc:docMk/>
          <pc:sldMk cId="1982464842" sldId="584"/>
        </pc:sldMkLst>
      </pc:sldChg>
      <pc:sldChg chg="addSp modSp add mod modAnim">
        <pc:chgData name="Solal Pirelli" userId="584f3c02d4d36311" providerId="LiveId" clId="{221C8E22-BF72-428E-B96E-8261F1346FAB}" dt="2025-09-10T18:37:42.236" v="4059" actId="1076"/>
        <pc:sldMkLst>
          <pc:docMk/>
          <pc:sldMk cId="555085236" sldId="585"/>
        </pc:sldMkLst>
        <pc:spChg chg="mod">
          <ac:chgData name="Solal Pirelli" userId="584f3c02d4d36311" providerId="LiveId" clId="{221C8E22-BF72-428E-B96E-8261F1346FAB}" dt="2025-09-10T18:37:38.144" v="4058" actId="20577"/>
          <ac:spMkLst>
            <pc:docMk/>
            <pc:sldMk cId="555085236" sldId="585"/>
            <ac:spMk id="3" creationId="{511C283C-ADCF-880B-5DDC-894BDB3C69A9}"/>
          </ac:spMkLst>
        </pc:spChg>
        <pc:spChg chg="add mod">
          <ac:chgData name="Solal Pirelli" userId="584f3c02d4d36311" providerId="LiveId" clId="{221C8E22-BF72-428E-B96E-8261F1346FAB}" dt="2025-09-10T18:37:42.236" v="4059" actId="1076"/>
          <ac:spMkLst>
            <pc:docMk/>
            <pc:sldMk cId="555085236" sldId="585"/>
            <ac:spMk id="5" creationId="{553474AC-1CF7-1D0D-9DD8-BE4854EAB2FF}"/>
          </ac:spMkLst>
        </pc:spChg>
      </pc:sldChg>
      <pc:sldChg chg="modSp add del mod">
        <pc:chgData name="Solal Pirelli" userId="584f3c02d4d36311" providerId="LiveId" clId="{221C8E22-BF72-428E-B96E-8261F1346FAB}" dt="2025-09-10T18:33:33.628" v="3766" actId="47"/>
        <pc:sldMkLst>
          <pc:docMk/>
          <pc:sldMk cId="3512761728" sldId="585"/>
        </pc:sldMkLst>
      </pc:sldChg>
      <pc:sldChg chg="modSp add mod">
        <pc:chgData name="Solal Pirelli" userId="584f3c02d4d36311" providerId="LiveId" clId="{221C8E22-BF72-428E-B96E-8261F1346FAB}" dt="2025-09-10T18:37:56.323" v="4097" actId="20577"/>
        <pc:sldMkLst>
          <pc:docMk/>
          <pc:sldMk cId="272350632" sldId="586"/>
        </pc:sldMkLst>
        <pc:spChg chg="mod">
          <ac:chgData name="Solal Pirelli" userId="584f3c02d4d36311" providerId="LiveId" clId="{221C8E22-BF72-428E-B96E-8261F1346FAB}" dt="2025-09-10T18:37:56.323" v="4097" actId="20577"/>
          <ac:spMkLst>
            <pc:docMk/>
            <pc:sldMk cId="272350632" sldId="586"/>
            <ac:spMk id="3" creationId="{4B44ABD5-3146-406B-A57F-74F655DC1813}"/>
          </ac:spMkLst>
        </pc:spChg>
      </pc:sldChg>
      <pc:sldChg chg="addSp modSp add mod modAnim">
        <pc:chgData name="Solal Pirelli" userId="584f3c02d4d36311" providerId="LiveId" clId="{221C8E22-BF72-428E-B96E-8261F1346FAB}" dt="2025-09-10T18:38:36.321" v="4123" actId="1076"/>
        <pc:sldMkLst>
          <pc:docMk/>
          <pc:sldMk cId="667069743" sldId="587"/>
        </pc:sldMkLst>
        <pc:spChg chg="mod">
          <ac:chgData name="Solal Pirelli" userId="584f3c02d4d36311" providerId="LiveId" clId="{221C8E22-BF72-428E-B96E-8261F1346FAB}" dt="2025-09-10T18:38:31.109" v="4120" actId="20577"/>
          <ac:spMkLst>
            <pc:docMk/>
            <pc:sldMk cId="667069743" sldId="587"/>
            <ac:spMk id="3" creationId="{34742AA0-171F-9A9C-9A0B-58689B422B98}"/>
          </ac:spMkLst>
        </pc:spChg>
        <pc:spChg chg="add mod">
          <ac:chgData name="Solal Pirelli" userId="584f3c02d4d36311" providerId="LiveId" clId="{221C8E22-BF72-428E-B96E-8261F1346FAB}" dt="2025-09-10T18:38:36.321" v="4123" actId="1076"/>
          <ac:spMkLst>
            <pc:docMk/>
            <pc:sldMk cId="667069743" sldId="587"/>
            <ac:spMk id="6" creationId="{B6E39AEE-5B97-1561-539B-D3FCAD98DAEC}"/>
          </ac:spMkLst>
        </pc:spChg>
      </pc:sldChg>
      <pc:sldChg chg="addSp modSp add mod modAnim">
        <pc:chgData name="Solal Pirelli" userId="584f3c02d4d36311" providerId="LiveId" clId="{221C8E22-BF72-428E-B96E-8261F1346FAB}" dt="2025-09-10T18:39:01.191" v="4192" actId="1076"/>
        <pc:sldMkLst>
          <pc:docMk/>
          <pc:sldMk cId="3332019197" sldId="588"/>
        </pc:sldMkLst>
        <pc:spChg chg="mod">
          <ac:chgData name="Solal Pirelli" userId="584f3c02d4d36311" providerId="LiveId" clId="{221C8E22-BF72-428E-B96E-8261F1346FAB}" dt="2025-09-10T18:38:55.027" v="4190" actId="20577"/>
          <ac:spMkLst>
            <pc:docMk/>
            <pc:sldMk cId="3332019197" sldId="588"/>
            <ac:spMk id="3" creationId="{EBFED751-FDCB-D5C5-96BC-05C188C7F894}"/>
          </ac:spMkLst>
        </pc:spChg>
        <pc:spChg chg="add mod">
          <ac:chgData name="Solal Pirelli" userId="584f3c02d4d36311" providerId="LiveId" clId="{221C8E22-BF72-428E-B96E-8261F1346FAB}" dt="2025-09-10T18:39:01.191" v="4192" actId="1076"/>
          <ac:spMkLst>
            <pc:docMk/>
            <pc:sldMk cId="3332019197" sldId="588"/>
            <ac:spMk id="5" creationId="{08AF517C-1F57-0ACD-9F3A-D2C391E0F506}"/>
          </ac:spMkLst>
        </pc:spChg>
      </pc:sldChg>
      <pc:sldChg chg="modSp add mod">
        <pc:chgData name="Solal Pirelli" userId="584f3c02d4d36311" providerId="LiveId" clId="{221C8E22-BF72-428E-B96E-8261F1346FAB}" dt="2025-09-10T18:39:10.954" v="4211" actId="20577"/>
        <pc:sldMkLst>
          <pc:docMk/>
          <pc:sldMk cId="3475866958" sldId="589"/>
        </pc:sldMkLst>
        <pc:spChg chg="mod">
          <ac:chgData name="Solal Pirelli" userId="584f3c02d4d36311" providerId="LiveId" clId="{221C8E22-BF72-428E-B96E-8261F1346FAB}" dt="2025-09-10T18:39:10.954" v="4211" actId="20577"/>
          <ac:spMkLst>
            <pc:docMk/>
            <pc:sldMk cId="3475866958" sldId="589"/>
            <ac:spMk id="3" creationId="{518EEE93-A6DA-1BB7-3915-1F4A695F0FE3}"/>
          </ac:spMkLst>
        </pc:spChg>
        <pc:spChg chg="mod">
          <ac:chgData name="Solal Pirelli" userId="584f3c02d4d36311" providerId="LiveId" clId="{221C8E22-BF72-428E-B96E-8261F1346FAB}" dt="2025-09-10T18:39:09.476" v="4204" actId="1076"/>
          <ac:spMkLst>
            <pc:docMk/>
            <pc:sldMk cId="3475866958" sldId="589"/>
            <ac:spMk id="5" creationId="{58AC6775-662E-A3AC-F508-D4465AC93FEC}"/>
          </ac:spMkLst>
        </pc:spChg>
      </pc:sldChg>
      <pc:sldChg chg="addSp delSp modSp new mod ord">
        <pc:chgData name="Solal Pirelli" userId="584f3c02d4d36311" providerId="LiveId" clId="{221C8E22-BF72-428E-B96E-8261F1346FAB}" dt="2025-09-10T19:00:52.778" v="4620" actId="478"/>
        <pc:sldMkLst>
          <pc:docMk/>
          <pc:sldMk cId="1622345037" sldId="590"/>
        </pc:sldMkLst>
        <pc:spChg chg="mod">
          <ac:chgData name="Solal Pirelli" userId="584f3c02d4d36311" providerId="LiveId" clId="{221C8E22-BF72-428E-B96E-8261F1346FAB}" dt="2025-09-10T18:40:08.976" v="4331" actId="20577"/>
          <ac:spMkLst>
            <pc:docMk/>
            <pc:sldMk cId="1622345037" sldId="590"/>
            <ac:spMk id="3" creationId="{A646F3EE-3074-0A8B-087C-E4AFE5743A22}"/>
          </ac:spMkLst>
        </pc:spChg>
      </pc:sldChg>
      <pc:sldChg chg="delSp modSp new mod">
        <pc:chgData name="Solal Pirelli" userId="584f3c02d4d36311" providerId="LiveId" clId="{221C8E22-BF72-428E-B96E-8261F1346FAB}" dt="2025-09-10T18:42:21.778" v="4613" actId="478"/>
        <pc:sldMkLst>
          <pc:docMk/>
          <pc:sldMk cId="340972274" sldId="591"/>
        </pc:sldMkLst>
        <pc:spChg chg="mod">
          <ac:chgData name="Solal Pirelli" userId="584f3c02d4d36311" providerId="LiveId" clId="{221C8E22-BF72-428E-B96E-8261F1346FAB}" dt="2025-09-10T18:40:26.910" v="4340" actId="20577"/>
          <ac:spMkLst>
            <pc:docMk/>
            <pc:sldMk cId="340972274" sldId="591"/>
            <ac:spMk id="2" creationId="{CE2EC278-AA06-4AF8-6A8C-1169EE695AE1}"/>
          </ac:spMkLst>
        </pc:spChg>
        <pc:spChg chg="mod">
          <ac:chgData name="Solal Pirelli" userId="584f3c02d4d36311" providerId="LiveId" clId="{221C8E22-BF72-428E-B96E-8261F1346FAB}" dt="2025-09-10T18:42:20.122" v="4612" actId="207"/>
          <ac:spMkLst>
            <pc:docMk/>
            <pc:sldMk cId="340972274" sldId="591"/>
            <ac:spMk id="3" creationId="{30D8A961-B713-CB8E-7B40-73ED46AAB83F}"/>
          </ac:spMkLst>
        </pc:spChg>
      </pc:sldChg>
      <pc:sldChg chg="modSp add mod">
        <pc:chgData name="Solal Pirelli" userId="584f3c02d4d36311" providerId="LiveId" clId="{221C8E22-BF72-428E-B96E-8261F1346FAB}" dt="2025-09-10T19:35:44.094" v="4638" actId="207"/>
        <pc:sldMkLst>
          <pc:docMk/>
          <pc:sldMk cId="3926873707" sldId="592"/>
        </pc:sldMkLst>
        <pc:spChg chg="mod">
          <ac:chgData name="Solal Pirelli" userId="584f3c02d4d36311" providerId="LiveId" clId="{221C8E22-BF72-428E-B96E-8261F1346FAB}" dt="2025-09-10T19:35:44.094" v="4638" actId="207"/>
          <ac:spMkLst>
            <pc:docMk/>
            <pc:sldMk cId="3926873707" sldId="592"/>
            <ac:spMk id="3" creationId="{83DEFC6F-9ED1-91A0-000E-9C85D7E7D3D6}"/>
          </ac:spMkLst>
        </pc:spChg>
      </pc:sldChg>
      <pc:sldChg chg="modSp add mod">
        <pc:chgData name="Solal Pirelli" userId="584f3c02d4d36311" providerId="LiveId" clId="{221C8E22-BF72-428E-B96E-8261F1346FAB}" dt="2025-09-11T17:53:27.633" v="5268" actId="313"/>
        <pc:sldMkLst>
          <pc:docMk/>
          <pc:sldMk cId="4125255338" sldId="593"/>
        </pc:sldMkLst>
        <pc:spChg chg="mod">
          <ac:chgData name="Solal Pirelli" userId="584f3c02d4d36311" providerId="LiveId" clId="{221C8E22-BF72-428E-B96E-8261F1346FAB}" dt="2025-09-11T17:53:27.633" v="5268" actId="313"/>
          <ac:spMkLst>
            <pc:docMk/>
            <pc:sldMk cId="4125255338" sldId="593"/>
            <ac:spMk id="3" creationId="{7EF4BC89-1AA2-7D90-263C-16275356A03F}"/>
          </ac:spMkLst>
        </pc:spChg>
      </pc:sldChg>
      <pc:sldChg chg="add">
        <pc:chgData name="Solal Pirelli" userId="584f3c02d4d36311" providerId="LiveId" clId="{221C8E22-BF72-428E-B96E-8261F1346FAB}" dt="2025-09-12T14:24:26.695" v="5298"/>
        <pc:sldMkLst>
          <pc:docMk/>
          <pc:sldMk cId="2436261361" sldId="594"/>
        </pc:sldMkLst>
      </pc:sldChg>
      <pc:sldChg chg="modSp add mod">
        <pc:chgData name="Solal Pirelli" userId="584f3c02d4d36311" providerId="LiveId" clId="{221C8E22-BF72-428E-B96E-8261F1346FAB}" dt="2025-09-22T11:31:02.318" v="5560" actId="13926"/>
        <pc:sldMkLst>
          <pc:docMk/>
          <pc:sldMk cId="71971593" sldId="595"/>
        </pc:sldMkLst>
        <pc:spChg chg="mod">
          <ac:chgData name="Solal Pirelli" userId="584f3c02d4d36311" providerId="LiveId" clId="{221C8E22-BF72-428E-B96E-8261F1346FAB}" dt="2025-09-22T11:29:19.501" v="5428" actId="20577"/>
          <ac:spMkLst>
            <pc:docMk/>
            <pc:sldMk cId="71971593" sldId="595"/>
            <ac:spMk id="2" creationId="{F2F7D0F8-2526-1B75-23FA-D69A48618344}"/>
          </ac:spMkLst>
        </pc:spChg>
        <pc:spChg chg="mod">
          <ac:chgData name="Solal Pirelli" userId="584f3c02d4d36311" providerId="LiveId" clId="{221C8E22-BF72-428E-B96E-8261F1346FAB}" dt="2025-09-22T11:31:02.318" v="5560" actId="13926"/>
          <ac:spMkLst>
            <pc:docMk/>
            <pc:sldMk cId="71971593" sldId="595"/>
            <ac:spMk id="3" creationId="{3D45B7DE-4B5E-8A3C-1F04-FE7DD0967E7E}"/>
          </ac:spMkLst>
        </pc:spChg>
      </pc:sldChg>
      <pc:sldChg chg="modSp add mod">
        <pc:chgData name="Solal Pirelli" userId="584f3c02d4d36311" providerId="LiveId" clId="{221C8E22-BF72-428E-B96E-8261F1346FAB}" dt="2025-09-22T11:30:52.318" v="5559" actId="13926"/>
        <pc:sldMkLst>
          <pc:docMk/>
          <pc:sldMk cId="871487800" sldId="596"/>
        </pc:sldMkLst>
        <pc:spChg chg="mod">
          <ac:chgData name="Solal Pirelli" userId="584f3c02d4d36311" providerId="LiveId" clId="{221C8E22-BF72-428E-B96E-8261F1346FAB}" dt="2025-09-22T11:30:11.507" v="5514" actId="20577"/>
          <ac:spMkLst>
            <pc:docMk/>
            <pc:sldMk cId="871487800" sldId="596"/>
            <ac:spMk id="2" creationId="{791F682F-A333-CB8A-FBFE-B870CE85FA78}"/>
          </ac:spMkLst>
        </pc:spChg>
        <pc:spChg chg="mod">
          <ac:chgData name="Solal Pirelli" userId="584f3c02d4d36311" providerId="LiveId" clId="{221C8E22-BF72-428E-B96E-8261F1346FAB}" dt="2025-09-22T11:30:52.318" v="5559" actId="13926"/>
          <ac:spMkLst>
            <pc:docMk/>
            <pc:sldMk cId="871487800" sldId="596"/>
            <ac:spMk id="3" creationId="{60E93E57-3F4A-AEE1-ED5F-93DBF5B91EFA}"/>
          </ac:spMkLst>
        </pc:spChg>
      </pc:sldChg>
      <pc:sldChg chg="modSp add mod">
        <pc:chgData name="Solal Pirelli" userId="584f3c02d4d36311" providerId="LiveId" clId="{221C8E22-BF72-428E-B96E-8261F1346FAB}" dt="2025-09-22T11:33:45.764" v="5725" actId="20577"/>
        <pc:sldMkLst>
          <pc:docMk/>
          <pc:sldMk cId="2954073075" sldId="597"/>
        </pc:sldMkLst>
        <pc:spChg chg="mod">
          <ac:chgData name="Solal Pirelli" userId="584f3c02d4d36311" providerId="LiveId" clId="{221C8E22-BF72-428E-B96E-8261F1346FAB}" dt="2025-09-22T11:33:45.764" v="5725" actId="20577"/>
          <ac:spMkLst>
            <pc:docMk/>
            <pc:sldMk cId="2954073075" sldId="597"/>
            <ac:spMk id="2" creationId="{6220C767-57F6-57E0-B2A5-3BAD61CE7B35}"/>
          </ac:spMkLst>
        </pc:spChg>
        <pc:spChg chg="mod">
          <ac:chgData name="Solal Pirelli" userId="584f3c02d4d36311" providerId="LiveId" clId="{221C8E22-BF72-428E-B96E-8261F1346FAB}" dt="2025-09-22T11:33:34.852" v="5718" actId="20577"/>
          <ac:spMkLst>
            <pc:docMk/>
            <pc:sldMk cId="2954073075" sldId="597"/>
            <ac:spMk id="3" creationId="{8A3878F6-C6B8-178F-FD1B-28AE1E5A4E15}"/>
          </ac:spMkLst>
        </pc:spChg>
      </pc:sldChg>
      <pc:sldChg chg="delSp modSp new mod">
        <pc:chgData name="Solal Pirelli" userId="584f3c02d4d36311" providerId="LiveId" clId="{221C8E22-BF72-428E-B96E-8261F1346FAB}" dt="2025-09-22T11:34:58.617" v="5930" actId="13926"/>
        <pc:sldMkLst>
          <pc:docMk/>
          <pc:sldMk cId="3886155868" sldId="598"/>
        </pc:sldMkLst>
        <pc:spChg chg="mod">
          <ac:chgData name="Solal Pirelli" userId="584f3c02d4d36311" providerId="LiveId" clId="{221C8E22-BF72-428E-B96E-8261F1346FAB}" dt="2025-09-22T11:34:16.501" v="5730" actId="20577"/>
          <ac:spMkLst>
            <pc:docMk/>
            <pc:sldMk cId="3886155868" sldId="598"/>
            <ac:spMk id="2" creationId="{262D6ACE-E2DB-E703-2C9F-5FDFA2D2A079}"/>
          </ac:spMkLst>
        </pc:spChg>
        <pc:spChg chg="mod">
          <ac:chgData name="Solal Pirelli" userId="584f3c02d4d36311" providerId="LiveId" clId="{221C8E22-BF72-428E-B96E-8261F1346FAB}" dt="2025-09-22T11:34:58.617" v="5930" actId="13926"/>
          <ac:spMkLst>
            <pc:docMk/>
            <pc:sldMk cId="3886155868" sldId="598"/>
            <ac:spMk id="3" creationId="{FABBB023-5755-FD93-3AAA-FC55BD3480EC}"/>
          </ac:spMkLst>
        </pc:spChg>
        <pc:spChg chg="del">
          <ac:chgData name="Solal Pirelli" userId="584f3c02d4d36311" providerId="LiveId" clId="{221C8E22-BF72-428E-B96E-8261F1346FAB}" dt="2025-09-22T11:34:53.715" v="5928" actId="478"/>
          <ac:spMkLst>
            <pc:docMk/>
            <pc:sldMk cId="3886155868" sldId="598"/>
            <ac:spMk id="5" creationId="{38D179D6-904F-5A96-815F-4948FB9E70F2}"/>
          </ac:spMkLst>
        </pc:spChg>
      </pc:sldChg>
      <pc:sldChg chg="addSp delSp modSp new mod modAnim">
        <pc:chgData name="Solal Pirelli" userId="584f3c02d4d36311" providerId="LiveId" clId="{221C8E22-BF72-428E-B96E-8261F1346FAB}" dt="2025-09-22T11:48:44.167" v="6030"/>
        <pc:sldMkLst>
          <pc:docMk/>
          <pc:sldMk cId="1013339331" sldId="599"/>
        </pc:sldMkLst>
        <pc:spChg chg="del">
          <ac:chgData name="Solal Pirelli" userId="584f3c02d4d36311" providerId="LiveId" clId="{221C8E22-BF72-428E-B96E-8261F1346FAB}" dt="2025-09-22T11:43:01.738" v="5982" actId="478"/>
          <ac:spMkLst>
            <pc:docMk/>
            <pc:sldMk cId="1013339331" sldId="599"/>
            <ac:spMk id="3" creationId="{0E15FCA5-E5C4-FDED-EE70-6439908C87DA}"/>
          </ac:spMkLst>
        </pc:spChg>
        <pc:spChg chg="add mod">
          <ac:chgData name="Solal Pirelli" userId="584f3c02d4d36311" providerId="LiveId" clId="{221C8E22-BF72-428E-B96E-8261F1346FAB}" dt="2025-09-22T11:43:55.009" v="5988" actId="1076"/>
          <ac:spMkLst>
            <pc:docMk/>
            <pc:sldMk cId="1013339331" sldId="599"/>
            <ac:spMk id="4" creationId="{D32B2823-0E88-5C04-1BD7-CB973ADBF4C8}"/>
          </ac:spMkLst>
        </pc:spChg>
        <pc:spChg chg="add mod">
          <ac:chgData name="Solal Pirelli" userId="584f3c02d4d36311" providerId="LiveId" clId="{221C8E22-BF72-428E-B96E-8261F1346FAB}" dt="2025-09-22T11:44:04.615" v="5992" actId="1076"/>
          <ac:spMkLst>
            <pc:docMk/>
            <pc:sldMk cId="1013339331" sldId="599"/>
            <ac:spMk id="5" creationId="{81115F2E-788A-8083-ACCE-0F38EC5D14D8}"/>
          </ac:spMkLst>
        </pc:spChg>
        <pc:spChg chg="add mod">
          <ac:chgData name="Solal Pirelli" userId="584f3c02d4d36311" providerId="LiveId" clId="{221C8E22-BF72-428E-B96E-8261F1346FAB}" dt="2025-09-22T11:44:39.482" v="6002" actId="14100"/>
          <ac:spMkLst>
            <pc:docMk/>
            <pc:sldMk cId="1013339331" sldId="599"/>
            <ac:spMk id="6" creationId="{65A4E581-9EE2-2EDC-83BC-96B037E58636}"/>
          </ac:spMkLst>
        </pc:spChg>
        <pc:spChg chg="add mod">
          <ac:chgData name="Solal Pirelli" userId="584f3c02d4d36311" providerId="LiveId" clId="{221C8E22-BF72-428E-B96E-8261F1346FAB}" dt="2025-09-22T11:44:53.217" v="6005" actId="207"/>
          <ac:spMkLst>
            <pc:docMk/>
            <pc:sldMk cId="1013339331" sldId="599"/>
            <ac:spMk id="7" creationId="{1BB5DCFF-A89C-4BB1-9C25-463377DA7846}"/>
          </ac:spMkLst>
        </pc:spChg>
        <pc:spChg chg="add mod">
          <ac:chgData name="Solal Pirelli" userId="584f3c02d4d36311" providerId="LiveId" clId="{221C8E22-BF72-428E-B96E-8261F1346FAB}" dt="2025-09-22T11:44:49.342" v="6004" actId="207"/>
          <ac:spMkLst>
            <pc:docMk/>
            <pc:sldMk cId="1013339331" sldId="599"/>
            <ac:spMk id="8" creationId="{03345DCE-E3C4-65B3-CEC8-3C4125F63B1F}"/>
          </ac:spMkLst>
        </pc:spChg>
        <pc:spChg chg="add mod">
          <ac:chgData name="Solal Pirelli" userId="584f3c02d4d36311" providerId="LiveId" clId="{221C8E22-BF72-428E-B96E-8261F1346FAB}" dt="2025-09-22T11:48:02.712" v="6017" actId="1076"/>
          <ac:spMkLst>
            <pc:docMk/>
            <pc:sldMk cId="1013339331" sldId="599"/>
            <ac:spMk id="16" creationId="{78C2BA8F-10A7-7AA8-0DFB-434C71C4DA37}"/>
          </ac:spMkLst>
        </pc:spChg>
        <pc:spChg chg="add mod">
          <ac:chgData name="Solal Pirelli" userId="584f3c02d4d36311" providerId="LiveId" clId="{221C8E22-BF72-428E-B96E-8261F1346FAB}" dt="2025-09-22T11:48:06.588" v="6022" actId="1076"/>
          <ac:spMkLst>
            <pc:docMk/>
            <pc:sldMk cId="1013339331" sldId="599"/>
            <ac:spMk id="17" creationId="{5E270412-1D45-AF19-A964-87167E190DB3}"/>
          </ac:spMkLst>
        </pc:spChg>
        <pc:spChg chg="add mod">
          <ac:chgData name="Solal Pirelli" userId="584f3c02d4d36311" providerId="LiveId" clId="{221C8E22-BF72-428E-B96E-8261F1346FAB}" dt="2025-09-22T11:48:07.353" v="6023" actId="1076"/>
          <ac:spMkLst>
            <pc:docMk/>
            <pc:sldMk cId="1013339331" sldId="599"/>
            <ac:spMk id="18" creationId="{E041EC1D-FA90-69EA-964A-F98D01333451}"/>
          </ac:spMkLst>
        </pc:spChg>
        <pc:spChg chg="add mod">
          <ac:chgData name="Solal Pirelli" userId="584f3c02d4d36311" providerId="LiveId" clId="{221C8E22-BF72-428E-B96E-8261F1346FAB}" dt="2025-09-22T11:48:09.176" v="6024" actId="571"/>
          <ac:spMkLst>
            <pc:docMk/>
            <pc:sldMk cId="1013339331" sldId="599"/>
            <ac:spMk id="19" creationId="{9F9F8977-DD76-1C84-14AB-8D42F3363640}"/>
          </ac:spMkLst>
        </pc:spChg>
        <pc:spChg chg="add mod">
          <ac:chgData name="Solal Pirelli" userId="584f3c02d4d36311" providerId="LiveId" clId="{221C8E22-BF72-428E-B96E-8261F1346FAB}" dt="2025-09-22T11:48:10.280" v="6025" actId="571"/>
          <ac:spMkLst>
            <pc:docMk/>
            <pc:sldMk cId="1013339331" sldId="599"/>
            <ac:spMk id="20" creationId="{8D5F8035-9329-FC9D-357D-4DD8CEFBD4B5}"/>
          </ac:spMkLst>
        </pc:spChg>
        <pc:cxnChg chg="add mod">
          <ac:chgData name="Solal Pirelli" userId="584f3c02d4d36311" providerId="LiveId" clId="{221C8E22-BF72-428E-B96E-8261F1346FAB}" dt="2025-09-22T11:47:46.650" v="6013" actId="208"/>
          <ac:cxnSpMkLst>
            <pc:docMk/>
            <pc:sldMk cId="1013339331" sldId="599"/>
            <ac:cxnSpMk id="10" creationId="{9223D950-0E60-27FB-67AE-50E822A5107A}"/>
          </ac:cxnSpMkLst>
        </pc:cxnChg>
        <pc:cxnChg chg="add mod">
          <ac:chgData name="Solal Pirelli" userId="584f3c02d4d36311" providerId="LiveId" clId="{221C8E22-BF72-428E-B96E-8261F1346FAB}" dt="2025-09-22T11:47:46.650" v="6013" actId="208"/>
          <ac:cxnSpMkLst>
            <pc:docMk/>
            <pc:sldMk cId="1013339331" sldId="599"/>
            <ac:cxnSpMk id="11" creationId="{FF1CD1C6-F25C-5DAE-E191-A4F8B35A7D6B}"/>
          </ac:cxnSpMkLst>
        </pc:cxnChg>
        <pc:cxnChg chg="add mod">
          <ac:chgData name="Solal Pirelli" userId="584f3c02d4d36311" providerId="LiveId" clId="{221C8E22-BF72-428E-B96E-8261F1346FAB}" dt="2025-09-22T11:47:46.650" v="6013" actId="208"/>
          <ac:cxnSpMkLst>
            <pc:docMk/>
            <pc:sldMk cId="1013339331" sldId="599"/>
            <ac:cxnSpMk id="12" creationId="{92FA738F-7D77-A02C-DFD2-824B14D89557}"/>
          </ac:cxnSpMkLst>
        </pc:cxnChg>
        <pc:cxnChg chg="add mod">
          <ac:chgData name="Solal Pirelli" userId="584f3c02d4d36311" providerId="LiveId" clId="{221C8E22-BF72-428E-B96E-8261F1346FAB}" dt="2025-09-22T11:47:46.650" v="6013" actId="208"/>
          <ac:cxnSpMkLst>
            <pc:docMk/>
            <pc:sldMk cId="1013339331" sldId="599"/>
            <ac:cxnSpMk id="13" creationId="{56722997-7651-7EB4-F825-50C245A70DA1}"/>
          </ac:cxnSpMkLst>
        </pc:cxnChg>
      </pc:sldChg>
      <pc:sldChg chg="addSp delSp modSp new mod modAnim">
        <pc:chgData name="Solal Pirelli" userId="584f3c02d4d36311" providerId="LiveId" clId="{221C8E22-BF72-428E-B96E-8261F1346FAB}" dt="2025-09-22T11:52:16.877" v="6195" actId="20577"/>
        <pc:sldMkLst>
          <pc:docMk/>
          <pc:sldMk cId="3929020897" sldId="600"/>
        </pc:sldMkLst>
        <pc:spChg chg="mod">
          <ac:chgData name="Solal Pirelli" userId="584f3c02d4d36311" providerId="LiveId" clId="{221C8E22-BF72-428E-B96E-8261F1346FAB}" dt="2025-09-22T11:49:46.812" v="6051" actId="20577"/>
          <ac:spMkLst>
            <pc:docMk/>
            <pc:sldMk cId="3929020897" sldId="600"/>
            <ac:spMk id="2" creationId="{4AC22EAF-7EC1-29B3-2DC1-0682D9697F7A}"/>
          </ac:spMkLst>
        </pc:spChg>
        <pc:spChg chg="mod">
          <ac:chgData name="Solal Pirelli" userId="584f3c02d4d36311" providerId="LiveId" clId="{221C8E22-BF72-428E-B96E-8261F1346FAB}" dt="2025-09-22T11:52:16.877" v="6195" actId="20577"/>
          <ac:spMkLst>
            <pc:docMk/>
            <pc:sldMk cId="3929020897" sldId="600"/>
            <ac:spMk id="3" creationId="{05F6CA0B-9EA5-CE7D-19F1-3FCCF8B8019C}"/>
          </ac:spMkLst>
        </pc:spChg>
        <pc:spChg chg="del">
          <ac:chgData name="Solal Pirelli" userId="584f3c02d4d36311" providerId="LiveId" clId="{221C8E22-BF72-428E-B96E-8261F1346FAB}" dt="2025-09-22T11:50:29.371" v="6135" actId="478"/>
          <ac:spMkLst>
            <pc:docMk/>
            <pc:sldMk cId="3929020897" sldId="600"/>
            <ac:spMk id="5" creationId="{0425495D-9AA8-0F25-C09B-7CD938372488}"/>
          </ac:spMkLst>
        </pc:spChg>
        <pc:spChg chg="add mod">
          <ac:chgData name="Solal Pirelli" userId="584f3c02d4d36311" providerId="LiveId" clId="{221C8E22-BF72-428E-B96E-8261F1346FAB}" dt="2025-09-22T11:51:32.485" v="6167" actId="1076"/>
          <ac:spMkLst>
            <pc:docMk/>
            <pc:sldMk cId="3929020897" sldId="600"/>
            <ac:spMk id="6" creationId="{E44CEBC9-BA4F-5954-A747-B1E0DE14F0EE}"/>
          </ac:spMkLst>
        </pc:spChg>
        <pc:spChg chg="add mod">
          <ac:chgData name="Solal Pirelli" userId="584f3c02d4d36311" providerId="LiveId" clId="{221C8E22-BF72-428E-B96E-8261F1346FAB}" dt="2025-09-22T11:51:35.514" v="6168" actId="1076"/>
          <ac:spMkLst>
            <pc:docMk/>
            <pc:sldMk cId="3929020897" sldId="600"/>
            <ac:spMk id="7" creationId="{F708E7B9-2ACE-2F23-C043-E215542AB59B}"/>
          </ac:spMkLst>
        </pc:spChg>
        <pc:spChg chg="add mod">
          <ac:chgData name="Solal Pirelli" userId="584f3c02d4d36311" providerId="LiveId" clId="{221C8E22-BF72-428E-B96E-8261F1346FAB}" dt="2025-09-22T11:51:40.608" v="6178" actId="1076"/>
          <ac:spMkLst>
            <pc:docMk/>
            <pc:sldMk cId="3929020897" sldId="600"/>
            <ac:spMk id="8" creationId="{6F66D532-5020-405E-3AD6-5C0715CAD000}"/>
          </ac:spMkLst>
        </pc:spChg>
      </pc:sldChg>
      <pc:sldChg chg="modSp add mod">
        <pc:chgData name="Solal Pirelli" userId="584f3c02d4d36311" providerId="LiveId" clId="{221C8E22-BF72-428E-B96E-8261F1346FAB}" dt="2025-09-22T12:00:45.164" v="6295" actId="13926"/>
        <pc:sldMkLst>
          <pc:docMk/>
          <pc:sldMk cId="4102174201" sldId="601"/>
        </pc:sldMkLst>
        <pc:spChg chg="mod">
          <ac:chgData name="Solal Pirelli" userId="584f3c02d4d36311" providerId="LiveId" clId="{221C8E22-BF72-428E-B96E-8261F1346FAB}" dt="2025-09-22T12:00:05.652" v="6214" actId="20577"/>
          <ac:spMkLst>
            <pc:docMk/>
            <pc:sldMk cId="4102174201" sldId="601"/>
            <ac:spMk id="2" creationId="{7FEBA481-36D2-8B61-A5C0-F514E1A7F8CF}"/>
          </ac:spMkLst>
        </pc:spChg>
        <pc:spChg chg="mod">
          <ac:chgData name="Solal Pirelli" userId="584f3c02d4d36311" providerId="LiveId" clId="{221C8E22-BF72-428E-B96E-8261F1346FAB}" dt="2025-09-22T12:00:45.164" v="6295" actId="13926"/>
          <ac:spMkLst>
            <pc:docMk/>
            <pc:sldMk cId="4102174201" sldId="601"/>
            <ac:spMk id="3" creationId="{47A97DF6-01F7-0EF7-AEF8-7107434ACE58}"/>
          </ac:spMkLst>
        </pc:spChg>
      </pc:sldChg>
    </pc:docChg>
  </pc:docChgLst>
  <pc:docChgLst>
    <pc:chgData name="Solal Pirelli" userId="584f3c02d4d36311" providerId="LiveId" clId="{575ED62D-A346-403E-A826-F87CC718556A}"/>
    <pc:docChg chg="undo redo custSel addSld delSld modSld sldOrd addSection modSection">
      <pc:chgData name="Solal Pirelli" userId="584f3c02d4d36311" providerId="LiveId" clId="{575ED62D-A346-403E-A826-F87CC718556A}" dt="2022-10-28T15:55:14.865" v="14861" actId="20577"/>
      <pc:docMkLst>
        <pc:docMk/>
      </pc:docMkLst>
      <pc:sldChg chg="addSp delSp modSp mod">
        <pc:chgData name="Solal Pirelli" userId="584f3c02d4d36311" providerId="LiveId" clId="{575ED62D-A346-403E-A826-F87CC718556A}" dt="2022-10-24T17:52:33.842" v="13477" actId="12788"/>
        <pc:sldMkLst>
          <pc:docMk/>
          <pc:sldMk cId="3737211962" sldId="260"/>
        </pc:sldMkLst>
      </pc:sldChg>
      <pc:sldChg chg="addSp modSp new mod">
        <pc:chgData name="Solal Pirelli" userId="584f3c02d4d36311" providerId="LiveId" clId="{575ED62D-A346-403E-A826-F87CC718556A}" dt="2022-10-11T18:27:00.342" v="15"/>
        <pc:sldMkLst>
          <pc:docMk/>
          <pc:sldMk cId="3790263529" sldId="261"/>
        </pc:sldMkLst>
      </pc:sldChg>
      <pc:sldChg chg="delSp modSp new mod">
        <pc:chgData name="Solal Pirelli" userId="584f3c02d4d36311" providerId="LiveId" clId="{575ED62D-A346-403E-A826-F87CC718556A}" dt="2022-10-26T18:49:22.032" v="14496" actId="20577"/>
        <pc:sldMkLst>
          <pc:docMk/>
          <pc:sldMk cId="837165004" sldId="262"/>
        </pc:sldMkLst>
      </pc:sldChg>
      <pc:sldChg chg="addSp delSp modSp new mod">
        <pc:chgData name="Solal Pirelli" userId="584f3c02d4d36311" providerId="LiveId" clId="{575ED62D-A346-403E-A826-F87CC718556A}" dt="2022-10-11T18:36:50.734" v="489" actId="20577"/>
        <pc:sldMkLst>
          <pc:docMk/>
          <pc:sldMk cId="1903293788" sldId="263"/>
        </pc:sldMkLst>
      </pc:sldChg>
      <pc:sldChg chg="modSp new mod">
        <pc:chgData name="Solal Pirelli" userId="584f3c02d4d36311" providerId="LiveId" clId="{575ED62D-A346-403E-A826-F87CC718556A}" dt="2022-10-11T18:38:22.087" v="601" actId="20577"/>
        <pc:sldMkLst>
          <pc:docMk/>
          <pc:sldMk cId="4123314863" sldId="264"/>
        </pc:sldMkLst>
      </pc:sldChg>
      <pc:sldChg chg="modSp add mod ord">
        <pc:chgData name="Solal Pirelli" userId="584f3c02d4d36311" providerId="LiveId" clId="{575ED62D-A346-403E-A826-F87CC718556A}" dt="2022-10-13T19:22:32.054" v="3197"/>
        <pc:sldMkLst>
          <pc:docMk/>
          <pc:sldMk cId="3807535665" sldId="401"/>
        </pc:sldMkLst>
      </pc:sldChg>
      <pc:sldChg chg="addSp delSp modSp add mod ord">
        <pc:chgData name="Solal Pirelli" userId="584f3c02d4d36311" providerId="LiveId" clId="{575ED62D-A346-403E-A826-F87CC718556A}" dt="2022-10-13T19:22:32.054" v="3197"/>
        <pc:sldMkLst>
          <pc:docMk/>
          <pc:sldMk cId="2315638875" sldId="402"/>
        </pc:sldMkLst>
      </pc:sldChg>
      <pc:sldChg chg="addSp delSp modSp new mod modAnim">
        <pc:chgData name="Solal Pirelli" userId="584f3c02d4d36311" providerId="LiveId" clId="{575ED62D-A346-403E-A826-F87CC718556A}" dt="2022-10-22T13:33:23.031" v="6873" actId="478"/>
        <pc:sldMkLst>
          <pc:docMk/>
          <pc:sldMk cId="1897150779" sldId="403"/>
        </pc:sldMkLst>
      </pc:sldChg>
      <pc:sldChg chg="delSp modSp new mod">
        <pc:chgData name="Solal Pirelli" userId="584f3c02d4d36311" providerId="LiveId" clId="{575ED62D-A346-403E-A826-F87CC718556A}" dt="2022-10-13T18:35:07.414" v="1200" actId="478"/>
        <pc:sldMkLst>
          <pc:docMk/>
          <pc:sldMk cId="2797221253" sldId="404"/>
        </pc:sldMkLst>
      </pc:sldChg>
      <pc:sldChg chg="addSp delSp modSp new del mod">
        <pc:chgData name="Solal Pirelli" userId="584f3c02d4d36311" providerId="LiveId" clId="{575ED62D-A346-403E-A826-F87CC718556A}" dt="2022-10-26T18:48:40.067" v="14428" actId="47"/>
        <pc:sldMkLst>
          <pc:docMk/>
          <pc:sldMk cId="486126201" sldId="405"/>
        </pc:sldMkLst>
      </pc:sldChg>
      <pc:sldChg chg="addSp delSp modSp new mod">
        <pc:chgData name="Solal Pirelli" userId="584f3c02d4d36311" providerId="LiveId" clId="{575ED62D-A346-403E-A826-F87CC718556A}" dt="2022-10-13T18:35:39.974" v="1208"/>
        <pc:sldMkLst>
          <pc:docMk/>
          <pc:sldMk cId="1530014890" sldId="406"/>
        </pc:sldMkLst>
      </pc:sldChg>
      <pc:sldChg chg="addSp delSp modSp new mod">
        <pc:chgData name="Solal Pirelli" userId="584f3c02d4d36311" providerId="LiveId" clId="{575ED62D-A346-403E-A826-F87CC718556A}" dt="2022-10-13T18:35:50.891" v="1212"/>
        <pc:sldMkLst>
          <pc:docMk/>
          <pc:sldMk cId="256128876" sldId="407"/>
        </pc:sldMkLst>
      </pc:sldChg>
      <pc:sldChg chg="addSp delSp modSp new mod">
        <pc:chgData name="Solal Pirelli" userId="584f3c02d4d36311" providerId="LiveId" clId="{575ED62D-A346-403E-A826-F87CC718556A}" dt="2022-10-13T18:37:49.853" v="1216"/>
        <pc:sldMkLst>
          <pc:docMk/>
          <pc:sldMk cId="2013688172" sldId="408"/>
        </pc:sldMkLst>
      </pc:sldChg>
      <pc:sldChg chg="delSp modSp new mod ord">
        <pc:chgData name="Solal Pirelli" userId="584f3c02d4d36311" providerId="LiveId" clId="{575ED62D-A346-403E-A826-F87CC718556A}" dt="2022-10-13T18:47:54.811" v="1680" actId="313"/>
        <pc:sldMkLst>
          <pc:docMk/>
          <pc:sldMk cId="1904527833" sldId="409"/>
        </pc:sldMkLst>
      </pc:sldChg>
      <pc:sldChg chg="delSp modSp new mod">
        <pc:chgData name="Solal Pirelli" userId="584f3c02d4d36311" providerId="LiveId" clId="{575ED62D-A346-403E-A826-F87CC718556A}" dt="2022-10-13T18:41:03.022" v="1464" actId="5793"/>
        <pc:sldMkLst>
          <pc:docMk/>
          <pc:sldMk cId="2965070659" sldId="410"/>
        </pc:sldMkLst>
      </pc:sldChg>
      <pc:sldChg chg="delSp modSp new del mod">
        <pc:chgData name="Solal Pirelli" userId="584f3c02d4d36311" providerId="LiveId" clId="{575ED62D-A346-403E-A826-F87CC718556A}" dt="2022-10-13T18:49:00.775" v="1760" actId="47"/>
        <pc:sldMkLst>
          <pc:docMk/>
          <pc:sldMk cId="806341750" sldId="411"/>
        </pc:sldMkLst>
      </pc:sldChg>
      <pc:sldChg chg="delSp modSp new add del mod">
        <pc:chgData name="Solal Pirelli" userId="584f3c02d4d36311" providerId="LiveId" clId="{575ED62D-A346-403E-A826-F87CC718556A}" dt="2022-10-24T18:43:18.308" v="13653" actId="47"/>
        <pc:sldMkLst>
          <pc:docMk/>
          <pc:sldMk cId="1507233458" sldId="412"/>
        </pc:sldMkLst>
      </pc:sldChg>
      <pc:sldChg chg="addSp delSp modSp new mod modAnim chgLayout">
        <pc:chgData name="Solal Pirelli" userId="584f3c02d4d36311" providerId="LiveId" clId="{575ED62D-A346-403E-A826-F87CC718556A}" dt="2022-10-24T19:08:14.414" v="13670" actId="478"/>
        <pc:sldMkLst>
          <pc:docMk/>
          <pc:sldMk cId="3908723564" sldId="413"/>
        </pc:sldMkLst>
      </pc:sldChg>
      <pc:sldChg chg="addSp delSp modSp new mod modAnim chgLayout">
        <pc:chgData name="Solal Pirelli" userId="584f3c02d4d36311" providerId="LiveId" clId="{575ED62D-A346-403E-A826-F87CC718556A}" dt="2022-10-13T19:08:20.209" v="2465" actId="20577"/>
        <pc:sldMkLst>
          <pc:docMk/>
          <pc:sldMk cId="4159837039" sldId="414"/>
        </pc:sldMkLst>
      </pc:sldChg>
      <pc:sldChg chg="addSp delSp modSp new mod modAnim">
        <pc:chgData name="Solal Pirelli" userId="584f3c02d4d36311" providerId="LiveId" clId="{575ED62D-A346-403E-A826-F87CC718556A}" dt="2022-10-24T18:49:16.001" v="13654" actId="14100"/>
        <pc:sldMkLst>
          <pc:docMk/>
          <pc:sldMk cId="3614487253" sldId="415"/>
        </pc:sldMkLst>
      </pc:sldChg>
      <pc:sldChg chg="addSp delSp modSp new mod addAnim delAnim modAnim chgLayout">
        <pc:chgData name="Solal Pirelli" userId="584f3c02d4d36311" providerId="LiveId" clId="{575ED62D-A346-403E-A826-F87CC718556A}" dt="2022-10-26T18:51:08.884" v="14523" actId="478"/>
        <pc:sldMkLst>
          <pc:docMk/>
          <pc:sldMk cId="562033520" sldId="416"/>
        </pc:sldMkLst>
      </pc:sldChg>
      <pc:sldChg chg="new del">
        <pc:chgData name="Solal Pirelli" userId="584f3c02d4d36311" providerId="LiveId" clId="{575ED62D-A346-403E-A826-F87CC718556A}" dt="2022-10-13T19:04:10.109" v="2332" actId="47"/>
        <pc:sldMkLst>
          <pc:docMk/>
          <pc:sldMk cId="1779635311" sldId="416"/>
        </pc:sldMkLst>
      </pc:sldChg>
      <pc:sldChg chg="addSp delSp modSp new add del mod">
        <pc:chgData name="Solal Pirelli" userId="584f3c02d4d36311" providerId="LiveId" clId="{575ED62D-A346-403E-A826-F87CC718556A}" dt="2022-10-26T18:49:57.019" v="14512" actId="47"/>
        <pc:sldMkLst>
          <pc:docMk/>
          <pc:sldMk cId="897728710" sldId="417"/>
        </pc:sldMkLst>
      </pc:sldChg>
      <pc:sldChg chg="delSp modSp new del mod">
        <pc:chgData name="Solal Pirelli" userId="584f3c02d4d36311" providerId="LiveId" clId="{575ED62D-A346-403E-A826-F87CC718556A}" dt="2022-10-24T18:05:39.853" v="13507" actId="47"/>
        <pc:sldMkLst>
          <pc:docMk/>
          <pc:sldMk cId="2373465489" sldId="418"/>
        </pc:sldMkLst>
      </pc:sldChg>
      <pc:sldChg chg="addSp delSp modSp new mod chgLayout">
        <pc:chgData name="Solal Pirelli" userId="584f3c02d4d36311" providerId="LiveId" clId="{575ED62D-A346-403E-A826-F87CC718556A}" dt="2022-10-28T15:54:25.259" v="14765" actId="20577"/>
        <pc:sldMkLst>
          <pc:docMk/>
          <pc:sldMk cId="2820005917" sldId="419"/>
        </pc:sldMkLst>
      </pc:sldChg>
      <pc:sldChg chg="delSp modSp new mod">
        <pc:chgData name="Solal Pirelli" userId="584f3c02d4d36311" providerId="LiveId" clId="{575ED62D-A346-403E-A826-F87CC718556A}" dt="2022-10-13T19:16:07.757" v="2889" actId="478"/>
        <pc:sldMkLst>
          <pc:docMk/>
          <pc:sldMk cId="1010634575" sldId="420"/>
        </pc:sldMkLst>
      </pc:sldChg>
      <pc:sldChg chg="delSp modSp new mod modNotesTx">
        <pc:chgData name="Solal Pirelli" userId="584f3c02d4d36311" providerId="LiveId" clId="{575ED62D-A346-403E-A826-F87CC718556A}" dt="2022-10-28T14:21:02.358" v="14731" actId="20577"/>
        <pc:sldMkLst>
          <pc:docMk/>
          <pc:sldMk cId="427410301" sldId="421"/>
        </pc:sldMkLst>
      </pc:sldChg>
      <pc:sldChg chg="modSp new mod">
        <pc:chgData name="Solal Pirelli" userId="584f3c02d4d36311" providerId="LiveId" clId="{575ED62D-A346-403E-A826-F87CC718556A}" dt="2022-10-24T19:19:40.304" v="13719" actId="5793"/>
        <pc:sldMkLst>
          <pc:docMk/>
          <pc:sldMk cId="4249149261" sldId="422"/>
        </pc:sldMkLst>
      </pc:sldChg>
      <pc:sldChg chg="modSp new mod">
        <pc:chgData name="Solal Pirelli" userId="584f3c02d4d36311" providerId="LiveId" clId="{575ED62D-A346-403E-A826-F87CC718556A}" dt="2022-10-25T20:00:53.180" v="14199" actId="20577"/>
        <pc:sldMkLst>
          <pc:docMk/>
          <pc:sldMk cId="3551344129" sldId="423"/>
        </pc:sldMkLst>
      </pc:sldChg>
      <pc:sldChg chg="modSp new mod">
        <pc:chgData name="Solal Pirelli" userId="584f3c02d4d36311" providerId="LiveId" clId="{575ED62D-A346-403E-A826-F87CC718556A}" dt="2022-10-13T19:22:25.470" v="3195" actId="20577"/>
        <pc:sldMkLst>
          <pc:docMk/>
          <pc:sldMk cId="622526348" sldId="424"/>
        </pc:sldMkLst>
      </pc:sldChg>
      <pc:sldChg chg="delSp modSp new mod">
        <pc:chgData name="Solal Pirelli" userId="584f3c02d4d36311" providerId="LiveId" clId="{575ED62D-A346-403E-A826-F87CC718556A}" dt="2022-10-23T14:09:49.634" v="13449" actId="20577"/>
        <pc:sldMkLst>
          <pc:docMk/>
          <pc:sldMk cId="411209154" sldId="425"/>
        </pc:sldMkLst>
      </pc:sldChg>
      <pc:sldChg chg="addSp delSp modSp new mod">
        <pc:chgData name="Solal Pirelli" userId="584f3c02d4d36311" providerId="LiveId" clId="{575ED62D-A346-403E-A826-F87CC718556A}" dt="2022-10-13T19:25:37.997" v="3266" actId="207"/>
        <pc:sldMkLst>
          <pc:docMk/>
          <pc:sldMk cId="3785275646" sldId="426"/>
        </pc:sldMkLst>
      </pc:sldChg>
      <pc:sldChg chg="addSp delSp modSp new mod delAnim modAnim">
        <pc:chgData name="Solal Pirelli" userId="584f3c02d4d36311" providerId="LiveId" clId="{575ED62D-A346-403E-A826-F87CC718556A}" dt="2022-10-24T18:20:07.879" v="13644"/>
        <pc:sldMkLst>
          <pc:docMk/>
          <pc:sldMk cId="46126391" sldId="427"/>
        </pc:sldMkLst>
      </pc:sldChg>
      <pc:sldChg chg="addSp delSp modSp new mod ord">
        <pc:chgData name="Solal Pirelli" userId="584f3c02d4d36311" providerId="LiveId" clId="{575ED62D-A346-403E-A826-F87CC718556A}" dt="2022-10-24T18:20:19.488" v="13646"/>
        <pc:sldMkLst>
          <pc:docMk/>
          <pc:sldMk cId="4217105036" sldId="428"/>
        </pc:sldMkLst>
      </pc:sldChg>
      <pc:sldChg chg="addSp delSp modSp new mod ord">
        <pc:chgData name="Solal Pirelli" userId="584f3c02d4d36311" providerId="LiveId" clId="{575ED62D-A346-403E-A826-F87CC718556A}" dt="2022-10-24T18:20:19.488" v="13646"/>
        <pc:sldMkLst>
          <pc:docMk/>
          <pc:sldMk cId="3182753675" sldId="429"/>
        </pc:sldMkLst>
      </pc:sldChg>
      <pc:sldChg chg="modSp new mod ord">
        <pc:chgData name="Solal Pirelli" userId="584f3c02d4d36311" providerId="LiveId" clId="{575ED62D-A346-403E-A826-F87CC718556A}" dt="2022-10-24T18:20:19.488" v="13646"/>
        <pc:sldMkLst>
          <pc:docMk/>
          <pc:sldMk cId="3094703738" sldId="430"/>
        </pc:sldMkLst>
      </pc:sldChg>
      <pc:sldChg chg="delSp modSp new mod ord">
        <pc:chgData name="Solal Pirelli" userId="584f3c02d4d36311" providerId="LiveId" clId="{575ED62D-A346-403E-A826-F87CC718556A}" dt="2022-10-24T18:20:19.488" v="13646"/>
        <pc:sldMkLst>
          <pc:docMk/>
          <pc:sldMk cId="403899441" sldId="431"/>
        </pc:sldMkLst>
      </pc:sldChg>
      <pc:sldChg chg="delSp modSp new mod ord">
        <pc:chgData name="Solal Pirelli" userId="584f3c02d4d36311" providerId="LiveId" clId="{575ED62D-A346-403E-A826-F87CC718556A}" dt="2022-10-24T19:40:57.540" v="13735" actId="20577"/>
        <pc:sldMkLst>
          <pc:docMk/>
          <pc:sldMk cId="1201097917" sldId="432"/>
        </pc:sldMkLst>
      </pc:sldChg>
      <pc:sldChg chg="addSp delSp modSp new mod modAnim">
        <pc:chgData name="Solal Pirelli" userId="584f3c02d4d36311" providerId="LiveId" clId="{575ED62D-A346-403E-A826-F87CC718556A}" dt="2022-10-17T18:01:12.107" v="3776"/>
        <pc:sldMkLst>
          <pc:docMk/>
          <pc:sldMk cId="3076970108" sldId="433"/>
        </pc:sldMkLst>
      </pc:sldChg>
      <pc:sldChg chg="addSp delSp modSp new mod modAnim">
        <pc:chgData name="Solal Pirelli" userId="584f3c02d4d36311" providerId="LiveId" clId="{575ED62D-A346-403E-A826-F87CC718556A}" dt="2022-10-17T18:02:00.531" v="3789" actId="208"/>
        <pc:sldMkLst>
          <pc:docMk/>
          <pc:sldMk cId="2115285789" sldId="434"/>
        </pc:sldMkLst>
      </pc:sldChg>
      <pc:sldChg chg="delSp modSp new del mod">
        <pc:chgData name="Solal Pirelli" userId="584f3c02d4d36311" providerId="LiveId" clId="{575ED62D-A346-403E-A826-F87CC718556A}" dt="2022-10-24T18:15:23.731" v="13599" actId="47"/>
        <pc:sldMkLst>
          <pc:docMk/>
          <pc:sldMk cId="3063790978" sldId="435"/>
        </pc:sldMkLst>
      </pc:sldChg>
      <pc:sldChg chg="addSp delSp modSp new mod modAnim">
        <pc:chgData name="Solal Pirelli" userId="584f3c02d4d36311" providerId="LiveId" clId="{575ED62D-A346-403E-A826-F87CC718556A}" dt="2022-10-24T18:16:24.236" v="13606"/>
        <pc:sldMkLst>
          <pc:docMk/>
          <pc:sldMk cId="2001358926" sldId="436"/>
        </pc:sldMkLst>
      </pc:sldChg>
      <pc:sldChg chg="delSp modSp new mod">
        <pc:chgData name="Solal Pirelli" userId="584f3c02d4d36311" providerId="LiveId" clId="{575ED62D-A346-403E-A826-F87CC718556A}" dt="2022-10-24T18:15:22.109" v="13598" actId="20577"/>
        <pc:sldMkLst>
          <pc:docMk/>
          <pc:sldMk cId="199422951" sldId="437"/>
        </pc:sldMkLst>
      </pc:sldChg>
      <pc:sldChg chg="modSp add del mod">
        <pc:chgData name="Solal Pirelli" userId="584f3c02d4d36311" providerId="LiveId" clId="{575ED62D-A346-403E-A826-F87CC718556A}" dt="2022-10-24T18:17:14.860" v="13607" actId="47"/>
        <pc:sldMkLst>
          <pc:docMk/>
          <pc:sldMk cId="3282694659" sldId="438"/>
        </pc:sldMkLst>
      </pc:sldChg>
      <pc:sldChg chg="addSp delSp modSp new mod">
        <pc:chgData name="Solal Pirelli" userId="584f3c02d4d36311" providerId="LiveId" clId="{575ED62D-A346-403E-A826-F87CC718556A}" dt="2022-10-17T18:27:08.433" v="4602" actId="2085"/>
        <pc:sldMkLst>
          <pc:docMk/>
          <pc:sldMk cId="2086623151" sldId="439"/>
        </pc:sldMkLst>
      </pc:sldChg>
      <pc:sldChg chg="addSp delSp modSp new mod">
        <pc:chgData name="Solal Pirelli" userId="584f3c02d4d36311" providerId="LiveId" clId="{575ED62D-A346-403E-A826-F87CC718556A}" dt="2022-10-17T18:27:03.994" v="4601" actId="2085"/>
        <pc:sldMkLst>
          <pc:docMk/>
          <pc:sldMk cId="1059129102" sldId="440"/>
        </pc:sldMkLst>
      </pc:sldChg>
      <pc:sldChg chg="delSp modSp new mod">
        <pc:chgData name="Solal Pirelli" userId="584f3c02d4d36311" providerId="LiveId" clId="{575ED62D-A346-403E-A826-F87CC718556A}" dt="2022-10-24T18:26:18.302" v="13648" actId="20577"/>
        <pc:sldMkLst>
          <pc:docMk/>
          <pc:sldMk cId="344182632" sldId="441"/>
        </pc:sldMkLst>
      </pc:sldChg>
      <pc:sldChg chg="modSp new del mod">
        <pc:chgData name="Solal Pirelli" userId="584f3c02d4d36311" providerId="LiveId" clId="{575ED62D-A346-403E-A826-F87CC718556A}" dt="2022-10-17T18:16:54.982" v="4206" actId="680"/>
        <pc:sldMkLst>
          <pc:docMk/>
          <pc:sldMk cId="450792735" sldId="442"/>
        </pc:sldMkLst>
      </pc:sldChg>
      <pc:sldChg chg="delSp modSp new mod">
        <pc:chgData name="Solal Pirelli" userId="584f3c02d4d36311" providerId="LiveId" clId="{575ED62D-A346-403E-A826-F87CC718556A}" dt="2022-10-17T18:22:04.435" v="4387" actId="20577"/>
        <pc:sldMkLst>
          <pc:docMk/>
          <pc:sldMk cId="1162850709" sldId="442"/>
        </pc:sldMkLst>
      </pc:sldChg>
      <pc:sldChg chg="addSp delSp modSp add mod">
        <pc:chgData name="Solal Pirelli" userId="584f3c02d4d36311" providerId="LiveId" clId="{575ED62D-A346-403E-A826-F87CC718556A}" dt="2022-10-17T18:26:59.192" v="4600" actId="2085"/>
        <pc:sldMkLst>
          <pc:docMk/>
          <pc:sldMk cId="3800950572" sldId="443"/>
        </pc:sldMkLst>
      </pc:sldChg>
      <pc:sldChg chg="modSp add mod">
        <pc:chgData name="Solal Pirelli" userId="584f3c02d4d36311" providerId="LiveId" clId="{575ED62D-A346-403E-A826-F87CC718556A}" dt="2022-10-17T18:22:16.290" v="4396" actId="13926"/>
        <pc:sldMkLst>
          <pc:docMk/>
          <pc:sldMk cId="2329700203" sldId="444"/>
        </pc:sldMkLst>
      </pc:sldChg>
      <pc:sldChg chg="delSp modSp add mod">
        <pc:chgData name="Solal Pirelli" userId="584f3c02d4d36311" providerId="LiveId" clId="{575ED62D-A346-403E-A826-F87CC718556A}" dt="2022-10-17T18:26:55.161" v="4599" actId="2085"/>
        <pc:sldMkLst>
          <pc:docMk/>
          <pc:sldMk cId="4047484208" sldId="445"/>
        </pc:sldMkLst>
      </pc:sldChg>
      <pc:sldChg chg="delSp modSp new mod">
        <pc:chgData name="Solal Pirelli" userId="584f3c02d4d36311" providerId="LiveId" clId="{575ED62D-A346-403E-A826-F87CC718556A}" dt="2022-10-17T18:23:15.587" v="4436" actId="20577"/>
        <pc:sldMkLst>
          <pc:docMk/>
          <pc:sldMk cId="2252397262" sldId="446"/>
        </pc:sldMkLst>
      </pc:sldChg>
      <pc:sldChg chg="addSp delSp modSp add mod">
        <pc:chgData name="Solal Pirelli" userId="584f3c02d4d36311" providerId="LiveId" clId="{575ED62D-A346-403E-A826-F87CC718556A}" dt="2022-10-17T18:23:34.297" v="4460" actId="13926"/>
        <pc:sldMkLst>
          <pc:docMk/>
          <pc:sldMk cId="1456029688" sldId="447"/>
        </pc:sldMkLst>
      </pc:sldChg>
      <pc:sldChg chg="modSp new mod">
        <pc:chgData name="Solal Pirelli" userId="584f3c02d4d36311" providerId="LiveId" clId="{575ED62D-A346-403E-A826-F87CC718556A}" dt="2022-10-17T18:24:25.570" v="4523" actId="207"/>
        <pc:sldMkLst>
          <pc:docMk/>
          <pc:sldMk cId="89039622" sldId="448"/>
        </pc:sldMkLst>
      </pc:sldChg>
      <pc:sldChg chg="delSp modSp new mod">
        <pc:chgData name="Solal Pirelli" userId="584f3c02d4d36311" providerId="LiveId" clId="{575ED62D-A346-403E-A826-F87CC718556A}" dt="2022-10-17T18:25:45.035" v="4569" actId="478"/>
        <pc:sldMkLst>
          <pc:docMk/>
          <pc:sldMk cId="1423147894" sldId="449"/>
        </pc:sldMkLst>
      </pc:sldChg>
      <pc:sldChg chg="addSp delSp modSp new mod">
        <pc:chgData name="Solal Pirelli" userId="584f3c02d4d36311" providerId="LiveId" clId="{575ED62D-A346-403E-A826-F87CC718556A}" dt="2022-10-24T19:59:14.049" v="13743" actId="1076"/>
        <pc:sldMkLst>
          <pc:docMk/>
          <pc:sldMk cId="4157170032" sldId="450"/>
        </pc:sldMkLst>
      </pc:sldChg>
      <pc:sldChg chg="addSp delSp modSp new mod">
        <pc:chgData name="Solal Pirelli" userId="584f3c02d4d36311" providerId="LiveId" clId="{575ED62D-A346-403E-A826-F87CC718556A}" dt="2022-10-17T18:33:37.519" v="4771" actId="1076"/>
        <pc:sldMkLst>
          <pc:docMk/>
          <pc:sldMk cId="3500260206" sldId="451"/>
        </pc:sldMkLst>
      </pc:sldChg>
      <pc:sldChg chg="addSp delSp modSp new mod modAnim">
        <pc:chgData name="Solal Pirelli" userId="584f3c02d4d36311" providerId="LiveId" clId="{575ED62D-A346-403E-A826-F87CC718556A}" dt="2022-10-25T18:01:55.352" v="13759" actId="1076"/>
        <pc:sldMkLst>
          <pc:docMk/>
          <pc:sldMk cId="549741815" sldId="452"/>
        </pc:sldMkLst>
      </pc:sldChg>
      <pc:sldChg chg="delSp modSp new mod">
        <pc:chgData name="Solal Pirelli" userId="584f3c02d4d36311" providerId="LiveId" clId="{575ED62D-A346-403E-A826-F87CC718556A}" dt="2022-10-25T18:39:39.073" v="13793" actId="20577"/>
        <pc:sldMkLst>
          <pc:docMk/>
          <pc:sldMk cId="3565001218" sldId="453"/>
        </pc:sldMkLst>
      </pc:sldChg>
      <pc:sldChg chg="addSp delSp modSp new mod">
        <pc:chgData name="Solal Pirelli" userId="584f3c02d4d36311" providerId="LiveId" clId="{575ED62D-A346-403E-A826-F87CC718556A}" dt="2022-10-17T18:37:44.364" v="5030" actId="207"/>
        <pc:sldMkLst>
          <pc:docMk/>
          <pc:sldMk cId="2801716380" sldId="454"/>
        </pc:sldMkLst>
      </pc:sldChg>
      <pc:sldChg chg="addSp delSp modSp new mod ord">
        <pc:chgData name="Solal Pirelli" userId="584f3c02d4d36311" providerId="LiveId" clId="{575ED62D-A346-403E-A826-F87CC718556A}" dt="2022-10-26T18:48:12.249" v="14427"/>
        <pc:sldMkLst>
          <pc:docMk/>
          <pc:sldMk cId="4098603405" sldId="455"/>
        </pc:sldMkLst>
      </pc:sldChg>
      <pc:sldChg chg="delSp modSp new mod">
        <pc:chgData name="Solal Pirelli" userId="584f3c02d4d36311" providerId="LiveId" clId="{575ED62D-A346-403E-A826-F87CC718556A}" dt="2022-10-25T18:53:06.316" v="13794" actId="478"/>
        <pc:sldMkLst>
          <pc:docMk/>
          <pc:sldMk cId="2683827665" sldId="456"/>
        </pc:sldMkLst>
      </pc:sldChg>
      <pc:sldChg chg="addSp delSp modSp new mod">
        <pc:chgData name="Solal Pirelli" userId="584f3c02d4d36311" providerId="LiveId" clId="{575ED62D-A346-403E-A826-F87CC718556A}" dt="2022-10-17T18:42:26.787" v="5322"/>
        <pc:sldMkLst>
          <pc:docMk/>
          <pc:sldMk cId="37888678" sldId="457"/>
        </pc:sldMkLst>
      </pc:sldChg>
      <pc:sldChg chg="addSp delSp modSp new mod">
        <pc:chgData name="Solal Pirelli" userId="584f3c02d4d36311" providerId="LiveId" clId="{575ED62D-A346-403E-A826-F87CC718556A}" dt="2022-10-17T18:43:56.281" v="5363" actId="14100"/>
        <pc:sldMkLst>
          <pc:docMk/>
          <pc:sldMk cId="3944160344" sldId="458"/>
        </pc:sldMkLst>
      </pc:sldChg>
      <pc:sldChg chg="delSp modSp new mod">
        <pc:chgData name="Solal Pirelli" userId="584f3c02d4d36311" providerId="LiveId" clId="{575ED62D-A346-403E-A826-F87CC718556A}" dt="2022-10-17T18:44:39.412" v="5449" actId="478"/>
        <pc:sldMkLst>
          <pc:docMk/>
          <pc:sldMk cId="2449172048" sldId="459"/>
        </pc:sldMkLst>
      </pc:sldChg>
      <pc:sldChg chg="addSp delSp modSp new mod delAnim modAnim">
        <pc:chgData name="Solal Pirelli" userId="584f3c02d4d36311" providerId="LiveId" clId="{575ED62D-A346-403E-A826-F87CC718556A}" dt="2022-10-25T18:56:43.259" v="13798" actId="1076"/>
        <pc:sldMkLst>
          <pc:docMk/>
          <pc:sldMk cId="2293939515" sldId="460"/>
        </pc:sldMkLst>
      </pc:sldChg>
      <pc:sldChg chg="addSp delSp modSp new mod">
        <pc:chgData name="Solal Pirelli" userId="584f3c02d4d36311" providerId="LiveId" clId="{575ED62D-A346-403E-A826-F87CC718556A}" dt="2022-10-17T18:52:45.050" v="5598" actId="14100"/>
        <pc:sldMkLst>
          <pc:docMk/>
          <pc:sldMk cId="972200426" sldId="461"/>
        </pc:sldMkLst>
      </pc:sldChg>
      <pc:sldChg chg="addSp delSp modSp new mod">
        <pc:chgData name="Solal Pirelli" userId="584f3c02d4d36311" providerId="LiveId" clId="{575ED62D-A346-403E-A826-F87CC718556A}" dt="2022-10-17T18:54:17.945" v="5647" actId="20577"/>
        <pc:sldMkLst>
          <pc:docMk/>
          <pc:sldMk cId="3059681199" sldId="462"/>
        </pc:sldMkLst>
      </pc:sldChg>
      <pc:sldChg chg="delSp modSp new mod modNotesTx">
        <pc:chgData name="Solal Pirelli" userId="584f3c02d4d36311" providerId="LiveId" clId="{575ED62D-A346-403E-A826-F87CC718556A}" dt="2022-10-25T19:32:08.638" v="14176" actId="20577"/>
        <pc:sldMkLst>
          <pc:docMk/>
          <pc:sldMk cId="3732319506" sldId="463"/>
        </pc:sldMkLst>
      </pc:sldChg>
      <pc:sldChg chg="delSp modSp new mod">
        <pc:chgData name="Solal Pirelli" userId="584f3c02d4d36311" providerId="LiveId" clId="{575ED62D-A346-403E-A826-F87CC718556A}" dt="2022-10-25T19:22:21.823" v="14139" actId="313"/>
        <pc:sldMkLst>
          <pc:docMk/>
          <pc:sldMk cId="2736272259" sldId="464"/>
        </pc:sldMkLst>
      </pc:sldChg>
      <pc:sldChg chg="addSp delSp modSp new mod">
        <pc:chgData name="Solal Pirelli" userId="584f3c02d4d36311" providerId="LiveId" clId="{575ED62D-A346-403E-A826-F87CC718556A}" dt="2022-10-17T19:26:07.436" v="5878" actId="1076"/>
        <pc:sldMkLst>
          <pc:docMk/>
          <pc:sldMk cId="312660227" sldId="465"/>
        </pc:sldMkLst>
      </pc:sldChg>
      <pc:sldChg chg="addSp delSp modSp new mod modAnim">
        <pc:chgData name="Solal Pirelli" userId="584f3c02d4d36311" providerId="LiveId" clId="{575ED62D-A346-403E-A826-F87CC718556A}" dt="2022-10-25T18:15:08.497" v="13761"/>
        <pc:sldMkLst>
          <pc:docMk/>
          <pc:sldMk cId="826207105" sldId="466"/>
        </pc:sldMkLst>
      </pc:sldChg>
      <pc:sldChg chg="addSp delSp modSp new mod">
        <pc:chgData name="Solal Pirelli" userId="584f3c02d4d36311" providerId="LiveId" clId="{575ED62D-A346-403E-A826-F87CC718556A}" dt="2022-10-25T19:37:13.282" v="14188" actId="20577"/>
        <pc:sldMkLst>
          <pc:docMk/>
          <pc:sldMk cId="3560682170" sldId="467"/>
        </pc:sldMkLst>
      </pc:sldChg>
      <pc:sldChg chg="addSp delSp modSp new del mod">
        <pc:chgData name="Solal Pirelli" userId="584f3c02d4d36311" providerId="LiveId" clId="{575ED62D-A346-403E-A826-F87CC718556A}" dt="2022-10-26T18:46:30.508" v="14421" actId="47"/>
        <pc:sldMkLst>
          <pc:docMk/>
          <pc:sldMk cId="90560597" sldId="468"/>
        </pc:sldMkLst>
      </pc:sldChg>
      <pc:sldChg chg="delSp modSp new mod">
        <pc:chgData name="Solal Pirelli" userId="584f3c02d4d36311" providerId="LiveId" clId="{575ED62D-A346-403E-A826-F87CC718556A}" dt="2022-10-17T19:30:32.506" v="6153" actId="20577"/>
        <pc:sldMkLst>
          <pc:docMk/>
          <pc:sldMk cId="1614684020" sldId="469"/>
        </pc:sldMkLst>
      </pc:sldChg>
      <pc:sldChg chg="addSp delSp modSp new mod ord">
        <pc:chgData name="Solal Pirelli" userId="584f3c02d4d36311" providerId="LiveId" clId="{575ED62D-A346-403E-A826-F87CC718556A}" dt="2022-10-26T18:47:42.784" v="14423"/>
        <pc:sldMkLst>
          <pc:docMk/>
          <pc:sldMk cId="521153377" sldId="470"/>
        </pc:sldMkLst>
      </pc:sldChg>
      <pc:sldChg chg="delSp modSp new mod ord">
        <pc:chgData name="Solal Pirelli" userId="584f3c02d4d36311" providerId="LiveId" clId="{575ED62D-A346-403E-A826-F87CC718556A}" dt="2022-10-26T18:47:42.784" v="14423"/>
        <pc:sldMkLst>
          <pc:docMk/>
          <pc:sldMk cId="2431928418" sldId="471"/>
        </pc:sldMkLst>
      </pc:sldChg>
      <pc:sldChg chg="addSp delSp modSp new mod">
        <pc:chgData name="Solal Pirelli" userId="584f3c02d4d36311" providerId="LiveId" clId="{575ED62D-A346-403E-A826-F87CC718556A}" dt="2022-10-17T19:32:51.507" v="6389" actId="20577"/>
        <pc:sldMkLst>
          <pc:docMk/>
          <pc:sldMk cId="799191261" sldId="472"/>
        </pc:sldMkLst>
      </pc:sldChg>
      <pc:sldChg chg="new del">
        <pc:chgData name="Solal Pirelli" userId="584f3c02d4d36311" providerId="LiveId" clId="{575ED62D-A346-403E-A826-F87CC718556A}" dt="2022-10-17T19:32:32.099" v="6332" actId="47"/>
        <pc:sldMkLst>
          <pc:docMk/>
          <pc:sldMk cId="827259410" sldId="472"/>
        </pc:sldMkLst>
      </pc:sldChg>
      <pc:sldChg chg="addSp delSp modSp new mod ord modAnim">
        <pc:chgData name="Solal Pirelli" userId="584f3c02d4d36311" providerId="LiveId" clId="{575ED62D-A346-403E-A826-F87CC718556A}" dt="2022-10-25T19:57:27.696" v="14190"/>
        <pc:sldMkLst>
          <pc:docMk/>
          <pc:sldMk cId="2717230866" sldId="473"/>
        </pc:sldMkLst>
      </pc:sldChg>
      <pc:sldChg chg="addSp delSp modSp new mod">
        <pc:chgData name="Solal Pirelli" userId="584f3c02d4d36311" providerId="LiveId" clId="{575ED62D-A346-403E-A826-F87CC718556A}" dt="2022-10-22T13:21:26.421" v="6495" actId="1076"/>
        <pc:sldMkLst>
          <pc:docMk/>
          <pc:sldMk cId="1805872776" sldId="474"/>
        </pc:sldMkLst>
      </pc:sldChg>
      <pc:sldChg chg="addSp delSp modSp add mod chgLayout">
        <pc:chgData name="Solal Pirelli" userId="584f3c02d4d36311" providerId="LiveId" clId="{575ED62D-A346-403E-A826-F87CC718556A}" dt="2022-10-28T14:21:55.415" v="14759" actId="700"/>
        <pc:sldMkLst>
          <pc:docMk/>
          <pc:sldMk cId="1279701590" sldId="475"/>
        </pc:sldMkLst>
      </pc:sldChg>
      <pc:sldChg chg="delSp modSp new del mod">
        <pc:chgData name="Solal Pirelli" userId="584f3c02d4d36311" providerId="LiveId" clId="{575ED62D-A346-403E-A826-F87CC718556A}" dt="2022-10-22T13:24:45.345" v="6599" actId="47"/>
        <pc:sldMkLst>
          <pc:docMk/>
          <pc:sldMk cId="1932418260" sldId="475"/>
        </pc:sldMkLst>
      </pc:sldChg>
      <pc:sldChg chg="addSp modSp new mod ord modAnim">
        <pc:chgData name="Solal Pirelli" userId="584f3c02d4d36311" providerId="LiveId" clId="{575ED62D-A346-403E-A826-F87CC718556A}" dt="2022-10-25T19:57:34.303" v="14192"/>
        <pc:sldMkLst>
          <pc:docMk/>
          <pc:sldMk cId="319681875" sldId="476"/>
        </pc:sldMkLst>
      </pc:sldChg>
      <pc:sldChg chg="delSp modSp new mod">
        <pc:chgData name="Solal Pirelli" userId="584f3c02d4d36311" providerId="LiveId" clId="{575ED62D-A346-403E-A826-F87CC718556A}" dt="2022-10-25T20:02:53.775" v="14215" actId="20577"/>
        <pc:sldMkLst>
          <pc:docMk/>
          <pc:sldMk cId="2694346030" sldId="477"/>
        </pc:sldMkLst>
      </pc:sldChg>
      <pc:sldChg chg="addSp delSp modSp add mod">
        <pc:chgData name="Solal Pirelli" userId="584f3c02d4d36311" providerId="LiveId" clId="{575ED62D-A346-403E-A826-F87CC718556A}" dt="2022-10-22T13:31:31.283" v="6814" actId="207"/>
        <pc:sldMkLst>
          <pc:docMk/>
          <pc:sldMk cId="1129706948" sldId="478"/>
        </pc:sldMkLst>
      </pc:sldChg>
      <pc:sldChg chg="delSp modSp new mod">
        <pc:chgData name="Solal Pirelli" userId="584f3c02d4d36311" providerId="LiveId" clId="{575ED62D-A346-403E-A826-F87CC718556A}" dt="2022-10-25T20:04:48.540" v="14225" actId="20577"/>
        <pc:sldMkLst>
          <pc:docMk/>
          <pc:sldMk cId="1460207481" sldId="479"/>
        </pc:sldMkLst>
      </pc:sldChg>
      <pc:sldChg chg="addSp delSp modSp new mod addAnim delAnim modAnim">
        <pc:chgData name="Solal Pirelli" userId="584f3c02d4d36311" providerId="LiveId" clId="{575ED62D-A346-403E-A826-F87CC718556A}" dt="2022-10-25T18:26:53.648" v="13767" actId="1076"/>
        <pc:sldMkLst>
          <pc:docMk/>
          <pc:sldMk cId="2518094446" sldId="480"/>
        </pc:sldMkLst>
      </pc:sldChg>
      <pc:sldChg chg="addSp delSp modSp new mod">
        <pc:chgData name="Solal Pirelli" userId="584f3c02d4d36311" providerId="LiveId" clId="{575ED62D-A346-403E-A826-F87CC718556A}" dt="2022-10-22T13:34:56.033" v="6904" actId="478"/>
        <pc:sldMkLst>
          <pc:docMk/>
          <pc:sldMk cId="43958996" sldId="481"/>
        </pc:sldMkLst>
      </pc:sldChg>
      <pc:sldChg chg="delSp modSp new mod">
        <pc:chgData name="Solal Pirelli" userId="584f3c02d4d36311" providerId="LiveId" clId="{575ED62D-A346-403E-A826-F87CC718556A}" dt="2022-10-22T13:35:33.240" v="6994" actId="20577"/>
        <pc:sldMkLst>
          <pc:docMk/>
          <pc:sldMk cId="2134988772" sldId="482"/>
        </pc:sldMkLst>
      </pc:sldChg>
      <pc:sldChg chg="addSp delSp modSp new mod modAnim">
        <pc:chgData name="Solal Pirelli" userId="584f3c02d4d36311" providerId="LiveId" clId="{575ED62D-A346-403E-A826-F87CC718556A}" dt="2022-10-25T18:30:05.034" v="13775" actId="14100"/>
        <pc:sldMkLst>
          <pc:docMk/>
          <pc:sldMk cId="386315759" sldId="483"/>
        </pc:sldMkLst>
      </pc:sldChg>
      <pc:sldChg chg="addSp modSp new mod">
        <pc:chgData name="Solal Pirelli" userId="584f3c02d4d36311" providerId="LiveId" clId="{575ED62D-A346-403E-A826-F87CC718556A}" dt="2022-10-22T13:43:24.678" v="7105"/>
        <pc:sldMkLst>
          <pc:docMk/>
          <pc:sldMk cId="1261682281" sldId="484"/>
        </pc:sldMkLst>
      </pc:sldChg>
      <pc:sldChg chg="delSp modSp new mod">
        <pc:chgData name="Solal Pirelli" userId="584f3c02d4d36311" providerId="LiveId" clId="{575ED62D-A346-403E-A826-F87CC718556A}" dt="2022-10-22T14:00:39.259" v="7956" actId="115"/>
        <pc:sldMkLst>
          <pc:docMk/>
          <pc:sldMk cId="3357716521" sldId="485"/>
        </pc:sldMkLst>
      </pc:sldChg>
      <pc:sldChg chg="addSp delSp modSp new mod modAnim">
        <pc:chgData name="Solal Pirelli" userId="584f3c02d4d36311" providerId="LiveId" clId="{575ED62D-A346-403E-A826-F87CC718556A}" dt="2022-10-22T13:48:34.578" v="7227"/>
        <pc:sldMkLst>
          <pc:docMk/>
          <pc:sldMk cId="3326617563" sldId="486"/>
        </pc:sldMkLst>
      </pc:sldChg>
      <pc:sldChg chg="delSp modSp new mod">
        <pc:chgData name="Solal Pirelli" userId="584f3c02d4d36311" providerId="LiveId" clId="{575ED62D-A346-403E-A826-F87CC718556A}" dt="2022-10-22T13:49:27.077" v="7267" actId="478"/>
        <pc:sldMkLst>
          <pc:docMk/>
          <pc:sldMk cId="1362498200" sldId="487"/>
        </pc:sldMkLst>
      </pc:sldChg>
      <pc:sldChg chg="addSp delSp modSp new del mod modAnim">
        <pc:chgData name="Solal Pirelli" userId="584f3c02d4d36311" providerId="LiveId" clId="{575ED62D-A346-403E-A826-F87CC718556A}" dt="2022-10-26T18:45:11.731" v="14396" actId="47"/>
        <pc:sldMkLst>
          <pc:docMk/>
          <pc:sldMk cId="3249940781" sldId="488"/>
        </pc:sldMkLst>
      </pc:sldChg>
      <pc:sldChg chg="delSp modSp new mod">
        <pc:chgData name="Solal Pirelli" userId="584f3c02d4d36311" providerId="LiveId" clId="{575ED62D-A346-403E-A826-F87CC718556A}" dt="2022-10-22T13:51:02.657" v="7339" actId="478"/>
        <pc:sldMkLst>
          <pc:docMk/>
          <pc:sldMk cId="2384795478" sldId="489"/>
        </pc:sldMkLst>
      </pc:sldChg>
      <pc:sldChg chg="delSp modSp new mod">
        <pc:chgData name="Solal Pirelli" userId="584f3c02d4d36311" providerId="LiveId" clId="{575ED62D-A346-403E-A826-F87CC718556A}" dt="2022-10-22T13:54:42.385" v="7565"/>
        <pc:sldMkLst>
          <pc:docMk/>
          <pc:sldMk cId="2996737691" sldId="490"/>
        </pc:sldMkLst>
      </pc:sldChg>
      <pc:sldChg chg="delSp modSp new mod">
        <pc:chgData name="Solal Pirelli" userId="584f3c02d4d36311" providerId="LiveId" clId="{575ED62D-A346-403E-A826-F87CC718556A}" dt="2022-10-26T19:00:40.365" v="14611" actId="20577"/>
        <pc:sldMkLst>
          <pc:docMk/>
          <pc:sldMk cId="2075342454" sldId="491"/>
        </pc:sldMkLst>
      </pc:sldChg>
      <pc:sldChg chg="delSp modSp new mod">
        <pc:chgData name="Solal Pirelli" userId="584f3c02d4d36311" providerId="LiveId" clId="{575ED62D-A346-403E-A826-F87CC718556A}" dt="2022-10-26T19:01:34.617" v="14619" actId="20577"/>
        <pc:sldMkLst>
          <pc:docMk/>
          <pc:sldMk cId="2255999569" sldId="492"/>
        </pc:sldMkLst>
      </pc:sldChg>
      <pc:sldChg chg="addSp delSp modSp new mod">
        <pc:chgData name="Solal Pirelli" userId="584f3c02d4d36311" providerId="LiveId" clId="{575ED62D-A346-403E-A826-F87CC718556A}" dt="2022-10-22T13:55:41.034" v="7654" actId="478"/>
        <pc:sldMkLst>
          <pc:docMk/>
          <pc:sldMk cId="2700337772" sldId="493"/>
        </pc:sldMkLst>
      </pc:sldChg>
      <pc:sldChg chg="addSp modSp new mod ord">
        <pc:chgData name="Solal Pirelli" userId="584f3c02d4d36311" providerId="LiveId" clId="{575ED62D-A346-403E-A826-F87CC718556A}" dt="2022-10-26T18:13:15.894" v="14227"/>
        <pc:sldMkLst>
          <pc:docMk/>
          <pc:sldMk cId="1797938552" sldId="494"/>
        </pc:sldMkLst>
      </pc:sldChg>
      <pc:sldChg chg="delSp modSp new mod">
        <pc:chgData name="Solal Pirelli" userId="584f3c02d4d36311" providerId="LiveId" clId="{575ED62D-A346-403E-A826-F87CC718556A}" dt="2022-10-22T14:00:24.994" v="7952" actId="478"/>
        <pc:sldMkLst>
          <pc:docMk/>
          <pc:sldMk cId="4051192888" sldId="495"/>
        </pc:sldMkLst>
      </pc:sldChg>
      <pc:sldChg chg="delSp modSp new mod">
        <pc:chgData name="Solal Pirelli" userId="584f3c02d4d36311" providerId="LiveId" clId="{575ED62D-A346-403E-A826-F87CC718556A}" dt="2022-10-22T14:01:23.294" v="8026" actId="478"/>
        <pc:sldMkLst>
          <pc:docMk/>
          <pc:sldMk cId="3315925364" sldId="496"/>
        </pc:sldMkLst>
      </pc:sldChg>
      <pc:sldChg chg="addSp delSp modSp new mod modAnim">
        <pc:chgData name="Solal Pirelli" userId="584f3c02d4d36311" providerId="LiveId" clId="{575ED62D-A346-403E-A826-F87CC718556A}" dt="2022-10-22T14:04:39.372" v="8050" actId="207"/>
        <pc:sldMkLst>
          <pc:docMk/>
          <pc:sldMk cId="3256913814" sldId="497"/>
        </pc:sldMkLst>
      </pc:sldChg>
      <pc:sldChg chg="addSp delSp modSp new mod">
        <pc:chgData name="Solal Pirelli" userId="584f3c02d4d36311" providerId="LiveId" clId="{575ED62D-A346-403E-A826-F87CC718556A}" dt="2022-10-22T14:05:58.404" v="8072" actId="1076"/>
        <pc:sldMkLst>
          <pc:docMk/>
          <pc:sldMk cId="838187340" sldId="498"/>
        </pc:sldMkLst>
      </pc:sldChg>
      <pc:sldChg chg="addSp delSp modSp new mod">
        <pc:chgData name="Solal Pirelli" userId="584f3c02d4d36311" providerId="LiveId" clId="{575ED62D-A346-403E-A826-F87CC718556A}" dt="2022-10-22T14:10:03.485" v="8507" actId="1038"/>
        <pc:sldMkLst>
          <pc:docMk/>
          <pc:sldMk cId="1108712257" sldId="499"/>
        </pc:sldMkLst>
      </pc:sldChg>
      <pc:sldChg chg="addSp delSp modSp new mod">
        <pc:chgData name="Solal Pirelli" userId="584f3c02d4d36311" providerId="LiveId" clId="{575ED62D-A346-403E-A826-F87CC718556A}" dt="2022-10-22T14:10:23.917" v="8539" actId="478"/>
        <pc:sldMkLst>
          <pc:docMk/>
          <pc:sldMk cId="2145342137" sldId="500"/>
        </pc:sldMkLst>
      </pc:sldChg>
      <pc:sldChg chg="addSp delSp modSp new mod">
        <pc:chgData name="Solal Pirelli" userId="584f3c02d4d36311" providerId="LiveId" clId="{575ED62D-A346-403E-A826-F87CC718556A}" dt="2022-10-22T14:19:34.918" v="8572" actId="478"/>
        <pc:sldMkLst>
          <pc:docMk/>
          <pc:sldMk cId="3528773940" sldId="501"/>
        </pc:sldMkLst>
      </pc:sldChg>
      <pc:sldChg chg="delSp modSp new mod ord">
        <pc:chgData name="Solal Pirelli" userId="584f3c02d4d36311" providerId="LiveId" clId="{575ED62D-A346-403E-A826-F87CC718556A}" dt="2022-10-26T18:44:45.775" v="14395"/>
        <pc:sldMkLst>
          <pc:docMk/>
          <pc:sldMk cId="463045049" sldId="502"/>
        </pc:sldMkLst>
      </pc:sldChg>
      <pc:sldChg chg="delSp modSp new mod">
        <pc:chgData name="Solal Pirelli" userId="584f3c02d4d36311" providerId="LiveId" clId="{575ED62D-A346-403E-A826-F87CC718556A}" dt="2022-10-22T14:20:31.881" v="8804" actId="478"/>
        <pc:sldMkLst>
          <pc:docMk/>
          <pc:sldMk cId="3225870068" sldId="503"/>
        </pc:sldMkLst>
      </pc:sldChg>
      <pc:sldChg chg="delSp modSp new mod">
        <pc:chgData name="Solal Pirelli" userId="584f3c02d4d36311" providerId="LiveId" clId="{575ED62D-A346-403E-A826-F87CC718556A}" dt="2022-10-22T14:20:43.074" v="8822" actId="313"/>
        <pc:sldMkLst>
          <pc:docMk/>
          <pc:sldMk cId="1263833682" sldId="504"/>
        </pc:sldMkLst>
      </pc:sldChg>
      <pc:sldChg chg="addSp delSp modSp new mod">
        <pc:chgData name="Solal Pirelli" userId="584f3c02d4d36311" providerId="LiveId" clId="{575ED62D-A346-403E-A826-F87CC718556A}" dt="2022-10-22T14:21:26.780" v="8861" actId="14100"/>
        <pc:sldMkLst>
          <pc:docMk/>
          <pc:sldMk cId="1237537657" sldId="505"/>
        </pc:sldMkLst>
      </pc:sldChg>
      <pc:sldChg chg="addSp delSp modSp new mod ord modAnim">
        <pc:chgData name="Solal Pirelli" userId="584f3c02d4d36311" providerId="LiveId" clId="{575ED62D-A346-403E-A826-F87CC718556A}" dt="2022-10-26T19:12:33.279" v="14621"/>
        <pc:sldMkLst>
          <pc:docMk/>
          <pc:sldMk cId="4271706505" sldId="506"/>
        </pc:sldMkLst>
      </pc:sldChg>
      <pc:sldChg chg="delSp modSp new mod">
        <pc:chgData name="Solal Pirelli" userId="584f3c02d4d36311" providerId="LiveId" clId="{575ED62D-A346-403E-A826-F87CC718556A}" dt="2022-10-23T13:55:30.388" v="12622" actId="20577"/>
        <pc:sldMkLst>
          <pc:docMk/>
          <pc:sldMk cId="3522950860" sldId="507"/>
        </pc:sldMkLst>
      </pc:sldChg>
      <pc:sldChg chg="delSp modSp new del mod">
        <pc:chgData name="Solal Pirelli" userId="584f3c02d4d36311" providerId="LiveId" clId="{575ED62D-A346-403E-A826-F87CC718556A}" dt="2022-10-23T13:55:32.896" v="12623" actId="47"/>
        <pc:sldMkLst>
          <pc:docMk/>
          <pc:sldMk cId="3923691418" sldId="508"/>
        </pc:sldMkLst>
      </pc:sldChg>
      <pc:sldChg chg="addSp delSp modSp new mod">
        <pc:chgData name="Solal Pirelli" userId="584f3c02d4d36311" providerId="LiveId" clId="{575ED62D-A346-403E-A826-F87CC718556A}" dt="2022-10-23T13:13:20.810" v="10574" actId="207"/>
        <pc:sldMkLst>
          <pc:docMk/>
          <pc:sldMk cId="421455139" sldId="509"/>
        </pc:sldMkLst>
      </pc:sldChg>
      <pc:sldChg chg="addSp delSp modSp new mod modAnim">
        <pc:chgData name="Solal Pirelli" userId="584f3c02d4d36311" providerId="LiveId" clId="{575ED62D-A346-403E-A826-F87CC718556A}" dt="2022-10-26T18:19:13.907" v="14371" actId="208"/>
        <pc:sldMkLst>
          <pc:docMk/>
          <pc:sldMk cId="1537958545" sldId="510"/>
        </pc:sldMkLst>
      </pc:sldChg>
      <pc:sldChg chg="addSp delSp modSp new mod">
        <pc:chgData name="Solal Pirelli" userId="584f3c02d4d36311" providerId="LiveId" clId="{575ED62D-A346-403E-A826-F87CC718556A}" dt="2022-10-22T14:27:00.599" v="9290"/>
        <pc:sldMkLst>
          <pc:docMk/>
          <pc:sldMk cId="1692426301" sldId="511"/>
        </pc:sldMkLst>
      </pc:sldChg>
      <pc:sldChg chg="addSp delSp modSp new mod modAnim">
        <pc:chgData name="Solal Pirelli" userId="584f3c02d4d36311" providerId="LiveId" clId="{575ED62D-A346-403E-A826-F87CC718556A}" dt="2022-10-22T14:29:19.355" v="9330" actId="207"/>
        <pc:sldMkLst>
          <pc:docMk/>
          <pc:sldMk cId="2370246569" sldId="512"/>
        </pc:sldMkLst>
      </pc:sldChg>
      <pc:sldChg chg="addSp delSp modSp new mod modClrScheme delAnim modAnim chgLayout">
        <pc:chgData name="Solal Pirelli" userId="584f3c02d4d36311" providerId="LiveId" clId="{575ED62D-A346-403E-A826-F87CC718556A}" dt="2022-10-26T20:06:15.263" v="14692" actId="1076"/>
        <pc:sldMkLst>
          <pc:docMk/>
          <pc:sldMk cId="1599756464" sldId="513"/>
        </pc:sldMkLst>
      </pc:sldChg>
      <pc:sldChg chg="delSp modSp new del mod">
        <pc:chgData name="Solal Pirelli" userId="584f3c02d4d36311" providerId="LiveId" clId="{575ED62D-A346-403E-A826-F87CC718556A}" dt="2022-10-26T18:22:14.182" v="14375" actId="47"/>
        <pc:sldMkLst>
          <pc:docMk/>
          <pc:sldMk cId="1447950987" sldId="514"/>
        </pc:sldMkLst>
      </pc:sldChg>
      <pc:sldChg chg="delSp modSp new mod modAnim">
        <pc:chgData name="Solal Pirelli" userId="584f3c02d4d36311" providerId="LiveId" clId="{575ED62D-A346-403E-A826-F87CC718556A}" dt="2022-10-26T18:45:43.726" v="14408"/>
        <pc:sldMkLst>
          <pc:docMk/>
          <pc:sldMk cId="2061469532" sldId="515"/>
        </pc:sldMkLst>
      </pc:sldChg>
      <pc:sldChg chg="delSp modSp new mod">
        <pc:chgData name="Solal Pirelli" userId="584f3c02d4d36311" providerId="LiveId" clId="{575ED62D-A346-403E-A826-F87CC718556A}" dt="2022-10-22T14:34:23.141" v="9854" actId="478"/>
        <pc:sldMkLst>
          <pc:docMk/>
          <pc:sldMk cId="4072075935" sldId="516"/>
        </pc:sldMkLst>
      </pc:sldChg>
      <pc:sldChg chg="addSp delSp modSp new mod delAnim modAnim">
        <pc:chgData name="Solal Pirelli" userId="584f3c02d4d36311" providerId="LiveId" clId="{575ED62D-A346-403E-A826-F87CC718556A}" dt="2022-10-26T19:23:43.842" v="14677" actId="207"/>
        <pc:sldMkLst>
          <pc:docMk/>
          <pc:sldMk cId="1479356026" sldId="517"/>
        </pc:sldMkLst>
      </pc:sldChg>
      <pc:sldChg chg="delSp modSp new del mod">
        <pc:chgData name="Solal Pirelli" userId="584f3c02d4d36311" providerId="LiveId" clId="{575ED62D-A346-403E-A826-F87CC718556A}" dt="2022-10-26T18:22:26.228" v="14376" actId="47"/>
        <pc:sldMkLst>
          <pc:docMk/>
          <pc:sldMk cId="1547480127" sldId="518"/>
        </pc:sldMkLst>
      </pc:sldChg>
      <pc:sldChg chg="delSp modSp new mod modNotesTx">
        <pc:chgData name="Solal Pirelli" userId="584f3c02d4d36311" providerId="LiveId" clId="{575ED62D-A346-403E-A826-F87CC718556A}" dt="2022-10-26T18:45:32.750" v="14406" actId="20577"/>
        <pc:sldMkLst>
          <pc:docMk/>
          <pc:sldMk cId="2048822980" sldId="519"/>
        </pc:sldMkLst>
      </pc:sldChg>
      <pc:sldChg chg="delSp modSp new del mod">
        <pc:chgData name="Solal Pirelli" userId="584f3c02d4d36311" providerId="LiveId" clId="{575ED62D-A346-403E-A826-F87CC718556A}" dt="2022-10-23T13:14:07.697" v="10587" actId="47"/>
        <pc:sldMkLst>
          <pc:docMk/>
          <pc:sldMk cId="1270730937" sldId="520"/>
        </pc:sldMkLst>
      </pc:sldChg>
      <pc:sldChg chg="delSp modSp new del mod">
        <pc:chgData name="Solal Pirelli" userId="584f3c02d4d36311" providerId="LiveId" clId="{575ED62D-A346-403E-A826-F87CC718556A}" dt="2022-10-23T13:14:10.258" v="10589" actId="47"/>
        <pc:sldMkLst>
          <pc:docMk/>
          <pc:sldMk cId="742302437" sldId="521"/>
        </pc:sldMkLst>
      </pc:sldChg>
      <pc:sldChg chg="addSp delSp modSp new mod chgLayout">
        <pc:chgData name="Solal Pirelli" userId="584f3c02d4d36311" providerId="LiveId" clId="{575ED62D-A346-403E-A826-F87CC718556A}" dt="2022-10-23T13:18:00.884" v="10820" actId="20577"/>
        <pc:sldMkLst>
          <pc:docMk/>
          <pc:sldMk cId="2187992352" sldId="522"/>
        </pc:sldMkLst>
      </pc:sldChg>
      <pc:sldChg chg="addSp delSp modSp new mod chgLayout">
        <pc:chgData name="Solal Pirelli" userId="584f3c02d4d36311" providerId="LiveId" clId="{575ED62D-A346-403E-A826-F87CC718556A}" dt="2022-10-23T13:19:09.961" v="10890" actId="14100"/>
        <pc:sldMkLst>
          <pc:docMk/>
          <pc:sldMk cId="1826441985" sldId="523"/>
        </pc:sldMkLst>
      </pc:sldChg>
      <pc:sldChg chg="new del">
        <pc:chgData name="Solal Pirelli" userId="584f3c02d4d36311" providerId="LiveId" clId="{575ED62D-A346-403E-A826-F87CC718556A}" dt="2022-10-23T12:41:58.034" v="10408" actId="680"/>
        <pc:sldMkLst>
          <pc:docMk/>
          <pc:sldMk cId="3380061399" sldId="523"/>
        </pc:sldMkLst>
      </pc:sldChg>
      <pc:sldChg chg="addSp delSp modSp new mod chgLayout">
        <pc:chgData name="Solal Pirelli" userId="584f3c02d4d36311" providerId="LiveId" clId="{575ED62D-A346-403E-A826-F87CC718556A}" dt="2022-10-26T18:25:26.551" v="14379" actId="207"/>
        <pc:sldMkLst>
          <pc:docMk/>
          <pc:sldMk cId="208337001" sldId="524"/>
        </pc:sldMkLst>
      </pc:sldChg>
      <pc:sldChg chg="addSp delSp modSp add mod delAnim modAnim">
        <pc:chgData name="Solal Pirelli" userId="584f3c02d4d36311" providerId="LiveId" clId="{575ED62D-A346-403E-A826-F87CC718556A}" dt="2022-10-23T13:48:31.861" v="12191" actId="571"/>
        <pc:sldMkLst>
          <pc:docMk/>
          <pc:sldMk cId="8118418" sldId="525"/>
        </pc:sldMkLst>
      </pc:sldChg>
      <pc:sldChg chg="modSp add mod ord">
        <pc:chgData name="Solal Pirelli" userId="584f3c02d4d36311" providerId="LiveId" clId="{575ED62D-A346-403E-A826-F87CC718556A}" dt="2022-10-23T13:17:44.474" v="10814" actId="14100"/>
        <pc:sldMkLst>
          <pc:docMk/>
          <pc:sldMk cId="316657976" sldId="526"/>
        </pc:sldMkLst>
      </pc:sldChg>
      <pc:sldChg chg="new del">
        <pc:chgData name="Solal Pirelli" userId="584f3c02d4d36311" providerId="LiveId" clId="{575ED62D-A346-403E-A826-F87CC718556A}" dt="2022-10-23T13:14:08.312" v="10588" actId="47"/>
        <pc:sldMkLst>
          <pc:docMk/>
          <pc:sldMk cId="1636160241" sldId="526"/>
        </pc:sldMkLst>
      </pc:sldChg>
      <pc:sldChg chg="modSp add mod">
        <pc:chgData name="Solal Pirelli" userId="584f3c02d4d36311" providerId="LiveId" clId="{575ED62D-A346-403E-A826-F87CC718556A}" dt="2022-10-23T13:17:30.139" v="10809" actId="207"/>
        <pc:sldMkLst>
          <pc:docMk/>
          <pc:sldMk cId="3760539394" sldId="527"/>
        </pc:sldMkLst>
      </pc:sldChg>
      <pc:sldChg chg="modSp add mod">
        <pc:chgData name="Solal Pirelli" userId="584f3c02d4d36311" providerId="LiveId" clId="{575ED62D-A346-403E-A826-F87CC718556A}" dt="2022-10-23T13:20:02.496" v="10943" actId="207"/>
        <pc:sldMkLst>
          <pc:docMk/>
          <pc:sldMk cId="1361663452" sldId="528"/>
        </pc:sldMkLst>
      </pc:sldChg>
      <pc:sldChg chg="modSp add mod">
        <pc:chgData name="Solal Pirelli" userId="584f3c02d4d36311" providerId="LiveId" clId="{575ED62D-A346-403E-A826-F87CC718556A}" dt="2022-10-26T18:27:11.970" v="14393" actId="20577"/>
        <pc:sldMkLst>
          <pc:docMk/>
          <pc:sldMk cId="1836947272" sldId="529"/>
        </pc:sldMkLst>
      </pc:sldChg>
      <pc:sldChg chg="delSp modSp new mod">
        <pc:chgData name="Solal Pirelli" userId="584f3c02d4d36311" providerId="LiveId" clId="{575ED62D-A346-403E-A826-F87CC718556A}" dt="2022-10-23T13:31:48.603" v="11354" actId="20577"/>
        <pc:sldMkLst>
          <pc:docMk/>
          <pc:sldMk cId="3736740134" sldId="530"/>
        </pc:sldMkLst>
      </pc:sldChg>
      <pc:sldChg chg="delSp modSp new mod">
        <pc:chgData name="Solal Pirelli" userId="584f3c02d4d36311" providerId="LiveId" clId="{575ED62D-A346-403E-A826-F87CC718556A}" dt="2022-10-23T13:32:23.504" v="11416" actId="20577"/>
        <pc:sldMkLst>
          <pc:docMk/>
          <pc:sldMk cId="2665880458" sldId="531"/>
        </pc:sldMkLst>
      </pc:sldChg>
      <pc:sldChg chg="delSp modSp new mod">
        <pc:chgData name="Solal Pirelli" userId="584f3c02d4d36311" providerId="LiveId" clId="{575ED62D-A346-403E-A826-F87CC718556A}" dt="2022-10-23T13:32:37.989" v="11451" actId="478"/>
        <pc:sldMkLst>
          <pc:docMk/>
          <pc:sldMk cId="1517942578" sldId="532"/>
        </pc:sldMkLst>
      </pc:sldChg>
      <pc:sldChg chg="addSp delSp modSp new mod">
        <pc:chgData name="Solal Pirelli" userId="584f3c02d4d36311" providerId="LiveId" clId="{575ED62D-A346-403E-A826-F87CC718556A}" dt="2022-10-26T19:34:20.359" v="14685" actId="14838"/>
        <pc:sldMkLst>
          <pc:docMk/>
          <pc:sldMk cId="3341838849" sldId="533"/>
        </pc:sldMkLst>
      </pc:sldChg>
      <pc:sldChg chg="delSp modSp new mod">
        <pc:chgData name="Solal Pirelli" userId="584f3c02d4d36311" providerId="LiveId" clId="{575ED62D-A346-403E-A826-F87CC718556A}" dt="2022-10-23T13:35:09.998" v="11606" actId="478"/>
        <pc:sldMkLst>
          <pc:docMk/>
          <pc:sldMk cId="279900183" sldId="534"/>
        </pc:sldMkLst>
      </pc:sldChg>
      <pc:sldChg chg="delSp modSp new mod">
        <pc:chgData name="Solal Pirelli" userId="584f3c02d4d36311" providerId="LiveId" clId="{575ED62D-A346-403E-A826-F87CC718556A}" dt="2022-10-23T13:35:41.010" v="11686" actId="478"/>
        <pc:sldMkLst>
          <pc:docMk/>
          <pc:sldMk cId="2980460368" sldId="535"/>
        </pc:sldMkLst>
      </pc:sldChg>
      <pc:sldChg chg="addSp delSp modSp new mod delAnim modAnim">
        <pc:chgData name="Solal Pirelli" userId="584f3c02d4d36311" providerId="LiveId" clId="{575ED62D-A346-403E-A826-F87CC718556A}" dt="2022-10-23T13:39:44.328" v="11759"/>
        <pc:sldMkLst>
          <pc:docMk/>
          <pc:sldMk cId="2072293638" sldId="536"/>
        </pc:sldMkLst>
      </pc:sldChg>
      <pc:sldChg chg="addSp delSp modSp add mod modAnim">
        <pc:chgData name="Solal Pirelli" userId="584f3c02d4d36311" providerId="LiveId" clId="{575ED62D-A346-403E-A826-F87CC718556A}" dt="2022-10-23T13:49:24.626" v="12203"/>
        <pc:sldMkLst>
          <pc:docMk/>
          <pc:sldMk cId="2429973273" sldId="537"/>
        </pc:sldMkLst>
      </pc:sldChg>
      <pc:sldChg chg="modSp add del mod">
        <pc:chgData name="Solal Pirelli" userId="584f3c02d4d36311" providerId="LiveId" clId="{575ED62D-A346-403E-A826-F87CC718556A}" dt="2022-10-26T18:22:36.229" v="14377" actId="47"/>
        <pc:sldMkLst>
          <pc:docMk/>
          <pc:sldMk cId="87834783" sldId="538"/>
        </pc:sldMkLst>
      </pc:sldChg>
      <pc:sldChg chg="delSp modSp new mod">
        <pc:chgData name="Solal Pirelli" userId="584f3c02d4d36311" providerId="LiveId" clId="{575ED62D-A346-403E-A826-F87CC718556A}" dt="2022-10-23T13:46:21.986" v="12150" actId="20577"/>
        <pc:sldMkLst>
          <pc:docMk/>
          <pc:sldMk cId="1335304127" sldId="539"/>
        </pc:sldMkLst>
      </pc:sldChg>
      <pc:sldChg chg="addSp delSp modSp add mod">
        <pc:chgData name="Solal Pirelli" userId="584f3c02d4d36311" providerId="LiveId" clId="{575ED62D-A346-403E-A826-F87CC718556A}" dt="2022-10-23T13:48:34.336" v="12193" actId="14826"/>
        <pc:sldMkLst>
          <pc:docMk/>
          <pc:sldMk cId="1807957139" sldId="540"/>
        </pc:sldMkLst>
      </pc:sldChg>
      <pc:sldChg chg="add del">
        <pc:chgData name="Solal Pirelli" userId="584f3c02d4d36311" providerId="LiveId" clId="{575ED62D-A346-403E-A826-F87CC718556A}" dt="2022-10-23T13:47:13.506" v="12152" actId="47"/>
        <pc:sldMkLst>
          <pc:docMk/>
          <pc:sldMk cId="3560018053" sldId="540"/>
        </pc:sldMkLst>
      </pc:sldChg>
      <pc:sldChg chg="delSp modSp new mod modAnim">
        <pc:chgData name="Solal Pirelli" userId="584f3c02d4d36311" providerId="LiveId" clId="{575ED62D-A346-403E-A826-F87CC718556A}" dt="2022-10-23T13:52:03.501" v="12524" actId="478"/>
        <pc:sldMkLst>
          <pc:docMk/>
          <pc:sldMk cId="2583057627" sldId="541"/>
        </pc:sldMkLst>
      </pc:sldChg>
      <pc:sldChg chg="addSp delSp modSp new mod modClrScheme chgLayout">
        <pc:chgData name="Solal Pirelli" userId="584f3c02d4d36311" providerId="LiveId" clId="{575ED62D-A346-403E-A826-F87CC718556A}" dt="2022-10-23T13:53:10.038" v="12551" actId="1076"/>
        <pc:sldMkLst>
          <pc:docMk/>
          <pc:sldMk cId="3633797886" sldId="542"/>
        </pc:sldMkLst>
      </pc:sldChg>
      <pc:sldChg chg="addSp delSp modSp new mod">
        <pc:chgData name="Solal Pirelli" userId="584f3c02d4d36311" providerId="LiveId" clId="{575ED62D-A346-403E-A826-F87CC718556A}" dt="2022-10-26T19:55:53.020" v="14689" actId="166"/>
        <pc:sldMkLst>
          <pc:docMk/>
          <pc:sldMk cId="1943596625" sldId="543"/>
        </pc:sldMkLst>
      </pc:sldChg>
      <pc:sldChg chg="delSp modSp new mod">
        <pc:chgData name="Solal Pirelli" userId="584f3c02d4d36311" providerId="LiveId" clId="{575ED62D-A346-403E-A826-F87CC718556A}" dt="2022-10-23T13:56:56.038" v="12711" actId="478"/>
        <pc:sldMkLst>
          <pc:docMk/>
          <pc:sldMk cId="3863095699" sldId="544"/>
        </pc:sldMkLst>
      </pc:sldChg>
      <pc:sldChg chg="addSp modSp new mod">
        <pc:chgData name="Solal Pirelli" userId="584f3c02d4d36311" providerId="LiveId" clId="{575ED62D-A346-403E-A826-F87CC718556A}" dt="2022-10-23T13:59:02.072" v="12731"/>
        <pc:sldMkLst>
          <pc:docMk/>
          <pc:sldMk cId="4172475295" sldId="545"/>
        </pc:sldMkLst>
      </pc:sldChg>
      <pc:sldChg chg="addSp delSp modSp new mod ord">
        <pc:chgData name="Solal Pirelli" userId="584f3c02d4d36311" providerId="LiveId" clId="{575ED62D-A346-403E-A826-F87CC718556A}" dt="2022-10-26T18:53:51.074" v="14560" actId="5793"/>
        <pc:sldMkLst>
          <pc:docMk/>
          <pc:sldMk cId="4025738385" sldId="546"/>
        </pc:sldMkLst>
      </pc:sldChg>
      <pc:sldChg chg="delSp modSp new mod modNotesTx">
        <pc:chgData name="Solal Pirelli" userId="584f3c02d4d36311" providerId="LiveId" clId="{575ED62D-A346-403E-A826-F87CC718556A}" dt="2022-10-26T18:45:25.158" v="14401" actId="20577"/>
        <pc:sldMkLst>
          <pc:docMk/>
          <pc:sldMk cId="522119345" sldId="547"/>
        </pc:sldMkLst>
      </pc:sldChg>
      <pc:sldChg chg="modSp add mod">
        <pc:chgData name="Solal Pirelli" userId="584f3c02d4d36311" providerId="LiveId" clId="{575ED62D-A346-403E-A826-F87CC718556A}" dt="2022-10-26T18:53:05.478" v="14543" actId="20577"/>
        <pc:sldMkLst>
          <pc:docMk/>
          <pc:sldMk cId="2302326635" sldId="548"/>
        </pc:sldMkLst>
      </pc:sldChg>
      <pc:sldChg chg="delSp modSp new mod">
        <pc:chgData name="Solal Pirelli" userId="584f3c02d4d36311" providerId="LiveId" clId="{575ED62D-A346-403E-A826-F87CC718556A}" dt="2022-10-26T18:52:59.443" v="14539" actId="6549"/>
        <pc:sldMkLst>
          <pc:docMk/>
          <pc:sldMk cId="3169766001" sldId="549"/>
        </pc:sldMkLst>
      </pc:sldChg>
      <pc:sldChg chg="addSp delSp modSp new mod chgLayout">
        <pc:chgData name="Solal Pirelli" userId="584f3c02d4d36311" providerId="LiveId" clId="{575ED62D-A346-403E-A826-F87CC718556A}" dt="2022-10-26T18:53:41.735" v="14550" actId="27636"/>
        <pc:sldMkLst>
          <pc:docMk/>
          <pc:sldMk cId="1392164917" sldId="550"/>
        </pc:sldMkLst>
      </pc:sldChg>
      <pc:sldChg chg="addSp delSp modSp add mod ord chgLayout">
        <pc:chgData name="Solal Pirelli" userId="584f3c02d4d36311" providerId="LiveId" clId="{575ED62D-A346-403E-A826-F87CC718556A}" dt="2022-10-28T15:55:14.865" v="14861" actId="20577"/>
        <pc:sldMkLst>
          <pc:docMk/>
          <pc:sldMk cId="2366753441" sldId="551"/>
        </pc:sldMkLst>
      </pc:sldChg>
      <pc:sldChg chg="delSp modSp new mod">
        <pc:chgData name="Solal Pirelli" userId="584f3c02d4d36311" providerId="LiveId" clId="{575ED62D-A346-403E-A826-F87CC718556A}" dt="2022-10-25T19:21:14.324" v="14093" actId="478"/>
        <pc:sldMkLst>
          <pc:docMk/>
          <pc:sldMk cId="4076009841" sldId="552"/>
        </pc:sldMkLst>
      </pc:sldChg>
      <pc:sldChg chg="modSp add mod">
        <pc:chgData name="Solal Pirelli" userId="584f3c02d4d36311" providerId="LiveId" clId="{575ED62D-A346-403E-A826-F87CC718556A}" dt="2022-10-26T19:15:24.935" v="14655" actId="20577"/>
        <pc:sldMkLst>
          <pc:docMk/>
          <pc:sldMk cId="498159441" sldId="553"/>
        </pc:sldMkLst>
      </pc:sldChg>
    </pc:docChg>
  </pc:docChgLst>
  <pc:docChgLst>
    <pc:chgData name="Solal Pirelli" userId="584f3c02d4d36311" providerId="LiveId" clId="{9A42F58D-6DE9-404A-A851-252B8AF6A681}"/>
    <pc:docChg chg="undo redo custSel delSld modSld modSection">
      <pc:chgData name="Solal Pirelli" userId="584f3c02d4d36311" providerId="LiveId" clId="{9A42F58D-6DE9-404A-A851-252B8AF6A681}" dt="2023-05-10T12:12:43.192" v="4970"/>
      <pc:docMkLst>
        <pc:docMk/>
      </pc:docMkLst>
      <pc:sldChg chg="addSp delSp modSp mod modTransition modAnim">
        <pc:chgData name="Solal Pirelli" userId="584f3c02d4d36311" providerId="LiveId" clId="{9A42F58D-6DE9-404A-A851-252B8AF6A681}" dt="2023-05-10T07:58:37.337" v="4946"/>
        <pc:sldMkLst>
          <pc:docMk/>
          <pc:sldMk cId="887449012" sldId="256"/>
        </pc:sldMkLst>
      </pc:sldChg>
      <pc:sldChg chg="addSp modSp">
        <pc:chgData name="Solal Pirelli" userId="584f3c02d4d36311" providerId="LiveId" clId="{9A42F58D-6DE9-404A-A851-252B8AF6A681}" dt="2023-05-10T08:02:01.371" v="4947"/>
        <pc:sldMkLst>
          <pc:docMk/>
          <pc:sldMk cId="1705999069" sldId="257"/>
        </pc:sldMkLst>
      </pc:sldChg>
      <pc:sldChg chg="addSp modSp">
        <pc:chgData name="Solal Pirelli" userId="584f3c02d4d36311" providerId="LiveId" clId="{9A42F58D-6DE9-404A-A851-252B8AF6A681}" dt="2023-05-10T08:02:01.371" v="4947"/>
        <pc:sldMkLst>
          <pc:docMk/>
          <pc:sldMk cId="4171985358" sldId="258"/>
        </pc:sldMkLst>
      </pc:sldChg>
      <pc:sldChg chg="addSp modSp">
        <pc:chgData name="Solal Pirelli" userId="584f3c02d4d36311" providerId="LiveId" clId="{9A42F58D-6DE9-404A-A851-252B8AF6A681}" dt="2023-05-10T08:02:01.371" v="4947"/>
        <pc:sldMkLst>
          <pc:docMk/>
          <pc:sldMk cId="1127447717" sldId="259"/>
        </pc:sldMkLst>
      </pc:sldChg>
      <pc:sldChg chg="addSp modSp">
        <pc:chgData name="Solal Pirelli" userId="584f3c02d4d36311" providerId="LiveId" clId="{9A42F58D-6DE9-404A-A851-252B8AF6A681}" dt="2023-05-10T08:02:01.371" v="4947"/>
        <pc:sldMkLst>
          <pc:docMk/>
          <pc:sldMk cId="3737211962" sldId="260"/>
        </pc:sldMkLst>
      </pc:sldChg>
      <pc:sldChg chg="addSp modSp">
        <pc:chgData name="Solal Pirelli" userId="584f3c02d4d36311" providerId="LiveId" clId="{9A42F58D-6DE9-404A-A851-252B8AF6A681}" dt="2023-05-10T08:02:01.371" v="4947"/>
        <pc:sldMkLst>
          <pc:docMk/>
          <pc:sldMk cId="3790263529" sldId="261"/>
        </pc:sldMkLst>
      </pc:sldChg>
      <pc:sldChg chg="addSp modSp mod">
        <pc:chgData name="Solal Pirelli" userId="584f3c02d4d36311" providerId="LiveId" clId="{9A42F58D-6DE9-404A-A851-252B8AF6A681}" dt="2023-05-10T08:02:01.371" v="4947"/>
        <pc:sldMkLst>
          <pc:docMk/>
          <pc:sldMk cId="837165004" sldId="262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1903293788" sldId="263"/>
        </pc:sldMkLst>
      </pc:sldChg>
      <pc:sldChg chg="addSp delSp modSp mod modTransition modAnim">
        <pc:chgData name="Solal Pirelli" userId="584f3c02d4d36311" providerId="LiveId" clId="{9A42F58D-6DE9-404A-A851-252B8AF6A681}" dt="2023-05-10T08:11:15.013" v="4949"/>
        <pc:sldMkLst>
          <pc:docMk/>
          <pc:sldMk cId="4123314863" sldId="264"/>
        </pc:sldMkLst>
      </pc:sldChg>
      <pc:sldChg chg="addSp delSp modSp modTransition modAnim">
        <pc:chgData name="Solal Pirelli" userId="584f3c02d4d36311" providerId="LiveId" clId="{9A42F58D-6DE9-404A-A851-252B8AF6A681}" dt="2023-05-10T11:39:17.600" v="4962"/>
        <pc:sldMkLst>
          <pc:docMk/>
          <pc:sldMk cId="3807535665" sldId="401"/>
        </pc:sldMkLst>
      </pc:sldChg>
      <pc:sldChg chg="addSp modSp">
        <pc:chgData name="Solal Pirelli" userId="584f3c02d4d36311" providerId="LiveId" clId="{9A42F58D-6DE9-404A-A851-252B8AF6A681}" dt="2023-05-10T11:39:17.600" v="4962"/>
        <pc:sldMkLst>
          <pc:docMk/>
          <pc:sldMk cId="2315638875" sldId="402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1897150779" sldId="403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2797221253" sldId="404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1530014890" sldId="406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256128876" sldId="407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2013688172" sldId="408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1904527833" sldId="409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2965070659" sldId="410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1507233458" sldId="412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3908723564" sldId="413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4159837039" sldId="414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3614487253" sldId="415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562033520" sldId="416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2820005917" sldId="419"/>
        </pc:sldMkLst>
      </pc:sldChg>
      <pc:sldChg chg="addSp modSp">
        <pc:chgData name="Solal Pirelli" userId="584f3c02d4d36311" providerId="LiveId" clId="{9A42F58D-6DE9-404A-A851-252B8AF6A681}" dt="2023-05-10T08:11:15.013" v="4949"/>
        <pc:sldMkLst>
          <pc:docMk/>
          <pc:sldMk cId="1010634575" sldId="420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427410301" sldId="421"/>
        </pc:sldMkLst>
      </pc:sldChg>
      <pc:sldChg chg="addSp delSp modSp mod modTransition modAnim">
        <pc:chgData name="Solal Pirelli" userId="584f3c02d4d36311" providerId="LiveId" clId="{9A42F58D-6DE9-404A-A851-252B8AF6A681}" dt="2023-05-10T08:22:49.844" v="4951"/>
        <pc:sldMkLst>
          <pc:docMk/>
          <pc:sldMk cId="4249149261" sldId="422"/>
        </pc:sldMkLst>
      </pc:sldChg>
      <pc:sldChg chg="addSp delSp modSp mod modTransition modAnim">
        <pc:chgData name="Solal Pirelli" userId="584f3c02d4d36311" providerId="LiveId" clId="{9A42F58D-6DE9-404A-A851-252B8AF6A681}" dt="2023-05-10T11:36:54.850" v="4960"/>
        <pc:sldMkLst>
          <pc:docMk/>
          <pc:sldMk cId="3551344129" sldId="423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622526348" sldId="424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411209154" sldId="425"/>
        </pc:sldMkLst>
      </pc:sldChg>
      <pc:sldChg chg="addSp modSp">
        <pc:chgData name="Solal Pirelli" userId="584f3c02d4d36311" providerId="LiveId" clId="{9A42F58D-6DE9-404A-A851-252B8AF6A681}" dt="2023-05-10T08:22:49.844" v="4951"/>
        <pc:sldMkLst>
          <pc:docMk/>
          <pc:sldMk cId="3785275646" sldId="426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46126391" sldId="427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4217105036" sldId="428"/>
        </pc:sldMkLst>
      </pc:sldChg>
      <pc:sldChg chg="addSp modSp">
        <pc:chgData name="Solal Pirelli" userId="584f3c02d4d36311" providerId="LiveId" clId="{9A42F58D-6DE9-404A-A851-252B8AF6A681}" dt="2023-05-10T08:22:49.844" v="4951"/>
        <pc:sldMkLst>
          <pc:docMk/>
          <pc:sldMk cId="3182753675" sldId="429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3094703738" sldId="430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403899441" sldId="431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1201097917" sldId="432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3076970108" sldId="433"/>
        </pc:sldMkLst>
      </pc:sldChg>
      <pc:sldChg chg="addSp modSp">
        <pc:chgData name="Solal Pirelli" userId="584f3c02d4d36311" providerId="LiveId" clId="{9A42F58D-6DE9-404A-A851-252B8AF6A681}" dt="2023-05-10T08:22:49.844" v="4951"/>
        <pc:sldMkLst>
          <pc:docMk/>
          <pc:sldMk cId="2115285789" sldId="434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2001358926" sldId="436"/>
        </pc:sldMkLst>
      </pc:sldChg>
      <pc:sldChg chg="modSp del mod">
        <pc:chgData name="Solal Pirelli" userId="584f3c02d4d36311" providerId="LiveId" clId="{9A42F58D-6DE9-404A-A851-252B8AF6A681}" dt="2023-05-09T11:26:20.263" v="946" actId="47"/>
        <pc:sldMkLst>
          <pc:docMk/>
          <pc:sldMk cId="199422951" sldId="437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2086623151" sldId="439"/>
        </pc:sldMkLst>
      </pc:sldChg>
      <pc:sldChg chg="addSp modSp">
        <pc:chgData name="Solal Pirelli" userId="584f3c02d4d36311" providerId="LiveId" clId="{9A42F58D-6DE9-404A-A851-252B8AF6A681}" dt="2023-05-10T08:22:49.844" v="4951"/>
        <pc:sldMkLst>
          <pc:docMk/>
          <pc:sldMk cId="1059129102" sldId="440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344182632" sldId="441"/>
        </pc:sldMkLst>
      </pc:sldChg>
      <pc:sldChg chg="addSp modSp mod">
        <pc:chgData name="Solal Pirelli" userId="584f3c02d4d36311" providerId="LiveId" clId="{9A42F58D-6DE9-404A-A851-252B8AF6A681}" dt="2023-05-10T08:22:49.844" v="4951"/>
        <pc:sldMkLst>
          <pc:docMk/>
          <pc:sldMk cId="1162850709" sldId="442"/>
        </pc:sldMkLst>
      </pc:sldChg>
      <pc:sldChg chg="addSp modSp">
        <pc:chgData name="Solal Pirelli" userId="584f3c02d4d36311" providerId="LiveId" clId="{9A42F58D-6DE9-404A-A851-252B8AF6A681}" dt="2023-05-10T08:22:49.844" v="4951"/>
        <pc:sldMkLst>
          <pc:docMk/>
          <pc:sldMk cId="3800950572" sldId="443"/>
        </pc:sldMkLst>
      </pc:sldChg>
      <pc:sldChg chg="addSp modSp mod">
        <pc:chgData name="Solal Pirelli" userId="584f3c02d4d36311" providerId="LiveId" clId="{9A42F58D-6DE9-404A-A851-252B8AF6A681}" dt="2023-05-10T08:23:00.624" v="4953" actId="20577"/>
        <pc:sldMkLst>
          <pc:docMk/>
          <pc:sldMk cId="2329700203" sldId="444"/>
        </pc:sldMkLst>
      </pc:sldChg>
      <pc:sldChg chg="addSp modSp">
        <pc:chgData name="Solal Pirelli" userId="584f3c02d4d36311" providerId="LiveId" clId="{9A42F58D-6DE9-404A-A851-252B8AF6A681}" dt="2023-05-10T08:22:49.844" v="4951"/>
        <pc:sldMkLst>
          <pc:docMk/>
          <pc:sldMk cId="4047484208" sldId="445"/>
        </pc:sldMkLst>
      </pc:sldChg>
      <pc:sldChg chg="addSp delSp modSp mod modTransition modAnim">
        <pc:chgData name="Solal Pirelli" userId="584f3c02d4d36311" providerId="LiveId" clId="{9A42F58D-6DE9-404A-A851-252B8AF6A681}" dt="2023-05-10T08:34:42.118" v="4954"/>
        <pc:sldMkLst>
          <pc:docMk/>
          <pc:sldMk cId="2252397262" sldId="446"/>
        </pc:sldMkLst>
      </pc:sldChg>
      <pc:sldChg chg="addSp modSp">
        <pc:chgData name="Solal Pirelli" userId="584f3c02d4d36311" providerId="LiveId" clId="{9A42F58D-6DE9-404A-A851-252B8AF6A681}" dt="2023-05-10T08:34:42.118" v="4954"/>
        <pc:sldMkLst>
          <pc:docMk/>
          <pc:sldMk cId="1456029688" sldId="447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89039622" sldId="448"/>
        </pc:sldMkLst>
      </pc:sldChg>
      <pc:sldChg chg="addSp modSp">
        <pc:chgData name="Solal Pirelli" userId="584f3c02d4d36311" providerId="LiveId" clId="{9A42F58D-6DE9-404A-A851-252B8AF6A681}" dt="2023-05-10T08:34:42.118" v="4954"/>
        <pc:sldMkLst>
          <pc:docMk/>
          <pc:sldMk cId="1423147894" sldId="449"/>
        </pc:sldMkLst>
      </pc:sldChg>
      <pc:sldChg chg="addSp modSp">
        <pc:chgData name="Solal Pirelli" userId="584f3c02d4d36311" providerId="LiveId" clId="{9A42F58D-6DE9-404A-A851-252B8AF6A681}" dt="2023-05-10T08:34:42.118" v="4954"/>
        <pc:sldMkLst>
          <pc:docMk/>
          <pc:sldMk cId="4157170032" sldId="450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3500260206" sldId="451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549741815" sldId="452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3565001218" sldId="453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2801716380" sldId="454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4098603405" sldId="455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2683827665" sldId="456"/>
        </pc:sldMkLst>
      </pc:sldChg>
      <pc:sldChg chg="addSp modSp">
        <pc:chgData name="Solal Pirelli" userId="584f3c02d4d36311" providerId="LiveId" clId="{9A42F58D-6DE9-404A-A851-252B8AF6A681}" dt="2023-05-10T08:34:42.118" v="4954"/>
        <pc:sldMkLst>
          <pc:docMk/>
          <pc:sldMk cId="37888678" sldId="457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3944160344" sldId="458"/>
        </pc:sldMkLst>
      </pc:sldChg>
      <pc:sldChg chg="addSp modSp mod">
        <pc:chgData name="Solal Pirelli" userId="584f3c02d4d36311" providerId="LiveId" clId="{9A42F58D-6DE9-404A-A851-252B8AF6A681}" dt="2023-05-10T08:34:42.118" v="4954"/>
        <pc:sldMkLst>
          <pc:docMk/>
          <pc:sldMk cId="2449172048" sldId="459"/>
        </pc:sldMkLst>
      </pc:sldChg>
      <pc:sldChg chg="addSp delSp modSp mod modTransition modAnim">
        <pc:chgData name="Solal Pirelli" userId="584f3c02d4d36311" providerId="LiveId" clId="{9A42F58D-6DE9-404A-A851-252B8AF6A681}" dt="2023-05-10T08:43:26.973" v="4956"/>
        <pc:sldMkLst>
          <pc:docMk/>
          <pc:sldMk cId="2293939515" sldId="460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972200426" sldId="461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3059681199" sldId="462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3732319506" sldId="463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2736272259" sldId="464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312660227" sldId="465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826207105" sldId="466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3560682170" sldId="467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1614684020" sldId="469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521153377" sldId="470"/>
        </pc:sldMkLst>
      </pc:sldChg>
      <pc:sldChg chg="addSp modSp mod">
        <pc:chgData name="Solal Pirelli" userId="584f3c02d4d36311" providerId="LiveId" clId="{9A42F58D-6DE9-404A-A851-252B8AF6A681}" dt="2023-05-10T08:43:26.973" v="4956"/>
        <pc:sldMkLst>
          <pc:docMk/>
          <pc:sldMk cId="2431928418" sldId="471"/>
        </pc:sldMkLst>
      </pc:sldChg>
      <pc:sldChg chg="addSp delSp modSp mod modTransition modAnim">
        <pc:chgData name="Solal Pirelli" userId="584f3c02d4d36311" providerId="LiveId" clId="{9A42F58D-6DE9-404A-A851-252B8AF6A681}" dt="2023-05-10T08:45:42.519" v="4958"/>
        <pc:sldMkLst>
          <pc:docMk/>
          <pc:sldMk cId="799191261" sldId="472"/>
        </pc:sldMkLst>
      </pc:sldChg>
      <pc:sldChg chg="addSp modSp">
        <pc:chgData name="Solal Pirelli" userId="584f3c02d4d36311" providerId="LiveId" clId="{9A42F58D-6DE9-404A-A851-252B8AF6A681}" dt="2023-05-10T11:36:54.850" v="4960"/>
        <pc:sldMkLst>
          <pc:docMk/>
          <pc:sldMk cId="2717230866" sldId="473"/>
        </pc:sldMkLst>
      </pc:sldChg>
      <pc:sldChg chg="addSp modSp mod">
        <pc:chgData name="Solal Pirelli" userId="584f3c02d4d36311" providerId="LiveId" clId="{9A42F58D-6DE9-404A-A851-252B8AF6A681}" dt="2023-05-10T11:39:17.600" v="4962"/>
        <pc:sldMkLst>
          <pc:docMk/>
          <pc:sldMk cId="1805872776" sldId="474"/>
        </pc:sldMkLst>
      </pc:sldChg>
      <pc:sldChg chg="addSp modSp mod">
        <pc:chgData name="Solal Pirelli" userId="584f3c02d4d36311" providerId="LiveId" clId="{9A42F58D-6DE9-404A-A851-252B8AF6A681}" dt="2023-05-10T11:39:17.600" v="4962"/>
        <pc:sldMkLst>
          <pc:docMk/>
          <pc:sldMk cId="1279701590" sldId="475"/>
        </pc:sldMkLst>
      </pc:sldChg>
      <pc:sldChg chg="addSp delSp modSp modTransition modAnim">
        <pc:chgData name="Solal Pirelli" userId="584f3c02d4d36311" providerId="LiveId" clId="{9A42F58D-6DE9-404A-A851-252B8AF6A681}" dt="2023-05-10T11:41:40.677" v="4964"/>
        <pc:sldMkLst>
          <pc:docMk/>
          <pc:sldMk cId="319681875" sldId="476"/>
        </pc:sldMkLst>
      </pc:sldChg>
      <pc:sldChg chg="addSp modSp mod">
        <pc:chgData name="Solal Pirelli" userId="584f3c02d4d36311" providerId="LiveId" clId="{9A42F58D-6DE9-404A-A851-252B8AF6A681}" dt="2023-05-10T11:39:17.600" v="4962"/>
        <pc:sldMkLst>
          <pc:docMk/>
          <pc:sldMk cId="2694346030" sldId="477"/>
        </pc:sldMkLst>
      </pc:sldChg>
      <pc:sldChg chg="addSp modSp mod">
        <pc:chgData name="Solal Pirelli" userId="584f3c02d4d36311" providerId="LiveId" clId="{9A42F58D-6DE9-404A-A851-252B8AF6A681}" dt="2023-05-10T11:41:40.677" v="4964"/>
        <pc:sldMkLst>
          <pc:docMk/>
          <pc:sldMk cId="1129706948" sldId="478"/>
        </pc:sldMkLst>
      </pc:sldChg>
      <pc:sldChg chg="addSp modSp mod">
        <pc:chgData name="Solal Pirelli" userId="584f3c02d4d36311" providerId="LiveId" clId="{9A42F58D-6DE9-404A-A851-252B8AF6A681}" dt="2023-05-10T11:41:40.677" v="4964"/>
        <pc:sldMkLst>
          <pc:docMk/>
          <pc:sldMk cId="1460207481" sldId="479"/>
        </pc:sldMkLst>
      </pc:sldChg>
      <pc:sldChg chg="addSp modSp mod">
        <pc:chgData name="Solal Pirelli" userId="584f3c02d4d36311" providerId="LiveId" clId="{9A42F58D-6DE9-404A-A851-252B8AF6A681}" dt="2023-05-10T11:41:40.677" v="4964"/>
        <pc:sldMkLst>
          <pc:docMk/>
          <pc:sldMk cId="2518094446" sldId="480"/>
        </pc:sldMkLst>
      </pc:sldChg>
      <pc:sldChg chg="addSp delSp modSp modTransition modAnim">
        <pc:chgData name="Solal Pirelli" userId="584f3c02d4d36311" providerId="LiveId" clId="{9A42F58D-6DE9-404A-A851-252B8AF6A681}" dt="2023-05-10T11:59:46.566" v="4966"/>
        <pc:sldMkLst>
          <pc:docMk/>
          <pc:sldMk cId="43958996" sldId="481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134988772" sldId="482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86315759" sldId="483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1261682281" sldId="484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357716521" sldId="485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326617563" sldId="486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1362498200" sldId="487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384795478" sldId="489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996737691" sldId="490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075342454" sldId="491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255999569" sldId="492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700337772" sldId="493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1797938552" sldId="494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4051192888" sldId="495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315925364" sldId="496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256913814" sldId="497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838187340" sldId="498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1108712257" sldId="499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145342137" sldId="500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528773940" sldId="501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463045049" sldId="502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225870068" sldId="503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1263833682" sldId="504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1237537657" sldId="505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4271706505" sldId="506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3522950860" sldId="507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421455139" sldId="509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1537958545" sldId="510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1692426301" sldId="511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370246569" sldId="512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1599756464" sldId="513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2061469532" sldId="515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4072075935" sldId="516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1479356026" sldId="517"/>
        </pc:sldMkLst>
      </pc:sldChg>
      <pc:sldChg chg="addSp delSp modSp mod modTransition modAnim">
        <pc:chgData name="Solal Pirelli" userId="584f3c02d4d36311" providerId="LiveId" clId="{9A42F58D-6DE9-404A-A851-252B8AF6A681}" dt="2023-05-10T12:12:43.192" v="4970"/>
        <pc:sldMkLst>
          <pc:docMk/>
          <pc:sldMk cId="2048822980" sldId="519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2187992352" sldId="522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1826441985" sldId="523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208337001" sldId="524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8118418" sldId="525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316657976" sldId="526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3760539394" sldId="527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1361663452" sldId="528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1836947272" sldId="529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3736740134" sldId="530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2665880458" sldId="531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1517942578" sldId="532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3341838849" sldId="533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279900183" sldId="534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2980460368" sldId="535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2072293638" sldId="536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2429973273" sldId="537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1335304127" sldId="539"/>
        </pc:sldMkLst>
      </pc:sldChg>
      <pc:sldChg chg="addSp modSp">
        <pc:chgData name="Solal Pirelli" userId="584f3c02d4d36311" providerId="LiveId" clId="{9A42F58D-6DE9-404A-A851-252B8AF6A681}" dt="2023-05-10T11:59:46.566" v="4966"/>
        <pc:sldMkLst>
          <pc:docMk/>
          <pc:sldMk cId="1807957139" sldId="540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2583057627" sldId="541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3633797886" sldId="542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1943596625" sldId="543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3863095699" sldId="544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4172475295" sldId="545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4025738385" sldId="546"/>
        </pc:sldMkLst>
      </pc:sldChg>
      <pc:sldChg chg="addSp modSp mod">
        <pc:chgData name="Solal Pirelli" userId="584f3c02d4d36311" providerId="LiveId" clId="{9A42F58D-6DE9-404A-A851-252B8AF6A681}" dt="2023-05-10T12:12:43.192" v="4970"/>
        <pc:sldMkLst>
          <pc:docMk/>
          <pc:sldMk cId="522119345" sldId="547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2302326635" sldId="548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3169766001" sldId="549"/>
        </pc:sldMkLst>
      </pc:sldChg>
      <pc:sldChg chg="addSp modSp">
        <pc:chgData name="Solal Pirelli" userId="584f3c02d4d36311" providerId="LiveId" clId="{9A42F58D-6DE9-404A-A851-252B8AF6A681}" dt="2023-05-10T12:12:43.192" v="4970"/>
        <pc:sldMkLst>
          <pc:docMk/>
          <pc:sldMk cId="1392164917" sldId="550"/>
        </pc:sldMkLst>
      </pc:sldChg>
      <pc:sldChg chg="addSp modSp mod">
        <pc:chgData name="Solal Pirelli" userId="584f3c02d4d36311" providerId="LiveId" clId="{9A42F58D-6DE9-404A-A851-252B8AF6A681}" dt="2023-05-10T08:11:15.013" v="4949"/>
        <pc:sldMkLst>
          <pc:docMk/>
          <pc:sldMk cId="2366753441" sldId="551"/>
        </pc:sldMkLst>
      </pc:sldChg>
      <pc:sldChg chg="addSp modSp">
        <pc:chgData name="Solal Pirelli" userId="584f3c02d4d36311" providerId="LiveId" clId="{9A42F58D-6DE9-404A-A851-252B8AF6A681}" dt="2023-05-10T08:43:26.973" v="4956"/>
        <pc:sldMkLst>
          <pc:docMk/>
          <pc:sldMk cId="4076009841" sldId="552"/>
        </pc:sldMkLst>
      </pc:sldChg>
      <pc:sldChg chg="addSp modSp mod">
        <pc:chgData name="Solal Pirelli" userId="584f3c02d4d36311" providerId="LiveId" clId="{9A42F58D-6DE9-404A-A851-252B8AF6A681}" dt="2023-05-10T11:59:46.566" v="4966"/>
        <pc:sldMkLst>
          <pc:docMk/>
          <pc:sldMk cId="498159441" sldId="553"/>
        </pc:sldMkLst>
      </pc:sldChg>
      <pc:sldChg chg="addSp modSp">
        <pc:chgData name="Solal Pirelli" userId="584f3c02d4d36311" providerId="LiveId" clId="{9A42F58D-6DE9-404A-A851-252B8AF6A681}" dt="2023-05-10T08:43:26.973" v="4956"/>
        <pc:sldMkLst>
          <pc:docMk/>
          <pc:sldMk cId="2589861355" sldId="554"/>
        </pc:sldMkLst>
      </pc:sldChg>
      <pc:sldChg chg="addSp delSp modSp mod">
        <pc:chgData name="Solal Pirelli" userId="584f3c02d4d36311" providerId="LiveId" clId="{9A42F58D-6DE9-404A-A851-252B8AF6A681}" dt="2023-05-10T11:59:46.566" v="4966"/>
        <pc:sldMkLst>
          <pc:docMk/>
          <pc:sldMk cId="2436261361" sldId="5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BC147-A4CF-439E-A020-A6F27B12363D}" type="datetimeFigureOut">
              <a:rPr lang="en-CH" smtClean="0"/>
              <a:t>22/09/2025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61A8F-7BCD-4B16-ADC7-0601980D3E47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30666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15’ + exercises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887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15’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72933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71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0746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15min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108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807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D61A8F-7BCD-4B16-ADC7-0601980D3E47}" type="slidenum">
              <a:rPr lang="en-CH" smtClean="0"/>
              <a:t>109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28836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EABF0-7919-298A-E958-F33B07979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B0A2D-4EF8-21D5-114F-8998E6168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F72118-34EE-C4DB-550E-4EC05B0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4578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A068-F162-B373-3236-2835FA99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F9ED0-3E70-28D4-7B56-1FCA746C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1017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8799C-44A4-C3FB-5376-FC8C3EC8D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B1BC1-06A4-7AB2-A6A2-364F2F70C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B2428-434E-5AA2-1F2E-66C13637E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B2FA9DA-B0FB-10E9-468F-8DE51BE8E7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84212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0991-C3D9-CD80-4BE4-D61CF0E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‹#›</a:t>
            </a:fld>
            <a:endParaRPr lang="en-CH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93922D1-D6A5-D2B4-2155-EA5ECB223F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6356349"/>
            <a:ext cx="7653867" cy="365125"/>
          </a:xfrm>
        </p:spPr>
        <p:txBody>
          <a:bodyPr anchor="ctr">
            <a:no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CH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309896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83CE0F-B801-C11A-04F4-5FF6625C0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F350D-5715-2970-4354-8AD227D00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A2CC-C0A5-6492-E1C8-614F7D477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2F6D8F28-8C37-415B-97E1-105FA70BC57F}" type="slidenum">
              <a:rPr lang="en-CH" smtClean="0"/>
              <a:pPr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5558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svg"/><Relationship Id="rId7" Type="http://schemas.openxmlformats.org/officeDocument/2006/relationships/image" Target="../media/image46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7" Type="http://schemas.openxmlformats.org/officeDocument/2006/relationships/image" Target="../media/image3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55.sv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21" Type="http://schemas.openxmlformats.org/officeDocument/2006/relationships/image" Target="../media/image75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716D-1B6D-6277-B5AA-A67DAFD1E1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H" dirty="0"/>
              <a:t>Conception</a:t>
            </a:r>
            <a:br>
              <a:rPr lang="en-CH" dirty="0"/>
            </a:br>
            <a:r>
              <a:rPr lang="en-CH" dirty="0" err="1"/>
              <a:t>orientée</a:t>
            </a:r>
            <a:r>
              <a:rPr lang="en-CH" dirty="0"/>
              <a:t> </a:t>
            </a:r>
            <a:r>
              <a:rPr lang="en-CH" dirty="0" err="1"/>
              <a:t>objet</a:t>
            </a:r>
            <a:endParaRPr lang="en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BB49FF-9E87-B054-4D72-B085D5929A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Génie 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Logiciel</a:t>
            </a:r>
            <a:endParaRPr lang="en-CH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49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3F975-6B4A-E623-28CC-EB4F612D5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7D82-DAAF-3732-FCE4-86776DC7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Variables </a:t>
            </a:r>
            <a:r>
              <a:rPr lang="en-CH" dirty="0" err="1"/>
              <a:t>globales</a:t>
            </a:r>
            <a:r>
              <a:rPr lang="en-CH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16AC6-7ACF-D697-EC14-1122BDE59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 err="1">
                <a:latin typeface="Consolas" panose="020B0609020204030204" pitchFamily="49" charset="0"/>
              </a:rPr>
              <a:t>animal_happiness</a:t>
            </a:r>
            <a:r>
              <a:rPr lang="en-CH" sz="3600" dirty="0">
                <a:latin typeface="Consolas" panose="020B0609020204030204" pitchFamily="49" charset="0"/>
              </a:rPr>
              <a:t> = {}</a:t>
            </a:r>
          </a:p>
          <a:p>
            <a:endParaRPr lang="en-CH" sz="3600" dirty="0">
              <a:solidFill>
                <a:schemeClr val="accent5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animal_describe</a:t>
            </a:r>
            <a:r>
              <a:rPr lang="en-CH" sz="3600" dirty="0">
                <a:latin typeface="Consolas" panose="020B0609020204030204" pitchFamily="49" charset="0"/>
              </a:rPr>
              <a:t>(kind):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animal_pet</a:t>
            </a:r>
            <a:r>
              <a:rPr lang="en-CH" sz="3600" dirty="0">
                <a:latin typeface="Consolas" panose="020B0609020204030204" pitchFamily="49" charset="0"/>
              </a:rPr>
              <a:t>(kind, duration):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BAA8A-CA4B-9B45-A624-249E9E38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62085384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1EA74-939F-4D0F-B27F-5EDB3F5B5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Fuite</a:t>
            </a:r>
            <a:r>
              <a:rPr lang="en-CH" dirty="0"/>
              <a:t> </a:t>
            </a:r>
            <a:r>
              <a:rPr lang="en-CH" dirty="0" err="1"/>
              <a:t>d’abstraction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5B65D-54E3-4AAA-9CAC-AFC5AE1D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100</a:t>
            </a:fld>
            <a:endParaRPr lang="en-CH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D2645BE-84C2-4037-83F9-43F6BF5E92CE}"/>
              </a:ext>
            </a:extLst>
          </p:cNvPr>
          <p:cNvSpPr/>
          <p:nvPr/>
        </p:nvSpPr>
        <p:spPr>
          <a:xfrm>
            <a:off x="3435126" y="2521112"/>
            <a:ext cx="5321748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CH" sz="3600" kern="1200" dirty="0">
              <a:latin typeface="Consolas" panose="020B0609020204030204" pitchFamily="49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B1FB474-AFA8-4553-BAB3-625EA350EA9C}"/>
              </a:ext>
            </a:extLst>
          </p:cNvPr>
          <p:cNvSpPr/>
          <p:nvPr/>
        </p:nvSpPr>
        <p:spPr>
          <a:xfrm>
            <a:off x="3435126" y="3457367"/>
            <a:ext cx="5321748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CH" sz="4000" kern="1200" dirty="0">
              <a:latin typeface="Consolas" panose="020B0609020204030204" pitchFamily="49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6F2F7BB6-C49C-4C51-BD97-D9A132F30D93}"/>
              </a:ext>
            </a:extLst>
          </p:cNvPr>
          <p:cNvSpPr/>
          <p:nvPr/>
        </p:nvSpPr>
        <p:spPr>
          <a:xfrm>
            <a:off x="8142099" y="2985766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D32D4CC-2CC8-4550-92E0-B7F4D15D2B89}"/>
              </a:ext>
            </a:extLst>
          </p:cNvPr>
          <p:cNvSpPr/>
          <p:nvPr/>
        </p:nvSpPr>
        <p:spPr>
          <a:xfrm>
            <a:off x="5188145" y="2399251"/>
            <a:ext cx="221076" cy="1483415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CH" sz="4000" kern="12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6034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49CFF-64FB-46D3-A527-55D2D20E4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CH" dirty="0" err="1"/>
              <a:t>fuite</a:t>
            </a:r>
            <a:r>
              <a:rPr lang="en-CH" dirty="0"/>
              <a:t> d’</a:t>
            </a:r>
            <a:r>
              <a:rPr lang="en-US" u="sng" dirty="0"/>
              <a:t>abstraction</a:t>
            </a:r>
            <a:r>
              <a:rPr lang="en-US" dirty="0"/>
              <a:t> ≠ </a:t>
            </a:r>
            <a:r>
              <a:rPr lang="en-CH" dirty="0" err="1"/>
              <a:t>fuite</a:t>
            </a:r>
            <a:r>
              <a:rPr lang="en-CH" dirty="0"/>
              <a:t> de </a:t>
            </a:r>
            <a:r>
              <a:rPr lang="en-CH" u="sng" dirty="0" err="1"/>
              <a:t>données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5C9D5-B0BD-4305-8585-FCD93E81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4917204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0E9B0-32AB-4772-BFC1-308E7235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102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FB094-1FF4-4EEF-988C-89898B62B931}"/>
              </a:ext>
            </a:extLst>
          </p:cNvPr>
          <p:cNvSpPr/>
          <p:nvPr/>
        </p:nvSpPr>
        <p:spPr>
          <a:xfrm>
            <a:off x="838200" y="5420916"/>
            <a:ext cx="1549400" cy="52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0C77A-E852-48A0-9326-B39EF1249DF5}"/>
              </a:ext>
            </a:extLst>
          </p:cNvPr>
          <p:cNvSpPr/>
          <p:nvPr/>
        </p:nvSpPr>
        <p:spPr>
          <a:xfrm>
            <a:off x="4048036" y="5420916"/>
            <a:ext cx="1549400" cy="52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13CEF2-F298-4B94-9FBA-585DAD157DE6}"/>
              </a:ext>
            </a:extLst>
          </p:cNvPr>
          <p:cNvSpPr/>
          <p:nvPr/>
        </p:nvSpPr>
        <p:spPr>
          <a:xfrm>
            <a:off x="838200" y="911646"/>
            <a:ext cx="1549400" cy="527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A47E7-50CF-43A0-A64A-C96CF686C667}"/>
              </a:ext>
            </a:extLst>
          </p:cNvPr>
          <p:cNvSpPr/>
          <p:nvPr/>
        </p:nvSpPr>
        <p:spPr>
          <a:xfrm>
            <a:off x="838200" y="3166281"/>
            <a:ext cx="1549400" cy="5270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59CE7-475A-47AD-AFBD-97E6D4D85712}"/>
              </a:ext>
            </a:extLst>
          </p:cNvPr>
          <p:cNvSpPr/>
          <p:nvPr/>
        </p:nvSpPr>
        <p:spPr>
          <a:xfrm>
            <a:off x="4048036" y="3163823"/>
            <a:ext cx="1549400" cy="5270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5B85BB-B4DC-433F-A284-826F71AFA686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 flipH="1">
            <a:off x="1612900" y="3690873"/>
            <a:ext cx="3209836" cy="1730043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662CBD-DC38-4AFD-BA46-43020835E8D9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1612900" y="1438696"/>
            <a:ext cx="3209836" cy="1725127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2B6C2B-248C-4C9E-9EB2-0BBD67E0461B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1612900" y="3693331"/>
            <a:ext cx="0" cy="1727585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67903C2-EFE7-4D83-8846-5134C4B595BB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>
            <a:off x="1612900" y="3693331"/>
            <a:ext cx="3209836" cy="1727585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06D61A-4009-4A4F-B17D-8BD1BB2C6ADC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612900" y="1438696"/>
            <a:ext cx="0" cy="1727585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0D1D7BB-892F-4B6C-9C3B-726968DB5371}"/>
              </a:ext>
            </a:extLst>
          </p:cNvPr>
          <p:cNvSpPr/>
          <p:nvPr/>
        </p:nvSpPr>
        <p:spPr>
          <a:xfrm>
            <a:off x="7257872" y="5420916"/>
            <a:ext cx="1549400" cy="52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CDDD21-1DA3-4D97-A158-FEB0C9BA37D8}"/>
              </a:ext>
            </a:extLst>
          </p:cNvPr>
          <p:cNvCxnSpPr>
            <a:cxnSpLocks/>
            <a:stCxn id="10" idx="2"/>
            <a:endCxn id="19" idx="0"/>
          </p:cNvCxnSpPr>
          <p:nvPr/>
        </p:nvCxnSpPr>
        <p:spPr>
          <a:xfrm>
            <a:off x="4822736" y="3690873"/>
            <a:ext cx="3209836" cy="1730043"/>
          </a:xfrm>
          <a:prstGeom prst="straightConnector1">
            <a:avLst/>
          </a:prstGeom>
          <a:ln w="57150">
            <a:tailEnd type="triangle"/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848267-4D8A-4C7F-94A4-C8B39363838D}"/>
              </a:ext>
            </a:extLst>
          </p:cNvPr>
          <p:cNvGrpSpPr/>
          <p:nvPr/>
        </p:nvGrpSpPr>
        <p:grpSpPr>
          <a:xfrm>
            <a:off x="710989" y="3093178"/>
            <a:ext cx="9670483" cy="668340"/>
            <a:chOff x="3399227" y="3358355"/>
            <a:chExt cx="28426923" cy="66834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9E913F-2A8B-4007-A916-58BCA0EC2016}"/>
                </a:ext>
              </a:extLst>
            </p:cNvPr>
            <p:cNvSpPr txBox="1"/>
            <p:nvPr/>
          </p:nvSpPr>
          <p:spPr>
            <a:xfrm>
              <a:off x="18830542" y="3380364"/>
              <a:ext cx="12995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 </a:t>
              </a:r>
              <a:r>
                <a:rPr lang="en-CH" sz="3600" dirty="0" err="1"/>
                <a:t>niveau</a:t>
              </a:r>
              <a:r>
                <a:rPr lang="en-CH" sz="3600" dirty="0"/>
                <a:t> d’</a:t>
              </a:r>
              <a:r>
                <a:rPr lang="en-US" sz="3600" dirty="0"/>
                <a:t>abstraction</a:t>
              </a:r>
              <a:endParaRPr lang="en-CH" sz="36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41B03EA-00EA-4003-BF6F-5FE979B5B7E5}"/>
                </a:ext>
              </a:extLst>
            </p:cNvPr>
            <p:cNvSpPr/>
            <p:nvPr/>
          </p:nvSpPr>
          <p:spPr>
            <a:xfrm>
              <a:off x="3399227" y="3358355"/>
              <a:ext cx="27721591" cy="6683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4" name="Arrow: Up 23">
            <a:extLst>
              <a:ext uri="{FF2B5EF4-FFF2-40B4-BE49-F238E27FC236}">
                <a16:creationId xmlns:a16="http://schemas.microsoft.com/office/drawing/2014/main" id="{3A4E880B-0238-4A5D-9B68-1595B4C75D15}"/>
              </a:ext>
            </a:extLst>
          </p:cNvPr>
          <p:cNvSpPr/>
          <p:nvPr/>
        </p:nvSpPr>
        <p:spPr>
          <a:xfrm>
            <a:off x="10267567" y="911646"/>
            <a:ext cx="785542" cy="5542918"/>
          </a:xfrm>
          <a:prstGeom prst="upArrow">
            <a:avLst/>
          </a:prstGeom>
          <a:gradFill flip="none" rotWithShape="1">
            <a:gsLst>
              <a:gs pos="0">
                <a:schemeClr val="accent4"/>
              </a:gs>
              <a:gs pos="50000">
                <a:schemeClr val="accent6"/>
              </a:gs>
              <a:gs pos="100000">
                <a:schemeClr val="accent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927C06-A20D-4950-A5A4-DEC30C553F0B}"/>
              </a:ext>
            </a:extLst>
          </p:cNvPr>
          <p:cNvGrpSpPr/>
          <p:nvPr/>
        </p:nvGrpSpPr>
        <p:grpSpPr>
          <a:xfrm>
            <a:off x="710988" y="834256"/>
            <a:ext cx="5639567" cy="668340"/>
            <a:chOff x="3399224" y="3358355"/>
            <a:chExt cx="16577822" cy="66834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EF7D9B3-A4CF-4251-954E-2DF152828FD4}"/>
                </a:ext>
              </a:extLst>
            </p:cNvPr>
            <p:cNvSpPr txBox="1"/>
            <p:nvPr/>
          </p:nvSpPr>
          <p:spPr>
            <a:xfrm>
              <a:off x="8454449" y="3365425"/>
              <a:ext cx="11522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 abstraction</a:t>
              </a:r>
              <a:endParaRPr lang="en-CH" sz="360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9AC2E10-73F4-45CF-85FF-BA1070B07DE4}"/>
                </a:ext>
              </a:extLst>
            </p:cNvPr>
            <p:cNvSpPr/>
            <p:nvPr/>
          </p:nvSpPr>
          <p:spPr>
            <a:xfrm>
              <a:off x="3399224" y="3358355"/>
              <a:ext cx="12656325" cy="6683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393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C4AAD-C941-4220-9E9D-9E6EF0E7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predictWeather</a:t>
            </a:r>
            <a:r>
              <a:rPr lang="en-US" sz="3600" dirty="0">
                <a:latin typeface="Consolas" panose="020B0609020204030204" pitchFamily="49" charset="0"/>
              </a:rPr>
              <a:t>(date)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p</a:t>
            </a:r>
            <a:r>
              <a:rPr lang="en-US" sz="3600" dirty="0" err="1">
                <a:latin typeface="Consolas" panose="020B0609020204030204" pitchFamily="49" charset="0"/>
              </a:rPr>
              <a:t>ast</a:t>
            </a:r>
            <a:r>
              <a:rPr lang="en-US" sz="3600" dirty="0">
                <a:latin typeface="Consolas" panose="020B0609020204030204" pitchFamily="49" charset="0"/>
              </a:rPr>
              <a:t> = </a:t>
            </a:r>
            <a:r>
              <a:rPr lang="en-US" sz="3600" dirty="0" err="1">
                <a:latin typeface="Consolas" panose="020B0609020204030204" pitchFamily="49" charset="0"/>
              </a:rPr>
              <a:t>getPastWeather</a:t>
            </a:r>
            <a:r>
              <a:rPr lang="en-US" sz="3600" dirty="0">
                <a:latin typeface="Consolas" panose="020B0609020204030204" pitchFamily="49" charset="0"/>
              </a:rPr>
              <a:t>(date)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latin typeface="Consolas" panose="020B0609020204030204" pitchFamily="49" charset="0"/>
              </a:rPr>
              <a:t>temps = </a:t>
            </a:r>
            <a:r>
              <a:rPr lang="en-US" sz="3600" dirty="0" err="1">
                <a:latin typeface="Consolas" panose="020B0609020204030204" pitchFamily="49" charset="0"/>
              </a:rPr>
              <a:t>extractTemperatures</a:t>
            </a:r>
            <a:r>
              <a:rPr lang="en-US" sz="3600" dirty="0">
                <a:latin typeface="Consolas" panose="020B0609020204030204" pitchFamily="49" charset="0"/>
              </a:rPr>
              <a:t>(past)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US" sz="3600" dirty="0">
                <a:latin typeface="Consolas" panose="020B0609020204030204" pitchFamily="49" charset="0"/>
              </a:rPr>
              <a:t> predict(temps)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466B8-57B6-46DB-A61E-2AFD48A5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7600984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EB01-9CE3-4249-9559-324AFF6F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</a:t>
            </a:r>
            <a:r>
              <a:rPr lang="en-CH" dirty="0"/>
              <a:t>e</a:t>
            </a:r>
            <a:r>
              <a:rPr lang="en-US" dirty="0" err="1"/>
              <a:t>mple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F61363-0323-44B8-B3D7-7F878D53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104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F4BB5-9C36-40BA-94C7-D360BFC123E2}"/>
              </a:ext>
            </a:extLst>
          </p:cNvPr>
          <p:cNvSpPr/>
          <p:nvPr/>
        </p:nvSpPr>
        <p:spPr>
          <a:xfrm>
            <a:off x="8516415" y="5167312"/>
            <a:ext cx="2504778" cy="14831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App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E6A139-8CF7-4E32-B6A7-07571D4B2FB5}"/>
              </a:ext>
            </a:extLst>
          </p:cNvPr>
          <p:cNvSpPr/>
          <p:nvPr/>
        </p:nvSpPr>
        <p:spPr>
          <a:xfrm>
            <a:off x="1010653" y="2501895"/>
            <a:ext cx="2782576" cy="26839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CH" sz="3200" dirty="0"/>
              <a:t>Noyau</a:t>
            </a:r>
          </a:p>
          <a:p>
            <a:pPr algn="ctr"/>
            <a:r>
              <a:rPr lang="en-CH" sz="3200" dirty="0"/>
              <a:t>Windows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E883D-0D58-4487-9E63-5A5D1C06DA83}"/>
              </a:ext>
            </a:extLst>
          </p:cNvPr>
          <p:cNvSpPr/>
          <p:nvPr/>
        </p:nvSpPr>
        <p:spPr>
          <a:xfrm>
            <a:off x="5362073" y="949105"/>
            <a:ext cx="2504778" cy="14831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 dirty="0"/>
              <a:t>Win32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4DFC33-DC36-42F4-927F-E28E6F47E966}"/>
              </a:ext>
            </a:extLst>
          </p:cNvPr>
          <p:cNvSpPr/>
          <p:nvPr/>
        </p:nvSpPr>
        <p:spPr>
          <a:xfrm>
            <a:off x="5362073" y="3106039"/>
            <a:ext cx="2504778" cy="14831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OS/2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73BC44-6D7D-4C43-8E30-3FB4FC4D4F42}"/>
              </a:ext>
            </a:extLst>
          </p:cNvPr>
          <p:cNvSpPr/>
          <p:nvPr/>
        </p:nvSpPr>
        <p:spPr>
          <a:xfrm>
            <a:off x="5362073" y="5167312"/>
            <a:ext cx="2504778" cy="14831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POSIX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7788D3-03F8-446F-91B9-D5F6FBF60C8D}"/>
              </a:ext>
            </a:extLst>
          </p:cNvPr>
          <p:cNvSpPr/>
          <p:nvPr/>
        </p:nvSpPr>
        <p:spPr>
          <a:xfrm>
            <a:off x="8516415" y="949104"/>
            <a:ext cx="2504778" cy="14831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App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3630B8-E074-40FA-8FF1-F5B3FA01F06D}"/>
              </a:ext>
            </a:extLst>
          </p:cNvPr>
          <p:cNvSpPr/>
          <p:nvPr/>
        </p:nvSpPr>
        <p:spPr>
          <a:xfrm>
            <a:off x="8516415" y="3106039"/>
            <a:ext cx="2504778" cy="14831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App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89E815-5356-497C-9F82-335EF7E502BB}"/>
              </a:ext>
            </a:extLst>
          </p:cNvPr>
          <p:cNvGrpSpPr/>
          <p:nvPr/>
        </p:nvGrpSpPr>
        <p:grpSpPr>
          <a:xfrm>
            <a:off x="2020685" y="2889261"/>
            <a:ext cx="762511" cy="756172"/>
            <a:chOff x="2041941" y="3069000"/>
            <a:chExt cx="762511" cy="7561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8F14C7-BCFA-45C1-8CB8-27C8C04FFE64}"/>
                </a:ext>
              </a:extLst>
            </p:cNvPr>
            <p:cNvSpPr/>
            <p:nvPr/>
          </p:nvSpPr>
          <p:spPr>
            <a:xfrm>
              <a:off x="2041941" y="306900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44FF7C8-1403-404E-9C99-7E94BE51D625}"/>
                </a:ext>
              </a:extLst>
            </p:cNvPr>
            <p:cNvSpPr/>
            <p:nvPr/>
          </p:nvSpPr>
          <p:spPr>
            <a:xfrm>
              <a:off x="2444452" y="306900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49750E-4B0E-47B1-896F-AC56AD19DE9F}"/>
                </a:ext>
              </a:extLst>
            </p:cNvPr>
            <p:cNvSpPr/>
            <p:nvPr/>
          </p:nvSpPr>
          <p:spPr>
            <a:xfrm>
              <a:off x="2444452" y="34651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7A8F0C-2D8E-4309-BA71-52E10822F478}"/>
                </a:ext>
              </a:extLst>
            </p:cNvPr>
            <p:cNvSpPr/>
            <p:nvPr/>
          </p:nvSpPr>
          <p:spPr>
            <a:xfrm>
              <a:off x="2041941" y="34651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907256-7C7C-44F1-B654-FECAA3162C88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>
            <a:off x="3793229" y="1690688"/>
            <a:ext cx="1568844" cy="215316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123598-F6A1-40D6-9480-B0B9FB0FDAE8}"/>
              </a:ext>
            </a:extLst>
          </p:cNvPr>
          <p:cNvCxnSpPr>
            <a:cxnSpLocks/>
            <a:stCxn id="9" idx="1"/>
            <a:endCxn id="7" idx="3"/>
          </p:cNvCxnSpPr>
          <p:nvPr/>
        </p:nvCxnSpPr>
        <p:spPr>
          <a:xfrm flipH="1" flipV="1">
            <a:off x="3793229" y="3843848"/>
            <a:ext cx="1568844" cy="3774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51B66B0-BED1-44E4-BB38-A92CA405174F}"/>
              </a:ext>
            </a:extLst>
          </p:cNvPr>
          <p:cNvCxnSpPr>
            <a:cxnSpLocks/>
            <a:stCxn id="10" idx="1"/>
            <a:endCxn id="7" idx="3"/>
          </p:cNvCxnSpPr>
          <p:nvPr/>
        </p:nvCxnSpPr>
        <p:spPr>
          <a:xfrm flipH="1" flipV="1">
            <a:off x="3793229" y="3843848"/>
            <a:ext cx="1568844" cy="206504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D39A9A0-6069-4ACE-894D-74835A35D33E}"/>
              </a:ext>
            </a:extLst>
          </p:cNvPr>
          <p:cNvCxnSpPr>
            <a:cxnSpLocks/>
            <a:stCxn id="12" idx="1"/>
            <a:endCxn id="9" idx="3"/>
          </p:cNvCxnSpPr>
          <p:nvPr/>
        </p:nvCxnSpPr>
        <p:spPr>
          <a:xfrm flipH="1">
            <a:off x="7866851" y="3847622"/>
            <a:ext cx="649564" cy="0"/>
          </a:xfrm>
          <a:prstGeom prst="straightConnector1">
            <a:avLst/>
          </a:prstGeom>
          <a:ln w="101600">
            <a:solidFill>
              <a:schemeClr val="accent4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239CACB-DB74-460C-8757-D8D9ED5E3B46}"/>
              </a:ext>
            </a:extLst>
          </p:cNvPr>
          <p:cNvCxnSpPr>
            <a:cxnSpLocks/>
            <a:stCxn id="11" idx="1"/>
            <a:endCxn id="8" idx="3"/>
          </p:cNvCxnSpPr>
          <p:nvPr/>
        </p:nvCxnSpPr>
        <p:spPr>
          <a:xfrm flipH="1">
            <a:off x="7866851" y="1690687"/>
            <a:ext cx="649564" cy="1"/>
          </a:xfrm>
          <a:prstGeom prst="straightConnector1">
            <a:avLst/>
          </a:prstGeom>
          <a:ln w="101600">
            <a:solidFill>
              <a:schemeClr val="accent4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01597C-A6CC-4ACD-9757-2D552E7C8C5A}"/>
              </a:ext>
            </a:extLst>
          </p:cNvPr>
          <p:cNvCxnSpPr>
            <a:cxnSpLocks/>
            <a:stCxn id="6" idx="1"/>
            <a:endCxn id="10" idx="3"/>
          </p:cNvCxnSpPr>
          <p:nvPr/>
        </p:nvCxnSpPr>
        <p:spPr>
          <a:xfrm flipH="1">
            <a:off x="7866851" y="5908895"/>
            <a:ext cx="649564" cy="0"/>
          </a:xfrm>
          <a:prstGeom prst="straightConnector1">
            <a:avLst/>
          </a:prstGeom>
          <a:ln w="101600">
            <a:solidFill>
              <a:schemeClr val="accent4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2004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693797-F61D-4BCB-8514-12058F7E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105</a:t>
            </a:fld>
            <a:endParaRPr lang="en-CH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9A17EE-8EAE-4657-A5C0-00DCFEA003BB}"/>
              </a:ext>
            </a:extLst>
          </p:cNvPr>
          <p:cNvGrpSpPr/>
          <p:nvPr/>
        </p:nvGrpSpPr>
        <p:grpSpPr>
          <a:xfrm>
            <a:off x="2020685" y="1928813"/>
            <a:ext cx="762511" cy="756172"/>
            <a:chOff x="2041941" y="3069000"/>
            <a:chExt cx="762511" cy="7561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EB9A96-A363-43E7-BAC6-8A58BDE6D82B}"/>
                </a:ext>
              </a:extLst>
            </p:cNvPr>
            <p:cNvSpPr/>
            <p:nvPr/>
          </p:nvSpPr>
          <p:spPr>
            <a:xfrm>
              <a:off x="2041941" y="306900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95A32D-95E0-4647-BDA9-C64EB73EEB56}"/>
                </a:ext>
              </a:extLst>
            </p:cNvPr>
            <p:cNvSpPr/>
            <p:nvPr/>
          </p:nvSpPr>
          <p:spPr>
            <a:xfrm>
              <a:off x="2444452" y="306900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746F3E-BDCB-4EAA-82F3-0B62CAD6C8A5}"/>
                </a:ext>
              </a:extLst>
            </p:cNvPr>
            <p:cNvSpPr/>
            <p:nvPr/>
          </p:nvSpPr>
          <p:spPr>
            <a:xfrm>
              <a:off x="2444452" y="34651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3F1DA6-C8B6-4B40-BC53-DC204C2EDC9B}"/>
                </a:ext>
              </a:extLst>
            </p:cNvPr>
            <p:cNvSpPr/>
            <p:nvPr/>
          </p:nvSpPr>
          <p:spPr>
            <a:xfrm>
              <a:off x="2041941" y="34651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FA3A97-DD81-4EE6-A59F-4C5A4BBC9D78}"/>
              </a:ext>
            </a:extLst>
          </p:cNvPr>
          <p:cNvCxnSpPr>
            <a:cxnSpLocks/>
            <a:stCxn id="19" idx="1"/>
            <a:endCxn id="22" idx="3"/>
          </p:cNvCxnSpPr>
          <p:nvPr/>
        </p:nvCxnSpPr>
        <p:spPr>
          <a:xfrm flipH="1">
            <a:off x="3675586" y="1690688"/>
            <a:ext cx="1686487" cy="600369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29F0A1-CB9D-4487-8A60-C903C8C8D055}"/>
              </a:ext>
            </a:extLst>
          </p:cNvPr>
          <p:cNvGrpSpPr/>
          <p:nvPr/>
        </p:nvGrpSpPr>
        <p:grpSpPr>
          <a:xfrm>
            <a:off x="893010" y="4146076"/>
            <a:ext cx="6514553" cy="2346799"/>
            <a:chOff x="1115656" y="3913997"/>
            <a:chExt cx="6514553" cy="23467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62DB3C-0281-417D-897B-361EB70EFA0C}"/>
                </a:ext>
              </a:extLst>
            </p:cNvPr>
            <p:cNvSpPr/>
            <p:nvPr/>
          </p:nvSpPr>
          <p:spPr>
            <a:xfrm>
              <a:off x="1232145" y="4074067"/>
              <a:ext cx="2782576" cy="206462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 dirty="0"/>
            </a:p>
            <a:p>
              <a:pPr algn="ctr"/>
              <a:endParaRPr lang="en-CH" sz="3200" dirty="0"/>
            </a:p>
            <a:p>
              <a:pPr algn="ctr"/>
              <a:r>
                <a:rPr lang="en-CH" sz="3200" dirty="0"/>
                <a:t>Noyau </a:t>
              </a:r>
              <a:r>
                <a:rPr lang="en-US" sz="3200" dirty="0"/>
                <a:t>Linux</a:t>
              </a:r>
              <a:endParaRPr lang="en-CH" sz="32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CF78A4-02FD-4DEF-8731-B31E69B37215}"/>
                </a:ext>
              </a:extLst>
            </p:cNvPr>
            <p:cNvSpPr/>
            <p:nvPr/>
          </p:nvSpPr>
          <p:spPr>
            <a:xfrm>
              <a:off x="4692443" y="4364795"/>
              <a:ext cx="2782576" cy="148316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3200"/>
                <a:t>App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AF076E49-53DC-4265-BB06-17CBCC43585F}"/>
                </a:ext>
              </a:extLst>
            </p:cNvPr>
            <p:cNvCxnSpPr>
              <a:cxnSpLocks/>
              <a:stCxn id="13" idx="1"/>
              <a:endCxn id="12" idx="3"/>
            </p:cNvCxnSpPr>
            <p:nvPr/>
          </p:nvCxnSpPr>
          <p:spPr>
            <a:xfrm flipH="1">
              <a:off x="4014721" y="5106378"/>
              <a:ext cx="677722" cy="0"/>
            </a:xfrm>
            <a:prstGeom prst="straightConnector1">
              <a:avLst/>
            </a:prstGeom>
            <a:ln w="101600">
              <a:solidFill>
                <a:schemeClr val="accent4">
                  <a:lumMod val="50000"/>
                </a:schemeClr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2D55026-3091-4AF4-8583-2101AFD2D747}"/>
                </a:ext>
              </a:extLst>
            </p:cNvPr>
            <p:cNvSpPr/>
            <p:nvPr/>
          </p:nvSpPr>
          <p:spPr>
            <a:xfrm>
              <a:off x="1115656" y="3913997"/>
              <a:ext cx="6514553" cy="2346799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FFF14A4F-6E8E-4543-BE61-EF80937AFB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601" y="4166258"/>
              <a:ext cx="959664" cy="1144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B81B038-A6E0-4BEB-9080-86E681EDE71A}"/>
              </a:ext>
            </a:extLst>
          </p:cNvPr>
          <p:cNvCxnSpPr>
            <a:cxnSpLocks/>
          </p:cNvCxnSpPr>
          <p:nvPr/>
        </p:nvCxnSpPr>
        <p:spPr>
          <a:xfrm flipV="1">
            <a:off x="2401941" y="3583226"/>
            <a:ext cx="0" cy="562850"/>
          </a:xfrm>
          <a:prstGeom prst="straightConnector1">
            <a:avLst/>
          </a:prstGeom>
          <a:ln w="101600">
            <a:solidFill>
              <a:schemeClr val="tx2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A19F3F-AFD4-4764-9EFE-AF66C6A901EF}"/>
              </a:ext>
            </a:extLst>
          </p:cNvPr>
          <p:cNvSpPr txBox="1"/>
          <p:nvPr/>
        </p:nvSpPr>
        <p:spPr>
          <a:xfrm>
            <a:off x="4733485" y="3601178"/>
            <a:ext cx="356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3200" dirty="0">
                <a:solidFill>
                  <a:schemeClr val="tx2">
                    <a:lumMod val="50000"/>
                  </a:schemeClr>
                </a:solidFill>
              </a:rPr>
              <a:t>Machine </a:t>
            </a:r>
            <a:r>
              <a:rPr lang="en-CH" sz="3200" dirty="0" err="1">
                <a:solidFill>
                  <a:schemeClr val="tx2">
                    <a:lumMod val="50000"/>
                  </a:schemeClr>
                </a:solidFill>
              </a:rPr>
              <a:t>virtuelle</a:t>
            </a:r>
            <a:endParaRPr lang="en-CH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6E0CC1-3EE6-4E8B-880A-AE067E9FA35C}"/>
              </a:ext>
            </a:extLst>
          </p:cNvPr>
          <p:cNvSpPr/>
          <p:nvPr/>
        </p:nvSpPr>
        <p:spPr>
          <a:xfrm>
            <a:off x="5362073" y="949105"/>
            <a:ext cx="2504778" cy="14831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Win32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60B3EA-D848-42FB-85E6-67D15269A5EB}"/>
              </a:ext>
            </a:extLst>
          </p:cNvPr>
          <p:cNvSpPr/>
          <p:nvPr/>
        </p:nvSpPr>
        <p:spPr>
          <a:xfrm>
            <a:off x="8516415" y="949104"/>
            <a:ext cx="2504778" cy="14831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3200"/>
              <a:t>App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CE71C6-381A-499B-9BB6-C9796BBAFB64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>
          <a:xfrm flipH="1">
            <a:off x="7866851" y="1690687"/>
            <a:ext cx="649564" cy="1"/>
          </a:xfrm>
          <a:prstGeom prst="straightConnector1">
            <a:avLst/>
          </a:prstGeom>
          <a:ln w="101600">
            <a:solidFill>
              <a:schemeClr val="accent4">
                <a:lumMod val="50000"/>
              </a:schemeClr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D9F54C4-B770-425E-BBCC-2EB96D4D10C4}"/>
              </a:ext>
            </a:extLst>
          </p:cNvPr>
          <p:cNvSpPr/>
          <p:nvPr/>
        </p:nvSpPr>
        <p:spPr>
          <a:xfrm>
            <a:off x="893010" y="949104"/>
            <a:ext cx="2782576" cy="268390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3200" dirty="0"/>
            </a:br>
            <a:br>
              <a:rPr lang="en-US" sz="3200" dirty="0"/>
            </a:br>
            <a:r>
              <a:rPr lang="en-CH" sz="3200" dirty="0"/>
              <a:t>Noyau</a:t>
            </a:r>
          </a:p>
          <a:p>
            <a:pPr algn="ctr"/>
            <a:r>
              <a:rPr lang="en-US" sz="3200" dirty="0"/>
              <a:t>Windows</a:t>
            </a:r>
            <a:endParaRPr lang="en-CH" sz="3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0C3F8-0E60-4D83-A806-11E8E745CE65}"/>
              </a:ext>
            </a:extLst>
          </p:cNvPr>
          <p:cNvGrpSpPr/>
          <p:nvPr/>
        </p:nvGrpSpPr>
        <p:grpSpPr>
          <a:xfrm>
            <a:off x="1903042" y="1336470"/>
            <a:ext cx="762511" cy="756172"/>
            <a:chOff x="2041941" y="3069000"/>
            <a:chExt cx="762511" cy="7561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06FAC4F-FB4D-47EB-8647-DE6F032E51C1}"/>
                </a:ext>
              </a:extLst>
            </p:cNvPr>
            <p:cNvSpPr/>
            <p:nvPr/>
          </p:nvSpPr>
          <p:spPr>
            <a:xfrm>
              <a:off x="2041941" y="306900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64C51A-C94B-4DEB-BDA6-989CB0F40A48}"/>
                </a:ext>
              </a:extLst>
            </p:cNvPr>
            <p:cNvSpPr/>
            <p:nvPr/>
          </p:nvSpPr>
          <p:spPr>
            <a:xfrm>
              <a:off x="2444452" y="306900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3E389C-881C-41A6-8DCA-D0F395A89554}"/>
                </a:ext>
              </a:extLst>
            </p:cNvPr>
            <p:cNvSpPr/>
            <p:nvPr/>
          </p:nvSpPr>
          <p:spPr>
            <a:xfrm>
              <a:off x="2444452" y="34651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E98FDC2-2060-4806-B24B-9125D57E37FA}"/>
                </a:ext>
              </a:extLst>
            </p:cNvPr>
            <p:cNvSpPr/>
            <p:nvPr/>
          </p:nvSpPr>
          <p:spPr>
            <a:xfrm>
              <a:off x="2041941" y="3465172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3200"/>
            </a:p>
          </p:txBody>
        </p:sp>
      </p:grpSp>
    </p:spTree>
    <p:extLst>
      <p:ext uri="{BB962C8B-B14F-4D97-AF65-F5344CB8AC3E}">
        <p14:creationId xmlns:p14="http://schemas.microsoft.com/office/powerpoint/2010/main" val="305968119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B190-5336-4FBC-849C-B2AB4F8B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Discu</a:t>
            </a:r>
            <a:r>
              <a:rPr lang="en-CH" dirty="0" err="1"/>
              <a:t>ter</a:t>
            </a:r>
            <a:r>
              <a:rPr lang="en-CH" dirty="0"/>
              <a:t> de la</a:t>
            </a:r>
            <a:r>
              <a:rPr lang="en-US" dirty="0"/>
              <a:t> modular</a:t>
            </a:r>
            <a:r>
              <a:rPr lang="en-CH" dirty="0" err="1"/>
              <a:t>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B30DA-C5C1-4C18-9369-8DDEB2C5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106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C9729C-99D7-4E25-AA7C-7F515B737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635" y="1740817"/>
            <a:ext cx="7060730" cy="49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33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FC42-906A-49F2-A4F9-BF53AE70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Buts d’un d</a:t>
            </a:r>
            <a:r>
              <a:rPr lang="en-US" dirty="0" err="1"/>
              <a:t>iagram</a:t>
            </a:r>
            <a:r>
              <a:rPr lang="en-CH" dirty="0"/>
              <a:t>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CBDBB-673B-4D8E-A0CE-2002742C2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Discussion: “</a:t>
            </a:r>
            <a:r>
              <a:rPr lang="en-CH" dirty="0" err="1"/>
              <a:t>est-ce</a:t>
            </a:r>
            <a:r>
              <a:rPr lang="en-CH" dirty="0"/>
              <a:t> </a:t>
            </a:r>
            <a:r>
              <a:rPr lang="en-CH" dirty="0" err="1"/>
              <a:t>raisonnable</a:t>
            </a:r>
            <a:r>
              <a:rPr lang="en-CH" dirty="0"/>
              <a:t> </a:t>
            </a:r>
            <a:r>
              <a:rPr lang="en-US" dirty="0"/>
              <a:t>?”</a:t>
            </a:r>
          </a:p>
          <a:p>
            <a:endParaRPr lang="en-US" dirty="0"/>
          </a:p>
          <a:p>
            <a:r>
              <a:rPr lang="en-CH" u="sng" dirty="0"/>
              <a:t>Pas</a:t>
            </a:r>
            <a:r>
              <a:rPr lang="en-US" dirty="0"/>
              <a:t> </a:t>
            </a:r>
            <a:r>
              <a:rPr lang="en-CH" dirty="0" err="1"/>
              <a:t>une</a:t>
            </a:r>
            <a:r>
              <a:rPr lang="en-CH" dirty="0"/>
              <a:t> notation </a:t>
            </a:r>
            <a:r>
              <a:rPr lang="en-CH" dirty="0" err="1"/>
              <a:t>spécifique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3E855-A11D-4006-B027-216FAB37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319284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F9D9-7970-4BA4-A1F4-DFC74C6F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Exerci</a:t>
            </a:r>
            <a:r>
              <a:rPr lang="en-CH" dirty="0"/>
              <a:t>c</a:t>
            </a:r>
            <a:r>
              <a:rPr lang="en-US" dirty="0"/>
              <a:t>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B58F2-5C5D-4AD4-9D0B-D6FE17B55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Modulari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z</a:t>
            </a:r>
            <a:r>
              <a:rPr lang="en-US" dirty="0"/>
              <a:t> </a:t>
            </a:r>
            <a:r>
              <a:rPr lang="en-CH" sz="3600" dirty="0">
                <a:latin typeface="Consolas" panose="020B0609020204030204" pitchFamily="49" charset="0"/>
              </a:rPr>
              <a:t>calc.py</a:t>
            </a:r>
            <a:endParaRPr lang="en-US" dirty="0"/>
          </a:p>
          <a:p>
            <a:endParaRPr lang="en-US" dirty="0"/>
          </a:p>
          <a:p>
            <a:r>
              <a:rPr lang="en-CH" dirty="0"/>
              <a:t>Première étape:</a:t>
            </a:r>
            <a:br>
              <a:rPr lang="en-CH" dirty="0"/>
            </a:br>
            <a:r>
              <a:rPr lang="en-CH" dirty="0"/>
              <a:t>	à quoi </a:t>
            </a:r>
            <a:r>
              <a:rPr lang="en-CH" dirty="0" err="1"/>
              <a:t>ressemblera</a:t>
            </a:r>
            <a:r>
              <a:rPr lang="en-CH" dirty="0"/>
              <a:t> le nouveau </a:t>
            </a:r>
            <a:r>
              <a:rPr lang="en-CH" dirty="0" err="1"/>
              <a:t>fichier</a:t>
            </a:r>
            <a:r>
              <a:rPr lang="en-CH"/>
              <a:t> ?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D6918-6015-4A36-A4C6-C71F4018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323195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7DCB-1CCD-4516-9274-B93A3E20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Nouveau </a:t>
            </a:r>
            <a:r>
              <a:rPr lang="en-CH" dirty="0" err="1"/>
              <a:t>fichier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05D84-D235-4E34-823F-F2173B5CD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while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T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rue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latin typeface="Consolas" panose="020B0609020204030204" pitchFamily="49" charset="0"/>
              </a:rPr>
              <a:t>text = </a:t>
            </a:r>
            <a:r>
              <a:rPr lang="en-US" sz="3600" dirty="0" err="1">
                <a:latin typeface="Consolas" panose="020B0609020204030204" pitchFamily="49" charset="0"/>
              </a:rPr>
              <a:t>getInput</a:t>
            </a:r>
            <a:r>
              <a:rPr lang="en-US" sz="3600" dirty="0">
                <a:latin typeface="Consolas" panose="020B0609020204030204" pitchFamily="49" charset="0"/>
              </a:rPr>
              <a:t>()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>
                <a:latin typeface="Consolas" panose="020B0609020204030204" pitchFamily="49" charset="0"/>
              </a:rPr>
              <a:t>text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None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break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latin typeface="Consolas" panose="020B0609020204030204" pitchFamily="49" charset="0"/>
              </a:rPr>
              <a:t>tokens = </a:t>
            </a:r>
            <a:r>
              <a:rPr lang="en-US" sz="3600" dirty="0" err="1">
                <a:latin typeface="Consolas" panose="020B0609020204030204" pitchFamily="49" charset="0"/>
              </a:rPr>
              <a:t>parseInput</a:t>
            </a:r>
            <a:r>
              <a:rPr lang="en-US" sz="3600" dirty="0">
                <a:latin typeface="Consolas" panose="020B0609020204030204" pitchFamily="49" charset="0"/>
              </a:rPr>
              <a:t>(text)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latin typeface="Consolas" panose="020B0609020204030204" pitchFamily="49" charset="0"/>
              </a:rPr>
              <a:t>result = compute(tokens)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display(result)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BDDF6-932F-4F80-A096-5AAF608F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109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3627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6C5FE-12A2-EF7A-AE92-95D17F425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5196-88E1-F3E7-3F3C-EC423E53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Auto-</a:t>
            </a:r>
            <a:r>
              <a:rPr lang="en-CH" dirty="0" err="1"/>
              <a:t>complétion</a:t>
            </a:r>
            <a:r>
              <a:rPr lang="en-CH" dirty="0"/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4BE0B-B47D-88AE-8DBE-8AC5A855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</a:t>
            </a:fld>
            <a:endParaRPr lang="en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915489-0E12-BF73-9C1C-9ED535D0D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74" y="2248472"/>
            <a:ext cx="3614451" cy="37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8459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44A5E-10FA-94F4-7984-73016D31E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5032376"/>
          </a:xfrm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GB" sz="3600" dirty="0">
                <a:latin typeface="Consolas" panose="020B0609020204030204" pitchFamily="49" charset="0"/>
              </a:rPr>
              <a:t> execute(</a:t>
            </a:r>
            <a:r>
              <a:rPr lang="en-CH" sz="3600" dirty="0">
                <a:latin typeface="Consolas" panose="020B0609020204030204" pitchFamily="49" charset="0"/>
              </a:rPr>
              <a:t>op</a:t>
            </a:r>
            <a:r>
              <a:rPr lang="en-GB" sz="3600" dirty="0">
                <a:latin typeface="Consolas" panose="020B0609020204030204" pitchFamily="49" charset="0"/>
              </a:rPr>
              <a:t>, </a:t>
            </a:r>
            <a:r>
              <a:rPr lang="en-CH" sz="3600" dirty="0">
                <a:latin typeface="Consolas" panose="020B0609020204030204" pitchFamily="49" charset="0"/>
              </a:rPr>
              <a:t>a</a:t>
            </a:r>
            <a:r>
              <a:rPr lang="en-GB" sz="3600" dirty="0">
                <a:latin typeface="Consolas" panose="020B0609020204030204" pitchFamily="49" charset="0"/>
              </a:rPr>
              <a:t>, </a:t>
            </a:r>
            <a:r>
              <a:rPr lang="en-CH" sz="3600" dirty="0">
                <a:latin typeface="Consolas" panose="020B0609020204030204" pitchFamily="49" charset="0"/>
              </a:rPr>
              <a:t>b</a:t>
            </a:r>
            <a:r>
              <a:rPr lang="en-GB" sz="3600" dirty="0">
                <a:latin typeface="Consolas" panose="020B0609020204030204" pitchFamily="49" charset="0"/>
              </a:rPr>
              <a:t>)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GB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GB" sz="3600" dirty="0">
                <a:latin typeface="Consolas" panose="020B0609020204030204" pitchFamily="49" charset="0"/>
              </a:rPr>
              <a:t> op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>
                <a:latin typeface="Consolas" panose="020B0609020204030204" pitchFamily="49" charset="0"/>
              </a:rPr>
              <a:t>== </a:t>
            </a:r>
            <a:r>
              <a:rPr lang="en-CH" sz="360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'</a:t>
            </a:r>
            <a:r>
              <a:rPr lang="en-GB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+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'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GB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  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latin typeface="Consolas" panose="020B0609020204030204" pitchFamily="49" charset="0"/>
              </a:rPr>
              <a:t>a</a:t>
            </a:r>
            <a:r>
              <a:rPr lang="en-GB" sz="3600" dirty="0">
                <a:latin typeface="Consolas" panose="020B0609020204030204" pitchFamily="49" charset="0"/>
              </a:rPr>
              <a:t> + </a:t>
            </a:r>
            <a:r>
              <a:rPr lang="en-CH" sz="3600" dirty="0">
                <a:latin typeface="Consolas" panose="020B0609020204030204" pitchFamily="49" charset="0"/>
              </a:rPr>
              <a:t>b</a:t>
            </a:r>
            <a:endParaRPr lang="en-GB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</a:t>
            </a:r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3932E-FBA8-42A4-1C4B-B79DD21A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898613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B8DA-1742-4EBB-8462-B7CA8E5D1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Jusqu’où</a:t>
            </a:r>
            <a:r>
              <a:rPr lang="en-CH" dirty="0"/>
              <a:t> </a:t>
            </a:r>
            <a:r>
              <a:rPr lang="en-CH" dirty="0" err="1"/>
              <a:t>aller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49B2-4F7E-491B-AE1F-F4D10CE3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111</a:t>
            </a:fld>
            <a:endParaRPr lang="en-CH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A51F52C-B9F7-4FD3-807F-78F4C7246BFC}"/>
              </a:ext>
            </a:extLst>
          </p:cNvPr>
          <p:cNvGrpSpPr/>
          <p:nvPr/>
        </p:nvGrpSpPr>
        <p:grpSpPr>
          <a:xfrm>
            <a:off x="4773195" y="1690688"/>
            <a:ext cx="2645609" cy="4093424"/>
            <a:chOff x="4378354" y="1690688"/>
            <a:chExt cx="2645609" cy="409342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0A29CB6-E0E7-4EE8-91BB-5A394523E853}"/>
                </a:ext>
              </a:extLst>
            </p:cNvPr>
            <p:cNvSpPr/>
            <p:nvPr/>
          </p:nvSpPr>
          <p:spPr>
            <a:xfrm>
              <a:off x="4378354" y="169068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44588A2-409E-469C-A0A8-434F8EEE6D38}"/>
                </a:ext>
              </a:extLst>
            </p:cNvPr>
            <p:cNvSpPr/>
            <p:nvPr/>
          </p:nvSpPr>
          <p:spPr>
            <a:xfrm>
              <a:off x="4378354" y="2037580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22F6B02-A94A-46C8-B5FB-B193D26F46C9}"/>
                </a:ext>
              </a:extLst>
            </p:cNvPr>
            <p:cNvSpPr/>
            <p:nvPr/>
          </p:nvSpPr>
          <p:spPr>
            <a:xfrm>
              <a:off x="4378354" y="2384472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69C501-D020-4839-9A5F-A3E332CF737E}"/>
                </a:ext>
              </a:extLst>
            </p:cNvPr>
            <p:cNvSpPr/>
            <p:nvPr/>
          </p:nvSpPr>
          <p:spPr>
            <a:xfrm>
              <a:off x="4378354" y="2731364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5E0001E-15E3-49CB-908F-C383D53B73FF}"/>
                </a:ext>
              </a:extLst>
            </p:cNvPr>
            <p:cNvSpPr/>
            <p:nvPr/>
          </p:nvSpPr>
          <p:spPr>
            <a:xfrm>
              <a:off x="4378354" y="3078256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0597985-FA4E-45AF-A19F-82278876A3ED}"/>
                </a:ext>
              </a:extLst>
            </p:cNvPr>
            <p:cNvSpPr/>
            <p:nvPr/>
          </p:nvSpPr>
          <p:spPr>
            <a:xfrm>
              <a:off x="4378354" y="342514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E0FE8A-DDDE-45C7-99CA-57628E846B64}"/>
                </a:ext>
              </a:extLst>
            </p:cNvPr>
            <p:cNvSpPr/>
            <p:nvPr/>
          </p:nvSpPr>
          <p:spPr>
            <a:xfrm>
              <a:off x="4378354" y="3772040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FB3D0E-DCE3-4CDF-B3EF-23F3B17AD546}"/>
                </a:ext>
              </a:extLst>
            </p:cNvPr>
            <p:cNvSpPr/>
            <p:nvPr/>
          </p:nvSpPr>
          <p:spPr>
            <a:xfrm>
              <a:off x="4378354" y="4118932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347B3F-3FD0-4C61-9121-950EB9D95705}"/>
                </a:ext>
              </a:extLst>
            </p:cNvPr>
            <p:cNvSpPr/>
            <p:nvPr/>
          </p:nvSpPr>
          <p:spPr>
            <a:xfrm>
              <a:off x="4378354" y="4465824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D4F99B5-8527-4ABC-9151-3B0D32B275EB}"/>
                </a:ext>
              </a:extLst>
            </p:cNvPr>
            <p:cNvSpPr/>
            <p:nvPr/>
          </p:nvSpPr>
          <p:spPr>
            <a:xfrm>
              <a:off x="4378354" y="4812716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057FC4A-48AE-4E2C-825C-744927D6E885}"/>
                </a:ext>
              </a:extLst>
            </p:cNvPr>
            <p:cNvSpPr/>
            <p:nvPr/>
          </p:nvSpPr>
          <p:spPr>
            <a:xfrm>
              <a:off x="4378354" y="515960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66FAAA2-A101-4407-AA34-9BFBBB038045}"/>
                </a:ext>
              </a:extLst>
            </p:cNvPr>
            <p:cNvSpPr/>
            <p:nvPr/>
          </p:nvSpPr>
          <p:spPr>
            <a:xfrm>
              <a:off x="4378354" y="5506501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7E58C62-4C1A-48EC-A7F9-AB6F77B9AB0E}"/>
                </a:ext>
              </a:extLst>
            </p:cNvPr>
            <p:cNvSpPr/>
            <p:nvPr/>
          </p:nvSpPr>
          <p:spPr>
            <a:xfrm>
              <a:off x="5292754" y="169068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59A061-A8CF-4EED-B75D-6313B22E3B56}"/>
                </a:ext>
              </a:extLst>
            </p:cNvPr>
            <p:cNvSpPr/>
            <p:nvPr/>
          </p:nvSpPr>
          <p:spPr>
            <a:xfrm>
              <a:off x="5292754" y="2037580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AA982A4-69FB-4D7F-BFB3-AB4286A56298}"/>
                </a:ext>
              </a:extLst>
            </p:cNvPr>
            <p:cNvSpPr/>
            <p:nvPr/>
          </p:nvSpPr>
          <p:spPr>
            <a:xfrm>
              <a:off x="5292754" y="2384472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BD702A3-6A83-479F-AB30-0AC113A4E122}"/>
                </a:ext>
              </a:extLst>
            </p:cNvPr>
            <p:cNvSpPr/>
            <p:nvPr/>
          </p:nvSpPr>
          <p:spPr>
            <a:xfrm>
              <a:off x="5292754" y="2731364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AD20FB7-FE4A-4843-8454-6685F3C52A07}"/>
                </a:ext>
              </a:extLst>
            </p:cNvPr>
            <p:cNvSpPr/>
            <p:nvPr/>
          </p:nvSpPr>
          <p:spPr>
            <a:xfrm>
              <a:off x="5292754" y="3078256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F76E9DE-4870-4E3C-86AA-CEAB355179A0}"/>
                </a:ext>
              </a:extLst>
            </p:cNvPr>
            <p:cNvSpPr/>
            <p:nvPr/>
          </p:nvSpPr>
          <p:spPr>
            <a:xfrm>
              <a:off x="5292754" y="342514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CFE1EF8-0A0B-494F-9DD1-41F6E1731F6D}"/>
                </a:ext>
              </a:extLst>
            </p:cNvPr>
            <p:cNvSpPr/>
            <p:nvPr/>
          </p:nvSpPr>
          <p:spPr>
            <a:xfrm>
              <a:off x="5292754" y="3772040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4707A6B-4A22-47FA-A113-ACA93E4EEB5C}"/>
                </a:ext>
              </a:extLst>
            </p:cNvPr>
            <p:cNvSpPr/>
            <p:nvPr/>
          </p:nvSpPr>
          <p:spPr>
            <a:xfrm>
              <a:off x="5292754" y="4118932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53E9A8F-A204-46AE-8AFB-8F665FA800AD}"/>
                </a:ext>
              </a:extLst>
            </p:cNvPr>
            <p:cNvSpPr/>
            <p:nvPr/>
          </p:nvSpPr>
          <p:spPr>
            <a:xfrm>
              <a:off x="5292754" y="4465824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601CA08-57FB-44F0-88B9-ED664AB34D8F}"/>
                </a:ext>
              </a:extLst>
            </p:cNvPr>
            <p:cNvSpPr/>
            <p:nvPr/>
          </p:nvSpPr>
          <p:spPr>
            <a:xfrm>
              <a:off x="5292754" y="4812716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BC1C59-827C-4237-BA0A-EA1FBFAF97AB}"/>
                </a:ext>
              </a:extLst>
            </p:cNvPr>
            <p:cNvSpPr/>
            <p:nvPr/>
          </p:nvSpPr>
          <p:spPr>
            <a:xfrm>
              <a:off x="5292754" y="515960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5FA4DD-FF1A-4B40-A030-8E0760E93295}"/>
                </a:ext>
              </a:extLst>
            </p:cNvPr>
            <p:cNvSpPr/>
            <p:nvPr/>
          </p:nvSpPr>
          <p:spPr>
            <a:xfrm>
              <a:off x="5292754" y="5506501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2E9924B-CEF3-419E-90CB-D22D5A2E342D}"/>
                </a:ext>
              </a:extLst>
            </p:cNvPr>
            <p:cNvSpPr/>
            <p:nvPr/>
          </p:nvSpPr>
          <p:spPr>
            <a:xfrm>
              <a:off x="6207154" y="169068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A97DCBE-3724-44FE-83EF-57DFE70C0727}"/>
                </a:ext>
              </a:extLst>
            </p:cNvPr>
            <p:cNvSpPr/>
            <p:nvPr/>
          </p:nvSpPr>
          <p:spPr>
            <a:xfrm>
              <a:off x="6207154" y="2037580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11243A4-C9AA-4041-A2A4-AE13CC4F564D}"/>
                </a:ext>
              </a:extLst>
            </p:cNvPr>
            <p:cNvSpPr/>
            <p:nvPr/>
          </p:nvSpPr>
          <p:spPr>
            <a:xfrm>
              <a:off x="6207154" y="2384472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A1050-C637-47F1-B70E-C1AB75F43F55}"/>
                </a:ext>
              </a:extLst>
            </p:cNvPr>
            <p:cNvSpPr/>
            <p:nvPr/>
          </p:nvSpPr>
          <p:spPr>
            <a:xfrm>
              <a:off x="6207154" y="2731364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DFFA69-5DF4-4D5D-AB1F-CE3CCC9FBF9B}"/>
                </a:ext>
              </a:extLst>
            </p:cNvPr>
            <p:cNvSpPr/>
            <p:nvPr/>
          </p:nvSpPr>
          <p:spPr>
            <a:xfrm>
              <a:off x="6207154" y="3078256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ED63DBD-0581-49C6-8424-919C769A505F}"/>
                </a:ext>
              </a:extLst>
            </p:cNvPr>
            <p:cNvSpPr/>
            <p:nvPr/>
          </p:nvSpPr>
          <p:spPr>
            <a:xfrm>
              <a:off x="6207154" y="342514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F2BEA73-652B-41F0-BCCC-C2C3E37EA97C}"/>
                </a:ext>
              </a:extLst>
            </p:cNvPr>
            <p:cNvSpPr/>
            <p:nvPr/>
          </p:nvSpPr>
          <p:spPr>
            <a:xfrm>
              <a:off x="6207154" y="3772040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06647D-14E9-4A97-BE51-C59751CCC8DF}"/>
                </a:ext>
              </a:extLst>
            </p:cNvPr>
            <p:cNvSpPr/>
            <p:nvPr/>
          </p:nvSpPr>
          <p:spPr>
            <a:xfrm>
              <a:off x="6207154" y="4118932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3DC71FC-032F-433F-A670-F76703CB4BCC}"/>
                </a:ext>
              </a:extLst>
            </p:cNvPr>
            <p:cNvSpPr/>
            <p:nvPr/>
          </p:nvSpPr>
          <p:spPr>
            <a:xfrm>
              <a:off x="6207154" y="4465824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1697E87-372E-4916-BB92-6465F89800AC}"/>
                </a:ext>
              </a:extLst>
            </p:cNvPr>
            <p:cNvSpPr/>
            <p:nvPr/>
          </p:nvSpPr>
          <p:spPr>
            <a:xfrm>
              <a:off x="6207154" y="4812716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C57CD1A-361B-4BF5-90DC-B3303888758F}"/>
                </a:ext>
              </a:extLst>
            </p:cNvPr>
            <p:cNvSpPr/>
            <p:nvPr/>
          </p:nvSpPr>
          <p:spPr>
            <a:xfrm>
              <a:off x="6207154" y="5159608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023980E-5FE1-41D7-AD10-9A0ABE79EDDA}"/>
                </a:ext>
              </a:extLst>
            </p:cNvPr>
            <p:cNvSpPr/>
            <p:nvPr/>
          </p:nvSpPr>
          <p:spPr>
            <a:xfrm>
              <a:off x="6207154" y="5506501"/>
              <a:ext cx="816809" cy="27761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CH" sz="4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6602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23D3A-C761-4CCA-B81C-4C444316A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Attention au</a:t>
            </a:r>
            <a:r>
              <a:rPr lang="en-US" dirty="0"/>
              <a:t> “cargo cult”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4513C-BD1F-4538-916D-76B2A278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112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341C36-C363-451A-B32B-F268B2365B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John Frum cross (Wikipedia)</a:t>
            </a:r>
            <a:endParaRPr lang="en-CH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8F7A8C-C874-4C3E-A342-0055E225F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103" y="1736922"/>
            <a:ext cx="7333794" cy="488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1912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198C-2790-41BD-87AA-FFC487777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“You Aren’t </a:t>
            </a:r>
            <a:r>
              <a:rPr lang="en-US" dirty="0" err="1"/>
              <a:t>Gonna</a:t>
            </a:r>
            <a:r>
              <a:rPr lang="en-US" dirty="0"/>
              <a:t> Need It”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2D78E-3FE0-4FA1-8EB3-BECB2640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= “YAGNI”</a:t>
            </a:r>
          </a:p>
          <a:p>
            <a:endParaRPr lang="en-US" dirty="0"/>
          </a:p>
          <a:p>
            <a:r>
              <a:rPr lang="en-CH" dirty="0" err="1"/>
              <a:t>Concevez</a:t>
            </a:r>
            <a:r>
              <a:rPr lang="en-CH" dirty="0"/>
              <a:t> pour les </a:t>
            </a:r>
            <a:r>
              <a:rPr lang="en-CH" dirty="0" err="1"/>
              <a:t>besoins</a:t>
            </a:r>
            <a:r>
              <a:rPr lang="en-CH" dirty="0"/>
              <a:t> </a:t>
            </a:r>
            <a:r>
              <a:rPr lang="en-CH" u="sng" dirty="0" err="1"/>
              <a:t>réels</a:t>
            </a:r>
            <a:r>
              <a:rPr lang="en-CH" dirty="0"/>
              <a:t>, pas </a:t>
            </a:r>
            <a:r>
              <a:rPr lang="en-CH" u="sng" dirty="0" err="1"/>
              <a:t>potentiels</a:t>
            </a:r>
            <a:endParaRPr lang="en-CH" u="sn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E2C57-0FC0-473E-936E-31C5B05D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146840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95121-5B80-41B9-9EFC-21A9F65CA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“You Aren’t </a:t>
            </a:r>
            <a:r>
              <a:rPr lang="en-CH" dirty="0" err="1"/>
              <a:t>Gonna</a:t>
            </a:r>
            <a:r>
              <a:rPr lang="en-CH" dirty="0"/>
              <a:t> Need It”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511F3E-6114-476B-8AB8-B5C9D7F9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114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96855-1E3B-48D7-81A1-3B5BD6F6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44" y="3453103"/>
            <a:ext cx="11001600" cy="241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DA9B95-9A5F-4FFF-9B0C-4E352B2C7A40}"/>
              </a:ext>
            </a:extLst>
          </p:cNvPr>
          <p:cNvGrpSpPr/>
          <p:nvPr/>
        </p:nvGrpSpPr>
        <p:grpSpPr>
          <a:xfrm>
            <a:off x="594544" y="1714791"/>
            <a:ext cx="11002911" cy="1247949"/>
            <a:chOff x="379467" y="1484224"/>
            <a:chExt cx="11002911" cy="12479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759A30-1B96-47C4-952F-46A8EBA38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-5479"/>
            <a:stretch/>
          </p:blipFill>
          <p:spPr>
            <a:xfrm>
              <a:off x="379467" y="1484224"/>
              <a:ext cx="11002911" cy="12479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6931CD4-C949-4AF9-84BC-79FDAED62E78}"/>
                </a:ext>
              </a:extLst>
            </p:cNvPr>
            <p:cNvSpPr/>
            <p:nvPr/>
          </p:nvSpPr>
          <p:spPr>
            <a:xfrm>
              <a:off x="10810875" y="1484224"/>
              <a:ext cx="571503" cy="12479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402573838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0C1BF-48CB-4670-B568-A09F31A64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atténuer</a:t>
            </a:r>
            <a:br>
              <a:rPr lang="en-CH" dirty="0"/>
            </a:br>
            <a:r>
              <a:rPr lang="en-CH" dirty="0" err="1"/>
              <a:t>l’impact</a:t>
            </a:r>
            <a:r>
              <a:rPr lang="en-CH" dirty="0"/>
              <a:t> des </a:t>
            </a:r>
            <a:r>
              <a:rPr lang="en-CH" dirty="0" err="1"/>
              <a:t>défauts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ED52B3-E0A3-48ED-9F8E-DB810BB8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5134412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680CF3-EBB3-4622-94EE-28414CB76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116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022804-7B76-4861-A9F2-D071171EC2AF}"/>
              </a:ext>
            </a:extLst>
          </p:cNvPr>
          <p:cNvSpPr/>
          <p:nvPr/>
        </p:nvSpPr>
        <p:spPr>
          <a:xfrm>
            <a:off x="1727200" y="5919345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16EAEE-82E0-429F-99B8-CC878A03B839}"/>
              </a:ext>
            </a:extLst>
          </p:cNvPr>
          <p:cNvSpPr/>
          <p:nvPr/>
        </p:nvSpPr>
        <p:spPr>
          <a:xfrm>
            <a:off x="3518496" y="3444875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94119E-7054-46C7-BDFD-27DBB59E2623}"/>
              </a:ext>
            </a:extLst>
          </p:cNvPr>
          <p:cNvSpPr/>
          <p:nvPr/>
        </p:nvSpPr>
        <p:spPr>
          <a:xfrm>
            <a:off x="7118350" y="3444875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3C3F3-3D73-48EE-B512-81421EC268B1}"/>
              </a:ext>
            </a:extLst>
          </p:cNvPr>
          <p:cNvSpPr/>
          <p:nvPr/>
        </p:nvSpPr>
        <p:spPr>
          <a:xfrm>
            <a:off x="8915400" y="5919345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D11D7-AD0E-4151-B5B1-4CE1744D8BB4}"/>
              </a:ext>
            </a:extLst>
          </p:cNvPr>
          <p:cNvSpPr/>
          <p:nvPr/>
        </p:nvSpPr>
        <p:spPr>
          <a:xfrm>
            <a:off x="5445125" y="1275132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D62A39-FA3C-4A25-AD51-9F01A42BA012}"/>
              </a:ext>
            </a:extLst>
          </p:cNvPr>
          <p:cNvSpPr/>
          <p:nvPr/>
        </p:nvSpPr>
        <p:spPr>
          <a:xfrm>
            <a:off x="3771900" y="2304256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A46354-FF09-4B91-87AB-678E15D0E588}"/>
              </a:ext>
            </a:extLst>
          </p:cNvPr>
          <p:cNvSpPr/>
          <p:nvPr/>
        </p:nvSpPr>
        <p:spPr>
          <a:xfrm>
            <a:off x="6870700" y="2304256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92040A-CC52-4E02-9847-0C81186D4730}"/>
              </a:ext>
            </a:extLst>
          </p:cNvPr>
          <p:cNvSpPr/>
          <p:nvPr/>
        </p:nvSpPr>
        <p:spPr>
          <a:xfrm>
            <a:off x="2052242" y="4449023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EBC1C-8DE9-4430-9CD4-8FA5604D59A9}"/>
              </a:ext>
            </a:extLst>
          </p:cNvPr>
          <p:cNvSpPr/>
          <p:nvPr/>
        </p:nvSpPr>
        <p:spPr>
          <a:xfrm>
            <a:off x="8590358" y="4449023"/>
            <a:ext cx="1549400" cy="5270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6E4A0F-9FC5-4B22-AC31-1CC70BF68CC8}"/>
              </a:ext>
            </a:extLst>
          </p:cNvPr>
          <p:cNvSpPr/>
          <p:nvPr/>
        </p:nvSpPr>
        <p:spPr>
          <a:xfrm>
            <a:off x="5321300" y="4449023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4DAC81-8CE2-4B0E-A246-5DE16BFD4E0C}"/>
              </a:ext>
            </a:extLst>
          </p:cNvPr>
          <p:cNvSpPr/>
          <p:nvPr/>
        </p:nvSpPr>
        <p:spPr>
          <a:xfrm>
            <a:off x="5321300" y="5919345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9A2001-E473-4A1F-A9E0-9ED5E60EB5A0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>
            <a:off x="7645400" y="2831306"/>
            <a:ext cx="247650" cy="613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CCD047-A890-40F5-9FC9-45FE47374B30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2826942" y="3971925"/>
            <a:ext cx="1466254" cy="477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1E842B-5D87-4FAB-901F-A6EE1703C020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6219825" y="1802182"/>
            <a:ext cx="1425575" cy="5020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B9FAF55-A0E8-41AD-B739-5AAAC6E6ABA3}"/>
              </a:ext>
            </a:extLst>
          </p:cNvPr>
          <p:cNvCxnSpPr>
            <a:cxnSpLocks/>
            <a:stCxn id="9" idx="2"/>
            <a:endCxn id="5" idx="0"/>
          </p:cNvCxnSpPr>
          <p:nvPr/>
        </p:nvCxnSpPr>
        <p:spPr>
          <a:xfrm flipH="1">
            <a:off x="4293196" y="2831306"/>
            <a:ext cx="253404" cy="613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87D87D-40C5-4DB7-8E7F-24FB5FA5AB73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7893050" y="3971925"/>
            <a:ext cx="1472008" cy="477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8FFF552-300F-4AE1-A701-E2D10B00023C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 flipH="1">
            <a:off x="2501900" y="4976073"/>
            <a:ext cx="325042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2F462F-742A-4321-9C64-226E38E69F94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6096000" y="4976073"/>
            <a:ext cx="0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8DC254E-8C25-4302-BEEE-37D536EB549F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4546600" y="2831306"/>
            <a:ext cx="3346450" cy="613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C0D74E-3F40-4B90-B78D-059E46A653FE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>
            <a:off x="4293196" y="3971925"/>
            <a:ext cx="1802804" cy="477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2BF9FF-FA2A-40C6-87D4-4B9A6A38C106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6096000" y="4976073"/>
            <a:ext cx="3269058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1B5687-60A0-4878-8BEB-ACF748BAFE6C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4546600" y="1802182"/>
            <a:ext cx="1673225" cy="5020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1291FDA-7205-4F82-8019-6E841F369219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>
            <a:off x="9365058" y="4976073"/>
            <a:ext cx="325042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Graphic 26" descr="Close with solid fill">
            <a:extLst>
              <a:ext uri="{FF2B5EF4-FFF2-40B4-BE49-F238E27FC236}">
                <a16:creationId xmlns:a16="http://schemas.microsoft.com/office/drawing/2014/main" id="{F140406E-29C9-4330-99FF-2F215F432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1723" y="4011652"/>
            <a:ext cx="1380643" cy="138064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8BCCD68-F7FD-4753-B63A-4395935C3484}"/>
              </a:ext>
            </a:extLst>
          </p:cNvPr>
          <p:cNvGrpSpPr/>
          <p:nvPr/>
        </p:nvGrpSpPr>
        <p:grpSpPr>
          <a:xfrm>
            <a:off x="4293196" y="810117"/>
            <a:ext cx="6162644" cy="3890876"/>
            <a:chOff x="4188307" y="811097"/>
            <a:chExt cx="6162644" cy="3890876"/>
          </a:xfrm>
        </p:grpSpPr>
        <p:pic>
          <p:nvPicPr>
            <p:cNvPr id="29" name="Graphic 28" descr="Close with solid fill">
              <a:extLst>
                <a:ext uri="{FF2B5EF4-FFF2-40B4-BE49-F238E27FC236}">
                  <a16:creationId xmlns:a16="http://schemas.microsoft.com/office/drawing/2014/main" id="{63C9B9DF-6570-4EB1-B8BA-9B8398B27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88307" y="811097"/>
              <a:ext cx="3890876" cy="389087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11EE7E7-0627-4B75-A959-F73D854A76B4}"/>
                </a:ext>
              </a:extLst>
            </p:cNvPr>
            <p:cNvSpPr txBox="1"/>
            <p:nvPr/>
          </p:nvSpPr>
          <p:spPr>
            <a:xfrm>
              <a:off x="8629054" y="811097"/>
              <a:ext cx="1721897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0" dirty="0">
                  <a:solidFill>
                    <a:schemeClr val="accent1"/>
                  </a:solidFill>
                </a:rPr>
                <a:t>?</a:t>
              </a:r>
              <a:endParaRPr lang="en-CH" sz="24000" dirty="0">
                <a:solidFill>
                  <a:schemeClr val="accent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1723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AD24-FD67-CB3A-0B12-F6D631F8E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“[The managers] said </a:t>
            </a:r>
            <a:br>
              <a:rPr lang="en-GB" i="1" dirty="0"/>
            </a:br>
            <a:r>
              <a:rPr lang="en-GB" i="1" dirty="0"/>
              <a:t>  ‘this won’t ever happen,</a:t>
            </a:r>
            <a:br>
              <a:rPr lang="en-GB" i="1" dirty="0"/>
            </a:br>
            <a:r>
              <a:rPr lang="en-GB" i="1" dirty="0"/>
              <a:t>  astronauts are well-trained,</a:t>
            </a:r>
            <a:br>
              <a:rPr lang="en-GB" i="1" dirty="0"/>
            </a:br>
            <a:r>
              <a:rPr lang="en-GB" i="1" dirty="0"/>
              <a:t>  they don’t make mistakes’</a:t>
            </a:r>
            <a:br>
              <a:rPr lang="en-GB" i="1" dirty="0"/>
            </a:br>
            <a:r>
              <a:rPr lang="en-GB" i="1" dirty="0"/>
              <a:t>  …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E018B-A29E-2899-768C-779D5B8C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117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39207D-412C-9F48-68A1-649360253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Language as a Software Engineer, ICSE 2018 keynote (photo: still from a MAKERS interview)</a:t>
            </a:r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CE59C9-61E0-4D5B-9564-8AAE95523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r="7898"/>
          <a:stretch/>
        </p:blipFill>
        <p:spPr bwMode="auto">
          <a:xfrm>
            <a:off x="7628708" y="929173"/>
            <a:ext cx="4563292" cy="49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356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AD24-FD67-CB3A-0B12-F6D631F8E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i="1" dirty="0"/>
              <a:t>  … the very next mission,</a:t>
            </a:r>
            <a:br>
              <a:rPr lang="en-GB" i="1" dirty="0"/>
            </a:br>
            <a:r>
              <a:rPr lang="en-GB" i="1" dirty="0"/>
              <a:t>  Apollo 8, this very thing</a:t>
            </a:r>
            <a:br>
              <a:rPr lang="en-GB" i="1" dirty="0"/>
            </a:br>
            <a:r>
              <a:rPr lang="en-GB" i="1" dirty="0"/>
              <a:t>  happened […] it took hours</a:t>
            </a:r>
            <a:br>
              <a:rPr lang="en-GB" i="1" dirty="0"/>
            </a:br>
            <a:r>
              <a:rPr lang="en-GB" i="1" dirty="0"/>
              <a:t>  to get [data] back”</a:t>
            </a:r>
          </a:p>
          <a:p>
            <a:endParaRPr lang="en-GB" dirty="0"/>
          </a:p>
          <a:p>
            <a:r>
              <a:rPr lang="en-GB" b="1" dirty="0"/>
              <a:t>Margaret Hamilton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E018B-A29E-2899-768C-779D5B8CE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118</a:t>
            </a:fld>
            <a:endParaRPr lang="en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CE59C9-61E0-4D5B-9564-8AAE95523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r="7898"/>
          <a:stretch/>
        </p:blipFill>
        <p:spPr bwMode="auto">
          <a:xfrm>
            <a:off x="7628708" y="929173"/>
            <a:ext cx="4563292" cy="499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6388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0118-4670-4496-86BF-A829E6CA9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Terminolog</a:t>
            </a:r>
            <a:r>
              <a:rPr lang="en-CH" dirty="0" err="1"/>
              <a:t>ie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A0AD9-F108-482C-B601-0D294584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119</a:t>
            </a:fld>
            <a:endParaRPr lang="en-CH" dirty="0"/>
          </a:p>
        </p:txBody>
      </p:sp>
      <p:pic>
        <p:nvPicPr>
          <p:cNvPr id="7" name="Graphic 6" descr="Collision with solid fill">
            <a:extLst>
              <a:ext uri="{FF2B5EF4-FFF2-40B4-BE49-F238E27FC236}">
                <a16:creationId xmlns:a16="http://schemas.microsoft.com/office/drawing/2014/main" id="{4AF36257-91C2-429E-BD02-F60DE5490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976" y="2609088"/>
            <a:ext cx="1639824" cy="1639824"/>
          </a:xfrm>
          <a:prstGeom prst="rect">
            <a:avLst/>
          </a:prstGeom>
        </p:spPr>
      </p:pic>
      <p:pic>
        <p:nvPicPr>
          <p:cNvPr id="9" name="Graphic 8" descr="Lightning bolt with solid fill">
            <a:extLst>
              <a:ext uri="{FF2B5EF4-FFF2-40B4-BE49-F238E27FC236}">
                <a16:creationId xmlns:a16="http://schemas.microsoft.com/office/drawing/2014/main" id="{03B45710-102E-4283-AD93-D828B9356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4804" y="2697804"/>
            <a:ext cx="1462392" cy="1462392"/>
          </a:xfrm>
          <a:prstGeom prst="rect">
            <a:avLst/>
          </a:prstGeom>
        </p:spPr>
      </p:pic>
      <p:pic>
        <p:nvPicPr>
          <p:cNvPr id="13" name="Graphic 12" descr="Programmer male with solid fill">
            <a:extLst>
              <a:ext uri="{FF2B5EF4-FFF2-40B4-BE49-F238E27FC236}">
                <a16:creationId xmlns:a16="http://schemas.microsoft.com/office/drawing/2014/main" id="{F9CC25E3-632B-4202-9971-9D31F3B8C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2499358"/>
            <a:ext cx="1859281" cy="185928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26EC25-E734-4CA6-8605-6F51A847D4EA}"/>
              </a:ext>
            </a:extLst>
          </p:cNvPr>
          <p:cNvCxnSpPr>
            <a:stCxn id="13" idx="3"/>
            <a:endCxn id="9" idx="1"/>
          </p:cNvCxnSpPr>
          <p:nvPr/>
        </p:nvCxnSpPr>
        <p:spPr>
          <a:xfrm>
            <a:off x="2697481" y="3428999"/>
            <a:ext cx="2667323" cy="1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9C6322-F9C5-4829-9B71-31D3FC2E1006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6827196" y="3429000"/>
            <a:ext cx="288678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C4E3BF-026D-4C62-8021-A315A227740D}"/>
              </a:ext>
            </a:extLst>
          </p:cNvPr>
          <p:cNvSpPr txBox="1"/>
          <p:nvPr/>
        </p:nvSpPr>
        <p:spPr>
          <a:xfrm>
            <a:off x="3208372" y="3457396"/>
            <a:ext cx="155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Err</a:t>
            </a:r>
            <a:r>
              <a:rPr lang="en-CH" sz="4000" dirty="0" err="1"/>
              <a:t>eu</a:t>
            </a:r>
            <a:r>
              <a:rPr lang="en-US" sz="4000" dirty="0"/>
              <a:t>r</a:t>
            </a:r>
            <a:endParaRPr lang="en-CH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37647D-691D-47C4-964F-D17F05E61DFD}"/>
              </a:ext>
            </a:extLst>
          </p:cNvPr>
          <p:cNvSpPr txBox="1"/>
          <p:nvPr/>
        </p:nvSpPr>
        <p:spPr>
          <a:xfrm>
            <a:off x="5276088" y="4136884"/>
            <a:ext cx="1639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Défaut</a:t>
            </a:r>
            <a:br>
              <a:rPr lang="en-US" sz="4000" dirty="0"/>
            </a:br>
            <a:r>
              <a:rPr lang="en-US" sz="4000" dirty="0"/>
              <a:t>(bug)</a:t>
            </a:r>
            <a:endParaRPr lang="en-CH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19166-4781-452C-A90F-A1AC82C80A7D}"/>
              </a:ext>
            </a:extLst>
          </p:cNvPr>
          <p:cNvSpPr txBox="1"/>
          <p:nvPr/>
        </p:nvSpPr>
        <p:spPr>
          <a:xfrm>
            <a:off x="9713976" y="4131088"/>
            <a:ext cx="1639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Échec</a:t>
            </a:r>
            <a:endParaRPr lang="en-CH" sz="4000" dirty="0"/>
          </a:p>
        </p:txBody>
      </p:sp>
    </p:spTree>
    <p:extLst>
      <p:ext uri="{BB962C8B-B14F-4D97-AF65-F5344CB8AC3E}">
        <p14:creationId xmlns:p14="http://schemas.microsoft.com/office/powerpoint/2010/main" val="18058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6ACE-E2DB-E703-2C9F-5FDFA2D2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Idée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B023-5755-FD93-3AAA-FC55BD348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Grouper </a:t>
            </a:r>
            <a:r>
              <a:rPr lang="en-CH" dirty="0" err="1"/>
              <a:t>fonctions</a:t>
            </a:r>
            <a:r>
              <a:rPr lang="en-CH" dirty="0"/>
              <a:t> + variables dans des “</a:t>
            </a:r>
            <a:r>
              <a:rPr lang="en-CH" dirty="0" err="1">
                <a:highlight>
                  <a:srgbClr val="FFFF00"/>
                </a:highlight>
              </a:rPr>
              <a:t>objets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Fonction</a:t>
            </a:r>
            <a:r>
              <a:rPr lang="en-CH" dirty="0"/>
              <a:t>” sur un </a:t>
            </a:r>
            <a:r>
              <a:rPr lang="en-CH" dirty="0" err="1"/>
              <a:t>objet</a:t>
            </a:r>
            <a:r>
              <a:rPr lang="en-CH" dirty="0"/>
              <a:t> = “</a:t>
            </a:r>
            <a:r>
              <a:rPr lang="en-CH" dirty="0" err="1">
                <a:highlight>
                  <a:srgbClr val="FFFF00"/>
                </a:highlight>
              </a:rPr>
              <a:t>Méthode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 err="1"/>
              <a:t>Chaque</a:t>
            </a:r>
            <a:r>
              <a:rPr lang="en-CH" dirty="0"/>
              <a:t> </a:t>
            </a:r>
            <a:r>
              <a:rPr lang="en-CH" dirty="0" err="1"/>
              <a:t>méthode</a:t>
            </a:r>
            <a:r>
              <a:rPr lang="en-CH" dirty="0"/>
              <a:t> a </a:t>
            </a:r>
            <a:r>
              <a:rPr lang="en-CH" dirty="0" err="1"/>
              <a:t>accès</a:t>
            </a:r>
            <a:r>
              <a:rPr lang="en-CH" dirty="0"/>
              <a:t> à </a:t>
            </a:r>
            <a:r>
              <a:rPr lang="en-CH" dirty="0" err="1">
                <a:highlight>
                  <a:srgbClr val="FFFF00"/>
                </a:highlight>
              </a:rPr>
              <a:t>l’instance</a:t>
            </a:r>
            <a:r>
              <a:rPr lang="en-CH" dirty="0"/>
              <a:t> de </a:t>
            </a:r>
            <a:r>
              <a:rPr lang="en-CH" dirty="0" err="1"/>
              <a:t>l’objet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8913E-BD67-1592-423E-68F3F825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8615586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A0AD9-F108-482C-B601-0D294584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120</a:t>
            </a:fld>
            <a:endParaRPr lang="en-CH" dirty="0"/>
          </a:p>
        </p:txBody>
      </p:sp>
      <p:pic>
        <p:nvPicPr>
          <p:cNvPr id="9" name="Graphic 8" descr="Lightning bolt with solid fill">
            <a:extLst>
              <a:ext uri="{FF2B5EF4-FFF2-40B4-BE49-F238E27FC236}">
                <a16:creationId xmlns:a16="http://schemas.microsoft.com/office/drawing/2014/main" id="{03B45710-102E-4283-AD93-D828B9356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64804" y="2697804"/>
            <a:ext cx="1462392" cy="1462392"/>
          </a:xfrm>
          <a:prstGeom prst="rect">
            <a:avLst/>
          </a:prstGeom>
        </p:spPr>
      </p:pic>
      <p:pic>
        <p:nvPicPr>
          <p:cNvPr id="13" name="Graphic 12" descr="Construction worker male with solid fill">
            <a:extLst>
              <a:ext uri="{FF2B5EF4-FFF2-40B4-BE49-F238E27FC236}">
                <a16:creationId xmlns:a16="http://schemas.microsoft.com/office/drawing/2014/main" id="{F9CC25E3-632B-4202-9971-9D31F3B8C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8200" y="2499358"/>
            <a:ext cx="1859281" cy="185928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26EC25-E734-4CA6-8605-6F51A847D4EA}"/>
              </a:ext>
            </a:extLst>
          </p:cNvPr>
          <p:cNvCxnSpPr>
            <a:cxnSpLocks/>
          </p:cNvCxnSpPr>
          <p:nvPr/>
        </p:nvCxnSpPr>
        <p:spPr>
          <a:xfrm>
            <a:off x="2665673" y="3428997"/>
            <a:ext cx="2667323" cy="1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C4E3BF-026D-4C62-8021-A315A227740D}"/>
              </a:ext>
            </a:extLst>
          </p:cNvPr>
          <p:cNvSpPr txBox="1"/>
          <p:nvPr/>
        </p:nvSpPr>
        <p:spPr>
          <a:xfrm>
            <a:off x="3825565" y="4663838"/>
            <a:ext cx="173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Err</a:t>
            </a:r>
            <a:r>
              <a:rPr lang="en-CH" sz="4000" dirty="0" err="1"/>
              <a:t>eu</a:t>
            </a:r>
            <a:r>
              <a:rPr lang="en-US" sz="4000" dirty="0" err="1"/>
              <a:t>rs</a:t>
            </a:r>
            <a:endParaRPr lang="en-CH" sz="4000" dirty="0"/>
          </a:p>
        </p:txBody>
      </p:sp>
      <p:pic>
        <p:nvPicPr>
          <p:cNvPr id="17" name="Graphic 16" descr="Welder female with solid fill">
            <a:extLst>
              <a:ext uri="{FF2B5EF4-FFF2-40B4-BE49-F238E27FC236}">
                <a16:creationId xmlns:a16="http://schemas.microsoft.com/office/drawing/2014/main" id="{42639CAF-5EFD-4A21-8F3E-84BB382CF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38200" y="694939"/>
            <a:ext cx="1859281" cy="1859281"/>
          </a:xfrm>
          <a:prstGeom prst="rect">
            <a:avLst/>
          </a:prstGeom>
        </p:spPr>
      </p:pic>
      <p:pic>
        <p:nvPicPr>
          <p:cNvPr id="18" name="Graphic 17" descr="Programmer female with solid fill">
            <a:extLst>
              <a:ext uri="{FF2B5EF4-FFF2-40B4-BE49-F238E27FC236}">
                <a16:creationId xmlns:a16="http://schemas.microsoft.com/office/drawing/2014/main" id="{E61598A7-FE54-4B15-B846-668BBA5E7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38199" y="4358639"/>
            <a:ext cx="1859281" cy="185928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3BE3E3-E24B-4B15-B27C-92B95E1FB38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697481" y="1624580"/>
            <a:ext cx="2699131" cy="136702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4C96A5-10EB-4A6B-937D-7283B5446C1D}"/>
              </a:ext>
            </a:extLst>
          </p:cNvPr>
          <p:cNvCxnSpPr>
            <a:cxnSpLocks/>
          </p:cNvCxnSpPr>
          <p:nvPr/>
        </p:nvCxnSpPr>
        <p:spPr>
          <a:xfrm flipV="1">
            <a:off x="2697480" y="3866386"/>
            <a:ext cx="2699131" cy="136702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015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6CD8-4487-4BAE-B679-CDE2F17E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L’erreur</a:t>
            </a:r>
            <a:r>
              <a:rPr lang="en-CH" dirty="0"/>
              <a:t> </a:t>
            </a:r>
            <a:r>
              <a:rPr lang="en-CH" dirty="0" err="1"/>
              <a:t>est</a:t>
            </a:r>
            <a:r>
              <a:rPr lang="en-CH" dirty="0"/>
              <a:t> </a:t>
            </a:r>
            <a:r>
              <a:rPr lang="en-CH" dirty="0" err="1"/>
              <a:t>humaine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9B0D3-965F-4DEE-AC5E-AF239925B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Impossible </a:t>
            </a:r>
            <a:r>
              <a:rPr lang="en-CH" dirty="0" err="1"/>
              <a:t>d’éviter</a:t>
            </a:r>
            <a:r>
              <a:rPr lang="en-CH" dirty="0"/>
              <a:t> </a:t>
            </a:r>
            <a:r>
              <a:rPr lang="en-CH" dirty="0" err="1"/>
              <a:t>toutes</a:t>
            </a:r>
            <a:r>
              <a:rPr lang="en-CH" dirty="0"/>
              <a:t> les </a:t>
            </a:r>
            <a:r>
              <a:rPr lang="en-CH" dirty="0" err="1"/>
              <a:t>erreurs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BAE4D-6AD8-4A0C-8AFA-CDC5D5BD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943460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13918-B842-4E58-80B5-7AC7B5BB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122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72A44-FA44-44D2-A1F4-E4B40C6521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https://bugs.launchpad.net/ubuntu/+source/unity-greeter/+bug/1538615</a:t>
            </a:r>
            <a:endParaRPr lang="en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3C040C-77AE-433C-A805-CF9685086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0"/>
            <a:ext cx="7513320" cy="287454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1DB68C1-7BCA-41D5-818F-49FE47DC1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2970211"/>
            <a:ext cx="6019800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0AF79-11E3-4642-8884-248855A7E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2940" y="136525"/>
            <a:ext cx="3409060" cy="6057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68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A0AD9-F108-482C-B601-0D294584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123</a:t>
            </a:fld>
            <a:endParaRPr lang="en-CH" dirty="0"/>
          </a:p>
        </p:txBody>
      </p:sp>
      <p:pic>
        <p:nvPicPr>
          <p:cNvPr id="7" name="Graphic 6" descr="Collision with solid fill">
            <a:extLst>
              <a:ext uri="{FF2B5EF4-FFF2-40B4-BE49-F238E27FC236}">
                <a16:creationId xmlns:a16="http://schemas.microsoft.com/office/drawing/2014/main" id="{4AF36257-91C2-429E-BD02-F60DE5490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3976" y="2609088"/>
            <a:ext cx="1639824" cy="1639824"/>
          </a:xfrm>
          <a:prstGeom prst="rect">
            <a:avLst/>
          </a:prstGeom>
        </p:spPr>
      </p:pic>
      <p:pic>
        <p:nvPicPr>
          <p:cNvPr id="9" name="Graphic 8" descr="Lightning bolt with solid fill">
            <a:extLst>
              <a:ext uri="{FF2B5EF4-FFF2-40B4-BE49-F238E27FC236}">
                <a16:creationId xmlns:a16="http://schemas.microsoft.com/office/drawing/2014/main" id="{03B45710-102E-4283-AD93-D828B9356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4804" y="2697804"/>
            <a:ext cx="1462392" cy="146239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9C6322-F9C5-4829-9B71-31D3FC2E1006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6827196" y="3429000"/>
            <a:ext cx="2886780" cy="0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737647D-691D-47C4-964F-D17F05E61DFD}"/>
              </a:ext>
            </a:extLst>
          </p:cNvPr>
          <p:cNvSpPr txBox="1"/>
          <p:nvPr/>
        </p:nvSpPr>
        <p:spPr>
          <a:xfrm>
            <a:off x="5276088" y="4136884"/>
            <a:ext cx="1639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Défaut</a:t>
            </a:r>
            <a:endParaRPr lang="en-CH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19166-4781-452C-A90F-A1AC82C80A7D}"/>
              </a:ext>
            </a:extLst>
          </p:cNvPr>
          <p:cNvSpPr txBox="1"/>
          <p:nvPr/>
        </p:nvSpPr>
        <p:spPr>
          <a:xfrm>
            <a:off x="9713976" y="4131088"/>
            <a:ext cx="1639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4000" dirty="0" err="1"/>
              <a:t>Échec</a:t>
            </a:r>
            <a:endParaRPr lang="en-CH" sz="4000" dirty="0"/>
          </a:p>
        </p:txBody>
      </p:sp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95A7C8BB-77C8-4125-B23A-783690BF3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6978" y="2755392"/>
            <a:ext cx="1347216" cy="134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0694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CDEA8-EDA8-40EC-904C-99D2D657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Atténuer</a:t>
            </a:r>
            <a:r>
              <a:rPr lang="en-CH" dirty="0"/>
              <a:t> </a:t>
            </a:r>
            <a:r>
              <a:rPr lang="en-CH" dirty="0" err="1"/>
              <a:t>l’impact</a:t>
            </a:r>
            <a:r>
              <a:rPr lang="en-CH" dirty="0"/>
              <a:t> des </a:t>
            </a:r>
            <a:r>
              <a:rPr lang="en-CH" dirty="0" err="1"/>
              <a:t>défauts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DC139-9365-4D36-B69C-03A5FC96D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Isole</a:t>
            </a:r>
            <a:r>
              <a:rPr lang="en-CH" dirty="0"/>
              <a:t>r</a:t>
            </a:r>
            <a:endParaRPr lang="en-US" dirty="0"/>
          </a:p>
          <a:p>
            <a:r>
              <a:rPr lang="en-US" dirty="0"/>
              <a:t>R</a:t>
            </a:r>
            <a:r>
              <a:rPr lang="en-CH" dirty="0"/>
              <a:t>é</a:t>
            </a:r>
            <a:r>
              <a:rPr lang="en-US" dirty="0"/>
              <a:t>par</a:t>
            </a:r>
            <a:r>
              <a:rPr lang="en-CH" dirty="0"/>
              <a:t>er</a:t>
            </a:r>
            <a:endParaRPr lang="en-US" dirty="0"/>
          </a:p>
          <a:p>
            <a:r>
              <a:rPr lang="en-US" dirty="0"/>
              <a:t>R</a:t>
            </a:r>
            <a:r>
              <a:rPr lang="en-CH" dirty="0" err="1"/>
              <a:t>éessayer</a:t>
            </a:r>
            <a:endParaRPr lang="en-US" dirty="0"/>
          </a:p>
          <a:p>
            <a:r>
              <a:rPr lang="en-US" dirty="0"/>
              <a:t>Re</a:t>
            </a:r>
            <a:r>
              <a:rPr lang="en-CH" dirty="0" err="1"/>
              <a:t>mplacer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96536-191B-41DF-AF23-241821DB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602074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84315-94DF-4AB2-A00D-93EFFFD9E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</a:t>
            </a:r>
            <a:r>
              <a:rPr lang="en-CH" dirty="0"/>
              <a:t>l</a:t>
            </a:r>
            <a:r>
              <a:rPr lang="en-US" dirty="0"/>
              <a:t>e</a:t>
            </a:r>
            <a:r>
              <a:rPr lang="en-CH" dirty="0"/>
              <a:t>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BA9B8-6317-4BFC-95DD-99592922B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125</a:t>
            </a:fld>
            <a:endParaRPr lang="en-CH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6D63B4-A3AE-464B-AFC9-51ED85027179}"/>
              </a:ext>
            </a:extLst>
          </p:cNvPr>
          <p:cNvGrpSpPr/>
          <p:nvPr/>
        </p:nvGrpSpPr>
        <p:grpSpPr>
          <a:xfrm>
            <a:off x="4231874" y="2554430"/>
            <a:ext cx="3728251" cy="1749139"/>
            <a:chOff x="1767532" y="3720585"/>
            <a:chExt cx="3728251" cy="17491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8F5683-ADAF-49C0-9480-A301B42EB1A7}"/>
                </a:ext>
              </a:extLst>
            </p:cNvPr>
            <p:cNvSpPr/>
            <p:nvPr/>
          </p:nvSpPr>
          <p:spPr>
            <a:xfrm>
              <a:off x="1767532" y="3720823"/>
              <a:ext cx="792331" cy="17489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8F27216-9EA5-4A58-9CB7-D83870A28C20}"/>
                </a:ext>
              </a:extLst>
            </p:cNvPr>
            <p:cNvSpPr/>
            <p:nvPr/>
          </p:nvSpPr>
          <p:spPr>
            <a:xfrm>
              <a:off x="2966572" y="3720585"/>
              <a:ext cx="1330171" cy="17489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F0ECB11-AED3-4D77-BDBB-E204BD280189}"/>
                </a:ext>
              </a:extLst>
            </p:cNvPr>
            <p:cNvSpPr/>
            <p:nvPr/>
          </p:nvSpPr>
          <p:spPr>
            <a:xfrm>
              <a:off x="4703452" y="3720585"/>
              <a:ext cx="792331" cy="17489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4579D5E-F770-4A09-8E13-D3874A31D395}"/>
              </a:ext>
            </a:extLst>
          </p:cNvPr>
          <p:cNvSpPr/>
          <p:nvPr/>
        </p:nvSpPr>
        <p:spPr>
          <a:xfrm>
            <a:off x="3864375" y="2262844"/>
            <a:ext cx="4463248" cy="2332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80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75EE91-3803-4967-8BD0-2F420DC7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126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B5679-78DB-4C96-93D6-E226473A4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1157287"/>
            <a:ext cx="882015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9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25A5-FA5E-4AA1-9401-78C75D6E9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Isol</a:t>
            </a:r>
            <a:r>
              <a:rPr lang="en-CH" dirty="0" err="1"/>
              <a:t>ez</a:t>
            </a:r>
            <a:r>
              <a:rPr lang="en-CH" dirty="0"/>
              <a:t> </a:t>
            </a:r>
            <a:r>
              <a:rPr lang="en-CH" dirty="0" err="1"/>
              <a:t>si</a:t>
            </a:r>
            <a:r>
              <a:rPr lang="en-CH" dirty="0"/>
              <a:t> </a:t>
            </a:r>
            <a:r>
              <a:rPr lang="en-US" dirty="0"/>
              <a:t>…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63AC9-274B-4C79-8DB6-8D5BFE3B4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L’</a:t>
            </a:r>
            <a:r>
              <a:rPr lang="en-US" dirty="0"/>
              <a:t>instance</a:t>
            </a:r>
            <a:r>
              <a:rPr lang="en-CH" dirty="0"/>
              <a:t> du module </a:t>
            </a:r>
            <a:r>
              <a:rPr lang="en-CH" dirty="0" err="1"/>
              <a:t>n’est</a:t>
            </a:r>
            <a:r>
              <a:rPr lang="en-CH" dirty="0"/>
              <a:t> pas 100% </a:t>
            </a:r>
            <a:r>
              <a:rPr lang="en-CH" dirty="0" err="1"/>
              <a:t>nécessaire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26D03-00FE-43CA-BF02-C11BE4B5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3498877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0A84E-9D72-4443-8005-D7DED96BB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Réparer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C9E78-9679-4E2D-982B-7332D497C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128</a:t>
            </a:fld>
            <a:endParaRPr lang="en-CH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89BBF-8B43-421A-939E-8B34C5D35358}"/>
              </a:ext>
            </a:extLst>
          </p:cNvPr>
          <p:cNvSpPr/>
          <p:nvPr/>
        </p:nvSpPr>
        <p:spPr>
          <a:xfrm>
            <a:off x="1786854" y="2869034"/>
            <a:ext cx="1107347" cy="11073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867B98-0CA9-44C8-BA2D-25113EABA97A}"/>
              </a:ext>
            </a:extLst>
          </p:cNvPr>
          <p:cNvSpPr/>
          <p:nvPr/>
        </p:nvSpPr>
        <p:spPr>
          <a:xfrm>
            <a:off x="4420997" y="2869034"/>
            <a:ext cx="1107347" cy="110734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C9B049-2C78-472D-84C7-90B498616E3A}"/>
              </a:ext>
            </a:extLst>
          </p:cNvPr>
          <p:cNvCxnSpPr>
            <a:stCxn id="6" idx="6"/>
            <a:endCxn id="7" idx="2"/>
          </p:cNvCxnSpPr>
          <p:nvPr/>
        </p:nvCxnSpPr>
        <p:spPr>
          <a:xfrm>
            <a:off x="2894201" y="3422708"/>
            <a:ext cx="152679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E23FE4-06CB-4EFC-A1F5-EF3E8C603DD2}"/>
              </a:ext>
            </a:extLst>
          </p:cNvPr>
          <p:cNvSpPr/>
          <p:nvPr/>
        </p:nvSpPr>
        <p:spPr>
          <a:xfrm>
            <a:off x="1169690" y="3171702"/>
            <a:ext cx="7983403" cy="3300063"/>
          </a:xfrm>
          <a:custGeom>
            <a:avLst/>
            <a:gdLst>
              <a:gd name="connsiteX0" fmla="*/ 4350266 w 7983403"/>
              <a:gd name="connsiteY0" fmla="*/ 259395 h 3300063"/>
              <a:gd name="connsiteX1" fmla="*/ 5558281 w 7983403"/>
              <a:gd name="connsiteY1" fmla="*/ 712401 h 3300063"/>
              <a:gd name="connsiteX2" fmla="*/ 4417378 w 7983403"/>
              <a:gd name="connsiteY2" fmla="*/ 1517744 h 3300063"/>
              <a:gd name="connsiteX3" fmla="*/ 4979440 w 7983403"/>
              <a:gd name="connsiteY3" fmla="*/ 1937193 h 3300063"/>
              <a:gd name="connsiteX4" fmla="*/ 6103565 w 7983403"/>
              <a:gd name="connsiteY4" fmla="*/ 1542911 h 3300063"/>
              <a:gd name="connsiteX5" fmla="*/ 6338457 w 7983403"/>
              <a:gd name="connsiteY5" fmla="*/ 829847 h 3300063"/>
              <a:gd name="connsiteX6" fmla="*/ 5919007 w 7983403"/>
              <a:gd name="connsiteY6" fmla="*/ 7726 h 3300063"/>
              <a:gd name="connsiteX7" fmla="*/ 4954273 w 7983403"/>
              <a:gd name="connsiteY7" fmla="*/ 452342 h 3300063"/>
              <a:gd name="connsiteX8" fmla="*/ 4325099 w 7983403"/>
              <a:gd name="connsiteY8" fmla="*/ 1031182 h 3300063"/>
              <a:gd name="connsiteX9" fmla="*/ 3360365 w 7983403"/>
              <a:gd name="connsiteY9" fmla="*/ 1693913 h 3300063"/>
              <a:gd name="connsiteX10" fmla="*/ 3284864 w 7983403"/>
              <a:gd name="connsiteY10" fmla="*/ 2625091 h 3300063"/>
              <a:gd name="connsiteX11" fmla="*/ 4157319 w 7983403"/>
              <a:gd name="connsiteY11" fmla="*/ 3120041 h 3300063"/>
              <a:gd name="connsiteX12" fmla="*/ 5591837 w 7983403"/>
              <a:gd name="connsiteY12" fmla="*/ 3254265 h 3300063"/>
              <a:gd name="connsiteX13" fmla="*/ 6120343 w 7983403"/>
              <a:gd name="connsiteY13" fmla="*/ 2381810 h 3300063"/>
              <a:gd name="connsiteX14" fmla="*/ 4929106 w 7983403"/>
              <a:gd name="connsiteY14" fmla="*/ 2297920 h 3300063"/>
              <a:gd name="connsiteX15" fmla="*/ 3813371 w 7983403"/>
              <a:gd name="connsiteY15" fmla="*/ 2373421 h 3300063"/>
              <a:gd name="connsiteX16" fmla="*/ 2706024 w 7983403"/>
              <a:gd name="connsiteY16" fmla="*/ 2994206 h 3300063"/>
              <a:gd name="connsiteX17" fmla="*/ 1640622 w 7983403"/>
              <a:gd name="connsiteY17" fmla="*/ 3262654 h 3300063"/>
              <a:gd name="connsiteX18" fmla="*/ 172549 w 7983403"/>
              <a:gd name="connsiteY18" fmla="*/ 3161986 h 3300063"/>
              <a:gd name="connsiteX19" fmla="*/ 46714 w 7983403"/>
              <a:gd name="connsiteY19" fmla="*/ 2474089 h 3300063"/>
              <a:gd name="connsiteX20" fmla="*/ 331939 w 7983403"/>
              <a:gd name="connsiteY20" fmla="*/ 2104973 h 3300063"/>
              <a:gd name="connsiteX21" fmla="*/ 1137282 w 7983403"/>
              <a:gd name="connsiteY21" fmla="*/ 1903637 h 3300063"/>
              <a:gd name="connsiteX22" fmla="*/ 1623844 w 7983403"/>
              <a:gd name="connsiteY22" fmla="*/ 2146918 h 3300063"/>
              <a:gd name="connsiteX23" fmla="*/ 2185906 w 7983403"/>
              <a:gd name="connsiteY23" fmla="*/ 2457311 h 3300063"/>
              <a:gd name="connsiteX24" fmla="*/ 2756358 w 7983403"/>
              <a:gd name="connsiteY24" fmla="*/ 1995916 h 3300063"/>
              <a:gd name="connsiteX25" fmla="*/ 2529855 w 7983403"/>
              <a:gd name="connsiteY25" fmla="*/ 1341575 h 3300063"/>
              <a:gd name="connsiteX26" fmla="*/ 2932526 w 7983403"/>
              <a:gd name="connsiteY26" fmla="*/ 829847 h 3300063"/>
              <a:gd name="connsiteX27" fmla="*/ 3276475 w 7983403"/>
              <a:gd name="connsiteY27" fmla="*/ 980848 h 3300063"/>
              <a:gd name="connsiteX28" fmla="*/ 3637202 w 7983403"/>
              <a:gd name="connsiteY28" fmla="*/ 1626801 h 3300063"/>
              <a:gd name="connsiteX29" fmla="*/ 4140541 w 7983403"/>
              <a:gd name="connsiteY29" fmla="*/ 2104973 h 3300063"/>
              <a:gd name="connsiteX30" fmla="*/ 4694215 w 7983403"/>
              <a:gd name="connsiteY30" fmla="*/ 2750926 h 3300063"/>
              <a:gd name="connsiteX31" fmla="*/ 6120343 w 7983403"/>
              <a:gd name="connsiteY31" fmla="*/ 2985817 h 3300063"/>
              <a:gd name="connsiteX32" fmla="*/ 7412248 w 7983403"/>
              <a:gd name="connsiteY32" fmla="*/ 3245876 h 3300063"/>
              <a:gd name="connsiteX33" fmla="*/ 7974310 w 7983403"/>
              <a:gd name="connsiteY33" fmla="*/ 2943872 h 3300063"/>
              <a:gd name="connsiteX34" fmla="*/ 7756196 w 7983403"/>
              <a:gd name="connsiteY34" fmla="*/ 2566368 h 3300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83403" h="3300063">
                <a:moveTo>
                  <a:pt x="4350266" y="259395"/>
                </a:moveTo>
                <a:cubicBezTo>
                  <a:pt x="4948681" y="381035"/>
                  <a:pt x="5547096" y="502676"/>
                  <a:pt x="5558281" y="712401"/>
                </a:cubicBezTo>
                <a:cubicBezTo>
                  <a:pt x="5569466" y="922126"/>
                  <a:pt x="4513851" y="1313612"/>
                  <a:pt x="4417378" y="1517744"/>
                </a:cubicBezTo>
                <a:cubicBezTo>
                  <a:pt x="4320905" y="1721876"/>
                  <a:pt x="4698409" y="1932999"/>
                  <a:pt x="4979440" y="1937193"/>
                </a:cubicBezTo>
                <a:cubicBezTo>
                  <a:pt x="5260471" y="1941388"/>
                  <a:pt x="5877062" y="1727469"/>
                  <a:pt x="6103565" y="1542911"/>
                </a:cubicBezTo>
                <a:cubicBezTo>
                  <a:pt x="6330068" y="1358353"/>
                  <a:pt x="6369217" y="1085711"/>
                  <a:pt x="6338457" y="829847"/>
                </a:cubicBezTo>
                <a:cubicBezTo>
                  <a:pt x="6307697" y="573983"/>
                  <a:pt x="6149704" y="70643"/>
                  <a:pt x="5919007" y="7726"/>
                </a:cubicBezTo>
                <a:cubicBezTo>
                  <a:pt x="5688310" y="-55192"/>
                  <a:pt x="5219924" y="281766"/>
                  <a:pt x="4954273" y="452342"/>
                </a:cubicBezTo>
                <a:cubicBezTo>
                  <a:pt x="4688622" y="622918"/>
                  <a:pt x="4590750" y="824254"/>
                  <a:pt x="4325099" y="1031182"/>
                </a:cubicBezTo>
                <a:cubicBezTo>
                  <a:pt x="4059448" y="1238111"/>
                  <a:pt x="3533737" y="1428262"/>
                  <a:pt x="3360365" y="1693913"/>
                </a:cubicBezTo>
                <a:cubicBezTo>
                  <a:pt x="3186993" y="1959564"/>
                  <a:pt x="3152038" y="2387403"/>
                  <a:pt x="3284864" y="2625091"/>
                </a:cubicBezTo>
                <a:cubicBezTo>
                  <a:pt x="3417690" y="2862779"/>
                  <a:pt x="3772823" y="3015179"/>
                  <a:pt x="4157319" y="3120041"/>
                </a:cubicBezTo>
                <a:cubicBezTo>
                  <a:pt x="4541815" y="3224903"/>
                  <a:pt x="5264666" y="3377304"/>
                  <a:pt x="5591837" y="3254265"/>
                </a:cubicBezTo>
                <a:cubicBezTo>
                  <a:pt x="5919008" y="3131226"/>
                  <a:pt x="6230798" y="2541201"/>
                  <a:pt x="6120343" y="2381810"/>
                </a:cubicBezTo>
                <a:cubicBezTo>
                  <a:pt x="6009888" y="2222419"/>
                  <a:pt x="5313601" y="2299318"/>
                  <a:pt x="4929106" y="2297920"/>
                </a:cubicBezTo>
                <a:cubicBezTo>
                  <a:pt x="4544611" y="2296522"/>
                  <a:pt x="4183884" y="2257373"/>
                  <a:pt x="3813371" y="2373421"/>
                </a:cubicBezTo>
                <a:cubicBezTo>
                  <a:pt x="3442858" y="2489469"/>
                  <a:pt x="3068149" y="2846001"/>
                  <a:pt x="2706024" y="2994206"/>
                </a:cubicBezTo>
                <a:cubicBezTo>
                  <a:pt x="2343899" y="3142412"/>
                  <a:pt x="2062868" y="3234691"/>
                  <a:pt x="1640622" y="3262654"/>
                </a:cubicBezTo>
                <a:cubicBezTo>
                  <a:pt x="1218376" y="3290617"/>
                  <a:pt x="438200" y="3293414"/>
                  <a:pt x="172549" y="3161986"/>
                </a:cubicBezTo>
                <a:cubicBezTo>
                  <a:pt x="-93102" y="3030559"/>
                  <a:pt x="20149" y="2650258"/>
                  <a:pt x="46714" y="2474089"/>
                </a:cubicBezTo>
                <a:cubicBezTo>
                  <a:pt x="73279" y="2297920"/>
                  <a:pt x="150178" y="2200048"/>
                  <a:pt x="331939" y="2104973"/>
                </a:cubicBezTo>
                <a:cubicBezTo>
                  <a:pt x="513700" y="2009898"/>
                  <a:pt x="921965" y="1896646"/>
                  <a:pt x="1137282" y="1903637"/>
                </a:cubicBezTo>
                <a:cubicBezTo>
                  <a:pt x="1352599" y="1910628"/>
                  <a:pt x="1449073" y="2054639"/>
                  <a:pt x="1623844" y="2146918"/>
                </a:cubicBezTo>
                <a:cubicBezTo>
                  <a:pt x="1798615" y="2239197"/>
                  <a:pt x="1997154" y="2482478"/>
                  <a:pt x="2185906" y="2457311"/>
                </a:cubicBezTo>
                <a:cubicBezTo>
                  <a:pt x="2374658" y="2432144"/>
                  <a:pt x="2699033" y="2181872"/>
                  <a:pt x="2756358" y="1995916"/>
                </a:cubicBezTo>
                <a:cubicBezTo>
                  <a:pt x="2813683" y="1809960"/>
                  <a:pt x="2500494" y="1535920"/>
                  <a:pt x="2529855" y="1341575"/>
                </a:cubicBezTo>
                <a:cubicBezTo>
                  <a:pt x="2559216" y="1147230"/>
                  <a:pt x="2808089" y="889968"/>
                  <a:pt x="2932526" y="829847"/>
                </a:cubicBezTo>
                <a:cubicBezTo>
                  <a:pt x="3056963" y="769726"/>
                  <a:pt x="3159029" y="848022"/>
                  <a:pt x="3276475" y="980848"/>
                </a:cubicBezTo>
                <a:cubicBezTo>
                  <a:pt x="3393921" y="1113674"/>
                  <a:pt x="3493191" y="1439447"/>
                  <a:pt x="3637202" y="1626801"/>
                </a:cubicBezTo>
                <a:cubicBezTo>
                  <a:pt x="3781213" y="1814155"/>
                  <a:pt x="3964372" y="1917619"/>
                  <a:pt x="4140541" y="2104973"/>
                </a:cubicBezTo>
                <a:cubicBezTo>
                  <a:pt x="4316710" y="2292327"/>
                  <a:pt x="4364248" y="2604119"/>
                  <a:pt x="4694215" y="2750926"/>
                </a:cubicBezTo>
                <a:cubicBezTo>
                  <a:pt x="5024182" y="2897733"/>
                  <a:pt x="5667337" y="2903325"/>
                  <a:pt x="6120343" y="2985817"/>
                </a:cubicBezTo>
                <a:cubicBezTo>
                  <a:pt x="6573349" y="3068309"/>
                  <a:pt x="7103254" y="3252867"/>
                  <a:pt x="7412248" y="3245876"/>
                </a:cubicBezTo>
                <a:cubicBezTo>
                  <a:pt x="7721242" y="3238885"/>
                  <a:pt x="7916985" y="3057123"/>
                  <a:pt x="7974310" y="2943872"/>
                </a:cubicBezTo>
                <a:cubicBezTo>
                  <a:pt x="8031635" y="2830621"/>
                  <a:pt x="7800937" y="2637674"/>
                  <a:pt x="7756196" y="2566368"/>
                </a:cubicBezTo>
              </a:path>
            </a:pathLst>
          </a:custGeom>
          <a:noFill/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EF6DB33-84A3-4A38-8331-C8E688981B25}"/>
              </a:ext>
            </a:extLst>
          </p:cNvPr>
          <p:cNvSpPr/>
          <p:nvPr/>
        </p:nvSpPr>
        <p:spPr>
          <a:xfrm>
            <a:off x="8128930" y="4706223"/>
            <a:ext cx="1107347" cy="110734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?</a:t>
            </a:r>
            <a:endParaRPr lang="en-CH" sz="4000" dirty="0"/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596FDE8-47A7-4977-A187-CB796287C2C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169690" y="1842023"/>
            <a:ext cx="1170838" cy="1027011"/>
          </a:xfrm>
          <a:prstGeom prst="curvedConnector2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631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8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A3EF6-76E5-4F34-A759-A54A5943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129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6558B-116E-46F8-B8B6-56BF7D6915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https://zelda-archive.fandom.com/wiki/Top_Secret_Room</a:t>
            </a:r>
            <a:endParaRPr lang="en-CH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4B3C74-A7A3-427F-B917-B25E2AEE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7" y="1690688"/>
            <a:ext cx="4276725" cy="39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82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776165-B53C-4644-898D-F77D3F37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2B2823-0E88-5C04-1BD7-CB973ADBF4C8}"/>
              </a:ext>
            </a:extLst>
          </p:cNvPr>
          <p:cNvSpPr/>
          <p:nvPr/>
        </p:nvSpPr>
        <p:spPr>
          <a:xfrm>
            <a:off x="2061556" y="2608118"/>
            <a:ext cx="1837113" cy="164176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115F2E-788A-8083-ACCE-0F38EC5D14D8}"/>
              </a:ext>
            </a:extLst>
          </p:cNvPr>
          <p:cNvSpPr/>
          <p:nvPr/>
        </p:nvSpPr>
        <p:spPr>
          <a:xfrm>
            <a:off x="6247013" y="966354"/>
            <a:ext cx="3603568" cy="16417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A4E581-9EE2-2EDC-83BC-96B037E58636}"/>
              </a:ext>
            </a:extLst>
          </p:cNvPr>
          <p:cNvSpPr/>
          <p:nvPr/>
        </p:nvSpPr>
        <p:spPr>
          <a:xfrm>
            <a:off x="6247013" y="4249882"/>
            <a:ext cx="3603568" cy="196803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5DCFF-A89C-4BB1-9C25-463377DA7846}"/>
              </a:ext>
            </a:extLst>
          </p:cNvPr>
          <p:cNvSpPr/>
          <p:nvPr/>
        </p:nvSpPr>
        <p:spPr>
          <a:xfrm>
            <a:off x="6025339" y="966354"/>
            <a:ext cx="221674" cy="164176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345DCE-E3C4-65B3-CEC8-3C4125F63B1F}"/>
              </a:ext>
            </a:extLst>
          </p:cNvPr>
          <p:cNvSpPr/>
          <p:nvPr/>
        </p:nvSpPr>
        <p:spPr>
          <a:xfrm>
            <a:off x="6025339" y="4249882"/>
            <a:ext cx="221674" cy="1968038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23D950-0E60-27FB-67AE-50E822A5107A}"/>
              </a:ext>
            </a:extLst>
          </p:cNvPr>
          <p:cNvCxnSpPr>
            <a:cxnSpLocks/>
          </p:cNvCxnSpPr>
          <p:nvPr/>
        </p:nvCxnSpPr>
        <p:spPr>
          <a:xfrm flipV="1">
            <a:off x="3898669" y="1234440"/>
            <a:ext cx="2126670" cy="1641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1CD1C6-F25C-5DAE-E191-A4F8B35A7D6B}"/>
              </a:ext>
            </a:extLst>
          </p:cNvPr>
          <p:cNvCxnSpPr>
            <a:cxnSpLocks/>
          </p:cNvCxnSpPr>
          <p:nvPr/>
        </p:nvCxnSpPr>
        <p:spPr>
          <a:xfrm flipV="1">
            <a:off x="3898669" y="1575262"/>
            <a:ext cx="2126670" cy="1641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FA738F-7D77-A02C-DFD2-824B14D89557}"/>
              </a:ext>
            </a:extLst>
          </p:cNvPr>
          <p:cNvCxnSpPr>
            <a:cxnSpLocks/>
          </p:cNvCxnSpPr>
          <p:nvPr/>
        </p:nvCxnSpPr>
        <p:spPr>
          <a:xfrm flipV="1">
            <a:off x="3898669" y="1988819"/>
            <a:ext cx="2126670" cy="16417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722997-7651-7EB4-F825-50C245A70DA1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898669" y="3946986"/>
            <a:ext cx="2126670" cy="12869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8C2BA8F-10A7-7AA8-0DFB-434C71C4DA37}"/>
              </a:ext>
            </a:extLst>
          </p:cNvPr>
          <p:cNvSpPr/>
          <p:nvPr/>
        </p:nvSpPr>
        <p:spPr>
          <a:xfrm>
            <a:off x="6468687" y="1132609"/>
            <a:ext cx="599904" cy="442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270412-1D45-AF19-A964-87167E190DB3}"/>
              </a:ext>
            </a:extLst>
          </p:cNvPr>
          <p:cNvSpPr/>
          <p:nvPr/>
        </p:nvSpPr>
        <p:spPr>
          <a:xfrm>
            <a:off x="7552105" y="1767492"/>
            <a:ext cx="599904" cy="442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41EC1D-FA90-69EA-964A-F98D01333451}"/>
              </a:ext>
            </a:extLst>
          </p:cNvPr>
          <p:cNvSpPr/>
          <p:nvPr/>
        </p:nvSpPr>
        <p:spPr>
          <a:xfrm>
            <a:off x="8556563" y="1234440"/>
            <a:ext cx="599904" cy="442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9F8977-DD76-1C84-14AB-8D42F3363640}"/>
              </a:ext>
            </a:extLst>
          </p:cNvPr>
          <p:cNvSpPr/>
          <p:nvPr/>
        </p:nvSpPr>
        <p:spPr>
          <a:xfrm>
            <a:off x="6669573" y="4933603"/>
            <a:ext cx="599904" cy="442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5F8035-9329-FC9D-357D-4DD8CEFBD4B5}"/>
              </a:ext>
            </a:extLst>
          </p:cNvPr>
          <p:cNvSpPr/>
          <p:nvPr/>
        </p:nvSpPr>
        <p:spPr>
          <a:xfrm>
            <a:off x="8073731" y="5233901"/>
            <a:ext cx="599904" cy="44265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1333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C1E31-992A-8AEC-E912-B7C53C737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98876" cy="4351338"/>
          </a:xfrm>
        </p:spPr>
        <p:txBody>
          <a:bodyPr/>
          <a:lstStyle/>
          <a:p>
            <a:r>
              <a:rPr lang="en-CH" dirty="0"/>
              <a:t>“</a:t>
            </a:r>
            <a:r>
              <a:rPr lang="en-CH" dirty="0" err="1"/>
              <a:t>Avez-vous</a:t>
            </a:r>
            <a:r>
              <a:rPr lang="en-CH" dirty="0"/>
              <a:t> </a:t>
            </a:r>
            <a:r>
              <a:rPr lang="en-CH" dirty="0" err="1"/>
              <a:t>essayé</a:t>
            </a:r>
            <a:r>
              <a:rPr lang="en-CH" dirty="0"/>
              <a:t> de </a:t>
            </a:r>
            <a:r>
              <a:rPr lang="en-CH" dirty="0" err="1"/>
              <a:t>l’éteindre</a:t>
            </a:r>
            <a:r>
              <a:rPr lang="en-CH" dirty="0"/>
              <a:t> et de le </a:t>
            </a:r>
            <a:r>
              <a:rPr lang="en-CH" dirty="0" err="1"/>
              <a:t>rallumer</a:t>
            </a:r>
            <a:r>
              <a:rPr lang="en-CH" dirty="0"/>
              <a:t> 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1FA65-94CA-A5F4-CF2D-E51D494BD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4362613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B9106-FBB4-4DDE-A846-76B22061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Réparez</a:t>
            </a:r>
            <a:r>
              <a:rPr lang="en-CH" dirty="0"/>
              <a:t> </a:t>
            </a:r>
            <a:r>
              <a:rPr lang="en-CH" dirty="0" err="1"/>
              <a:t>si</a:t>
            </a:r>
            <a:r>
              <a:rPr lang="en-CH" dirty="0"/>
              <a:t>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16821-54AE-44B9-8395-E660303F1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Il </a:t>
            </a:r>
            <a:r>
              <a:rPr lang="en-CH" dirty="0" err="1"/>
              <a:t>existe</a:t>
            </a:r>
            <a:r>
              <a:rPr lang="en-CH" dirty="0"/>
              <a:t> un </a:t>
            </a:r>
            <a:r>
              <a:rPr lang="en-CH" dirty="0" err="1"/>
              <a:t>état</a:t>
            </a:r>
            <a:r>
              <a:rPr lang="en-CH" dirty="0"/>
              <a:t> </a:t>
            </a:r>
            <a:r>
              <a:rPr lang="en-CH" dirty="0" err="1"/>
              <a:t>connu</a:t>
            </a:r>
            <a:r>
              <a:rPr lang="en-CH" dirty="0"/>
              <a:t> qui </a:t>
            </a:r>
            <a:r>
              <a:rPr lang="en-CH" dirty="0" err="1"/>
              <a:t>fonctionne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C2C4A-2316-4E1E-9773-2F65A525B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5771652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DB8C1-BA8C-4316-9131-CB81D97A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Réessayer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E2D4E-6DF1-4C05-8377-2C095F8D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132</a:t>
            </a:fld>
            <a:endParaRPr lang="en-C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A84ED4-BBB7-481C-BE09-692944B37D1A}"/>
              </a:ext>
            </a:extLst>
          </p:cNvPr>
          <p:cNvGrpSpPr/>
          <p:nvPr/>
        </p:nvGrpSpPr>
        <p:grpSpPr>
          <a:xfrm>
            <a:off x="4930560" y="2255240"/>
            <a:ext cx="2353179" cy="1410750"/>
            <a:chOff x="4930560" y="2255240"/>
            <a:chExt cx="2353179" cy="1410750"/>
          </a:xfrm>
        </p:grpSpPr>
        <p:pic>
          <p:nvPicPr>
            <p:cNvPr id="8" name="Graphic 7" descr="Wireless router with solid fill">
              <a:extLst>
                <a:ext uri="{FF2B5EF4-FFF2-40B4-BE49-F238E27FC236}">
                  <a16:creationId xmlns:a16="http://schemas.microsoft.com/office/drawing/2014/main" id="{8F298AF6-4D7C-4BC2-814B-1AB2A1E1C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5122" b="39905"/>
            <a:stretch/>
          </p:blipFill>
          <p:spPr>
            <a:xfrm>
              <a:off x="6230222" y="2255240"/>
              <a:ext cx="1053517" cy="1410750"/>
            </a:xfrm>
            <a:prstGeom prst="rect">
              <a:avLst/>
            </a:prstGeom>
          </p:spPr>
        </p:pic>
        <p:pic>
          <p:nvPicPr>
            <p:cNvPr id="9" name="Graphic 8" descr="Wireless router with solid fill">
              <a:extLst>
                <a:ext uri="{FF2B5EF4-FFF2-40B4-BE49-F238E27FC236}">
                  <a16:creationId xmlns:a16="http://schemas.microsoft.com/office/drawing/2014/main" id="{0963F160-BAF1-45D0-89A2-10FE46DA4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54929" b="39905"/>
            <a:stretch/>
          </p:blipFill>
          <p:spPr>
            <a:xfrm>
              <a:off x="4930560" y="2255240"/>
              <a:ext cx="1058059" cy="141075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18DA02-3B65-46DB-B95F-61A07896713F}"/>
              </a:ext>
            </a:extLst>
          </p:cNvPr>
          <p:cNvGrpSpPr/>
          <p:nvPr/>
        </p:nvGrpSpPr>
        <p:grpSpPr>
          <a:xfrm>
            <a:off x="4927001" y="2936147"/>
            <a:ext cx="2347519" cy="1666612"/>
            <a:chOff x="4927001" y="2936147"/>
            <a:chExt cx="2347519" cy="1666612"/>
          </a:xfrm>
        </p:grpSpPr>
        <p:pic>
          <p:nvPicPr>
            <p:cNvPr id="7" name="Graphic 6" descr="Wireless router with solid fill">
              <a:extLst>
                <a:ext uri="{FF2B5EF4-FFF2-40B4-BE49-F238E27FC236}">
                  <a16:creationId xmlns:a16="http://schemas.microsoft.com/office/drawing/2014/main" id="{AFFD9154-BC29-48DE-922B-295149090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60096"/>
            <a:stretch/>
          </p:blipFill>
          <p:spPr>
            <a:xfrm>
              <a:off x="4927001" y="3665990"/>
              <a:ext cx="2347519" cy="936769"/>
            </a:xfrm>
            <a:prstGeom prst="rect">
              <a:avLst/>
            </a:prstGeom>
          </p:spPr>
        </p:pic>
        <p:pic>
          <p:nvPicPr>
            <p:cNvPr id="10" name="Graphic 9" descr="Wireless router with solid fill">
              <a:extLst>
                <a:ext uri="{FF2B5EF4-FFF2-40B4-BE49-F238E27FC236}">
                  <a16:creationId xmlns:a16="http://schemas.microsoft.com/office/drawing/2014/main" id="{C89FE6F6-9D18-4028-9766-CA99691EA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4045" t="29007" r="44519"/>
            <a:stretch/>
          </p:blipFill>
          <p:spPr>
            <a:xfrm>
              <a:off x="5961776" y="2936147"/>
              <a:ext cx="268446" cy="166661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66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62B90-C277-4170-A391-52B59169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while</a:t>
            </a:r>
            <a:r>
              <a:rPr lang="en-US" sz="3600" dirty="0">
                <a:latin typeface="Consolas" panose="020B0609020204030204" pitchFamily="49" charset="0"/>
              </a:rPr>
              <a:t> retries &lt; 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5</a:t>
            </a:r>
            <a:r>
              <a:rPr lang="en-US" sz="3600" dirty="0">
                <a:latin typeface="Consolas" panose="020B0609020204030204" pitchFamily="49" charset="0"/>
              </a:rPr>
              <a:t>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...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21D7A-CF24-4896-9392-DDBB96D1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6249820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44A0F-C893-4F10-9552-FF5F49C0C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Mais</a:t>
            </a:r>
            <a:r>
              <a:rPr lang="en-CH" dirty="0"/>
              <a:t> </a:t>
            </a:r>
            <a:r>
              <a:rPr lang="en-US" dirty="0"/>
              <a:t>…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82E00-B557-4156-A578-46391B785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Consolas" panose="020B0609020204030204" pitchFamily="49" charset="0"/>
              </a:rPr>
              <a:t>account.withdraw</a:t>
            </a:r>
            <a:r>
              <a:rPr lang="en-US" sz="3600" dirty="0">
                <a:latin typeface="Consolas" panose="020B0609020204030204" pitchFamily="49" charset="0"/>
              </a:rPr>
              <a:t>(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100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A3C55-2362-4A0E-B0E6-97B89EFC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8479547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A10C-E715-4473-9A19-3FF661752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Réessayez</a:t>
            </a:r>
            <a:r>
              <a:rPr lang="en-CH" dirty="0"/>
              <a:t> </a:t>
            </a:r>
            <a:r>
              <a:rPr lang="en-CH" dirty="0" err="1"/>
              <a:t>si</a:t>
            </a:r>
            <a:r>
              <a:rPr lang="en-CH" dirty="0"/>
              <a:t>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B6A10-71F0-4831-BA7B-8F17CFA28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L’o</a:t>
            </a:r>
            <a:r>
              <a:rPr lang="en-US" dirty="0"/>
              <a:t>p</a:t>
            </a:r>
            <a:r>
              <a:rPr lang="en-CH" dirty="0"/>
              <a:t>é</a:t>
            </a:r>
            <a:r>
              <a:rPr lang="en-US" dirty="0"/>
              <a:t>ration </a:t>
            </a:r>
            <a:r>
              <a:rPr lang="en-CH" dirty="0" err="1"/>
              <a:t>est</a:t>
            </a:r>
            <a:r>
              <a:rPr lang="en-US" dirty="0"/>
              <a:t> </a:t>
            </a:r>
            <a:r>
              <a:rPr lang="en-US" u="sng" dirty="0"/>
              <a:t>idempotent</a:t>
            </a:r>
            <a:r>
              <a:rPr lang="en-CH" u="sng" dirty="0"/>
              <a:t>e</a:t>
            </a:r>
            <a:endParaRPr lang="en-CH" dirty="0"/>
          </a:p>
          <a:p>
            <a:endParaRPr lang="en-US" dirty="0"/>
          </a:p>
          <a:p>
            <a:r>
              <a:rPr lang="en-CH" dirty="0"/>
              <a:t>Le </a:t>
            </a:r>
            <a:r>
              <a:rPr lang="en-CH" dirty="0" err="1"/>
              <a:t>problème</a:t>
            </a:r>
            <a:r>
              <a:rPr lang="en-CH" dirty="0"/>
              <a:t> </a:t>
            </a:r>
            <a:r>
              <a:rPr lang="en-CH" dirty="0" err="1"/>
              <a:t>est</a:t>
            </a:r>
            <a:r>
              <a:rPr lang="en-CH" dirty="0"/>
              <a:t> </a:t>
            </a:r>
            <a:r>
              <a:rPr lang="en-CH" u="sng" dirty="0" err="1"/>
              <a:t>récupérable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9A999-1B31-4C5C-AFC3-77949271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9673769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A719-53CC-40AC-8010-E3820C723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Problèmes</a:t>
            </a:r>
            <a:r>
              <a:rPr lang="en-CH" dirty="0"/>
              <a:t> </a:t>
            </a:r>
            <a:r>
              <a:rPr lang="en-CH" dirty="0" err="1"/>
              <a:t>récupérables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3216A-5FCE-4603-A3E4-3C4F00583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Pas d’</a:t>
            </a:r>
            <a:r>
              <a:rPr lang="en-US" dirty="0"/>
              <a:t>Internet</a:t>
            </a:r>
          </a:p>
          <a:p>
            <a:r>
              <a:rPr lang="en-CH" dirty="0" err="1"/>
              <a:t>Imprimante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</a:t>
            </a:r>
            <a:r>
              <a:rPr lang="en-CH" dirty="0" err="1"/>
              <a:t>démarrage</a:t>
            </a:r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0861A-F04B-4037-BCDA-E9ABD08F6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07534245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B3CFC-BCF4-457E-8282-23D6CFDA2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Problèmes</a:t>
            </a:r>
            <a:r>
              <a:rPr lang="en-CH" dirty="0"/>
              <a:t> non </a:t>
            </a:r>
            <a:r>
              <a:rPr lang="en-CH" dirty="0" err="1"/>
              <a:t>récupérables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7C8CD-7D84-46AD-B1D0-7E977F28A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Le nom </a:t>
            </a:r>
            <a:r>
              <a:rPr lang="en-CH" dirty="0" err="1"/>
              <a:t>d’utilisateur</a:t>
            </a:r>
            <a:r>
              <a:rPr lang="en-CH" dirty="0"/>
              <a:t> </a:t>
            </a:r>
            <a:r>
              <a:rPr lang="en-CH" dirty="0" err="1"/>
              <a:t>est</a:t>
            </a:r>
            <a:r>
              <a:rPr lang="en-CH" dirty="0"/>
              <a:t> déjà pris</a:t>
            </a:r>
            <a:endParaRPr lang="en-US" dirty="0"/>
          </a:p>
          <a:p>
            <a:r>
              <a:rPr lang="en-CH" dirty="0"/>
              <a:t>Le </a:t>
            </a:r>
            <a:r>
              <a:rPr lang="en-CH" dirty="0" err="1"/>
              <a:t>serveur</a:t>
            </a:r>
            <a:r>
              <a:rPr lang="en-CH" dirty="0"/>
              <a:t> </a:t>
            </a:r>
            <a:r>
              <a:rPr lang="en-CH" dirty="0" err="1"/>
              <a:t>est</a:t>
            </a:r>
            <a:r>
              <a:rPr lang="en-CH" dirty="0"/>
              <a:t> </a:t>
            </a:r>
            <a:r>
              <a:rPr lang="en-CH" dirty="0" err="1"/>
              <a:t>surchargé</a:t>
            </a:r>
            <a:endParaRPr lang="en-US" dirty="0"/>
          </a:p>
          <a:p>
            <a:r>
              <a:rPr lang="en-US" dirty="0"/>
              <a:t>Division </a:t>
            </a:r>
            <a:r>
              <a:rPr lang="en-CH" dirty="0"/>
              <a:t>par</a:t>
            </a:r>
            <a:r>
              <a:rPr lang="en-US" dirty="0"/>
              <a:t> z</a:t>
            </a:r>
            <a:r>
              <a:rPr lang="en-CH" dirty="0"/>
              <a:t>é</a:t>
            </a:r>
            <a:r>
              <a:rPr lang="en-US" dirty="0" err="1"/>
              <a:t>ro</a:t>
            </a:r>
            <a:endParaRPr lang="en-US" dirty="0"/>
          </a:p>
          <a:p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6CA9D-47A8-4B94-969E-F8EBCB3CC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559995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BF06D-1D50-443A-8B47-4788F1F2C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Remplacer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9E7EB-E270-4088-A619-4817C653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138</a:t>
            </a:fld>
            <a:endParaRPr lang="en-CH" dirty="0"/>
          </a:p>
        </p:txBody>
      </p:sp>
      <p:pic>
        <p:nvPicPr>
          <p:cNvPr id="6" name="Content Placeholder 5" descr="Badge 3 outline">
            <a:extLst>
              <a:ext uri="{FF2B5EF4-FFF2-40B4-BE49-F238E27FC236}">
                <a16:creationId xmlns:a16="http://schemas.microsoft.com/office/drawing/2014/main" id="{392F7BC1-DB5E-498B-AC77-87DB3AE67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7226" y="2059707"/>
            <a:ext cx="1000200" cy="1000200"/>
          </a:xfrm>
        </p:spPr>
      </p:pic>
      <p:pic>
        <p:nvPicPr>
          <p:cNvPr id="7" name="Graphic 6" descr="Badge 7 outline">
            <a:extLst>
              <a:ext uri="{FF2B5EF4-FFF2-40B4-BE49-F238E27FC236}">
                <a16:creationId xmlns:a16="http://schemas.microsoft.com/office/drawing/2014/main" id="{D51BBD87-ABAD-459E-BCC1-78E46E679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80263" y="3798094"/>
            <a:ext cx="1000200" cy="1000200"/>
          </a:xfrm>
          <a:prstGeom prst="rect">
            <a:avLst/>
          </a:prstGeom>
        </p:spPr>
      </p:pic>
      <p:pic>
        <p:nvPicPr>
          <p:cNvPr id="8" name="Graphic 7" descr="Badge 5 outline">
            <a:extLst>
              <a:ext uri="{FF2B5EF4-FFF2-40B4-BE49-F238E27FC236}">
                <a16:creationId xmlns:a16="http://schemas.microsoft.com/office/drawing/2014/main" id="{A2D5C820-AB94-45E1-A23A-C07986BFB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48744" y="2934551"/>
            <a:ext cx="1000200" cy="1000200"/>
          </a:xfrm>
          <a:prstGeom prst="rect">
            <a:avLst/>
          </a:prstGeom>
        </p:spPr>
      </p:pic>
      <p:pic>
        <p:nvPicPr>
          <p:cNvPr id="9" name="Graphic 8" descr="Badge 6 outline">
            <a:extLst>
              <a:ext uri="{FF2B5EF4-FFF2-40B4-BE49-F238E27FC236}">
                <a16:creationId xmlns:a16="http://schemas.microsoft.com/office/drawing/2014/main" id="{B99F55FA-581A-416F-8D0C-9D31AC2FF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17226" y="2928900"/>
            <a:ext cx="1000200" cy="1000200"/>
          </a:xfrm>
          <a:prstGeom prst="rect">
            <a:avLst/>
          </a:prstGeom>
        </p:spPr>
      </p:pic>
      <p:pic>
        <p:nvPicPr>
          <p:cNvPr id="10" name="Graphic 9" descr="Badge 1 outline">
            <a:extLst>
              <a:ext uri="{FF2B5EF4-FFF2-40B4-BE49-F238E27FC236}">
                <a16:creationId xmlns:a16="http://schemas.microsoft.com/office/drawing/2014/main" id="{F55DB609-DDAF-456A-A5B9-C217C8B747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80263" y="2059707"/>
            <a:ext cx="1000200" cy="1000200"/>
          </a:xfrm>
          <a:prstGeom prst="rect">
            <a:avLst/>
          </a:prstGeom>
        </p:spPr>
      </p:pic>
      <p:pic>
        <p:nvPicPr>
          <p:cNvPr id="11" name="Graphic 10" descr="Badge outline">
            <a:extLst>
              <a:ext uri="{FF2B5EF4-FFF2-40B4-BE49-F238E27FC236}">
                <a16:creationId xmlns:a16="http://schemas.microsoft.com/office/drawing/2014/main" id="{C84FF329-1FA5-4BC6-B0CC-66BEB1FF79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48744" y="2071008"/>
            <a:ext cx="1000200" cy="1000200"/>
          </a:xfrm>
          <a:prstGeom prst="rect">
            <a:avLst/>
          </a:prstGeom>
        </p:spPr>
      </p:pic>
      <p:pic>
        <p:nvPicPr>
          <p:cNvPr id="12" name="Graphic 11" descr="Badge 8 outline">
            <a:extLst>
              <a:ext uri="{FF2B5EF4-FFF2-40B4-BE49-F238E27FC236}">
                <a16:creationId xmlns:a16="http://schemas.microsoft.com/office/drawing/2014/main" id="{E17E7EE9-176A-4A31-898F-0B98AD65E9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48744" y="3798094"/>
            <a:ext cx="1000200" cy="1000200"/>
          </a:xfrm>
          <a:prstGeom prst="rect">
            <a:avLst/>
          </a:prstGeom>
        </p:spPr>
      </p:pic>
      <p:pic>
        <p:nvPicPr>
          <p:cNvPr id="13" name="Graphic 12" descr="Badge 4 outline">
            <a:extLst>
              <a:ext uri="{FF2B5EF4-FFF2-40B4-BE49-F238E27FC236}">
                <a16:creationId xmlns:a16="http://schemas.microsoft.com/office/drawing/2014/main" id="{92536E43-A047-45D7-9AC9-C45126E5C2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380263" y="2928900"/>
            <a:ext cx="1000200" cy="1000200"/>
          </a:xfrm>
          <a:prstGeom prst="rect">
            <a:avLst/>
          </a:prstGeom>
        </p:spPr>
      </p:pic>
      <p:pic>
        <p:nvPicPr>
          <p:cNvPr id="14" name="Graphic 13" descr="Badge 9 outline">
            <a:extLst>
              <a:ext uri="{FF2B5EF4-FFF2-40B4-BE49-F238E27FC236}">
                <a16:creationId xmlns:a16="http://schemas.microsoft.com/office/drawing/2014/main" id="{74FBF4F9-C1C7-48A0-8704-F0BFEB63E1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17226" y="3798094"/>
            <a:ext cx="1000200" cy="1000200"/>
          </a:xfrm>
          <a:prstGeom prst="rect">
            <a:avLst/>
          </a:prstGeom>
        </p:spPr>
      </p:pic>
      <p:pic>
        <p:nvPicPr>
          <p:cNvPr id="15" name="Graphic 14" descr="Fingerprint with solid fill">
            <a:extLst>
              <a:ext uri="{FF2B5EF4-FFF2-40B4-BE49-F238E27FC236}">
                <a16:creationId xmlns:a16="http://schemas.microsoft.com/office/drawing/2014/main" id="{B46ADC31-4B18-483C-9A26-9F7F15751C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74574" y="2297887"/>
            <a:ext cx="2262225" cy="2262225"/>
          </a:xfrm>
          <a:prstGeom prst="rect">
            <a:avLst/>
          </a:prstGeom>
        </p:spPr>
      </p:pic>
      <p:pic>
        <p:nvPicPr>
          <p:cNvPr id="16" name="Graphic 15" descr="Badge 8 outline">
            <a:extLst>
              <a:ext uri="{FF2B5EF4-FFF2-40B4-BE49-F238E27FC236}">
                <a16:creationId xmlns:a16="http://schemas.microsoft.com/office/drawing/2014/main" id="{42B1CCD2-AF93-4DE3-B2B8-786061DC84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48744" y="4671081"/>
            <a:ext cx="1000200" cy="1000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163F53-E1EA-4CE5-9CD3-3CD4A357251B}"/>
              </a:ext>
            </a:extLst>
          </p:cNvPr>
          <p:cNvSpPr txBox="1"/>
          <p:nvPr/>
        </p:nvSpPr>
        <p:spPr>
          <a:xfrm>
            <a:off x="8621711" y="4857050"/>
            <a:ext cx="286941" cy="59247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CH" sz="3850" dirty="0">
                <a:latin typeface="Segoe UI Light" panose="020B0502040204020203" pitchFamily="34" charset="0"/>
                <a:cs typeface="Segoe UI Light" panose="020B0502040204020203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003377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793A5-06F7-4B25-9A48-D0C37D61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Remplacez</a:t>
            </a:r>
            <a:r>
              <a:rPr lang="en-CH" dirty="0"/>
              <a:t> </a:t>
            </a:r>
            <a:r>
              <a:rPr lang="en-CH" dirty="0" err="1"/>
              <a:t>si</a:t>
            </a:r>
            <a:r>
              <a:rPr lang="en-US" dirty="0"/>
              <a:t>…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CADF5-AF41-486B-BE37-2FD10DA4F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Il </a:t>
            </a:r>
            <a:r>
              <a:rPr lang="en-CH" dirty="0" err="1"/>
              <a:t>existe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alternative </a:t>
            </a:r>
            <a:r>
              <a:rPr lang="en-CH" u="sng" dirty="0" err="1"/>
              <a:t>testée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B6D5D-E4E6-4AA3-BBFA-E7E86B5C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139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5119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8E84-FEB2-4AA5-A9A6-552E9A9C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5653-CFEA-5CA7-3F01-C465E46E4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8B122-D09A-9A4C-8EFF-61CD5458B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latin typeface="Consolas" panose="020B0609020204030204" pitchFamily="49" charset="0"/>
              </a:rPr>
              <a:t>describe(self):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def</a:t>
            </a:r>
            <a:r>
              <a:rPr lang="en-CH" sz="3600" dirty="0">
                <a:latin typeface="Consolas" panose="020B0609020204030204" pitchFamily="49" charset="0"/>
              </a:rPr>
              <a:t> draw(self, canvas):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def</a:t>
            </a:r>
            <a:r>
              <a:rPr lang="en-CH" sz="3600" dirty="0">
                <a:latin typeface="Consolas" panose="020B0609020204030204" pitchFamily="49" charset="0"/>
              </a:rPr>
              <a:t> name(self):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0C90E-E8C0-B943-C5F9-B219402C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028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1AA0-4E1B-42A9-AD98-E616EE54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 </a:t>
            </a:r>
            <a:r>
              <a:rPr lang="en-CH" dirty="0" err="1"/>
              <a:t>tolérer</a:t>
            </a:r>
            <a:r>
              <a:rPr lang="en-CH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EC8D0-4789-4BED-ADFD-5433619B3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Quels</a:t>
            </a:r>
            <a:r>
              <a:rPr lang="en-CH" dirty="0"/>
              <a:t> </a:t>
            </a:r>
            <a:r>
              <a:rPr lang="en-CH" dirty="0" err="1"/>
              <a:t>sont</a:t>
            </a:r>
            <a:r>
              <a:rPr lang="en-CH" dirty="0"/>
              <a:t> les </a:t>
            </a:r>
            <a:r>
              <a:rPr lang="en-CH" dirty="0" err="1"/>
              <a:t>enjeux</a:t>
            </a:r>
            <a:r>
              <a:rPr lang="en-CH" dirty="0"/>
              <a:t>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57DF8-B371-4637-982C-AD30306A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31592536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197CA2-2B1F-4266-B350-F6C479CE3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0732"/>
            <a:ext cx="12192000" cy="6868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E1C52A-3A62-481B-AB38-580FC3DBD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7304116" cy="1325563"/>
          </a:xfrm>
          <a:solidFill>
            <a:srgbClr val="000000">
              <a:alpha val="20000"/>
            </a:srgbClr>
          </a:solidFill>
        </p:spPr>
        <p:txBody>
          <a:bodyPr>
            <a:normAutofit/>
          </a:bodyPr>
          <a:lstStyle/>
          <a:p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Barrière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de la 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Tamise</a:t>
            </a:r>
            <a:endParaRPr lang="en-CH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A7B3-15A8-4300-A484-EC16BB468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4116" cy="3994150"/>
          </a:xfrm>
          <a:solidFill>
            <a:srgbClr val="000000">
              <a:alpha val="20000"/>
            </a:srgb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4 mot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eu</a:t>
            </a:r>
            <a:r>
              <a:rPr lang="en-US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rs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p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a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r 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porte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2 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tunnels de 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service</a:t>
            </a:r>
          </a:p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3 </a:t>
            </a:r>
            <a:r>
              <a:rPr lang="en-US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conne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x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ions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au r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e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seau 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électrique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3 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gé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n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é</a:t>
            </a:r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rat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eu</a:t>
            </a:r>
            <a:r>
              <a:rPr lang="en-US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rs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 de secours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+ </a:t>
            </a:r>
            <a:r>
              <a:rPr lang="en-CH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tests </a:t>
            </a:r>
            <a:r>
              <a:rPr lang="en-CH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fréquents</a:t>
            </a:r>
            <a:endParaRPr lang="en-US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6A14F-8F1E-42EE-9276-21BCF05F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141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8CC628-4897-4CB0-8B2F-00FAB113B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6356349"/>
            <a:ext cx="6524625" cy="365125"/>
          </a:xfrm>
          <a:solidFill>
            <a:srgbClr val="000000">
              <a:alpha val="20000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</a:rPr>
              <a:t>Tom Scott, “The Thames Barrier must never fail”, YouTube</a:t>
            </a:r>
          </a:p>
        </p:txBody>
      </p:sp>
    </p:spTree>
    <p:extLst>
      <p:ext uri="{BB962C8B-B14F-4D97-AF65-F5344CB8AC3E}">
        <p14:creationId xmlns:p14="http://schemas.microsoft.com/office/powerpoint/2010/main" val="179793855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78D3-3CD2-4C6E-A7B4-191B68241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Résumé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7E41-2060-448B-8EB4-9BF346540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Programmation</a:t>
            </a:r>
            <a:r>
              <a:rPr lang="en-CH" dirty="0"/>
              <a:t> </a:t>
            </a:r>
            <a:r>
              <a:rPr lang="en-CH" dirty="0" err="1"/>
              <a:t>orientée</a:t>
            </a:r>
            <a:r>
              <a:rPr lang="en-CH" dirty="0"/>
              <a:t> </a:t>
            </a:r>
            <a:r>
              <a:rPr lang="en-CH" dirty="0" err="1"/>
              <a:t>objet</a:t>
            </a:r>
            <a:r>
              <a:rPr lang="en-CH" dirty="0"/>
              <a:t> :</a:t>
            </a:r>
            <a:br>
              <a:rPr lang="en-CH" dirty="0"/>
            </a:br>
            <a:r>
              <a:rPr lang="en-CH" dirty="0"/>
              <a:t>	classes, </a:t>
            </a:r>
            <a:r>
              <a:rPr lang="en-CH" dirty="0" err="1"/>
              <a:t>méthodes</a:t>
            </a:r>
            <a:r>
              <a:rPr lang="en-CH" dirty="0"/>
              <a:t>, </a:t>
            </a:r>
            <a:r>
              <a:rPr lang="en-CH" dirty="0" err="1"/>
              <a:t>héritage</a:t>
            </a:r>
            <a:r>
              <a:rPr lang="en-CH" dirty="0"/>
              <a:t>, variance</a:t>
            </a:r>
          </a:p>
          <a:p>
            <a:r>
              <a:rPr lang="en-US" dirty="0"/>
              <a:t>Abstraction </a:t>
            </a:r>
            <a:r>
              <a:rPr lang="en-CH" dirty="0"/>
              <a:t>et</a:t>
            </a:r>
            <a:r>
              <a:rPr lang="en-US" dirty="0"/>
              <a:t> </a:t>
            </a:r>
            <a:r>
              <a:rPr lang="en-US" dirty="0" err="1"/>
              <a:t>modularit</a:t>
            </a:r>
            <a:r>
              <a:rPr lang="en-CH"/>
              <a:t>é </a:t>
            </a:r>
            <a:r>
              <a:rPr lang="en-US"/>
              <a:t>:</a:t>
            </a:r>
            <a:br>
              <a:rPr lang="en-US" dirty="0"/>
            </a:br>
            <a:r>
              <a:rPr lang="en-US" dirty="0"/>
              <a:t>	</a:t>
            </a:r>
            <a:r>
              <a:rPr lang="en-CH" dirty="0" err="1"/>
              <a:t>régularité</a:t>
            </a:r>
            <a:r>
              <a:rPr lang="en-US" dirty="0"/>
              <a:t>, group</a:t>
            </a:r>
            <a:r>
              <a:rPr lang="en-CH" dirty="0"/>
              <a:t>e</a:t>
            </a:r>
            <a:r>
              <a:rPr lang="en-US" dirty="0"/>
              <a:t>s, </a:t>
            </a:r>
            <a:r>
              <a:rPr lang="en-CH" dirty="0"/>
              <a:t>couches</a:t>
            </a:r>
            <a:r>
              <a:rPr lang="en-US" dirty="0"/>
              <a:t>, </a:t>
            </a:r>
            <a:r>
              <a:rPr lang="en-CH" dirty="0" err="1"/>
              <a:t>niveaux</a:t>
            </a:r>
            <a:r>
              <a:rPr lang="en-CH" dirty="0"/>
              <a:t>, “</a:t>
            </a:r>
            <a:r>
              <a:rPr lang="en-CH" dirty="0" err="1"/>
              <a:t>fuites</a:t>
            </a:r>
            <a:r>
              <a:rPr lang="en-CH" dirty="0"/>
              <a:t>”</a:t>
            </a:r>
          </a:p>
          <a:p>
            <a:r>
              <a:rPr lang="en-CH" dirty="0" err="1"/>
              <a:t>Atténuer</a:t>
            </a:r>
            <a:r>
              <a:rPr lang="en-CH" dirty="0"/>
              <a:t> </a:t>
            </a:r>
            <a:r>
              <a:rPr lang="en-CH" dirty="0" err="1"/>
              <a:t>l’impact</a:t>
            </a:r>
            <a:r>
              <a:rPr lang="en-CH" dirty="0"/>
              <a:t> des </a:t>
            </a:r>
            <a:r>
              <a:rPr lang="en-CH" dirty="0" err="1"/>
              <a:t>défauts</a:t>
            </a:r>
            <a:r>
              <a:rPr lang="en-CH" dirty="0"/>
              <a:t> 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</a:t>
            </a:r>
            <a:r>
              <a:rPr lang="en-CH" dirty="0" err="1"/>
              <a:t>isoler</a:t>
            </a:r>
            <a:r>
              <a:rPr lang="en-US" dirty="0"/>
              <a:t>, </a:t>
            </a:r>
            <a:r>
              <a:rPr lang="en-CH" dirty="0" err="1"/>
              <a:t>réparer</a:t>
            </a:r>
            <a:r>
              <a:rPr lang="en-US" dirty="0"/>
              <a:t>, </a:t>
            </a:r>
            <a:r>
              <a:rPr lang="en-CH" dirty="0" err="1"/>
              <a:t>réessayer</a:t>
            </a:r>
            <a:r>
              <a:rPr lang="en-CH" dirty="0"/>
              <a:t>, </a:t>
            </a:r>
            <a:r>
              <a:rPr lang="en-CH" dirty="0" err="1"/>
              <a:t>remplacer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89712-951A-4C37-9BDD-839E5C1C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142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120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22EAF-7EC1-29B3-2DC1-0682D9697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Fichier</a:t>
            </a:r>
            <a:r>
              <a:rPr lang="en-CH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CA0B-9EA5-CE7D-19F1-3FCCF8B80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102927" cy="484949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Thing: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method(self):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function():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print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"Hello"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E3B0A-CFC7-4891-54F2-89CB2A13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15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CEBC9-BA4F-5954-A747-B1E0DE14F0EE}"/>
              </a:ext>
            </a:extLst>
          </p:cNvPr>
          <p:cNvSpPr/>
          <p:nvPr/>
        </p:nvSpPr>
        <p:spPr>
          <a:xfrm>
            <a:off x="7090757" y="2057399"/>
            <a:ext cx="2647603" cy="9268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>
                <a:solidFill>
                  <a:schemeClr val="tx1"/>
                </a:solidFill>
              </a:rPr>
              <a:t>Définition</a:t>
            </a:r>
            <a:endParaRPr lang="en-CH" sz="4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08E7B9-2ACE-2F23-C043-E215542AB59B}"/>
              </a:ext>
            </a:extLst>
          </p:cNvPr>
          <p:cNvSpPr/>
          <p:nvPr/>
        </p:nvSpPr>
        <p:spPr>
          <a:xfrm>
            <a:off x="7090757" y="3896589"/>
            <a:ext cx="2647603" cy="9268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>
                <a:solidFill>
                  <a:schemeClr val="tx1"/>
                </a:solidFill>
              </a:rPr>
              <a:t>Définition</a:t>
            </a:r>
            <a:endParaRPr lang="en-CH" sz="4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6D532-5020-405E-3AD6-5C0715CAD000}"/>
              </a:ext>
            </a:extLst>
          </p:cNvPr>
          <p:cNvSpPr/>
          <p:nvPr/>
        </p:nvSpPr>
        <p:spPr>
          <a:xfrm>
            <a:off x="7090757" y="5566006"/>
            <a:ext cx="2647603" cy="9268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4000" dirty="0" err="1">
                <a:solidFill>
                  <a:schemeClr val="tx1"/>
                </a:solidFill>
              </a:rPr>
              <a:t>Exécution</a:t>
            </a:r>
            <a:endParaRPr lang="en-CH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1F59F-E6EC-C999-31A5-F7BD78527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7D0F8-2526-1B75-23FA-D69A4861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Création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5B7DE-4B5E-8A3C-1F04-FE7DD0967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a = Animal()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b = Animal()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print</a:t>
            </a:r>
            <a:r>
              <a:rPr lang="en-CH" sz="3600" dirty="0">
                <a:latin typeface="Consolas" panose="020B0609020204030204" pitchFamily="49" charset="0"/>
              </a:rPr>
              <a:t>(a == b)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019E0-B5BD-35B3-D91C-8D7759C38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1971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F2086-0A08-F8B3-1F0B-FAACBF3C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682F-A333-CB8A-FBFE-B870CE85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Constructeur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93E57-3F4A-AEE1-ED5F-93DBF5B91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__</a:t>
            </a:r>
            <a:r>
              <a:rPr lang="en-CH" sz="3600" dirty="0" err="1">
                <a:highlight>
                  <a:srgbClr val="FFFF00"/>
                </a:highlight>
                <a:latin typeface="Consolas" panose="020B0609020204030204" pitchFamily="49" charset="0"/>
              </a:rPr>
              <a:t>init</a:t>
            </a:r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__</a:t>
            </a:r>
            <a:r>
              <a:rPr lang="en-CH" sz="3600" dirty="0">
                <a:latin typeface="Consolas" panose="020B0609020204030204" pitchFamily="49" charset="0"/>
              </a:rPr>
              <a:t>(self, name):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a = Animal(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"Chat"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  <a:endParaRPr lang="en-CH" sz="3600" dirty="0">
              <a:solidFill>
                <a:schemeClr val="accent4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C6CFE-B03F-B0C4-240A-FCAD18D0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71487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45B2D-3689-7F6E-A548-85732779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1B313-42A4-C945-C5B0-1E97D7B9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/>
              <a:t>État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52A1-5226-B21D-1E13-FA29D6C7D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latin typeface="Consolas" panose="020B0609020204030204" pitchFamily="49" charset="0"/>
              </a:rPr>
              <a:t>__</a:t>
            </a:r>
            <a:r>
              <a:rPr lang="en-CH" sz="3600" dirty="0" err="1">
                <a:latin typeface="Consolas" panose="020B0609020204030204" pitchFamily="49" charset="0"/>
              </a:rPr>
              <a:t>init</a:t>
            </a:r>
            <a:r>
              <a:rPr lang="en-CH" sz="3600" dirty="0">
                <a:latin typeface="Consolas" panose="020B0609020204030204" pitchFamily="49" charset="0"/>
              </a:rPr>
              <a:t>__(self, kind):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</a:t>
            </a:r>
            <a:r>
              <a:rPr lang="en-CH" sz="3600" dirty="0" err="1">
                <a:highlight>
                  <a:srgbClr val="FFFF00"/>
                </a:highlight>
                <a:latin typeface="Consolas" panose="020B0609020204030204" pitchFamily="49" charset="0"/>
              </a:rPr>
              <a:t>self.kind</a:t>
            </a:r>
            <a:r>
              <a:rPr lang="en-CH" sz="3600" dirty="0">
                <a:latin typeface="Consolas" panose="020B0609020204030204" pitchFamily="49" charset="0"/>
              </a:rPr>
              <a:t> = kind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a = Animal(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"Chat"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print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 err="1">
                <a:latin typeface="Consolas" panose="020B0609020204030204" pitchFamily="49" charset="0"/>
              </a:rPr>
              <a:t>a.kind</a:t>
            </a:r>
            <a:r>
              <a:rPr lang="en-CH" sz="3600" dirty="0">
                <a:latin typeface="Consolas" panose="020B0609020204030204" pitchFamily="49" charset="0"/>
              </a:rPr>
              <a:t>)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Chat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15464-B519-2CCB-1F9A-44FC30FB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82016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72910-E546-648E-227B-B4520D1A7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98FE-B145-CE66-932B-1BA6C077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État “</a:t>
            </a:r>
            <a:r>
              <a:rPr lang="en-CH" dirty="0" err="1"/>
              <a:t>privé</a:t>
            </a:r>
            <a:r>
              <a:rPr lang="en-CH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12214-7AC9-291A-A1CB-13CFBDAF1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latin typeface="Consolas" panose="020B0609020204030204" pitchFamily="49" charset="0"/>
              </a:rPr>
              <a:t>__</a:t>
            </a:r>
            <a:r>
              <a:rPr lang="en-CH" sz="3600" dirty="0" err="1">
                <a:latin typeface="Consolas" panose="020B0609020204030204" pitchFamily="49" charset="0"/>
              </a:rPr>
              <a:t>init</a:t>
            </a:r>
            <a:r>
              <a:rPr lang="en-CH" sz="3600" dirty="0">
                <a:latin typeface="Consolas" panose="020B0609020204030204" pitchFamily="49" charset="0"/>
              </a:rPr>
              <a:t>__(self, kind):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</a:t>
            </a:r>
            <a:r>
              <a:rPr lang="en-CH" sz="3600" dirty="0" err="1">
                <a:latin typeface="Consolas" panose="020B0609020204030204" pitchFamily="49" charset="0"/>
              </a:rPr>
              <a:t>self.kind</a:t>
            </a:r>
            <a:r>
              <a:rPr lang="en-CH" sz="3600" dirty="0">
                <a:latin typeface="Consolas" panose="020B0609020204030204" pitchFamily="49" charset="0"/>
              </a:rPr>
              <a:t> = kind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</a:t>
            </a:r>
            <a:r>
              <a:rPr lang="en-CH" sz="3600" dirty="0" err="1">
                <a:latin typeface="Consolas" panose="020B0609020204030204" pitchFamily="49" charset="0"/>
              </a:rPr>
              <a:t>self.</a:t>
            </a:r>
            <a:r>
              <a:rPr lang="en-CH" sz="3600" dirty="0" err="1">
                <a:highlight>
                  <a:srgbClr val="FFFF00"/>
                </a:highlight>
                <a:latin typeface="Consolas" panose="020B0609020204030204" pitchFamily="49" charset="0"/>
              </a:rPr>
              <a:t>_</a:t>
            </a:r>
            <a:r>
              <a:rPr lang="en-CH" sz="3600" dirty="0" err="1">
                <a:latin typeface="Consolas" panose="020B0609020204030204" pitchFamily="49" charset="0"/>
              </a:rPr>
              <a:t>happy</a:t>
            </a:r>
            <a:r>
              <a:rPr lang="en-CH" sz="3600" b="1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latin typeface="Consolas" panose="020B0609020204030204" pitchFamily="49" charset="0"/>
              </a:rPr>
              <a:t>=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True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67CE6-6079-4B1B-1B30-FF9276BF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19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25345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B4D00-118A-4BA8-B203-7DACF99D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</a:t>
            </a:fld>
            <a:endParaRPr lang="en-CH"/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B0F344EA-3297-4DEA-B84E-C2C951308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0328" y="0"/>
            <a:ext cx="3991343" cy="3991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216CC-033B-4384-972F-B7C7C12C87B7}"/>
              </a:ext>
            </a:extLst>
          </p:cNvPr>
          <p:cNvSpPr txBox="1"/>
          <p:nvPr/>
        </p:nvSpPr>
        <p:spPr>
          <a:xfrm>
            <a:off x="4396665" y="904210"/>
            <a:ext cx="3398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Hello, World!</a:t>
            </a:r>
            <a:endParaRPr lang="en-CH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F840F-9A60-4AF9-BFDB-21CED64CD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123" y="1826236"/>
            <a:ext cx="7335915" cy="3205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3D6CFB-5FFC-4206-AF0D-A89AE53BD296}"/>
              </a:ext>
            </a:extLst>
          </p:cNvPr>
          <p:cNvGrpSpPr/>
          <p:nvPr/>
        </p:nvGrpSpPr>
        <p:grpSpPr>
          <a:xfrm>
            <a:off x="292961" y="3224192"/>
            <a:ext cx="4940309" cy="3343065"/>
            <a:chOff x="292961" y="3224192"/>
            <a:chExt cx="4940309" cy="33430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54F5D98-97E5-4473-8F78-DCDA778DD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963" y="3224192"/>
              <a:ext cx="4940307" cy="33430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E9E559-C35C-41D6-BB1C-F77C3C6A3B29}"/>
                </a:ext>
              </a:extLst>
            </p:cNvPr>
            <p:cNvSpPr txBox="1"/>
            <p:nvPr/>
          </p:nvSpPr>
          <p:spPr>
            <a:xfrm>
              <a:off x="292961" y="3247846"/>
              <a:ext cx="27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Page 1 of 4834</a:t>
              </a:r>
              <a:endParaRPr lang="en-CH" sz="2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0599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86F14-CCF6-E379-A2C0-C7CD624E3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0C767-57F6-57E0-B2A5-3BAD61CE7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Méthode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78F6-C6B8-178F-FD1B-28AE1E5A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describe</a:t>
            </a:r>
            <a:r>
              <a:rPr lang="en-CH" sz="3600" dirty="0">
                <a:latin typeface="Consolas" panose="020B0609020204030204" pitchFamily="49" charset="0"/>
              </a:rPr>
              <a:t>(self):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"Un "</a:t>
            </a:r>
            <a:r>
              <a:rPr lang="en-CH" sz="3600" dirty="0">
                <a:latin typeface="Consolas" panose="020B0609020204030204" pitchFamily="49" charset="0"/>
              </a:rPr>
              <a:t> + </a:t>
            </a:r>
            <a:r>
              <a:rPr lang="en-CH" sz="3600" dirty="0" err="1">
                <a:latin typeface="Consolas" panose="020B0609020204030204" pitchFamily="49" charset="0"/>
              </a:rPr>
              <a:t>self.kind</a:t>
            </a:r>
            <a:endParaRPr lang="en-CH" sz="3600" dirty="0"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a = Animal(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"Chat"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print(</a:t>
            </a:r>
            <a:r>
              <a:rPr lang="en-CH" sz="3600" dirty="0" err="1">
                <a:latin typeface="Consolas" panose="020B0609020204030204" pitchFamily="49" charset="0"/>
              </a:rPr>
              <a:t>a.describe</a:t>
            </a:r>
            <a:r>
              <a:rPr lang="en-CH" sz="3600" dirty="0">
                <a:latin typeface="Consolas" panose="020B0609020204030204" pitchFamily="49" charset="0"/>
              </a:rPr>
              <a:t>())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# Un Chat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CEE8C-4937-1DA7-E5D9-48D1FC1F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54073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840B2-799D-F759-BA37-A33DB9833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560E1-C352-AF72-DF4B-D57587FC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Méthode</a:t>
            </a:r>
            <a:r>
              <a:rPr lang="en-CH" dirty="0"/>
              <a:t> “</a:t>
            </a:r>
            <a:r>
              <a:rPr lang="en-CH" dirty="0" err="1"/>
              <a:t>privée</a:t>
            </a:r>
            <a:r>
              <a:rPr lang="en-CH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1E960-0BD7-EEE7-DEB4-9F21DF1F8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_</a:t>
            </a:r>
            <a:r>
              <a:rPr lang="en-CH" sz="3600" dirty="0" err="1">
                <a:latin typeface="Consolas" panose="020B0609020204030204" pitchFamily="49" charset="0"/>
              </a:rPr>
              <a:t>increase_happiness</a:t>
            </a:r>
            <a:r>
              <a:rPr lang="en-CH" sz="3600" dirty="0">
                <a:latin typeface="Consolas" panose="020B0609020204030204" pitchFamily="49" charset="0"/>
              </a:rPr>
              <a:t>(self):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...</a:t>
            </a:r>
            <a:endParaRPr lang="en-CH" sz="3600" dirty="0">
              <a:solidFill>
                <a:schemeClr val="accent3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17964-1608-8B15-F37B-4394498E9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37629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F2F78-B7D8-821A-1AC7-55EB37ADD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A481-36D2-8B61-A5C0-F514E1A7F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Méthodes</a:t>
            </a:r>
            <a:r>
              <a:rPr lang="en-CH" dirty="0"/>
              <a:t> </a:t>
            </a:r>
            <a:r>
              <a:rPr lang="en-CH" dirty="0" err="1"/>
              <a:t>spéciales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97DF6-01F7-0EF7-AEF8-7107434AC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__add__</a:t>
            </a:r>
            <a:r>
              <a:rPr lang="en-CH" sz="3600" dirty="0">
                <a:latin typeface="Consolas" panose="020B0609020204030204" pitchFamily="49" charset="0"/>
              </a:rPr>
              <a:t>(self, other):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 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a = Animal(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"Chat"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b = a </a:t>
            </a:r>
            <a:r>
              <a:rPr lang="en-CH" sz="3600" dirty="0">
                <a:highlight>
                  <a:srgbClr val="FFFF00"/>
                </a:highlight>
                <a:latin typeface="Consolas" panose="020B0609020204030204" pitchFamily="49" charset="0"/>
              </a:rPr>
              <a:t>+</a:t>
            </a:r>
            <a:r>
              <a:rPr lang="en-CH" sz="3600" dirty="0">
                <a:latin typeface="Consolas" panose="020B0609020204030204" pitchFamily="49" charset="0"/>
              </a:rPr>
              <a:t> 42</a:t>
            </a:r>
            <a:endParaRPr lang="en-CH" sz="3600" dirty="0">
              <a:solidFill>
                <a:schemeClr val="accent4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8CD3A-4216-AC0F-DCFC-BC9AA807D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02174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0575F2-45CA-09C3-488D-70BB0675E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C14D1-2681-338B-C64F-9EC82DCE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Dans </a:t>
            </a:r>
            <a:r>
              <a:rPr lang="en-CH" dirty="0" err="1"/>
              <a:t>d’autres</a:t>
            </a:r>
            <a:r>
              <a:rPr lang="en-CH" dirty="0"/>
              <a:t> </a:t>
            </a:r>
            <a:r>
              <a:rPr lang="en-CH" dirty="0" err="1"/>
              <a:t>langages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8C72-1784-16E2-3620-C542D0F87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994968"/>
          </a:xfrm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 {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private string </a:t>
            </a:r>
            <a:r>
              <a:rPr lang="en-CH" sz="3600" dirty="0">
                <a:latin typeface="Consolas" panose="020B0609020204030204" pitchFamily="49" charset="0"/>
              </a:rPr>
              <a:t>_happy =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true</a:t>
            </a:r>
            <a:r>
              <a:rPr lang="en-CH" sz="3600" dirty="0">
                <a:latin typeface="Consolas" panose="020B0609020204030204" pitchFamily="49" charset="0"/>
              </a:rPr>
              <a:t>;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}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var</a:t>
            </a:r>
            <a:r>
              <a:rPr lang="en-CH" sz="3600" dirty="0">
                <a:latin typeface="Consolas" panose="020B0609020204030204" pitchFamily="49" charset="0"/>
              </a:rPr>
              <a:t> a =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new </a:t>
            </a:r>
            <a:r>
              <a:rPr lang="en-CH" sz="3600" dirty="0">
                <a:latin typeface="Consolas" panose="020B0609020204030204" pitchFamily="49" charset="0"/>
              </a:rPr>
              <a:t>Animal();</a:t>
            </a:r>
          </a:p>
          <a:p>
            <a:r>
              <a:rPr lang="en-CH" sz="3600" dirty="0" err="1">
                <a:latin typeface="Consolas" panose="020B0609020204030204" pitchFamily="49" charset="0"/>
              </a:rPr>
              <a:t>a._happy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//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erreur</a:t>
            </a:r>
            <a:endParaRPr lang="en-CH" sz="3600" dirty="0">
              <a:solidFill>
                <a:schemeClr val="accent4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6B2C4-7FB6-B8EC-86D4-AF8B10FA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69682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DFFB6-ACB6-40F5-93F4-B8F9D6AE7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5B3E-4B40-5C06-39C2-20E15C5C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Fonctions</a:t>
            </a:r>
            <a:r>
              <a:rPr lang="en-CH" dirty="0"/>
              <a:t> </a:t>
            </a:r>
            <a:r>
              <a:rPr lang="en-CH" dirty="0" err="1"/>
              <a:t>liées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BF9FC-8CA6-42EB-EFEA-2C36428DC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cat_describe</a:t>
            </a:r>
            <a:r>
              <a:rPr lang="en-CH" sz="3600" dirty="0">
                <a:latin typeface="Consolas" panose="020B0609020204030204" pitchFamily="49" charset="0"/>
              </a:rPr>
              <a:t>():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dog_describe</a:t>
            </a:r>
            <a:r>
              <a:rPr lang="en-CH" sz="3600" dirty="0">
                <a:latin typeface="Consolas" panose="020B0609020204030204" pitchFamily="49" charset="0"/>
              </a:rPr>
              <a:t>():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giraffe_describe</a:t>
            </a:r>
            <a:r>
              <a:rPr lang="en-CH" sz="3600" dirty="0">
                <a:latin typeface="Consolas" panose="020B0609020204030204" pitchFamily="49" charset="0"/>
              </a:rPr>
              <a:t>():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C31EE-AC31-307F-6994-0A1DE1EB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23703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9286C-8E98-16D3-FE95-5724C65C1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D2C5-B055-FD3C-DE3F-DEA5B1478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Objets</a:t>
            </a:r>
            <a:r>
              <a:rPr lang="en-CH" dirty="0"/>
              <a:t> </a:t>
            </a:r>
            <a:r>
              <a:rPr lang="en-CH" dirty="0" err="1"/>
              <a:t>liés</a:t>
            </a:r>
            <a:r>
              <a:rPr lang="en-CH" dirty="0"/>
              <a:t> : </a:t>
            </a:r>
            <a:r>
              <a:rPr lang="en-CH" dirty="0" err="1"/>
              <a:t>Héritage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DBDDF-EC0A-AC99-39A3-63E0F9317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Cat(Animal):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Dog(Animal):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1EFCD-53C4-D54C-D9E6-DE1240A3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12433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8AFCB-9095-6AA8-D524-79DDBB182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6A52-9645-7139-F0FC-908B4F041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de </a:t>
            </a:r>
            <a:r>
              <a:rPr lang="en-CH" dirty="0" err="1"/>
              <a:t>méthodes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4C9FB-3E77-0E64-57B0-ED94C5C89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Animal: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kind(self):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"Un animal"</a:t>
            </a:r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happy(self):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self._happy</a:t>
            </a:r>
            <a:endParaRPr lang="en-CH" sz="3600" dirty="0">
              <a:solidFill>
                <a:schemeClr val="accent3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Cat(Animal):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kind(self):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return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"Un chat"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7C3BF9-610E-49FE-D70D-CE8DB77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97390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6EBD6-A6D2-B9FC-8C98-7907A3FF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DEFC-4035-633C-E232-2E6DD206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Appel </a:t>
            </a:r>
            <a:r>
              <a:rPr lang="en-CH" dirty="0" err="1"/>
              <a:t>dynamique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883E9-69A5-A715-B07E-6F0613527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example(a: Animal):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print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 err="1">
                <a:latin typeface="Consolas" panose="020B0609020204030204" pitchFamily="49" charset="0"/>
              </a:rPr>
              <a:t>a.kind</a:t>
            </a:r>
            <a:r>
              <a:rPr lang="en-CH" sz="3600" dirty="0">
                <a:latin typeface="Consolas" panose="020B0609020204030204" pitchFamily="49" charset="0"/>
              </a:rPr>
              <a:t>())</a:t>
            </a:r>
            <a:endParaRPr lang="en-CH" sz="3600" dirty="0">
              <a:solidFill>
                <a:schemeClr val="accent3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c = Cat()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example(c)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"Un chat"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E119E-7923-3760-FFF0-6F378B7F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8886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CFF7C-7C33-F3F9-E509-2139C5B17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D0B19-091E-1045-ED1F-E6B1587F2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Appel de “</a:t>
            </a:r>
            <a:r>
              <a:rPr lang="en-CH" dirty="0" err="1"/>
              <a:t>superclasse</a:t>
            </a:r>
            <a:r>
              <a:rPr lang="en-CH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CB65C-448D-3A38-F1AD-7FA48B854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Dog(Animal):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kind(self):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  return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"Un </a:t>
            </a:r>
            <a:r>
              <a:rPr lang="en-CH" sz="3600" dirty="0" err="1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chien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CH" sz="3600" dirty="0" err="1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est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 " </a:t>
            </a:r>
            <a:r>
              <a:rPr lang="en-CH" sz="3600" dirty="0">
                <a:latin typeface="Consolas" panose="020B0609020204030204" pitchFamily="49" charset="0"/>
              </a:rPr>
              <a:t>+ 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            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super</a:t>
            </a:r>
            <a:r>
              <a:rPr lang="en-CH" sz="3600" dirty="0">
                <a:latin typeface="Consolas" panose="020B0609020204030204" pitchFamily="49" charset="0"/>
              </a:rPr>
              <a:t>().describe()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example(Dog())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"Un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chien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est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Un animal"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CFF34-33BD-CDBC-EBDB-5BC5EC0B5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31799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FF160-50DB-912A-C27C-B1E03796F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9D1D7-8157-F38F-2091-D2BD73EF7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latin typeface="Consolas" panose="020B0609020204030204" pitchFamily="49" charset="0"/>
              </a:rPr>
              <a:t>https://go.epfl.ch/turing-oo</a:t>
            </a:r>
            <a:endParaRPr lang="en-CH" u="sng" dirty="0">
              <a:latin typeface="Consolas" panose="020B0609020204030204" pitchFamily="49" charset="0"/>
            </a:endParaRPr>
          </a:p>
          <a:p>
            <a:endParaRPr lang="en-CH" dirty="0"/>
          </a:p>
          <a:p>
            <a:r>
              <a:rPr lang="en-CH" dirty="0" err="1"/>
              <a:t>Ouvrez</a:t>
            </a:r>
            <a:r>
              <a:rPr lang="en-CH" dirty="0"/>
              <a:t> </a:t>
            </a:r>
            <a:r>
              <a:rPr lang="en-CH" sz="3600" dirty="0">
                <a:latin typeface="Consolas" panose="020B0609020204030204" pitchFamily="49" charset="0"/>
              </a:rPr>
              <a:t>interactions.py</a:t>
            </a:r>
            <a:endParaRPr lang="en-CH" dirty="0"/>
          </a:p>
          <a:p>
            <a:r>
              <a:rPr lang="en-CH" dirty="0" err="1"/>
              <a:t>Déplacez</a:t>
            </a:r>
            <a:r>
              <a:rPr lang="en-CH" dirty="0"/>
              <a:t> le code </a:t>
            </a:r>
            <a:r>
              <a:rPr lang="en-CH" dirty="0" err="1"/>
              <a:t>interagissant</a:t>
            </a:r>
            <a:r>
              <a:rPr lang="en-CH" dirty="0"/>
              <a:t> avec </a:t>
            </a:r>
            <a:r>
              <a:rPr lang="en-CH" dirty="0" err="1"/>
              <a:t>l’utilisateur</a:t>
            </a:r>
            <a:br>
              <a:rPr lang="en-CH" dirty="0"/>
            </a:br>
            <a:r>
              <a:rPr lang="en-CH" dirty="0"/>
              <a:t>dans </a:t>
            </a:r>
            <a:r>
              <a:rPr lang="en-CH" dirty="0" err="1"/>
              <a:t>une</a:t>
            </a:r>
            <a:r>
              <a:rPr lang="en-CH" dirty="0"/>
              <a:t> nouvelle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UI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97BB9E-7CBB-602F-29DC-B6593010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29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81399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5A86D7-016E-4EAE-BAD7-4F9B360C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</a:t>
            </a:fld>
            <a:endParaRPr lang="en-CH"/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76ED9F61-8344-4E28-B5C6-83BB79BE4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0328" y="0"/>
            <a:ext cx="3991343" cy="3991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BB4FB0-9B94-4FF7-A496-D997FE4A9D8E}"/>
              </a:ext>
            </a:extLst>
          </p:cNvPr>
          <p:cNvSpPr txBox="1"/>
          <p:nvPr/>
        </p:nvSpPr>
        <p:spPr>
          <a:xfrm>
            <a:off x="4396665" y="904210"/>
            <a:ext cx="3398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Hello, World!</a:t>
            </a:r>
            <a:endParaRPr lang="en-CH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2DD906-F0CF-494C-BCFA-33AAB2F975B1}"/>
              </a:ext>
            </a:extLst>
          </p:cNvPr>
          <p:cNvSpPr txBox="1"/>
          <p:nvPr/>
        </p:nvSpPr>
        <p:spPr>
          <a:xfrm>
            <a:off x="0" y="420288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print(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"Hello, World!"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  <a:endParaRPr lang="en-CH" sz="36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985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103FC-025A-2226-00B3-77EA49A2F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A5A39-96D0-0BA8-9318-69EC9554A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4BC89-1AA2-7D90-263C-16275356A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Ajoutez</a:t>
            </a:r>
            <a:r>
              <a:rPr lang="en-CH" dirty="0"/>
              <a:t> un </a:t>
            </a:r>
            <a:r>
              <a:rPr lang="en-CH" dirty="0" err="1"/>
              <a:t>paramètre</a:t>
            </a:r>
            <a:r>
              <a:rPr lang="en-CH" dirty="0"/>
              <a:t> de </a:t>
            </a:r>
            <a:r>
              <a:rPr lang="en-CH" dirty="0" err="1"/>
              <a:t>constructeur</a:t>
            </a:r>
            <a:r>
              <a:rPr lang="en-CH" dirty="0"/>
              <a:t> à</a:t>
            </a:r>
            <a:br>
              <a:rPr lang="en-CH" dirty="0"/>
            </a:b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UI</a:t>
            </a:r>
            <a:r>
              <a:rPr lang="en-CH" dirty="0"/>
              <a:t> pour </a:t>
            </a:r>
            <a:r>
              <a:rPr lang="en-CH" dirty="0" err="1"/>
              <a:t>fonctionner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mode “</a:t>
            </a:r>
            <a:r>
              <a:rPr lang="en-CH" dirty="0" err="1"/>
              <a:t>silencieux</a:t>
            </a:r>
            <a:r>
              <a:rPr lang="en-CH"/>
              <a:t>”</a:t>
            </a:r>
            <a:endParaRPr lang="en-CH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19373-37E5-CCB0-D8B6-BD193D373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2525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16F0E-3494-3CC6-E713-9E3A53EF1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0619-5838-3A14-59BE-C38940EC6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Exercice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DDCA2-758B-227D-A415-E4DED1C5F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Copiez</a:t>
            </a:r>
            <a:r>
              <a:rPr lang="en-CH" dirty="0"/>
              <a:t> les </a:t>
            </a:r>
            <a:r>
              <a:rPr lang="en-CH" dirty="0" err="1"/>
              <a:t>fonctions</a:t>
            </a:r>
            <a:r>
              <a:rPr lang="en-CH" dirty="0"/>
              <a:t> de</a:t>
            </a:r>
            <a:br>
              <a:rPr lang="en-CH" dirty="0"/>
            </a:br>
            <a:r>
              <a:rPr lang="en-CH" sz="3600" dirty="0">
                <a:latin typeface="Consolas" panose="020B0609020204030204" pitchFamily="49" charset="0"/>
              </a:rPr>
              <a:t>interactions-tkinter.py</a:t>
            </a:r>
            <a:endParaRPr lang="en-CH" dirty="0">
              <a:latin typeface="Consolas" panose="020B0609020204030204" pitchFamily="49" charset="0"/>
            </a:endParaRPr>
          </a:p>
          <a:p>
            <a:endParaRPr lang="en-CH" dirty="0"/>
          </a:p>
          <a:p>
            <a:r>
              <a:rPr lang="en-CH" dirty="0" err="1"/>
              <a:t>Utilisez</a:t>
            </a:r>
            <a:r>
              <a:rPr lang="en-CH" dirty="0"/>
              <a:t>-les pour </a:t>
            </a:r>
            <a:r>
              <a:rPr lang="en-CH" dirty="0" err="1"/>
              <a:t>une</a:t>
            </a:r>
            <a:r>
              <a:rPr lang="en-CH" dirty="0"/>
              <a:t> nouvelle</a:t>
            </a:r>
            <a:br>
              <a:rPr lang="en-CH" dirty="0"/>
            </a:b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GraphicalUI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dirty="0"/>
              <a:t>avec les </a:t>
            </a:r>
            <a:r>
              <a:rPr lang="en-CH" dirty="0" err="1"/>
              <a:t>mêmes</a:t>
            </a:r>
            <a:r>
              <a:rPr lang="en-CH" dirty="0"/>
              <a:t> </a:t>
            </a:r>
            <a:r>
              <a:rPr lang="en-CH" dirty="0" err="1"/>
              <a:t>méthodes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78F5CE-560D-90DB-B353-CFBE04E9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1009393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69B8-3772-4FA3-4972-78F4D385A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152C0-07E5-80FC-1BDC-A98ED1C0A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Python : “duck typing”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83E6-3058-32A5-E18D-2710768B3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Duck: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quack(self):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print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"Quack"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  <a:endParaRPr lang="en-CH" sz="3600" dirty="0">
              <a:solidFill>
                <a:schemeClr val="accent3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Sheep: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quack(self):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print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</a:t>
            </a:r>
            <a:r>
              <a:rPr lang="en-CH" sz="3600" dirty="0" err="1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Baaa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???"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0EE84-9362-ADFC-4660-BB4FA734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71596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6E0F-5F44-85BC-175E-1B6E64B4F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Groupe de </a:t>
            </a:r>
            <a:r>
              <a:rPr lang="en-CH" dirty="0" err="1"/>
              <a:t>valeurs</a:t>
            </a:r>
            <a:r>
              <a:rPr lang="en-CH" dirty="0"/>
              <a:t> : </a:t>
            </a:r>
            <a:r>
              <a:rPr lang="en-CH" dirty="0" err="1"/>
              <a:t>dataclass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9441-ABCE-EDBF-2D59-016548EE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from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latin typeface="Consolas" panose="020B0609020204030204" pitchFamily="49" charset="0"/>
              </a:rPr>
              <a:t>dataclasses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import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 err="1">
                <a:latin typeface="Consolas" panose="020B0609020204030204" pitchFamily="49" charset="0"/>
              </a:rPr>
              <a:t>dataclass</a:t>
            </a:r>
            <a:endParaRPr lang="en-CH" sz="3600" dirty="0">
              <a:latin typeface="Consolas" panose="020B0609020204030204" pitchFamily="49" charset="0"/>
            </a:endParaRPr>
          </a:p>
          <a:p>
            <a:r>
              <a:rPr lang="en-GB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@dataclass</a:t>
            </a:r>
            <a:br>
              <a:rPr lang="en-CH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</a:b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latin typeface="Consolas" panose="020B0609020204030204" pitchFamily="49" charset="0"/>
              </a:rPr>
              <a:t>Person</a:t>
            </a:r>
            <a:r>
              <a:rPr lang="en-GB" sz="3600" dirty="0">
                <a:latin typeface="Consolas" panose="020B0609020204030204" pitchFamily="49" charset="0"/>
              </a:rPr>
              <a:t>: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GB" sz="3600" dirty="0">
                <a:latin typeface="Consolas" panose="020B0609020204030204" pitchFamily="49" charset="0"/>
              </a:rPr>
              <a:t>    name: 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str</a:t>
            </a:r>
            <a:b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    age</a:t>
            </a:r>
            <a:r>
              <a:rPr lang="en-GB" sz="3600" dirty="0">
                <a:latin typeface="Consolas" panose="020B0609020204030204" pitchFamily="49" charset="0"/>
              </a:rPr>
              <a:t>: 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b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</a:br>
            <a:endParaRPr lang="en-CH" sz="3600" dirty="0">
              <a:solidFill>
                <a:schemeClr val="accent5">
                  <a:lumMod val="75000"/>
                </a:schemeClr>
              </a:solidFill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p = Person(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"Alice"</a:t>
            </a:r>
            <a:r>
              <a:rPr lang="en-CH" sz="3600" dirty="0">
                <a:latin typeface="Consolas" panose="020B0609020204030204" pitchFamily="49" charset="0"/>
              </a:rPr>
              <a:t>,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7</a:t>
            </a:r>
            <a:r>
              <a:rPr lang="en-CH" sz="3600" dirty="0"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CD36B-276F-1C58-06D3-925BCE2D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32544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A87EE-F44E-4C43-C833-C3A7D528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utiliser les </a:t>
            </a:r>
            <a:r>
              <a:rPr lang="en-CH" dirty="0" err="1"/>
              <a:t>objets</a:t>
            </a:r>
            <a:br>
              <a:rPr lang="en-CH" dirty="0"/>
            </a:br>
            <a:r>
              <a:rPr lang="en-CH" dirty="0" err="1"/>
              <a:t>en</a:t>
            </a:r>
            <a:r>
              <a:rPr lang="en-CH" dirty="0"/>
              <a:t> pratique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68A47B-6254-44FD-958D-8BF0E5B7D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321254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A115-603A-A8CE-9594-CC2E399B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Encapsulation et </a:t>
            </a:r>
            <a:r>
              <a:rPr lang="en-CH" dirty="0" err="1"/>
              <a:t>évolution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8E327-D6C6-A07F-2F8F-FEC9E2AFC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Privé </a:t>
            </a:r>
            <a:r>
              <a:rPr lang="en-CH" dirty="0">
                <a:sym typeface="Wingdings" panose="05000000000000000000" pitchFamily="2" charset="2"/>
              </a:rPr>
              <a:t> Public : Facile</a:t>
            </a:r>
          </a:p>
          <a:p>
            <a:r>
              <a:rPr lang="en-CH" dirty="0">
                <a:sym typeface="Wingdings" panose="05000000000000000000" pitchFamily="2" charset="2"/>
              </a:rPr>
              <a:t>Public  Privé : Difficile</a:t>
            </a:r>
          </a:p>
          <a:p>
            <a:endParaRPr lang="en-CH" dirty="0">
              <a:sym typeface="Wingdings" panose="05000000000000000000" pitchFamily="2" charset="2"/>
            </a:endParaRPr>
          </a:p>
          <a:p>
            <a:r>
              <a:rPr lang="en-CH" dirty="0">
                <a:sym typeface="Wingdings" panose="05000000000000000000" pitchFamily="2" charset="2"/>
              </a:rPr>
              <a:t>“Par </a:t>
            </a:r>
            <a:r>
              <a:rPr lang="en-CH" dirty="0" err="1">
                <a:sym typeface="Wingdings" panose="05000000000000000000" pitchFamily="2" charset="2"/>
              </a:rPr>
              <a:t>défaut</a:t>
            </a:r>
            <a:r>
              <a:rPr lang="en-CH" dirty="0">
                <a:sym typeface="Wingdings" panose="05000000000000000000" pitchFamily="2" charset="2"/>
              </a:rPr>
              <a:t>” : </a:t>
            </a:r>
            <a:r>
              <a:rPr lang="en-CH" dirty="0" err="1">
                <a:sym typeface="Wingdings" panose="05000000000000000000" pitchFamily="2" charset="2"/>
              </a:rPr>
              <a:t>privé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185EE-88A1-C640-4B7E-4365FDBB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02032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D2E0A-BBCD-77DC-E5F3-E1512E53D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Encapsulation et </a:t>
            </a:r>
            <a:r>
              <a:rPr lang="en-CH" dirty="0" err="1"/>
              <a:t>efficacité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86BC-AB7C-FCC4-A83F-83E4E6E4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36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38F8B-DC3B-4D42-71CC-D4BFAE15C7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https://commons.wikimedia.org/wiki/File:Mercator_projection_Square.JPG</a:t>
            </a:r>
            <a:endParaRPr lang="en-CH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E80538-41C8-1C26-6927-760A41EC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16" y="1767840"/>
            <a:ext cx="4213167" cy="421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53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B5810-5122-D8DA-5744-C5D4B748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Public </a:t>
            </a:r>
            <a:r>
              <a:rPr lang="en-CH" dirty="0" err="1"/>
              <a:t>ou</a:t>
            </a:r>
            <a:r>
              <a:rPr lang="en-CH" dirty="0"/>
              <a:t> </a:t>
            </a:r>
            <a:r>
              <a:rPr lang="en-CH" dirty="0" err="1"/>
              <a:t>privé</a:t>
            </a:r>
            <a:r>
              <a:rPr lang="en-CH" dirty="0"/>
              <a:t>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83B22-6E91-BC9C-7410-A2756F1B8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PictureStorageOnDisk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get_picture</a:t>
            </a:r>
            <a:r>
              <a:rPr lang="en-CH" sz="3600" dirty="0">
                <a:latin typeface="Consolas" panose="020B0609020204030204" pitchFamily="49" charset="0"/>
              </a:rPr>
              <a:t>(self, id): ...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 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get_file_name</a:t>
            </a:r>
            <a:r>
              <a:rPr lang="en-CH" sz="3600" dirty="0">
                <a:latin typeface="Consolas" panose="020B0609020204030204" pitchFamily="49" charset="0"/>
              </a:rPr>
              <a:t>(self, id):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 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get_all_pictures</a:t>
            </a:r>
            <a:r>
              <a:rPr lang="en-CH" sz="3600" dirty="0">
                <a:latin typeface="Consolas" panose="020B0609020204030204" pitchFamily="49" charset="0"/>
              </a:rPr>
              <a:t>(self):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57576-D96C-AD35-B040-20A79099F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051905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3EF9-A873-5CD7-07D5-78ACA8E2B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“Juste au </a:t>
            </a:r>
            <a:r>
              <a:rPr lang="en-CH" dirty="0" err="1"/>
              <a:t>cas</a:t>
            </a:r>
            <a:r>
              <a:rPr lang="en-CH" dirty="0"/>
              <a:t> </a:t>
            </a:r>
            <a:r>
              <a:rPr lang="en-CH" dirty="0" err="1"/>
              <a:t>où</a:t>
            </a:r>
            <a:r>
              <a:rPr lang="en-CH" dirty="0"/>
              <a:t>...”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CC592-5228-68D5-F0CE-8C2888738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get_data</a:t>
            </a:r>
            <a:r>
              <a:rPr lang="en-CH" sz="3600" dirty="0">
                <a:latin typeface="Consolas" panose="020B0609020204030204" pitchFamily="49" charset="0"/>
              </a:rPr>
              <a:t>(self, id, type, cached):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36997-6FC2-CCEA-F468-ADEBEB283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31901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B403-EA72-40CE-29C8-1D3B4043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endParaRPr lang="en-CH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DFD8FE0-B860-750E-AF0E-22F77D50F4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375722"/>
              </p:ext>
            </p:extLst>
          </p:nvPr>
        </p:nvGraphicFramePr>
        <p:xfrm>
          <a:off x="838200" y="1825625"/>
          <a:ext cx="10515597" cy="21031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4959700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686770060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469253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H" sz="4000" dirty="0"/>
                        <a:t>Un chat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CH" sz="4000" dirty="0" err="1"/>
                        <a:t>est</a:t>
                      </a:r>
                      <a:r>
                        <a:rPr lang="en-CH" sz="4000" dirty="0"/>
                        <a:t> un(e)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H" sz="4000" dirty="0"/>
                        <a:t>Animal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396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4000" dirty="0"/>
                        <a:t>Un participant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4000" dirty="0"/>
                        <a:t>Personne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470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4000" dirty="0"/>
                        <a:t>Un sponsor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4000" dirty="0"/>
                        <a:t>Société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73378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872FC-1E33-1D12-526B-7A565CCEA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39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37597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E5945-4A63-488D-8D99-FE80C749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</a:t>
            </a:fld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65C3F-99DC-4DF5-927D-271FE3E5B260}"/>
              </a:ext>
            </a:extLst>
          </p:cNvPr>
          <p:cNvSpPr txBox="1"/>
          <p:nvPr/>
        </p:nvSpPr>
        <p:spPr>
          <a:xfrm>
            <a:off x="0" y="160452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</a:rPr>
              <a:t>print(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"Hello, World!"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  <a:endParaRPr lang="en-CH" sz="3600" dirty="0">
              <a:latin typeface="Consolas" panose="020B0609020204030204" pitchFamily="49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3D4745B-F7C6-4E62-B2A8-1FA103EC7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8138" y="1488031"/>
            <a:ext cx="1335722" cy="13357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1DE2266-AFE1-4270-B2D5-498497F67F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2408"/>
          <a:stretch/>
        </p:blipFill>
        <p:spPr>
          <a:xfrm>
            <a:off x="3254127" y="3420728"/>
            <a:ext cx="5683745" cy="119395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C83C2F-F83D-4A69-9A93-E2F08C665F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79496" y="5302486"/>
            <a:ext cx="2433004" cy="96088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F2627-A0CC-43DE-96CF-5F8A0AECB704}"/>
              </a:ext>
            </a:extLst>
          </p:cNvPr>
          <p:cNvCxnSpPr>
            <a:cxnSpLocks/>
          </p:cNvCxnSpPr>
          <p:nvPr/>
        </p:nvCxnSpPr>
        <p:spPr>
          <a:xfrm flipH="1">
            <a:off x="6095998" y="894906"/>
            <a:ext cx="2" cy="5088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2571FC-6C39-4EE9-9412-9C1AF9210A53}"/>
              </a:ext>
            </a:extLst>
          </p:cNvPr>
          <p:cNvCxnSpPr>
            <a:cxnSpLocks/>
          </p:cNvCxnSpPr>
          <p:nvPr/>
        </p:nvCxnSpPr>
        <p:spPr>
          <a:xfrm>
            <a:off x="6095998" y="2911876"/>
            <a:ext cx="0" cy="5088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FC8F86-52AA-47E3-8737-B06B5B29FDAD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095998" y="4614679"/>
            <a:ext cx="2" cy="52693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D30439-A906-4BAB-BC6D-B1A482C463CF}"/>
              </a:ext>
            </a:extLst>
          </p:cNvPr>
          <p:cNvCxnSpPr>
            <a:cxnSpLocks/>
          </p:cNvCxnSpPr>
          <p:nvPr/>
        </p:nvCxnSpPr>
        <p:spPr>
          <a:xfrm>
            <a:off x="6095998" y="6356350"/>
            <a:ext cx="1" cy="5016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447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B699-2D02-1CC6-252F-343C35AA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Composition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AC02B10-35FF-EBEC-0AC0-C5A2B35241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019377"/>
              </p:ext>
            </p:extLst>
          </p:nvPr>
        </p:nvGraphicFramePr>
        <p:xfrm>
          <a:off x="838200" y="1825625"/>
          <a:ext cx="10515597" cy="21031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47718512"/>
                    </a:ext>
                  </a:extLst>
                </a:gridCol>
                <a:gridCol w="3329248">
                  <a:extLst>
                    <a:ext uri="{9D8B030D-6E8A-4147-A177-3AD203B41FA5}">
                      <a16:colId xmlns:a16="http://schemas.microsoft.com/office/drawing/2014/main" val="4019330820"/>
                    </a:ext>
                  </a:extLst>
                </a:gridCol>
                <a:gridCol w="3681150">
                  <a:extLst>
                    <a:ext uri="{9D8B030D-6E8A-4147-A177-3AD203B41FA5}">
                      <a16:colId xmlns:a16="http://schemas.microsoft.com/office/drawing/2014/main" val="154841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H" sz="4000" dirty="0"/>
                        <a:t>Un chat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CH" sz="4000" dirty="0"/>
                        <a:t>a un(e)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H" sz="4000" dirty="0"/>
                        <a:t>Tête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197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4000" dirty="0"/>
                        <a:t>Un participant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4000" dirty="0" err="1"/>
                        <a:t>Adresse</a:t>
                      </a:r>
                      <a:r>
                        <a:rPr lang="en-CH" sz="4000" dirty="0"/>
                        <a:t> email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39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H" sz="4000" dirty="0"/>
                        <a:t>Un sponsor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H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H" sz="4000" dirty="0"/>
                        <a:t>Compte </a:t>
                      </a:r>
                      <a:r>
                        <a:rPr lang="en-CH" sz="4000" dirty="0" err="1"/>
                        <a:t>bancaire</a:t>
                      </a:r>
                      <a:endParaRPr lang="en-CH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902143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D7000-0C22-C8F3-9590-F255E441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659937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08AD3-2F5B-F476-0E6F-B97908EF6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vs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F09BD-901B-18DB-72AB-78715D603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“Principe de substitution</a:t>
            </a:r>
            <a:br>
              <a:rPr lang="en-CH" dirty="0"/>
            </a:br>
            <a:r>
              <a:rPr lang="en-CH" dirty="0"/>
              <a:t>  de </a:t>
            </a:r>
            <a:r>
              <a:rPr lang="en-CH" dirty="0" err="1"/>
              <a:t>Liskov</a:t>
            </a:r>
            <a:r>
              <a:rPr lang="en-CH" dirty="0"/>
              <a:t>”</a:t>
            </a:r>
          </a:p>
          <a:p>
            <a:endParaRPr lang="en-CH" dirty="0"/>
          </a:p>
          <a:p>
            <a:r>
              <a:rPr lang="en-CH" dirty="0"/>
              <a:t>X </a:t>
            </a:r>
            <a:r>
              <a:rPr lang="en-CH" dirty="0" err="1"/>
              <a:t>est</a:t>
            </a:r>
            <a:r>
              <a:rPr lang="en-CH" dirty="0"/>
              <a:t> un Y</a:t>
            </a:r>
          </a:p>
          <a:p>
            <a:r>
              <a:rPr lang="en-CH" dirty="0">
                <a:sym typeface="Wingdings" panose="05000000000000000000" pitchFamily="2" charset="2"/>
              </a:rPr>
              <a:t> X </a:t>
            </a:r>
            <a:r>
              <a:rPr lang="en-CH" dirty="0" err="1">
                <a:sym typeface="Wingdings" panose="05000000000000000000" pitchFamily="2" charset="2"/>
              </a:rPr>
              <a:t>peut</a:t>
            </a:r>
            <a:r>
              <a:rPr lang="en-CH" dirty="0">
                <a:sym typeface="Wingdings" panose="05000000000000000000" pitchFamily="2" charset="2"/>
              </a:rPr>
              <a:t> </a:t>
            </a:r>
            <a:r>
              <a:rPr lang="en-CH" dirty="0" err="1">
                <a:sym typeface="Wingdings" panose="05000000000000000000" pitchFamily="2" charset="2"/>
              </a:rPr>
              <a:t>être</a:t>
            </a:r>
            <a:r>
              <a:rPr lang="en-CH" dirty="0">
                <a:sym typeface="Wingdings" panose="05000000000000000000" pitchFamily="2" charset="2"/>
              </a:rPr>
              <a:t> </a:t>
            </a:r>
            <a:r>
              <a:rPr lang="en-CH" dirty="0" err="1">
                <a:sym typeface="Wingdings" panose="05000000000000000000" pitchFamily="2" charset="2"/>
              </a:rPr>
              <a:t>utilisé</a:t>
            </a:r>
            <a:r>
              <a:rPr lang="en-CH" dirty="0">
                <a:sym typeface="Wingdings" panose="05000000000000000000" pitchFamily="2" charset="2"/>
              </a:rPr>
              <a:t> </a:t>
            </a:r>
            <a:r>
              <a:rPr lang="en-CH" dirty="0" err="1">
                <a:sym typeface="Wingdings" panose="05000000000000000000" pitchFamily="2" charset="2"/>
              </a:rPr>
              <a:t>comme</a:t>
            </a:r>
            <a:r>
              <a:rPr lang="en-CH" dirty="0">
                <a:sym typeface="Wingdings" panose="05000000000000000000" pitchFamily="2" charset="2"/>
              </a:rPr>
              <a:t> Y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54119-C397-E2F8-20E2-B86B7B8C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41</a:t>
            </a:fld>
            <a:endParaRPr lang="en-CH" dirty="0"/>
          </a:p>
        </p:txBody>
      </p:sp>
      <p:pic>
        <p:nvPicPr>
          <p:cNvPr id="6" name="Picture 2" descr="Barbara Liskov">
            <a:extLst>
              <a:ext uri="{FF2B5EF4-FFF2-40B4-BE49-F238E27FC236}">
                <a16:creationId xmlns:a16="http://schemas.microsoft.com/office/drawing/2014/main" id="{2A5BC770-457C-B958-6498-488CBBB1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815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44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1B7F3-AD86-F407-9D11-47E83300F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Mauvais </a:t>
            </a:r>
            <a:r>
              <a:rPr lang="en-CH" dirty="0" err="1"/>
              <a:t>exemple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E9EB1-DC57-AB02-36D4-A31565641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CH" sz="3600" dirty="0">
                <a:latin typeface="Consolas" panose="020B0609020204030204" pitchFamily="49" charset="0"/>
              </a:rPr>
              <a:t> Stack(List):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CD35A-34F1-DF38-91C6-FAB5B5175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79915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1BCAD-4C87-D622-FDB6-7661939D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Types </a:t>
            </a:r>
            <a:r>
              <a:rPr lang="en-CH" dirty="0" err="1"/>
              <a:t>en</a:t>
            </a:r>
            <a:r>
              <a:rPr lang="en-CH" dirty="0"/>
              <a:t> pratique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02561-82EE-B83D-577C-7A11363AC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age: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&gt;= 0 (?)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name: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str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!= ""</a:t>
            </a:r>
          </a:p>
          <a:p>
            <a:r>
              <a:rPr lang="en-CH" sz="3600" dirty="0">
                <a:latin typeface="Consolas" panose="020B0609020204030204" pitchFamily="49" charset="0"/>
              </a:rPr>
              <a:t>percent: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&gt;= 0, &lt;= 100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F57090-F853-B48D-6EB9-AD6DE4ED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86452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C6A77-24E7-B3D2-782E-5A85FEB49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9C59-3EF3-76DA-BBC9-CF80BC72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Types </a:t>
            </a:r>
            <a:r>
              <a:rPr lang="en-CH" dirty="0" err="1"/>
              <a:t>en</a:t>
            </a:r>
            <a:r>
              <a:rPr lang="en-CH" dirty="0"/>
              <a:t> pratique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EFC6F-9ED1-91A0-000E-9C85D7E7D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type</a:t>
            </a:r>
            <a:r>
              <a:rPr lang="en-GB" sz="3600" dirty="0">
                <a:latin typeface="Consolas" panose="020B0609020204030204" pitchFamily="49" charset="0"/>
              </a:rPr>
              <a:t> Small 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is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range</a:t>
            </a:r>
            <a:r>
              <a:rPr lang="en-GB" sz="3600" dirty="0">
                <a:latin typeface="Consolas" panose="020B0609020204030204" pitchFamily="49" charset="0"/>
              </a:rPr>
              <a:t> </a:t>
            </a:r>
            <a:r>
              <a:rPr lang="en-GB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0</a:t>
            </a:r>
            <a:r>
              <a:rPr lang="en-GB" sz="3600" dirty="0">
                <a:latin typeface="Consolas" panose="020B0609020204030204" pitchFamily="49" charset="0"/>
              </a:rPr>
              <a:t> .. </a:t>
            </a:r>
            <a:r>
              <a:rPr lang="en-GB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9</a:t>
            </a:r>
            <a:r>
              <a:rPr lang="en-GB" sz="3600" dirty="0">
                <a:latin typeface="Consolas" panose="020B0609020204030204" pitchFamily="49" charset="0"/>
              </a:rPr>
              <a:t>; 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460C9-6114-F6BB-31CA-01276B60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44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26873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DFB3-6258-BB43-61AF-5B925B6E4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Types “</a:t>
            </a:r>
            <a:r>
              <a:rPr lang="en-CH" dirty="0" err="1"/>
              <a:t>génériques</a:t>
            </a:r>
            <a:r>
              <a:rPr lang="en-CH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DA34A-3380-69C6-C726-318BD62AF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latin typeface="Consolas" panose="020B0609020204030204" pitchFamily="49" charset="0"/>
              </a:rPr>
              <a:t>list[...]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latin typeface="Consolas" panose="020B0609020204030204" pitchFamily="49" charset="0"/>
              </a:rPr>
              <a:t>list[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CH" sz="3600" dirty="0">
                <a:latin typeface="Consolas" panose="020B0609020204030204" pitchFamily="49" charset="0"/>
              </a:rPr>
              <a:t>],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list[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str</a:t>
            </a:r>
            <a:r>
              <a:rPr lang="en-CH" sz="3600" dirty="0">
                <a:latin typeface="Consolas" panose="020B0609020204030204" pitchFamily="49" charset="0"/>
              </a:rPr>
              <a:t>], 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list[list[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CH" sz="3600" dirty="0">
                <a:latin typeface="Consolas" panose="020B0609020204030204" pitchFamily="49" charset="0"/>
              </a:rPr>
              <a:t>]], </a:t>
            </a:r>
            <a:br>
              <a:rPr lang="en-CH" sz="3600" dirty="0">
                <a:latin typeface="Consolas" panose="020B0609020204030204" pitchFamily="49" charset="0"/>
              </a:rPr>
            </a:br>
            <a:r>
              <a:rPr lang="en-CH" sz="3600" dirty="0"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4392A-3778-7C8F-F547-73B1BC02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26408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79528-68A6-8F8C-A1EC-A4ACD157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et </a:t>
            </a:r>
            <a:r>
              <a:rPr lang="en-CH" dirty="0" err="1"/>
              <a:t>génériques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BB0CE-7918-611E-D57B-401B5B9C9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“Chat”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r>
              <a:rPr lang="en-CH" dirty="0"/>
              <a:t>“animal”</a:t>
            </a:r>
          </a:p>
          <a:p>
            <a:r>
              <a:rPr lang="en-CH" dirty="0">
                <a:sym typeface="Wingdings" panose="05000000000000000000" pitchFamily="2" charset="2"/>
              </a:rPr>
              <a:t></a:t>
            </a:r>
            <a:endParaRPr lang="en-CH" dirty="0"/>
          </a:p>
          <a:p>
            <a:r>
              <a:rPr lang="en-CH" dirty="0"/>
              <a:t>“Image de chat” </a:t>
            </a:r>
            <a:r>
              <a:rPr lang="en-CH" i="1" dirty="0" err="1"/>
              <a:t>est</a:t>
            </a:r>
            <a:r>
              <a:rPr lang="en-CH" i="1" dirty="0"/>
              <a:t> </a:t>
            </a:r>
            <a:r>
              <a:rPr lang="en-CH" i="1" dirty="0" err="1"/>
              <a:t>une</a:t>
            </a:r>
            <a:r>
              <a:rPr lang="en-CH" i="1" dirty="0"/>
              <a:t> </a:t>
            </a:r>
            <a:r>
              <a:rPr lang="en-CH" dirty="0"/>
              <a:t>“Image </a:t>
            </a:r>
            <a:r>
              <a:rPr lang="en-CH" dirty="0" err="1"/>
              <a:t>d’animal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7D445-FE91-1876-7C46-EA6B4AE6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982541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215A9-89C7-4149-0A88-AD86CFAF0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D733-F596-8E0E-ADCC-21BAA459F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et </a:t>
            </a:r>
            <a:r>
              <a:rPr lang="en-CH" dirty="0" err="1"/>
              <a:t>génériques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2AA0-171F-9A9C-9A0B-58689B422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“Chat”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r>
              <a:rPr lang="en-CH" dirty="0"/>
              <a:t>“animal”</a:t>
            </a:r>
          </a:p>
          <a:p>
            <a:r>
              <a:rPr lang="en-CH" dirty="0">
                <a:sym typeface="Wingdings" panose="05000000000000000000" pitchFamily="2" charset="2"/>
              </a:rPr>
              <a:t></a:t>
            </a:r>
            <a:endParaRPr lang="en-CH" dirty="0"/>
          </a:p>
          <a:p>
            <a:r>
              <a:rPr lang="en-CH" dirty="0"/>
              <a:t>“Image </a:t>
            </a:r>
            <a:r>
              <a:rPr lang="en-CH" dirty="0" err="1"/>
              <a:t>d’animal</a:t>
            </a:r>
            <a:r>
              <a:rPr lang="en-CH" dirty="0"/>
              <a:t>” </a:t>
            </a:r>
            <a:r>
              <a:rPr lang="en-CH" i="1" dirty="0" err="1"/>
              <a:t>est</a:t>
            </a:r>
            <a:r>
              <a:rPr lang="en-CH" i="1" dirty="0"/>
              <a:t> </a:t>
            </a:r>
            <a:r>
              <a:rPr lang="en-CH" i="1" dirty="0" err="1"/>
              <a:t>une</a:t>
            </a:r>
            <a:r>
              <a:rPr lang="en-CH" i="1" dirty="0"/>
              <a:t> </a:t>
            </a:r>
            <a:r>
              <a:rPr lang="en-CH" dirty="0"/>
              <a:t>“Image de chat”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021D9-F322-A04C-3771-53BD87EC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47</a:t>
            </a:fld>
            <a:endParaRPr lang="en-CH" dirty="0"/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B6E39AEE-5B97-1561-539B-D3FCAD98DAEC}"/>
              </a:ext>
            </a:extLst>
          </p:cNvPr>
          <p:cNvSpPr/>
          <p:nvPr/>
        </p:nvSpPr>
        <p:spPr>
          <a:xfrm>
            <a:off x="3703320" y="2281845"/>
            <a:ext cx="3092334" cy="3092334"/>
          </a:xfrm>
          <a:prstGeom prst="mathMultiply">
            <a:avLst>
              <a:gd name="adj1" fmla="val 1464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670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42840-3B5C-6CB1-1F3E-16DB6A3BB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11426-AE1C-9977-74F4-2C8209B7F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et </a:t>
            </a:r>
            <a:r>
              <a:rPr lang="en-CH" dirty="0" err="1"/>
              <a:t>génériques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C283C-ADCF-880B-5DDC-894BDB3C6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315007" cy="4351338"/>
          </a:xfrm>
        </p:spPr>
        <p:txBody>
          <a:bodyPr/>
          <a:lstStyle/>
          <a:p>
            <a:r>
              <a:rPr lang="en-CH" dirty="0"/>
              <a:t>“Chat”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r>
              <a:rPr lang="en-CH" dirty="0"/>
              <a:t>“animal”</a:t>
            </a:r>
          </a:p>
          <a:p>
            <a:r>
              <a:rPr lang="en-CH" dirty="0">
                <a:sym typeface="Wingdings" panose="05000000000000000000" pitchFamily="2" charset="2"/>
              </a:rPr>
              <a:t></a:t>
            </a:r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Nourriture</a:t>
            </a:r>
            <a:r>
              <a:rPr lang="en-CH" dirty="0"/>
              <a:t> pour chat” </a:t>
            </a:r>
            <a:br>
              <a:rPr lang="en-CH" dirty="0"/>
            </a:br>
            <a:r>
              <a:rPr lang="en-CH" dirty="0"/>
              <a:t>            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br>
              <a:rPr lang="en-CH" i="1" dirty="0"/>
            </a:br>
            <a:r>
              <a:rPr lang="en-CH" dirty="0"/>
              <a:t>“</a:t>
            </a:r>
            <a:r>
              <a:rPr lang="en-CH" dirty="0" err="1"/>
              <a:t>Nourriture</a:t>
            </a:r>
            <a:r>
              <a:rPr lang="en-CH" dirty="0"/>
              <a:t> pour animal”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4A5E1-2685-32F5-0E50-002CCAE4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48</a:t>
            </a:fld>
            <a:endParaRPr lang="en-CH" dirty="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553474AC-1CF7-1D0D-9DD8-BE4854EAB2FF}"/>
              </a:ext>
            </a:extLst>
          </p:cNvPr>
          <p:cNvSpPr/>
          <p:nvPr/>
        </p:nvSpPr>
        <p:spPr>
          <a:xfrm>
            <a:off x="1438102" y="2859579"/>
            <a:ext cx="3092334" cy="3092334"/>
          </a:xfrm>
          <a:prstGeom prst="mathMultiply">
            <a:avLst>
              <a:gd name="adj1" fmla="val 1464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550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928BD-F5E3-9053-8CE8-BE6596C26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4F89D-7370-07B5-8708-DCE7EE36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et </a:t>
            </a:r>
            <a:r>
              <a:rPr lang="en-CH" dirty="0" err="1"/>
              <a:t>génériques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4ABD5-3146-406B-A57F-74F655DC1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/>
              <a:t>“Chat”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r>
              <a:rPr lang="en-CH" dirty="0"/>
              <a:t>“animal”</a:t>
            </a:r>
          </a:p>
          <a:p>
            <a:r>
              <a:rPr lang="en-CH" dirty="0">
                <a:sym typeface="Wingdings" panose="05000000000000000000" pitchFamily="2" charset="2"/>
              </a:rPr>
              <a:t></a:t>
            </a:r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Nourriture</a:t>
            </a:r>
            <a:r>
              <a:rPr lang="en-CH" dirty="0"/>
              <a:t> pour animal” </a:t>
            </a:r>
            <a:br>
              <a:rPr lang="en-CH" dirty="0"/>
            </a:br>
            <a:r>
              <a:rPr lang="en-CH" dirty="0"/>
              <a:t>              </a:t>
            </a:r>
            <a:r>
              <a:rPr lang="en-CH" i="1" dirty="0" err="1"/>
              <a:t>est</a:t>
            </a:r>
            <a:r>
              <a:rPr lang="en-CH" i="1" dirty="0"/>
              <a:t> </a:t>
            </a:r>
            <a:r>
              <a:rPr lang="en-CH" i="1" dirty="0" err="1"/>
              <a:t>une</a:t>
            </a:r>
            <a:r>
              <a:rPr lang="en-CH" i="1" dirty="0"/>
              <a:t> </a:t>
            </a:r>
            <a:br>
              <a:rPr lang="en-CH" i="1" dirty="0"/>
            </a:br>
            <a:r>
              <a:rPr lang="en-CH" dirty="0"/>
              <a:t>“</a:t>
            </a:r>
            <a:r>
              <a:rPr lang="en-CH" dirty="0" err="1"/>
              <a:t>Nourriture</a:t>
            </a:r>
            <a:r>
              <a:rPr lang="en-CH" dirty="0"/>
              <a:t> pour chat”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C098C-6878-7D2F-3541-71ACD65D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49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235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75D214-277D-4C75-9909-5BB9B22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F9E914-1256-40B1-9B30-6B58407D1254}"/>
              </a:ext>
            </a:extLst>
          </p:cNvPr>
          <p:cNvSpPr/>
          <p:nvPr/>
        </p:nvSpPr>
        <p:spPr>
          <a:xfrm>
            <a:off x="978715" y="996518"/>
            <a:ext cx="10234570" cy="4880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3600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B7C1F8-3F7C-455C-B39A-B768C9985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8138" y="1488031"/>
            <a:ext cx="1335722" cy="133572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26C2FC-E25C-41D5-8D56-09F670E89CF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3840547" y="4467682"/>
            <a:ext cx="1032189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C473F8C-1FCD-4713-A8F9-09FCFBD8F968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7319262" y="4467683"/>
            <a:ext cx="103219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C588A79-8457-4528-9FA7-C33104482B17}"/>
              </a:ext>
            </a:extLst>
          </p:cNvPr>
          <p:cNvSpPr/>
          <p:nvPr/>
        </p:nvSpPr>
        <p:spPr>
          <a:xfrm>
            <a:off x="1394021" y="3428994"/>
            <a:ext cx="2446526" cy="2077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Tokenizer</a:t>
            </a:r>
            <a:endParaRPr lang="en-CH" sz="40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B53383-67F0-4D9D-A81C-AE0CF1062F04}"/>
              </a:ext>
            </a:extLst>
          </p:cNvPr>
          <p:cNvSpPr/>
          <p:nvPr/>
        </p:nvSpPr>
        <p:spPr>
          <a:xfrm>
            <a:off x="4872736" y="3428995"/>
            <a:ext cx="2446526" cy="2077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Parser</a:t>
            </a:r>
            <a:endParaRPr lang="en-CH" sz="4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16760C-021F-47DD-AFA5-90DCE208370C}"/>
              </a:ext>
            </a:extLst>
          </p:cNvPr>
          <p:cNvSpPr/>
          <p:nvPr/>
        </p:nvSpPr>
        <p:spPr>
          <a:xfrm>
            <a:off x="8351454" y="3428995"/>
            <a:ext cx="2446525" cy="20773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Interpreter</a:t>
            </a:r>
            <a:endParaRPr lang="en-CH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119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C45E3-2783-3670-0616-17CB8FDF5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247B-1D73-978F-790C-DCFBAAAE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et </a:t>
            </a:r>
            <a:r>
              <a:rPr lang="en-CH" dirty="0" err="1"/>
              <a:t>génériques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ED751-FDCB-D5C5-96BC-05C188C7F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/>
              <a:t>“Chat”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r>
              <a:rPr lang="en-CH" dirty="0"/>
              <a:t>“animal”</a:t>
            </a:r>
          </a:p>
          <a:p>
            <a:r>
              <a:rPr lang="en-CH" dirty="0">
                <a:sym typeface="Wingdings" panose="05000000000000000000" pitchFamily="2" charset="2"/>
              </a:rPr>
              <a:t></a:t>
            </a:r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Liste</a:t>
            </a:r>
            <a:r>
              <a:rPr lang="en-CH" dirty="0"/>
              <a:t> de chat” </a:t>
            </a:r>
            <a:r>
              <a:rPr lang="en-CH" i="1" dirty="0" err="1"/>
              <a:t>est</a:t>
            </a:r>
            <a:r>
              <a:rPr lang="en-CH" i="1" dirty="0"/>
              <a:t> </a:t>
            </a:r>
            <a:r>
              <a:rPr lang="en-CH" i="1" dirty="0" err="1"/>
              <a:t>une</a:t>
            </a:r>
            <a:r>
              <a:rPr lang="en-CH" i="1" dirty="0"/>
              <a:t> </a:t>
            </a:r>
            <a:r>
              <a:rPr lang="en-CH" dirty="0"/>
              <a:t>“</a:t>
            </a:r>
            <a:r>
              <a:rPr lang="en-CH" dirty="0" err="1"/>
              <a:t>Liste</a:t>
            </a:r>
            <a:r>
              <a:rPr lang="en-CH" dirty="0"/>
              <a:t> </a:t>
            </a:r>
            <a:r>
              <a:rPr lang="en-CH" dirty="0" err="1"/>
              <a:t>d’animal</a:t>
            </a:r>
            <a:r>
              <a:rPr lang="en-CH" dirty="0"/>
              <a:t>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64E59-437F-55CD-EC67-4C8BB77E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50</a:t>
            </a:fld>
            <a:endParaRPr lang="en-CH" dirty="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08AF517C-1F57-0ACD-9F3A-D2C391E0F506}"/>
              </a:ext>
            </a:extLst>
          </p:cNvPr>
          <p:cNvSpPr/>
          <p:nvPr/>
        </p:nvSpPr>
        <p:spPr>
          <a:xfrm>
            <a:off x="3142211" y="2286001"/>
            <a:ext cx="3092334" cy="3092334"/>
          </a:xfrm>
          <a:prstGeom prst="mathMultiply">
            <a:avLst>
              <a:gd name="adj1" fmla="val 1464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33201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6F3EE-3074-0A8B-087C-E4AFE5743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add_tiger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 err="1">
                <a:latin typeface="Consolas" panose="020B0609020204030204" pitchFamily="49" charset="0"/>
              </a:rPr>
              <a:t>lst</a:t>
            </a:r>
            <a:r>
              <a:rPr lang="en-CH" sz="3600" dirty="0">
                <a:latin typeface="Consolas" panose="020B0609020204030204" pitchFamily="49" charset="0"/>
              </a:rPr>
              <a:t>: list[Animal]):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  <a:p>
            <a:r>
              <a:rPr lang="en-CH" sz="3600" dirty="0" err="1">
                <a:latin typeface="Consolas" panose="020B0609020204030204" pitchFamily="49" charset="0"/>
              </a:rPr>
              <a:t>lst</a:t>
            </a:r>
            <a:r>
              <a:rPr lang="en-CH" sz="3600" dirty="0">
                <a:latin typeface="Consolas" panose="020B0609020204030204" pitchFamily="49" charset="0"/>
              </a:rPr>
              <a:t> = [giraffe1, giraffe2]</a:t>
            </a:r>
          </a:p>
          <a:p>
            <a:r>
              <a:rPr lang="en-CH" sz="3600" dirty="0" err="1">
                <a:latin typeface="Consolas" panose="020B0609020204030204" pitchFamily="49" charset="0"/>
              </a:rPr>
              <a:t>add_tiger</a:t>
            </a:r>
            <a:r>
              <a:rPr lang="en-CH" sz="3600" dirty="0">
                <a:latin typeface="Consolas" panose="020B0609020204030204" pitchFamily="49" charset="0"/>
              </a:rPr>
              <a:t>(</a:t>
            </a:r>
            <a:r>
              <a:rPr lang="en-CH" sz="3600" dirty="0" err="1">
                <a:latin typeface="Consolas" panose="020B0609020204030204" pitchFamily="49" charset="0"/>
              </a:rPr>
              <a:t>lst</a:t>
            </a:r>
            <a:r>
              <a:rPr lang="en-CH" sz="3600" dirty="0">
                <a:latin typeface="Consolas" panose="020B0609020204030204" pitchFamily="49" charset="0"/>
              </a:rPr>
              <a:t>) 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#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oups</a:t>
            </a:r>
            <a:endParaRPr lang="en-CH" sz="3600" dirty="0">
              <a:solidFill>
                <a:schemeClr val="accent4">
                  <a:lumMod val="75000"/>
                </a:schemeClr>
              </a:solidFill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4656E-AB19-A19E-C193-DB80102F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622345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6D39C-5274-BEBB-80F0-4367C951E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194A-1707-B1F2-02CF-BCAA5A1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Héritage</a:t>
            </a:r>
            <a:r>
              <a:rPr lang="en-CH" dirty="0"/>
              <a:t> et </a:t>
            </a:r>
            <a:r>
              <a:rPr lang="en-CH" dirty="0" err="1"/>
              <a:t>génériques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EEE93-A6DA-1BB7-3915-1F4A695F0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/>
              <a:t>“Chat” </a:t>
            </a:r>
            <a:r>
              <a:rPr lang="en-CH" i="1" dirty="0" err="1"/>
              <a:t>est</a:t>
            </a:r>
            <a:r>
              <a:rPr lang="en-CH" i="1" dirty="0"/>
              <a:t> un </a:t>
            </a:r>
            <a:r>
              <a:rPr lang="en-CH" dirty="0"/>
              <a:t>“animal”</a:t>
            </a:r>
          </a:p>
          <a:p>
            <a:r>
              <a:rPr lang="en-CH" dirty="0">
                <a:sym typeface="Wingdings" panose="05000000000000000000" pitchFamily="2" charset="2"/>
              </a:rPr>
              <a:t></a:t>
            </a:r>
            <a:endParaRPr lang="en-CH" dirty="0"/>
          </a:p>
          <a:p>
            <a:r>
              <a:rPr lang="en-CH" dirty="0"/>
              <a:t>“</a:t>
            </a:r>
            <a:r>
              <a:rPr lang="en-CH" dirty="0" err="1"/>
              <a:t>Liste</a:t>
            </a:r>
            <a:r>
              <a:rPr lang="en-CH" dirty="0"/>
              <a:t> </a:t>
            </a:r>
            <a:r>
              <a:rPr lang="en-CH" dirty="0" err="1"/>
              <a:t>d’animal</a:t>
            </a:r>
            <a:r>
              <a:rPr lang="en-CH" dirty="0"/>
              <a:t>” </a:t>
            </a:r>
            <a:r>
              <a:rPr lang="en-CH" i="1" dirty="0" err="1"/>
              <a:t>est</a:t>
            </a:r>
            <a:r>
              <a:rPr lang="en-CH" i="1" dirty="0"/>
              <a:t> </a:t>
            </a:r>
            <a:r>
              <a:rPr lang="en-CH" i="1" dirty="0" err="1"/>
              <a:t>une</a:t>
            </a:r>
            <a:r>
              <a:rPr lang="en-CH" i="1" dirty="0"/>
              <a:t> </a:t>
            </a:r>
            <a:r>
              <a:rPr lang="en-CH" dirty="0"/>
              <a:t>“</a:t>
            </a:r>
            <a:r>
              <a:rPr lang="en-CH" dirty="0" err="1"/>
              <a:t>Liste</a:t>
            </a:r>
            <a:r>
              <a:rPr lang="en-CH" dirty="0"/>
              <a:t> de chat”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CF35B-AD62-6AE6-EF29-ABEF234C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52</a:t>
            </a:fld>
            <a:endParaRPr lang="en-CH" dirty="0"/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58AC6775-662E-A3AC-F508-D4465AC93FEC}"/>
              </a:ext>
            </a:extLst>
          </p:cNvPr>
          <p:cNvSpPr/>
          <p:nvPr/>
        </p:nvSpPr>
        <p:spPr>
          <a:xfrm>
            <a:off x="3422766" y="2306783"/>
            <a:ext cx="3092334" cy="3092334"/>
          </a:xfrm>
          <a:prstGeom prst="mathMultiply">
            <a:avLst>
              <a:gd name="adj1" fmla="val 1464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7586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EC278-AA06-4AF8-6A8C-1169EE695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8A961-B713-CB8E-7B40-73ED46AAB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b="1" dirty="0"/>
              <a:t>Covariance</a:t>
            </a:r>
            <a:r>
              <a:rPr lang="en-CH" dirty="0"/>
              <a:t>: </a:t>
            </a:r>
            <a:r>
              <a:rPr lang="en-CH" dirty="0" err="1"/>
              <a:t>en</a:t>
            </a:r>
            <a:r>
              <a:rPr lang="en-CH" dirty="0"/>
              <a:t> sortie</a:t>
            </a:r>
            <a:br>
              <a:rPr lang="en-CH" dirty="0"/>
            </a:br>
            <a:r>
              <a:rPr lang="en-CH" dirty="0"/>
              <a:t>		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Image[Chat] 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est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une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Image[Animal]</a:t>
            </a:r>
          </a:p>
          <a:p>
            <a:r>
              <a:rPr lang="en-CH" b="1" dirty="0"/>
              <a:t>Contravariance</a:t>
            </a:r>
            <a:r>
              <a:rPr lang="en-CH" dirty="0"/>
              <a:t>: </a:t>
            </a:r>
            <a:r>
              <a:rPr lang="en-CH" dirty="0" err="1"/>
              <a:t>en</a:t>
            </a:r>
            <a:r>
              <a:rPr lang="en-CH" dirty="0"/>
              <a:t> entrée</a:t>
            </a:r>
            <a:br>
              <a:rPr lang="en-CH" dirty="0"/>
            </a:br>
            <a:r>
              <a:rPr lang="en-CH" dirty="0"/>
              <a:t>		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Nourriture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[Animal] 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est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une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CH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Nourriture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[Chat]</a:t>
            </a:r>
          </a:p>
          <a:p>
            <a:r>
              <a:rPr lang="en-CH" b="1" dirty="0"/>
              <a:t>Invariance</a:t>
            </a:r>
            <a:r>
              <a:rPr lang="en-CH" dirty="0"/>
              <a:t>: </a:t>
            </a:r>
            <a:r>
              <a:rPr lang="en-CH" dirty="0" err="1"/>
              <a:t>aucun</a:t>
            </a:r>
            <a:br>
              <a:rPr lang="en-CH" dirty="0"/>
            </a:br>
            <a:r>
              <a:rPr lang="en-CH" dirty="0"/>
              <a:t>		</a:t>
            </a:r>
            <a:r>
              <a:rPr lang="en-CH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List[Chat] sans rapport avec List[Animal]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C57C0-50FB-89B9-5E83-76BFA59A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0972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2F06D-E8EF-4E45-B522-492A94112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peut</a:t>
            </a:r>
            <a:r>
              <a:rPr lang="en-CH" dirty="0"/>
              <a:t>-on </a:t>
            </a:r>
            <a:r>
              <a:rPr lang="en-CH" dirty="0" err="1"/>
              <a:t>concevoir</a:t>
            </a:r>
            <a:br>
              <a:rPr lang="en-CH" dirty="0"/>
            </a:br>
            <a:r>
              <a:rPr lang="en-CH" dirty="0"/>
              <a:t>de grands </a:t>
            </a:r>
            <a:r>
              <a:rPr lang="en-CH" dirty="0" err="1"/>
              <a:t>systèmes</a:t>
            </a:r>
            <a:r>
              <a:rPr lang="en-CH" dirty="0"/>
              <a:t> </a:t>
            </a:r>
            <a:r>
              <a:rPr lang="en-CH" dirty="0" err="1"/>
              <a:t>logiciels</a:t>
            </a:r>
            <a:r>
              <a:rPr lang="en-CH" dirty="0"/>
              <a:t>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83D473-4144-4D25-9697-8B3148C3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23314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469B6-642C-4076-BFBE-FCA490A46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i="1" dirty="0"/>
              <a:t>The basic technique</a:t>
            </a:r>
            <a:br>
              <a:rPr lang="en-US" i="1" dirty="0"/>
            </a:br>
            <a:r>
              <a:rPr lang="en-US" i="1" dirty="0"/>
              <a:t>  we have for managing</a:t>
            </a:r>
            <a:br>
              <a:rPr lang="en-US" i="1" dirty="0"/>
            </a:br>
            <a:r>
              <a:rPr lang="en-US" i="1" dirty="0"/>
              <a:t>  the complexity of software</a:t>
            </a:r>
            <a:br>
              <a:rPr lang="en-US" i="1" dirty="0"/>
            </a:br>
            <a:r>
              <a:rPr lang="en-US" i="1" dirty="0"/>
              <a:t>  is modularity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b="1" dirty="0"/>
              <a:t>Barbara </a:t>
            </a:r>
            <a:r>
              <a:rPr lang="en-US" b="1" dirty="0" err="1"/>
              <a:t>Liskov</a:t>
            </a:r>
            <a:endParaRPr lang="en-CH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DA80A-B817-4B9D-90D3-EFC29A6E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3C211A-2F66-4C54-AA01-1406672FF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150</a:t>
            </a:r>
            <a:r>
              <a:rPr lang="en-US" baseline="30000" dirty="0"/>
              <a:t>th</a:t>
            </a:r>
            <a:r>
              <a:rPr lang="en-US" dirty="0"/>
              <a:t> interview with Dr. Barbara </a:t>
            </a:r>
            <a:r>
              <a:rPr lang="en-US" dirty="0" err="1"/>
              <a:t>Liskov</a:t>
            </a:r>
            <a:r>
              <a:rPr lang="en-US" dirty="0"/>
              <a:t> https://infinite.mit.edu/video/barbara-liskov (Photo: Donna Coveney)</a:t>
            </a:r>
            <a:endParaRPr lang="en-CH" dirty="0"/>
          </a:p>
        </p:txBody>
      </p:sp>
      <p:pic>
        <p:nvPicPr>
          <p:cNvPr id="6" name="Picture 2" descr="Barbara Liskov">
            <a:extLst>
              <a:ext uri="{FF2B5EF4-FFF2-40B4-BE49-F238E27FC236}">
                <a16:creationId xmlns:a16="http://schemas.microsoft.com/office/drawing/2014/main" id="{2F5D73A1-AFF1-4D5C-9D07-6E7CA2CC1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2" y="1253331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293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8A366A-BDA1-4A90-84D4-4F9A7D9B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56</a:t>
            </a:fld>
            <a:endParaRPr lang="en-CH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75DBE1-25D8-4A74-8B4F-B22B4345FE5E}"/>
              </a:ext>
            </a:extLst>
          </p:cNvPr>
          <p:cNvGrpSpPr/>
          <p:nvPr/>
        </p:nvGrpSpPr>
        <p:grpSpPr>
          <a:xfrm>
            <a:off x="1515862" y="1065082"/>
            <a:ext cx="9252752" cy="4846877"/>
            <a:chOff x="1515862" y="1065082"/>
            <a:chExt cx="9252752" cy="484687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9D8B0C-55C8-437C-8990-73EEF15EF0E6}"/>
                </a:ext>
              </a:extLst>
            </p:cNvPr>
            <p:cNvSpPr/>
            <p:nvPr/>
          </p:nvSpPr>
          <p:spPr>
            <a:xfrm>
              <a:off x="1515863" y="1065320"/>
              <a:ext cx="792331" cy="1748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41F44F-EAC5-410E-92DE-EC224F39C442}"/>
                </a:ext>
              </a:extLst>
            </p:cNvPr>
            <p:cNvSpPr/>
            <p:nvPr/>
          </p:nvSpPr>
          <p:spPr>
            <a:xfrm>
              <a:off x="2714903" y="1065082"/>
              <a:ext cx="1330171" cy="1748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7A2B8A-54A0-405A-8BB1-76DB460D6EE9}"/>
                </a:ext>
              </a:extLst>
            </p:cNvPr>
            <p:cNvSpPr/>
            <p:nvPr/>
          </p:nvSpPr>
          <p:spPr>
            <a:xfrm>
              <a:off x="4451783" y="1065082"/>
              <a:ext cx="792331" cy="1748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22E77CD-C3DD-49CA-B596-C2EA0D62871B}"/>
                </a:ext>
              </a:extLst>
            </p:cNvPr>
            <p:cNvSpPr/>
            <p:nvPr/>
          </p:nvSpPr>
          <p:spPr>
            <a:xfrm>
              <a:off x="6874646" y="1065082"/>
              <a:ext cx="3893967" cy="10655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5ADC3E-9124-47AC-A06B-D4153FE74B8B}"/>
                </a:ext>
              </a:extLst>
            </p:cNvPr>
            <p:cNvSpPr/>
            <p:nvPr/>
          </p:nvSpPr>
          <p:spPr>
            <a:xfrm>
              <a:off x="6874646" y="2348341"/>
              <a:ext cx="2602451" cy="504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B1D9AA-2982-467A-AE3D-41182A07E098}"/>
                </a:ext>
              </a:extLst>
            </p:cNvPr>
            <p:cNvSpPr/>
            <p:nvPr/>
          </p:nvSpPr>
          <p:spPr>
            <a:xfrm>
              <a:off x="9800022" y="2348340"/>
              <a:ext cx="968592" cy="504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321331-F7B2-43E8-BE69-C60CED30238B}"/>
                </a:ext>
              </a:extLst>
            </p:cNvPr>
            <p:cNvSpPr/>
            <p:nvPr/>
          </p:nvSpPr>
          <p:spPr>
            <a:xfrm>
              <a:off x="1515862" y="4043779"/>
              <a:ext cx="1538056" cy="1748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CD52F7-E488-4D5E-8DC6-DE3A63FC16D0}"/>
                </a:ext>
              </a:extLst>
            </p:cNvPr>
            <p:cNvSpPr/>
            <p:nvPr/>
          </p:nvSpPr>
          <p:spPr>
            <a:xfrm>
              <a:off x="3379988" y="4043779"/>
              <a:ext cx="1538056" cy="1748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027E50C-64DE-47DF-B55C-EDC1862C390F}"/>
                </a:ext>
              </a:extLst>
            </p:cNvPr>
            <p:cNvSpPr/>
            <p:nvPr/>
          </p:nvSpPr>
          <p:spPr>
            <a:xfrm>
              <a:off x="5202870" y="4043778"/>
              <a:ext cx="585186" cy="17489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CACCEC-6E3E-40C5-AFEC-CAB63550AD33}"/>
                </a:ext>
              </a:extLst>
            </p:cNvPr>
            <p:cNvSpPr/>
            <p:nvPr/>
          </p:nvSpPr>
          <p:spPr>
            <a:xfrm>
              <a:off x="6055218" y="4043777"/>
              <a:ext cx="1100184" cy="12206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730AA4-2D28-40D7-AC5E-BF64598556CA}"/>
                </a:ext>
              </a:extLst>
            </p:cNvPr>
            <p:cNvSpPr/>
            <p:nvPr/>
          </p:nvSpPr>
          <p:spPr>
            <a:xfrm>
              <a:off x="6055218" y="5474698"/>
              <a:ext cx="1100184" cy="3179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A0884EC-B868-42E1-B913-1BADA767C777}"/>
                </a:ext>
              </a:extLst>
            </p:cNvPr>
            <p:cNvSpPr/>
            <p:nvPr/>
          </p:nvSpPr>
          <p:spPr>
            <a:xfrm>
              <a:off x="8610599" y="4043777"/>
              <a:ext cx="2158013" cy="4749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6BAD74-8986-4F23-99B0-C4FE7F0C1179}"/>
                </a:ext>
              </a:extLst>
            </p:cNvPr>
            <p:cNvSpPr/>
            <p:nvPr/>
          </p:nvSpPr>
          <p:spPr>
            <a:xfrm>
              <a:off x="8610599" y="4740389"/>
              <a:ext cx="2158013" cy="4749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FB97AB-E9D1-4F5C-8A2B-3270A4C87FD1}"/>
                </a:ext>
              </a:extLst>
            </p:cNvPr>
            <p:cNvSpPr/>
            <p:nvPr/>
          </p:nvSpPr>
          <p:spPr>
            <a:xfrm>
              <a:off x="8610599" y="5437001"/>
              <a:ext cx="2158013" cy="47495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604646-CF5B-4335-BADC-9E8261142DDA}"/>
              </a:ext>
            </a:extLst>
          </p:cNvPr>
          <p:cNvGrpSpPr/>
          <p:nvPr/>
        </p:nvGrpSpPr>
        <p:grpSpPr>
          <a:xfrm>
            <a:off x="1515862" y="1065082"/>
            <a:ext cx="9253699" cy="4627729"/>
            <a:chOff x="1515862" y="1065082"/>
            <a:chExt cx="9253699" cy="4627729"/>
          </a:xfrm>
          <a:solidFill>
            <a:schemeClr val="accent6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6160E7-8768-404D-BFB8-61EB1AEF2E95}"/>
                </a:ext>
              </a:extLst>
            </p:cNvPr>
            <p:cNvSpPr/>
            <p:nvPr/>
          </p:nvSpPr>
          <p:spPr>
            <a:xfrm>
              <a:off x="1515863" y="1065082"/>
              <a:ext cx="792331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69A7E08-4F24-4CD0-875C-FFD98B77CAB7}"/>
                </a:ext>
              </a:extLst>
            </p:cNvPr>
            <p:cNvSpPr/>
            <p:nvPr/>
          </p:nvSpPr>
          <p:spPr>
            <a:xfrm>
              <a:off x="2714903" y="1065082"/>
              <a:ext cx="1330171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1A0F43-8CE4-4FEE-88C2-3670F723B5AB}"/>
                </a:ext>
              </a:extLst>
            </p:cNvPr>
            <p:cNvSpPr/>
            <p:nvPr/>
          </p:nvSpPr>
          <p:spPr>
            <a:xfrm>
              <a:off x="4451783" y="1065082"/>
              <a:ext cx="792331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4B9ADD5-64B0-4327-A7ED-F7A52D5007A8}"/>
                </a:ext>
              </a:extLst>
            </p:cNvPr>
            <p:cNvSpPr/>
            <p:nvPr/>
          </p:nvSpPr>
          <p:spPr>
            <a:xfrm>
              <a:off x="6874646" y="1065082"/>
              <a:ext cx="3893966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229943-809C-4ADA-A3E9-FA0AA06EED7C}"/>
                </a:ext>
              </a:extLst>
            </p:cNvPr>
            <p:cNvSpPr/>
            <p:nvPr/>
          </p:nvSpPr>
          <p:spPr>
            <a:xfrm>
              <a:off x="6874646" y="2340880"/>
              <a:ext cx="2602451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FD4A57-524B-4F0B-BAB6-05B7C6AF626F}"/>
                </a:ext>
              </a:extLst>
            </p:cNvPr>
            <p:cNvSpPr/>
            <p:nvPr/>
          </p:nvSpPr>
          <p:spPr>
            <a:xfrm>
              <a:off x="9798586" y="2340880"/>
              <a:ext cx="968592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4B711CB-6BFC-40AF-80B2-63487B659E59}"/>
                </a:ext>
              </a:extLst>
            </p:cNvPr>
            <p:cNvSpPr/>
            <p:nvPr/>
          </p:nvSpPr>
          <p:spPr>
            <a:xfrm>
              <a:off x="1515862" y="4043777"/>
              <a:ext cx="1538056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9975C11-4A73-4A84-A01B-AD188D0B1BCE}"/>
                </a:ext>
              </a:extLst>
            </p:cNvPr>
            <p:cNvSpPr/>
            <p:nvPr/>
          </p:nvSpPr>
          <p:spPr>
            <a:xfrm>
              <a:off x="3379988" y="4043777"/>
              <a:ext cx="1538056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D0B55FE-A312-4F2B-9418-FEFB446E2808}"/>
                </a:ext>
              </a:extLst>
            </p:cNvPr>
            <p:cNvSpPr/>
            <p:nvPr/>
          </p:nvSpPr>
          <p:spPr>
            <a:xfrm>
              <a:off x="5202870" y="4043776"/>
              <a:ext cx="585186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5372839-3B5F-4B76-91BA-4321D46238CB}"/>
                </a:ext>
              </a:extLst>
            </p:cNvPr>
            <p:cNvSpPr/>
            <p:nvPr/>
          </p:nvSpPr>
          <p:spPr>
            <a:xfrm>
              <a:off x="6055217" y="4043776"/>
              <a:ext cx="1100183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242645C-BF8C-4904-8C1B-6CB6FB393BC9}"/>
                </a:ext>
              </a:extLst>
            </p:cNvPr>
            <p:cNvSpPr/>
            <p:nvPr/>
          </p:nvSpPr>
          <p:spPr>
            <a:xfrm>
              <a:off x="6055216" y="5474698"/>
              <a:ext cx="1100183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254DAFE-1198-4B54-88C7-1EEB2235198A}"/>
                </a:ext>
              </a:extLst>
            </p:cNvPr>
            <p:cNvSpPr/>
            <p:nvPr/>
          </p:nvSpPr>
          <p:spPr>
            <a:xfrm>
              <a:off x="8609165" y="4043775"/>
              <a:ext cx="2160396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584041-2347-4FEA-AC71-A474C50B87F6}"/>
                </a:ext>
              </a:extLst>
            </p:cNvPr>
            <p:cNvSpPr/>
            <p:nvPr/>
          </p:nvSpPr>
          <p:spPr>
            <a:xfrm>
              <a:off x="8609165" y="4740388"/>
              <a:ext cx="2158013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21D93AC-7482-4D18-B9DF-26760F379D2C}"/>
                </a:ext>
              </a:extLst>
            </p:cNvPr>
            <p:cNvSpPr/>
            <p:nvPr/>
          </p:nvSpPr>
          <p:spPr>
            <a:xfrm>
              <a:off x="8609166" y="5437000"/>
              <a:ext cx="2158013" cy="2181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1AF836-64C9-44B1-AC83-676A1B93D352}"/>
              </a:ext>
            </a:extLst>
          </p:cNvPr>
          <p:cNvGrpSpPr/>
          <p:nvPr/>
        </p:nvGrpSpPr>
        <p:grpSpPr>
          <a:xfrm>
            <a:off x="1177031" y="773497"/>
            <a:ext cx="9837940" cy="5311006"/>
            <a:chOff x="1177031" y="773497"/>
            <a:chExt cx="9837940" cy="5311006"/>
          </a:xfrm>
          <a:solidFill>
            <a:schemeClr val="accent5">
              <a:lumMod val="75000"/>
            </a:schemeClr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35747D-3EEF-4362-BB1E-AE1F3DDBA592}"/>
                </a:ext>
              </a:extLst>
            </p:cNvPr>
            <p:cNvSpPr/>
            <p:nvPr/>
          </p:nvSpPr>
          <p:spPr>
            <a:xfrm>
              <a:off x="1177032" y="773497"/>
              <a:ext cx="4463248" cy="2332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AF7072-05A0-46B9-BA72-7B725AA11A19}"/>
                </a:ext>
              </a:extLst>
            </p:cNvPr>
            <p:cNvSpPr/>
            <p:nvPr/>
          </p:nvSpPr>
          <p:spPr>
            <a:xfrm>
              <a:off x="6551721" y="773497"/>
              <a:ext cx="4463250" cy="2332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ECD7AC-98BD-4A13-A54D-BFDBA59A7B46}"/>
                </a:ext>
              </a:extLst>
            </p:cNvPr>
            <p:cNvSpPr/>
            <p:nvPr/>
          </p:nvSpPr>
          <p:spPr>
            <a:xfrm>
              <a:off x="1177031" y="3752431"/>
              <a:ext cx="6315721" cy="2332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15CCCD-7214-4374-B586-7ECA4A008D6A}"/>
                </a:ext>
              </a:extLst>
            </p:cNvPr>
            <p:cNvSpPr/>
            <p:nvPr/>
          </p:nvSpPr>
          <p:spPr>
            <a:xfrm>
              <a:off x="8362764" y="3752431"/>
              <a:ext cx="2652205" cy="23320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61CA5C-A9AF-4A5F-B4FD-95520746282E}"/>
              </a:ext>
            </a:extLst>
          </p:cNvPr>
          <p:cNvSpPr/>
          <p:nvPr/>
        </p:nvSpPr>
        <p:spPr>
          <a:xfrm>
            <a:off x="838201" y="408373"/>
            <a:ext cx="10515600" cy="594797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1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287E-9D98-4786-8091-DCAAE436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409C9-6387-4054-8961-FDC309FCB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 err="1"/>
              <a:t>Unité</a:t>
            </a:r>
            <a:r>
              <a:rPr lang="en-CH" dirty="0"/>
              <a:t> </a:t>
            </a:r>
            <a:r>
              <a:rPr lang="en-CH" u="sng" dirty="0" err="1"/>
              <a:t>i</a:t>
            </a:r>
            <a:r>
              <a:rPr lang="en-US" u="sng" dirty="0" err="1"/>
              <a:t>nd</a:t>
            </a:r>
            <a:r>
              <a:rPr lang="en-CH" u="sng" dirty="0"/>
              <a:t>é</a:t>
            </a:r>
            <a:r>
              <a:rPr lang="en-US" u="sng" dirty="0"/>
              <a:t>pend</a:t>
            </a:r>
            <a:r>
              <a:rPr lang="en-CH" u="sng" dirty="0"/>
              <a:t>a</a:t>
            </a:r>
            <a:r>
              <a:rPr lang="en-US" u="sng" dirty="0" err="1"/>
              <a:t>nt</a:t>
            </a:r>
            <a:r>
              <a:rPr lang="en-CH" u="sng" dirty="0"/>
              <a:t>e</a:t>
            </a:r>
            <a:r>
              <a:rPr lang="en-US" dirty="0"/>
              <a:t>,</a:t>
            </a:r>
            <a:endParaRPr lang="en-CH" dirty="0"/>
          </a:p>
          <a:p>
            <a:r>
              <a:rPr lang="en-US" dirty="0" err="1"/>
              <a:t>maint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 err="1"/>
              <a:t>ue</a:t>
            </a:r>
            <a:r>
              <a:rPr lang="en-CH" dirty="0"/>
              <a:t> </a:t>
            </a:r>
            <a:r>
              <a:rPr lang="en-CH" u="sng" dirty="0" err="1"/>
              <a:t>séparément</a:t>
            </a:r>
            <a:r>
              <a:rPr lang="en-US" dirty="0"/>
              <a:t>,</a:t>
            </a:r>
            <a:endParaRPr lang="en-CH" dirty="0"/>
          </a:p>
          <a:p>
            <a:r>
              <a:rPr lang="en-US" u="sng" dirty="0"/>
              <a:t>r</a:t>
            </a:r>
            <a:r>
              <a:rPr lang="en-CH" u="sng" dirty="0"/>
              <a:t>é</a:t>
            </a:r>
            <a:r>
              <a:rPr lang="en-US" u="sng" dirty="0"/>
              <a:t>u</a:t>
            </a:r>
            <a:r>
              <a:rPr lang="en-CH" u="sng" dirty="0" err="1"/>
              <a:t>tili</a:t>
            </a:r>
            <a:r>
              <a:rPr lang="en-US" u="sng" dirty="0"/>
              <a:t>sable</a:t>
            </a:r>
            <a:r>
              <a:rPr lang="en-US" dirty="0"/>
              <a:t> </a:t>
            </a:r>
            <a:r>
              <a:rPr lang="en-CH" dirty="0"/>
              <a:t>dans </a:t>
            </a:r>
            <a:r>
              <a:rPr lang="en-CH" dirty="0" err="1"/>
              <a:t>d’autres</a:t>
            </a:r>
            <a:r>
              <a:rPr lang="en-CH" dirty="0"/>
              <a:t> </a:t>
            </a:r>
            <a:r>
              <a:rPr lang="en-CH" dirty="0" err="1"/>
              <a:t>systèmes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319E5-573D-45CA-898B-7341DED3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797221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16D04-60A0-4829-83A8-24379AAB5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2BC27-ABAE-4522-A52E-0E00D1BC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Ce que le </a:t>
            </a:r>
            <a:r>
              <a:rPr lang="en-CH" dirty="0" err="1"/>
              <a:t>reste</a:t>
            </a:r>
            <a:r>
              <a:rPr lang="en-CH" dirty="0"/>
              <a:t> du </a:t>
            </a:r>
            <a:r>
              <a:rPr lang="en-CH" dirty="0" err="1"/>
              <a:t>système</a:t>
            </a:r>
            <a:r>
              <a:rPr lang="en-CH" dirty="0"/>
              <a:t> </a:t>
            </a:r>
            <a:r>
              <a:rPr lang="en-CH" dirty="0" err="1"/>
              <a:t>voit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</a:t>
            </a:r>
            <a:r>
              <a:rPr lang="en-CH" dirty="0" err="1"/>
              <a:t>une</a:t>
            </a:r>
            <a:r>
              <a:rPr lang="en-US" dirty="0"/>
              <a:t> abstraction”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2E8EA-1510-4A74-A50F-BD8DC350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904527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BD327A-224C-463E-AB66-36BD6C5A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59</a:t>
            </a:fld>
            <a:endParaRPr lang="en-CH"/>
          </a:p>
        </p:txBody>
      </p:sp>
      <p:pic>
        <p:nvPicPr>
          <p:cNvPr id="4" name="Picture 2" descr="VALLENTUNA Modular crnr sofa 3-seat+2 sofa-bed, and storage/Kelinge anthracite">
            <a:extLst>
              <a:ext uri="{FF2B5EF4-FFF2-40B4-BE49-F238E27FC236}">
                <a16:creationId xmlns:a16="http://schemas.microsoft.com/office/drawing/2014/main" id="{30CF59C2-8E13-4EF2-8C24-83360B6D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AD3447-7AA9-4FD8-9AF6-2AE1007A7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477000"/>
            <a:ext cx="952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1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4AFF5B4-974E-42B5-A019-B44ED11E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9" y="0"/>
            <a:ext cx="11520881" cy="64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9A5042-4274-404E-84E1-A7CB8700F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</a:t>
            </a:fld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B443F-09C7-4F70-9A8C-5FAB4AE486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http://web.archive.org/web/20170905131225/https://wiki.linuxfoundation.org/images/1/1c/Network_data_flow_through_kernel.png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7902635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3B4CD9-A20D-4F91-A684-F494D86B7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60</a:t>
            </a:fld>
            <a:endParaRPr lang="en-CH"/>
          </a:p>
        </p:txBody>
      </p:sp>
      <p:pic>
        <p:nvPicPr>
          <p:cNvPr id="4" name="Picture 2" descr="VALLENTUNA Seat module with storage, Hillared dark grey">
            <a:extLst>
              <a:ext uri="{FF2B5EF4-FFF2-40B4-BE49-F238E27FC236}">
                <a16:creationId xmlns:a16="http://schemas.microsoft.com/office/drawing/2014/main" id="{230279A6-5D6C-4522-982F-2A2965F0B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624243"/>
            <a:ext cx="3609513" cy="360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ALLENTUNA Seat module with storage, Hillared dark grey">
            <a:extLst>
              <a:ext uri="{FF2B5EF4-FFF2-40B4-BE49-F238E27FC236}">
                <a16:creationId xmlns:a16="http://schemas.microsoft.com/office/drawing/2014/main" id="{7FFCC043-270B-4F6F-8780-17A3A04DF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43" y="1624243"/>
            <a:ext cx="3609513" cy="360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VALLENTUNA Sofa-bed module, Hillared dark grey">
            <a:extLst>
              <a:ext uri="{FF2B5EF4-FFF2-40B4-BE49-F238E27FC236}">
                <a16:creationId xmlns:a16="http://schemas.microsoft.com/office/drawing/2014/main" id="{1FB3D80E-BD0C-4EDB-9EED-02FD68371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36" y="1624243"/>
            <a:ext cx="3609513" cy="360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92DB89E-4240-4751-AE2E-524CB839F2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6477000"/>
            <a:ext cx="952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8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70805-C484-4065-A14A-3FF547C32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61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5CA57-1EA9-499D-9C15-82A6CAECF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704"/>
            <a:ext cx="12192000" cy="526059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A8A250F-4C3E-4921-8C93-5CF7941A9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477000"/>
            <a:ext cx="9525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881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D7DE-6635-4430-BB77-99B077008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“API”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A5DE6-9F71-4A41-88CC-BB07DA095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 Programming Interface</a:t>
            </a:r>
          </a:p>
          <a:p>
            <a:endParaRPr lang="en-US" dirty="0"/>
          </a:p>
          <a:p>
            <a:r>
              <a:rPr lang="en-US" dirty="0" err="1"/>
              <a:t>Objets</a:t>
            </a:r>
            <a:r>
              <a:rPr lang="en-US" dirty="0"/>
              <a:t>, f</a:t>
            </a:r>
            <a:r>
              <a:rPr lang="en-CH" dirty="0"/>
              <a:t>o</a:t>
            </a:r>
            <a:r>
              <a:rPr lang="en-US" dirty="0" err="1"/>
              <a:t>nctions</a:t>
            </a:r>
            <a:r>
              <a:rPr lang="en-US" dirty="0"/>
              <a:t>, err</a:t>
            </a:r>
            <a:r>
              <a:rPr lang="en-CH" dirty="0" err="1"/>
              <a:t>eu</a:t>
            </a:r>
            <a:r>
              <a:rPr lang="en-US" dirty="0" err="1"/>
              <a:t>rs</a:t>
            </a:r>
            <a:r>
              <a:rPr lang="en-US" dirty="0"/>
              <a:t>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0685B-9534-464E-929A-A204B74AF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62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9650706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0377A-3399-4A2B-B43C-B7B50254D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“Interface” vs “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interface</a:t>
            </a:r>
            <a:r>
              <a:rPr lang="en-US" dirty="0"/>
              <a:t>”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4C09E-C641-4F98-9E47-7E0B7F896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Concept </a:t>
            </a:r>
            <a:r>
              <a:rPr lang="en-CH" dirty="0" err="1"/>
              <a:t>théorique</a:t>
            </a:r>
            <a:endParaRPr lang="en-US" dirty="0"/>
          </a:p>
          <a:p>
            <a:r>
              <a:rPr lang="en-US" dirty="0"/>
              <a:t>vs. </a:t>
            </a:r>
            <a:r>
              <a:rPr lang="en-CH" dirty="0"/>
              <a:t>concept dans un </a:t>
            </a:r>
            <a:r>
              <a:rPr lang="en-CH" dirty="0" err="1"/>
              <a:t>langage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B3D12-8781-4582-A28B-DE7581B1A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63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507233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3FA52-D6A2-4882-9D5B-327C1657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</a:t>
            </a:r>
            <a:r>
              <a:rPr lang="en-CH" dirty="0"/>
              <a:t>e</a:t>
            </a:r>
            <a:r>
              <a:rPr lang="en-US" dirty="0" err="1"/>
              <a:t>mple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C939-4A98-491E-AA85-2C3E3A6A4E0D}"/>
              </a:ext>
            </a:extLst>
          </p:cNvPr>
          <p:cNvSpPr>
            <a:spLocks noGrp="1"/>
          </p:cNvSpPr>
          <p:nvPr>
            <p:ph idx="1"/>
          </p:nvPr>
        </p:nvSpPr>
        <p:spPr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US" sz="3600" dirty="0">
                <a:latin typeface="Consolas" panose="020B0609020204030204" pitchFamily="49" charset="0"/>
              </a:rPr>
              <a:t>compute</a:t>
            </a:r>
            <a:r>
              <a:rPr lang="en-CH" sz="3600" dirty="0">
                <a:latin typeface="Consolas" panose="020B0609020204030204" pitchFamily="49" charset="0"/>
              </a:rPr>
              <a:t>(expr: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str</a:t>
            </a:r>
            <a:r>
              <a:rPr lang="en-CH" sz="3600" dirty="0">
                <a:latin typeface="Consolas" panose="020B0609020204030204" pitchFamily="49" charset="0"/>
              </a:rPr>
              <a:t>) -&gt;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CH" sz="3600" dirty="0">
                <a:latin typeface="Consolas" panose="020B0609020204030204" pitchFamily="49" charset="0"/>
              </a:rPr>
              <a:t>:</a:t>
            </a:r>
            <a:endParaRPr lang="en-US" sz="3600" dirty="0">
              <a:latin typeface="Consolas" panose="020B0609020204030204" pitchFamily="49" charset="0"/>
            </a:endParaRPr>
          </a:p>
          <a:p>
            <a:r>
              <a:rPr lang="en-US" sz="3600" dirty="0">
                <a:latin typeface="Consolas" panose="020B0609020204030204" pitchFamily="49" charset="0"/>
              </a:rPr>
              <a:t>  ...</a:t>
            </a:r>
          </a:p>
          <a:p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E5991-D88D-482B-8849-BFB52FFE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64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52C79-2C93-47DB-B509-ABF8AD83E794}"/>
              </a:ext>
            </a:extLst>
          </p:cNvPr>
          <p:cNvSpPr/>
          <p:nvPr/>
        </p:nvSpPr>
        <p:spPr>
          <a:xfrm>
            <a:off x="838200" y="1825625"/>
            <a:ext cx="7911353" cy="647700"/>
          </a:xfrm>
          <a:prstGeom prst="rect">
            <a:avLst/>
          </a:prstGeom>
          <a:solidFill>
            <a:srgbClr val="F0D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7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40A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37B2C-A0BA-420C-8A27-324D8D77C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233558" cy="4410583"/>
          </a:xfrm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fr-CH" sz="3600" dirty="0">
                <a:latin typeface="Consolas" panose="020B0609020204030204" pitchFamily="49" charset="0"/>
              </a:rPr>
              <a:t>[</a:t>
            </a:r>
            <a:r>
              <a:rPr lang="fr-CH" sz="3600" dirty="0" err="1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uuid</a:t>
            </a:r>
            <a:r>
              <a:rPr lang="fr-CH" sz="3600" dirty="0">
                <a:latin typeface="Consolas" panose="020B0609020204030204" pitchFamily="49" charset="0"/>
              </a:rPr>
              <a:t>(a03d1424-b1ec-11d0-8c3a-00c04fc31d2f)] </a:t>
            </a:r>
          </a:p>
          <a:p>
            <a:r>
              <a:rPr lang="fr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interface</a:t>
            </a:r>
            <a:r>
              <a:rPr lang="fr-CH" sz="3600" dirty="0">
                <a:latin typeface="Consolas" panose="020B0609020204030204" pitchFamily="49" charset="0"/>
              </a:rPr>
              <a:t> </a:t>
            </a:r>
            <a:r>
              <a:rPr lang="fr-CH" sz="36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ICalculator</a:t>
            </a:r>
            <a:r>
              <a:rPr lang="fr-CH" sz="3600" dirty="0">
                <a:latin typeface="Consolas" panose="020B0609020204030204" pitchFamily="49" charset="0"/>
              </a:rPr>
              <a:t> : </a:t>
            </a:r>
            <a:r>
              <a:rPr lang="fr-CH" sz="36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IDispatch</a:t>
            </a:r>
            <a:r>
              <a:rPr lang="fr-CH" sz="3600" dirty="0">
                <a:latin typeface="Consolas" panose="020B0609020204030204" pitchFamily="49" charset="0"/>
              </a:rPr>
              <a:t> {</a:t>
            </a:r>
          </a:p>
          <a:p>
            <a:r>
              <a:rPr lang="fr-CH" sz="3600" dirty="0">
                <a:latin typeface="Consolas" panose="020B0609020204030204" pitchFamily="49" charset="0"/>
              </a:rPr>
              <a:t>  </a:t>
            </a:r>
            <a:r>
              <a:rPr lang="fr-CH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HRESULT</a:t>
            </a:r>
            <a:r>
              <a:rPr lang="fr-CH" sz="3600" dirty="0">
                <a:latin typeface="Consolas" panose="020B0609020204030204" pitchFamily="49" charset="0"/>
              </a:rPr>
              <a:t> </a:t>
            </a:r>
            <a:r>
              <a:rPr lang="fr-CH" sz="3600" dirty="0" err="1">
                <a:latin typeface="Consolas" panose="020B0609020204030204" pitchFamily="49" charset="0"/>
              </a:rPr>
              <a:t>Compute</a:t>
            </a:r>
            <a:r>
              <a:rPr lang="fr-CH" sz="3600" dirty="0">
                <a:latin typeface="Consolas" panose="020B0609020204030204" pitchFamily="49" charset="0"/>
              </a:rPr>
              <a:t>([</a:t>
            </a:r>
            <a:r>
              <a:rPr lang="fr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</a:t>
            </a:r>
            <a:r>
              <a:rPr lang="fr-CH" sz="3600" dirty="0">
                <a:latin typeface="Consolas" panose="020B0609020204030204" pitchFamily="49" charset="0"/>
              </a:rPr>
              <a:t>] </a:t>
            </a:r>
            <a:r>
              <a:rPr lang="fr-CH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BSTR</a:t>
            </a:r>
            <a:r>
              <a:rPr lang="fr-CH" sz="3600" dirty="0">
                <a:latin typeface="Consolas" panose="020B0609020204030204" pitchFamily="49" charset="0"/>
              </a:rPr>
              <a:t> </a:t>
            </a:r>
            <a:r>
              <a:rPr lang="fr-CH" sz="3600" dirty="0" err="1">
                <a:latin typeface="Consolas" panose="020B0609020204030204" pitchFamily="49" charset="0"/>
              </a:rPr>
              <a:t>expr</a:t>
            </a:r>
            <a:r>
              <a:rPr lang="fr-CH" sz="3600" dirty="0">
                <a:latin typeface="Consolas" panose="020B0609020204030204" pitchFamily="49" charset="0"/>
              </a:rPr>
              <a:t>,</a:t>
            </a:r>
            <a:br>
              <a:rPr lang="fr-CH" sz="3600" dirty="0">
                <a:latin typeface="Consolas" panose="020B0609020204030204" pitchFamily="49" charset="0"/>
              </a:rPr>
            </a:br>
            <a:r>
              <a:rPr lang="fr-CH" sz="3600" dirty="0">
                <a:latin typeface="Consolas" panose="020B0609020204030204" pitchFamily="49" charset="0"/>
              </a:rPr>
              <a:t>                  [</a:t>
            </a:r>
            <a:r>
              <a:rPr lang="fr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out</a:t>
            </a:r>
            <a:r>
              <a:rPr lang="fr-CH" sz="3600" dirty="0">
                <a:latin typeface="Consolas" panose="020B0609020204030204" pitchFamily="49" charset="0"/>
              </a:rPr>
              <a:t>] </a:t>
            </a:r>
            <a:r>
              <a:rPr lang="fr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long</a:t>
            </a:r>
            <a:r>
              <a:rPr lang="fr-CH" sz="3600" dirty="0">
                <a:latin typeface="Consolas" panose="020B0609020204030204" pitchFamily="49" charset="0"/>
              </a:rPr>
              <a:t>* </a:t>
            </a:r>
            <a:r>
              <a:rPr lang="fr-CH" sz="3600" dirty="0" err="1">
                <a:latin typeface="Consolas" panose="020B0609020204030204" pitchFamily="49" charset="0"/>
              </a:rPr>
              <a:t>result</a:t>
            </a:r>
            <a:r>
              <a:rPr lang="fr-CH" sz="3600" dirty="0">
                <a:latin typeface="Consolas" panose="020B0609020204030204" pitchFamily="49" charset="0"/>
              </a:rPr>
              <a:t>);</a:t>
            </a:r>
          </a:p>
          <a:p>
            <a:r>
              <a:rPr lang="fr-CH" sz="3600" dirty="0">
                <a:latin typeface="Consolas" panose="020B0609020204030204" pitchFamily="49" charset="0"/>
              </a:rPr>
              <a:t>};</a:t>
            </a:r>
          </a:p>
          <a:p>
            <a:r>
              <a:rPr lang="fr-CH" sz="3600" dirty="0">
                <a:latin typeface="Consolas" panose="020B0609020204030204" pitchFamily="49" charset="0"/>
              </a:rPr>
              <a:t>...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347A-36B0-4878-B4F4-FC24C497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65</a:t>
            </a:fld>
            <a:endParaRPr lang="en-CH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5916A0-F8E0-45A0-B257-CCE1BA01270D}"/>
              </a:ext>
            </a:extLst>
          </p:cNvPr>
          <p:cNvSpPr/>
          <p:nvPr/>
        </p:nvSpPr>
        <p:spPr>
          <a:xfrm>
            <a:off x="838200" y="1816099"/>
            <a:ext cx="11233558" cy="3521075"/>
          </a:xfrm>
          <a:prstGeom prst="rect">
            <a:avLst/>
          </a:prstGeom>
          <a:solidFill>
            <a:srgbClr val="F0D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8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40A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A5C5D-7BF0-419C-8E8B-5E17A3D9E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86644" cy="3140657"/>
          </a:xfrm>
          <a:ln w="3810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@Get</a:t>
            </a:r>
            <a:r>
              <a:rPr lang="en-US" sz="3600" dirty="0">
                <a:latin typeface="Consolas" panose="020B0609020204030204" pitchFamily="49" charset="0"/>
              </a:rPr>
              <a:t>(</a:t>
            </a: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Consolas" panose="020B0609020204030204" pitchFamily="49" charset="0"/>
              </a:rPr>
              <a:t>"/api/v1/calc"</a:t>
            </a:r>
            <a:r>
              <a:rPr lang="en-US" sz="3600" dirty="0">
                <a:latin typeface="Consolas" panose="020B0609020204030204" pitchFamily="49" charset="0"/>
              </a:rPr>
              <a:t>)</a:t>
            </a:r>
          </a:p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String</a:t>
            </a:r>
            <a:r>
              <a:rPr lang="en-US" sz="3600" dirty="0">
                <a:latin typeface="Consolas" panose="020B0609020204030204" pitchFamily="49" charset="0"/>
              </a:rPr>
              <a:t> compute(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@Body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String</a:t>
            </a:r>
            <a:r>
              <a:rPr lang="en-US" sz="3600" dirty="0">
                <a:latin typeface="Consolas" panose="020B0609020204030204" pitchFamily="49" charset="0"/>
              </a:rPr>
              <a:t> expr) {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...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6AD24-5B54-4CF7-A193-1F6D28CF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66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02837-8E3F-4874-A312-3DD43C94DB38}"/>
              </a:ext>
            </a:extLst>
          </p:cNvPr>
          <p:cNvSpPr/>
          <p:nvPr/>
        </p:nvSpPr>
        <p:spPr>
          <a:xfrm>
            <a:off x="1170432" y="1816100"/>
            <a:ext cx="4736592" cy="647700"/>
          </a:xfrm>
          <a:prstGeom prst="rect">
            <a:avLst/>
          </a:prstGeom>
          <a:solidFill>
            <a:srgbClr val="F0D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8E8E09-4C75-4AB6-8303-6664D85F5BA1}"/>
              </a:ext>
            </a:extLst>
          </p:cNvPr>
          <p:cNvSpPr/>
          <p:nvPr/>
        </p:nvSpPr>
        <p:spPr>
          <a:xfrm>
            <a:off x="4941116" y="2564278"/>
            <a:ext cx="2813355" cy="647700"/>
          </a:xfrm>
          <a:prstGeom prst="rect">
            <a:avLst/>
          </a:prstGeom>
          <a:solidFill>
            <a:srgbClr val="F0D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912772-24FA-4F95-A9BA-3CDBADD268B9}"/>
              </a:ext>
            </a:extLst>
          </p:cNvPr>
          <p:cNvSpPr/>
          <p:nvPr/>
        </p:nvSpPr>
        <p:spPr>
          <a:xfrm>
            <a:off x="838200" y="2554753"/>
            <a:ext cx="1720442" cy="647700"/>
          </a:xfrm>
          <a:prstGeom prst="rect">
            <a:avLst/>
          </a:prstGeom>
          <a:solidFill>
            <a:srgbClr val="F0D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48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3078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6E9B5C6A-D9C9-450B-90FF-8972C56F211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3816763-F3E1-4682-8F31-52C8C305F1D6}" type="slidenum">
              <a:rPr lang="en-CH" smtClean="0"/>
              <a:pPr/>
              <a:t>67</a:t>
            </a:fld>
            <a:endParaRPr lang="en-CH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BCDD75-17C5-4334-94EB-6023980E58AF}"/>
              </a:ext>
            </a:extLst>
          </p:cNvPr>
          <p:cNvGrpSpPr/>
          <p:nvPr/>
        </p:nvGrpSpPr>
        <p:grpSpPr>
          <a:xfrm>
            <a:off x="838200" y="592323"/>
            <a:ext cx="10515600" cy="1748901"/>
            <a:chOff x="838200" y="1915131"/>
            <a:chExt cx="10515600" cy="174890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AC8026-C581-4722-8FF6-A26528051BB1}"/>
                </a:ext>
              </a:extLst>
            </p:cNvPr>
            <p:cNvSpPr/>
            <p:nvPr/>
          </p:nvSpPr>
          <p:spPr>
            <a:xfrm>
              <a:off x="838200" y="1915131"/>
              <a:ext cx="10515600" cy="174890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HTTP </a:t>
              </a:r>
              <a:r>
                <a:rPr lang="en-US" sz="3600" dirty="0">
                  <a:latin typeface="Consolas" panose="020B0609020204030204" pitchFamily="49" charset="0"/>
                </a:rPr>
                <a:t>/</a:t>
              </a:r>
              <a:r>
                <a:rPr lang="en-US" sz="3600" dirty="0" err="1">
                  <a:latin typeface="Consolas" panose="020B0609020204030204" pitchFamily="49" charset="0"/>
                </a:rPr>
                <a:t>api</a:t>
              </a:r>
              <a:r>
                <a:rPr lang="en-US" sz="3600" dirty="0">
                  <a:latin typeface="Consolas" panose="020B0609020204030204" pitchFamily="49" charset="0"/>
                </a:rPr>
                <a:t>/v1/calc</a:t>
              </a:r>
              <a:endParaRPr lang="en-CH" sz="4000" dirty="0">
                <a:latin typeface="Consolas" panose="020B0609020204030204" pitchFamily="49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68C1F70-4A50-4959-9E12-93EEC5345C2A}"/>
                </a:ext>
              </a:extLst>
            </p:cNvPr>
            <p:cNvSpPr/>
            <p:nvPr/>
          </p:nvSpPr>
          <p:spPr>
            <a:xfrm>
              <a:off x="838200" y="1915131"/>
              <a:ext cx="10515600" cy="21811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540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024D9D5-CB79-4BEC-A1BE-D606429E7D79}"/>
              </a:ext>
            </a:extLst>
          </p:cNvPr>
          <p:cNvGrpSpPr/>
          <p:nvPr/>
        </p:nvGrpSpPr>
        <p:grpSpPr>
          <a:xfrm>
            <a:off x="838200" y="2599886"/>
            <a:ext cx="10515600" cy="1748901"/>
            <a:chOff x="838200" y="1915131"/>
            <a:chExt cx="10515600" cy="174890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B2097AB-A0AB-4E08-84D6-F9168DF54CAD}"/>
                </a:ext>
              </a:extLst>
            </p:cNvPr>
            <p:cNvSpPr/>
            <p:nvPr/>
          </p:nvSpPr>
          <p:spPr>
            <a:xfrm>
              <a:off x="838200" y="1915131"/>
              <a:ext cx="10515600" cy="174890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COM </a:t>
              </a:r>
              <a:r>
                <a:rPr lang="en-US" sz="3600" dirty="0" err="1">
                  <a:latin typeface="Consolas" panose="020B0609020204030204" pitchFamily="49" charset="0"/>
                </a:rPr>
                <a:t>ICalculator</a:t>
              </a:r>
              <a:endParaRPr lang="en-CH" sz="4000" dirty="0">
                <a:latin typeface="Consolas" panose="020B0609020204030204" pitchFamily="49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95F816C-35E8-4593-B6C2-EA82F80CF669}"/>
                </a:ext>
              </a:extLst>
            </p:cNvPr>
            <p:cNvSpPr/>
            <p:nvPr/>
          </p:nvSpPr>
          <p:spPr>
            <a:xfrm>
              <a:off x="838200" y="1915131"/>
              <a:ext cx="10515600" cy="21811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54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7F89F0C-8E63-420F-A696-5C7AE2380B28}"/>
              </a:ext>
            </a:extLst>
          </p:cNvPr>
          <p:cNvGrpSpPr/>
          <p:nvPr/>
        </p:nvGrpSpPr>
        <p:grpSpPr>
          <a:xfrm>
            <a:off x="838200" y="4607449"/>
            <a:ext cx="10515600" cy="1748901"/>
            <a:chOff x="838200" y="1915131"/>
            <a:chExt cx="10515600" cy="174890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57D0040-FFA2-4F4B-B1FB-BD2FE677D7CC}"/>
                </a:ext>
              </a:extLst>
            </p:cNvPr>
            <p:cNvSpPr/>
            <p:nvPr/>
          </p:nvSpPr>
          <p:spPr>
            <a:xfrm>
              <a:off x="838200" y="1915131"/>
              <a:ext cx="10515600" cy="174890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4000" dirty="0"/>
                <a:t>Python</a:t>
              </a:r>
              <a:r>
                <a:rPr lang="en-US" sz="4000" dirty="0"/>
                <a:t> </a:t>
              </a:r>
              <a:r>
                <a:rPr lang="en-US" sz="3600" dirty="0">
                  <a:latin typeface="Consolas" panose="020B0609020204030204" pitchFamily="49" charset="0"/>
                </a:rPr>
                <a:t>compute</a:t>
              </a:r>
              <a:endParaRPr lang="en-CH" sz="4000" dirty="0">
                <a:latin typeface="Consolas" panose="020B0609020204030204" pitchFamily="49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EE4FAA1-0F52-4F54-ADF1-F68663450D0B}"/>
                </a:ext>
              </a:extLst>
            </p:cNvPr>
            <p:cNvSpPr/>
            <p:nvPr/>
          </p:nvSpPr>
          <p:spPr>
            <a:xfrm>
              <a:off x="838200" y="1915131"/>
              <a:ext cx="10515600" cy="21811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5400"/>
            </a:p>
          </p:txBody>
        </p:sp>
      </p:grpSp>
    </p:spTree>
    <p:extLst>
      <p:ext uri="{BB962C8B-B14F-4D97-AF65-F5344CB8AC3E}">
        <p14:creationId xmlns:p14="http://schemas.microsoft.com/office/powerpoint/2010/main" val="5620335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2305-10B3-4E53-9E4B-A9FEAE53B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Liens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08297-B950-4B88-9416-5F899EC8C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User</a:t>
            </a:r>
            <a:r>
              <a:rPr lang="en-US" sz="3600" dirty="0">
                <a:latin typeface="Consolas" panose="020B0609020204030204" pitchFamily="49" charset="0"/>
              </a:rPr>
              <a:t> {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String</a:t>
            </a:r>
            <a:r>
              <a:rPr lang="en-US" sz="3600" dirty="0">
                <a:latin typeface="Consolas" panose="020B0609020204030204" pitchFamily="49" charset="0"/>
              </a:rPr>
              <a:t> name;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String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favoriteFood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boolean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fetchedFromDatabase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}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D2F2E-FDCA-4B30-A618-E45E4E53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200059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5AB50-F111-4B78-9CC2-14F49072F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User</a:t>
            </a:r>
            <a:r>
              <a:rPr lang="en-CH" sz="3600" dirty="0">
                <a:latin typeface="Consolas" panose="020B0609020204030204" pitchFamily="49" charset="0"/>
              </a:rPr>
              <a:t>: </a:t>
            </a:r>
            <a:r>
              <a:rPr lang="en-US" sz="3600" dirty="0">
                <a:latin typeface="Consolas" panose="020B0609020204030204" pitchFamily="49" charset="0"/>
              </a:rPr>
              <a:t>...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Calculator</a:t>
            </a:r>
            <a:r>
              <a:rPr lang="en-CH" sz="3600" dirty="0">
                <a:latin typeface="Consolas" panose="020B0609020204030204" pitchFamily="49" charset="0"/>
              </a:rPr>
              <a:t>: </a:t>
            </a:r>
            <a:r>
              <a:rPr lang="en-US" sz="3600" dirty="0">
                <a:latin typeface="Consolas" panose="020B0609020204030204" pitchFamily="49" charset="0"/>
              </a:rPr>
              <a:t>...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UserInterfaceCheckbox</a:t>
            </a:r>
            <a:r>
              <a:rPr lang="en-CH" sz="3600" dirty="0">
                <a:latin typeface="Consolas" panose="020B0609020204030204" pitchFamily="49" charset="0"/>
              </a:rPr>
              <a:t>: </a:t>
            </a:r>
            <a:r>
              <a:rPr lang="en-US" sz="3600" dirty="0">
                <a:latin typeface="Consolas" panose="020B0609020204030204" pitchFamily="49" charset="0"/>
              </a:rPr>
              <a:t>...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1040E-B055-4A2C-81AD-953F6148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69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01063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25DE7-26B7-435E-9B39-A0A89C7F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Objecti</a:t>
            </a:r>
            <a:r>
              <a:rPr lang="en-CH" dirty="0"/>
              <a:t>f</a:t>
            </a:r>
            <a:r>
              <a:rPr lang="en-US" dirty="0"/>
              <a:t>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70CD0-D526-45D0-85DF-C07853ED6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/>
          <a:lstStyle/>
          <a:p>
            <a:r>
              <a:rPr lang="en-CH" dirty="0" err="1"/>
              <a:t>Écrire</a:t>
            </a:r>
            <a:r>
              <a:rPr lang="en-CH" dirty="0"/>
              <a:t> du code </a:t>
            </a:r>
            <a:r>
              <a:rPr lang="en-CH" u="sng" dirty="0" err="1"/>
              <a:t>orienté</a:t>
            </a:r>
            <a:r>
              <a:rPr lang="en-CH" u="sng" dirty="0"/>
              <a:t> </a:t>
            </a:r>
            <a:r>
              <a:rPr lang="en-CH" u="sng" dirty="0" err="1"/>
              <a:t>objet</a:t>
            </a:r>
            <a:endParaRPr lang="en-CH" u="sng" dirty="0"/>
          </a:p>
          <a:p>
            <a:r>
              <a:rPr lang="en-CH" dirty="0" err="1"/>
              <a:t>Choisir</a:t>
            </a:r>
            <a:r>
              <a:rPr lang="en-CH" dirty="0"/>
              <a:t> entre </a:t>
            </a:r>
            <a:r>
              <a:rPr lang="en-CH" u="sng" dirty="0" err="1"/>
              <a:t>héritage</a:t>
            </a:r>
            <a:r>
              <a:rPr lang="en-CH" dirty="0"/>
              <a:t> et </a:t>
            </a:r>
            <a:r>
              <a:rPr lang="en-CH" u="sng" dirty="0"/>
              <a:t>composition</a:t>
            </a:r>
            <a:endParaRPr lang="en-CH" dirty="0"/>
          </a:p>
          <a:p>
            <a:r>
              <a:rPr lang="en-CH" dirty="0"/>
              <a:t>Appliquer la</a:t>
            </a:r>
            <a:r>
              <a:rPr lang="en-US" dirty="0"/>
              <a:t> </a:t>
            </a:r>
            <a:r>
              <a:rPr lang="en-US" u="sng" dirty="0" err="1"/>
              <a:t>modularit</a:t>
            </a:r>
            <a:r>
              <a:rPr lang="en-CH" u="sng" dirty="0"/>
              <a:t>é</a:t>
            </a:r>
            <a:r>
              <a:rPr lang="en-US" dirty="0"/>
              <a:t> </a:t>
            </a:r>
            <a:r>
              <a:rPr lang="en-CH" dirty="0"/>
              <a:t>et l’</a:t>
            </a:r>
            <a:r>
              <a:rPr lang="en-US" u="sng" dirty="0"/>
              <a:t>abstraction</a:t>
            </a:r>
            <a:r>
              <a:rPr lang="en-US" dirty="0"/>
              <a:t> </a:t>
            </a:r>
            <a:r>
              <a:rPr lang="en-CH" dirty="0" err="1"/>
              <a:t>en</a:t>
            </a:r>
            <a:r>
              <a:rPr lang="en-US" dirty="0"/>
              <a:t> </a:t>
            </a:r>
            <a:r>
              <a:rPr lang="en-US" dirty="0" err="1"/>
              <a:t>prati</a:t>
            </a:r>
            <a:r>
              <a:rPr lang="en-CH" dirty="0" err="1"/>
              <a:t>qu</a:t>
            </a:r>
            <a:r>
              <a:rPr lang="en-US" dirty="0"/>
              <a:t>e</a:t>
            </a:r>
            <a:endParaRPr lang="en-CH" dirty="0"/>
          </a:p>
          <a:p>
            <a:r>
              <a:rPr lang="en-US" dirty="0"/>
              <a:t>Compare</a:t>
            </a:r>
            <a:r>
              <a:rPr lang="en-CH" dirty="0"/>
              <a:t>r</a:t>
            </a:r>
            <a:r>
              <a:rPr lang="en-US" dirty="0"/>
              <a:t> </a:t>
            </a:r>
            <a:r>
              <a:rPr lang="en-CH" dirty="0"/>
              <a:t>les manières </a:t>
            </a:r>
            <a:r>
              <a:rPr lang="en-CH" dirty="0" err="1"/>
              <a:t>d’atténuer</a:t>
            </a:r>
            <a:r>
              <a:rPr lang="en-CH" dirty="0"/>
              <a:t> les </a:t>
            </a:r>
            <a:r>
              <a:rPr lang="en-CH" u="sng" dirty="0" err="1"/>
              <a:t>défauts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9134F-52F4-4E3E-8154-681A2AF1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37165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6E52-1136-45DB-B40F-753AFA0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Liens </a:t>
            </a:r>
            <a:r>
              <a:rPr lang="en-CH" dirty="0" err="1"/>
              <a:t>implicites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B6DA7-4D4A-4080-B0E4-9999814DF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 </a:t>
            </a:r>
            <a:r>
              <a:rPr lang="fr-CH" sz="3600" dirty="0" err="1">
                <a:latin typeface="Consolas" panose="020B0609020204030204" pitchFamily="49" charset="0"/>
              </a:rPr>
              <a:t>compute</a:t>
            </a:r>
            <a:r>
              <a:rPr lang="fr-CH" sz="3600" dirty="0">
                <a:latin typeface="Consolas" panose="020B0609020204030204" pitchFamily="49" charset="0"/>
              </a:rPr>
              <a:t>(</a:t>
            </a:r>
            <a:r>
              <a:rPr lang="en-CH" sz="3600" dirty="0">
                <a:latin typeface="Consolas" panose="020B0609020204030204" pitchFamily="49" charset="0"/>
              </a:rPr>
              <a:t>e</a:t>
            </a:r>
            <a:r>
              <a:rPr lang="fr-CH" sz="3600" dirty="0" err="1">
                <a:latin typeface="Consolas" panose="020B0609020204030204" pitchFamily="49" charset="0"/>
              </a:rPr>
              <a:t>xpr</a:t>
            </a:r>
            <a:r>
              <a:rPr lang="en-CH" sz="3600" dirty="0">
                <a:latin typeface="Consolas" panose="020B0609020204030204" pitchFamily="49" charset="0"/>
              </a:rPr>
              <a:t>: </a:t>
            </a:r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str</a:t>
            </a:r>
            <a:r>
              <a:rPr lang="fr-CH" sz="3600" dirty="0">
                <a:latin typeface="Consolas" panose="020B0609020204030204" pitchFamily="49" charset="0"/>
              </a:rPr>
              <a:t>)</a:t>
            </a:r>
            <a:r>
              <a:rPr lang="en-CH" sz="3600" dirty="0">
                <a:latin typeface="Consolas" panose="020B0609020204030204" pitchFamily="49" charset="0"/>
              </a:rPr>
              <a:t> -&gt; </a:t>
            </a:r>
            <a:r>
              <a:rPr lang="fr-CH" sz="3600" dirty="0" err="1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endParaRPr lang="fr-CH" sz="3600" dirty="0">
              <a:latin typeface="Consolas" panose="020B0609020204030204" pitchFamily="49" charset="0"/>
            </a:endParaRPr>
          </a:p>
          <a:p>
            <a:endParaRPr lang="fr-CH" sz="3600" dirty="0">
              <a:latin typeface="Consolas" panose="020B0609020204030204" pitchFamily="49" charset="0"/>
            </a:endParaRP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fr-CH" sz="3600" dirty="0">
                <a:latin typeface="Consolas" panose="020B0609020204030204" pitchFamily="49" charset="0"/>
              </a:rPr>
              <a:t> </a:t>
            </a:r>
            <a:r>
              <a:rPr lang="fr-CH" sz="3600" dirty="0" err="1">
                <a:latin typeface="Consolas" panose="020B0609020204030204" pitchFamily="49" charset="0"/>
              </a:rPr>
              <a:t>usePostfixNotation</a:t>
            </a:r>
            <a:r>
              <a:rPr lang="en-CH" sz="3600" dirty="0">
                <a:latin typeface="Consolas" panose="020B0609020204030204" pitchFamily="49" charset="0"/>
              </a:rPr>
              <a:t>()</a:t>
            </a:r>
            <a:endParaRPr lang="fr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59A5D-175C-42F6-B977-81886AC2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667534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DC020-44DF-469F-B4D6-62086A58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À quoi </a:t>
            </a:r>
            <a:r>
              <a:rPr lang="en-CH" dirty="0" err="1"/>
              <a:t>ressemblerait</a:t>
            </a:r>
            <a:r>
              <a:rPr lang="en-US" dirty="0"/>
              <a:t> </a:t>
            </a:r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Student</a:t>
            </a:r>
            <a:r>
              <a:rPr lang="en-US" dirty="0"/>
              <a:t> …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D5D29-8F08-4B2A-87EE-2BB4ECCAC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 </a:t>
            </a:r>
            <a:r>
              <a:rPr lang="en-CH" dirty="0"/>
              <a:t>dans </a:t>
            </a:r>
            <a:r>
              <a:rPr lang="en-CH" dirty="0" err="1"/>
              <a:t>une</a:t>
            </a:r>
            <a:r>
              <a:rPr lang="en-CH" dirty="0"/>
              <a:t> app “companion de campus” 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… </a:t>
            </a:r>
            <a:r>
              <a:rPr lang="en-CH" dirty="0"/>
              <a:t>dans un </a:t>
            </a:r>
            <a:r>
              <a:rPr lang="en-CH" dirty="0" err="1"/>
              <a:t>système</a:t>
            </a:r>
            <a:r>
              <a:rPr lang="en-CH" dirty="0"/>
              <a:t> de gestion de </a:t>
            </a:r>
            <a:r>
              <a:rPr lang="en-CH" dirty="0" err="1"/>
              <a:t>cours</a:t>
            </a:r>
            <a:r>
              <a:rPr lang="en-CH" dirty="0"/>
              <a:t> 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… </a:t>
            </a:r>
            <a:r>
              <a:rPr lang="en-CH" dirty="0"/>
              <a:t>dans un </a:t>
            </a:r>
            <a:r>
              <a:rPr lang="en-CH" dirty="0" err="1"/>
              <a:t>système</a:t>
            </a:r>
            <a:r>
              <a:rPr lang="en-CH" dirty="0"/>
              <a:t> </a:t>
            </a:r>
            <a:r>
              <a:rPr lang="en-CH" dirty="0" err="1"/>
              <a:t>d’authentification</a:t>
            </a:r>
            <a:r>
              <a:rPr lang="en-CH" dirty="0"/>
              <a:t> </a:t>
            </a:r>
            <a:r>
              <a:rPr lang="en-US" dirty="0"/>
              <a:t>?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F75DBC-8F7E-44F7-9B68-7F39F472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741030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E2B5-DCEC-408A-9175-A699A0723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Que </a:t>
            </a:r>
            <a:r>
              <a:rPr lang="en-CH" dirty="0" err="1"/>
              <a:t>demande</a:t>
            </a:r>
            <a:r>
              <a:rPr lang="en-CH" dirty="0"/>
              <a:t> la </a:t>
            </a:r>
            <a:r>
              <a:rPr lang="en-CH" dirty="0" err="1"/>
              <a:t>modularité</a:t>
            </a:r>
            <a:br>
              <a:rPr lang="en-CH" dirty="0"/>
            </a:br>
            <a:r>
              <a:rPr lang="en-CH" dirty="0" err="1"/>
              <a:t>en</a:t>
            </a:r>
            <a:r>
              <a:rPr lang="en-CH" dirty="0"/>
              <a:t> pratique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719851-B3A4-42F8-8EC8-6F8FB73C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491492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2C6A56-7169-44E0-A5D1-6F04A317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73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DC7ED9-6574-4C95-8AF9-1F38AF57DDE9}"/>
              </a:ext>
            </a:extLst>
          </p:cNvPr>
          <p:cNvSpPr/>
          <p:nvPr/>
        </p:nvSpPr>
        <p:spPr>
          <a:xfrm>
            <a:off x="2178050" y="2603500"/>
            <a:ext cx="1549400" cy="52705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7515E-F049-49A3-AE18-B4E12C327BCD}"/>
              </a:ext>
            </a:extLst>
          </p:cNvPr>
          <p:cNvSpPr/>
          <p:nvPr/>
        </p:nvSpPr>
        <p:spPr>
          <a:xfrm>
            <a:off x="1390650" y="5303837"/>
            <a:ext cx="1549400" cy="52705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30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14BA60-DFAC-480A-853C-9AD293A842FA}"/>
              </a:ext>
            </a:extLst>
          </p:cNvPr>
          <p:cNvSpPr/>
          <p:nvPr/>
        </p:nvSpPr>
        <p:spPr>
          <a:xfrm>
            <a:off x="4546600" y="3523456"/>
            <a:ext cx="1549400" cy="52705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0A8C0-9683-426B-BF78-C2DD0C4B2FE6}"/>
              </a:ext>
            </a:extLst>
          </p:cNvPr>
          <p:cNvSpPr/>
          <p:nvPr/>
        </p:nvSpPr>
        <p:spPr>
          <a:xfrm>
            <a:off x="9525000" y="5956300"/>
            <a:ext cx="1549400" cy="52705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E0B88A-8FEC-4C9B-AD39-6A32CAE3E169}"/>
              </a:ext>
            </a:extLst>
          </p:cNvPr>
          <p:cNvSpPr/>
          <p:nvPr/>
        </p:nvSpPr>
        <p:spPr>
          <a:xfrm>
            <a:off x="8064500" y="4071144"/>
            <a:ext cx="1549400" cy="52705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1"/>
              </a:gs>
            </a:gsLst>
            <a:lin ang="3000000" scaled="0"/>
          </a:gra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9537F-ABAC-4E61-8A75-3E0FFA544F61}"/>
              </a:ext>
            </a:extLst>
          </p:cNvPr>
          <p:cNvSpPr/>
          <p:nvPr/>
        </p:nvSpPr>
        <p:spPr>
          <a:xfrm>
            <a:off x="342900" y="3842544"/>
            <a:ext cx="1549400" cy="52705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0BFB8C-4131-44FC-88A1-699E40196113}"/>
              </a:ext>
            </a:extLst>
          </p:cNvPr>
          <p:cNvSpPr/>
          <p:nvPr/>
        </p:nvSpPr>
        <p:spPr>
          <a:xfrm>
            <a:off x="10369550" y="285750"/>
            <a:ext cx="1549400" cy="527050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DE940B-67C0-477B-9905-F37D1096E12E}"/>
              </a:ext>
            </a:extLst>
          </p:cNvPr>
          <p:cNvSpPr/>
          <p:nvPr/>
        </p:nvSpPr>
        <p:spPr>
          <a:xfrm>
            <a:off x="3409950" y="4665662"/>
            <a:ext cx="1549400" cy="52705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360000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C0B7E9-B19F-4713-9610-49D5A854F2BB}"/>
              </a:ext>
            </a:extLst>
          </p:cNvPr>
          <p:cNvSpPr/>
          <p:nvPr/>
        </p:nvSpPr>
        <p:spPr>
          <a:xfrm>
            <a:off x="4933951" y="2381250"/>
            <a:ext cx="1549400" cy="52705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C3E1B4-D798-4137-A701-054EDC79A6C9}"/>
              </a:ext>
            </a:extLst>
          </p:cNvPr>
          <p:cNvSpPr/>
          <p:nvPr/>
        </p:nvSpPr>
        <p:spPr>
          <a:xfrm>
            <a:off x="6076950" y="5429250"/>
            <a:ext cx="1549400" cy="527050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2400000" scaled="0"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200C1-AF52-43FD-A734-CD3AC4533C59}"/>
              </a:ext>
            </a:extLst>
          </p:cNvPr>
          <p:cNvSpPr/>
          <p:nvPr/>
        </p:nvSpPr>
        <p:spPr>
          <a:xfrm>
            <a:off x="7385052" y="2484437"/>
            <a:ext cx="1549400" cy="52705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70B6A8-E171-4EF1-8DF3-E20AA6BA2B6D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2952750" y="3130550"/>
            <a:ext cx="2368550" cy="3929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BFC905-B014-4295-8439-C16CAB3F5A82}"/>
              </a:ext>
            </a:extLst>
          </p:cNvPr>
          <p:cNvCxnSpPr>
            <a:cxnSpLocks/>
            <a:stCxn id="12" idx="2"/>
            <a:endCxn id="8" idx="0"/>
          </p:cNvCxnSpPr>
          <p:nvPr/>
        </p:nvCxnSpPr>
        <p:spPr>
          <a:xfrm>
            <a:off x="5708651" y="2908300"/>
            <a:ext cx="3130549" cy="11628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30E28F-11F1-4AC9-97BA-80F1207A74FE}"/>
              </a:ext>
            </a:extLst>
          </p:cNvPr>
          <p:cNvCxnSpPr>
            <a:cxnSpLocks/>
            <a:stCxn id="6" idx="1"/>
            <a:endCxn id="5" idx="0"/>
          </p:cNvCxnSpPr>
          <p:nvPr/>
        </p:nvCxnSpPr>
        <p:spPr>
          <a:xfrm flipH="1">
            <a:off x="2165350" y="3786981"/>
            <a:ext cx="2381250" cy="15168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341054-2359-4E6C-9BFD-7619F91D4F27}"/>
              </a:ext>
            </a:extLst>
          </p:cNvPr>
          <p:cNvCxnSpPr>
            <a:cxnSpLocks/>
            <a:stCxn id="5" idx="3"/>
            <a:endCxn id="11" idx="2"/>
          </p:cNvCxnSpPr>
          <p:nvPr/>
        </p:nvCxnSpPr>
        <p:spPr>
          <a:xfrm flipV="1">
            <a:off x="2940050" y="5192712"/>
            <a:ext cx="1244600" cy="3746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5E9B741-FE23-4947-9EB9-986C53F9FA7A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892300" y="3786981"/>
            <a:ext cx="2654300" cy="319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3193F0F-34FC-42D7-B42B-1DBF27392577}"/>
              </a:ext>
            </a:extLst>
          </p:cNvPr>
          <p:cNvCxnSpPr>
            <a:cxnSpLocks/>
            <a:stCxn id="9" idx="0"/>
            <a:endCxn id="4" idx="2"/>
          </p:cNvCxnSpPr>
          <p:nvPr/>
        </p:nvCxnSpPr>
        <p:spPr>
          <a:xfrm flipV="1">
            <a:off x="1117600" y="3130550"/>
            <a:ext cx="1835150" cy="7119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FE800F-F32C-4F7D-B989-72872935FACF}"/>
              </a:ext>
            </a:extLst>
          </p:cNvPr>
          <p:cNvCxnSpPr>
            <a:cxnSpLocks/>
            <a:stCxn id="13" idx="0"/>
            <a:endCxn id="6" idx="2"/>
          </p:cNvCxnSpPr>
          <p:nvPr/>
        </p:nvCxnSpPr>
        <p:spPr>
          <a:xfrm flipH="1" flipV="1">
            <a:off x="5321300" y="4050506"/>
            <a:ext cx="1530350" cy="13787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B533E78-274E-4521-9070-1CD026C56047}"/>
              </a:ext>
            </a:extLst>
          </p:cNvPr>
          <p:cNvCxnSpPr>
            <a:cxnSpLocks/>
            <a:stCxn id="11" idx="0"/>
            <a:endCxn id="4" idx="2"/>
          </p:cNvCxnSpPr>
          <p:nvPr/>
        </p:nvCxnSpPr>
        <p:spPr>
          <a:xfrm flipH="1" flipV="1">
            <a:off x="2952750" y="3130550"/>
            <a:ext cx="1231900" cy="15351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E93EA9-4688-4EDA-914D-CD58B2D9F086}"/>
              </a:ext>
            </a:extLst>
          </p:cNvPr>
          <p:cNvCxnSpPr>
            <a:cxnSpLocks/>
            <a:stCxn id="14" idx="2"/>
            <a:endCxn id="6" idx="3"/>
          </p:cNvCxnSpPr>
          <p:nvPr/>
        </p:nvCxnSpPr>
        <p:spPr>
          <a:xfrm flipH="1">
            <a:off x="6096000" y="3011487"/>
            <a:ext cx="2063752" cy="775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39D685-D8EF-4D38-955D-0A2FA6DBC1B5}"/>
              </a:ext>
            </a:extLst>
          </p:cNvPr>
          <p:cNvCxnSpPr>
            <a:cxnSpLocks/>
            <a:stCxn id="7" idx="0"/>
            <a:endCxn id="10" idx="2"/>
          </p:cNvCxnSpPr>
          <p:nvPr/>
        </p:nvCxnSpPr>
        <p:spPr>
          <a:xfrm flipV="1">
            <a:off x="10299700" y="812800"/>
            <a:ext cx="844550" cy="51435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CD34280-C1BC-4A85-B23A-0B4310E74508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flipH="1" flipV="1">
            <a:off x="4959350" y="4929187"/>
            <a:ext cx="1117600" cy="7635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B40B638-5216-481A-BE43-99CDC66E19DE}"/>
              </a:ext>
            </a:extLst>
          </p:cNvPr>
          <p:cNvCxnSpPr>
            <a:cxnSpLocks/>
            <a:stCxn id="11" idx="2"/>
            <a:endCxn id="13" idx="1"/>
          </p:cNvCxnSpPr>
          <p:nvPr/>
        </p:nvCxnSpPr>
        <p:spPr>
          <a:xfrm>
            <a:off x="4184650" y="5192712"/>
            <a:ext cx="1892300" cy="5000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943BE27-4477-471A-82F9-70AD2831725E}"/>
              </a:ext>
            </a:extLst>
          </p:cNvPr>
          <p:cNvCxnSpPr>
            <a:cxnSpLocks/>
            <a:stCxn id="12" idx="1"/>
            <a:endCxn id="4" idx="3"/>
          </p:cNvCxnSpPr>
          <p:nvPr/>
        </p:nvCxnSpPr>
        <p:spPr>
          <a:xfrm flipH="1">
            <a:off x="3727450" y="2644775"/>
            <a:ext cx="1206501" cy="2222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E63B75-0C4F-43FA-9147-E87801EFF391}"/>
              </a:ext>
            </a:extLst>
          </p:cNvPr>
          <p:cNvCxnSpPr>
            <a:cxnSpLocks/>
            <a:stCxn id="14" idx="1"/>
            <a:endCxn id="6" idx="0"/>
          </p:cNvCxnSpPr>
          <p:nvPr/>
        </p:nvCxnSpPr>
        <p:spPr>
          <a:xfrm flipH="1">
            <a:off x="5321300" y="2747962"/>
            <a:ext cx="2063752" cy="7754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A8C4C9-83E9-43ED-992A-69115CAB8345}"/>
              </a:ext>
            </a:extLst>
          </p:cNvPr>
          <p:cNvCxnSpPr>
            <a:cxnSpLocks/>
            <a:stCxn id="8" idx="1"/>
            <a:endCxn id="13" idx="0"/>
          </p:cNvCxnSpPr>
          <p:nvPr/>
        </p:nvCxnSpPr>
        <p:spPr>
          <a:xfrm flipH="1">
            <a:off x="6851650" y="4334669"/>
            <a:ext cx="1212850" cy="10945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2831E0-7056-4D2A-BD13-617D34023912}"/>
              </a:ext>
            </a:extLst>
          </p:cNvPr>
          <p:cNvCxnSpPr>
            <a:cxnSpLocks/>
            <a:stCxn id="6" idx="0"/>
            <a:endCxn id="12" idx="2"/>
          </p:cNvCxnSpPr>
          <p:nvPr/>
        </p:nvCxnSpPr>
        <p:spPr>
          <a:xfrm flipV="1">
            <a:off x="5321300" y="2908300"/>
            <a:ext cx="387351" cy="6151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BCBD442-A649-4920-940F-A1CF64841E1B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 flipH="1" flipV="1">
            <a:off x="8839200" y="4598194"/>
            <a:ext cx="1460500" cy="13581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A1C08B5-AC1A-4048-8714-6F06F21E732C}"/>
              </a:ext>
            </a:extLst>
          </p:cNvPr>
          <p:cNvCxnSpPr>
            <a:cxnSpLocks/>
            <a:stCxn id="13" idx="3"/>
            <a:endCxn id="7" idx="1"/>
          </p:cNvCxnSpPr>
          <p:nvPr/>
        </p:nvCxnSpPr>
        <p:spPr>
          <a:xfrm>
            <a:off x="7626350" y="5692775"/>
            <a:ext cx="1898650" cy="5270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2756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A3DD31-710E-4990-80CB-E5809A70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74</a:t>
            </a:fld>
            <a:endParaRPr lang="en-C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71699E-724E-48EB-9AFC-1B8929EE2A3D}"/>
              </a:ext>
            </a:extLst>
          </p:cNvPr>
          <p:cNvSpPr/>
          <p:nvPr/>
        </p:nvSpPr>
        <p:spPr>
          <a:xfrm>
            <a:off x="1727200" y="5919345"/>
            <a:ext cx="1549400" cy="5270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051F8F-5CC2-4894-B360-79270052E233}"/>
              </a:ext>
            </a:extLst>
          </p:cNvPr>
          <p:cNvSpPr/>
          <p:nvPr/>
        </p:nvSpPr>
        <p:spPr>
          <a:xfrm>
            <a:off x="3518496" y="3444875"/>
            <a:ext cx="1549400" cy="5270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7FDDD1-47F7-4D79-ADFE-94FABFC6CA4E}"/>
              </a:ext>
            </a:extLst>
          </p:cNvPr>
          <p:cNvSpPr/>
          <p:nvPr/>
        </p:nvSpPr>
        <p:spPr>
          <a:xfrm>
            <a:off x="7118350" y="3444875"/>
            <a:ext cx="1549400" cy="5270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FC128-C419-48A5-A5E3-EE3BE28E6F77}"/>
              </a:ext>
            </a:extLst>
          </p:cNvPr>
          <p:cNvSpPr/>
          <p:nvPr/>
        </p:nvSpPr>
        <p:spPr>
          <a:xfrm>
            <a:off x="8915400" y="5919345"/>
            <a:ext cx="1549400" cy="5270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BCA658-7BE0-453B-8E3B-8DD5903D5BFD}"/>
              </a:ext>
            </a:extLst>
          </p:cNvPr>
          <p:cNvSpPr/>
          <p:nvPr/>
        </p:nvSpPr>
        <p:spPr>
          <a:xfrm>
            <a:off x="5445125" y="1275132"/>
            <a:ext cx="1549400" cy="527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F0B9A4-2002-4A2D-A5B5-41BED5E01E55}"/>
              </a:ext>
            </a:extLst>
          </p:cNvPr>
          <p:cNvSpPr/>
          <p:nvPr/>
        </p:nvSpPr>
        <p:spPr>
          <a:xfrm>
            <a:off x="3771900" y="2304256"/>
            <a:ext cx="1549400" cy="5270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3AFAEB-EA38-40B4-9055-5EE0323945F6}"/>
              </a:ext>
            </a:extLst>
          </p:cNvPr>
          <p:cNvSpPr/>
          <p:nvPr/>
        </p:nvSpPr>
        <p:spPr>
          <a:xfrm>
            <a:off x="6870700" y="2304256"/>
            <a:ext cx="1549400" cy="5270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EAC682-58FF-484C-8D0F-1800AF24DBE3}"/>
              </a:ext>
            </a:extLst>
          </p:cNvPr>
          <p:cNvSpPr/>
          <p:nvPr/>
        </p:nvSpPr>
        <p:spPr>
          <a:xfrm>
            <a:off x="2052242" y="4449023"/>
            <a:ext cx="1549400" cy="5270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77CE95-9B2F-4A5F-9B78-2D3D98CC6CBE}"/>
              </a:ext>
            </a:extLst>
          </p:cNvPr>
          <p:cNvSpPr/>
          <p:nvPr/>
        </p:nvSpPr>
        <p:spPr>
          <a:xfrm>
            <a:off x="8590358" y="4449023"/>
            <a:ext cx="1549400" cy="527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C17091-B9BA-4529-AA55-E5567C769330}"/>
              </a:ext>
            </a:extLst>
          </p:cNvPr>
          <p:cNvSpPr/>
          <p:nvPr/>
        </p:nvSpPr>
        <p:spPr>
          <a:xfrm>
            <a:off x="5321300" y="4449023"/>
            <a:ext cx="1549400" cy="5270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54FCF0-D179-4A26-9963-50A1C90D6F69}"/>
              </a:ext>
            </a:extLst>
          </p:cNvPr>
          <p:cNvSpPr/>
          <p:nvPr/>
        </p:nvSpPr>
        <p:spPr>
          <a:xfrm>
            <a:off x="5321300" y="5919345"/>
            <a:ext cx="1549400" cy="52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03D7AE-06F7-4028-B1AA-F59B33A28E10}"/>
              </a:ext>
            </a:extLst>
          </p:cNvPr>
          <p:cNvCxnSpPr>
            <a:cxnSpLocks/>
            <a:stCxn id="10" idx="2"/>
            <a:endCxn id="6" idx="0"/>
          </p:cNvCxnSpPr>
          <p:nvPr/>
        </p:nvCxnSpPr>
        <p:spPr>
          <a:xfrm>
            <a:off x="7645400" y="2831306"/>
            <a:ext cx="247650" cy="613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D39DCE-05C9-4536-9BD9-59D7F630E738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2826942" y="3971925"/>
            <a:ext cx="1466254" cy="477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F173F7-C89A-491C-84EA-41E91E37AC3F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6219825" y="1802182"/>
            <a:ext cx="1425575" cy="5020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2636F5-9A13-4348-957A-DD66C23C8C2C}"/>
              </a:ext>
            </a:extLst>
          </p:cNvPr>
          <p:cNvCxnSpPr>
            <a:cxnSpLocks/>
            <a:stCxn id="9" idx="2"/>
            <a:endCxn id="5" idx="0"/>
          </p:cNvCxnSpPr>
          <p:nvPr/>
        </p:nvCxnSpPr>
        <p:spPr>
          <a:xfrm flipH="1">
            <a:off x="4293196" y="2831306"/>
            <a:ext cx="253404" cy="613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928CED-6873-4DF3-9C40-8EF9C7F17CA3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>
            <a:off x="7893050" y="3971925"/>
            <a:ext cx="1472008" cy="477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7CACF5D-834A-455E-817F-18DD398A2E4E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 flipH="1">
            <a:off x="2501900" y="4976073"/>
            <a:ext cx="325042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7DBF0C-877C-481D-B279-A0D32B62CEBA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6096000" y="4976073"/>
            <a:ext cx="0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582717-60A7-41AA-B79F-200844DC660E}"/>
              </a:ext>
            </a:extLst>
          </p:cNvPr>
          <p:cNvCxnSpPr>
            <a:cxnSpLocks/>
            <a:stCxn id="9" idx="2"/>
            <a:endCxn id="6" idx="0"/>
          </p:cNvCxnSpPr>
          <p:nvPr/>
        </p:nvCxnSpPr>
        <p:spPr>
          <a:xfrm>
            <a:off x="4546600" y="2831306"/>
            <a:ext cx="3346450" cy="613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A433B1-E90F-4640-AFD7-DEE34A1DFA1B}"/>
              </a:ext>
            </a:extLst>
          </p:cNvPr>
          <p:cNvCxnSpPr>
            <a:cxnSpLocks/>
            <a:stCxn id="5" idx="2"/>
            <a:endCxn id="13" idx="0"/>
          </p:cNvCxnSpPr>
          <p:nvPr/>
        </p:nvCxnSpPr>
        <p:spPr>
          <a:xfrm>
            <a:off x="4293196" y="3971925"/>
            <a:ext cx="1802804" cy="4770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BA30798-29D0-439D-B7DA-AF814CFFEE46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6096000" y="4976073"/>
            <a:ext cx="3269058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9154A2F-5E80-4400-8DCB-D4D9C5838CD4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flipH="1">
            <a:off x="4546600" y="1802182"/>
            <a:ext cx="1673225" cy="50207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03C6920-D0C2-47EB-9A4E-7D73407632D8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>
            <a:off x="9365058" y="4976073"/>
            <a:ext cx="325042" cy="9432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0A4067F-38CD-48DE-9DAA-EBA767B4454B}"/>
              </a:ext>
            </a:extLst>
          </p:cNvPr>
          <p:cNvGrpSpPr/>
          <p:nvPr/>
        </p:nvGrpSpPr>
        <p:grpSpPr>
          <a:xfrm>
            <a:off x="3362509" y="3371795"/>
            <a:ext cx="7258277" cy="714753"/>
            <a:chOff x="3399223" y="3358355"/>
            <a:chExt cx="7258277" cy="71475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972905-08FB-419F-B899-EE0FBA8F1384}"/>
                </a:ext>
              </a:extLst>
            </p:cNvPr>
            <p:cNvSpPr txBox="1"/>
            <p:nvPr/>
          </p:nvSpPr>
          <p:spPr>
            <a:xfrm>
              <a:off x="8710217" y="3365222"/>
              <a:ext cx="19472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4000" dirty="0"/>
                <a:t>Couches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8787842-2A6D-4BA8-AC2C-3F2EFB598E5D}"/>
                </a:ext>
              </a:extLst>
            </p:cNvPr>
            <p:cNvSpPr/>
            <p:nvPr/>
          </p:nvSpPr>
          <p:spPr>
            <a:xfrm>
              <a:off x="3399223" y="3358355"/>
              <a:ext cx="7211028" cy="6683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C154028-478A-4463-87C4-6E6ABC87F470}"/>
              </a:ext>
            </a:extLst>
          </p:cNvPr>
          <p:cNvGrpSpPr/>
          <p:nvPr/>
        </p:nvGrpSpPr>
        <p:grpSpPr>
          <a:xfrm>
            <a:off x="6761963" y="2244615"/>
            <a:ext cx="3811574" cy="707886"/>
            <a:chOff x="3399224" y="3353485"/>
            <a:chExt cx="3811574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347076-8351-420C-A094-B17A26C191ED}"/>
                </a:ext>
              </a:extLst>
            </p:cNvPr>
            <p:cNvSpPr txBox="1"/>
            <p:nvPr/>
          </p:nvSpPr>
          <p:spPr>
            <a:xfrm>
              <a:off x="5068868" y="3353485"/>
              <a:ext cx="2141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Group</a:t>
              </a:r>
              <a:r>
                <a:rPr lang="en-CH" sz="4000" dirty="0"/>
                <a:t>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33DA5D-DA28-410B-8333-CD93AB076EB5}"/>
                </a:ext>
              </a:extLst>
            </p:cNvPr>
            <p:cNvSpPr/>
            <p:nvPr/>
          </p:nvSpPr>
          <p:spPr>
            <a:xfrm>
              <a:off x="3399224" y="3358355"/>
              <a:ext cx="3811574" cy="6683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6550B51-E72A-45F2-B722-9EEC53B273D2}"/>
              </a:ext>
            </a:extLst>
          </p:cNvPr>
          <p:cNvGrpSpPr/>
          <p:nvPr/>
        </p:nvGrpSpPr>
        <p:grpSpPr>
          <a:xfrm>
            <a:off x="0" y="672053"/>
            <a:ext cx="4390311" cy="5836857"/>
            <a:chOff x="0" y="672053"/>
            <a:chExt cx="4390311" cy="5836857"/>
          </a:xfrm>
        </p:grpSpPr>
        <p:sp>
          <p:nvSpPr>
            <p:cNvPr id="48" name="Arrow: Up 47">
              <a:extLst>
                <a:ext uri="{FF2B5EF4-FFF2-40B4-BE49-F238E27FC236}">
                  <a16:creationId xmlns:a16="http://schemas.microsoft.com/office/drawing/2014/main" id="{AE215222-AF3D-41F7-9923-585DE636CFCB}"/>
                </a:ext>
              </a:extLst>
            </p:cNvPr>
            <p:cNvSpPr/>
            <p:nvPr/>
          </p:nvSpPr>
          <p:spPr>
            <a:xfrm>
              <a:off x="680454" y="1337647"/>
              <a:ext cx="708209" cy="5171263"/>
            </a:xfrm>
            <a:prstGeom prst="up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A0376F5-4567-418E-9A01-48C38E70C0A2}"/>
                </a:ext>
              </a:extLst>
            </p:cNvPr>
            <p:cNvSpPr txBox="1"/>
            <p:nvPr/>
          </p:nvSpPr>
          <p:spPr>
            <a:xfrm>
              <a:off x="0" y="672053"/>
              <a:ext cx="43903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4000" dirty="0" err="1"/>
                <a:t>Niveau</a:t>
              </a:r>
              <a:r>
                <a:rPr lang="en-CH" sz="4000" dirty="0"/>
                <a:t> </a:t>
              </a:r>
              <a:r>
                <a:rPr lang="en-CH" sz="4000" dirty="0" err="1"/>
                <a:t>d’abstraction</a:t>
              </a:r>
              <a:endParaRPr lang="en-CH" sz="40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F531B09-DE99-47AB-8955-F9E22E4A7A61}"/>
              </a:ext>
            </a:extLst>
          </p:cNvPr>
          <p:cNvSpPr txBox="1"/>
          <p:nvPr/>
        </p:nvSpPr>
        <p:spPr>
          <a:xfrm>
            <a:off x="5176518" y="605661"/>
            <a:ext cx="2299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H" sz="4000" dirty="0" err="1"/>
              <a:t>Régularité</a:t>
            </a:r>
            <a:endParaRPr lang="en-CH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12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3946-FBB0-479F-9AD2-3C342D3EA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Régularité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6463B-E3CB-4DFC-90E7-56BE3D5A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75</a:t>
            </a:fld>
            <a:endParaRPr lang="en-C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8CA597-61A3-41FC-B383-C33F41739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79" y="1385964"/>
            <a:ext cx="8836241" cy="49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050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39B829-1740-4341-886C-4EA5BE83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76</a:t>
            </a:fld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5B7BA-E182-4176-914E-C0DCD38B8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79" y="1385964"/>
            <a:ext cx="8836241" cy="49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536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F76E6-33A2-4C5E-9D01-2CF2734D3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Mauvais</a:t>
            </a:r>
            <a:r>
              <a:rPr lang="en-US" dirty="0"/>
              <a:t> ex</a:t>
            </a:r>
            <a:r>
              <a:rPr lang="en-CH" dirty="0"/>
              <a:t>e</a:t>
            </a:r>
            <a:r>
              <a:rPr lang="en-US" dirty="0" err="1"/>
              <a:t>mple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D3A1F-91F9-4C60-A237-F0084B889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Stack</a:t>
            </a:r>
            <a:r>
              <a:rPr lang="en-US" sz="3600" dirty="0">
                <a:latin typeface="Consolas" panose="020B0609020204030204" pitchFamily="49" charset="0"/>
              </a:rPr>
              <a:t> {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/**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Renvoie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la position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commençant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à 1</a:t>
            </a:r>
            <a:br>
              <a:rPr lang="en-US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</a:b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    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où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se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trouve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l’objet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dans </a:t>
            </a:r>
            <a:r>
              <a:rPr lang="en-CH" sz="3600" dirty="0" err="1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cette</a:t>
            </a: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pile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. </a:t>
            </a:r>
            <a:b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</a:br>
            <a:r>
              <a:rPr lang="en-CH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  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nsolas" panose="020B0609020204030204" pitchFamily="49" charset="0"/>
              </a:rPr>
              <a:t>*/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int</a:t>
            </a:r>
            <a:r>
              <a:rPr lang="en-US" sz="3600" dirty="0">
                <a:latin typeface="Consolas" panose="020B0609020204030204" pitchFamily="49" charset="0"/>
              </a:rPr>
              <a:t> search(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Object</a:t>
            </a:r>
            <a:r>
              <a:rPr lang="en-US" sz="3600" dirty="0">
                <a:latin typeface="Consolas" panose="020B0609020204030204" pitchFamily="49" charset="0"/>
              </a:rPr>
              <a:t> o);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}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61BCB-3DCF-4462-A7C7-E45D8C92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77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1F01C-7FC4-4A7A-BCCA-8E12ECCC73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https://docs.oracle.com/en/java/javase/17/docs/api/java.base/java/util/Stack.html#search(java.lang.Object)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0947037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DB58-7DAA-46ED-8DB5-5DEF35FD5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CH" dirty="0"/>
              <a:t>Principe de </a:t>
            </a:r>
            <a:r>
              <a:rPr lang="en-CH" dirty="0" err="1"/>
              <a:t>moindre</a:t>
            </a:r>
            <a:r>
              <a:rPr lang="en-CH" dirty="0"/>
              <a:t> </a:t>
            </a:r>
            <a:r>
              <a:rPr lang="en-US" dirty="0"/>
              <a:t>surprise”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B27FB-0604-4358-9238-5F5949510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URL</a:t>
            </a:r>
            <a:r>
              <a:rPr lang="en-US" sz="3600" dirty="0">
                <a:latin typeface="Consolas" panose="020B0609020204030204" pitchFamily="49" charset="0"/>
              </a:rPr>
              <a:t> {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 err="1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boolean</a:t>
            </a:r>
            <a:r>
              <a:rPr lang="en-US" sz="3600" dirty="0">
                <a:latin typeface="Consolas" panose="020B0609020204030204" pitchFamily="49" charset="0"/>
              </a:rPr>
              <a:t> equals(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Object</a:t>
            </a:r>
            <a:r>
              <a:rPr lang="en-US" sz="3600" dirty="0">
                <a:latin typeface="Consolas" panose="020B0609020204030204" pitchFamily="49" charset="0"/>
              </a:rPr>
              <a:t> obj);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}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DC928-15EF-4655-8D35-BE1FFD629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38994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23C2-1CE0-4E20-948D-E98FE6BE3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Complexité</a:t>
            </a:r>
            <a:r>
              <a:rPr lang="en-CH" dirty="0"/>
              <a:t> de K</a:t>
            </a:r>
            <a:r>
              <a:rPr lang="en-US" dirty="0" err="1"/>
              <a:t>olmogorov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17D6F-0F38-4D1B-8E00-3308D68EE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Combien de mots pour </a:t>
            </a:r>
            <a:r>
              <a:rPr lang="en-CH" dirty="0" err="1"/>
              <a:t>décrire</a:t>
            </a:r>
            <a:r>
              <a:rPr lang="en-CH" dirty="0"/>
              <a:t> </a:t>
            </a:r>
            <a:r>
              <a:rPr lang="en-CH" dirty="0" err="1"/>
              <a:t>une</a:t>
            </a:r>
            <a:r>
              <a:rPr lang="en-CH" dirty="0"/>
              <a:t> chose </a:t>
            </a:r>
            <a:r>
              <a:rPr lang="en-US" dirty="0"/>
              <a:t>?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43D83-1784-4D22-B1A2-17A8ACAE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79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201097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E2B9B-E575-EED0-4287-E804BE0E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Comment </a:t>
            </a:r>
            <a:r>
              <a:rPr lang="en-CH" dirty="0" err="1"/>
              <a:t>encapsuler</a:t>
            </a:r>
            <a:r>
              <a:rPr lang="en-CH" dirty="0"/>
              <a:t> du code derrière </a:t>
            </a:r>
            <a:r>
              <a:rPr lang="en-CH" dirty="0" err="1"/>
              <a:t>une</a:t>
            </a:r>
            <a:r>
              <a:rPr lang="en-CH" dirty="0"/>
              <a:t> interface 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81E0D8-7E32-FD55-185F-D21E1BD6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87018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65B87-1918-477D-9A86-B607A019F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</a:t>
            </a:r>
            <a:r>
              <a:rPr lang="en-CH" dirty="0"/>
              <a:t>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AE095-9946-47A7-A460-C9154D1F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80</a:t>
            </a:fld>
            <a:endParaRPr lang="en-CH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7DC0E6-F587-4846-87D0-AE20DE3EF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CH" dirty="0">
                <a:latin typeface="Consolas" panose="020B0609020204030204" pitchFamily="49" charset="0"/>
              </a:rPr>
              <a:t>Map&lt;K, V&gt;				Base64</a:t>
            </a:r>
          </a:p>
          <a:p>
            <a:r>
              <a:rPr lang="en-CH" dirty="0">
                <a:latin typeface="Consolas" panose="020B0609020204030204" pitchFamily="49" charset="0"/>
              </a:rPr>
              <a:t>Calendar				Formatter</a:t>
            </a:r>
          </a:p>
          <a:p>
            <a:r>
              <a:rPr lang="en-CH" dirty="0">
                <a:latin typeface="Consolas" panose="020B0609020204030204" pitchFamily="49" charset="0"/>
              </a:rPr>
              <a:t>Optional&lt;T&gt;			Scanner</a:t>
            </a:r>
          </a:p>
          <a:p>
            <a:r>
              <a:rPr lang="en-CH" dirty="0">
                <a:latin typeface="Consolas" panose="020B0609020204030204" pitchFamily="49" charset="0"/>
              </a:rPr>
              <a:t>Timer					Date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1AC6C6-A7DC-48FF-A4A9-2DF953B2EFAA}"/>
              </a:ext>
            </a:extLst>
          </p:cNvPr>
          <p:cNvGrpSpPr/>
          <p:nvPr/>
        </p:nvGrpSpPr>
        <p:grpSpPr>
          <a:xfrm>
            <a:off x="800647" y="1750048"/>
            <a:ext cx="8360853" cy="3978475"/>
            <a:chOff x="800647" y="1750048"/>
            <a:chExt cx="8360853" cy="397847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3688EE-81B1-478B-8D3C-ACA70F21709D}"/>
                </a:ext>
              </a:extLst>
            </p:cNvPr>
            <p:cNvSpPr/>
            <p:nvPr/>
          </p:nvSpPr>
          <p:spPr>
            <a:xfrm>
              <a:off x="800647" y="1750048"/>
              <a:ext cx="8360853" cy="3342591"/>
            </a:xfrm>
            <a:custGeom>
              <a:avLst/>
              <a:gdLst>
                <a:gd name="connsiteX0" fmla="*/ 0 w 8360853"/>
                <a:gd name="connsiteY0" fmla="*/ 0 h 3342591"/>
                <a:gd name="connsiteX1" fmla="*/ 429987 w 8360853"/>
                <a:gd name="connsiteY1" fmla="*/ 0 h 3342591"/>
                <a:gd name="connsiteX2" fmla="*/ 1110799 w 8360853"/>
                <a:gd name="connsiteY2" fmla="*/ 0 h 3342591"/>
                <a:gd name="connsiteX3" fmla="*/ 1624394 w 8360853"/>
                <a:gd name="connsiteY3" fmla="*/ 0 h 3342591"/>
                <a:gd name="connsiteX4" fmla="*/ 2137990 w 8360853"/>
                <a:gd name="connsiteY4" fmla="*/ 0 h 3342591"/>
                <a:gd name="connsiteX5" fmla="*/ 2818802 w 8360853"/>
                <a:gd name="connsiteY5" fmla="*/ 0 h 3342591"/>
                <a:gd name="connsiteX6" fmla="*/ 3248789 w 8360853"/>
                <a:gd name="connsiteY6" fmla="*/ 0 h 3342591"/>
                <a:gd name="connsiteX7" fmla="*/ 3845992 w 8360853"/>
                <a:gd name="connsiteY7" fmla="*/ 0 h 3342591"/>
                <a:gd name="connsiteX8" fmla="*/ 4275979 w 8360853"/>
                <a:gd name="connsiteY8" fmla="*/ 0 h 3342591"/>
                <a:gd name="connsiteX9" fmla="*/ 4789574 w 8360853"/>
                <a:gd name="connsiteY9" fmla="*/ 0 h 3342591"/>
                <a:gd name="connsiteX10" fmla="*/ 5553995 w 8360853"/>
                <a:gd name="connsiteY10" fmla="*/ 0 h 3342591"/>
                <a:gd name="connsiteX11" fmla="*/ 5983982 w 8360853"/>
                <a:gd name="connsiteY11" fmla="*/ 0 h 3342591"/>
                <a:gd name="connsiteX12" fmla="*/ 6664794 w 8360853"/>
                <a:gd name="connsiteY12" fmla="*/ 0 h 3342591"/>
                <a:gd name="connsiteX13" fmla="*/ 7094781 w 8360853"/>
                <a:gd name="connsiteY13" fmla="*/ 0 h 3342591"/>
                <a:gd name="connsiteX14" fmla="*/ 7775593 w 8360853"/>
                <a:gd name="connsiteY14" fmla="*/ 0 h 3342591"/>
                <a:gd name="connsiteX15" fmla="*/ 8360853 w 8360853"/>
                <a:gd name="connsiteY15" fmla="*/ 0 h 3342591"/>
                <a:gd name="connsiteX16" fmla="*/ 8360853 w 8360853"/>
                <a:gd name="connsiteY16" fmla="*/ 490247 h 3342591"/>
                <a:gd name="connsiteX17" fmla="*/ 8360853 w 8360853"/>
                <a:gd name="connsiteY17" fmla="*/ 1080771 h 3342591"/>
                <a:gd name="connsiteX18" fmla="*/ 8360853 w 8360853"/>
                <a:gd name="connsiteY18" fmla="*/ 1637870 h 3342591"/>
                <a:gd name="connsiteX19" fmla="*/ 8360853 w 8360853"/>
                <a:gd name="connsiteY19" fmla="*/ 2128116 h 3342591"/>
                <a:gd name="connsiteX20" fmla="*/ 8360853 w 8360853"/>
                <a:gd name="connsiteY20" fmla="*/ 2752067 h 3342591"/>
                <a:gd name="connsiteX21" fmla="*/ 8360853 w 8360853"/>
                <a:gd name="connsiteY21" fmla="*/ 3342591 h 3342591"/>
                <a:gd name="connsiteX22" fmla="*/ 7930866 w 8360853"/>
                <a:gd name="connsiteY22" fmla="*/ 3342591 h 3342591"/>
                <a:gd name="connsiteX23" fmla="*/ 7333662 w 8360853"/>
                <a:gd name="connsiteY23" fmla="*/ 3342591 h 3342591"/>
                <a:gd name="connsiteX24" fmla="*/ 6820067 w 8360853"/>
                <a:gd name="connsiteY24" fmla="*/ 3342591 h 3342591"/>
                <a:gd name="connsiteX25" fmla="*/ 6222863 w 8360853"/>
                <a:gd name="connsiteY25" fmla="*/ 3342591 h 3342591"/>
                <a:gd name="connsiteX26" fmla="*/ 5709268 w 8360853"/>
                <a:gd name="connsiteY26" fmla="*/ 3342591 h 3342591"/>
                <a:gd name="connsiteX27" fmla="*/ 5362890 w 8360853"/>
                <a:gd name="connsiteY27" fmla="*/ 3342591 h 3342591"/>
                <a:gd name="connsiteX28" fmla="*/ 4849295 w 8360853"/>
                <a:gd name="connsiteY28" fmla="*/ 3342591 h 3342591"/>
                <a:gd name="connsiteX29" fmla="*/ 4168482 w 8360853"/>
                <a:gd name="connsiteY29" fmla="*/ 3342591 h 3342591"/>
                <a:gd name="connsiteX30" fmla="*/ 3738496 w 8360853"/>
                <a:gd name="connsiteY30" fmla="*/ 3342591 h 3342591"/>
                <a:gd name="connsiteX31" fmla="*/ 3224900 w 8360853"/>
                <a:gd name="connsiteY31" fmla="*/ 3342591 h 3342591"/>
                <a:gd name="connsiteX32" fmla="*/ 2878522 w 8360853"/>
                <a:gd name="connsiteY32" fmla="*/ 3342591 h 3342591"/>
                <a:gd name="connsiteX33" fmla="*/ 2281318 w 8360853"/>
                <a:gd name="connsiteY33" fmla="*/ 3342591 h 3342591"/>
                <a:gd name="connsiteX34" fmla="*/ 1600506 w 8360853"/>
                <a:gd name="connsiteY34" fmla="*/ 3342591 h 3342591"/>
                <a:gd name="connsiteX35" fmla="*/ 1003302 w 8360853"/>
                <a:gd name="connsiteY35" fmla="*/ 3342591 h 3342591"/>
                <a:gd name="connsiteX36" fmla="*/ 0 w 8360853"/>
                <a:gd name="connsiteY36" fmla="*/ 3342591 h 3342591"/>
                <a:gd name="connsiteX37" fmla="*/ 0 w 8360853"/>
                <a:gd name="connsiteY37" fmla="*/ 2785493 h 3342591"/>
                <a:gd name="connsiteX38" fmla="*/ 0 w 8360853"/>
                <a:gd name="connsiteY38" fmla="*/ 2295246 h 3342591"/>
                <a:gd name="connsiteX39" fmla="*/ 0 w 8360853"/>
                <a:gd name="connsiteY39" fmla="*/ 1838425 h 3342591"/>
                <a:gd name="connsiteX40" fmla="*/ 0 w 8360853"/>
                <a:gd name="connsiteY40" fmla="*/ 1281327 h 3342591"/>
                <a:gd name="connsiteX41" fmla="*/ 0 w 8360853"/>
                <a:gd name="connsiteY41" fmla="*/ 757654 h 3342591"/>
                <a:gd name="connsiteX42" fmla="*/ 0 w 8360853"/>
                <a:gd name="connsiteY42" fmla="*/ 0 h 3342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360853" h="3342591" extrusionOk="0">
                  <a:moveTo>
                    <a:pt x="0" y="0"/>
                  </a:moveTo>
                  <a:cubicBezTo>
                    <a:pt x="201069" y="-10122"/>
                    <a:pt x="252890" y="23932"/>
                    <a:pt x="429987" y="0"/>
                  </a:cubicBezTo>
                  <a:cubicBezTo>
                    <a:pt x="607084" y="-23932"/>
                    <a:pt x="970028" y="74589"/>
                    <a:pt x="1110799" y="0"/>
                  </a:cubicBezTo>
                  <a:cubicBezTo>
                    <a:pt x="1251570" y="-74589"/>
                    <a:pt x="1394961" y="31805"/>
                    <a:pt x="1624394" y="0"/>
                  </a:cubicBezTo>
                  <a:cubicBezTo>
                    <a:pt x="1853827" y="-31805"/>
                    <a:pt x="1969597" y="23792"/>
                    <a:pt x="2137990" y="0"/>
                  </a:cubicBezTo>
                  <a:cubicBezTo>
                    <a:pt x="2306383" y="-23792"/>
                    <a:pt x="2628334" y="38543"/>
                    <a:pt x="2818802" y="0"/>
                  </a:cubicBezTo>
                  <a:cubicBezTo>
                    <a:pt x="3009270" y="-38543"/>
                    <a:pt x="3042447" y="20607"/>
                    <a:pt x="3248789" y="0"/>
                  </a:cubicBezTo>
                  <a:cubicBezTo>
                    <a:pt x="3455131" y="-20607"/>
                    <a:pt x="3636397" y="3718"/>
                    <a:pt x="3845992" y="0"/>
                  </a:cubicBezTo>
                  <a:cubicBezTo>
                    <a:pt x="4055587" y="-3718"/>
                    <a:pt x="4071235" y="19444"/>
                    <a:pt x="4275979" y="0"/>
                  </a:cubicBezTo>
                  <a:cubicBezTo>
                    <a:pt x="4480723" y="-19444"/>
                    <a:pt x="4613218" y="29343"/>
                    <a:pt x="4789574" y="0"/>
                  </a:cubicBezTo>
                  <a:cubicBezTo>
                    <a:pt x="4965930" y="-29343"/>
                    <a:pt x="5280865" y="37648"/>
                    <a:pt x="5553995" y="0"/>
                  </a:cubicBezTo>
                  <a:cubicBezTo>
                    <a:pt x="5827125" y="-37648"/>
                    <a:pt x="5871432" y="49953"/>
                    <a:pt x="5983982" y="0"/>
                  </a:cubicBezTo>
                  <a:cubicBezTo>
                    <a:pt x="6096532" y="-49953"/>
                    <a:pt x="6494313" y="32073"/>
                    <a:pt x="6664794" y="0"/>
                  </a:cubicBezTo>
                  <a:cubicBezTo>
                    <a:pt x="6835275" y="-32073"/>
                    <a:pt x="6958060" y="26533"/>
                    <a:pt x="7094781" y="0"/>
                  </a:cubicBezTo>
                  <a:cubicBezTo>
                    <a:pt x="7231502" y="-26533"/>
                    <a:pt x="7461027" y="1040"/>
                    <a:pt x="7775593" y="0"/>
                  </a:cubicBezTo>
                  <a:cubicBezTo>
                    <a:pt x="8090159" y="-1040"/>
                    <a:pt x="8243406" y="11569"/>
                    <a:pt x="8360853" y="0"/>
                  </a:cubicBezTo>
                  <a:cubicBezTo>
                    <a:pt x="8377601" y="205257"/>
                    <a:pt x="8357614" y="307378"/>
                    <a:pt x="8360853" y="490247"/>
                  </a:cubicBezTo>
                  <a:cubicBezTo>
                    <a:pt x="8364092" y="673116"/>
                    <a:pt x="8342081" y="957683"/>
                    <a:pt x="8360853" y="1080771"/>
                  </a:cubicBezTo>
                  <a:cubicBezTo>
                    <a:pt x="8379625" y="1203859"/>
                    <a:pt x="8356391" y="1500470"/>
                    <a:pt x="8360853" y="1637870"/>
                  </a:cubicBezTo>
                  <a:cubicBezTo>
                    <a:pt x="8365315" y="1775270"/>
                    <a:pt x="8337058" y="1902881"/>
                    <a:pt x="8360853" y="2128116"/>
                  </a:cubicBezTo>
                  <a:cubicBezTo>
                    <a:pt x="8384648" y="2353351"/>
                    <a:pt x="8310488" y="2461499"/>
                    <a:pt x="8360853" y="2752067"/>
                  </a:cubicBezTo>
                  <a:cubicBezTo>
                    <a:pt x="8411218" y="3042635"/>
                    <a:pt x="8304361" y="3110087"/>
                    <a:pt x="8360853" y="3342591"/>
                  </a:cubicBezTo>
                  <a:cubicBezTo>
                    <a:pt x="8182698" y="3350301"/>
                    <a:pt x="8031653" y="3330856"/>
                    <a:pt x="7930866" y="3342591"/>
                  </a:cubicBezTo>
                  <a:cubicBezTo>
                    <a:pt x="7830079" y="3354326"/>
                    <a:pt x="7554225" y="3330673"/>
                    <a:pt x="7333662" y="3342591"/>
                  </a:cubicBezTo>
                  <a:cubicBezTo>
                    <a:pt x="7113099" y="3354509"/>
                    <a:pt x="6973132" y="3322348"/>
                    <a:pt x="6820067" y="3342591"/>
                  </a:cubicBezTo>
                  <a:cubicBezTo>
                    <a:pt x="6667002" y="3362834"/>
                    <a:pt x="6396490" y="3338418"/>
                    <a:pt x="6222863" y="3342591"/>
                  </a:cubicBezTo>
                  <a:cubicBezTo>
                    <a:pt x="6049236" y="3346764"/>
                    <a:pt x="5948002" y="3286140"/>
                    <a:pt x="5709268" y="3342591"/>
                  </a:cubicBezTo>
                  <a:cubicBezTo>
                    <a:pt x="5470535" y="3399042"/>
                    <a:pt x="5497749" y="3325905"/>
                    <a:pt x="5362890" y="3342591"/>
                  </a:cubicBezTo>
                  <a:cubicBezTo>
                    <a:pt x="5228031" y="3359277"/>
                    <a:pt x="5043843" y="3304788"/>
                    <a:pt x="4849295" y="3342591"/>
                  </a:cubicBezTo>
                  <a:cubicBezTo>
                    <a:pt x="4654748" y="3380394"/>
                    <a:pt x="4451783" y="3320102"/>
                    <a:pt x="4168482" y="3342591"/>
                  </a:cubicBezTo>
                  <a:cubicBezTo>
                    <a:pt x="3885181" y="3365080"/>
                    <a:pt x="3915757" y="3313564"/>
                    <a:pt x="3738496" y="3342591"/>
                  </a:cubicBezTo>
                  <a:cubicBezTo>
                    <a:pt x="3561235" y="3371618"/>
                    <a:pt x="3375894" y="3305740"/>
                    <a:pt x="3224900" y="3342591"/>
                  </a:cubicBezTo>
                  <a:cubicBezTo>
                    <a:pt x="3073906" y="3379442"/>
                    <a:pt x="3050119" y="3325484"/>
                    <a:pt x="2878522" y="3342591"/>
                  </a:cubicBezTo>
                  <a:cubicBezTo>
                    <a:pt x="2706925" y="3359698"/>
                    <a:pt x="2455527" y="3277750"/>
                    <a:pt x="2281318" y="3342591"/>
                  </a:cubicBezTo>
                  <a:cubicBezTo>
                    <a:pt x="2107109" y="3407432"/>
                    <a:pt x="1901020" y="3267916"/>
                    <a:pt x="1600506" y="3342591"/>
                  </a:cubicBezTo>
                  <a:cubicBezTo>
                    <a:pt x="1299992" y="3417266"/>
                    <a:pt x="1292846" y="3328729"/>
                    <a:pt x="1003302" y="3342591"/>
                  </a:cubicBezTo>
                  <a:cubicBezTo>
                    <a:pt x="713758" y="3356453"/>
                    <a:pt x="411342" y="3234621"/>
                    <a:pt x="0" y="3342591"/>
                  </a:cubicBezTo>
                  <a:cubicBezTo>
                    <a:pt x="-42666" y="3080177"/>
                    <a:pt x="64884" y="2991935"/>
                    <a:pt x="0" y="2785493"/>
                  </a:cubicBezTo>
                  <a:cubicBezTo>
                    <a:pt x="-64884" y="2579051"/>
                    <a:pt x="8479" y="2412909"/>
                    <a:pt x="0" y="2295246"/>
                  </a:cubicBezTo>
                  <a:cubicBezTo>
                    <a:pt x="-8479" y="2177583"/>
                    <a:pt x="52475" y="2009641"/>
                    <a:pt x="0" y="1838425"/>
                  </a:cubicBezTo>
                  <a:cubicBezTo>
                    <a:pt x="-52475" y="1667209"/>
                    <a:pt x="60272" y="1533346"/>
                    <a:pt x="0" y="1281327"/>
                  </a:cubicBezTo>
                  <a:cubicBezTo>
                    <a:pt x="-60272" y="1029308"/>
                    <a:pt x="44794" y="997741"/>
                    <a:pt x="0" y="757654"/>
                  </a:cubicBezTo>
                  <a:cubicBezTo>
                    <a:pt x="-44794" y="517567"/>
                    <a:pt x="8100" y="194799"/>
                    <a:pt x="0" y="0"/>
                  </a:cubicBezTo>
                  <a:close/>
                </a:path>
              </a:pathLst>
            </a:custGeom>
            <a:noFill/>
            <a:ln w="57150">
              <a:extLst>
                <a:ext uri="{C807C97D-BFC1-408E-A445-0C87EB9F89A2}">
                  <ask:lineSketchStyleProps xmlns:ask="http://schemas.microsoft.com/office/drawing/2018/sketchyshapes" sd="1072838663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7B0048-B37C-42D5-BA0F-8EAC3F7F47D9}"/>
                </a:ext>
              </a:extLst>
            </p:cNvPr>
            <p:cNvSpPr txBox="1"/>
            <p:nvPr/>
          </p:nvSpPr>
          <p:spPr>
            <a:xfrm>
              <a:off x="2765075" y="5205303"/>
              <a:ext cx="56526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2800" dirty="0">
                  <a:solidFill>
                    <a:schemeClr val="accent1">
                      <a:lumMod val="50000"/>
                    </a:schemeClr>
                  </a:solidFill>
                  <a:latin typeface="Consolas" panose="020B0609020204030204" pitchFamily="49" charset="0"/>
                </a:rPr>
                <a:t>package </a:t>
              </a:r>
              <a:r>
                <a:rPr lang="en-CH" sz="2800" dirty="0" err="1">
                  <a:solidFill>
                    <a:schemeClr val="accent1">
                      <a:lumMod val="50000"/>
                    </a:schemeClr>
                  </a:solidFill>
                  <a:latin typeface="Consolas" panose="020B0609020204030204" pitchFamily="49" charset="0"/>
                </a:rPr>
                <a:t>java.util</a:t>
              </a:r>
              <a:r>
                <a:rPr lang="en-CH" sz="2800" dirty="0">
                  <a:solidFill>
                    <a:schemeClr val="accent1">
                      <a:lumMod val="50000"/>
                    </a:schemeClr>
                  </a:solidFill>
                  <a:latin typeface="Consolas" panose="020B0609020204030204" pitchFamily="49" charset="0"/>
                </a:rPr>
                <a:t>;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697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589D9-BCB3-4002-BF36-06255548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81</a:t>
            </a:fld>
            <a:endParaRPr lang="en-CH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D52606-08F7-4388-B745-5B2EE1709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CH" dirty="0">
                <a:latin typeface="Consolas" panose="020B0609020204030204" pitchFamily="49" charset="0"/>
              </a:rPr>
              <a:t>Container				</a:t>
            </a:r>
            <a:r>
              <a:rPr lang="en-CH" dirty="0" err="1">
                <a:latin typeface="Consolas" panose="020B0609020204030204" pitchFamily="49" charset="0"/>
              </a:rPr>
              <a:t>KeysView</a:t>
            </a:r>
            <a:endParaRPr lang="en-CH" dirty="0">
              <a:latin typeface="Consolas" panose="020B0609020204030204" pitchFamily="49" charset="0"/>
            </a:endParaRPr>
          </a:p>
          <a:p>
            <a:r>
              <a:rPr lang="en-CH" dirty="0">
                <a:latin typeface="Consolas" panose="020B0609020204030204" pitchFamily="49" charset="0"/>
              </a:rPr>
              <a:t>Iterable				Sequence</a:t>
            </a:r>
          </a:p>
          <a:p>
            <a:r>
              <a:rPr lang="en-CH" dirty="0">
                <a:latin typeface="Consolas" panose="020B0609020204030204" pitchFamily="49" charset="0"/>
              </a:rPr>
              <a:t>Collection			</a:t>
            </a:r>
            <a:r>
              <a:rPr lang="en-CH" dirty="0" err="1">
                <a:latin typeface="Consolas" panose="020B0609020204030204" pitchFamily="49" charset="0"/>
              </a:rPr>
              <a:t>MutableSet</a:t>
            </a:r>
            <a:endParaRPr lang="en-CH" dirty="0">
              <a:latin typeface="Consolas" panose="020B0609020204030204" pitchFamily="49" charset="0"/>
            </a:endParaRPr>
          </a:p>
          <a:p>
            <a:r>
              <a:rPr lang="en-CH" dirty="0">
                <a:latin typeface="Consolas" panose="020B0609020204030204" pitchFamily="49" charset="0"/>
              </a:rPr>
              <a:t>Set						</a:t>
            </a:r>
            <a:r>
              <a:rPr lang="en-CH" dirty="0" err="1">
                <a:latin typeface="Consolas" panose="020B0609020204030204" pitchFamily="49" charset="0"/>
              </a:rPr>
              <a:t>AsyncIterator</a:t>
            </a:r>
            <a:endParaRPr lang="en-CH" dirty="0">
              <a:latin typeface="Consolas" panose="020B0609020204030204" pitchFamily="49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6A3EA3-0939-4F8B-B81D-14B0F0D80DC2}"/>
              </a:ext>
            </a:extLst>
          </p:cNvPr>
          <p:cNvGrpSpPr/>
          <p:nvPr/>
        </p:nvGrpSpPr>
        <p:grpSpPr>
          <a:xfrm>
            <a:off x="800647" y="1750048"/>
            <a:ext cx="9480884" cy="3978475"/>
            <a:chOff x="800647" y="1750048"/>
            <a:chExt cx="8360853" cy="39784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0E12F6-7AC3-4AD7-B7FD-E7403D860E4D}"/>
                </a:ext>
              </a:extLst>
            </p:cNvPr>
            <p:cNvSpPr/>
            <p:nvPr/>
          </p:nvSpPr>
          <p:spPr>
            <a:xfrm>
              <a:off x="800647" y="1750048"/>
              <a:ext cx="8360853" cy="3342591"/>
            </a:xfrm>
            <a:prstGeom prst="rect">
              <a:avLst/>
            </a:prstGeom>
            <a:noFill/>
            <a:ln w="57150">
              <a:solidFill>
                <a:schemeClr val="accent5"/>
              </a:solidFill>
              <a:extLst>
                <a:ext uri="{C807C97D-BFC1-408E-A445-0C87EB9F89A2}">
                  <ask:lineSketchStyleProps xmlns:ask="http://schemas.microsoft.com/office/drawing/2018/sketchyshapes" sd="1072838663">
                    <a:custGeom>
                      <a:avLst/>
                      <a:gdLst>
                        <a:gd name="connsiteX0" fmla="*/ 0 w 9480884"/>
                        <a:gd name="connsiteY0" fmla="*/ 0 h 3342591"/>
                        <a:gd name="connsiteX1" fmla="*/ 402938 w 9480884"/>
                        <a:gd name="connsiteY1" fmla="*/ 0 h 3342591"/>
                        <a:gd name="connsiteX2" fmla="*/ 1090302 w 9480884"/>
                        <a:gd name="connsiteY2" fmla="*/ 0 h 3342591"/>
                        <a:gd name="connsiteX3" fmla="*/ 1588048 w 9480884"/>
                        <a:gd name="connsiteY3" fmla="*/ 0 h 3342591"/>
                        <a:gd name="connsiteX4" fmla="*/ 2085794 w 9480884"/>
                        <a:gd name="connsiteY4" fmla="*/ 0 h 3342591"/>
                        <a:gd name="connsiteX5" fmla="*/ 2773159 w 9480884"/>
                        <a:gd name="connsiteY5" fmla="*/ 0 h 3342591"/>
                        <a:gd name="connsiteX6" fmla="*/ 3176096 w 9480884"/>
                        <a:gd name="connsiteY6" fmla="*/ 0 h 3342591"/>
                        <a:gd name="connsiteX7" fmla="*/ 3768651 w 9480884"/>
                        <a:gd name="connsiteY7" fmla="*/ 0 h 3342591"/>
                        <a:gd name="connsiteX8" fmla="*/ 4171589 w 9480884"/>
                        <a:gd name="connsiteY8" fmla="*/ 0 h 3342591"/>
                        <a:gd name="connsiteX9" fmla="*/ 4669335 w 9480884"/>
                        <a:gd name="connsiteY9" fmla="*/ 0 h 3342591"/>
                        <a:gd name="connsiteX10" fmla="*/ 5451508 w 9480884"/>
                        <a:gd name="connsiteY10" fmla="*/ 0 h 3342591"/>
                        <a:gd name="connsiteX11" fmla="*/ 5854446 w 9480884"/>
                        <a:gd name="connsiteY11" fmla="*/ 0 h 3342591"/>
                        <a:gd name="connsiteX12" fmla="*/ 6541810 w 9480884"/>
                        <a:gd name="connsiteY12" fmla="*/ 0 h 3342591"/>
                        <a:gd name="connsiteX13" fmla="*/ 6944748 w 9480884"/>
                        <a:gd name="connsiteY13" fmla="*/ 0 h 3342591"/>
                        <a:gd name="connsiteX14" fmla="*/ 7632112 w 9480884"/>
                        <a:gd name="connsiteY14" fmla="*/ 0 h 3342591"/>
                        <a:gd name="connsiteX15" fmla="*/ 8319476 w 9480884"/>
                        <a:gd name="connsiteY15" fmla="*/ 0 h 3342591"/>
                        <a:gd name="connsiteX16" fmla="*/ 8722413 w 9480884"/>
                        <a:gd name="connsiteY16" fmla="*/ 0 h 3342591"/>
                        <a:gd name="connsiteX17" fmla="*/ 9480884 w 9480884"/>
                        <a:gd name="connsiteY17" fmla="*/ 0 h 3342591"/>
                        <a:gd name="connsiteX18" fmla="*/ 9480884 w 9480884"/>
                        <a:gd name="connsiteY18" fmla="*/ 456821 h 3342591"/>
                        <a:gd name="connsiteX19" fmla="*/ 9480884 w 9480884"/>
                        <a:gd name="connsiteY19" fmla="*/ 947067 h 3342591"/>
                        <a:gd name="connsiteX20" fmla="*/ 9480884 w 9480884"/>
                        <a:gd name="connsiteY20" fmla="*/ 1571018 h 3342591"/>
                        <a:gd name="connsiteX21" fmla="*/ 9480884 w 9480884"/>
                        <a:gd name="connsiteY21" fmla="*/ 2027839 h 3342591"/>
                        <a:gd name="connsiteX22" fmla="*/ 9480884 w 9480884"/>
                        <a:gd name="connsiteY22" fmla="*/ 2518085 h 3342591"/>
                        <a:gd name="connsiteX23" fmla="*/ 9480884 w 9480884"/>
                        <a:gd name="connsiteY23" fmla="*/ 3342591 h 3342591"/>
                        <a:gd name="connsiteX24" fmla="*/ 8793520 w 9480884"/>
                        <a:gd name="connsiteY24" fmla="*/ 3342591 h 3342591"/>
                        <a:gd name="connsiteX25" fmla="*/ 8200965 w 9480884"/>
                        <a:gd name="connsiteY25" fmla="*/ 3342591 h 3342591"/>
                        <a:gd name="connsiteX26" fmla="*/ 7703218 w 9480884"/>
                        <a:gd name="connsiteY26" fmla="*/ 3342591 h 3342591"/>
                        <a:gd name="connsiteX27" fmla="*/ 7395090 w 9480884"/>
                        <a:gd name="connsiteY27" fmla="*/ 3342591 h 3342591"/>
                        <a:gd name="connsiteX28" fmla="*/ 6897343 w 9480884"/>
                        <a:gd name="connsiteY28" fmla="*/ 3342591 h 3342591"/>
                        <a:gd name="connsiteX29" fmla="*/ 6209979 w 9480884"/>
                        <a:gd name="connsiteY29" fmla="*/ 3342591 h 3342591"/>
                        <a:gd name="connsiteX30" fmla="*/ 5807041 w 9480884"/>
                        <a:gd name="connsiteY30" fmla="*/ 3342591 h 3342591"/>
                        <a:gd name="connsiteX31" fmla="*/ 5309295 w 9480884"/>
                        <a:gd name="connsiteY31" fmla="*/ 3342591 h 3342591"/>
                        <a:gd name="connsiteX32" fmla="*/ 5001166 w 9480884"/>
                        <a:gd name="connsiteY32" fmla="*/ 3342591 h 3342591"/>
                        <a:gd name="connsiteX33" fmla="*/ 4408611 w 9480884"/>
                        <a:gd name="connsiteY33" fmla="*/ 3342591 h 3342591"/>
                        <a:gd name="connsiteX34" fmla="*/ 3721247 w 9480884"/>
                        <a:gd name="connsiteY34" fmla="*/ 3342591 h 3342591"/>
                        <a:gd name="connsiteX35" fmla="*/ 3128692 w 9480884"/>
                        <a:gd name="connsiteY35" fmla="*/ 3342591 h 3342591"/>
                        <a:gd name="connsiteX36" fmla="*/ 2346519 w 9480884"/>
                        <a:gd name="connsiteY36" fmla="*/ 3342591 h 3342591"/>
                        <a:gd name="connsiteX37" fmla="*/ 1753964 w 9480884"/>
                        <a:gd name="connsiteY37" fmla="*/ 3342591 h 3342591"/>
                        <a:gd name="connsiteX38" fmla="*/ 1351026 w 9480884"/>
                        <a:gd name="connsiteY38" fmla="*/ 3342591 h 3342591"/>
                        <a:gd name="connsiteX39" fmla="*/ 853280 w 9480884"/>
                        <a:gd name="connsiteY39" fmla="*/ 3342591 h 3342591"/>
                        <a:gd name="connsiteX40" fmla="*/ 0 w 9480884"/>
                        <a:gd name="connsiteY40" fmla="*/ 3342591 h 3342591"/>
                        <a:gd name="connsiteX41" fmla="*/ 0 w 9480884"/>
                        <a:gd name="connsiteY41" fmla="*/ 2818918 h 3342591"/>
                        <a:gd name="connsiteX42" fmla="*/ 0 w 9480884"/>
                        <a:gd name="connsiteY42" fmla="*/ 2295246 h 3342591"/>
                        <a:gd name="connsiteX43" fmla="*/ 0 w 9480884"/>
                        <a:gd name="connsiteY43" fmla="*/ 1804999 h 3342591"/>
                        <a:gd name="connsiteX44" fmla="*/ 0 w 9480884"/>
                        <a:gd name="connsiteY44" fmla="*/ 1247901 h 3342591"/>
                        <a:gd name="connsiteX45" fmla="*/ 0 w 9480884"/>
                        <a:gd name="connsiteY45" fmla="*/ 690802 h 3342591"/>
                        <a:gd name="connsiteX46" fmla="*/ 0 w 9480884"/>
                        <a:gd name="connsiteY46" fmla="*/ 0 h 33425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9480884" h="3342591" extrusionOk="0">
                          <a:moveTo>
                            <a:pt x="0" y="0"/>
                          </a:moveTo>
                          <a:cubicBezTo>
                            <a:pt x="168352" y="-25727"/>
                            <a:pt x="260497" y="7299"/>
                            <a:pt x="402938" y="0"/>
                          </a:cubicBezTo>
                          <a:cubicBezTo>
                            <a:pt x="545379" y="-7299"/>
                            <a:pt x="843510" y="54769"/>
                            <a:pt x="1090302" y="0"/>
                          </a:cubicBezTo>
                          <a:cubicBezTo>
                            <a:pt x="1337094" y="-54769"/>
                            <a:pt x="1483212" y="27476"/>
                            <a:pt x="1588048" y="0"/>
                          </a:cubicBezTo>
                          <a:cubicBezTo>
                            <a:pt x="1692884" y="-27476"/>
                            <a:pt x="1838020" y="37708"/>
                            <a:pt x="2085794" y="0"/>
                          </a:cubicBezTo>
                          <a:cubicBezTo>
                            <a:pt x="2333568" y="-37708"/>
                            <a:pt x="2495528" y="53787"/>
                            <a:pt x="2773159" y="0"/>
                          </a:cubicBezTo>
                          <a:cubicBezTo>
                            <a:pt x="3050791" y="-53787"/>
                            <a:pt x="2981873" y="11686"/>
                            <a:pt x="3176096" y="0"/>
                          </a:cubicBezTo>
                          <a:cubicBezTo>
                            <a:pt x="3370319" y="-11686"/>
                            <a:pt x="3582887" y="64480"/>
                            <a:pt x="3768651" y="0"/>
                          </a:cubicBezTo>
                          <a:cubicBezTo>
                            <a:pt x="3954416" y="-64480"/>
                            <a:pt x="4062150" y="35109"/>
                            <a:pt x="4171589" y="0"/>
                          </a:cubicBezTo>
                          <a:cubicBezTo>
                            <a:pt x="4281028" y="-35109"/>
                            <a:pt x="4480595" y="42873"/>
                            <a:pt x="4669335" y="0"/>
                          </a:cubicBezTo>
                          <a:cubicBezTo>
                            <a:pt x="4858075" y="-42873"/>
                            <a:pt x="5174631" y="10276"/>
                            <a:pt x="5451508" y="0"/>
                          </a:cubicBezTo>
                          <a:cubicBezTo>
                            <a:pt x="5728385" y="-10276"/>
                            <a:pt x="5667739" y="8826"/>
                            <a:pt x="5854446" y="0"/>
                          </a:cubicBezTo>
                          <a:cubicBezTo>
                            <a:pt x="6041153" y="-8826"/>
                            <a:pt x="6218271" y="3902"/>
                            <a:pt x="6541810" y="0"/>
                          </a:cubicBezTo>
                          <a:cubicBezTo>
                            <a:pt x="6865349" y="-3902"/>
                            <a:pt x="6776990" y="10943"/>
                            <a:pt x="6944748" y="0"/>
                          </a:cubicBezTo>
                          <a:cubicBezTo>
                            <a:pt x="7112506" y="-10943"/>
                            <a:pt x="7458865" y="32990"/>
                            <a:pt x="7632112" y="0"/>
                          </a:cubicBezTo>
                          <a:cubicBezTo>
                            <a:pt x="7805359" y="-32990"/>
                            <a:pt x="8043918" y="38554"/>
                            <a:pt x="8319476" y="0"/>
                          </a:cubicBezTo>
                          <a:cubicBezTo>
                            <a:pt x="8595034" y="-38554"/>
                            <a:pt x="8624615" y="18755"/>
                            <a:pt x="8722413" y="0"/>
                          </a:cubicBezTo>
                          <a:cubicBezTo>
                            <a:pt x="8820211" y="-18755"/>
                            <a:pt x="9282462" y="14150"/>
                            <a:pt x="9480884" y="0"/>
                          </a:cubicBezTo>
                          <a:cubicBezTo>
                            <a:pt x="9527904" y="199467"/>
                            <a:pt x="9474854" y="294896"/>
                            <a:pt x="9480884" y="456821"/>
                          </a:cubicBezTo>
                          <a:cubicBezTo>
                            <a:pt x="9486914" y="618746"/>
                            <a:pt x="9457089" y="721832"/>
                            <a:pt x="9480884" y="947067"/>
                          </a:cubicBezTo>
                          <a:cubicBezTo>
                            <a:pt x="9504679" y="1172302"/>
                            <a:pt x="9430519" y="1280450"/>
                            <a:pt x="9480884" y="1571018"/>
                          </a:cubicBezTo>
                          <a:cubicBezTo>
                            <a:pt x="9531249" y="1861586"/>
                            <a:pt x="9438988" y="1867293"/>
                            <a:pt x="9480884" y="2027839"/>
                          </a:cubicBezTo>
                          <a:cubicBezTo>
                            <a:pt x="9522780" y="2188385"/>
                            <a:pt x="9440766" y="2332727"/>
                            <a:pt x="9480884" y="2518085"/>
                          </a:cubicBezTo>
                          <a:cubicBezTo>
                            <a:pt x="9521002" y="2703443"/>
                            <a:pt x="9450505" y="3089156"/>
                            <a:pt x="9480884" y="3342591"/>
                          </a:cubicBezTo>
                          <a:cubicBezTo>
                            <a:pt x="9258984" y="3382302"/>
                            <a:pt x="9073701" y="3275512"/>
                            <a:pt x="8793520" y="3342591"/>
                          </a:cubicBezTo>
                          <a:cubicBezTo>
                            <a:pt x="8513339" y="3409670"/>
                            <a:pt x="8408596" y="3289150"/>
                            <a:pt x="8200965" y="3342591"/>
                          </a:cubicBezTo>
                          <a:cubicBezTo>
                            <a:pt x="7993335" y="3396032"/>
                            <a:pt x="7822789" y="3306813"/>
                            <a:pt x="7703218" y="3342591"/>
                          </a:cubicBezTo>
                          <a:cubicBezTo>
                            <a:pt x="7583647" y="3378369"/>
                            <a:pt x="7499428" y="3319033"/>
                            <a:pt x="7395090" y="3342591"/>
                          </a:cubicBezTo>
                          <a:cubicBezTo>
                            <a:pt x="7290752" y="3366149"/>
                            <a:pt x="7070632" y="3317112"/>
                            <a:pt x="6897343" y="3342591"/>
                          </a:cubicBezTo>
                          <a:cubicBezTo>
                            <a:pt x="6724054" y="3368070"/>
                            <a:pt x="6437987" y="3277199"/>
                            <a:pt x="6209979" y="3342591"/>
                          </a:cubicBezTo>
                          <a:cubicBezTo>
                            <a:pt x="5981971" y="3407983"/>
                            <a:pt x="5983271" y="3303529"/>
                            <a:pt x="5807041" y="3342591"/>
                          </a:cubicBezTo>
                          <a:cubicBezTo>
                            <a:pt x="5630811" y="3381653"/>
                            <a:pt x="5482903" y="3293920"/>
                            <a:pt x="5309295" y="3342591"/>
                          </a:cubicBezTo>
                          <a:cubicBezTo>
                            <a:pt x="5135687" y="3391262"/>
                            <a:pt x="5116715" y="3327025"/>
                            <a:pt x="5001166" y="3342591"/>
                          </a:cubicBezTo>
                          <a:cubicBezTo>
                            <a:pt x="4885617" y="3358157"/>
                            <a:pt x="4631688" y="3338975"/>
                            <a:pt x="4408611" y="3342591"/>
                          </a:cubicBezTo>
                          <a:cubicBezTo>
                            <a:pt x="4185535" y="3346207"/>
                            <a:pt x="3866535" y="3264845"/>
                            <a:pt x="3721247" y="3342591"/>
                          </a:cubicBezTo>
                          <a:cubicBezTo>
                            <a:pt x="3575959" y="3420337"/>
                            <a:pt x="3335393" y="3329173"/>
                            <a:pt x="3128692" y="3342591"/>
                          </a:cubicBezTo>
                          <a:cubicBezTo>
                            <a:pt x="2921992" y="3356009"/>
                            <a:pt x="2632028" y="3250594"/>
                            <a:pt x="2346519" y="3342591"/>
                          </a:cubicBezTo>
                          <a:cubicBezTo>
                            <a:pt x="2061010" y="3434588"/>
                            <a:pt x="1937514" y="3287673"/>
                            <a:pt x="1753964" y="3342591"/>
                          </a:cubicBezTo>
                          <a:cubicBezTo>
                            <a:pt x="1570414" y="3397509"/>
                            <a:pt x="1443022" y="3315268"/>
                            <a:pt x="1351026" y="3342591"/>
                          </a:cubicBezTo>
                          <a:cubicBezTo>
                            <a:pt x="1259030" y="3369914"/>
                            <a:pt x="1055928" y="3295281"/>
                            <a:pt x="853280" y="3342591"/>
                          </a:cubicBezTo>
                          <a:cubicBezTo>
                            <a:pt x="650632" y="3389901"/>
                            <a:pt x="377993" y="3334759"/>
                            <a:pt x="0" y="3342591"/>
                          </a:cubicBezTo>
                          <a:cubicBezTo>
                            <a:pt x="-5511" y="3209007"/>
                            <a:pt x="44794" y="3059005"/>
                            <a:pt x="0" y="2818918"/>
                          </a:cubicBezTo>
                          <a:cubicBezTo>
                            <a:pt x="-44794" y="2578831"/>
                            <a:pt x="10749" y="2531106"/>
                            <a:pt x="0" y="2295246"/>
                          </a:cubicBezTo>
                          <a:cubicBezTo>
                            <a:pt x="-10749" y="2059386"/>
                            <a:pt x="1948" y="2014495"/>
                            <a:pt x="0" y="1804999"/>
                          </a:cubicBezTo>
                          <a:cubicBezTo>
                            <a:pt x="-1948" y="1595503"/>
                            <a:pt x="23542" y="1435032"/>
                            <a:pt x="0" y="1247901"/>
                          </a:cubicBezTo>
                          <a:cubicBezTo>
                            <a:pt x="-23542" y="1060770"/>
                            <a:pt x="63413" y="930108"/>
                            <a:pt x="0" y="690802"/>
                          </a:cubicBezTo>
                          <a:cubicBezTo>
                            <a:pt x="-63413" y="451496"/>
                            <a:pt x="35923" y="31111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529E48-8F75-4ED0-9C3E-A2C035D107B8}"/>
                </a:ext>
              </a:extLst>
            </p:cNvPr>
            <p:cNvSpPr txBox="1"/>
            <p:nvPr/>
          </p:nvSpPr>
          <p:spPr>
            <a:xfrm>
              <a:off x="2765075" y="5205303"/>
              <a:ext cx="5652654" cy="523220"/>
            </a:xfrm>
            <a:prstGeom prst="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r>
                <a:rPr lang="en-CH" sz="2800" dirty="0" err="1">
                  <a:solidFill>
                    <a:schemeClr val="accent5"/>
                  </a:solidFill>
                  <a:latin typeface="Consolas" panose="020B0609020204030204" pitchFamily="49" charset="0"/>
                </a:rPr>
                <a:t>collections.abc</a:t>
              </a:r>
              <a:r>
                <a:rPr lang="en-CH" sz="2800" dirty="0">
                  <a:solidFill>
                    <a:schemeClr val="accent5"/>
                  </a:solidFill>
                  <a:latin typeface="Consolas" panose="020B0609020204030204" pitchFamily="49" charset="0"/>
                </a:rPr>
                <a:t> (Python)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52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4603-80FC-486E-887E-0A02190D4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Variables </a:t>
            </a:r>
            <a:r>
              <a:rPr lang="en-CH" dirty="0" err="1"/>
              <a:t>globales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9A783-19E8-482B-88C1-2EAC0ED89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82</a:t>
            </a:fld>
            <a:endParaRPr lang="en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A795FD-4DD6-4B08-9AC9-863BA6CFA4E9}"/>
              </a:ext>
            </a:extLst>
          </p:cNvPr>
          <p:cNvSpPr/>
          <p:nvPr/>
        </p:nvSpPr>
        <p:spPr>
          <a:xfrm>
            <a:off x="1469625" y="1509711"/>
            <a:ext cx="792331" cy="174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4AF2A-0354-4891-B49E-E58EECDE26CE}"/>
              </a:ext>
            </a:extLst>
          </p:cNvPr>
          <p:cNvSpPr/>
          <p:nvPr/>
        </p:nvSpPr>
        <p:spPr>
          <a:xfrm>
            <a:off x="2668665" y="1509473"/>
            <a:ext cx="1330171" cy="174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368BB8-41EA-47A3-8436-046A7129F80A}"/>
              </a:ext>
            </a:extLst>
          </p:cNvPr>
          <p:cNvSpPr/>
          <p:nvPr/>
        </p:nvSpPr>
        <p:spPr>
          <a:xfrm>
            <a:off x="4405545" y="1509473"/>
            <a:ext cx="792331" cy="174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B44330-47B9-459B-9AE7-B7B37FF16892}"/>
              </a:ext>
            </a:extLst>
          </p:cNvPr>
          <p:cNvSpPr/>
          <p:nvPr/>
        </p:nvSpPr>
        <p:spPr>
          <a:xfrm>
            <a:off x="6828408" y="1509473"/>
            <a:ext cx="3893967" cy="10655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7FFE6F-8901-435F-B754-F2EC46075DA8}"/>
              </a:ext>
            </a:extLst>
          </p:cNvPr>
          <p:cNvSpPr/>
          <p:nvPr/>
        </p:nvSpPr>
        <p:spPr>
          <a:xfrm>
            <a:off x="6828408" y="2792732"/>
            <a:ext cx="2602451" cy="504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DBC6BF-8E0C-4DEB-AF5C-BB0108BA6F35}"/>
              </a:ext>
            </a:extLst>
          </p:cNvPr>
          <p:cNvSpPr/>
          <p:nvPr/>
        </p:nvSpPr>
        <p:spPr>
          <a:xfrm>
            <a:off x="9753784" y="2792731"/>
            <a:ext cx="968592" cy="5048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4A465C-5FFE-4C92-BCE1-9BE50EA5E31C}"/>
              </a:ext>
            </a:extLst>
          </p:cNvPr>
          <p:cNvSpPr/>
          <p:nvPr/>
        </p:nvSpPr>
        <p:spPr>
          <a:xfrm>
            <a:off x="1469624" y="4488170"/>
            <a:ext cx="1538056" cy="174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913906-1E85-4D69-9E2E-E1487B41E15B}"/>
              </a:ext>
            </a:extLst>
          </p:cNvPr>
          <p:cNvSpPr/>
          <p:nvPr/>
        </p:nvSpPr>
        <p:spPr>
          <a:xfrm>
            <a:off x="3333750" y="4488170"/>
            <a:ext cx="1538056" cy="174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E225BB-6465-4708-9712-0468789815FE}"/>
              </a:ext>
            </a:extLst>
          </p:cNvPr>
          <p:cNvSpPr/>
          <p:nvPr/>
        </p:nvSpPr>
        <p:spPr>
          <a:xfrm>
            <a:off x="5156632" y="4488169"/>
            <a:ext cx="585186" cy="17489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19F466-BFEF-40D5-96CD-65DDDAB905F4}"/>
              </a:ext>
            </a:extLst>
          </p:cNvPr>
          <p:cNvSpPr/>
          <p:nvPr/>
        </p:nvSpPr>
        <p:spPr>
          <a:xfrm>
            <a:off x="6008980" y="4488168"/>
            <a:ext cx="1100184" cy="12206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400385-24B5-4082-B147-D6FA1F4A3808}"/>
              </a:ext>
            </a:extLst>
          </p:cNvPr>
          <p:cNvSpPr/>
          <p:nvPr/>
        </p:nvSpPr>
        <p:spPr>
          <a:xfrm>
            <a:off x="6008980" y="5919089"/>
            <a:ext cx="1100184" cy="31798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D6FDF-CFCD-409A-88AA-879DCF55F11A}"/>
              </a:ext>
            </a:extLst>
          </p:cNvPr>
          <p:cNvSpPr/>
          <p:nvPr/>
        </p:nvSpPr>
        <p:spPr>
          <a:xfrm>
            <a:off x="8564361" y="4488168"/>
            <a:ext cx="2158013" cy="4749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BC3B67-FFC1-44EE-80BF-0DD9F251C78A}"/>
              </a:ext>
            </a:extLst>
          </p:cNvPr>
          <p:cNvSpPr/>
          <p:nvPr/>
        </p:nvSpPr>
        <p:spPr>
          <a:xfrm>
            <a:off x="8564361" y="5184780"/>
            <a:ext cx="2158013" cy="4749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5007E3-DA9F-4B6B-B3EF-7B183B76848C}"/>
              </a:ext>
            </a:extLst>
          </p:cNvPr>
          <p:cNvSpPr/>
          <p:nvPr/>
        </p:nvSpPr>
        <p:spPr>
          <a:xfrm>
            <a:off x="8564361" y="5881392"/>
            <a:ext cx="2158013" cy="4749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3AD264-9C35-4A8F-8706-BB5DA6B02926}"/>
              </a:ext>
            </a:extLst>
          </p:cNvPr>
          <p:cNvGrpSpPr/>
          <p:nvPr/>
        </p:nvGrpSpPr>
        <p:grpSpPr>
          <a:xfrm>
            <a:off x="2238652" y="2042252"/>
            <a:ext cx="7515132" cy="4076619"/>
            <a:chOff x="2238652" y="2042252"/>
            <a:chExt cx="7515132" cy="40766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F64C79E-88B3-486C-9A6B-128B0B7C05CD}"/>
                </a:ext>
              </a:extLst>
            </p:cNvPr>
            <p:cNvSpPr/>
            <p:nvPr/>
          </p:nvSpPr>
          <p:spPr>
            <a:xfrm>
              <a:off x="5925382" y="3515854"/>
              <a:ext cx="341235" cy="28903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628255-CE09-4B4E-BFD6-9D88FE9E90FD}"/>
                </a:ext>
              </a:extLst>
            </p:cNvPr>
            <p:cNvCxnSpPr>
              <a:cxnSpLocks/>
              <a:stCxn id="20" idx="0"/>
              <a:endCxn id="7" idx="3"/>
            </p:cNvCxnSpPr>
            <p:nvPr/>
          </p:nvCxnSpPr>
          <p:spPr>
            <a:xfrm flipH="1" flipV="1">
              <a:off x="3998836" y="2383924"/>
              <a:ext cx="2097164" cy="113193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E168B3-E73E-4CA0-9C75-BD830117983F}"/>
                </a:ext>
              </a:extLst>
            </p:cNvPr>
            <p:cNvCxnSpPr>
              <a:cxnSpLocks/>
              <a:stCxn id="20" idx="0"/>
              <a:endCxn id="8" idx="3"/>
            </p:cNvCxnSpPr>
            <p:nvPr/>
          </p:nvCxnSpPr>
          <p:spPr>
            <a:xfrm flipH="1" flipV="1">
              <a:off x="5197876" y="2383924"/>
              <a:ext cx="898124" cy="113193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E235293-731C-4EA8-8877-9C48BBDFFA62}"/>
                </a:ext>
              </a:extLst>
            </p:cNvPr>
            <p:cNvCxnSpPr>
              <a:cxnSpLocks/>
              <a:stCxn id="20" idx="0"/>
              <a:endCxn id="6" idx="3"/>
            </p:cNvCxnSpPr>
            <p:nvPr/>
          </p:nvCxnSpPr>
          <p:spPr>
            <a:xfrm flipH="1" flipV="1">
              <a:off x="2261956" y="2384162"/>
              <a:ext cx="3834044" cy="113169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3BAA467-4608-47F0-9581-A686B47A0DBD}"/>
                </a:ext>
              </a:extLst>
            </p:cNvPr>
            <p:cNvCxnSpPr>
              <a:cxnSpLocks/>
              <a:stCxn id="20" idx="1"/>
              <a:endCxn id="12" idx="0"/>
            </p:cNvCxnSpPr>
            <p:nvPr/>
          </p:nvCxnSpPr>
          <p:spPr>
            <a:xfrm flipH="1">
              <a:off x="2238652" y="3660371"/>
              <a:ext cx="3686730" cy="82779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5E082AB-72FF-45DD-BEB8-F205CD8ADC29}"/>
                </a:ext>
              </a:extLst>
            </p:cNvPr>
            <p:cNvCxnSpPr>
              <a:cxnSpLocks/>
              <a:stCxn id="20" idx="1"/>
              <a:endCxn id="13" idx="0"/>
            </p:cNvCxnSpPr>
            <p:nvPr/>
          </p:nvCxnSpPr>
          <p:spPr>
            <a:xfrm flipH="1">
              <a:off x="4102778" y="3660371"/>
              <a:ext cx="1822604" cy="82779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3F2ACB-405B-49BA-A946-ED960CA71F8A}"/>
                </a:ext>
              </a:extLst>
            </p:cNvPr>
            <p:cNvCxnSpPr>
              <a:cxnSpLocks/>
              <a:stCxn id="20" idx="1"/>
              <a:endCxn id="14" idx="0"/>
            </p:cNvCxnSpPr>
            <p:nvPr/>
          </p:nvCxnSpPr>
          <p:spPr>
            <a:xfrm flipH="1">
              <a:off x="5449225" y="3660371"/>
              <a:ext cx="476157" cy="827798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FDC935E-B700-46C7-8D11-2A9EACD08737}"/>
                </a:ext>
              </a:extLst>
            </p:cNvPr>
            <p:cNvCxnSpPr>
              <a:cxnSpLocks/>
              <a:stCxn id="20" idx="2"/>
              <a:endCxn id="15" idx="0"/>
            </p:cNvCxnSpPr>
            <p:nvPr/>
          </p:nvCxnSpPr>
          <p:spPr>
            <a:xfrm>
              <a:off x="6096000" y="3804888"/>
              <a:ext cx="463072" cy="68328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8CFAE07-12E9-4A8F-8151-038737B43500}"/>
                </a:ext>
              </a:extLst>
            </p:cNvPr>
            <p:cNvCxnSpPr>
              <a:cxnSpLocks/>
              <a:stCxn id="20" idx="2"/>
              <a:endCxn id="16" idx="0"/>
            </p:cNvCxnSpPr>
            <p:nvPr/>
          </p:nvCxnSpPr>
          <p:spPr>
            <a:xfrm>
              <a:off x="6096000" y="3804888"/>
              <a:ext cx="463072" cy="2114201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DDE1C44-F4C6-40D6-A8F9-68173746E0DC}"/>
                </a:ext>
              </a:extLst>
            </p:cNvPr>
            <p:cNvCxnSpPr>
              <a:cxnSpLocks/>
              <a:stCxn id="20" idx="3"/>
              <a:endCxn id="19" idx="1"/>
            </p:cNvCxnSpPr>
            <p:nvPr/>
          </p:nvCxnSpPr>
          <p:spPr>
            <a:xfrm>
              <a:off x="6266617" y="3660371"/>
              <a:ext cx="2297744" cy="24585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D960FBC-FF29-4892-980B-5FCAA907E103}"/>
                </a:ext>
              </a:extLst>
            </p:cNvPr>
            <p:cNvCxnSpPr>
              <a:cxnSpLocks/>
              <a:stCxn id="20" idx="3"/>
              <a:endCxn id="18" idx="1"/>
            </p:cNvCxnSpPr>
            <p:nvPr/>
          </p:nvCxnSpPr>
          <p:spPr>
            <a:xfrm>
              <a:off x="6266617" y="3660371"/>
              <a:ext cx="2297744" cy="1761888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D668E96-9A03-4377-8FE3-BFE4570A894B}"/>
                </a:ext>
              </a:extLst>
            </p:cNvPr>
            <p:cNvCxnSpPr>
              <a:cxnSpLocks/>
              <a:stCxn id="20" idx="3"/>
              <a:endCxn id="17" idx="1"/>
            </p:cNvCxnSpPr>
            <p:nvPr/>
          </p:nvCxnSpPr>
          <p:spPr>
            <a:xfrm>
              <a:off x="6266617" y="3660371"/>
              <a:ext cx="2297744" cy="1065276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FA188D9-1CA7-417F-8A8A-D864520254B7}"/>
                </a:ext>
              </a:extLst>
            </p:cNvPr>
            <p:cNvCxnSpPr>
              <a:cxnSpLocks/>
              <a:stCxn id="20" idx="0"/>
              <a:endCxn id="9" idx="1"/>
            </p:cNvCxnSpPr>
            <p:nvPr/>
          </p:nvCxnSpPr>
          <p:spPr>
            <a:xfrm flipV="1">
              <a:off x="6096000" y="2042252"/>
              <a:ext cx="732408" cy="147360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64498AF-8F4B-4772-BC5D-728D0F62DF79}"/>
                </a:ext>
              </a:extLst>
            </p:cNvPr>
            <p:cNvCxnSpPr>
              <a:cxnSpLocks/>
              <a:stCxn id="20" idx="0"/>
              <a:endCxn id="10" idx="1"/>
            </p:cNvCxnSpPr>
            <p:nvPr/>
          </p:nvCxnSpPr>
          <p:spPr>
            <a:xfrm flipV="1">
              <a:off x="6096000" y="3045142"/>
              <a:ext cx="732408" cy="47071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F70BD8B-6163-4F72-9B4D-31FEE04EDAEB}"/>
                </a:ext>
              </a:extLst>
            </p:cNvPr>
            <p:cNvCxnSpPr>
              <a:cxnSpLocks/>
              <a:stCxn id="20" idx="0"/>
              <a:endCxn id="11" idx="1"/>
            </p:cNvCxnSpPr>
            <p:nvPr/>
          </p:nvCxnSpPr>
          <p:spPr>
            <a:xfrm flipV="1">
              <a:off x="6096000" y="3045141"/>
              <a:ext cx="3657784" cy="47071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D7C155AB-23A7-47B6-967C-A28388756266}"/>
              </a:ext>
            </a:extLst>
          </p:cNvPr>
          <p:cNvSpPr/>
          <p:nvPr/>
        </p:nvSpPr>
        <p:spPr>
          <a:xfrm>
            <a:off x="838201" y="1435741"/>
            <a:ext cx="10515600" cy="492061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13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2C6CD-0B5D-4728-9DCC-B6C987E7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Couches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2339-CA9B-492C-B021-AC0DD883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83</a:t>
            </a:fld>
            <a:endParaRPr lang="en-C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A2AC89-6FE3-403E-ACAF-8912436BC3EF}"/>
              </a:ext>
            </a:extLst>
          </p:cNvPr>
          <p:cNvGrpSpPr/>
          <p:nvPr/>
        </p:nvGrpSpPr>
        <p:grpSpPr>
          <a:xfrm>
            <a:off x="3435125" y="1690688"/>
            <a:ext cx="5321748" cy="4624541"/>
            <a:chOff x="3435125" y="1731808"/>
            <a:chExt cx="5321748" cy="46245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6E329D4-DC78-495D-BC71-6E64D9F6FFFA}"/>
                </a:ext>
              </a:extLst>
            </p:cNvPr>
            <p:cNvSpPr/>
            <p:nvPr/>
          </p:nvSpPr>
          <p:spPr>
            <a:xfrm>
              <a:off x="3435125" y="1731808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4000" kern="1200" dirty="0"/>
                <a:t>Application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0926D8A-48EE-4DFB-B0B6-364F945D3382}"/>
                </a:ext>
              </a:extLst>
            </p:cNvPr>
            <p:cNvSpPr/>
            <p:nvPr/>
          </p:nvSpPr>
          <p:spPr>
            <a:xfrm>
              <a:off x="3435125" y="2668063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4000" kern="1200"/>
                <a:t>Transport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33003E-4DFC-4200-8149-0D376F3335A2}"/>
                </a:ext>
              </a:extLst>
            </p:cNvPr>
            <p:cNvSpPr/>
            <p:nvPr/>
          </p:nvSpPr>
          <p:spPr>
            <a:xfrm>
              <a:off x="3435125" y="3604318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4000" kern="1200"/>
                <a:t>Network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965AC0-AE51-4F20-874C-045ABBB900F4}"/>
                </a:ext>
              </a:extLst>
            </p:cNvPr>
            <p:cNvSpPr/>
            <p:nvPr/>
          </p:nvSpPr>
          <p:spPr>
            <a:xfrm>
              <a:off x="3435125" y="4540573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4000" kern="1200"/>
                <a:t>Link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3D882E-8E51-4235-A6EB-6679DFE7D0B7}"/>
                </a:ext>
              </a:extLst>
            </p:cNvPr>
            <p:cNvSpPr/>
            <p:nvPr/>
          </p:nvSpPr>
          <p:spPr>
            <a:xfrm>
              <a:off x="3435125" y="5476828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4000" kern="1200"/>
                <a:t>Physical</a:t>
              </a:r>
            </a:p>
          </p:txBody>
        </p:sp>
      </p:grpSp>
      <p:sp>
        <p:nvSpPr>
          <p:cNvPr id="7" name="Arrow: Down 6">
            <a:extLst>
              <a:ext uri="{FF2B5EF4-FFF2-40B4-BE49-F238E27FC236}">
                <a16:creationId xmlns:a16="http://schemas.microsoft.com/office/drawing/2014/main" id="{C6EA0712-99E2-4AB3-8C7D-D3F5234C8AF9}"/>
              </a:ext>
            </a:extLst>
          </p:cNvPr>
          <p:cNvSpPr/>
          <p:nvPr/>
        </p:nvSpPr>
        <p:spPr>
          <a:xfrm>
            <a:off x="8142098" y="2155342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400A9E7-5E79-4D8C-A5EA-DF803C9C0BE8}"/>
              </a:ext>
            </a:extLst>
          </p:cNvPr>
          <p:cNvSpPr/>
          <p:nvPr/>
        </p:nvSpPr>
        <p:spPr>
          <a:xfrm>
            <a:off x="8142098" y="3126619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1A19AC5-09DB-4602-9DDF-542CB1ACB6A3}"/>
              </a:ext>
            </a:extLst>
          </p:cNvPr>
          <p:cNvSpPr/>
          <p:nvPr/>
        </p:nvSpPr>
        <p:spPr>
          <a:xfrm>
            <a:off x="8142098" y="4097896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832E41E-053D-4A55-9278-C4A0285937A2}"/>
              </a:ext>
            </a:extLst>
          </p:cNvPr>
          <p:cNvSpPr/>
          <p:nvPr/>
        </p:nvSpPr>
        <p:spPr>
          <a:xfrm>
            <a:off x="8142098" y="5069173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0866231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78F8D-146F-4165-8ADE-83592A53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84</a:t>
            </a:fld>
            <a:endParaRPr lang="en-CH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3D1BA9D-DF3A-4DFA-BE10-DDF703A15FA3}"/>
              </a:ext>
            </a:extLst>
          </p:cNvPr>
          <p:cNvGrpSpPr/>
          <p:nvPr/>
        </p:nvGrpSpPr>
        <p:grpSpPr>
          <a:xfrm>
            <a:off x="3153506" y="1690688"/>
            <a:ext cx="5919933" cy="4620153"/>
            <a:chOff x="3136033" y="1692882"/>
            <a:chExt cx="5919933" cy="4620153"/>
          </a:xfrm>
          <a:solidFill>
            <a:schemeClr val="accent5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D7E0ACA-C0F6-4519-B17E-2B868C02544C}"/>
                </a:ext>
              </a:extLst>
            </p:cNvPr>
            <p:cNvSpPr/>
            <p:nvPr/>
          </p:nvSpPr>
          <p:spPr>
            <a:xfrm>
              <a:off x="3136033" y="1692882"/>
              <a:ext cx="5919933" cy="873875"/>
            </a:xfrm>
            <a:custGeom>
              <a:avLst/>
              <a:gdLst>
                <a:gd name="connsiteX0" fmla="*/ 0 w 5919933"/>
                <a:gd name="connsiteY0" fmla="*/ 87388 h 873875"/>
                <a:gd name="connsiteX1" fmla="*/ 87388 w 5919933"/>
                <a:gd name="connsiteY1" fmla="*/ 0 h 873875"/>
                <a:gd name="connsiteX2" fmla="*/ 5832546 w 5919933"/>
                <a:gd name="connsiteY2" fmla="*/ 0 h 873875"/>
                <a:gd name="connsiteX3" fmla="*/ 5919934 w 5919933"/>
                <a:gd name="connsiteY3" fmla="*/ 87388 h 873875"/>
                <a:gd name="connsiteX4" fmla="*/ 5919933 w 5919933"/>
                <a:gd name="connsiteY4" fmla="*/ 786488 h 873875"/>
                <a:gd name="connsiteX5" fmla="*/ 5832545 w 5919933"/>
                <a:gd name="connsiteY5" fmla="*/ 873876 h 873875"/>
                <a:gd name="connsiteX6" fmla="*/ 87388 w 5919933"/>
                <a:gd name="connsiteY6" fmla="*/ 873875 h 873875"/>
                <a:gd name="connsiteX7" fmla="*/ 0 w 5919933"/>
                <a:gd name="connsiteY7" fmla="*/ 786487 h 873875"/>
                <a:gd name="connsiteX8" fmla="*/ 0 w 5919933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9933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5832546" y="0"/>
                  </a:lnTo>
                  <a:cubicBezTo>
                    <a:pt x="5880809" y="0"/>
                    <a:pt x="5919934" y="39125"/>
                    <a:pt x="5919934" y="87388"/>
                  </a:cubicBezTo>
                  <a:cubicBezTo>
                    <a:pt x="5919934" y="320421"/>
                    <a:pt x="5919933" y="553455"/>
                    <a:pt x="5919933" y="786488"/>
                  </a:cubicBezTo>
                  <a:cubicBezTo>
                    <a:pt x="5919933" y="834751"/>
                    <a:pt x="5880808" y="873876"/>
                    <a:pt x="5832545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App</a:t>
              </a:r>
              <a:endParaRPr lang="en-CH" sz="40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1CD666A-6C3B-493E-8E93-C474062AE6F1}"/>
                </a:ext>
              </a:extLst>
            </p:cNvPr>
            <p:cNvSpPr/>
            <p:nvPr/>
          </p:nvSpPr>
          <p:spPr>
            <a:xfrm>
              <a:off x="3138931" y="2629451"/>
              <a:ext cx="2837877" cy="873875"/>
            </a:xfrm>
            <a:custGeom>
              <a:avLst/>
              <a:gdLst>
                <a:gd name="connsiteX0" fmla="*/ 0 w 2837877"/>
                <a:gd name="connsiteY0" fmla="*/ 87388 h 873875"/>
                <a:gd name="connsiteX1" fmla="*/ 87388 w 2837877"/>
                <a:gd name="connsiteY1" fmla="*/ 0 h 873875"/>
                <a:gd name="connsiteX2" fmla="*/ 2750490 w 2837877"/>
                <a:gd name="connsiteY2" fmla="*/ 0 h 873875"/>
                <a:gd name="connsiteX3" fmla="*/ 2837878 w 2837877"/>
                <a:gd name="connsiteY3" fmla="*/ 87388 h 873875"/>
                <a:gd name="connsiteX4" fmla="*/ 2837877 w 2837877"/>
                <a:gd name="connsiteY4" fmla="*/ 786488 h 873875"/>
                <a:gd name="connsiteX5" fmla="*/ 2750489 w 2837877"/>
                <a:gd name="connsiteY5" fmla="*/ 873876 h 873875"/>
                <a:gd name="connsiteX6" fmla="*/ 87388 w 2837877"/>
                <a:gd name="connsiteY6" fmla="*/ 873875 h 873875"/>
                <a:gd name="connsiteX7" fmla="*/ 0 w 2837877"/>
                <a:gd name="connsiteY7" fmla="*/ 786487 h 873875"/>
                <a:gd name="connsiteX8" fmla="*/ 0 w 2837877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7877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2750490" y="0"/>
                  </a:lnTo>
                  <a:cubicBezTo>
                    <a:pt x="2798753" y="0"/>
                    <a:pt x="2837878" y="39125"/>
                    <a:pt x="2837878" y="87388"/>
                  </a:cubicBezTo>
                  <a:cubicBezTo>
                    <a:pt x="2837878" y="320421"/>
                    <a:pt x="2837877" y="553455"/>
                    <a:pt x="2837877" y="786488"/>
                  </a:cubicBezTo>
                  <a:cubicBezTo>
                    <a:pt x="2837877" y="834751"/>
                    <a:pt x="2798752" y="873876"/>
                    <a:pt x="2750489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Mobile</a:t>
              </a:r>
              <a:endParaRPr lang="en-CH" sz="40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28341BF-6709-4D71-9A53-5CA455FBEA94}"/>
                </a:ext>
              </a:extLst>
            </p:cNvPr>
            <p:cNvSpPr/>
            <p:nvPr/>
          </p:nvSpPr>
          <p:spPr>
            <a:xfrm>
              <a:off x="3138931" y="3566021"/>
              <a:ext cx="2837877" cy="873875"/>
            </a:xfrm>
            <a:custGeom>
              <a:avLst/>
              <a:gdLst>
                <a:gd name="connsiteX0" fmla="*/ 0 w 2837877"/>
                <a:gd name="connsiteY0" fmla="*/ 87388 h 873875"/>
                <a:gd name="connsiteX1" fmla="*/ 87388 w 2837877"/>
                <a:gd name="connsiteY1" fmla="*/ 0 h 873875"/>
                <a:gd name="connsiteX2" fmla="*/ 2750490 w 2837877"/>
                <a:gd name="connsiteY2" fmla="*/ 0 h 873875"/>
                <a:gd name="connsiteX3" fmla="*/ 2837878 w 2837877"/>
                <a:gd name="connsiteY3" fmla="*/ 87388 h 873875"/>
                <a:gd name="connsiteX4" fmla="*/ 2837877 w 2837877"/>
                <a:gd name="connsiteY4" fmla="*/ 786488 h 873875"/>
                <a:gd name="connsiteX5" fmla="*/ 2750489 w 2837877"/>
                <a:gd name="connsiteY5" fmla="*/ 873876 h 873875"/>
                <a:gd name="connsiteX6" fmla="*/ 87388 w 2837877"/>
                <a:gd name="connsiteY6" fmla="*/ 873875 h 873875"/>
                <a:gd name="connsiteX7" fmla="*/ 0 w 2837877"/>
                <a:gd name="connsiteY7" fmla="*/ 786487 h 873875"/>
                <a:gd name="connsiteX8" fmla="*/ 0 w 2837877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7877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2750490" y="0"/>
                  </a:lnTo>
                  <a:cubicBezTo>
                    <a:pt x="2798753" y="0"/>
                    <a:pt x="2837878" y="39125"/>
                    <a:pt x="2837878" y="87388"/>
                  </a:cubicBezTo>
                  <a:cubicBezTo>
                    <a:pt x="2837878" y="320421"/>
                    <a:pt x="2837877" y="553455"/>
                    <a:pt x="2837877" y="786488"/>
                  </a:cubicBezTo>
                  <a:cubicBezTo>
                    <a:pt x="2837877" y="834751"/>
                    <a:pt x="2798752" y="873876"/>
                    <a:pt x="2750489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H" sz="4000" kern="1200"/>
                <a:t>...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1CCBD58-B9CF-4B0A-833C-FC6FF186E18C}"/>
                </a:ext>
              </a:extLst>
            </p:cNvPr>
            <p:cNvSpPr/>
            <p:nvPr/>
          </p:nvSpPr>
          <p:spPr>
            <a:xfrm>
              <a:off x="6215190" y="2629451"/>
              <a:ext cx="2837877" cy="873875"/>
            </a:xfrm>
            <a:custGeom>
              <a:avLst/>
              <a:gdLst>
                <a:gd name="connsiteX0" fmla="*/ 0 w 2837877"/>
                <a:gd name="connsiteY0" fmla="*/ 87388 h 873875"/>
                <a:gd name="connsiteX1" fmla="*/ 87388 w 2837877"/>
                <a:gd name="connsiteY1" fmla="*/ 0 h 873875"/>
                <a:gd name="connsiteX2" fmla="*/ 2750490 w 2837877"/>
                <a:gd name="connsiteY2" fmla="*/ 0 h 873875"/>
                <a:gd name="connsiteX3" fmla="*/ 2837878 w 2837877"/>
                <a:gd name="connsiteY3" fmla="*/ 87388 h 873875"/>
                <a:gd name="connsiteX4" fmla="*/ 2837877 w 2837877"/>
                <a:gd name="connsiteY4" fmla="*/ 786488 h 873875"/>
                <a:gd name="connsiteX5" fmla="*/ 2750489 w 2837877"/>
                <a:gd name="connsiteY5" fmla="*/ 873876 h 873875"/>
                <a:gd name="connsiteX6" fmla="*/ 87388 w 2837877"/>
                <a:gd name="connsiteY6" fmla="*/ 873875 h 873875"/>
                <a:gd name="connsiteX7" fmla="*/ 0 w 2837877"/>
                <a:gd name="connsiteY7" fmla="*/ 786487 h 873875"/>
                <a:gd name="connsiteX8" fmla="*/ 0 w 2837877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7877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2750490" y="0"/>
                  </a:lnTo>
                  <a:cubicBezTo>
                    <a:pt x="2798753" y="0"/>
                    <a:pt x="2837878" y="39125"/>
                    <a:pt x="2837878" y="87388"/>
                  </a:cubicBezTo>
                  <a:cubicBezTo>
                    <a:pt x="2837878" y="320421"/>
                    <a:pt x="2837877" y="553455"/>
                    <a:pt x="2837877" y="786488"/>
                  </a:cubicBezTo>
                  <a:cubicBezTo>
                    <a:pt x="2837877" y="834751"/>
                    <a:pt x="2798752" y="873876"/>
                    <a:pt x="2750489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Server</a:t>
              </a:r>
              <a:endParaRPr lang="en-CH" sz="4000" kern="1200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F1302-641C-491F-B631-3094488D4D84}"/>
                </a:ext>
              </a:extLst>
            </p:cNvPr>
            <p:cNvSpPr/>
            <p:nvPr/>
          </p:nvSpPr>
          <p:spPr>
            <a:xfrm>
              <a:off x="6215190" y="3566021"/>
              <a:ext cx="2837877" cy="873875"/>
            </a:xfrm>
            <a:custGeom>
              <a:avLst/>
              <a:gdLst>
                <a:gd name="connsiteX0" fmla="*/ 0 w 2837877"/>
                <a:gd name="connsiteY0" fmla="*/ 87388 h 873875"/>
                <a:gd name="connsiteX1" fmla="*/ 87388 w 2837877"/>
                <a:gd name="connsiteY1" fmla="*/ 0 h 873875"/>
                <a:gd name="connsiteX2" fmla="*/ 2750490 w 2837877"/>
                <a:gd name="connsiteY2" fmla="*/ 0 h 873875"/>
                <a:gd name="connsiteX3" fmla="*/ 2837878 w 2837877"/>
                <a:gd name="connsiteY3" fmla="*/ 87388 h 873875"/>
                <a:gd name="connsiteX4" fmla="*/ 2837877 w 2837877"/>
                <a:gd name="connsiteY4" fmla="*/ 786488 h 873875"/>
                <a:gd name="connsiteX5" fmla="*/ 2750489 w 2837877"/>
                <a:gd name="connsiteY5" fmla="*/ 873876 h 873875"/>
                <a:gd name="connsiteX6" fmla="*/ 87388 w 2837877"/>
                <a:gd name="connsiteY6" fmla="*/ 873875 h 873875"/>
                <a:gd name="connsiteX7" fmla="*/ 0 w 2837877"/>
                <a:gd name="connsiteY7" fmla="*/ 786487 h 873875"/>
                <a:gd name="connsiteX8" fmla="*/ 0 w 2837877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7877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2750490" y="0"/>
                  </a:lnTo>
                  <a:cubicBezTo>
                    <a:pt x="2798753" y="0"/>
                    <a:pt x="2837878" y="39125"/>
                    <a:pt x="2837878" y="87388"/>
                  </a:cubicBezTo>
                  <a:cubicBezTo>
                    <a:pt x="2837878" y="320421"/>
                    <a:pt x="2837877" y="553455"/>
                    <a:pt x="2837877" y="786488"/>
                  </a:cubicBezTo>
                  <a:cubicBezTo>
                    <a:pt x="2837877" y="834751"/>
                    <a:pt x="2798752" y="873876"/>
                    <a:pt x="2750489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Auth.</a:t>
              </a:r>
              <a:endParaRPr lang="en-CH" sz="4000" kern="120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838EB2D-7915-44AD-919B-EBF91B2ADD33}"/>
                </a:ext>
              </a:extLst>
            </p:cNvPr>
            <p:cNvSpPr/>
            <p:nvPr/>
          </p:nvSpPr>
          <p:spPr>
            <a:xfrm>
              <a:off x="6215190" y="4502590"/>
              <a:ext cx="2837877" cy="873875"/>
            </a:xfrm>
            <a:custGeom>
              <a:avLst/>
              <a:gdLst>
                <a:gd name="connsiteX0" fmla="*/ 0 w 2837877"/>
                <a:gd name="connsiteY0" fmla="*/ 87388 h 873875"/>
                <a:gd name="connsiteX1" fmla="*/ 87388 w 2837877"/>
                <a:gd name="connsiteY1" fmla="*/ 0 h 873875"/>
                <a:gd name="connsiteX2" fmla="*/ 2750490 w 2837877"/>
                <a:gd name="connsiteY2" fmla="*/ 0 h 873875"/>
                <a:gd name="connsiteX3" fmla="*/ 2837878 w 2837877"/>
                <a:gd name="connsiteY3" fmla="*/ 87388 h 873875"/>
                <a:gd name="connsiteX4" fmla="*/ 2837877 w 2837877"/>
                <a:gd name="connsiteY4" fmla="*/ 786488 h 873875"/>
                <a:gd name="connsiteX5" fmla="*/ 2750489 w 2837877"/>
                <a:gd name="connsiteY5" fmla="*/ 873876 h 873875"/>
                <a:gd name="connsiteX6" fmla="*/ 87388 w 2837877"/>
                <a:gd name="connsiteY6" fmla="*/ 873875 h 873875"/>
                <a:gd name="connsiteX7" fmla="*/ 0 w 2837877"/>
                <a:gd name="connsiteY7" fmla="*/ 786487 h 873875"/>
                <a:gd name="connsiteX8" fmla="*/ 0 w 2837877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7877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2750490" y="0"/>
                  </a:lnTo>
                  <a:cubicBezTo>
                    <a:pt x="2798753" y="0"/>
                    <a:pt x="2837878" y="39125"/>
                    <a:pt x="2837878" y="87388"/>
                  </a:cubicBezTo>
                  <a:cubicBezTo>
                    <a:pt x="2837878" y="320421"/>
                    <a:pt x="2837877" y="553455"/>
                    <a:pt x="2837877" y="786488"/>
                  </a:cubicBezTo>
                  <a:cubicBezTo>
                    <a:pt x="2837877" y="834751"/>
                    <a:pt x="2798752" y="873876"/>
                    <a:pt x="2750489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HTTP</a:t>
              </a:r>
              <a:endParaRPr lang="en-CH" sz="4000" kern="120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16C3AA-6A91-4FA5-9234-B349E4D9E387}"/>
                </a:ext>
              </a:extLst>
            </p:cNvPr>
            <p:cNvSpPr/>
            <p:nvPr/>
          </p:nvSpPr>
          <p:spPr>
            <a:xfrm>
              <a:off x="6215190" y="5439160"/>
              <a:ext cx="2837877" cy="873875"/>
            </a:xfrm>
            <a:custGeom>
              <a:avLst/>
              <a:gdLst>
                <a:gd name="connsiteX0" fmla="*/ 0 w 2837877"/>
                <a:gd name="connsiteY0" fmla="*/ 87388 h 873875"/>
                <a:gd name="connsiteX1" fmla="*/ 87388 w 2837877"/>
                <a:gd name="connsiteY1" fmla="*/ 0 h 873875"/>
                <a:gd name="connsiteX2" fmla="*/ 2750490 w 2837877"/>
                <a:gd name="connsiteY2" fmla="*/ 0 h 873875"/>
                <a:gd name="connsiteX3" fmla="*/ 2837878 w 2837877"/>
                <a:gd name="connsiteY3" fmla="*/ 87388 h 873875"/>
                <a:gd name="connsiteX4" fmla="*/ 2837877 w 2837877"/>
                <a:gd name="connsiteY4" fmla="*/ 786488 h 873875"/>
                <a:gd name="connsiteX5" fmla="*/ 2750489 w 2837877"/>
                <a:gd name="connsiteY5" fmla="*/ 873876 h 873875"/>
                <a:gd name="connsiteX6" fmla="*/ 87388 w 2837877"/>
                <a:gd name="connsiteY6" fmla="*/ 873875 h 873875"/>
                <a:gd name="connsiteX7" fmla="*/ 0 w 2837877"/>
                <a:gd name="connsiteY7" fmla="*/ 786487 h 873875"/>
                <a:gd name="connsiteX8" fmla="*/ 0 w 2837877"/>
                <a:gd name="connsiteY8" fmla="*/ 87388 h 87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37877" h="873875">
                  <a:moveTo>
                    <a:pt x="0" y="87388"/>
                  </a:moveTo>
                  <a:cubicBezTo>
                    <a:pt x="0" y="39125"/>
                    <a:pt x="39125" y="0"/>
                    <a:pt x="87388" y="0"/>
                  </a:cubicBezTo>
                  <a:lnTo>
                    <a:pt x="2750490" y="0"/>
                  </a:lnTo>
                  <a:cubicBezTo>
                    <a:pt x="2798753" y="0"/>
                    <a:pt x="2837878" y="39125"/>
                    <a:pt x="2837878" y="87388"/>
                  </a:cubicBezTo>
                  <a:cubicBezTo>
                    <a:pt x="2837878" y="320421"/>
                    <a:pt x="2837877" y="553455"/>
                    <a:pt x="2837877" y="786488"/>
                  </a:cubicBezTo>
                  <a:cubicBezTo>
                    <a:pt x="2837877" y="834751"/>
                    <a:pt x="2798752" y="873876"/>
                    <a:pt x="2750489" y="873876"/>
                  </a:cubicBezTo>
                  <a:lnTo>
                    <a:pt x="87388" y="873875"/>
                  </a:lnTo>
                  <a:cubicBezTo>
                    <a:pt x="39125" y="873875"/>
                    <a:pt x="0" y="834750"/>
                    <a:pt x="0" y="786487"/>
                  </a:cubicBezTo>
                  <a:lnTo>
                    <a:pt x="0" y="8738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7995" tIns="177995" rIns="177995" bIns="177995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Network</a:t>
              </a:r>
              <a:endParaRPr lang="en-CH" sz="4000" kern="1200" dirty="0"/>
            </a:p>
          </p:txBody>
        </p:sp>
      </p:grp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B7BE4C3-DD22-4ACD-BFA9-4555436D84A9}"/>
              </a:ext>
            </a:extLst>
          </p:cNvPr>
          <p:cNvSpPr/>
          <p:nvPr/>
        </p:nvSpPr>
        <p:spPr>
          <a:xfrm>
            <a:off x="8600983" y="2179991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161A227-1582-4AA3-819F-BB7B293A59D1}"/>
              </a:ext>
            </a:extLst>
          </p:cNvPr>
          <p:cNvSpPr/>
          <p:nvPr/>
        </p:nvSpPr>
        <p:spPr>
          <a:xfrm>
            <a:off x="8600983" y="3151268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5B72EC4-BEFB-4C2A-A9EC-F1328AA18870}"/>
              </a:ext>
            </a:extLst>
          </p:cNvPr>
          <p:cNvSpPr/>
          <p:nvPr/>
        </p:nvSpPr>
        <p:spPr>
          <a:xfrm>
            <a:off x="8600983" y="4122545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8FF4703-76AA-4DBD-AC64-AB58B931F865}"/>
              </a:ext>
            </a:extLst>
          </p:cNvPr>
          <p:cNvSpPr/>
          <p:nvPr/>
        </p:nvSpPr>
        <p:spPr>
          <a:xfrm>
            <a:off x="8600983" y="5093822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88FCCE28-2E4D-467C-B747-5475BB43FF0D}"/>
              </a:ext>
            </a:extLst>
          </p:cNvPr>
          <p:cNvSpPr/>
          <p:nvPr/>
        </p:nvSpPr>
        <p:spPr>
          <a:xfrm>
            <a:off x="3153506" y="2179991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E601DCA0-019F-483B-B6CA-EF16629089F4}"/>
              </a:ext>
            </a:extLst>
          </p:cNvPr>
          <p:cNvSpPr/>
          <p:nvPr/>
        </p:nvSpPr>
        <p:spPr>
          <a:xfrm>
            <a:off x="3153506" y="3151268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591291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3964-3E84-4032-9656-934809474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Couches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3251-A5E9-4F08-A7F8-C9953BEB2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69782" cy="4351338"/>
          </a:xfrm>
        </p:spPr>
        <p:txBody>
          <a:bodyPr/>
          <a:lstStyle/>
          <a:p>
            <a:r>
              <a:rPr lang="en-CH" dirty="0"/>
              <a:t>Couche</a:t>
            </a:r>
            <a:r>
              <a:rPr lang="en-US" dirty="0"/>
              <a:t> </a:t>
            </a:r>
            <a:r>
              <a:rPr lang="en-US" sz="3600" dirty="0">
                <a:latin typeface="Consolas" panose="020B0609020204030204" pitchFamily="49" charset="0"/>
              </a:rPr>
              <a:t>N</a:t>
            </a:r>
            <a:r>
              <a:rPr lang="en-US" dirty="0"/>
              <a:t> d</a:t>
            </a:r>
            <a:r>
              <a:rPr lang="en-CH" dirty="0"/>
              <a:t>é</a:t>
            </a:r>
            <a:r>
              <a:rPr lang="en-US" dirty="0"/>
              <a:t>pend </a:t>
            </a:r>
            <a:r>
              <a:rPr lang="en-CH" u="sng" dirty="0" err="1"/>
              <a:t>seulement</a:t>
            </a:r>
            <a:r>
              <a:rPr lang="en-US" dirty="0"/>
              <a:t> </a:t>
            </a:r>
            <a:r>
              <a:rPr lang="en-CH" dirty="0"/>
              <a:t>de la</a:t>
            </a:r>
            <a:r>
              <a:rPr lang="en-US" dirty="0"/>
              <a:t> </a:t>
            </a:r>
            <a:r>
              <a:rPr lang="en-US" sz="3600" dirty="0">
                <a:latin typeface="Consolas" panose="020B0609020204030204" pitchFamily="49" charset="0"/>
              </a:rPr>
              <a:t>N-1</a:t>
            </a:r>
            <a:endParaRPr lang="en-US" dirty="0">
              <a:latin typeface="Consolas" panose="020B0609020204030204" pitchFamily="49" charset="0"/>
            </a:endParaRPr>
          </a:p>
          <a:p>
            <a:endParaRPr lang="en-US" dirty="0"/>
          </a:p>
          <a:p>
            <a:r>
              <a:rPr lang="en-CH" dirty="0" err="1"/>
              <a:t>Contexte</a:t>
            </a:r>
            <a:r>
              <a:rPr lang="en-CH" dirty="0"/>
              <a:t> </a:t>
            </a:r>
            <a:r>
              <a:rPr lang="en-CH" dirty="0" err="1"/>
              <a:t>d’i</a:t>
            </a:r>
            <a:r>
              <a:rPr lang="en-US" dirty="0" err="1"/>
              <a:t>mpl</a:t>
            </a:r>
            <a:r>
              <a:rPr lang="en-CH" dirty="0"/>
              <a:t>é</a:t>
            </a:r>
            <a:r>
              <a:rPr lang="en-US" dirty="0"/>
              <a:t>mentation </a:t>
            </a:r>
            <a:r>
              <a:rPr lang="en-CH" dirty="0"/>
              <a:t>de</a:t>
            </a:r>
            <a:r>
              <a:rPr lang="en-US" dirty="0"/>
              <a:t> </a:t>
            </a:r>
            <a:r>
              <a:rPr lang="en-US" sz="3600" dirty="0">
                <a:latin typeface="Consolas" panose="020B0609020204030204" pitchFamily="49" charset="0"/>
              </a:rPr>
              <a:t>N</a:t>
            </a:r>
            <a:r>
              <a:rPr lang="en-US" dirty="0"/>
              <a:t> = interface </a:t>
            </a:r>
            <a:r>
              <a:rPr lang="en-CH" dirty="0"/>
              <a:t>de</a:t>
            </a:r>
            <a:r>
              <a:rPr lang="en-US" dirty="0"/>
              <a:t> </a:t>
            </a:r>
            <a:r>
              <a:rPr lang="en-US" sz="3600" dirty="0">
                <a:latin typeface="Consolas" panose="020B0609020204030204" pitchFamily="49" charset="0"/>
              </a:rPr>
              <a:t>N-1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3096C-E006-4846-99CD-7C8991A0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85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441826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433E-802B-4D74-80DB-C9E440DE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Dépendances</a:t>
            </a:r>
            <a:r>
              <a:rPr lang="en-CH" dirty="0"/>
              <a:t> </a:t>
            </a:r>
            <a:r>
              <a:rPr lang="en-US" dirty="0"/>
              <a:t>“</a:t>
            </a:r>
            <a:r>
              <a:rPr lang="en-CH" dirty="0"/>
              <a:t>inverses</a:t>
            </a:r>
            <a:r>
              <a:rPr lang="en-US" dirty="0"/>
              <a:t>”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5596E-E39B-42C5-8AEB-35019D13F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latin typeface="Consolas" panose="020B0609020204030204" pitchFamily="49" charset="0"/>
              </a:rPr>
              <a:t> sort(items) = {</a:t>
            </a:r>
          </a:p>
          <a:p>
            <a:r>
              <a:rPr lang="en-US" dirty="0">
                <a:latin typeface="Consolas" panose="020B0609020204030204" pitchFamily="49" charset="0"/>
              </a:rPr>
              <a:t>  ...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(items(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) </a:t>
            </a:r>
            <a:r>
              <a:rPr lang="en-US" dirty="0">
                <a:highlight>
                  <a:srgbClr val="FFFF00"/>
                </a:highlight>
                <a:latin typeface="Consolas" panose="020B0609020204030204" pitchFamily="49" charset="0"/>
              </a:rPr>
              <a:t>&lt;</a:t>
            </a:r>
            <a:r>
              <a:rPr lang="en-US" dirty="0">
                <a:latin typeface="Consolas" panose="020B0609020204030204" pitchFamily="49" charset="0"/>
              </a:rPr>
              <a:t> items(j))</a:t>
            </a:r>
          </a:p>
          <a:p>
            <a:r>
              <a:rPr lang="en-US" dirty="0">
                <a:latin typeface="Consolas" panose="020B0609020204030204" pitchFamily="49" charset="0"/>
              </a:rPr>
              <a:t>    ...</a:t>
            </a:r>
          </a:p>
          <a:p>
            <a:r>
              <a:rPr lang="en-US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F5CE4-B5D2-4047-8AD5-49295B40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86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1628507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2339-CA9B-492C-B021-AC0DD883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87</a:t>
            </a:fld>
            <a:endParaRPr lang="en-CH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6E329D4-DC78-495D-BC71-6E64D9F6FFFA}"/>
              </a:ext>
            </a:extLst>
          </p:cNvPr>
          <p:cNvSpPr/>
          <p:nvPr/>
        </p:nvSpPr>
        <p:spPr>
          <a:xfrm>
            <a:off x="3435125" y="1690688"/>
            <a:ext cx="5321748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App</a:t>
            </a:r>
            <a:endParaRPr lang="en-CH" sz="40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926D8A-48EE-4DFB-B0B6-364F945D3382}"/>
              </a:ext>
            </a:extLst>
          </p:cNvPr>
          <p:cNvSpPr/>
          <p:nvPr/>
        </p:nvSpPr>
        <p:spPr>
          <a:xfrm>
            <a:off x="3435125" y="2626943"/>
            <a:ext cx="5321748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latin typeface="Consolas" panose="020B0609020204030204" pitchFamily="49" charset="0"/>
              </a:rPr>
              <a:t>sort</a:t>
            </a:r>
            <a:endParaRPr lang="en-CH" sz="4000" kern="1200" dirty="0">
              <a:latin typeface="Consolas" panose="020B0609020204030204" pitchFamily="49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6EA0712-99E2-4AB3-8C7D-D3F5234C8AF9}"/>
              </a:ext>
            </a:extLst>
          </p:cNvPr>
          <p:cNvSpPr/>
          <p:nvPr/>
        </p:nvSpPr>
        <p:spPr>
          <a:xfrm>
            <a:off x="8142098" y="2155342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832E41E-053D-4A55-9278-C4A0285937A2}"/>
              </a:ext>
            </a:extLst>
          </p:cNvPr>
          <p:cNvSpPr/>
          <p:nvPr/>
        </p:nvSpPr>
        <p:spPr>
          <a:xfrm rot="10800000">
            <a:off x="3612391" y="2150126"/>
            <a:ext cx="437512" cy="896900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8009505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9433E-802B-4D74-80DB-C9E440DE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5596E-E39B-42C5-8AEB-35019D13F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dirty="0">
                <a:latin typeface="Consolas" panose="020B0609020204030204" pitchFamily="49" charset="0"/>
              </a:rPr>
              <a:t> sort(items, </a:t>
            </a:r>
            <a:r>
              <a:rPr lang="en-US" dirty="0" err="1">
                <a:highlight>
                  <a:srgbClr val="FFFF00"/>
                </a:highlight>
                <a:latin typeface="Consolas" panose="020B0609020204030204" pitchFamily="49" charset="0"/>
              </a:rPr>
              <a:t>less_than</a:t>
            </a:r>
            <a:r>
              <a:rPr lang="en-US" dirty="0">
                <a:latin typeface="Consolas" panose="020B0609020204030204" pitchFamily="49" charset="0"/>
              </a:rPr>
              <a:t>)</a:t>
            </a:r>
            <a:r>
              <a:rPr lang="en-CH" dirty="0">
                <a:latin typeface="Consolas" panose="020B0609020204030204" pitchFamily="49" charset="0"/>
              </a:rPr>
              <a:t>: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  ...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less_than</a:t>
            </a:r>
            <a:r>
              <a:rPr lang="en-US" dirty="0">
                <a:latin typeface="Consolas" panose="020B0609020204030204" pitchFamily="49" charset="0"/>
              </a:rPr>
              <a:t>(items</a:t>
            </a:r>
            <a:r>
              <a:rPr lang="en-CH" dirty="0">
                <a:latin typeface="Consolas" panose="020B0609020204030204" pitchFamily="49" charset="0"/>
              </a:rPr>
              <a:t>[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CH" dirty="0">
                <a:latin typeface="Consolas" panose="020B0609020204030204" pitchFamily="49" charset="0"/>
              </a:rPr>
              <a:t>]</a:t>
            </a:r>
            <a:r>
              <a:rPr lang="en-US" dirty="0">
                <a:latin typeface="Consolas" panose="020B0609020204030204" pitchFamily="49" charset="0"/>
              </a:rPr>
              <a:t>, items</a:t>
            </a:r>
            <a:r>
              <a:rPr lang="en-CH" dirty="0">
                <a:latin typeface="Consolas" panose="020B0609020204030204" pitchFamily="49" charset="0"/>
              </a:rPr>
              <a:t>[</a:t>
            </a:r>
            <a:r>
              <a:rPr lang="en-US" dirty="0">
                <a:latin typeface="Consolas" panose="020B0609020204030204" pitchFamily="49" charset="0"/>
              </a:rPr>
              <a:t>j</a:t>
            </a:r>
            <a:r>
              <a:rPr lang="en-CH" dirty="0">
                <a:latin typeface="Consolas" panose="020B0609020204030204" pitchFamily="49" charset="0"/>
              </a:rPr>
              <a:t>]</a:t>
            </a:r>
            <a:r>
              <a:rPr lang="en-US">
                <a:latin typeface="Consolas" panose="020B0609020204030204" pitchFamily="49" charset="0"/>
              </a:rPr>
              <a:t>)</a:t>
            </a:r>
            <a:r>
              <a:rPr lang="en-CH" dirty="0">
                <a:latin typeface="Consolas" panose="020B0609020204030204" pitchFamily="49" charset="0"/>
              </a:rPr>
              <a:t>: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latin typeface="Consolas" panose="020B0609020204030204" pitchFamily="49" charset="0"/>
              </a:rPr>
              <a:t>   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1F5CE4-B5D2-4047-8AD5-49295B40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88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2970020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2339-CA9B-492C-B021-AC0DD883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89</a:t>
            </a:fld>
            <a:endParaRPr lang="en-CH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6E329D4-DC78-495D-BC71-6E64D9F6FFFA}"/>
              </a:ext>
            </a:extLst>
          </p:cNvPr>
          <p:cNvSpPr/>
          <p:nvPr/>
        </p:nvSpPr>
        <p:spPr>
          <a:xfrm>
            <a:off x="3435125" y="1690688"/>
            <a:ext cx="5321748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App</a:t>
            </a:r>
            <a:endParaRPr lang="en-CH" sz="40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0926D8A-48EE-4DFB-B0B6-364F945D3382}"/>
              </a:ext>
            </a:extLst>
          </p:cNvPr>
          <p:cNvSpPr/>
          <p:nvPr/>
        </p:nvSpPr>
        <p:spPr>
          <a:xfrm>
            <a:off x="3435125" y="2626943"/>
            <a:ext cx="5321748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latin typeface="Consolas" panose="020B0609020204030204" pitchFamily="49" charset="0"/>
              </a:rPr>
              <a:t>sort</a:t>
            </a:r>
            <a:endParaRPr lang="en-CH" sz="4000" kern="1200" dirty="0">
              <a:latin typeface="Consolas" panose="020B0609020204030204" pitchFamily="49" charset="0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C6EA0712-99E2-4AB3-8C7D-D3F5234C8AF9}"/>
              </a:ext>
            </a:extLst>
          </p:cNvPr>
          <p:cNvSpPr/>
          <p:nvPr/>
        </p:nvSpPr>
        <p:spPr>
          <a:xfrm>
            <a:off x="8142098" y="2155342"/>
            <a:ext cx="437512" cy="896900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47484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EBA3-E050-C0B5-86BF-33324110A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Fonctions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2BFA5-9886-3E28-F65F-2389AA15F3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animal_describe</a:t>
            </a:r>
            <a:r>
              <a:rPr lang="en-CH" sz="3600" dirty="0">
                <a:latin typeface="Consolas" panose="020B0609020204030204" pitchFamily="49" charset="0"/>
              </a:rPr>
              <a:t>(kind):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animal_draw</a:t>
            </a:r>
            <a:r>
              <a:rPr lang="en-CH" sz="3600" dirty="0">
                <a:latin typeface="Consolas" panose="020B0609020204030204" pitchFamily="49" charset="0"/>
              </a:rPr>
              <a:t>(kind, canvas):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animal_name</a:t>
            </a:r>
            <a:r>
              <a:rPr lang="en-CH" sz="3600" dirty="0">
                <a:latin typeface="Consolas" panose="020B0609020204030204" pitchFamily="49" charset="0"/>
              </a:rPr>
              <a:t>(kind):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str_replace</a:t>
            </a:r>
            <a:r>
              <a:rPr lang="en-CH" sz="3600" dirty="0">
                <a:latin typeface="Consolas" panose="020B0609020204030204" pitchFamily="49" charset="0"/>
              </a:rPr>
              <a:t>(s, old, new): ...</a:t>
            </a:r>
          </a:p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CH" sz="3600" dirty="0">
                <a:latin typeface="Consolas" panose="020B0609020204030204" pitchFamily="49" charset="0"/>
              </a:rPr>
              <a:t> </a:t>
            </a:r>
            <a:r>
              <a:rPr lang="en-CH" sz="3600" dirty="0" err="1">
                <a:latin typeface="Consolas" panose="020B0609020204030204" pitchFamily="49" charset="0"/>
              </a:rPr>
              <a:t>str_capitalize</a:t>
            </a:r>
            <a:r>
              <a:rPr lang="en-CH" sz="3600" dirty="0">
                <a:latin typeface="Consolas" panose="020B0609020204030204" pitchFamily="49" charset="0"/>
              </a:rPr>
              <a:t>(s): 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8E80C-743F-DD83-BE76-1FE0F4BE2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634414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21278-DF5D-4BCC-A401-457562D0A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</a:t>
            </a:r>
            <a:r>
              <a:rPr lang="en-CH" dirty="0"/>
              <a:t>er des </a:t>
            </a:r>
            <a:r>
              <a:rPr lang="en-US" dirty="0" err="1"/>
              <a:t>objets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2B294-B2FE-4326-AC52-D8B78D371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HttpClient</a:t>
            </a:r>
            <a:r>
              <a:rPr lang="en-US" sz="3600" dirty="0">
                <a:latin typeface="Consolas" panose="020B0609020204030204" pitchFamily="49" charset="0"/>
              </a:rPr>
              <a:t>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__</a:t>
            </a:r>
            <a:r>
              <a:rPr lang="en-US" sz="3600" dirty="0" err="1">
                <a:latin typeface="Consolas" panose="020B0609020204030204" pitchFamily="49" charset="0"/>
              </a:rPr>
              <a:t>init</a:t>
            </a:r>
            <a:r>
              <a:rPr lang="en-US" sz="3600" dirty="0">
                <a:latin typeface="Consolas" panose="020B0609020204030204" pitchFamily="49" charset="0"/>
              </a:rPr>
              <a:t>__(self):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  </a:t>
            </a:r>
            <a:r>
              <a:rPr lang="en-US" sz="3600" dirty="0" err="1">
                <a:latin typeface="Consolas" panose="020B0609020204030204" pitchFamily="49" charset="0"/>
              </a:rPr>
              <a:t>self.socket</a:t>
            </a:r>
            <a:r>
              <a:rPr lang="en-US" sz="3600" dirty="0">
                <a:latin typeface="Consolas" panose="020B0609020204030204" pitchFamily="49" charset="0"/>
              </a:rPr>
              <a:t> =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Socket</a:t>
            </a:r>
            <a:r>
              <a:rPr lang="en-US" sz="3600" dirty="0">
                <a:latin typeface="Consolas" panose="020B0609020204030204" pitchFamily="49" charset="0"/>
              </a:rPr>
              <a:t>(...)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B69E8-4CD9-4579-8AE4-1EE381F5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90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2523972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2B294-B2FE-4326-AC52-D8B78D371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class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Consolas" panose="020B0609020204030204" pitchFamily="49" charset="0"/>
              </a:rPr>
              <a:t>HttpClient</a:t>
            </a:r>
            <a:r>
              <a:rPr lang="en-US" sz="3600" dirty="0">
                <a:latin typeface="Consolas" panose="020B0609020204030204" pitchFamily="49" charset="0"/>
              </a:rPr>
              <a:t>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__</a:t>
            </a:r>
            <a:r>
              <a:rPr lang="en-US" sz="3600" dirty="0" err="1">
                <a:latin typeface="Consolas" panose="020B0609020204030204" pitchFamily="49" charset="0"/>
              </a:rPr>
              <a:t>init</a:t>
            </a:r>
            <a:r>
              <a:rPr lang="en-US" sz="3600" dirty="0">
                <a:latin typeface="Consolas" panose="020B0609020204030204" pitchFamily="49" charset="0"/>
              </a:rPr>
              <a:t>__(self, </a:t>
            </a:r>
            <a:r>
              <a:rPr lang="en-US" sz="3600" dirty="0">
                <a:highlight>
                  <a:srgbClr val="FFFF00"/>
                </a:highlight>
                <a:latin typeface="Consolas" panose="020B0609020204030204" pitchFamily="49" charset="0"/>
              </a:rPr>
              <a:t>socket</a:t>
            </a:r>
            <a:r>
              <a:rPr lang="en-US" sz="3600" dirty="0">
                <a:latin typeface="Consolas" panose="020B0609020204030204" pitchFamily="49" charset="0"/>
              </a:rPr>
              <a:t>):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  </a:t>
            </a:r>
            <a:r>
              <a:rPr lang="en-US" sz="3600" dirty="0" err="1">
                <a:latin typeface="Consolas" panose="020B0609020204030204" pitchFamily="49" charset="0"/>
              </a:rPr>
              <a:t>self.socket</a:t>
            </a:r>
            <a:r>
              <a:rPr lang="en-US" sz="3600" dirty="0">
                <a:latin typeface="Consolas" panose="020B0609020204030204" pitchFamily="49" charset="0"/>
              </a:rPr>
              <a:t> = socket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B69E8-4CD9-4579-8AE4-1EE381F59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91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45602968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B4B0A-BD85-4399-957F-9C0E7360B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</a:t>
            </a:r>
            <a:r>
              <a:rPr lang="en-CH" dirty="0"/>
              <a:t>er des</a:t>
            </a:r>
            <a:r>
              <a:rPr lang="en-US" dirty="0"/>
              <a:t> modules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3472F-D48D-48E7-AB4D-750CF30A8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generic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type</a:t>
            </a:r>
            <a:r>
              <a:rPr lang="en-US" sz="3600" dirty="0">
                <a:latin typeface="Consolas" panose="020B0609020204030204" pitchFamily="49" charset="0"/>
              </a:rPr>
              <a:t> Socket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is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private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package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Http_Client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is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  ...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end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Http_Client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52EDD-0EB7-462F-B276-CB75099B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92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726B5-D8EA-41A2-A2B7-5D04D85390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Ada programming language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890396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7FE78-5384-4098-BFC5-8688CFF7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93</a:t>
            </a:fld>
            <a:endParaRPr lang="en-CH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65D041F-0D85-4AF3-A918-A626E9A80CF8}"/>
              </a:ext>
            </a:extLst>
          </p:cNvPr>
          <p:cNvGrpSpPr/>
          <p:nvPr/>
        </p:nvGrpSpPr>
        <p:grpSpPr>
          <a:xfrm>
            <a:off x="6606166" y="2766490"/>
            <a:ext cx="5321748" cy="1815776"/>
            <a:chOff x="6220270" y="2549479"/>
            <a:chExt cx="5321748" cy="1815776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F7B214E-0DED-4F1B-9AF2-C784EE2D569B}"/>
                </a:ext>
              </a:extLst>
            </p:cNvPr>
            <p:cNvSpPr/>
            <p:nvPr/>
          </p:nvSpPr>
          <p:spPr>
            <a:xfrm>
              <a:off x="6220270" y="2549479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latin typeface="Consolas" panose="020B0609020204030204" pitchFamily="49" charset="0"/>
                </a:rPr>
                <a:t>MyApp</a:t>
              </a:r>
              <a:endParaRPr lang="en-CH" sz="3600" kern="1200" dirty="0">
                <a:latin typeface="Consolas" panose="020B0609020204030204" pitchFamily="49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BF680E5-9239-44D4-AA54-C2EA2B9DD4DE}"/>
                </a:ext>
              </a:extLst>
            </p:cNvPr>
            <p:cNvSpPr/>
            <p:nvPr/>
          </p:nvSpPr>
          <p:spPr>
            <a:xfrm>
              <a:off x="6220270" y="3485734"/>
              <a:ext cx="5321748" cy="879521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latin typeface="Consolas" panose="020B0609020204030204" pitchFamily="49" charset="0"/>
                </a:rPr>
                <a:t>MobileApp</a:t>
              </a:r>
              <a:endParaRPr lang="en-CH" sz="4000" kern="1200" dirty="0">
                <a:latin typeface="Consolas" panose="020B0609020204030204" pitchFamily="49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E88D9EDE-213D-47A4-AEE4-044FEF1EE9B4}"/>
                </a:ext>
              </a:extLst>
            </p:cNvPr>
            <p:cNvSpPr/>
            <p:nvPr/>
          </p:nvSpPr>
          <p:spPr>
            <a:xfrm>
              <a:off x="10927243" y="3014133"/>
              <a:ext cx="437512" cy="896900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7859B4-B4DD-42B3-B2BD-F0379C3784B1}"/>
              </a:ext>
            </a:extLst>
          </p:cNvPr>
          <p:cNvGrpSpPr/>
          <p:nvPr/>
        </p:nvGrpSpPr>
        <p:grpSpPr>
          <a:xfrm>
            <a:off x="264087" y="2771706"/>
            <a:ext cx="5321748" cy="1815777"/>
            <a:chOff x="264086" y="2549479"/>
            <a:chExt cx="5321748" cy="18157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0387839-A7DA-41F2-AEB8-BF2CD508590F}"/>
                </a:ext>
              </a:extLst>
            </p:cNvPr>
            <p:cNvSpPr/>
            <p:nvPr/>
          </p:nvSpPr>
          <p:spPr>
            <a:xfrm>
              <a:off x="3039034" y="2549479"/>
              <a:ext cx="2546800" cy="1810560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latin typeface="Consolas" panose="020B0609020204030204" pitchFamily="49" charset="0"/>
                </a:rPr>
                <a:t>MyApp</a:t>
              </a:r>
              <a:endParaRPr lang="en-CH" sz="3600" kern="1200" dirty="0">
                <a:latin typeface="Consolas" panose="020B0609020204030204" pitchFamily="49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9247CC-DD6B-41F3-88AE-250A9D283AA3}"/>
                </a:ext>
              </a:extLst>
            </p:cNvPr>
            <p:cNvSpPr/>
            <p:nvPr/>
          </p:nvSpPr>
          <p:spPr>
            <a:xfrm>
              <a:off x="264086" y="2554696"/>
              <a:ext cx="2667372" cy="1810560"/>
            </a:xfrm>
            <a:custGeom>
              <a:avLst/>
              <a:gdLst>
                <a:gd name="connsiteX0" fmla="*/ 0 w 5321748"/>
                <a:gd name="connsiteY0" fmla="*/ 87952 h 879521"/>
                <a:gd name="connsiteX1" fmla="*/ 87952 w 5321748"/>
                <a:gd name="connsiteY1" fmla="*/ 0 h 879521"/>
                <a:gd name="connsiteX2" fmla="*/ 5233796 w 5321748"/>
                <a:gd name="connsiteY2" fmla="*/ 0 h 879521"/>
                <a:gd name="connsiteX3" fmla="*/ 5321748 w 5321748"/>
                <a:gd name="connsiteY3" fmla="*/ 87952 h 879521"/>
                <a:gd name="connsiteX4" fmla="*/ 5321748 w 5321748"/>
                <a:gd name="connsiteY4" fmla="*/ 791569 h 879521"/>
                <a:gd name="connsiteX5" fmla="*/ 5233796 w 5321748"/>
                <a:gd name="connsiteY5" fmla="*/ 879521 h 879521"/>
                <a:gd name="connsiteX6" fmla="*/ 87952 w 5321748"/>
                <a:gd name="connsiteY6" fmla="*/ 879521 h 879521"/>
                <a:gd name="connsiteX7" fmla="*/ 0 w 5321748"/>
                <a:gd name="connsiteY7" fmla="*/ 791569 h 879521"/>
                <a:gd name="connsiteX8" fmla="*/ 0 w 5321748"/>
                <a:gd name="connsiteY8" fmla="*/ 87952 h 879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21748" h="879521">
                  <a:moveTo>
                    <a:pt x="0" y="87952"/>
                  </a:moveTo>
                  <a:cubicBezTo>
                    <a:pt x="0" y="39377"/>
                    <a:pt x="39377" y="0"/>
                    <a:pt x="87952" y="0"/>
                  </a:cubicBezTo>
                  <a:lnTo>
                    <a:pt x="5233796" y="0"/>
                  </a:lnTo>
                  <a:cubicBezTo>
                    <a:pt x="5282371" y="0"/>
                    <a:pt x="5321748" y="39377"/>
                    <a:pt x="5321748" y="87952"/>
                  </a:cubicBezTo>
                  <a:lnTo>
                    <a:pt x="5321748" y="791569"/>
                  </a:lnTo>
                  <a:cubicBezTo>
                    <a:pt x="5321748" y="840144"/>
                    <a:pt x="5282371" y="879521"/>
                    <a:pt x="5233796" y="879521"/>
                  </a:cubicBezTo>
                  <a:lnTo>
                    <a:pt x="87952" y="879521"/>
                  </a:lnTo>
                  <a:cubicBezTo>
                    <a:pt x="39377" y="879521"/>
                    <a:pt x="0" y="840144"/>
                    <a:pt x="0" y="791569"/>
                  </a:cubicBezTo>
                  <a:lnTo>
                    <a:pt x="0" y="87952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160" tIns="178160" rIns="178160" bIns="17816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kern="1200" dirty="0" err="1">
                  <a:latin typeface="Consolas" panose="020B0609020204030204" pitchFamily="49" charset="0"/>
                </a:rPr>
                <a:t>MobileApp</a:t>
              </a:r>
              <a:endParaRPr lang="en-CH" sz="4000" kern="1200" dirty="0">
                <a:latin typeface="Consolas" panose="020B0609020204030204" pitchFamily="49" charset="0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id="{99A105B8-4F75-4741-840C-CF0CCD003012}"/>
                </a:ext>
              </a:extLst>
            </p:cNvPr>
            <p:cNvSpPr/>
            <p:nvPr/>
          </p:nvSpPr>
          <p:spPr>
            <a:xfrm rot="5400000">
              <a:off x="2712702" y="3584934"/>
              <a:ext cx="437512" cy="896900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1654BC-D525-C807-C456-66C01A3D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CH" dirty="0" err="1"/>
              <a:t>Héritage</a:t>
            </a:r>
            <a:r>
              <a:rPr lang="en-US" dirty="0"/>
              <a:t> vs </a:t>
            </a:r>
            <a:r>
              <a:rPr lang="en-CH" dirty="0"/>
              <a:t>C</a:t>
            </a:r>
            <a:r>
              <a:rPr lang="en-US" dirty="0" err="1"/>
              <a:t>omposition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1571700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FF3AA-9AA2-4E68-BD07-4105FE44A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 err="1"/>
              <a:t>Héritage</a:t>
            </a:r>
            <a:r>
              <a:rPr lang="en-CH" dirty="0"/>
              <a:t> dans la </a:t>
            </a:r>
            <a:r>
              <a:rPr lang="en-CH" dirty="0" err="1"/>
              <a:t>même</a:t>
            </a:r>
            <a:r>
              <a:rPr lang="en-CH" dirty="0"/>
              <a:t> </a:t>
            </a:r>
            <a:r>
              <a:rPr lang="en-CH" dirty="0" err="1"/>
              <a:t>couche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EA15B-62E1-4757-BEB1-1FBD27D7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94</a:t>
            </a:fld>
            <a:endParaRPr lang="en-CH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CBA51B-79E9-4077-A728-888133392485}"/>
              </a:ext>
            </a:extLst>
          </p:cNvPr>
          <p:cNvSpPr/>
          <p:nvPr/>
        </p:nvSpPr>
        <p:spPr>
          <a:xfrm>
            <a:off x="264087" y="3583758"/>
            <a:ext cx="3720684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onsolas" panose="020B0609020204030204" pitchFamily="49" charset="0"/>
              </a:rPr>
              <a:t>LaserPrinter</a:t>
            </a:r>
            <a:endParaRPr lang="en-CH" sz="3600" kern="1200" dirty="0">
              <a:latin typeface="Consolas" panose="020B0609020204030204" pitchFamily="49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8AE2C9-F028-4AA8-A1A1-B7D10AE33E1A}"/>
              </a:ext>
            </a:extLst>
          </p:cNvPr>
          <p:cNvSpPr/>
          <p:nvPr/>
        </p:nvSpPr>
        <p:spPr>
          <a:xfrm>
            <a:off x="4235658" y="3583756"/>
            <a:ext cx="3720684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>
                <a:latin typeface="Consolas" panose="020B0609020204030204" pitchFamily="49" charset="0"/>
              </a:rPr>
              <a:t>Printer</a:t>
            </a:r>
            <a:endParaRPr lang="en-CH" sz="4000" kern="1200" dirty="0">
              <a:latin typeface="Consolas" panose="020B0609020204030204" pitchFamily="49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227F42E-CF2F-4EE0-9FB3-2A2C6A0189D6}"/>
              </a:ext>
            </a:extLst>
          </p:cNvPr>
          <p:cNvSpPr/>
          <p:nvPr/>
        </p:nvSpPr>
        <p:spPr>
          <a:xfrm>
            <a:off x="8207229" y="3583757"/>
            <a:ext cx="3720684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600" kern="1200" dirty="0" err="1">
                <a:latin typeface="Consolas" panose="020B0609020204030204" pitchFamily="49" charset="0"/>
              </a:rPr>
              <a:t>InkjetPrinter</a:t>
            </a:r>
            <a:endParaRPr lang="en-CH" sz="3600" kern="1200" dirty="0">
              <a:latin typeface="Consolas" panose="020B0609020204030204" pitchFamily="49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48646C37-F82A-4074-B9BA-CDB9C3E87EB8}"/>
              </a:ext>
            </a:extLst>
          </p:cNvPr>
          <p:cNvSpPr/>
          <p:nvPr/>
        </p:nvSpPr>
        <p:spPr>
          <a:xfrm rot="5400000">
            <a:off x="7783334" y="3697352"/>
            <a:ext cx="437512" cy="652327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E3C08CB0-3E13-4083-93D3-6CCBD4DCF5F1}"/>
              </a:ext>
            </a:extLst>
          </p:cNvPr>
          <p:cNvSpPr/>
          <p:nvPr/>
        </p:nvSpPr>
        <p:spPr>
          <a:xfrm rot="16200000">
            <a:off x="3971156" y="3697352"/>
            <a:ext cx="437512" cy="652327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002602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0192-261F-4606-8EF5-76AC1351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Niveaux</a:t>
            </a:r>
            <a:r>
              <a:rPr lang="en-CH" dirty="0"/>
              <a:t> </a:t>
            </a:r>
            <a:r>
              <a:rPr lang="en-CH" dirty="0" err="1"/>
              <a:t>d’abstraction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64A49-55BD-4CFD-8E54-97CB4AAEA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95</a:t>
            </a:fld>
            <a:endParaRPr lang="en-CH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B35D75-5316-4F7E-9912-710FA7E373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Wikipedia (Optical fiber cable, MAC address), EPFL News (EPFL Campus)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49C78B-8A9F-4CD8-A8CD-BC6F3536F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0" y="3603624"/>
            <a:ext cx="664845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D83F592-FA87-4E82-B2F7-F648434D9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57" y="2531582"/>
            <a:ext cx="5688886" cy="31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es membres de la communauté EPFL peuvent s’abonner aux groupes en mode public, en fonction de leurs centres d’intérêts. © 2021 EPFL">
            <a:extLst>
              <a:ext uri="{FF2B5EF4-FFF2-40B4-BE49-F238E27FC236}">
                <a16:creationId xmlns:a16="http://schemas.microsoft.com/office/drawing/2014/main" id="{D4D7D049-34FF-41BA-975C-F59CCBB3F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68" y="1358040"/>
            <a:ext cx="5763272" cy="324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7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0519-DD58-4706-98FD-32E94F9F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Niveaux</a:t>
            </a:r>
            <a:r>
              <a:rPr lang="en-CH" dirty="0"/>
              <a:t> </a:t>
            </a:r>
            <a:r>
              <a:rPr lang="en-CH" dirty="0" err="1"/>
              <a:t>d’abstraction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CA1BB-7D98-430A-B390-C41615D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96</a:t>
            </a:fld>
            <a:endParaRPr lang="en-CH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684A93A-78C9-4A37-8E8A-220EEB9C5ACE}"/>
              </a:ext>
            </a:extLst>
          </p:cNvPr>
          <p:cNvSpPr/>
          <p:nvPr/>
        </p:nvSpPr>
        <p:spPr>
          <a:xfrm>
            <a:off x="2902199" y="1795244"/>
            <a:ext cx="6387601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Impossible </a:t>
            </a:r>
            <a:r>
              <a:rPr lang="en-CH" sz="4000" kern="1200" dirty="0"/>
              <a:t>à</a:t>
            </a:r>
            <a:r>
              <a:rPr lang="en-US" sz="4000" kern="1200" dirty="0"/>
              <a:t> u</a:t>
            </a:r>
            <a:r>
              <a:rPr lang="en-CH" sz="4000" kern="1200" dirty="0" err="1"/>
              <a:t>tilise</a:t>
            </a:r>
            <a:r>
              <a:rPr lang="en-CH" sz="4000" dirty="0" err="1"/>
              <a:t>r</a:t>
            </a:r>
            <a:endParaRPr lang="en-CH" sz="40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42E2A45-6006-464D-91DF-EF2770435C9B}"/>
              </a:ext>
            </a:extLst>
          </p:cNvPr>
          <p:cNvSpPr/>
          <p:nvPr/>
        </p:nvSpPr>
        <p:spPr>
          <a:xfrm>
            <a:off x="2902199" y="3681058"/>
            <a:ext cx="6387601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4000" kern="1200" dirty="0"/>
              <a:t>D</a:t>
            </a:r>
            <a:r>
              <a:rPr lang="en-CH" sz="4000" kern="1200" dirty="0"/>
              <a:t>é</a:t>
            </a:r>
            <a:r>
              <a:rPr lang="en-US" sz="4000" kern="1200" dirty="0"/>
              <a:t>sir</a:t>
            </a:r>
            <a:r>
              <a:rPr lang="en-CH" sz="4000" kern="1200" dirty="0"/>
              <a:t>é</a:t>
            </a:r>
            <a:endParaRPr lang="en-CH" sz="4400" kern="12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12B859D-D7E6-4FA3-8669-BB2D41FC24D2}"/>
              </a:ext>
            </a:extLst>
          </p:cNvPr>
          <p:cNvSpPr/>
          <p:nvPr/>
        </p:nvSpPr>
        <p:spPr>
          <a:xfrm>
            <a:off x="2902198" y="5566872"/>
            <a:ext cx="6387601" cy="879521"/>
          </a:xfrm>
          <a:custGeom>
            <a:avLst/>
            <a:gdLst>
              <a:gd name="connsiteX0" fmla="*/ 0 w 5321748"/>
              <a:gd name="connsiteY0" fmla="*/ 87952 h 879521"/>
              <a:gd name="connsiteX1" fmla="*/ 87952 w 5321748"/>
              <a:gd name="connsiteY1" fmla="*/ 0 h 879521"/>
              <a:gd name="connsiteX2" fmla="*/ 5233796 w 5321748"/>
              <a:gd name="connsiteY2" fmla="*/ 0 h 879521"/>
              <a:gd name="connsiteX3" fmla="*/ 5321748 w 5321748"/>
              <a:gd name="connsiteY3" fmla="*/ 87952 h 879521"/>
              <a:gd name="connsiteX4" fmla="*/ 5321748 w 5321748"/>
              <a:gd name="connsiteY4" fmla="*/ 791569 h 879521"/>
              <a:gd name="connsiteX5" fmla="*/ 5233796 w 5321748"/>
              <a:gd name="connsiteY5" fmla="*/ 879521 h 879521"/>
              <a:gd name="connsiteX6" fmla="*/ 87952 w 5321748"/>
              <a:gd name="connsiteY6" fmla="*/ 879521 h 879521"/>
              <a:gd name="connsiteX7" fmla="*/ 0 w 5321748"/>
              <a:gd name="connsiteY7" fmla="*/ 791569 h 879521"/>
              <a:gd name="connsiteX8" fmla="*/ 0 w 5321748"/>
              <a:gd name="connsiteY8" fmla="*/ 87952 h 879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1748" h="879521">
                <a:moveTo>
                  <a:pt x="0" y="87952"/>
                </a:moveTo>
                <a:cubicBezTo>
                  <a:pt x="0" y="39377"/>
                  <a:pt x="39377" y="0"/>
                  <a:pt x="87952" y="0"/>
                </a:cubicBezTo>
                <a:lnTo>
                  <a:pt x="5233796" y="0"/>
                </a:lnTo>
                <a:cubicBezTo>
                  <a:pt x="5282371" y="0"/>
                  <a:pt x="5321748" y="39377"/>
                  <a:pt x="5321748" y="87952"/>
                </a:cubicBezTo>
                <a:lnTo>
                  <a:pt x="5321748" y="791569"/>
                </a:lnTo>
                <a:cubicBezTo>
                  <a:pt x="5321748" y="840144"/>
                  <a:pt x="5282371" y="879521"/>
                  <a:pt x="5233796" y="879521"/>
                </a:cubicBezTo>
                <a:lnTo>
                  <a:pt x="87952" y="879521"/>
                </a:lnTo>
                <a:cubicBezTo>
                  <a:pt x="39377" y="879521"/>
                  <a:pt x="0" y="840144"/>
                  <a:pt x="0" y="791569"/>
                </a:cubicBezTo>
                <a:lnTo>
                  <a:pt x="0" y="8795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8160" tIns="178160" rIns="178160" bIns="178160" numCol="1" spcCol="1270" anchor="ctr" anchorCtr="0">
            <a:noAutofit/>
          </a:bodyPr>
          <a:lstStyle/>
          <a:p>
            <a:pPr marL="0" lvl="0" indent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CH" sz="4000" kern="1200" dirty="0" err="1"/>
              <a:t>Ennuyant</a:t>
            </a:r>
            <a:r>
              <a:rPr lang="en-CH" sz="4000" kern="1200" dirty="0"/>
              <a:t> à utiliser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88C3EE30-F999-4F8D-BAFF-B82462D161F2}"/>
              </a:ext>
            </a:extLst>
          </p:cNvPr>
          <p:cNvSpPr/>
          <p:nvPr/>
        </p:nvSpPr>
        <p:spPr>
          <a:xfrm>
            <a:off x="465784" y="1795244"/>
            <a:ext cx="708209" cy="4651151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017163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48323-2402-4043-BFF2-2674F8D4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 err="1"/>
              <a:t>Vous</a:t>
            </a:r>
            <a:r>
              <a:rPr lang="en-CH" dirty="0"/>
              <a:t> </a:t>
            </a:r>
            <a:r>
              <a:rPr lang="en-CH" dirty="0" err="1"/>
              <a:t>pouvez</a:t>
            </a:r>
            <a:r>
              <a:rPr lang="en-CH" dirty="0"/>
              <a:t> </a:t>
            </a:r>
            <a:r>
              <a:rPr lang="en-CH" dirty="0" err="1"/>
              <a:t>en</a:t>
            </a:r>
            <a:r>
              <a:rPr lang="en-CH" dirty="0"/>
              <a:t> exposer </a:t>
            </a:r>
            <a:r>
              <a:rPr lang="en-US" dirty="0"/>
              <a:t>&gt;1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E40BD-AB9C-4966-BF51-EAC75310B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package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net.fiber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package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net.ethernet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</a:p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package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net.app</a:t>
            </a:r>
            <a:r>
              <a:rPr lang="en-US" sz="3600" dirty="0">
                <a:latin typeface="Consolas" panose="020B0609020204030204" pitchFamily="49" charset="0"/>
              </a:rPr>
              <a:t>;</a:t>
            </a:r>
            <a:endParaRPr lang="en-CH" sz="3600" dirty="0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71175-9241-45E6-BBDB-8F7CC896A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97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5650012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FFE3-3BF3-4E61-A4A9-007C6CE3B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</a:t>
            </a:r>
            <a:r>
              <a:rPr lang="en-CH" dirty="0"/>
              <a:t>e</a:t>
            </a:r>
            <a:r>
              <a:rPr lang="en-US" dirty="0" err="1"/>
              <a:t>mple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B134-B55D-4360-8B4E-7EB99F4FC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GDI: 10 li</a:t>
            </a:r>
            <a:r>
              <a:rPr lang="en-CH" dirty="0"/>
              <a:t>g</a:t>
            </a:r>
            <a:r>
              <a:rPr lang="en-US" dirty="0" err="1"/>
              <a:t>nes</a:t>
            </a:r>
            <a:endParaRPr lang="en-US" dirty="0"/>
          </a:p>
          <a:p>
            <a:r>
              <a:rPr lang="en-US" dirty="0"/>
              <a:t>OpenGL: 100 li</a:t>
            </a:r>
            <a:r>
              <a:rPr lang="en-CH" dirty="0"/>
              <a:t>g</a:t>
            </a:r>
            <a:r>
              <a:rPr lang="en-US" dirty="0" err="1"/>
              <a:t>nes</a:t>
            </a:r>
            <a:endParaRPr lang="en-US" dirty="0"/>
          </a:p>
          <a:p>
            <a:r>
              <a:rPr lang="en-US" dirty="0"/>
              <a:t>Vulkan: 1000 li</a:t>
            </a:r>
            <a:r>
              <a:rPr lang="en-CH" dirty="0"/>
              <a:t>g</a:t>
            </a:r>
            <a:r>
              <a:rPr lang="en-US" dirty="0" err="1"/>
              <a:t>nes</a:t>
            </a:r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5119C-F1CA-48BA-837A-00E1CADF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98</a:t>
            </a:fld>
            <a:endParaRPr lang="en-CH" dirty="0"/>
          </a:p>
        </p:txBody>
      </p:sp>
      <p:pic>
        <p:nvPicPr>
          <p:cNvPr id="6" name="Picture 2" descr="An image of a basic triangle rendered in modern OpenGL">
            <a:extLst>
              <a:ext uri="{FF2B5EF4-FFF2-40B4-BE49-F238E27FC236}">
                <a16:creationId xmlns:a16="http://schemas.microsoft.com/office/drawing/2014/main" id="{76638529-A856-41E3-B759-9A1CE7E7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08" y="1506710"/>
            <a:ext cx="5926492" cy="467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6034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94F2E-4E68-4092-BCA9-4DC6C926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Attention aux “</a:t>
            </a:r>
            <a:r>
              <a:rPr lang="en-CH" dirty="0" err="1"/>
              <a:t>fuites</a:t>
            </a:r>
            <a:r>
              <a:rPr lang="en-CH" dirty="0"/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AEDBF-8A36-4F1A-A393-F118DE209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chemeClr val="accent5">
                    <a:lumMod val="75000"/>
                  </a:schemeClr>
                </a:solidFill>
                <a:latin typeface="Consolas" panose="020B0609020204030204" pitchFamily="49" charset="0"/>
              </a:rPr>
              <a:t>def</a:t>
            </a:r>
            <a:r>
              <a:rPr lang="en-US" sz="3600" dirty="0">
                <a:latin typeface="Consolas" panose="020B0609020204030204" pitchFamily="49" charset="0"/>
              </a:rPr>
              <a:t> </a:t>
            </a:r>
            <a:r>
              <a:rPr lang="en-US" sz="3600" dirty="0" err="1">
                <a:latin typeface="Consolas" panose="020B0609020204030204" pitchFamily="49" charset="0"/>
              </a:rPr>
              <a:t>showMenu</a:t>
            </a:r>
            <a:r>
              <a:rPr lang="en-US" sz="3600" dirty="0">
                <a:latin typeface="Consolas" panose="020B0609020204030204" pitchFamily="49" charset="0"/>
              </a:rPr>
              <a:t>(date, useIPv4)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BB641-9FAF-4188-AA59-744D48AE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8F28-8C37-415B-97E1-105FA70BC57F}" type="slidenum">
              <a:rPr lang="en-CH" smtClean="0"/>
              <a:t>99</a:t>
            </a:fld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6838276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9.8|16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9.9|18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1|5.3|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4.4"/>
</p:tagLst>
</file>

<file path=ppt/theme/theme1.xml><?xml version="1.0" encoding="utf-8"?>
<a:theme xmlns:a="http://schemas.openxmlformats.org/drawingml/2006/main" name="Office Theme">
  <a:themeElements>
    <a:clrScheme name="Custom">
      <a:dk1>
        <a:srgbClr val="000000"/>
      </a:dk1>
      <a:lt1>
        <a:srgbClr val="FFFFFF"/>
      </a:lt1>
      <a:dk2>
        <a:srgbClr val="404040"/>
      </a:dk2>
      <a:lt2>
        <a:srgbClr val="E0E0E0"/>
      </a:lt2>
      <a:accent1>
        <a:srgbClr val="F00000"/>
      </a:accent1>
      <a:accent2>
        <a:srgbClr val="00F000"/>
      </a:accent2>
      <a:accent3>
        <a:srgbClr val="A00000"/>
      </a:accent3>
      <a:accent4>
        <a:srgbClr val="00C040"/>
      </a:accent4>
      <a:accent5>
        <a:srgbClr val="0040A0"/>
      </a:accent5>
      <a:accent6>
        <a:srgbClr val="F0D000"/>
      </a:accent6>
      <a:hlink>
        <a:srgbClr val="595959"/>
      </a:hlink>
      <a:folHlink>
        <a:srgbClr val="595959"/>
      </a:folHlink>
    </a:clrScheme>
    <a:fontScheme name="Custom">
      <a:majorFont>
        <a:latin typeface="Calibri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4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34D4E6D-1CDD-42D4-AE77-8E076E698E62}" vid="{19D2DF08-1626-4128-9D3D-D40F0A8396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0</TotalTime>
  <Words>2678</Words>
  <Application>Microsoft Office PowerPoint</Application>
  <PresentationFormat>Widescreen</PresentationFormat>
  <Paragraphs>653</Paragraphs>
  <Slides>142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142</vt:i4>
      </vt:variant>
    </vt:vector>
  </HeadingPairs>
  <TitlesOfParts>
    <vt:vector size="149" baseType="lpstr">
      <vt:lpstr>Arial</vt:lpstr>
      <vt:lpstr>Calibri</vt:lpstr>
      <vt:lpstr>Calibri Light</vt:lpstr>
      <vt:lpstr>Consolas</vt:lpstr>
      <vt:lpstr>Segoe UI Light</vt:lpstr>
      <vt:lpstr>Wingdings</vt:lpstr>
      <vt:lpstr>Office Theme</vt:lpstr>
      <vt:lpstr>Conception orientée objet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Objectifs</vt:lpstr>
      <vt:lpstr>Comment encapsuler du code derrière une interface ?</vt:lpstr>
      <vt:lpstr>Fonctions</vt:lpstr>
      <vt:lpstr>Variables globales?</vt:lpstr>
      <vt:lpstr>Auto-complétion...</vt:lpstr>
      <vt:lpstr>Idée</vt:lpstr>
      <vt:lpstr>PowerPoint Presentation</vt:lpstr>
      <vt:lpstr>Objets</vt:lpstr>
      <vt:lpstr>Fichier Python</vt:lpstr>
      <vt:lpstr>Création</vt:lpstr>
      <vt:lpstr>Constructeur</vt:lpstr>
      <vt:lpstr>État</vt:lpstr>
      <vt:lpstr>État “privé”</vt:lpstr>
      <vt:lpstr>Méthode</vt:lpstr>
      <vt:lpstr>Méthode “privée”</vt:lpstr>
      <vt:lpstr>Méthodes spéciales</vt:lpstr>
      <vt:lpstr>Dans d’autres langages</vt:lpstr>
      <vt:lpstr>Fonctions liées</vt:lpstr>
      <vt:lpstr>Objets liés : Héritage</vt:lpstr>
      <vt:lpstr>Héritage de méthodes</vt:lpstr>
      <vt:lpstr>Appel dynamique</vt:lpstr>
      <vt:lpstr>Appel de “superclasse”</vt:lpstr>
      <vt:lpstr>Exercice</vt:lpstr>
      <vt:lpstr>Exercice</vt:lpstr>
      <vt:lpstr>Exercice</vt:lpstr>
      <vt:lpstr>Python : “duck typing”</vt:lpstr>
      <vt:lpstr>Groupe de valeurs : dataclass</vt:lpstr>
      <vt:lpstr>Comment utiliser les objets en pratique ?</vt:lpstr>
      <vt:lpstr>Encapsulation et évolution</vt:lpstr>
      <vt:lpstr>Encapsulation et efficacité</vt:lpstr>
      <vt:lpstr>Public ou privé ?</vt:lpstr>
      <vt:lpstr>“Juste au cas où...”</vt:lpstr>
      <vt:lpstr>Héritage</vt:lpstr>
      <vt:lpstr>Composition</vt:lpstr>
      <vt:lpstr>Héritage vs Composition</vt:lpstr>
      <vt:lpstr>Mauvais exemple</vt:lpstr>
      <vt:lpstr>Types en pratique</vt:lpstr>
      <vt:lpstr>Types en pratique</vt:lpstr>
      <vt:lpstr>Types “génériques”</vt:lpstr>
      <vt:lpstr>Héritage et génériques</vt:lpstr>
      <vt:lpstr>Héritage et génériques</vt:lpstr>
      <vt:lpstr>Héritage et génériques</vt:lpstr>
      <vt:lpstr>Héritage et génériques</vt:lpstr>
      <vt:lpstr>Héritage et génériques</vt:lpstr>
      <vt:lpstr>PowerPoint Presentation</vt:lpstr>
      <vt:lpstr>Héritage et génériques</vt:lpstr>
      <vt:lpstr>Variance</vt:lpstr>
      <vt:lpstr>Comment peut-on concevoir de grands systèmes logiciels ?</vt:lpstr>
      <vt:lpstr>PowerPoint Presentation</vt:lpstr>
      <vt:lpstr>PowerPoint Presentation</vt:lpstr>
      <vt:lpstr>Module</vt:lpstr>
      <vt:lpstr>Interface</vt:lpstr>
      <vt:lpstr>PowerPoint Presentation</vt:lpstr>
      <vt:lpstr>PowerPoint Presentation</vt:lpstr>
      <vt:lpstr>PowerPoint Presentation</vt:lpstr>
      <vt:lpstr>“API”</vt:lpstr>
      <vt:lpstr>“Interface” vs “interface”</vt:lpstr>
      <vt:lpstr>Exemple</vt:lpstr>
      <vt:lpstr>PowerPoint Presentation</vt:lpstr>
      <vt:lpstr>PowerPoint Presentation</vt:lpstr>
      <vt:lpstr>PowerPoint Presentation</vt:lpstr>
      <vt:lpstr>Liens</vt:lpstr>
      <vt:lpstr>PowerPoint Presentation</vt:lpstr>
      <vt:lpstr>Liens implicites</vt:lpstr>
      <vt:lpstr>À quoi ressemblerait Student …</vt:lpstr>
      <vt:lpstr>Que demande la modularité en pratique ?</vt:lpstr>
      <vt:lpstr>PowerPoint Presentation</vt:lpstr>
      <vt:lpstr>PowerPoint Presentation</vt:lpstr>
      <vt:lpstr>Régularité</vt:lpstr>
      <vt:lpstr>PowerPoint Presentation</vt:lpstr>
      <vt:lpstr>Mauvais exemple</vt:lpstr>
      <vt:lpstr>“Principe de moindre surprise”</vt:lpstr>
      <vt:lpstr>Complexité de Kolmogorov</vt:lpstr>
      <vt:lpstr>Groupes</vt:lpstr>
      <vt:lpstr>PowerPoint Presentation</vt:lpstr>
      <vt:lpstr>Variables globales</vt:lpstr>
      <vt:lpstr>Couches</vt:lpstr>
      <vt:lpstr>PowerPoint Presentation</vt:lpstr>
      <vt:lpstr>Couches</vt:lpstr>
      <vt:lpstr>Dépendances “inverses”</vt:lpstr>
      <vt:lpstr>PowerPoint Presentation</vt:lpstr>
      <vt:lpstr>Composition</vt:lpstr>
      <vt:lpstr>PowerPoint Presentation</vt:lpstr>
      <vt:lpstr>Composer des objets</vt:lpstr>
      <vt:lpstr>PowerPoint Presentation</vt:lpstr>
      <vt:lpstr>Composer des modules</vt:lpstr>
      <vt:lpstr>Héritage vs Composition</vt:lpstr>
      <vt:lpstr>Héritage dans la même couche</vt:lpstr>
      <vt:lpstr>Niveaux d’abstraction</vt:lpstr>
      <vt:lpstr>Niveaux d’abstraction</vt:lpstr>
      <vt:lpstr>Vous pouvez en exposer &gt;1</vt:lpstr>
      <vt:lpstr>Exemple</vt:lpstr>
      <vt:lpstr>Attention aux “fuites”</vt:lpstr>
      <vt:lpstr>Fuite d’abstraction</vt:lpstr>
      <vt:lpstr>PowerPoint Presentation</vt:lpstr>
      <vt:lpstr>PowerPoint Presentation</vt:lpstr>
      <vt:lpstr>PowerPoint Presentation</vt:lpstr>
      <vt:lpstr>Exemple</vt:lpstr>
      <vt:lpstr>PowerPoint Presentation</vt:lpstr>
      <vt:lpstr>Discuter de la modularité</vt:lpstr>
      <vt:lpstr>Buts d’un diagramme</vt:lpstr>
      <vt:lpstr>Exercice</vt:lpstr>
      <vt:lpstr>Nouveau fichier</vt:lpstr>
      <vt:lpstr>PowerPoint Presentation</vt:lpstr>
      <vt:lpstr>Jusqu’où aller ?</vt:lpstr>
      <vt:lpstr>Attention au “cargo cult”</vt:lpstr>
      <vt:lpstr>“You Aren’t Gonna Need It”</vt:lpstr>
      <vt:lpstr>“You Aren’t Gonna Need It”</vt:lpstr>
      <vt:lpstr>Comment atténuer l’impact des défauts ?</vt:lpstr>
      <vt:lpstr>PowerPoint Presentation</vt:lpstr>
      <vt:lpstr>PowerPoint Presentation</vt:lpstr>
      <vt:lpstr>PowerPoint Presentation</vt:lpstr>
      <vt:lpstr>Terminologie</vt:lpstr>
      <vt:lpstr>PowerPoint Presentation</vt:lpstr>
      <vt:lpstr>L’erreur est humaine</vt:lpstr>
      <vt:lpstr>PowerPoint Presentation</vt:lpstr>
      <vt:lpstr>PowerPoint Presentation</vt:lpstr>
      <vt:lpstr>Atténuer l’impact des défauts</vt:lpstr>
      <vt:lpstr>Isoler</vt:lpstr>
      <vt:lpstr>PowerPoint Presentation</vt:lpstr>
      <vt:lpstr>Isolez si …</vt:lpstr>
      <vt:lpstr>Réparer</vt:lpstr>
      <vt:lpstr>PowerPoint Presentation</vt:lpstr>
      <vt:lpstr>PowerPoint Presentation</vt:lpstr>
      <vt:lpstr>Réparez si ...</vt:lpstr>
      <vt:lpstr>Réessayer</vt:lpstr>
      <vt:lpstr>PowerPoint Presentation</vt:lpstr>
      <vt:lpstr>Mais …</vt:lpstr>
      <vt:lpstr>Réessayez si ...</vt:lpstr>
      <vt:lpstr>Problèmes récupérables</vt:lpstr>
      <vt:lpstr>Problèmes non récupérables</vt:lpstr>
      <vt:lpstr>Remplacer</vt:lpstr>
      <vt:lpstr>Remplacez si…</vt:lpstr>
      <vt:lpstr>Que tolérer ?</vt:lpstr>
      <vt:lpstr>Barrière de la Tamise</vt:lpstr>
      <vt:lpstr>Résumé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</dc:title>
  <dc:creator>Solal Pirelli</dc:creator>
  <cp:lastModifiedBy>Solal Pirelli</cp:lastModifiedBy>
  <cp:revision>1</cp:revision>
  <dcterms:created xsi:type="dcterms:W3CDTF">2022-10-11T18:18:26Z</dcterms:created>
  <dcterms:modified xsi:type="dcterms:W3CDTF">2025-09-22T12:00:45Z</dcterms:modified>
</cp:coreProperties>
</file>