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9"/>
  </p:notesMasterIdLst>
  <p:sldIdLst>
    <p:sldId id="256" r:id="rId2"/>
    <p:sldId id="259" r:id="rId3"/>
    <p:sldId id="263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79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402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4" r:id="rId69"/>
    <p:sldId id="335" r:id="rId70"/>
    <p:sldId id="392" r:id="rId71"/>
    <p:sldId id="391" r:id="rId72"/>
    <p:sldId id="336" r:id="rId73"/>
    <p:sldId id="401" r:id="rId74"/>
    <p:sldId id="400" r:id="rId75"/>
    <p:sldId id="394" r:id="rId76"/>
    <p:sldId id="396" r:id="rId77"/>
    <p:sldId id="337" r:id="rId78"/>
    <p:sldId id="338" r:id="rId79"/>
    <p:sldId id="340" r:id="rId80"/>
    <p:sldId id="341" r:id="rId81"/>
    <p:sldId id="342" r:id="rId82"/>
    <p:sldId id="393" r:id="rId83"/>
    <p:sldId id="343" r:id="rId84"/>
    <p:sldId id="344" r:id="rId85"/>
    <p:sldId id="345" r:id="rId86"/>
    <p:sldId id="348" r:id="rId87"/>
    <p:sldId id="397" r:id="rId88"/>
    <p:sldId id="354" r:id="rId89"/>
    <p:sldId id="349" r:id="rId90"/>
    <p:sldId id="350" r:id="rId91"/>
    <p:sldId id="355" r:id="rId92"/>
    <p:sldId id="398" r:id="rId93"/>
    <p:sldId id="369" r:id="rId94"/>
    <p:sldId id="368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6" r:id="rId104"/>
    <p:sldId id="367" r:id="rId105"/>
    <p:sldId id="370" r:id="rId106"/>
    <p:sldId id="372" r:id="rId107"/>
    <p:sldId id="374" r:id="rId108"/>
    <p:sldId id="371" r:id="rId109"/>
    <p:sldId id="373" r:id="rId110"/>
    <p:sldId id="375" r:id="rId111"/>
    <p:sldId id="376" r:id="rId112"/>
    <p:sldId id="377" r:id="rId113"/>
    <p:sldId id="378" r:id="rId114"/>
    <p:sldId id="380" r:id="rId115"/>
    <p:sldId id="381" r:id="rId116"/>
    <p:sldId id="382" r:id="rId117"/>
    <p:sldId id="379" r:id="rId118"/>
    <p:sldId id="383" r:id="rId119"/>
    <p:sldId id="387" r:id="rId120"/>
    <p:sldId id="384" r:id="rId121"/>
    <p:sldId id="385" r:id="rId122"/>
    <p:sldId id="386" r:id="rId123"/>
    <p:sldId id="395" r:id="rId124"/>
    <p:sldId id="399" r:id="rId125"/>
    <p:sldId id="388" r:id="rId126"/>
    <p:sldId id="389" r:id="rId127"/>
    <p:sldId id="390" r:id="rId12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4DB00AC-393B-453D-83C9-5CB77FEE0ED8}">
          <p14:sldIdLst>
            <p14:sldId id="256"/>
            <p14:sldId id="259"/>
            <p14:sldId id="263"/>
            <p14:sldId id="264"/>
            <p14:sldId id="261"/>
            <p14:sldId id="265"/>
          </p14:sldIdLst>
        </p14:section>
        <p14:section name="Version control" id="{0AFCF64A-BEA2-47F9-99BB-F76EE3FF8487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79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Intro to Git" id="{2EA013F5-054D-4AE6-9FEC-F85C8169F494}">
          <p14:sldIdLst>
            <p14:sldId id="296"/>
            <p14:sldId id="297"/>
            <p14:sldId id="299"/>
            <p14:sldId id="300"/>
            <p14:sldId id="301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402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4"/>
            <p14:sldId id="335"/>
            <p14:sldId id="392"/>
            <p14:sldId id="391"/>
            <p14:sldId id="336"/>
            <p14:sldId id="401"/>
            <p14:sldId id="400"/>
            <p14:sldId id="394"/>
            <p14:sldId id="396"/>
            <p14:sldId id="337"/>
            <p14:sldId id="338"/>
            <p14:sldId id="340"/>
            <p14:sldId id="341"/>
            <p14:sldId id="342"/>
            <p14:sldId id="393"/>
            <p14:sldId id="343"/>
            <p14:sldId id="344"/>
            <p14:sldId id="345"/>
            <p14:sldId id="348"/>
            <p14:sldId id="397"/>
            <p14:sldId id="354"/>
            <p14:sldId id="349"/>
            <p14:sldId id="350"/>
            <p14:sldId id="355"/>
            <p14:sldId id="398"/>
            <p14:sldId id="369"/>
            <p14:sldId id="368"/>
          </p14:sldIdLst>
        </p14:section>
        <p14:section name="Commit messages" id="{ADD20E36-9BD9-47F4-8D62-2989F873A48A}">
          <p14:sldIdLst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6"/>
            <p14:sldId id="367"/>
          </p14:sldIdLst>
        </p14:section>
        <p14:section name="Avoiding merging bugs" id="{DC61F18A-B1E3-4F14-90B8-A96D7FA0D2C0}">
          <p14:sldIdLst>
            <p14:sldId id="370"/>
            <p14:sldId id="372"/>
            <p14:sldId id="374"/>
            <p14:sldId id="371"/>
            <p14:sldId id="373"/>
            <p14:sldId id="375"/>
            <p14:sldId id="376"/>
            <p14:sldId id="377"/>
            <p14:sldId id="378"/>
            <p14:sldId id="380"/>
            <p14:sldId id="381"/>
            <p14:sldId id="382"/>
            <p14:sldId id="379"/>
            <p14:sldId id="383"/>
            <p14:sldId id="387"/>
            <p14:sldId id="384"/>
            <p14:sldId id="385"/>
            <p14:sldId id="386"/>
            <p14:sldId id="395"/>
            <p14:sldId id="399"/>
            <p14:sldId id="388"/>
            <p14:sldId id="389"/>
          </p14:sldIdLst>
        </p14:section>
        <p14:section name="Summary" id="{F7DC6716-71A4-48CD-82B6-39C33082CBC7}">
          <p14:sldIdLst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87752-5FC9-4B9A-911A-382E901CDD2A}" v="19" dt="2025-09-22T11:10:0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81" autoAdjust="0"/>
  </p:normalViewPr>
  <p:slideViewPr>
    <p:cSldViewPr snapToGrid="0">
      <p:cViewPr varScale="1">
        <p:scale>
          <a:sx n="138" d="100"/>
          <a:sy n="138" d="100"/>
        </p:scale>
        <p:origin x="11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microsoft.com/office/2016/11/relationships/changesInfo" Target="changesInfos/changesInfo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5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l Pirelli" userId="584f3c02d4d36311" providerId="LiveId" clId="{6CB488B7-19F0-4724-9CFD-76FE8EADE1B6}"/>
    <pc:docChg chg="undo redo custSel addSld delSld modSld sldOrd addSection modSection">
      <pc:chgData name="Solal Pirelli" userId="584f3c02d4d36311" providerId="LiveId" clId="{6CB488B7-19F0-4724-9CFD-76FE8EADE1B6}" dt="2022-08-28T13:34:26.714" v="8864" actId="20577"/>
      <pc:docMkLst>
        <pc:docMk/>
      </pc:docMkLst>
      <pc:sldChg chg="modSp mod">
        <pc:chgData name="Solal Pirelli" userId="584f3c02d4d36311" providerId="LiveId" clId="{6CB488B7-19F0-4724-9CFD-76FE8EADE1B6}" dt="2022-08-17T18:20:45.107" v="13" actId="20577"/>
        <pc:sldMkLst>
          <pc:docMk/>
          <pc:sldMk cId="887449012" sldId="256"/>
        </pc:sldMkLst>
      </pc:sldChg>
      <pc:sldChg chg="addSp delSp modSp add mod modClrScheme chgLayout">
        <pc:chgData name="Solal Pirelli" userId="584f3c02d4d36311" providerId="LiveId" clId="{6CB488B7-19F0-4724-9CFD-76FE8EADE1B6}" dt="2022-08-17T18:43:00.587" v="627" actId="478"/>
        <pc:sldMkLst>
          <pc:docMk/>
          <pc:sldMk cId="3196228319" sldId="259"/>
        </pc:sldMkLst>
      </pc:sldChg>
      <pc:sldChg chg="addSp delSp modSp add mod modClrScheme chgLayout">
        <pc:chgData name="Solal Pirelli" userId="584f3c02d4d36311" providerId="LiveId" clId="{6CB488B7-19F0-4724-9CFD-76FE8EADE1B6}" dt="2022-08-17T18:22:41.596" v="47" actId="1076"/>
        <pc:sldMkLst>
          <pc:docMk/>
          <pc:sldMk cId="2556194233" sldId="261"/>
        </pc:sldMkLst>
      </pc:sldChg>
      <pc:sldChg chg="addSp delSp modSp add mod modClrScheme chgLayout">
        <pc:chgData name="Solal Pirelli" userId="584f3c02d4d36311" providerId="LiveId" clId="{6CB488B7-19F0-4724-9CFD-76FE8EADE1B6}" dt="2022-08-17T18:42:57.077" v="623" actId="1076"/>
        <pc:sldMkLst>
          <pc:docMk/>
          <pc:sldMk cId="969734519" sldId="263"/>
        </pc:sldMkLst>
      </pc:sldChg>
      <pc:sldChg chg="addSp delSp modSp add mod modClrScheme chgLayout">
        <pc:chgData name="Solal Pirelli" userId="584f3c02d4d36311" providerId="LiveId" clId="{6CB488B7-19F0-4724-9CFD-76FE8EADE1B6}" dt="2022-08-17T18:22:04.710" v="26" actId="1076"/>
        <pc:sldMkLst>
          <pc:docMk/>
          <pc:sldMk cId="2074178444" sldId="264"/>
        </pc:sldMkLst>
      </pc:sldChg>
      <pc:sldChg chg="delSp modSp new mod">
        <pc:chgData name="Solal Pirelli" userId="584f3c02d4d36311" providerId="LiveId" clId="{6CB488B7-19F0-4724-9CFD-76FE8EADE1B6}" dt="2022-08-25T18:42:50.171" v="7960" actId="20577"/>
        <pc:sldMkLst>
          <pc:docMk/>
          <pc:sldMk cId="605547765" sldId="265"/>
        </pc:sldMkLst>
      </pc:sldChg>
      <pc:sldChg chg="modSp new mod">
        <pc:chgData name="Solal Pirelli" userId="584f3c02d4d36311" providerId="LiveId" clId="{6CB488B7-19F0-4724-9CFD-76FE8EADE1B6}" dt="2022-08-25T18:43:56.885" v="7974" actId="20577"/>
        <pc:sldMkLst>
          <pc:docMk/>
          <pc:sldMk cId="2563228752" sldId="266"/>
        </pc:sldMkLst>
      </pc:sldChg>
      <pc:sldChg chg="addSp delSp modSp new mod">
        <pc:chgData name="Solal Pirelli" userId="584f3c02d4d36311" providerId="LiveId" clId="{6CB488B7-19F0-4724-9CFD-76FE8EADE1B6}" dt="2022-08-17T18:29:23.623" v="362" actId="1076"/>
        <pc:sldMkLst>
          <pc:docMk/>
          <pc:sldMk cId="1020713620" sldId="267"/>
        </pc:sldMkLst>
      </pc:sldChg>
      <pc:sldChg chg="addSp delSp modSp add mod">
        <pc:chgData name="Solal Pirelli" userId="584f3c02d4d36311" providerId="LiveId" clId="{6CB488B7-19F0-4724-9CFD-76FE8EADE1B6}" dt="2022-08-17T18:31:04.356" v="408" actId="20577"/>
        <pc:sldMkLst>
          <pc:docMk/>
          <pc:sldMk cId="599178966" sldId="268"/>
        </pc:sldMkLst>
      </pc:sldChg>
      <pc:sldChg chg="addSp delSp modSp add mod">
        <pc:chgData name="Solal Pirelli" userId="584f3c02d4d36311" providerId="LiveId" clId="{6CB488B7-19F0-4724-9CFD-76FE8EADE1B6}" dt="2022-08-17T18:31:08.759" v="412" actId="20577"/>
        <pc:sldMkLst>
          <pc:docMk/>
          <pc:sldMk cId="3774891392" sldId="269"/>
        </pc:sldMkLst>
      </pc:sldChg>
      <pc:sldChg chg="addSp delSp modSp add mod">
        <pc:chgData name="Solal Pirelli" userId="584f3c02d4d36311" providerId="LiveId" clId="{6CB488B7-19F0-4724-9CFD-76FE8EADE1B6}" dt="2022-08-17T18:32:30.596" v="435" actId="1076"/>
        <pc:sldMkLst>
          <pc:docMk/>
          <pc:sldMk cId="2696624546" sldId="270"/>
        </pc:sldMkLst>
      </pc:sldChg>
      <pc:sldChg chg="addSp delSp modSp new mod">
        <pc:chgData name="Solal Pirelli" userId="584f3c02d4d36311" providerId="LiveId" clId="{6CB488B7-19F0-4724-9CFD-76FE8EADE1B6}" dt="2022-08-25T19:00:36.673" v="8011" actId="1076"/>
        <pc:sldMkLst>
          <pc:docMk/>
          <pc:sldMk cId="4057189491" sldId="271"/>
        </pc:sldMkLst>
      </pc:sldChg>
      <pc:sldChg chg="addSp delSp modSp add mod">
        <pc:chgData name="Solal Pirelli" userId="584f3c02d4d36311" providerId="LiveId" clId="{6CB488B7-19F0-4724-9CFD-76FE8EADE1B6}" dt="2022-08-17T18:37:18.147" v="530" actId="1076"/>
        <pc:sldMkLst>
          <pc:docMk/>
          <pc:sldMk cId="2962992023" sldId="272"/>
        </pc:sldMkLst>
      </pc:sldChg>
      <pc:sldChg chg="addSp delSp modSp new mod">
        <pc:chgData name="Solal Pirelli" userId="584f3c02d4d36311" providerId="LiveId" clId="{6CB488B7-19F0-4724-9CFD-76FE8EADE1B6}" dt="2022-08-17T18:44:27.355" v="648" actId="207"/>
        <pc:sldMkLst>
          <pc:docMk/>
          <pc:sldMk cId="3594724207" sldId="273"/>
        </pc:sldMkLst>
      </pc:sldChg>
      <pc:sldChg chg="addSp delSp modSp new mod modAnim">
        <pc:chgData name="Solal Pirelli" userId="584f3c02d4d36311" providerId="LiveId" clId="{6CB488B7-19F0-4724-9CFD-76FE8EADE1B6}" dt="2022-08-17T18:44:02.803" v="643" actId="207"/>
        <pc:sldMkLst>
          <pc:docMk/>
          <pc:sldMk cId="2060537956" sldId="274"/>
        </pc:sldMkLst>
      </pc:sldChg>
      <pc:sldChg chg="addSp delSp modSp new mod">
        <pc:chgData name="Solal Pirelli" userId="584f3c02d4d36311" providerId="LiveId" clId="{6CB488B7-19F0-4724-9CFD-76FE8EADE1B6}" dt="2022-08-17T18:40:47.435" v="597" actId="166"/>
        <pc:sldMkLst>
          <pc:docMk/>
          <pc:sldMk cId="1848171361" sldId="275"/>
        </pc:sldMkLst>
      </pc:sldChg>
      <pc:sldChg chg="addSp delSp modSp add mod">
        <pc:chgData name="Solal Pirelli" userId="584f3c02d4d36311" providerId="LiveId" clId="{6CB488B7-19F0-4724-9CFD-76FE8EADE1B6}" dt="2022-08-17T18:43:06.613" v="628" actId="1076"/>
        <pc:sldMkLst>
          <pc:docMk/>
          <pc:sldMk cId="598667196" sldId="276"/>
        </pc:sldMkLst>
      </pc:sldChg>
      <pc:sldChg chg="addSp delSp modSp new mod">
        <pc:chgData name="Solal Pirelli" userId="584f3c02d4d36311" providerId="LiveId" clId="{6CB488B7-19F0-4724-9CFD-76FE8EADE1B6}" dt="2022-08-17T18:44:15.848" v="645" actId="207"/>
        <pc:sldMkLst>
          <pc:docMk/>
          <pc:sldMk cId="730721742" sldId="277"/>
        </pc:sldMkLst>
      </pc:sldChg>
      <pc:sldChg chg="addSp modSp add mod">
        <pc:chgData name="Solal Pirelli" userId="584f3c02d4d36311" providerId="LiveId" clId="{6CB488B7-19F0-4724-9CFD-76FE8EADE1B6}" dt="2022-08-17T18:45:23.261" v="669" actId="14100"/>
        <pc:sldMkLst>
          <pc:docMk/>
          <pc:sldMk cId="1253799336" sldId="278"/>
        </pc:sldMkLst>
      </pc:sldChg>
      <pc:sldChg chg="addSp delSp modSp new mod modAnim">
        <pc:chgData name="Solal Pirelli" userId="584f3c02d4d36311" providerId="LiveId" clId="{6CB488B7-19F0-4724-9CFD-76FE8EADE1B6}" dt="2022-08-17T18:46:18.618" v="697" actId="207"/>
        <pc:sldMkLst>
          <pc:docMk/>
          <pc:sldMk cId="4115686947" sldId="279"/>
        </pc:sldMkLst>
      </pc:sldChg>
      <pc:sldChg chg="addSp delSp modSp new mod ord">
        <pc:chgData name="Solal Pirelli" userId="584f3c02d4d36311" providerId="LiveId" clId="{6CB488B7-19F0-4724-9CFD-76FE8EADE1B6}" dt="2022-08-17T18:48:14.276" v="714" actId="1076"/>
        <pc:sldMkLst>
          <pc:docMk/>
          <pc:sldMk cId="3972076845" sldId="280"/>
        </pc:sldMkLst>
      </pc:sldChg>
      <pc:sldChg chg="addSp delSp modSp new mod">
        <pc:chgData name="Solal Pirelli" userId="584f3c02d4d36311" providerId="LiveId" clId="{6CB488B7-19F0-4724-9CFD-76FE8EADE1B6}" dt="2022-08-17T19:00:41.209" v="887" actId="20577"/>
        <pc:sldMkLst>
          <pc:docMk/>
          <pc:sldMk cId="2121224235" sldId="281"/>
        </pc:sldMkLst>
      </pc:sldChg>
      <pc:sldChg chg="addSp delSp modSp new mod modAnim">
        <pc:chgData name="Solal Pirelli" userId="584f3c02d4d36311" providerId="LiveId" clId="{6CB488B7-19F0-4724-9CFD-76FE8EADE1B6}" dt="2022-08-17T18:54:22.119" v="824"/>
        <pc:sldMkLst>
          <pc:docMk/>
          <pc:sldMk cId="2735666200" sldId="282"/>
        </pc:sldMkLst>
      </pc:sldChg>
      <pc:sldChg chg="addSp delSp modSp new mod modAnim">
        <pc:chgData name="Solal Pirelli" userId="584f3c02d4d36311" providerId="LiveId" clId="{6CB488B7-19F0-4724-9CFD-76FE8EADE1B6}" dt="2022-08-17T18:59:40.597" v="861"/>
        <pc:sldMkLst>
          <pc:docMk/>
          <pc:sldMk cId="4070966074" sldId="283"/>
        </pc:sldMkLst>
      </pc:sldChg>
      <pc:sldChg chg="addSp delSp modSp add mod modAnim">
        <pc:chgData name="Solal Pirelli" userId="584f3c02d4d36311" providerId="LiveId" clId="{6CB488B7-19F0-4724-9CFD-76FE8EADE1B6}" dt="2022-08-17T19:01:31.750" v="897" actId="14100"/>
        <pc:sldMkLst>
          <pc:docMk/>
          <pc:sldMk cId="3135597025" sldId="284"/>
        </pc:sldMkLst>
      </pc:sldChg>
      <pc:sldChg chg="addSp delSp modSp add mod delAnim modAnim">
        <pc:chgData name="Solal Pirelli" userId="584f3c02d4d36311" providerId="LiveId" clId="{6CB488B7-19F0-4724-9CFD-76FE8EADE1B6}" dt="2022-08-17T19:07:44.799" v="937"/>
        <pc:sldMkLst>
          <pc:docMk/>
          <pc:sldMk cId="2199536170" sldId="285"/>
        </pc:sldMkLst>
      </pc:sldChg>
      <pc:sldChg chg="addSp delSp modSp new mod">
        <pc:chgData name="Solal Pirelli" userId="584f3c02d4d36311" providerId="LiveId" clId="{6CB488B7-19F0-4724-9CFD-76FE8EADE1B6}" dt="2022-08-17T19:08:37.526" v="979" actId="14100"/>
        <pc:sldMkLst>
          <pc:docMk/>
          <pc:sldMk cId="3809918096" sldId="286"/>
        </pc:sldMkLst>
      </pc:sldChg>
      <pc:sldChg chg="addSp delSp modSp new mod">
        <pc:chgData name="Solal Pirelli" userId="584f3c02d4d36311" providerId="LiveId" clId="{6CB488B7-19F0-4724-9CFD-76FE8EADE1B6}" dt="2022-08-17T19:09:26.074" v="999" actId="207"/>
        <pc:sldMkLst>
          <pc:docMk/>
          <pc:sldMk cId="1744346530" sldId="287"/>
        </pc:sldMkLst>
      </pc:sldChg>
      <pc:sldChg chg="addSp delSp modSp add mod">
        <pc:chgData name="Solal Pirelli" userId="584f3c02d4d36311" providerId="LiveId" clId="{6CB488B7-19F0-4724-9CFD-76FE8EADE1B6}" dt="2022-08-17T19:09:55.052" v="1003" actId="14826"/>
        <pc:sldMkLst>
          <pc:docMk/>
          <pc:sldMk cId="2592216112" sldId="288"/>
        </pc:sldMkLst>
      </pc:sldChg>
      <pc:sldChg chg="addSp delSp modSp new mod">
        <pc:chgData name="Solal Pirelli" userId="584f3c02d4d36311" providerId="LiveId" clId="{6CB488B7-19F0-4724-9CFD-76FE8EADE1B6}" dt="2022-08-17T19:10:27.430" v="1034"/>
        <pc:sldMkLst>
          <pc:docMk/>
          <pc:sldMk cId="1788242052" sldId="289"/>
        </pc:sldMkLst>
      </pc:sldChg>
      <pc:sldChg chg="addSp delSp modSp new mod">
        <pc:chgData name="Solal Pirelli" userId="584f3c02d4d36311" providerId="LiveId" clId="{6CB488B7-19F0-4724-9CFD-76FE8EADE1B6}" dt="2022-08-17T19:11:06.032" v="1069"/>
        <pc:sldMkLst>
          <pc:docMk/>
          <pc:sldMk cId="1005439193" sldId="290"/>
        </pc:sldMkLst>
      </pc:sldChg>
      <pc:sldChg chg="addSp delSp modSp new mod">
        <pc:chgData name="Solal Pirelli" userId="584f3c02d4d36311" providerId="LiveId" clId="{6CB488B7-19F0-4724-9CFD-76FE8EADE1B6}" dt="2022-08-17T19:13:34.576" v="1072"/>
        <pc:sldMkLst>
          <pc:docMk/>
          <pc:sldMk cId="959812578" sldId="291"/>
        </pc:sldMkLst>
      </pc:sldChg>
      <pc:sldChg chg="addSp delSp modSp new mod">
        <pc:chgData name="Solal Pirelli" userId="584f3c02d4d36311" providerId="LiveId" clId="{6CB488B7-19F0-4724-9CFD-76FE8EADE1B6}" dt="2022-08-17T19:13:48.554" v="1075" actId="478"/>
        <pc:sldMkLst>
          <pc:docMk/>
          <pc:sldMk cId="1275553697" sldId="292"/>
        </pc:sldMkLst>
      </pc:sldChg>
      <pc:sldChg chg="addSp modSp new mod modAnim">
        <pc:chgData name="Solal Pirelli" userId="584f3c02d4d36311" providerId="LiveId" clId="{6CB488B7-19F0-4724-9CFD-76FE8EADE1B6}" dt="2022-08-17T19:17:58.741" v="1087"/>
        <pc:sldMkLst>
          <pc:docMk/>
          <pc:sldMk cId="348810235" sldId="293"/>
        </pc:sldMkLst>
      </pc:sldChg>
      <pc:sldChg chg="addSp modSp new mod">
        <pc:chgData name="Solal Pirelli" userId="584f3c02d4d36311" providerId="LiveId" clId="{6CB488B7-19F0-4724-9CFD-76FE8EADE1B6}" dt="2022-08-17T19:19:31.429" v="1092"/>
        <pc:sldMkLst>
          <pc:docMk/>
          <pc:sldMk cId="2642899485" sldId="294"/>
        </pc:sldMkLst>
      </pc:sldChg>
      <pc:sldChg chg="modSp new mod">
        <pc:chgData name="Solal Pirelli" userId="584f3c02d4d36311" providerId="LiveId" clId="{6CB488B7-19F0-4724-9CFD-76FE8EADE1B6}" dt="2022-08-17T19:23:30.307" v="1200"/>
        <pc:sldMkLst>
          <pc:docMk/>
          <pc:sldMk cId="742787542" sldId="295"/>
        </pc:sldMkLst>
      </pc:sldChg>
      <pc:sldChg chg="modSp new mod">
        <pc:chgData name="Solal Pirelli" userId="584f3c02d4d36311" providerId="LiveId" clId="{6CB488B7-19F0-4724-9CFD-76FE8EADE1B6}" dt="2022-08-25T18:44:12.184" v="7999" actId="20577"/>
        <pc:sldMkLst>
          <pc:docMk/>
          <pc:sldMk cId="1491076066" sldId="296"/>
        </pc:sldMkLst>
      </pc:sldChg>
      <pc:sldChg chg="addSp modSp new mod">
        <pc:chgData name="Solal Pirelli" userId="584f3c02d4d36311" providerId="LiveId" clId="{6CB488B7-19F0-4724-9CFD-76FE8EADE1B6}" dt="2022-08-17T19:24:24.510" v="1238"/>
        <pc:sldMkLst>
          <pc:docMk/>
          <pc:sldMk cId="4140031337" sldId="297"/>
        </pc:sldMkLst>
      </pc:sldChg>
      <pc:sldChg chg="modSp new del mod ord">
        <pc:chgData name="Solal Pirelli" userId="584f3c02d4d36311" providerId="LiveId" clId="{6CB488B7-19F0-4724-9CFD-76FE8EADE1B6}" dt="2022-08-19T19:25:26.678" v="5868" actId="47"/>
        <pc:sldMkLst>
          <pc:docMk/>
          <pc:sldMk cId="1940978098" sldId="298"/>
        </pc:sldMkLst>
      </pc:sldChg>
      <pc:sldChg chg="modSp new mod">
        <pc:chgData name="Solal Pirelli" userId="584f3c02d4d36311" providerId="LiveId" clId="{6CB488B7-19F0-4724-9CFD-76FE8EADE1B6}" dt="2022-08-19T18:25:55.782" v="1990" actId="404"/>
        <pc:sldMkLst>
          <pc:docMk/>
          <pc:sldMk cId="709435249" sldId="299"/>
        </pc:sldMkLst>
      </pc:sldChg>
      <pc:sldChg chg="addSp modSp new mod">
        <pc:chgData name="Solal Pirelli" userId="584f3c02d4d36311" providerId="LiveId" clId="{6CB488B7-19F0-4724-9CFD-76FE8EADE1B6}" dt="2022-08-19T18:21:58.018" v="1356" actId="20577"/>
        <pc:sldMkLst>
          <pc:docMk/>
          <pc:sldMk cId="2535431098" sldId="300"/>
        </pc:sldMkLst>
      </pc:sldChg>
      <pc:sldChg chg="addSp modSp new mod">
        <pc:chgData name="Solal Pirelli" userId="584f3c02d4d36311" providerId="LiveId" clId="{6CB488B7-19F0-4724-9CFD-76FE8EADE1B6}" dt="2022-08-19T18:22:15.377" v="1376" actId="20577"/>
        <pc:sldMkLst>
          <pc:docMk/>
          <pc:sldMk cId="2273076606" sldId="301"/>
        </pc:sldMkLst>
      </pc:sldChg>
      <pc:sldChg chg="delSp modSp new mod">
        <pc:chgData name="Solal Pirelli" userId="584f3c02d4d36311" providerId="LiveId" clId="{6CB488B7-19F0-4724-9CFD-76FE8EADE1B6}" dt="2022-08-19T18:23:38.237" v="1640" actId="478"/>
        <pc:sldMkLst>
          <pc:docMk/>
          <pc:sldMk cId="2490444488" sldId="302"/>
        </pc:sldMkLst>
      </pc:sldChg>
      <pc:sldChg chg="delSp modSp new del mod">
        <pc:chgData name="Solal Pirelli" userId="584f3c02d4d36311" providerId="LiveId" clId="{6CB488B7-19F0-4724-9CFD-76FE8EADE1B6}" dt="2022-08-26T18:50:54.083" v="8279" actId="47"/>
        <pc:sldMkLst>
          <pc:docMk/>
          <pc:sldMk cId="1433166255" sldId="303"/>
        </pc:sldMkLst>
      </pc:sldChg>
      <pc:sldChg chg="addSp delSp modSp new del mod">
        <pc:chgData name="Solal Pirelli" userId="584f3c02d4d36311" providerId="LiveId" clId="{6CB488B7-19F0-4724-9CFD-76FE8EADE1B6}" dt="2022-08-19T18:24:58.884" v="1833" actId="47"/>
        <pc:sldMkLst>
          <pc:docMk/>
          <pc:sldMk cId="137186387" sldId="304"/>
        </pc:sldMkLst>
      </pc:sldChg>
      <pc:sldChg chg="delSp modSp new del mod">
        <pc:chgData name="Solal Pirelli" userId="584f3c02d4d36311" providerId="LiveId" clId="{6CB488B7-19F0-4724-9CFD-76FE8EADE1B6}" dt="2022-08-26T18:50:55.090" v="8280" actId="47"/>
        <pc:sldMkLst>
          <pc:docMk/>
          <pc:sldMk cId="87870798" sldId="305"/>
        </pc:sldMkLst>
      </pc:sldChg>
      <pc:sldChg chg="delSp modSp new del mod">
        <pc:chgData name="Solal Pirelli" userId="584f3c02d4d36311" providerId="LiveId" clId="{6CB488B7-19F0-4724-9CFD-76FE8EADE1B6}" dt="2022-08-26T18:50:56.355" v="8281" actId="47"/>
        <pc:sldMkLst>
          <pc:docMk/>
          <pc:sldMk cId="3195764603" sldId="306"/>
        </pc:sldMkLst>
      </pc:sldChg>
      <pc:sldChg chg="addSp delSp modSp new del mod">
        <pc:chgData name="Solal Pirelli" userId="584f3c02d4d36311" providerId="LiveId" clId="{6CB488B7-19F0-4724-9CFD-76FE8EADE1B6}" dt="2022-08-26T18:50:57.074" v="8282" actId="47"/>
        <pc:sldMkLst>
          <pc:docMk/>
          <pc:sldMk cId="1245285722" sldId="307"/>
        </pc:sldMkLst>
      </pc:sldChg>
      <pc:sldChg chg="modSp new del mod">
        <pc:chgData name="Solal Pirelli" userId="584f3c02d4d36311" providerId="LiveId" clId="{6CB488B7-19F0-4724-9CFD-76FE8EADE1B6}" dt="2022-08-19T18:28:11.611" v="2157" actId="47"/>
        <pc:sldMkLst>
          <pc:docMk/>
          <pc:sldMk cId="2487692328" sldId="308"/>
        </pc:sldMkLst>
      </pc:sldChg>
      <pc:sldChg chg="addSp delSp modSp new mod">
        <pc:chgData name="Solal Pirelli" userId="584f3c02d4d36311" providerId="LiveId" clId="{6CB488B7-19F0-4724-9CFD-76FE8EADE1B6}" dt="2022-08-19T18:37:50.801" v="2917" actId="478"/>
        <pc:sldMkLst>
          <pc:docMk/>
          <pc:sldMk cId="2848303259" sldId="308"/>
        </pc:sldMkLst>
      </pc:sldChg>
      <pc:sldChg chg="addSp delSp modSp new mod">
        <pc:chgData name="Solal Pirelli" userId="584f3c02d4d36311" providerId="LiveId" clId="{6CB488B7-19F0-4724-9CFD-76FE8EADE1B6}" dt="2022-08-26T19:20:56.412" v="8290" actId="313"/>
        <pc:sldMkLst>
          <pc:docMk/>
          <pc:sldMk cId="365371189" sldId="309"/>
        </pc:sldMkLst>
      </pc:sldChg>
      <pc:sldChg chg="addSp delSp modSp add mod">
        <pc:chgData name="Solal Pirelli" userId="584f3c02d4d36311" providerId="LiveId" clId="{6CB488B7-19F0-4724-9CFD-76FE8EADE1B6}" dt="2022-08-19T18:31:30.619" v="2449" actId="207"/>
        <pc:sldMkLst>
          <pc:docMk/>
          <pc:sldMk cId="1680268222" sldId="310"/>
        </pc:sldMkLst>
      </pc:sldChg>
      <pc:sldChg chg="addSp delSp modSp add mod">
        <pc:chgData name="Solal Pirelli" userId="584f3c02d4d36311" providerId="LiveId" clId="{6CB488B7-19F0-4724-9CFD-76FE8EADE1B6}" dt="2022-08-19T18:32:15.708" v="2516" actId="22"/>
        <pc:sldMkLst>
          <pc:docMk/>
          <pc:sldMk cId="331521088" sldId="311"/>
        </pc:sldMkLst>
      </pc:sldChg>
      <pc:sldChg chg="modSp add mod">
        <pc:chgData name="Solal Pirelli" userId="584f3c02d4d36311" providerId="LiveId" clId="{6CB488B7-19F0-4724-9CFD-76FE8EADE1B6}" dt="2022-08-19T18:32:44.635" v="2627" actId="27636"/>
        <pc:sldMkLst>
          <pc:docMk/>
          <pc:sldMk cId="1856359151" sldId="312"/>
        </pc:sldMkLst>
      </pc:sldChg>
      <pc:sldChg chg="addSp delSp modSp add mod">
        <pc:chgData name="Solal Pirelli" userId="584f3c02d4d36311" providerId="LiveId" clId="{6CB488B7-19F0-4724-9CFD-76FE8EADE1B6}" dt="2022-08-26T19:21:03.620" v="8302" actId="313"/>
        <pc:sldMkLst>
          <pc:docMk/>
          <pc:sldMk cId="99321782" sldId="313"/>
        </pc:sldMkLst>
      </pc:sldChg>
      <pc:sldChg chg="modSp add mod">
        <pc:chgData name="Solal Pirelli" userId="584f3c02d4d36311" providerId="LiveId" clId="{6CB488B7-19F0-4724-9CFD-76FE8EADE1B6}" dt="2022-08-19T18:33:25.887" v="2665" actId="207"/>
        <pc:sldMkLst>
          <pc:docMk/>
          <pc:sldMk cId="621806677" sldId="314"/>
        </pc:sldMkLst>
      </pc:sldChg>
      <pc:sldChg chg="addSp delSp modSp add mod">
        <pc:chgData name="Solal Pirelli" userId="584f3c02d4d36311" providerId="LiveId" clId="{6CB488B7-19F0-4724-9CFD-76FE8EADE1B6}" dt="2022-08-19T18:33:43.557" v="2678" actId="478"/>
        <pc:sldMkLst>
          <pc:docMk/>
          <pc:sldMk cId="2798854603" sldId="315"/>
        </pc:sldMkLst>
      </pc:sldChg>
      <pc:sldChg chg="modSp add mod">
        <pc:chgData name="Solal Pirelli" userId="584f3c02d4d36311" providerId="LiveId" clId="{6CB488B7-19F0-4724-9CFD-76FE8EADE1B6}" dt="2022-08-19T18:34:05.981" v="2687" actId="20577"/>
        <pc:sldMkLst>
          <pc:docMk/>
          <pc:sldMk cId="770647234" sldId="316"/>
        </pc:sldMkLst>
      </pc:sldChg>
      <pc:sldChg chg="addSp delSp modSp new mod">
        <pc:chgData name="Solal Pirelli" userId="584f3c02d4d36311" providerId="LiveId" clId="{6CB488B7-19F0-4724-9CFD-76FE8EADE1B6}" dt="2022-08-26T19:26:00.859" v="8435" actId="6549"/>
        <pc:sldMkLst>
          <pc:docMk/>
          <pc:sldMk cId="3695945399" sldId="317"/>
        </pc:sldMkLst>
      </pc:sldChg>
      <pc:sldChg chg="modSp add mod">
        <pc:chgData name="Solal Pirelli" userId="584f3c02d4d36311" providerId="LiveId" clId="{6CB488B7-19F0-4724-9CFD-76FE8EADE1B6}" dt="2022-08-19T18:36:41.726" v="2784"/>
        <pc:sldMkLst>
          <pc:docMk/>
          <pc:sldMk cId="372000903" sldId="318"/>
        </pc:sldMkLst>
      </pc:sldChg>
      <pc:sldChg chg="modSp add mod">
        <pc:chgData name="Solal Pirelli" userId="584f3c02d4d36311" providerId="LiveId" clId="{6CB488B7-19F0-4724-9CFD-76FE8EADE1B6}" dt="2022-08-26T19:21:13.276" v="8310" actId="313"/>
        <pc:sldMkLst>
          <pc:docMk/>
          <pc:sldMk cId="3177705011" sldId="319"/>
        </pc:sldMkLst>
      </pc:sldChg>
      <pc:sldChg chg="modSp add mod">
        <pc:chgData name="Solal Pirelli" userId="584f3c02d4d36311" providerId="LiveId" clId="{6CB488B7-19F0-4724-9CFD-76FE8EADE1B6}" dt="2022-08-19T18:39:14.791" v="3050" actId="20577"/>
        <pc:sldMkLst>
          <pc:docMk/>
          <pc:sldMk cId="2959248699" sldId="320"/>
        </pc:sldMkLst>
      </pc:sldChg>
      <pc:sldChg chg="delSp modSp new mod ord">
        <pc:chgData name="Solal Pirelli" userId="584f3c02d4d36311" providerId="LiveId" clId="{6CB488B7-19F0-4724-9CFD-76FE8EADE1B6}" dt="2022-08-26T19:34:16.611" v="8468" actId="478"/>
        <pc:sldMkLst>
          <pc:docMk/>
          <pc:sldMk cId="1904974693" sldId="321"/>
        </pc:sldMkLst>
      </pc:sldChg>
      <pc:sldChg chg="modSp add mod">
        <pc:chgData name="Solal Pirelli" userId="584f3c02d4d36311" providerId="LiveId" clId="{6CB488B7-19F0-4724-9CFD-76FE8EADE1B6}" dt="2022-08-26T19:21:21.614" v="8318" actId="313"/>
        <pc:sldMkLst>
          <pc:docMk/>
          <pc:sldMk cId="208399037" sldId="322"/>
        </pc:sldMkLst>
      </pc:sldChg>
      <pc:sldChg chg="delSp modSp new mod">
        <pc:chgData name="Solal Pirelli" userId="584f3c02d4d36311" providerId="LiveId" clId="{6CB488B7-19F0-4724-9CFD-76FE8EADE1B6}" dt="2022-08-19T18:43:02.057" v="3354" actId="20577"/>
        <pc:sldMkLst>
          <pc:docMk/>
          <pc:sldMk cId="3492043921" sldId="323"/>
        </pc:sldMkLst>
      </pc:sldChg>
      <pc:sldChg chg="add del">
        <pc:chgData name="Solal Pirelli" userId="584f3c02d4d36311" providerId="LiveId" clId="{6CB488B7-19F0-4724-9CFD-76FE8EADE1B6}" dt="2022-08-19T18:43:34.434" v="3356"/>
        <pc:sldMkLst>
          <pc:docMk/>
          <pc:sldMk cId="2439372033" sldId="324"/>
        </pc:sldMkLst>
      </pc:sldChg>
      <pc:sldChg chg="modSp add mod">
        <pc:chgData name="Solal Pirelli" userId="584f3c02d4d36311" providerId="LiveId" clId="{6CB488B7-19F0-4724-9CFD-76FE8EADE1B6}" dt="2022-08-19T18:44:44.656" v="3392" actId="20577"/>
        <pc:sldMkLst>
          <pc:docMk/>
          <pc:sldMk cId="3983546208" sldId="324"/>
        </pc:sldMkLst>
      </pc:sldChg>
      <pc:sldChg chg="modSp add mod modNotesTx">
        <pc:chgData name="Solal Pirelli" userId="584f3c02d4d36311" providerId="LiveId" clId="{6CB488B7-19F0-4724-9CFD-76FE8EADE1B6}" dt="2022-08-26T20:01:54.944" v="8496" actId="20577"/>
        <pc:sldMkLst>
          <pc:docMk/>
          <pc:sldMk cId="1302739347" sldId="325"/>
        </pc:sldMkLst>
      </pc:sldChg>
      <pc:sldChg chg="delSp modSp add mod">
        <pc:chgData name="Solal Pirelli" userId="584f3c02d4d36311" providerId="LiveId" clId="{6CB488B7-19F0-4724-9CFD-76FE8EADE1B6}" dt="2022-08-26T19:42:31.783" v="8479" actId="478"/>
        <pc:sldMkLst>
          <pc:docMk/>
          <pc:sldMk cId="3007177099" sldId="326"/>
        </pc:sldMkLst>
      </pc:sldChg>
      <pc:sldChg chg="modSp add mod">
        <pc:chgData name="Solal Pirelli" userId="584f3c02d4d36311" providerId="LiveId" clId="{6CB488B7-19F0-4724-9CFD-76FE8EADE1B6}" dt="2022-08-26T19:21:30.452" v="8326" actId="313"/>
        <pc:sldMkLst>
          <pc:docMk/>
          <pc:sldMk cId="3588819497" sldId="327"/>
        </pc:sldMkLst>
      </pc:sldChg>
      <pc:sldChg chg="modSp add mod">
        <pc:chgData name="Solal Pirelli" userId="584f3c02d4d36311" providerId="LiveId" clId="{6CB488B7-19F0-4724-9CFD-76FE8EADE1B6}" dt="2022-08-19T18:46:13.898" v="3474" actId="207"/>
        <pc:sldMkLst>
          <pc:docMk/>
          <pc:sldMk cId="2101081780" sldId="328"/>
        </pc:sldMkLst>
      </pc:sldChg>
      <pc:sldChg chg="modSp add mod modAnim">
        <pc:chgData name="Solal Pirelli" userId="584f3c02d4d36311" providerId="LiveId" clId="{6CB488B7-19F0-4724-9CFD-76FE8EADE1B6}" dt="2022-08-19T18:47:34.980" v="3508"/>
        <pc:sldMkLst>
          <pc:docMk/>
          <pc:sldMk cId="197122334" sldId="329"/>
        </pc:sldMkLst>
      </pc:sldChg>
      <pc:sldChg chg="modSp add mod">
        <pc:chgData name="Solal Pirelli" userId="584f3c02d4d36311" providerId="LiveId" clId="{6CB488B7-19F0-4724-9CFD-76FE8EADE1B6}" dt="2022-08-26T19:21:38.313" v="8334" actId="313"/>
        <pc:sldMkLst>
          <pc:docMk/>
          <pc:sldMk cId="3561593738" sldId="330"/>
        </pc:sldMkLst>
      </pc:sldChg>
      <pc:sldChg chg="modSp add mod">
        <pc:chgData name="Solal Pirelli" userId="584f3c02d4d36311" providerId="LiveId" clId="{6CB488B7-19F0-4724-9CFD-76FE8EADE1B6}" dt="2022-08-26T19:21:44.815" v="8342" actId="313"/>
        <pc:sldMkLst>
          <pc:docMk/>
          <pc:sldMk cId="916004903" sldId="331"/>
        </pc:sldMkLst>
      </pc:sldChg>
      <pc:sldChg chg="addSp delSp modSp new del mod">
        <pc:chgData name="Solal Pirelli" userId="584f3c02d4d36311" providerId="LiveId" clId="{6CB488B7-19F0-4724-9CFD-76FE8EADE1B6}" dt="2022-08-26T18:45:42.188" v="8205" actId="47"/>
        <pc:sldMkLst>
          <pc:docMk/>
          <pc:sldMk cId="2557836412" sldId="332"/>
        </pc:sldMkLst>
      </pc:sldChg>
      <pc:sldChg chg="delSp modSp new del mod">
        <pc:chgData name="Solal Pirelli" userId="584f3c02d4d36311" providerId="LiveId" clId="{6CB488B7-19F0-4724-9CFD-76FE8EADE1B6}" dt="2022-08-26T18:45:43.439" v="8206" actId="47"/>
        <pc:sldMkLst>
          <pc:docMk/>
          <pc:sldMk cId="2105288123" sldId="333"/>
        </pc:sldMkLst>
      </pc:sldChg>
      <pc:sldChg chg="modSp add mod">
        <pc:chgData name="Solal Pirelli" userId="584f3c02d4d36311" providerId="LiveId" clId="{6CB488B7-19F0-4724-9CFD-76FE8EADE1B6}" dt="2022-08-26T19:21:58.526" v="8350" actId="313"/>
        <pc:sldMkLst>
          <pc:docMk/>
          <pc:sldMk cId="1291325618" sldId="334"/>
        </pc:sldMkLst>
      </pc:sldChg>
      <pc:sldChg chg="modSp add mod">
        <pc:chgData name="Solal Pirelli" userId="584f3c02d4d36311" providerId="LiveId" clId="{6CB488B7-19F0-4724-9CFD-76FE8EADE1B6}" dt="2022-08-26T19:36:41.387" v="8478" actId="20577"/>
        <pc:sldMkLst>
          <pc:docMk/>
          <pc:sldMk cId="2330331731" sldId="335"/>
        </pc:sldMkLst>
      </pc:sldChg>
      <pc:sldChg chg="modSp add mod">
        <pc:chgData name="Solal Pirelli" userId="584f3c02d4d36311" providerId="LiveId" clId="{6CB488B7-19F0-4724-9CFD-76FE8EADE1B6}" dt="2022-08-19T18:54:25.428" v="3912" actId="114"/>
        <pc:sldMkLst>
          <pc:docMk/>
          <pc:sldMk cId="2185079975" sldId="336"/>
        </pc:sldMkLst>
      </pc:sldChg>
      <pc:sldChg chg="modSp add mod">
        <pc:chgData name="Solal Pirelli" userId="584f3c02d4d36311" providerId="LiveId" clId="{6CB488B7-19F0-4724-9CFD-76FE8EADE1B6}" dt="2022-08-26T19:22:12.496" v="8366" actId="313"/>
        <pc:sldMkLst>
          <pc:docMk/>
          <pc:sldMk cId="1120311711" sldId="337"/>
        </pc:sldMkLst>
      </pc:sldChg>
      <pc:sldChg chg="modSp add mod">
        <pc:chgData name="Solal Pirelli" userId="584f3c02d4d36311" providerId="LiveId" clId="{6CB488B7-19F0-4724-9CFD-76FE8EADE1B6}" dt="2022-08-26T19:22:19.800" v="8377" actId="313"/>
        <pc:sldMkLst>
          <pc:docMk/>
          <pc:sldMk cId="1862111803" sldId="338"/>
        </pc:sldMkLst>
      </pc:sldChg>
      <pc:sldChg chg="modSp add del mod">
        <pc:chgData name="Solal Pirelli" userId="584f3c02d4d36311" providerId="LiveId" clId="{6CB488B7-19F0-4724-9CFD-76FE8EADE1B6}" dt="2022-08-26T18:44:17.647" v="8146" actId="47"/>
        <pc:sldMkLst>
          <pc:docMk/>
          <pc:sldMk cId="1422797901" sldId="339"/>
        </pc:sldMkLst>
      </pc:sldChg>
      <pc:sldChg chg="add del">
        <pc:chgData name="Solal Pirelli" userId="584f3c02d4d36311" providerId="LiveId" clId="{6CB488B7-19F0-4724-9CFD-76FE8EADE1B6}" dt="2022-08-19T18:46:23.283" v="3476"/>
        <pc:sldMkLst>
          <pc:docMk/>
          <pc:sldMk cId="1548356489" sldId="340"/>
        </pc:sldMkLst>
      </pc:sldChg>
      <pc:sldChg chg="modSp add mod">
        <pc:chgData name="Solal Pirelli" userId="584f3c02d4d36311" providerId="LiveId" clId="{6CB488B7-19F0-4724-9CFD-76FE8EADE1B6}" dt="2022-08-19T18:55:59.365" v="3973" actId="20577"/>
        <pc:sldMkLst>
          <pc:docMk/>
          <pc:sldMk cId="4145053409" sldId="340"/>
        </pc:sldMkLst>
      </pc:sldChg>
      <pc:sldChg chg="modSp add mod">
        <pc:chgData name="Solal Pirelli" userId="584f3c02d4d36311" providerId="LiveId" clId="{6CB488B7-19F0-4724-9CFD-76FE8EADE1B6}" dt="2022-08-19T18:56:21.244" v="3999" actId="6549"/>
        <pc:sldMkLst>
          <pc:docMk/>
          <pc:sldMk cId="2827143834" sldId="341"/>
        </pc:sldMkLst>
      </pc:sldChg>
      <pc:sldChg chg="addSp delSp modSp new mod modAnim">
        <pc:chgData name="Solal Pirelli" userId="584f3c02d4d36311" providerId="LiveId" clId="{6CB488B7-19F0-4724-9CFD-76FE8EADE1B6}" dt="2022-08-19T19:01:12.600" v="4199"/>
        <pc:sldMkLst>
          <pc:docMk/>
          <pc:sldMk cId="2810000951" sldId="342"/>
        </pc:sldMkLst>
      </pc:sldChg>
      <pc:sldChg chg="modSp add mod">
        <pc:chgData name="Solal Pirelli" userId="584f3c02d4d36311" providerId="LiveId" clId="{6CB488B7-19F0-4724-9CFD-76FE8EADE1B6}" dt="2022-08-26T19:22:29.072" v="8387" actId="313"/>
        <pc:sldMkLst>
          <pc:docMk/>
          <pc:sldMk cId="2319532559" sldId="343"/>
        </pc:sldMkLst>
      </pc:sldChg>
      <pc:sldChg chg="modSp add mod">
        <pc:chgData name="Solal Pirelli" userId="584f3c02d4d36311" providerId="LiveId" clId="{6CB488B7-19F0-4724-9CFD-76FE8EADE1B6}" dt="2022-08-26T19:22:35.215" v="8395" actId="313"/>
        <pc:sldMkLst>
          <pc:docMk/>
          <pc:sldMk cId="3921356734" sldId="344"/>
        </pc:sldMkLst>
      </pc:sldChg>
      <pc:sldChg chg="modSp add mod">
        <pc:chgData name="Solal Pirelli" userId="584f3c02d4d36311" providerId="LiveId" clId="{6CB488B7-19F0-4724-9CFD-76FE8EADE1B6}" dt="2022-08-19T19:02:56.707" v="4299" actId="207"/>
        <pc:sldMkLst>
          <pc:docMk/>
          <pc:sldMk cId="938292940" sldId="345"/>
        </pc:sldMkLst>
      </pc:sldChg>
      <pc:sldChg chg="modSp add del mod">
        <pc:chgData name="Solal Pirelli" userId="584f3c02d4d36311" providerId="LiveId" clId="{6CB488B7-19F0-4724-9CFD-76FE8EADE1B6}" dt="2022-08-26T20:20:16.866" v="8497" actId="47"/>
        <pc:sldMkLst>
          <pc:docMk/>
          <pc:sldMk cId="859171851" sldId="346"/>
        </pc:sldMkLst>
      </pc:sldChg>
      <pc:sldChg chg="modSp add del mod">
        <pc:chgData name="Solal Pirelli" userId="584f3c02d4d36311" providerId="LiveId" clId="{6CB488B7-19F0-4724-9CFD-76FE8EADE1B6}" dt="2022-08-26T20:20:17.887" v="8498" actId="47"/>
        <pc:sldMkLst>
          <pc:docMk/>
          <pc:sldMk cId="3012326929" sldId="347"/>
        </pc:sldMkLst>
      </pc:sldChg>
      <pc:sldChg chg="addSp delSp modSp new mod">
        <pc:chgData name="Solal Pirelli" userId="584f3c02d4d36311" providerId="LiveId" clId="{6CB488B7-19F0-4724-9CFD-76FE8EADE1B6}" dt="2022-08-26T20:23:43.433" v="8505" actId="478"/>
        <pc:sldMkLst>
          <pc:docMk/>
          <pc:sldMk cId="3544308377" sldId="348"/>
        </pc:sldMkLst>
      </pc:sldChg>
      <pc:sldChg chg="addSp modSp add mod">
        <pc:chgData name="Solal Pirelli" userId="584f3c02d4d36311" providerId="LiveId" clId="{6CB488B7-19F0-4724-9CFD-76FE8EADE1B6}" dt="2022-08-26T20:23:40.896" v="8504" actId="14100"/>
        <pc:sldMkLst>
          <pc:docMk/>
          <pc:sldMk cId="936249746" sldId="349"/>
        </pc:sldMkLst>
      </pc:sldChg>
      <pc:sldChg chg="delSp modSp new mod">
        <pc:chgData name="Solal Pirelli" userId="584f3c02d4d36311" providerId="LiveId" clId="{6CB488B7-19F0-4724-9CFD-76FE8EADE1B6}" dt="2022-08-19T19:07:20.311" v="4557" actId="478"/>
        <pc:sldMkLst>
          <pc:docMk/>
          <pc:sldMk cId="4210547942" sldId="350"/>
        </pc:sldMkLst>
      </pc:sldChg>
      <pc:sldChg chg="addSp modSp new del">
        <pc:chgData name="Solal Pirelli" userId="584f3c02d4d36311" providerId="LiveId" clId="{6CB488B7-19F0-4724-9CFD-76FE8EADE1B6}" dt="2022-08-19T19:07:34.024" v="4563" actId="47"/>
        <pc:sldMkLst>
          <pc:docMk/>
          <pc:sldMk cId="3479448397" sldId="351"/>
        </pc:sldMkLst>
      </pc:sldChg>
      <pc:sldChg chg="addSp delSp modSp new del mod">
        <pc:chgData name="Solal Pirelli" userId="584f3c02d4d36311" providerId="LiveId" clId="{6CB488B7-19F0-4724-9CFD-76FE8EADE1B6}" dt="2022-08-19T19:10:58.003" v="4751" actId="47"/>
        <pc:sldMkLst>
          <pc:docMk/>
          <pc:sldMk cId="1260968822" sldId="352"/>
        </pc:sldMkLst>
      </pc:sldChg>
      <pc:sldChg chg="addSp delSp modSp new del mod">
        <pc:chgData name="Solal Pirelli" userId="584f3c02d4d36311" providerId="LiveId" clId="{6CB488B7-19F0-4724-9CFD-76FE8EADE1B6}" dt="2022-08-19T19:10:58.818" v="4752" actId="47"/>
        <pc:sldMkLst>
          <pc:docMk/>
          <pc:sldMk cId="1375726911" sldId="353"/>
        </pc:sldMkLst>
      </pc:sldChg>
      <pc:sldChg chg="addSp delSp modSp new mod ord">
        <pc:chgData name="Solal Pirelli" userId="584f3c02d4d36311" providerId="LiveId" clId="{6CB488B7-19F0-4724-9CFD-76FE8EADE1B6}" dt="2022-08-26T18:49:26.725" v="8276" actId="14100"/>
        <pc:sldMkLst>
          <pc:docMk/>
          <pc:sldMk cId="3803695925" sldId="354"/>
        </pc:sldMkLst>
      </pc:sldChg>
      <pc:sldChg chg="addSp delSp modSp new mod">
        <pc:chgData name="Solal Pirelli" userId="584f3c02d4d36311" providerId="LiveId" clId="{6CB488B7-19F0-4724-9CFD-76FE8EADE1B6}" dt="2022-08-19T19:11:09.565" v="4753" actId="1076"/>
        <pc:sldMkLst>
          <pc:docMk/>
          <pc:sldMk cId="1033574454" sldId="355"/>
        </pc:sldMkLst>
      </pc:sldChg>
      <pc:sldChg chg="delSp modSp new mod">
        <pc:chgData name="Solal Pirelli" userId="584f3c02d4d36311" providerId="LiveId" clId="{6CB488B7-19F0-4724-9CFD-76FE8EADE1B6}" dt="2022-08-19T19:12:39.210" v="4843" actId="20577"/>
        <pc:sldMkLst>
          <pc:docMk/>
          <pc:sldMk cId="1115756581" sldId="356"/>
        </pc:sldMkLst>
      </pc:sldChg>
      <pc:sldChg chg="modSp new mod">
        <pc:chgData name="Solal Pirelli" userId="584f3c02d4d36311" providerId="LiveId" clId="{6CB488B7-19F0-4724-9CFD-76FE8EADE1B6}" dt="2022-08-27T20:39:30.625" v="8560" actId="20577"/>
        <pc:sldMkLst>
          <pc:docMk/>
          <pc:sldMk cId="711864306" sldId="357"/>
        </pc:sldMkLst>
      </pc:sldChg>
      <pc:sldChg chg="addSp delSp modSp new mod modAnim">
        <pc:chgData name="Solal Pirelli" userId="584f3c02d4d36311" providerId="LiveId" clId="{6CB488B7-19F0-4724-9CFD-76FE8EADE1B6}" dt="2022-08-19T19:25:06.542" v="5867" actId="1076"/>
        <pc:sldMkLst>
          <pc:docMk/>
          <pc:sldMk cId="1518574901" sldId="358"/>
        </pc:sldMkLst>
      </pc:sldChg>
      <pc:sldChg chg="delSp modSp new mod">
        <pc:chgData name="Solal Pirelli" userId="584f3c02d4d36311" providerId="LiveId" clId="{6CB488B7-19F0-4724-9CFD-76FE8EADE1B6}" dt="2022-08-19T19:15:22.013" v="4958" actId="478"/>
        <pc:sldMkLst>
          <pc:docMk/>
          <pc:sldMk cId="1578020819" sldId="359"/>
        </pc:sldMkLst>
      </pc:sldChg>
      <pc:sldChg chg="delSp modSp new mod">
        <pc:chgData name="Solal Pirelli" userId="584f3c02d4d36311" providerId="LiveId" clId="{6CB488B7-19F0-4724-9CFD-76FE8EADE1B6}" dt="2022-08-19T19:16:14.049" v="5077" actId="478"/>
        <pc:sldMkLst>
          <pc:docMk/>
          <pc:sldMk cId="2517026462" sldId="360"/>
        </pc:sldMkLst>
      </pc:sldChg>
      <pc:sldChg chg="addSp modSp new mod">
        <pc:chgData name="Solal Pirelli" userId="584f3c02d4d36311" providerId="LiveId" clId="{6CB488B7-19F0-4724-9CFD-76FE8EADE1B6}" dt="2022-08-19T19:16:36.911" v="5135" actId="20577"/>
        <pc:sldMkLst>
          <pc:docMk/>
          <pc:sldMk cId="2037624241" sldId="361"/>
        </pc:sldMkLst>
      </pc:sldChg>
      <pc:sldChg chg="addSp delSp modSp add mod">
        <pc:chgData name="Solal Pirelli" userId="584f3c02d4d36311" providerId="LiveId" clId="{6CB488B7-19F0-4724-9CFD-76FE8EADE1B6}" dt="2022-08-19T19:16:45.071" v="5138"/>
        <pc:sldMkLst>
          <pc:docMk/>
          <pc:sldMk cId="2722437432" sldId="362"/>
        </pc:sldMkLst>
      </pc:sldChg>
      <pc:sldChg chg="addSp delSp modSp new mod">
        <pc:chgData name="Solal Pirelli" userId="584f3c02d4d36311" providerId="LiveId" clId="{6CB488B7-19F0-4724-9CFD-76FE8EADE1B6}" dt="2022-08-19T19:17:02.577" v="5141" actId="478"/>
        <pc:sldMkLst>
          <pc:docMk/>
          <pc:sldMk cId="2789284690" sldId="363"/>
        </pc:sldMkLst>
      </pc:sldChg>
      <pc:sldChg chg="modSp add mod">
        <pc:chgData name="Solal Pirelli" userId="584f3c02d4d36311" providerId="LiveId" clId="{6CB488B7-19F0-4724-9CFD-76FE8EADE1B6}" dt="2022-08-26T18:44:26.677" v="8147" actId="207"/>
        <pc:sldMkLst>
          <pc:docMk/>
          <pc:sldMk cId="4267622800" sldId="364"/>
        </pc:sldMkLst>
      </pc:sldChg>
      <pc:sldChg chg="modSp add del mod">
        <pc:chgData name="Solal Pirelli" userId="584f3c02d4d36311" providerId="LiveId" clId="{6CB488B7-19F0-4724-9CFD-76FE8EADE1B6}" dt="2022-08-27T20:48:42.769" v="8561" actId="47"/>
        <pc:sldMkLst>
          <pc:docMk/>
          <pc:sldMk cId="4191865904" sldId="365"/>
        </pc:sldMkLst>
      </pc:sldChg>
      <pc:sldChg chg="delSp modSp new mod">
        <pc:chgData name="Solal Pirelli" userId="584f3c02d4d36311" providerId="LiveId" clId="{6CB488B7-19F0-4724-9CFD-76FE8EADE1B6}" dt="2022-08-19T19:20:14.015" v="5485" actId="20577"/>
        <pc:sldMkLst>
          <pc:docMk/>
          <pc:sldMk cId="1826960003" sldId="366"/>
        </pc:sldMkLst>
      </pc:sldChg>
      <pc:sldChg chg="delSp modSp new mod">
        <pc:chgData name="Solal Pirelli" userId="584f3c02d4d36311" providerId="LiveId" clId="{6CB488B7-19F0-4724-9CFD-76FE8EADE1B6}" dt="2022-08-19T19:20:51.352" v="5541" actId="478"/>
        <pc:sldMkLst>
          <pc:docMk/>
          <pc:sldMk cId="1294717103" sldId="367"/>
        </pc:sldMkLst>
      </pc:sldChg>
      <pc:sldChg chg="delSp modSp new mod">
        <pc:chgData name="Solal Pirelli" userId="584f3c02d4d36311" providerId="LiveId" clId="{6CB488B7-19F0-4724-9CFD-76FE8EADE1B6}" dt="2022-08-26T18:46:31.665" v="8210" actId="404"/>
        <pc:sldMkLst>
          <pc:docMk/>
          <pc:sldMk cId="1481603649" sldId="368"/>
        </pc:sldMkLst>
      </pc:sldChg>
      <pc:sldChg chg="addSp delSp modSp new mod">
        <pc:chgData name="Solal Pirelli" userId="584f3c02d4d36311" providerId="LiveId" clId="{6CB488B7-19F0-4724-9CFD-76FE8EADE1B6}" dt="2022-08-19T19:24:38.402" v="5853" actId="5793"/>
        <pc:sldMkLst>
          <pc:docMk/>
          <pc:sldMk cId="2997342834" sldId="369"/>
        </pc:sldMkLst>
      </pc:sldChg>
      <pc:sldChg chg="modSp new mod">
        <pc:chgData name="Solal Pirelli" userId="584f3c02d4d36311" providerId="LiveId" clId="{6CB488B7-19F0-4724-9CFD-76FE8EADE1B6}" dt="2022-08-19T19:26:19.943" v="5907" actId="20577"/>
        <pc:sldMkLst>
          <pc:docMk/>
          <pc:sldMk cId="2472162550" sldId="370"/>
        </pc:sldMkLst>
      </pc:sldChg>
      <pc:sldChg chg="delSp modSp new mod">
        <pc:chgData name="Solal Pirelli" userId="584f3c02d4d36311" providerId="LiveId" clId="{6CB488B7-19F0-4724-9CFD-76FE8EADE1B6}" dt="2022-08-23T17:59:00.332" v="5996" actId="478"/>
        <pc:sldMkLst>
          <pc:docMk/>
          <pc:sldMk cId="1388818099" sldId="371"/>
        </pc:sldMkLst>
      </pc:sldChg>
      <pc:sldChg chg="delSp modSp new mod ord">
        <pc:chgData name="Solal Pirelli" userId="584f3c02d4d36311" providerId="LiveId" clId="{6CB488B7-19F0-4724-9CFD-76FE8EADE1B6}" dt="2022-08-23T18:03:01.640" v="6190"/>
        <pc:sldMkLst>
          <pc:docMk/>
          <pc:sldMk cId="265292954" sldId="372"/>
        </pc:sldMkLst>
      </pc:sldChg>
      <pc:sldChg chg="addSp delSp modSp new mod">
        <pc:chgData name="Solal Pirelli" userId="584f3c02d4d36311" providerId="LiveId" clId="{6CB488B7-19F0-4724-9CFD-76FE8EADE1B6}" dt="2022-08-23T18:09:04.809" v="6260" actId="1076"/>
        <pc:sldMkLst>
          <pc:docMk/>
          <pc:sldMk cId="731164357" sldId="373"/>
        </pc:sldMkLst>
      </pc:sldChg>
      <pc:sldChg chg="addSp delSp modSp new mod ord">
        <pc:chgData name="Solal Pirelli" userId="584f3c02d4d36311" providerId="LiveId" clId="{6CB488B7-19F0-4724-9CFD-76FE8EADE1B6}" dt="2022-08-27T19:57:32.823" v="8514" actId="948"/>
        <pc:sldMkLst>
          <pc:docMk/>
          <pc:sldMk cId="934023697" sldId="374"/>
        </pc:sldMkLst>
      </pc:sldChg>
      <pc:sldChg chg="delSp modSp new mod">
        <pc:chgData name="Solal Pirelli" userId="584f3c02d4d36311" providerId="LiveId" clId="{6CB488B7-19F0-4724-9CFD-76FE8EADE1B6}" dt="2022-08-23T18:13:17.541" v="6519" actId="20577"/>
        <pc:sldMkLst>
          <pc:docMk/>
          <pc:sldMk cId="976981461" sldId="375"/>
        </pc:sldMkLst>
      </pc:sldChg>
      <pc:sldChg chg="modSp new del mod">
        <pc:chgData name="Solal Pirelli" userId="584f3c02d4d36311" providerId="LiveId" clId="{6CB488B7-19F0-4724-9CFD-76FE8EADE1B6}" dt="2022-08-23T18:10:48.217" v="6334" actId="47"/>
        <pc:sldMkLst>
          <pc:docMk/>
          <pc:sldMk cId="1118022683" sldId="375"/>
        </pc:sldMkLst>
      </pc:sldChg>
      <pc:sldChg chg="addSp delSp modSp new mod">
        <pc:chgData name="Solal Pirelli" userId="584f3c02d4d36311" providerId="LiveId" clId="{6CB488B7-19F0-4724-9CFD-76FE8EADE1B6}" dt="2022-08-23T18:15:22.112" v="6557" actId="1076"/>
        <pc:sldMkLst>
          <pc:docMk/>
          <pc:sldMk cId="1139553695" sldId="376"/>
        </pc:sldMkLst>
      </pc:sldChg>
      <pc:sldChg chg="addSp delSp modSp new mod">
        <pc:chgData name="Solal Pirelli" userId="584f3c02d4d36311" providerId="LiveId" clId="{6CB488B7-19F0-4724-9CFD-76FE8EADE1B6}" dt="2022-08-23T18:18:44.009" v="6613" actId="20577"/>
        <pc:sldMkLst>
          <pc:docMk/>
          <pc:sldMk cId="2701920610" sldId="377"/>
        </pc:sldMkLst>
      </pc:sldChg>
      <pc:sldChg chg="addSp delSp modSp new mod ord">
        <pc:chgData name="Solal Pirelli" userId="584f3c02d4d36311" providerId="LiveId" clId="{6CB488B7-19F0-4724-9CFD-76FE8EADE1B6}" dt="2022-08-28T11:50:05.462" v="8565"/>
        <pc:sldMkLst>
          <pc:docMk/>
          <pc:sldMk cId="1331702091" sldId="378"/>
        </pc:sldMkLst>
      </pc:sldChg>
      <pc:sldChg chg="addSp delSp modSp new mod">
        <pc:chgData name="Solal Pirelli" userId="584f3c02d4d36311" providerId="LiveId" clId="{6CB488B7-19F0-4724-9CFD-76FE8EADE1B6}" dt="2022-08-23T18:25:26.950" v="6751" actId="1037"/>
        <pc:sldMkLst>
          <pc:docMk/>
          <pc:sldMk cId="2711042546" sldId="379"/>
        </pc:sldMkLst>
      </pc:sldChg>
      <pc:sldChg chg="addSp delSp modSp new mod ord modAnim">
        <pc:chgData name="Solal Pirelli" userId="584f3c02d4d36311" providerId="LiveId" clId="{6CB488B7-19F0-4724-9CFD-76FE8EADE1B6}" dt="2022-08-28T11:49:58.327" v="8563"/>
        <pc:sldMkLst>
          <pc:docMk/>
          <pc:sldMk cId="2195908131" sldId="380"/>
        </pc:sldMkLst>
      </pc:sldChg>
      <pc:sldChg chg="addSp delSp modSp new mod ord">
        <pc:chgData name="Solal Pirelli" userId="584f3c02d4d36311" providerId="LiveId" clId="{6CB488B7-19F0-4724-9CFD-76FE8EADE1B6}" dt="2022-08-28T11:50:09.167" v="8567"/>
        <pc:sldMkLst>
          <pc:docMk/>
          <pc:sldMk cId="114702154" sldId="381"/>
        </pc:sldMkLst>
      </pc:sldChg>
      <pc:sldChg chg="addSp delSp modSp add mod ord">
        <pc:chgData name="Solal Pirelli" userId="584f3c02d4d36311" providerId="LiveId" clId="{6CB488B7-19F0-4724-9CFD-76FE8EADE1B6}" dt="2022-08-28T11:50:10.473" v="8569"/>
        <pc:sldMkLst>
          <pc:docMk/>
          <pc:sldMk cId="235924838" sldId="382"/>
        </pc:sldMkLst>
      </pc:sldChg>
      <pc:sldChg chg="addSp delSp modSp new del">
        <pc:chgData name="Solal Pirelli" userId="584f3c02d4d36311" providerId="LiveId" clId="{6CB488B7-19F0-4724-9CFD-76FE8EADE1B6}" dt="2022-08-23T18:37:03.421" v="7067" actId="47"/>
        <pc:sldMkLst>
          <pc:docMk/>
          <pc:sldMk cId="3427523062" sldId="383"/>
        </pc:sldMkLst>
      </pc:sldChg>
      <pc:sldChg chg="addSp modSp new mod">
        <pc:chgData name="Solal Pirelli" userId="584f3c02d4d36311" providerId="LiveId" clId="{6CB488B7-19F0-4724-9CFD-76FE8EADE1B6}" dt="2022-08-23T18:37:23.825" v="7071" actId="1076"/>
        <pc:sldMkLst>
          <pc:docMk/>
          <pc:sldMk cId="3955591797" sldId="383"/>
        </pc:sldMkLst>
      </pc:sldChg>
      <pc:sldChg chg="delSp modSp new mod">
        <pc:chgData name="Solal Pirelli" userId="584f3c02d4d36311" providerId="LiveId" clId="{6CB488B7-19F0-4724-9CFD-76FE8EADE1B6}" dt="2022-08-27T19:59:02.958" v="8522" actId="20577"/>
        <pc:sldMkLst>
          <pc:docMk/>
          <pc:sldMk cId="2922692673" sldId="384"/>
        </pc:sldMkLst>
      </pc:sldChg>
      <pc:sldChg chg="delSp modSp new mod modAnim">
        <pc:chgData name="Solal Pirelli" userId="584f3c02d4d36311" providerId="LiveId" clId="{6CB488B7-19F0-4724-9CFD-76FE8EADE1B6}" dt="2022-08-27T19:59:38.238" v="8529"/>
        <pc:sldMkLst>
          <pc:docMk/>
          <pc:sldMk cId="1796021696" sldId="385"/>
        </pc:sldMkLst>
      </pc:sldChg>
      <pc:sldChg chg="delSp modSp new del mod">
        <pc:chgData name="Solal Pirelli" userId="584f3c02d4d36311" providerId="LiveId" clId="{6CB488B7-19F0-4724-9CFD-76FE8EADE1B6}" dt="2022-08-23T18:39:08.410" v="7207" actId="47"/>
        <pc:sldMkLst>
          <pc:docMk/>
          <pc:sldMk cId="3090408373" sldId="385"/>
        </pc:sldMkLst>
      </pc:sldChg>
      <pc:sldChg chg="addSp delSp modSp new mod">
        <pc:chgData name="Solal Pirelli" userId="584f3c02d4d36311" providerId="LiveId" clId="{6CB488B7-19F0-4724-9CFD-76FE8EADE1B6}" dt="2022-08-28T13:01:37.052" v="8787" actId="1036"/>
        <pc:sldMkLst>
          <pc:docMk/>
          <pc:sldMk cId="603487039" sldId="386"/>
        </pc:sldMkLst>
      </pc:sldChg>
      <pc:sldChg chg="addSp modSp new mod">
        <pc:chgData name="Solal Pirelli" userId="584f3c02d4d36311" providerId="LiveId" clId="{6CB488B7-19F0-4724-9CFD-76FE8EADE1B6}" dt="2022-08-23T18:44:24.764" v="7435"/>
        <pc:sldMkLst>
          <pc:docMk/>
          <pc:sldMk cId="3858776634" sldId="387"/>
        </pc:sldMkLst>
      </pc:sldChg>
      <pc:sldChg chg="delSp modSp new mod">
        <pc:chgData name="Solal Pirelli" userId="584f3c02d4d36311" providerId="LiveId" clId="{6CB488B7-19F0-4724-9CFD-76FE8EADE1B6}" dt="2022-08-28T12:02:27.485" v="8776" actId="20577"/>
        <pc:sldMkLst>
          <pc:docMk/>
          <pc:sldMk cId="1685439067" sldId="388"/>
        </pc:sldMkLst>
      </pc:sldChg>
      <pc:sldChg chg="addSp delSp modSp new mod modAnim">
        <pc:chgData name="Solal Pirelli" userId="584f3c02d4d36311" providerId="LiveId" clId="{6CB488B7-19F0-4724-9CFD-76FE8EADE1B6}" dt="2022-08-23T18:46:00.325" v="7577" actId="404"/>
        <pc:sldMkLst>
          <pc:docMk/>
          <pc:sldMk cId="3350646801" sldId="389"/>
        </pc:sldMkLst>
      </pc:sldChg>
      <pc:sldChg chg="delSp modSp new mod">
        <pc:chgData name="Solal Pirelli" userId="584f3c02d4d36311" providerId="LiveId" clId="{6CB488B7-19F0-4724-9CFD-76FE8EADE1B6}" dt="2022-08-23T18:48:05.194" v="7806" actId="20577"/>
        <pc:sldMkLst>
          <pc:docMk/>
          <pc:sldMk cId="1619488667" sldId="390"/>
        </pc:sldMkLst>
      </pc:sldChg>
      <pc:sldChg chg="modSp add mod">
        <pc:chgData name="Solal Pirelli" userId="584f3c02d4d36311" providerId="LiveId" clId="{6CB488B7-19F0-4724-9CFD-76FE8EADE1B6}" dt="2022-08-26T19:31:39.300" v="8467" actId="20577"/>
        <pc:sldMkLst>
          <pc:docMk/>
          <pc:sldMk cId="3247875998" sldId="391"/>
        </pc:sldMkLst>
      </pc:sldChg>
      <pc:sldChg chg="new del">
        <pc:chgData name="Solal Pirelli" userId="584f3c02d4d36311" providerId="LiveId" clId="{6CB488B7-19F0-4724-9CFD-76FE8EADE1B6}" dt="2022-08-25T19:24:10.605" v="8015" actId="680"/>
        <pc:sldMkLst>
          <pc:docMk/>
          <pc:sldMk cId="3391739905" sldId="391"/>
        </pc:sldMkLst>
      </pc:sldChg>
      <pc:sldChg chg="modSp add mod">
        <pc:chgData name="Solal Pirelli" userId="584f3c02d4d36311" providerId="LiveId" clId="{6CB488B7-19F0-4724-9CFD-76FE8EADE1B6}" dt="2022-08-26T19:22:04.226" v="8358" actId="313"/>
        <pc:sldMkLst>
          <pc:docMk/>
          <pc:sldMk cId="3031769803" sldId="392"/>
        </pc:sldMkLst>
      </pc:sldChg>
      <pc:sldChg chg="new del">
        <pc:chgData name="Solal Pirelli" userId="584f3c02d4d36311" providerId="LiveId" clId="{6CB488B7-19F0-4724-9CFD-76FE8EADE1B6}" dt="2022-08-25T19:24:10.248" v="8014" actId="680"/>
        <pc:sldMkLst>
          <pc:docMk/>
          <pc:sldMk cId="3054613117" sldId="392"/>
        </pc:sldMkLst>
      </pc:sldChg>
      <pc:sldChg chg="modSp add mod ord">
        <pc:chgData name="Solal Pirelli" userId="584f3c02d4d36311" providerId="LiveId" clId="{6CB488B7-19F0-4724-9CFD-76FE8EADE1B6}" dt="2022-08-26T20:20:21.060" v="8500"/>
        <pc:sldMkLst>
          <pc:docMk/>
          <pc:sldMk cId="584444883" sldId="393"/>
        </pc:sldMkLst>
      </pc:sldChg>
      <pc:sldChg chg="addSp delSp modSp new mod">
        <pc:chgData name="Solal Pirelli" userId="584f3c02d4d36311" providerId="LiveId" clId="{6CB488B7-19F0-4724-9CFD-76FE8EADE1B6}" dt="2022-08-26T18:45:41.063" v="8204" actId="478"/>
        <pc:sldMkLst>
          <pc:docMk/>
          <pc:sldMk cId="2249035487" sldId="394"/>
        </pc:sldMkLst>
      </pc:sldChg>
      <pc:sldChg chg="delSp modSp new mod modNotesTx">
        <pc:chgData name="Solal Pirelli" userId="584f3c02d4d36311" providerId="LiveId" clId="{6CB488B7-19F0-4724-9CFD-76FE8EADE1B6}" dt="2022-08-28T13:34:26.714" v="8864" actId="20577"/>
        <pc:sldMkLst>
          <pc:docMk/>
          <pc:sldMk cId="1473793716" sldId="395"/>
        </pc:sldMkLst>
      </pc:sldChg>
      <pc:sldMasterChg chg="delSldLayout">
        <pc:chgData name="Solal Pirelli" userId="584f3c02d4d36311" providerId="LiveId" clId="{6CB488B7-19F0-4724-9CFD-76FE8EADE1B6}" dt="2022-08-17T18:21:37.041" v="19" actId="2696"/>
        <pc:sldMasterMkLst>
          <pc:docMk/>
          <pc:sldMasterMk cId="2555876292" sldId="2147483648"/>
        </pc:sldMasterMkLst>
        <pc:sldLayoutChg chg="del">
          <pc:chgData name="Solal Pirelli" userId="584f3c02d4d36311" providerId="LiveId" clId="{6CB488B7-19F0-4724-9CFD-76FE8EADE1B6}" dt="2022-08-17T18:21:37.041" v="19" actId="2696"/>
          <pc:sldLayoutMkLst>
            <pc:docMk/>
            <pc:sldMasterMk cId="2555876292" sldId="2147483648"/>
            <pc:sldLayoutMk cId="3779685645" sldId="2147483656"/>
          </pc:sldLayoutMkLst>
        </pc:sldLayoutChg>
      </pc:sldMasterChg>
    </pc:docChg>
  </pc:docChgLst>
  <pc:docChgLst>
    <pc:chgData name="Solal Pirelli" userId="584f3c02d4d36311" providerId="LiveId" clId="{22FB48C2-3136-4B76-B029-9922D617D159}"/>
    <pc:docChg chg="modSld">
      <pc:chgData name="Solal Pirelli" userId="584f3c02d4d36311" providerId="LiveId" clId="{22FB48C2-3136-4B76-B029-9922D617D159}" dt="2023-04-22T09:14:26.875" v="20"/>
      <pc:docMkLst>
        <pc:docMk/>
      </pc:docMkLst>
      <pc:sldChg chg="addSp delSp modSp mod modTransition modAnim">
        <pc:chgData name="Solal Pirelli" userId="584f3c02d4d36311" providerId="LiveId" clId="{22FB48C2-3136-4B76-B029-9922D617D159}" dt="2023-04-22T08:10:53.687" v="3" actId="14100"/>
        <pc:sldMkLst>
          <pc:docMk/>
          <pc:sldMk cId="887449012" sldId="256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196228319" sldId="259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556194233" sldId="261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969734519" sldId="263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074178444" sldId="264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605547765" sldId="265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563228752" sldId="266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020713620" sldId="267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599178966" sldId="268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774891392" sldId="269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696624546" sldId="270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4057189491" sldId="271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962992023" sldId="272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594724207" sldId="273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060537956" sldId="274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848171361" sldId="275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598667196" sldId="276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730721742" sldId="277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253799336" sldId="278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4115686947" sldId="279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972076845" sldId="280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121224235" sldId="281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735666200" sldId="282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4070966074" sldId="283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135597025" sldId="284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199536170" sldId="285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809918096" sldId="286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744346530" sldId="287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592216112" sldId="288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788242052" sldId="289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005439193" sldId="290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959812578" sldId="291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275553697" sldId="292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48810235" sldId="293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642899485" sldId="294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742787542" sldId="295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491076066" sldId="296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4140031337" sldId="297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709435249" sldId="299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535431098" sldId="300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273076606" sldId="301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490444488" sldId="302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2848303259" sldId="308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65371189" sldId="309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680268222" sldId="310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331521088" sldId="311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856359151" sldId="312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99321782" sldId="313"/>
        </pc:sldMkLst>
      </pc:sldChg>
      <pc:sldChg chg="addSp delSp modSp modTransition modAnim">
        <pc:chgData name="Solal Pirelli" userId="584f3c02d4d36311" providerId="LiveId" clId="{22FB48C2-3136-4B76-B029-9922D617D159}" dt="2023-04-22T08:34:28.463" v="6"/>
        <pc:sldMkLst>
          <pc:docMk/>
          <pc:sldMk cId="621806677" sldId="314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2798854603" sldId="315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770647234" sldId="316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3695945399" sldId="317"/>
        </pc:sldMkLst>
      </pc:sldChg>
      <pc:sldChg chg="addSp modSp mod">
        <pc:chgData name="Solal Pirelli" userId="584f3c02d4d36311" providerId="LiveId" clId="{22FB48C2-3136-4B76-B029-9922D617D159}" dt="2023-04-22T08:34:56.118" v="7" actId="207"/>
        <pc:sldMkLst>
          <pc:docMk/>
          <pc:sldMk cId="372000903" sldId="318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3177705011" sldId="319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2959248699" sldId="320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1904974693" sldId="321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208399037" sldId="322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3492043921" sldId="323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3983546208" sldId="324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1302739347" sldId="325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3007177099" sldId="326"/>
        </pc:sldMkLst>
      </pc:sldChg>
      <pc:sldChg chg="addSp modSp">
        <pc:chgData name="Solal Pirelli" userId="584f3c02d4d36311" providerId="LiveId" clId="{22FB48C2-3136-4B76-B029-9922D617D159}" dt="2023-04-22T08:34:28.463" v="6"/>
        <pc:sldMkLst>
          <pc:docMk/>
          <pc:sldMk cId="3588819497" sldId="327"/>
        </pc:sldMkLst>
      </pc:sldChg>
      <pc:sldChg chg="addSp delSp modSp modTransition modAnim">
        <pc:chgData name="Solal Pirelli" userId="584f3c02d4d36311" providerId="LiveId" clId="{22FB48C2-3136-4B76-B029-9922D617D159}" dt="2023-04-22T08:40:51.235" v="10"/>
        <pc:sldMkLst>
          <pc:docMk/>
          <pc:sldMk cId="2101081780" sldId="328"/>
        </pc:sldMkLst>
      </pc:sldChg>
      <pc:sldChg chg="addSp delSp modSp modTransition modAnim">
        <pc:chgData name="Solal Pirelli" userId="584f3c02d4d36311" providerId="LiveId" clId="{22FB48C2-3136-4B76-B029-9922D617D159}" dt="2023-04-22T08:40:51.235" v="10"/>
        <pc:sldMkLst>
          <pc:docMk/>
          <pc:sldMk cId="197122334" sldId="329"/>
        </pc:sldMkLst>
      </pc:sldChg>
      <pc:sldChg chg="addSp modSp">
        <pc:chgData name="Solal Pirelli" userId="584f3c02d4d36311" providerId="LiveId" clId="{22FB48C2-3136-4B76-B029-9922D617D159}" dt="2023-04-22T08:40:51.235" v="10"/>
        <pc:sldMkLst>
          <pc:docMk/>
          <pc:sldMk cId="3561593738" sldId="330"/>
        </pc:sldMkLst>
      </pc:sldChg>
      <pc:sldChg chg="addSp modSp">
        <pc:chgData name="Solal Pirelli" userId="584f3c02d4d36311" providerId="LiveId" clId="{22FB48C2-3136-4B76-B029-9922D617D159}" dt="2023-04-22T08:40:51.235" v="10"/>
        <pc:sldMkLst>
          <pc:docMk/>
          <pc:sldMk cId="916004903" sldId="331"/>
        </pc:sldMkLst>
      </pc:sldChg>
      <pc:sldChg chg="addSp modSp">
        <pc:chgData name="Solal Pirelli" userId="584f3c02d4d36311" providerId="LiveId" clId="{22FB48C2-3136-4B76-B029-9922D617D159}" dt="2023-04-22T08:40:51.235" v="10"/>
        <pc:sldMkLst>
          <pc:docMk/>
          <pc:sldMk cId="1291325618" sldId="334"/>
        </pc:sldMkLst>
      </pc:sldChg>
      <pc:sldChg chg="addSp modSp">
        <pc:chgData name="Solal Pirelli" userId="584f3c02d4d36311" providerId="LiveId" clId="{22FB48C2-3136-4B76-B029-9922D617D159}" dt="2023-04-22T08:40:51.235" v="10"/>
        <pc:sldMkLst>
          <pc:docMk/>
          <pc:sldMk cId="2330331731" sldId="335"/>
        </pc:sldMkLst>
      </pc:sldChg>
      <pc:sldChg chg="addSp delSp modSp modTransition modAnim">
        <pc:chgData name="Solal Pirelli" userId="584f3c02d4d36311" providerId="LiveId" clId="{22FB48C2-3136-4B76-B029-9922D617D159}" dt="2023-04-22T08:51:10.613" v="12"/>
        <pc:sldMkLst>
          <pc:docMk/>
          <pc:sldMk cId="2185079975" sldId="336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1120311711" sldId="337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1862111803" sldId="338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4145053409" sldId="340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2827143834" sldId="341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2810000951" sldId="342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2319532559" sldId="343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3921356734" sldId="344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938292940" sldId="345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3544308377" sldId="348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936249746" sldId="349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4210547942" sldId="350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3803695925" sldId="354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1033574454" sldId="355"/>
        </pc:sldMkLst>
      </pc:sldChg>
      <pc:sldChg chg="addSp modSp">
        <pc:chgData name="Solal Pirelli" userId="584f3c02d4d36311" providerId="LiveId" clId="{22FB48C2-3136-4B76-B029-9922D617D159}" dt="2023-04-22T08:29:18.557" v="4"/>
        <pc:sldMkLst>
          <pc:docMk/>
          <pc:sldMk cId="1115756581" sldId="356"/>
        </pc:sldMkLst>
      </pc:sldChg>
      <pc:sldChg chg="addSp delSp modSp modTransition modAnim">
        <pc:chgData name="Solal Pirelli" userId="584f3c02d4d36311" providerId="LiveId" clId="{22FB48C2-3136-4B76-B029-9922D617D159}" dt="2023-04-22T09:13:36.451" v="14"/>
        <pc:sldMkLst>
          <pc:docMk/>
          <pc:sldMk cId="711864306" sldId="357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518574901" sldId="358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578020819" sldId="359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517026462" sldId="360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037624241" sldId="361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722437432" sldId="362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789284690" sldId="363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4267622800" sldId="364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826960003" sldId="366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294717103" sldId="367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1481603649" sldId="368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2997342834" sldId="369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472162550" sldId="370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388818099" sldId="371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65292954" sldId="372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731164357" sldId="373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934023697" sldId="374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976981461" sldId="375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139553695" sldId="376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701920610" sldId="377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331702091" sldId="378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711042546" sldId="379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195908131" sldId="380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14702154" sldId="381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35924838" sldId="382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3955591797" sldId="383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2922692673" sldId="384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796021696" sldId="385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603487039" sldId="386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3858776634" sldId="387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685439067" sldId="388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3350646801" sldId="389"/>
        </pc:sldMkLst>
      </pc:sldChg>
      <pc:sldChg chg="addSp delSp modSp mod modTransition modAnim">
        <pc:chgData name="Solal Pirelli" userId="584f3c02d4d36311" providerId="LiveId" clId="{22FB48C2-3136-4B76-B029-9922D617D159}" dt="2023-04-22T09:14:26.875" v="20"/>
        <pc:sldMkLst>
          <pc:docMk/>
          <pc:sldMk cId="1619488667" sldId="390"/>
        </pc:sldMkLst>
      </pc:sldChg>
      <pc:sldChg chg="addSp modSp">
        <pc:chgData name="Solal Pirelli" userId="584f3c02d4d36311" providerId="LiveId" clId="{22FB48C2-3136-4B76-B029-9922D617D159}" dt="2023-04-22T08:40:51.235" v="10"/>
        <pc:sldMkLst>
          <pc:docMk/>
          <pc:sldMk cId="3247875998" sldId="391"/>
        </pc:sldMkLst>
      </pc:sldChg>
      <pc:sldChg chg="addSp modSp">
        <pc:chgData name="Solal Pirelli" userId="584f3c02d4d36311" providerId="LiveId" clId="{22FB48C2-3136-4B76-B029-9922D617D159}" dt="2023-04-22T08:40:51.235" v="10"/>
        <pc:sldMkLst>
          <pc:docMk/>
          <pc:sldMk cId="3031769803" sldId="392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584444883" sldId="393"/>
        </pc:sldMkLst>
      </pc:sldChg>
      <pc:sldChg chg="addSp modSp">
        <pc:chgData name="Solal Pirelli" userId="584f3c02d4d36311" providerId="LiveId" clId="{22FB48C2-3136-4B76-B029-9922D617D159}" dt="2023-04-22T08:51:10.613" v="12"/>
        <pc:sldMkLst>
          <pc:docMk/>
          <pc:sldMk cId="2249035487" sldId="394"/>
        </pc:sldMkLst>
      </pc:sldChg>
      <pc:sldChg chg="addSp modSp">
        <pc:chgData name="Solal Pirelli" userId="584f3c02d4d36311" providerId="LiveId" clId="{22FB48C2-3136-4B76-B029-9922D617D159}" dt="2023-04-22T09:13:36.451" v="14"/>
        <pc:sldMkLst>
          <pc:docMk/>
          <pc:sldMk cId="1473793716" sldId="395"/>
        </pc:sldMkLst>
      </pc:sldChg>
    </pc:docChg>
  </pc:docChgLst>
  <pc:docChgLst>
    <pc:chgData name="Solal Pirelli" userId="584f3c02d4d36311" providerId="LiveId" clId="{221C8E22-BF72-428E-B96E-8261F1346FAB}"/>
    <pc:docChg chg="undo custSel addSld delSld modSld sldOrd modSection">
      <pc:chgData name="Solal Pirelli" userId="584f3c02d4d36311" providerId="LiveId" clId="{221C8E22-BF72-428E-B96E-8261F1346FAB}" dt="2025-09-22T11:10:09.245" v="454"/>
      <pc:docMkLst>
        <pc:docMk/>
      </pc:docMkLst>
      <pc:sldChg chg="addSp delSp modSp mod">
        <pc:chgData name="Solal Pirelli" userId="584f3c02d4d36311" providerId="LiveId" clId="{221C8E22-BF72-428E-B96E-8261F1346FAB}" dt="2025-09-22T11:08:19.191" v="410" actId="9405"/>
        <pc:sldMkLst>
          <pc:docMk/>
          <pc:sldMk cId="936249746" sldId="349"/>
        </pc:sldMkLst>
        <pc:spChg chg="mod">
          <ac:chgData name="Solal Pirelli" userId="584f3c02d4d36311" providerId="LiveId" clId="{221C8E22-BF72-428E-B96E-8261F1346FAB}" dt="2025-09-22T11:07:53.838" v="405" actId="115"/>
          <ac:spMkLst>
            <pc:docMk/>
            <pc:sldMk cId="936249746" sldId="349"/>
            <ac:spMk id="3" creationId="{5E3490F1-B8F9-42A6-9FA5-9751FE54B065}"/>
          </ac:spMkLst>
        </pc:spChg>
        <pc:picChg chg="del">
          <ac:chgData name="Solal Pirelli" userId="584f3c02d4d36311" providerId="LiveId" clId="{221C8E22-BF72-428E-B96E-8261F1346FAB}" dt="2025-09-22T11:05:52.390" v="325" actId="478"/>
          <ac:picMkLst>
            <pc:docMk/>
            <pc:sldMk cId="936249746" sldId="349"/>
            <ac:picMk id="5" creationId="{107B6D78-E128-4CA1-B93F-6A03BED1D1D3}"/>
          </ac:picMkLst>
        </pc:picChg>
        <pc:picChg chg="add mod ord">
          <ac:chgData name="Solal Pirelli" userId="584f3c02d4d36311" providerId="LiveId" clId="{221C8E22-BF72-428E-B96E-8261F1346FAB}" dt="2025-09-22T11:08:03.555" v="407" actId="1076"/>
          <ac:picMkLst>
            <pc:docMk/>
            <pc:sldMk cId="936249746" sldId="349"/>
            <ac:picMk id="6" creationId="{8DA06F3E-34F2-5529-60A2-06776C55E007}"/>
          </ac:picMkLst>
        </pc:picChg>
        <pc:picChg chg="add del mod">
          <ac:chgData name="Solal Pirelli" userId="584f3c02d4d36311" providerId="LiveId" clId="{221C8E22-BF72-428E-B96E-8261F1346FAB}" dt="2025-09-22T11:07:39.709" v="377" actId="478"/>
          <ac:picMkLst>
            <pc:docMk/>
            <pc:sldMk cId="936249746" sldId="349"/>
            <ac:picMk id="8" creationId="{93E1F7A9-62C9-6890-2F60-2BC6C7FF88B1}"/>
          </ac:picMkLst>
        </pc:picChg>
        <pc:inkChg chg="add">
          <ac:chgData name="Solal Pirelli" userId="584f3c02d4d36311" providerId="LiveId" clId="{221C8E22-BF72-428E-B96E-8261F1346FAB}" dt="2025-09-22T11:08:14.438" v="408" actId="9405"/>
          <ac:inkMkLst>
            <pc:docMk/>
            <pc:sldMk cId="936249746" sldId="349"/>
            <ac:inkMk id="9" creationId="{6050D4B9-03AC-5028-D5CF-323B9BF8F0B2}"/>
          </ac:inkMkLst>
        </pc:inkChg>
        <pc:inkChg chg="add">
          <ac:chgData name="Solal Pirelli" userId="584f3c02d4d36311" providerId="LiveId" clId="{221C8E22-BF72-428E-B96E-8261F1346FAB}" dt="2025-09-22T11:08:17.630" v="409" actId="9405"/>
          <ac:inkMkLst>
            <pc:docMk/>
            <pc:sldMk cId="936249746" sldId="349"/>
            <ac:inkMk id="10" creationId="{176E0B8E-A078-5B4D-08D3-634A6F450B40}"/>
          </ac:inkMkLst>
        </pc:inkChg>
        <pc:inkChg chg="add">
          <ac:chgData name="Solal Pirelli" userId="584f3c02d4d36311" providerId="LiveId" clId="{221C8E22-BF72-428E-B96E-8261F1346FAB}" dt="2025-09-22T11:08:19.191" v="410" actId="9405"/>
          <ac:inkMkLst>
            <pc:docMk/>
            <pc:sldMk cId="936249746" sldId="349"/>
            <ac:inkMk id="11" creationId="{1A928610-D890-2DF4-C6A9-652075C7DF4C}"/>
          </ac:inkMkLst>
        </pc:inkChg>
      </pc:sldChg>
      <pc:sldChg chg="del">
        <pc:chgData name="Solal Pirelli" userId="584f3c02d4d36311" providerId="LiveId" clId="{221C8E22-BF72-428E-B96E-8261F1346FAB}" dt="2025-09-22T10:51:07.415" v="0" actId="47"/>
        <pc:sldMkLst>
          <pc:docMk/>
          <pc:sldMk cId="1115756581" sldId="356"/>
        </pc:sldMkLst>
      </pc:sldChg>
      <pc:sldChg chg="modSp mod">
        <pc:chgData name="Solal Pirelli" userId="584f3c02d4d36311" providerId="LiveId" clId="{221C8E22-BF72-428E-B96E-8261F1346FAB}" dt="2025-09-22T11:03:34.181" v="279" actId="20577"/>
        <pc:sldMkLst>
          <pc:docMk/>
          <pc:sldMk cId="2249035487" sldId="394"/>
        </pc:sldMkLst>
        <pc:spChg chg="mod">
          <ac:chgData name="Solal Pirelli" userId="584f3c02d4d36311" providerId="LiveId" clId="{221C8E22-BF72-428E-B96E-8261F1346FAB}" dt="2025-09-22T11:03:34.181" v="279" actId="20577"/>
          <ac:spMkLst>
            <pc:docMk/>
            <pc:sldMk cId="2249035487" sldId="394"/>
            <ac:spMk id="3" creationId="{313D7CE3-DBFF-42FA-BF16-3741EB823D6A}"/>
          </ac:spMkLst>
        </pc:spChg>
      </pc:sldChg>
      <pc:sldChg chg="modSp mod ord">
        <pc:chgData name="Solal Pirelli" userId="584f3c02d4d36311" providerId="LiveId" clId="{221C8E22-BF72-428E-B96E-8261F1346FAB}" dt="2025-09-22T11:02:52.775" v="258"/>
        <pc:sldMkLst>
          <pc:docMk/>
          <pc:sldMk cId="2023177016" sldId="400"/>
        </pc:sldMkLst>
        <pc:spChg chg="mod">
          <ac:chgData name="Solal Pirelli" userId="584f3c02d4d36311" providerId="LiveId" clId="{221C8E22-BF72-428E-B96E-8261F1346FAB}" dt="2025-09-22T11:02:50.474" v="256" actId="20577"/>
          <ac:spMkLst>
            <pc:docMk/>
            <pc:sldMk cId="2023177016" sldId="400"/>
            <ac:spMk id="3" creationId="{8A4692F5-4A58-C59D-0705-30CA9607B063}"/>
          </ac:spMkLst>
        </pc:spChg>
      </pc:sldChg>
      <pc:sldChg chg="addSp delSp modSp new mod">
        <pc:chgData name="Solal Pirelli" userId="584f3c02d4d36311" providerId="LiveId" clId="{221C8E22-BF72-428E-B96E-8261F1346FAB}" dt="2025-09-22T11:02:15.838" v="174" actId="20577"/>
        <pc:sldMkLst>
          <pc:docMk/>
          <pc:sldMk cId="3173719162" sldId="401"/>
        </pc:sldMkLst>
        <pc:spChg chg="mod">
          <ac:chgData name="Solal Pirelli" userId="584f3c02d4d36311" providerId="LiveId" clId="{221C8E22-BF72-428E-B96E-8261F1346FAB}" dt="2025-09-22T10:51:43.960" v="28" actId="313"/>
          <ac:spMkLst>
            <pc:docMk/>
            <pc:sldMk cId="3173719162" sldId="401"/>
            <ac:spMk id="2" creationId="{D76B1713-86A6-0746-2279-3B4ABD873A41}"/>
          </ac:spMkLst>
        </pc:spChg>
        <pc:spChg chg="del">
          <ac:chgData name="Solal Pirelli" userId="584f3c02d4d36311" providerId="LiveId" clId="{221C8E22-BF72-428E-B96E-8261F1346FAB}" dt="2025-09-22T10:51:53.757" v="31" actId="478"/>
          <ac:spMkLst>
            <pc:docMk/>
            <pc:sldMk cId="3173719162" sldId="401"/>
            <ac:spMk id="3" creationId="{B3A7BB3B-C1D9-774C-D1C2-A05ACA069C21}"/>
          </ac:spMkLst>
        </pc:spChg>
        <pc:spChg chg="del">
          <ac:chgData name="Solal Pirelli" userId="584f3c02d4d36311" providerId="LiveId" clId="{221C8E22-BF72-428E-B96E-8261F1346FAB}" dt="2025-09-22T10:51:57.792" v="33" actId="478"/>
          <ac:spMkLst>
            <pc:docMk/>
            <pc:sldMk cId="3173719162" sldId="401"/>
            <ac:spMk id="5" creationId="{A1EE30A7-8F8E-B8A6-E5ED-F998A512463D}"/>
          </ac:spMkLst>
        </pc:spChg>
        <pc:spChg chg="add mod">
          <ac:chgData name="Solal Pirelli" userId="584f3c02d4d36311" providerId="LiveId" clId="{221C8E22-BF72-428E-B96E-8261F1346FAB}" dt="2025-09-22T10:51:52.408" v="30"/>
          <ac:spMkLst>
            <pc:docMk/>
            <pc:sldMk cId="3173719162" sldId="401"/>
            <ac:spMk id="6" creationId="{C8F5BE00-6AF2-2FAF-6C13-73E03C367A85}"/>
          </ac:spMkLst>
        </pc:spChg>
        <pc:spChg chg="add mod">
          <ac:chgData name="Solal Pirelli" userId="584f3c02d4d36311" providerId="LiveId" clId="{221C8E22-BF72-428E-B96E-8261F1346FAB}" dt="2025-09-22T11:02:15.838" v="174" actId="20577"/>
          <ac:spMkLst>
            <pc:docMk/>
            <pc:sldMk cId="3173719162" sldId="401"/>
            <ac:spMk id="7" creationId="{6729F03C-0F4F-08BA-4013-423F6CBAEEA7}"/>
          </ac:spMkLst>
        </pc:spChg>
      </pc:sldChg>
      <pc:sldChg chg="modSp add mod">
        <pc:chgData name="Solal Pirelli" userId="584f3c02d4d36311" providerId="LiveId" clId="{221C8E22-BF72-428E-B96E-8261F1346FAB}" dt="2025-09-22T11:10:09.245" v="454"/>
        <pc:sldMkLst>
          <pc:docMk/>
          <pc:sldMk cId="3713530803" sldId="402"/>
        </pc:sldMkLst>
        <pc:spChg chg="mod">
          <ac:chgData name="Solal Pirelli" userId="584f3c02d4d36311" providerId="LiveId" clId="{221C8E22-BF72-428E-B96E-8261F1346FAB}" dt="2025-09-22T11:10:09.245" v="454"/>
          <ac:spMkLst>
            <pc:docMk/>
            <pc:sldMk cId="3713530803" sldId="402"/>
            <ac:spMk id="3" creationId="{40B3A2DC-DD0E-9384-4661-BDDA1BC87FCD}"/>
          </ac:spMkLst>
        </pc:spChg>
      </pc:sldChg>
    </pc:docChg>
  </pc:docChgLst>
  <pc:docChgLst>
    <pc:chgData name="Solal Pirelli" userId="584f3c02d4d36311" providerId="LiveId" clId="{0ACFE8F0-45A7-4C42-A80E-0CA51F4BC02F}"/>
    <pc:docChg chg="modSld">
      <pc:chgData name="Solal Pirelli" userId="584f3c02d4d36311" providerId="LiveId" clId="{0ACFE8F0-45A7-4C42-A80E-0CA51F4BC02F}" dt="2022-09-30T09:04:36.314" v="25" actId="207"/>
      <pc:docMkLst>
        <pc:docMk/>
      </pc:docMkLst>
      <pc:sldChg chg="modSp mod">
        <pc:chgData name="Solal Pirelli" userId="584f3c02d4d36311" providerId="LiveId" clId="{0ACFE8F0-45A7-4C42-A80E-0CA51F4BC02F}" dt="2022-09-30T09:04:36.314" v="25" actId="207"/>
        <pc:sldMkLst>
          <pc:docMk/>
          <pc:sldMk cId="887449012" sldId="256"/>
        </pc:sldMkLst>
      </pc:sldChg>
    </pc:docChg>
  </pc:docChgLst>
  <pc:docChgLst>
    <pc:chgData name="Solal Pirelli" userId="584f3c02d4d36311" providerId="LiveId" clId="{F1D4D7C8-9F47-483A-BDE0-E6F7565C6CC0}"/>
    <pc:docChg chg="undo custSel modSld">
      <pc:chgData name="Solal Pirelli" userId="584f3c02d4d36311" providerId="LiveId" clId="{F1D4D7C8-9F47-483A-BDE0-E6F7565C6CC0}" dt="2025-08-07T12:42:15.553" v="229" actId="20577"/>
      <pc:docMkLst>
        <pc:docMk/>
      </pc:docMkLst>
      <pc:sldChg chg="delSp modSp mod modTransition modAnim modNotesTx">
        <pc:chgData name="Solal Pirelli" userId="584f3c02d4d36311" providerId="LiveId" clId="{F1D4D7C8-9F47-483A-BDE0-E6F7565C6CC0}" dt="2025-08-07T10:26:03.079" v="224" actId="20577"/>
        <pc:sldMkLst>
          <pc:docMk/>
          <pc:sldMk cId="887449012" sldId="25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196228319" sldId="25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556194233" sldId="26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969734519" sldId="26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074178444" sldId="264"/>
        </pc:sldMkLst>
      </pc:sldChg>
      <pc:sldChg chg="delSp modSp mod modTransition modAnim">
        <pc:chgData name="Solal Pirelli" userId="584f3c02d4d36311" providerId="LiveId" clId="{F1D4D7C8-9F47-483A-BDE0-E6F7565C6CC0}" dt="2025-08-07T10:25:32.836" v="202" actId="20577"/>
        <pc:sldMkLst>
          <pc:docMk/>
          <pc:sldMk cId="605547765" sldId="26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563228752" sldId="26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020713620" sldId="26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599178966" sldId="26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774891392" sldId="26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696624546" sldId="27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057189491" sldId="27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962992023" sldId="27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594724207" sldId="27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060537956" sldId="27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848171361" sldId="27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598667196" sldId="27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730721742" sldId="27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253799336" sldId="27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115686947" sldId="27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972076845" sldId="28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121224235" sldId="28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735666200" sldId="28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070966074" sldId="28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135597025" sldId="28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199536170" sldId="28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809918096" sldId="28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744346530" sldId="28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592216112" sldId="28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788242052" sldId="28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005439193" sldId="29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959812578" sldId="29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275553697" sldId="29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48810235" sldId="29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642899485" sldId="29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742787542" sldId="29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491076066" sldId="29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140031337" sldId="29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709435249" sldId="29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535431098" sldId="30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273076606" sldId="30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490444488" sldId="30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848303259" sldId="30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65371189" sldId="30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680268222" sldId="31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31521088" sldId="31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856359151" sldId="31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99321782" sldId="31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621806677" sldId="31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798854603" sldId="31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770647234" sldId="31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695945399" sldId="31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72000903" sldId="31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177705011" sldId="31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959248699" sldId="32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904974693" sldId="32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08399037" sldId="322"/>
        </pc:sldMkLst>
      </pc:sldChg>
      <pc:sldChg chg="delSp mod modTransition modAnim modShow">
        <pc:chgData name="Solal Pirelli" userId="584f3c02d4d36311" providerId="LiveId" clId="{F1D4D7C8-9F47-483A-BDE0-E6F7565C6CC0}" dt="2025-08-05T07:54:43.753" v="6" actId="729"/>
        <pc:sldMkLst>
          <pc:docMk/>
          <pc:sldMk cId="3492043921" sldId="32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983546208" sldId="32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302739347" sldId="32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007177099" sldId="32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588819497" sldId="32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101081780" sldId="32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97122334" sldId="32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561593738" sldId="33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916004903" sldId="33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291325618" sldId="33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330331731" sldId="33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185079975" sldId="33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120311711" sldId="33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862111803" sldId="33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145053409" sldId="34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827143834" sldId="34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810000951" sldId="34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319532559" sldId="34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921356734" sldId="34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938292940" sldId="345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544308377" sldId="34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936249746" sldId="34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210547942" sldId="35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803695925" sldId="35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033574454" sldId="355"/>
        </pc:sldMkLst>
      </pc:sldChg>
      <pc:sldChg chg="delSp modSp mod modTransition modAnim">
        <pc:chgData name="Solal Pirelli" userId="584f3c02d4d36311" providerId="LiveId" clId="{F1D4D7C8-9F47-483A-BDE0-E6F7565C6CC0}" dt="2025-08-05T07:54:07.541" v="5" actId="20577"/>
        <pc:sldMkLst>
          <pc:docMk/>
          <pc:sldMk cId="1115756581" sldId="35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711864306" sldId="35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518574901" sldId="358"/>
        </pc:sldMkLst>
      </pc:sldChg>
      <pc:sldChg chg="delSp modSp mod modTransition modAnim">
        <pc:chgData name="Solal Pirelli" userId="584f3c02d4d36311" providerId="LiveId" clId="{F1D4D7C8-9F47-483A-BDE0-E6F7565C6CC0}" dt="2025-08-05T07:55:49.052" v="32" actId="20577"/>
        <pc:sldMkLst>
          <pc:docMk/>
          <pc:sldMk cId="1578020819" sldId="359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517026462" sldId="36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037624241" sldId="36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722437432" sldId="36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789284690" sldId="36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4267622800" sldId="364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826960003" sldId="366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294717103" sldId="367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1481603649" sldId="368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997342834" sldId="369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2472162550" sldId="370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1388818099" sldId="371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265292954" sldId="372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731164357" sldId="373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934023697" sldId="374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976981461" sldId="375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1139553695" sldId="376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2701920610" sldId="377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1331702091" sldId="378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2711042546" sldId="379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2195908131" sldId="380"/>
        </pc:sldMkLst>
      </pc:sldChg>
      <pc:sldChg chg="delSp modSp mod modTransition modAnim modShow">
        <pc:chgData name="Solal Pirelli" userId="584f3c02d4d36311" providerId="LiveId" clId="{F1D4D7C8-9F47-483A-BDE0-E6F7565C6CC0}" dt="2025-08-07T10:23:26.387" v="184" actId="20577"/>
        <pc:sldMkLst>
          <pc:docMk/>
          <pc:sldMk cId="114702154" sldId="381"/>
        </pc:sldMkLst>
      </pc:sldChg>
      <pc:sldChg chg="delSp modSp mod modTransition modAnim modShow">
        <pc:chgData name="Solal Pirelli" userId="584f3c02d4d36311" providerId="LiveId" clId="{F1D4D7C8-9F47-483A-BDE0-E6F7565C6CC0}" dt="2025-08-07T10:23:09.563" v="168" actId="20577"/>
        <pc:sldMkLst>
          <pc:docMk/>
          <pc:sldMk cId="235924838" sldId="382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3955591797" sldId="383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2922692673" sldId="384"/>
        </pc:sldMkLst>
      </pc:sldChg>
      <pc:sldChg chg="delSp mod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1796021696" sldId="385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603487039" sldId="386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3858776634" sldId="387"/>
        </pc:sldMkLst>
      </pc:sldChg>
      <pc:sldChg chg="delSp modSp mod modTransition modAnim modShow">
        <pc:chgData name="Solal Pirelli" userId="584f3c02d4d36311" providerId="LiveId" clId="{F1D4D7C8-9F47-483A-BDE0-E6F7565C6CC0}" dt="2025-08-07T12:42:06.009" v="226" actId="20577"/>
        <pc:sldMkLst>
          <pc:docMk/>
          <pc:sldMk cId="1685439067" sldId="388"/>
        </pc:sldMkLst>
      </pc:sldChg>
      <pc:sldChg chg="delSp mod modTransition modAnim modShow">
        <pc:chgData name="Solal Pirelli" userId="584f3c02d4d36311" providerId="LiveId" clId="{F1D4D7C8-9F47-483A-BDE0-E6F7565C6CC0}" dt="2025-08-07T10:22:41.888" v="154" actId="729"/>
        <pc:sldMkLst>
          <pc:docMk/>
          <pc:sldMk cId="3350646801" sldId="389"/>
        </pc:sldMkLst>
      </pc:sldChg>
      <pc:sldChg chg="delSp modSp mod modTransition modAnim">
        <pc:chgData name="Solal Pirelli" userId="584f3c02d4d36311" providerId="LiveId" clId="{F1D4D7C8-9F47-483A-BDE0-E6F7565C6CC0}" dt="2025-08-07T12:42:15.553" v="229" actId="20577"/>
        <pc:sldMkLst>
          <pc:docMk/>
          <pc:sldMk cId="1619488667" sldId="390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247875998" sldId="391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3031769803" sldId="392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584444883" sldId="393"/>
        </pc:sldMkLst>
      </pc:sldChg>
      <pc:sldChg chg="delSp modTransition modAnim">
        <pc:chgData name="Solal Pirelli" userId="584f3c02d4d36311" providerId="LiveId" clId="{F1D4D7C8-9F47-483A-BDE0-E6F7565C6CC0}" dt="2025-08-05T07:50:57.498" v="0"/>
        <pc:sldMkLst>
          <pc:docMk/>
          <pc:sldMk cId="2249035487" sldId="394"/>
        </pc:sldMkLst>
      </pc:sldChg>
      <pc:sldChg chg="delSp modSp mod modTransition modAnim modShow">
        <pc:chgData name="Solal Pirelli" userId="584f3c02d4d36311" providerId="LiveId" clId="{F1D4D7C8-9F47-483A-BDE0-E6F7565C6CC0}" dt="2025-08-07T12:35:45.400" v="225" actId="20577"/>
        <pc:sldMkLst>
          <pc:docMk/>
          <pc:sldMk cId="1473793716" sldId="395"/>
        </pc:sldMkLst>
      </pc:sldChg>
    </pc:docChg>
  </pc:docChgLst>
  <pc:docChgLst>
    <pc:chgData name="Solal Pirelli" userId="584f3c02d4d36311" providerId="LiveId" clId="{82511A7E-79F2-4EBB-804B-D5961CC8495B}"/>
    <pc:docChg chg="modSld">
      <pc:chgData name="Solal Pirelli" userId="584f3c02d4d36311" providerId="LiveId" clId="{82511A7E-79F2-4EBB-804B-D5961CC8495B}" dt="2022-08-31T10:41:59.607" v="3"/>
      <pc:docMkLst>
        <pc:docMk/>
      </pc:docMkLst>
      <pc:sldChg chg="modSp mod modAnim">
        <pc:chgData name="Solal Pirelli" userId="584f3c02d4d36311" providerId="LiveId" clId="{82511A7E-79F2-4EBB-804B-D5961CC8495B}" dt="2022-08-31T10:41:59.607" v="3"/>
        <pc:sldMkLst>
          <pc:docMk/>
          <pc:sldMk cId="4070966074" sldId="283"/>
        </pc:sldMkLst>
      </pc:sldChg>
    </pc:docChg>
  </pc:docChgLst>
  <pc:docChgLst>
    <pc:chgData name="Solal Pirelli" userId="584f3c02d4d36311" providerId="LiveId" clId="{B4F87752-5FC9-4B9A-911A-382E901CDD2A}"/>
    <pc:docChg chg="undo custSel addSld modSld modSection">
      <pc:chgData name="Solal Pirelli" userId="584f3c02d4d36311" providerId="LiveId" clId="{B4F87752-5FC9-4B9A-911A-382E901CDD2A}" dt="2025-09-04T12:34:27.283" v="435" actId="729"/>
      <pc:docMkLst>
        <pc:docMk/>
      </pc:docMkLst>
      <pc:sldChg chg="addSp delSp modSp mod">
        <pc:chgData name="Solal Pirelli" userId="584f3c02d4d36311" providerId="LiveId" clId="{B4F87752-5FC9-4B9A-911A-382E901CDD2A}" dt="2025-09-04T12:29:53.200" v="171" actId="1076"/>
        <pc:sldMkLst>
          <pc:docMk/>
          <pc:sldMk cId="3544308377" sldId="348"/>
        </pc:sldMkLst>
        <pc:spChg chg="mod">
          <ac:chgData name="Solal Pirelli" userId="584f3c02d4d36311" providerId="LiveId" clId="{B4F87752-5FC9-4B9A-911A-382E901CDD2A}" dt="2025-09-04T12:29:13.126" v="83" actId="20577"/>
          <ac:spMkLst>
            <pc:docMk/>
            <pc:sldMk cId="3544308377" sldId="348"/>
            <ac:spMk id="2" creationId="{EFF94CF8-FCE0-4E8C-805D-C6F642094D68}"/>
          </ac:spMkLst>
        </pc:spChg>
        <pc:spChg chg="mod">
          <ac:chgData name="Solal Pirelli" userId="584f3c02d4d36311" providerId="LiveId" clId="{B4F87752-5FC9-4B9A-911A-382E901CDD2A}" dt="2025-09-04T12:29:47.215" v="166" actId="20577"/>
          <ac:spMkLst>
            <pc:docMk/>
            <pc:sldMk cId="3544308377" sldId="348"/>
            <ac:spMk id="3" creationId="{CF79B0F4-D379-465A-B7FD-CC84DFFF13B0}"/>
          </ac:spMkLst>
        </pc:spChg>
        <pc:picChg chg="add mod">
          <ac:chgData name="Solal Pirelli" userId="584f3c02d4d36311" providerId="LiveId" clId="{B4F87752-5FC9-4B9A-911A-382E901CDD2A}" dt="2025-09-04T12:29:53.200" v="171" actId="1076"/>
          <ac:picMkLst>
            <pc:docMk/>
            <pc:sldMk cId="3544308377" sldId="348"/>
            <ac:picMk id="7" creationId="{8173D96B-0DFE-33C4-002B-F1A71AA39737}"/>
          </ac:picMkLst>
        </pc:picChg>
      </pc:sldChg>
      <pc:sldChg chg="modSp mod">
        <pc:chgData name="Solal Pirelli" userId="584f3c02d4d36311" providerId="LiveId" clId="{B4F87752-5FC9-4B9A-911A-382E901CDD2A}" dt="2025-09-04T12:29:57.761" v="177" actId="6549"/>
        <pc:sldMkLst>
          <pc:docMk/>
          <pc:sldMk cId="936249746" sldId="349"/>
        </pc:sldMkLst>
        <pc:spChg chg="mod">
          <ac:chgData name="Solal Pirelli" userId="584f3c02d4d36311" providerId="LiveId" clId="{B4F87752-5FC9-4B9A-911A-382E901CDD2A}" dt="2025-09-04T12:29:57.761" v="177" actId="6549"/>
          <ac:spMkLst>
            <pc:docMk/>
            <pc:sldMk cId="936249746" sldId="349"/>
            <ac:spMk id="3" creationId="{5E3490F1-B8F9-42A6-9FA5-9751FE54B065}"/>
          </ac:spMkLst>
        </pc:spChg>
      </pc:sldChg>
      <pc:sldChg chg="addSp delSp modSp mod">
        <pc:chgData name="Solal Pirelli" userId="584f3c02d4d36311" providerId="LiveId" clId="{B4F87752-5FC9-4B9A-911A-382E901CDD2A}" dt="2025-09-04T12:30:56.234" v="212" actId="1076"/>
        <pc:sldMkLst>
          <pc:docMk/>
          <pc:sldMk cId="1033574454" sldId="355"/>
        </pc:sldMkLst>
        <pc:spChg chg="mod">
          <ac:chgData name="Solal Pirelli" userId="584f3c02d4d36311" providerId="LiveId" clId="{B4F87752-5FC9-4B9A-911A-382E901CDD2A}" dt="2025-09-04T12:30:16.612" v="206" actId="27636"/>
          <ac:spMkLst>
            <pc:docMk/>
            <pc:sldMk cId="1033574454" sldId="355"/>
            <ac:spMk id="2" creationId="{75B8A020-EFF2-4911-8A7D-87318FD8EDB0}"/>
          </ac:spMkLst>
        </pc:spChg>
        <pc:picChg chg="add mod">
          <ac:chgData name="Solal Pirelli" userId="584f3c02d4d36311" providerId="LiveId" clId="{B4F87752-5FC9-4B9A-911A-382E901CDD2A}" dt="2025-09-04T12:30:37.900" v="209" actId="1076"/>
          <ac:picMkLst>
            <pc:docMk/>
            <pc:sldMk cId="1033574454" sldId="355"/>
            <ac:picMk id="3" creationId="{F5725D8A-E9FC-F821-7B0D-3A30421EC93B}"/>
          </ac:picMkLst>
        </pc:picChg>
        <pc:picChg chg="add mod">
          <ac:chgData name="Solal Pirelli" userId="584f3c02d4d36311" providerId="LiveId" clId="{B4F87752-5FC9-4B9A-911A-382E901CDD2A}" dt="2025-09-04T12:30:56.234" v="212" actId="1076"/>
          <ac:picMkLst>
            <pc:docMk/>
            <pc:sldMk cId="1033574454" sldId="355"/>
            <ac:picMk id="8" creationId="{EED529AF-CDE7-1743-0945-5A05844002E6}"/>
          </ac:picMkLst>
        </pc:picChg>
      </pc:sldChg>
      <pc:sldChg chg="mod modShow">
        <pc:chgData name="Solal Pirelli" userId="584f3c02d4d36311" providerId="LiveId" clId="{B4F87752-5FC9-4B9A-911A-382E901CDD2A}" dt="2025-09-04T12:34:27.283" v="435" actId="729"/>
        <pc:sldMkLst>
          <pc:docMk/>
          <pc:sldMk cId="1115756581" sldId="356"/>
        </pc:sldMkLst>
      </pc:sldChg>
      <pc:sldChg chg="addSp delSp modSp mod">
        <pc:chgData name="Solal Pirelli" userId="584f3c02d4d36311" providerId="LiveId" clId="{B4F87752-5FC9-4B9A-911A-382E901CDD2A}" dt="2025-09-04T12:28:53.986" v="69" actId="20577"/>
        <pc:sldMkLst>
          <pc:docMk/>
          <pc:sldMk cId="2249035487" sldId="394"/>
        </pc:sldMkLst>
        <pc:spChg chg="mod">
          <ac:chgData name="Solal Pirelli" userId="584f3c02d4d36311" providerId="LiveId" clId="{B4F87752-5FC9-4B9A-911A-382E901CDD2A}" dt="2025-09-04T12:25:16.893" v="7" actId="20577"/>
          <ac:spMkLst>
            <pc:docMk/>
            <pc:sldMk cId="2249035487" sldId="394"/>
            <ac:spMk id="2" creationId="{26A5CF51-2E60-4E15-845B-EEF61FABA626}"/>
          </ac:spMkLst>
        </pc:spChg>
        <pc:spChg chg="mod">
          <ac:chgData name="Solal Pirelli" userId="584f3c02d4d36311" providerId="LiveId" clId="{B4F87752-5FC9-4B9A-911A-382E901CDD2A}" dt="2025-09-04T12:28:53.986" v="69" actId="20577"/>
          <ac:spMkLst>
            <pc:docMk/>
            <pc:sldMk cId="2249035487" sldId="394"/>
            <ac:spMk id="3" creationId="{313D7CE3-DBFF-42FA-BF16-3741EB823D6A}"/>
          </ac:spMkLst>
        </pc:spChg>
        <pc:picChg chg="add mod">
          <ac:chgData name="Solal Pirelli" userId="584f3c02d4d36311" providerId="LiveId" clId="{B4F87752-5FC9-4B9A-911A-382E901CDD2A}" dt="2025-09-04T12:28:19.120" v="18" actId="1076"/>
          <ac:picMkLst>
            <pc:docMk/>
            <pc:sldMk cId="2249035487" sldId="394"/>
            <ac:picMk id="7" creationId="{F0EF3109-1CC7-4F4B-CDA5-E1329851ADA5}"/>
          </ac:picMkLst>
        </pc:picChg>
      </pc:sldChg>
      <pc:sldChg chg="modSp mod">
        <pc:chgData name="Solal Pirelli" userId="584f3c02d4d36311" providerId="LiveId" clId="{B4F87752-5FC9-4B9A-911A-382E901CDD2A}" dt="2025-09-04T12:32:36.529" v="291" actId="313"/>
        <pc:sldMkLst>
          <pc:docMk/>
          <pc:sldMk cId="1473793716" sldId="395"/>
        </pc:sldMkLst>
        <pc:spChg chg="mod">
          <ac:chgData name="Solal Pirelli" userId="584f3c02d4d36311" providerId="LiveId" clId="{B4F87752-5FC9-4B9A-911A-382E901CDD2A}" dt="2025-09-04T12:31:43.568" v="236" actId="6549"/>
          <ac:spMkLst>
            <pc:docMk/>
            <pc:sldMk cId="1473793716" sldId="395"/>
            <ac:spMk id="2" creationId="{83C8180B-4042-43C6-AD18-D1265B53F465}"/>
          </ac:spMkLst>
        </pc:spChg>
        <pc:spChg chg="mod">
          <ac:chgData name="Solal Pirelli" userId="584f3c02d4d36311" providerId="LiveId" clId="{B4F87752-5FC9-4B9A-911A-382E901CDD2A}" dt="2025-09-04T12:32:36.529" v="291" actId="313"/>
          <ac:spMkLst>
            <pc:docMk/>
            <pc:sldMk cId="1473793716" sldId="395"/>
            <ac:spMk id="3" creationId="{A6BB3BAE-F913-4E1A-B529-1B37A94987E1}"/>
          </ac:spMkLst>
        </pc:spChg>
      </pc:sldChg>
      <pc:sldChg chg="add mod modShow">
        <pc:chgData name="Solal Pirelli" userId="584f3c02d4d36311" providerId="LiveId" clId="{B4F87752-5FC9-4B9A-911A-382E901CDD2A}" dt="2025-09-04T12:25:14.405" v="1" actId="729"/>
        <pc:sldMkLst>
          <pc:docMk/>
          <pc:sldMk cId="2020442027" sldId="396"/>
        </pc:sldMkLst>
      </pc:sldChg>
      <pc:sldChg chg="add mod modShow">
        <pc:chgData name="Solal Pirelli" userId="584f3c02d4d36311" providerId="LiveId" clId="{B4F87752-5FC9-4B9A-911A-382E901CDD2A}" dt="2025-09-04T12:29:15.407" v="84" actId="729"/>
        <pc:sldMkLst>
          <pc:docMk/>
          <pc:sldMk cId="3119077747" sldId="397"/>
        </pc:sldMkLst>
      </pc:sldChg>
      <pc:sldChg chg="add mod modShow">
        <pc:chgData name="Solal Pirelli" userId="584f3c02d4d36311" providerId="LiveId" clId="{B4F87752-5FC9-4B9A-911A-382E901CDD2A}" dt="2025-09-04T12:30:08.484" v="186" actId="729"/>
        <pc:sldMkLst>
          <pc:docMk/>
          <pc:sldMk cId="3773899738" sldId="398"/>
        </pc:sldMkLst>
      </pc:sldChg>
      <pc:sldChg chg="add mod modShow">
        <pc:chgData name="Solal Pirelli" userId="584f3c02d4d36311" providerId="LiveId" clId="{B4F87752-5FC9-4B9A-911A-382E901CDD2A}" dt="2025-09-04T12:31:38.929" v="214" actId="729"/>
        <pc:sldMkLst>
          <pc:docMk/>
          <pc:sldMk cId="4102690932" sldId="399"/>
        </pc:sldMkLst>
      </pc:sldChg>
      <pc:sldChg chg="addSp delSp modSp new mod">
        <pc:chgData name="Solal Pirelli" userId="584f3c02d4d36311" providerId="LiveId" clId="{B4F87752-5FC9-4B9A-911A-382E901CDD2A}" dt="2025-09-04T12:33:55.764" v="434" actId="478"/>
        <pc:sldMkLst>
          <pc:docMk/>
          <pc:sldMk cId="2023177016" sldId="400"/>
        </pc:sldMkLst>
        <pc:spChg chg="mod">
          <ac:chgData name="Solal Pirelli" userId="584f3c02d4d36311" providerId="LiveId" clId="{B4F87752-5FC9-4B9A-911A-382E901CDD2A}" dt="2025-09-04T12:33:26.289" v="358" actId="20577"/>
          <ac:spMkLst>
            <pc:docMk/>
            <pc:sldMk cId="2023177016" sldId="400"/>
            <ac:spMk id="2" creationId="{E14479BF-4590-56C0-8BE8-54CFA8037594}"/>
          </ac:spMkLst>
        </pc:spChg>
        <pc:spChg chg="mod">
          <ac:chgData name="Solal Pirelli" userId="584f3c02d4d36311" providerId="LiveId" clId="{B4F87752-5FC9-4B9A-911A-382E901CDD2A}" dt="2025-09-04T12:33:49.999" v="433" actId="2711"/>
          <ac:spMkLst>
            <pc:docMk/>
            <pc:sldMk cId="2023177016" sldId="400"/>
            <ac:spMk id="3" creationId="{8A4692F5-4A58-C59D-0705-30CA9607B063}"/>
          </ac:spMkLst>
        </pc:spChg>
        <pc:picChg chg="add mod">
          <ac:chgData name="Solal Pirelli" userId="584f3c02d4d36311" providerId="LiveId" clId="{B4F87752-5FC9-4B9A-911A-382E901CDD2A}" dt="2025-09-04T12:33:46.011" v="432" actId="1076"/>
          <ac:picMkLst>
            <pc:docMk/>
            <pc:sldMk cId="2023177016" sldId="400"/>
            <ac:picMk id="6" creationId="{69C56FD4-8B6E-55E3-75F3-F57143A1CEFD}"/>
          </ac:picMkLst>
        </pc:picChg>
      </pc:sldChg>
    </pc:docChg>
  </pc:docChgLst>
  <pc:docChgLst>
    <pc:chgData name="Solal Pirelli" userId="584f3c02d4d36311" providerId="LiveId" clId="{B560D929-F17C-4631-9D17-099EE0783C18}"/>
    <pc:docChg chg="undo custSel modSld">
      <pc:chgData name="Solal Pirelli" userId="584f3c02d4d36311" providerId="LiveId" clId="{B560D929-F17C-4631-9D17-099EE0783C18}" dt="2023-04-20T09:22:05.379" v="2127" actId="20577"/>
      <pc:docMkLst>
        <pc:docMk/>
      </pc:docMkLst>
      <pc:sldChg chg="modSp mod">
        <pc:chgData name="Solal Pirelli" userId="584f3c02d4d36311" providerId="LiveId" clId="{B560D929-F17C-4631-9D17-099EE0783C18}" dt="2023-04-20T09:04:35.325" v="26" actId="20577"/>
        <pc:sldMkLst>
          <pc:docMk/>
          <pc:sldMk cId="887449012" sldId="256"/>
        </pc:sldMkLst>
      </pc:sldChg>
      <pc:sldChg chg="modSp mod">
        <pc:chgData name="Solal Pirelli" userId="584f3c02d4d36311" providerId="LiveId" clId="{B560D929-F17C-4631-9D17-099EE0783C18}" dt="2023-04-20T09:05:21.672" v="206" actId="20577"/>
        <pc:sldMkLst>
          <pc:docMk/>
          <pc:sldMk cId="605547765" sldId="265"/>
        </pc:sldMkLst>
      </pc:sldChg>
      <pc:sldChg chg="modSp mod">
        <pc:chgData name="Solal Pirelli" userId="584f3c02d4d36311" providerId="LiveId" clId="{B560D929-F17C-4631-9D17-099EE0783C18}" dt="2023-04-20T09:05:39.066" v="247" actId="20577"/>
        <pc:sldMkLst>
          <pc:docMk/>
          <pc:sldMk cId="2563228752" sldId="266"/>
        </pc:sldMkLst>
      </pc:sldChg>
      <pc:sldChg chg="modSp mod">
        <pc:chgData name="Solal Pirelli" userId="584f3c02d4d36311" providerId="LiveId" clId="{B560D929-F17C-4631-9D17-099EE0783C18}" dt="2023-04-20T09:05:56.896" v="274" actId="20577"/>
        <pc:sldMkLst>
          <pc:docMk/>
          <pc:sldMk cId="1020713620" sldId="267"/>
        </pc:sldMkLst>
      </pc:sldChg>
      <pc:sldChg chg="modSp mod">
        <pc:chgData name="Solal Pirelli" userId="584f3c02d4d36311" providerId="LiveId" clId="{B560D929-F17C-4631-9D17-099EE0783C18}" dt="2023-04-20T09:06:22.328" v="314" actId="1076"/>
        <pc:sldMkLst>
          <pc:docMk/>
          <pc:sldMk cId="4057189491" sldId="271"/>
        </pc:sldMkLst>
      </pc:sldChg>
      <pc:sldChg chg="modSp mod">
        <pc:chgData name="Solal Pirelli" userId="584f3c02d4d36311" providerId="LiveId" clId="{B560D929-F17C-4631-9D17-099EE0783C18}" dt="2023-04-20T09:06:53.156" v="319" actId="20577"/>
        <pc:sldMkLst>
          <pc:docMk/>
          <pc:sldMk cId="3594724207" sldId="273"/>
        </pc:sldMkLst>
      </pc:sldChg>
      <pc:sldChg chg="modSp mod">
        <pc:chgData name="Solal Pirelli" userId="584f3c02d4d36311" providerId="LiveId" clId="{B560D929-F17C-4631-9D17-099EE0783C18}" dt="2023-04-20T09:08:07.790" v="330" actId="20577"/>
        <pc:sldMkLst>
          <pc:docMk/>
          <pc:sldMk cId="2060537956" sldId="274"/>
        </pc:sldMkLst>
      </pc:sldChg>
      <pc:sldChg chg="modSp mod">
        <pc:chgData name="Solal Pirelli" userId="584f3c02d4d36311" providerId="LiveId" clId="{B560D929-F17C-4631-9D17-099EE0783C18}" dt="2023-04-20T09:08:14.145" v="343" actId="20577"/>
        <pc:sldMkLst>
          <pc:docMk/>
          <pc:sldMk cId="1848171361" sldId="275"/>
        </pc:sldMkLst>
      </pc:sldChg>
      <pc:sldChg chg="modSp mod">
        <pc:chgData name="Solal Pirelli" userId="584f3c02d4d36311" providerId="LiveId" clId="{B560D929-F17C-4631-9D17-099EE0783C18}" dt="2023-04-20T09:08:19.737" v="344" actId="20577"/>
        <pc:sldMkLst>
          <pc:docMk/>
          <pc:sldMk cId="730721742" sldId="277"/>
        </pc:sldMkLst>
      </pc:sldChg>
      <pc:sldChg chg="modSp mod">
        <pc:chgData name="Solal Pirelli" userId="584f3c02d4d36311" providerId="LiveId" clId="{B560D929-F17C-4631-9D17-099EE0783C18}" dt="2023-04-20T09:08:33.280" v="353" actId="20577"/>
        <pc:sldMkLst>
          <pc:docMk/>
          <pc:sldMk cId="4115686947" sldId="279"/>
        </pc:sldMkLst>
      </pc:sldChg>
      <pc:sldChg chg="modSp mod">
        <pc:chgData name="Solal Pirelli" userId="584f3c02d4d36311" providerId="LiveId" clId="{B560D929-F17C-4631-9D17-099EE0783C18}" dt="2023-04-20T09:08:42.307" v="355" actId="20577"/>
        <pc:sldMkLst>
          <pc:docMk/>
          <pc:sldMk cId="2199536170" sldId="285"/>
        </pc:sldMkLst>
      </pc:sldChg>
      <pc:sldChg chg="modSp mod">
        <pc:chgData name="Solal Pirelli" userId="584f3c02d4d36311" providerId="LiveId" clId="{B560D929-F17C-4631-9D17-099EE0783C18}" dt="2023-04-20T09:08:51.799" v="368" actId="20577"/>
        <pc:sldMkLst>
          <pc:docMk/>
          <pc:sldMk cId="3809918096" sldId="286"/>
        </pc:sldMkLst>
      </pc:sldChg>
      <pc:sldChg chg="modSp mod">
        <pc:chgData name="Solal Pirelli" userId="584f3c02d4d36311" providerId="LiveId" clId="{B560D929-F17C-4631-9D17-099EE0783C18}" dt="2023-04-20T09:08:59.481" v="377" actId="20577"/>
        <pc:sldMkLst>
          <pc:docMk/>
          <pc:sldMk cId="1744346530" sldId="287"/>
        </pc:sldMkLst>
      </pc:sldChg>
      <pc:sldChg chg="modSp mod">
        <pc:chgData name="Solal Pirelli" userId="584f3c02d4d36311" providerId="LiveId" clId="{B560D929-F17C-4631-9D17-099EE0783C18}" dt="2023-04-20T09:09:44.013" v="394" actId="20577"/>
        <pc:sldMkLst>
          <pc:docMk/>
          <pc:sldMk cId="1788242052" sldId="289"/>
        </pc:sldMkLst>
      </pc:sldChg>
      <pc:sldChg chg="modSp mod">
        <pc:chgData name="Solal Pirelli" userId="584f3c02d4d36311" providerId="LiveId" clId="{B560D929-F17C-4631-9D17-099EE0783C18}" dt="2023-04-20T09:10:00.355" v="411" actId="20577"/>
        <pc:sldMkLst>
          <pc:docMk/>
          <pc:sldMk cId="1005439193" sldId="290"/>
        </pc:sldMkLst>
      </pc:sldChg>
      <pc:sldChg chg="modSp mod">
        <pc:chgData name="Solal Pirelli" userId="584f3c02d4d36311" providerId="LiveId" clId="{B560D929-F17C-4631-9D17-099EE0783C18}" dt="2023-04-20T09:12:05.831" v="635" actId="20577"/>
        <pc:sldMkLst>
          <pc:docMk/>
          <pc:sldMk cId="742787542" sldId="295"/>
        </pc:sldMkLst>
      </pc:sldChg>
      <pc:sldChg chg="modSp mod">
        <pc:chgData name="Solal Pirelli" userId="584f3c02d4d36311" providerId="LiveId" clId="{B560D929-F17C-4631-9D17-099EE0783C18}" dt="2023-04-20T09:11:38.968" v="556" actId="20577"/>
        <pc:sldMkLst>
          <pc:docMk/>
          <pc:sldMk cId="1491076066" sldId="296"/>
        </pc:sldMkLst>
      </pc:sldChg>
      <pc:sldChg chg="modSp mod">
        <pc:chgData name="Solal Pirelli" userId="584f3c02d4d36311" providerId="LiveId" clId="{B560D929-F17C-4631-9D17-099EE0783C18}" dt="2023-04-20T09:12:18.406" v="680" actId="20577"/>
        <pc:sldMkLst>
          <pc:docMk/>
          <pc:sldMk cId="2490444488" sldId="302"/>
        </pc:sldMkLst>
      </pc:sldChg>
      <pc:sldChg chg="modSp mod">
        <pc:chgData name="Solal Pirelli" userId="584f3c02d4d36311" providerId="LiveId" clId="{B560D929-F17C-4631-9D17-099EE0783C18}" dt="2023-04-20T09:12:43.766" v="711" actId="1076"/>
        <pc:sldMkLst>
          <pc:docMk/>
          <pc:sldMk cId="3695945399" sldId="317"/>
        </pc:sldMkLst>
      </pc:sldChg>
      <pc:sldChg chg="modSp mod">
        <pc:chgData name="Solal Pirelli" userId="584f3c02d4d36311" providerId="LiveId" clId="{B560D929-F17C-4631-9D17-099EE0783C18}" dt="2023-04-20T09:12:51.155" v="728" actId="20577"/>
        <pc:sldMkLst>
          <pc:docMk/>
          <pc:sldMk cId="1904974693" sldId="321"/>
        </pc:sldMkLst>
      </pc:sldChg>
      <pc:sldChg chg="modSp mod">
        <pc:chgData name="Solal Pirelli" userId="584f3c02d4d36311" providerId="LiveId" clId="{B560D929-F17C-4631-9D17-099EE0783C18}" dt="2023-04-20T09:13:11.378" v="783" actId="6549"/>
        <pc:sldMkLst>
          <pc:docMk/>
          <pc:sldMk cId="3492043921" sldId="323"/>
        </pc:sldMkLst>
      </pc:sldChg>
      <pc:sldChg chg="modSp mod">
        <pc:chgData name="Solal Pirelli" userId="584f3c02d4d36311" providerId="LiveId" clId="{B560D929-F17C-4631-9D17-099EE0783C18}" dt="2023-04-20T09:13:19.393" v="813" actId="20577"/>
        <pc:sldMkLst>
          <pc:docMk/>
          <pc:sldMk cId="3007177099" sldId="326"/>
        </pc:sldMkLst>
      </pc:sldChg>
      <pc:sldChg chg="modSp mod">
        <pc:chgData name="Solal Pirelli" userId="584f3c02d4d36311" providerId="LiveId" clId="{B560D929-F17C-4631-9D17-099EE0783C18}" dt="2023-04-20T09:14:38.723" v="954" actId="20577"/>
        <pc:sldMkLst>
          <pc:docMk/>
          <pc:sldMk cId="2810000951" sldId="342"/>
        </pc:sldMkLst>
      </pc:sldChg>
      <pc:sldChg chg="modSp mod">
        <pc:chgData name="Solal Pirelli" userId="584f3c02d4d36311" providerId="LiveId" clId="{B560D929-F17C-4631-9D17-099EE0783C18}" dt="2023-04-20T09:14:49.411" v="968" actId="20577"/>
        <pc:sldMkLst>
          <pc:docMk/>
          <pc:sldMk cId="3544308377" sldId="348"/>
        </pc:sldMkLst>
      </pc:sldChg>
      <pc:sldChg chg="modSp mod">
        <pc:chgData name="Solal Pirelli" userId="584f3c02d4d36311" providerId="LiveId" clId="{B560D929-F17C-4631-9D17-099EE0783C18}" dt="2023-04-20T09:15:13.647" v="1011" actId="20577"/>
        <pc:sldMkLst>
          <pc:docMk/>
          <pc:sldMk cId="4210547942" sldId="350"/>
        </pc:sldMkLst>
      </pc:sldChg>
      <pc:sldChg chg="modSp mod">
        <pc:chgData name="Solal Pirelli" userId="584f3c02d4d36311" providerId="LiveId" clId="{B560D929-F17C-4631-9D17-099EE0783C18}" dt="2023-04-20T09:14:56.355" v="969" actId="20577"/>
        <pc:sldMkLst>
          <pc:docMk/>
          <pc:sldMk cId="3803695925" sldId="354"/>
        </pc:sldMkLst>
      </pc:sldChg>
      <pc:sldChg chg="modSp mod">
        <pc:chgData name="Solal Pirelli" userId="584f3c02d4d36311" providerId="LiveId" clId="{B560D929-F17C-4631-9D17-099EE0783C18}" dt="2023-04-20T09:16:11.429" v="1021" actId="20577"/>
        <pc:sldMkLst>
          <pc:docMk/>
          <pc:sldMk cId="1033574454" sldId="355"/>
        </pc:sldMkLst>
      </pc:sldChg>
      <pc:sldChg chg="modSp mod">
        <pc:chgData name="Solal Pirelli" userId="584f3c02d4d36311" providerId="LiveId" clId="{B560D929-F17C-4631-9D17-099EE0783C18}" dt="2023-04-20T09:11:32.416" v="534" actId="6549"/>
        <pc:sldMkLst>
          <pc:docMk/>
          <pc:sldMk cId="1115756581" sldId="356"/>
        </pc:sldMkLst>
      </pc:sldChg>
      <pc:sldChg chg="modSp mod">
        <pc:chgData name="Solal Pirelli" userId="584f3c02d4d36311" providerId="LiveId" clId="{B560D929-F17C-4631-9D17-099EE0783C18}" dt="2023-04-20T09:16:56.358" v="1211" actId="20577"/>
        <pc:sldMkLst>
          <pc:docMk/>
          <pc:sldMk cId="711864306" sldId="357"/>
        </pc:sldMkLst>
      </pc:sldChg>
      <pc:sldChg chg="modSp mod">
        <pc:chgData name="Solal Pirelli" userId="584f3c02d4d36311" providerId="LiveId" clId="{B560D929-F17C-4631-9D17-099EE0783C18}" dt="2023-04-20T09:16:59.964" v="1214" actId="20577"/>
        <pc:sldMkLst>
          <pc:docMk/>
          <pc:sldMk cId="1518574901" sldId="358"/>
        </pc:sldMkLst>
      </pc:sldChg>
      <pc:sldChg chg="modSp mod">
        <pc:chgData name="Solal Pirelli" userId="584f3c02d4d36311" providerId="LiveId" clId="{B560D929-F17C-4631-9D17-099EE0783C18}" dt="2023-04-20T09:17:39.347" v="1252" actId="20577"/>
        <pc:sldMkLst>
          <pc:docMk/>
          <pc:sldMk cId="1578020819" sldId="359"/>
        </pc:sldMkLst>
      </pc:sldChg>
      <pc:sldChg chg="modSp mod">
        <pc:chgData name="Solal Pirelli" userId="584f3c02d4d36311" providerId="LiveId" clId="{B560D929-F17C-4631-9D17-099EE0783C18}" dt="2023-04-20T09:18:04.786" v="1351" actId="20577"/>
        <pc:sldMkLst>
          <pc:docMk/>
          <pc:sldMk cId="2517026462" sldId="360"/>
        </pc:sldMkLst>
      </pc:sldChg>
      <pc:sldChg chg="modSp mod">
        <pc:chgData name="Solal Pirelli" userId="584f3c02d4d36311" providerId="LiveId" clId="{B560D929-F17C-4631-9D17-099EE0783C18}" dt="2023-04-20T09:18:35.777" v="1454" actId="20577"/>
        <pc:sldMkLst>
          <pc:docMk/>
          <pc:sldMk cId="1826960003" sldId="366"/>
        </pc:sldMkLst>
      </pc:sldChg>
      <pc:sldChg chg="modSp mod">
        <pc:chgData name="Solal Pirelli" userId="584f3c02d4d36311" providerId="LiveId" clId="{B560D929-F17C-4631-9D17-099EE0783C18}" dt="2023-04-20T09:18:50.651" v="1501" actId="20577"/>
        <pc:sldMkLst>
          <pc:docMk/>
          <pc:sldMk cId="1294717103" sldId="367"/>
        </pc:sldMkLst>
      </pc:sldChg>
      <pc:sldChg chg="modSp mod">
        <pc:chgData name="Solal Pirelli" userId="584f3c02d4d36311" providerId="LiveId" clId="{B560D929-F17C-4631-9D17-099EE0783C18}" dt="2023-04-20T09:16:43.587" v="1155" actId="20577"/>
        <pc:sldMkLst>
          <pc:docMk/>
          <pc:sldMk cId="1481603649" sldId="368"/>
        </pc:sldMkLst>
      </pc:sldChg>
      <pc:sldChg chg="modSp mod">
        <pc:chgData name="Solal Pirelli" userId="584f3c02d4d36311" providerId="LiveId" clId="{B560D929-F17C-4631-9D17-099EE0783C18}" dt="2023-04-20T09:16:31.097" v="1100" actId="20577"/>
        <pc:sldMkLst>
          <pc:docMk/>
          <pc:sldMk cId="2997342834" sldId="369"/>
        </pc:sldMkLst>
      </pc:sldChg>
      <pc:sldChg chg="modSp mod">
        <pc:chgData name="Solal Pirelli" userId="584f3c02d4d36311" providerId="LiveId" clId="{B560D929-F17C-4631-9D17-099EE0783C18}" dt="2023-04-20T09:19:00.690" v="1544" actId="20577"/>
        <pc:sldMkLst>
          <pc:docMk/>
          <pc:sldMk cId="2472162550" sldId="370"/>
        </pc:sldMkLst>
      </pc:sldChg>
      <pc:sldChg chg="modSp mod">
        <pc:chgData name="Solal Pirelli" userId="584f3c02d4d36311" providerId="LiveId" clId="{B560D929-F17C-4631-9D17-099EE0783C18}" dt="2023-04-20T09:19:44.803" v="1704" actId="20577"/>
        <pc:sldMkLst>
          <pc:docMk/>
          <pc:sldMk cId="1388818099" sldId="371"/>
        </pc:sldMkLst>
      </pc:sldChg>
      <pc:sldChg chg="modSp mod">
        <pc:chgData name="Solal Pirelli" userId="584f3c02d4d36311" providerId="LiveId" clId="{B560D929-F17C-4631-9D17-099EE0783C18}" dt="2023-04-20T09:19:31.220" v="1673" actId="20577"/>
        <pc:sldMkLst>
          <pc:docMk/>
          <pc:sldMk cId="265292954" sldId="372"/>
        </pc:sldMkLst>
      </pc:sldChg>
      <pc:sldChg chg="modSp mod">
        <pc:chgData name="Solal Pirelli" userId="584f3c02d4d36311" providerId="LiveId" clId="{B560D929-F17C-4631-9D17-099EE0783C18}" dt="2023-04-20T09:19:49.296" v="1721" actId="20577"/>
        <pc:sldMkLst>
          <pc:docMk/>
          <pc:sldMk cId="731164357" sldId="373"/>
        </pc:sldMkLst>
      </pc:sldChg>
      <pc:sldChg chg="modSp mod">
        <pc:chgData name="Solal Pirelli" userId="584f3c02d4d36311" providerId="LiveId" clId="{B560D929-F17C-4631-9D17-099EE0783C18}" dt="2023-04-20T09:19:53.215" v="1726" actId="20577"/>
        <pc:sldMkLst>
          <pc:docMk/>
          <pc:sldMk cId="976981461" sldId="375"/>
        </pc:sldMkLst>
      </pc:sldChg>
      <pc:sldChg chg="modSp mod">
        <pc:chgData name="Solal Pirelli" userId="584f3c02d4d36311" providerId="LiveId" clId="{B560D929-F17C-4631-9D17-099EE0783C18}" dt="2023-04-20T09:19:58.981" v="1736" actId="20577"/>
        <pc:sldMkLst>
          <pc:docMk/>
          <pc:sldMk cId="1139553695" sldId="376"/>
        </pc:sldMkLst>
      </pc:sldChg>
      <pc:sldChg chg="modSp mod">
        <pc:chgData name="Solal Pirelli" userId="584f3c02d4d36311" providerId="LiveId" clId="{B560D929-F17C-4631-9D17-099EE0783C18}" dt="2023-04-20T09:20:02.785" v="1743" actId="20577"/>
        <pc:sldMkLst>
          <pc:docMk/>
          <pc:sldMk cId="2701920610" sldId="377"/>
        </pc:sldMkLst>
      </pc:sldChg>
      <pc:sldChg chg="modSp mod">
        <pc:chgData name="Solal Pirelli" userId="584f3c02d4d36311" providerId="LiveId" clId="{B560D929-F17C-4631-9D17-099EE0783C18}" dt="2023-04-20T09:20:08.206" v="1752" actId="20577"/>
        <pc:sldMkLst>
          <pc:docMk/>
          <pc:sldMk cId="1331702091" sldId="378"/>
        </pc:sldMkLst>
      </pc:sldChg>
      <pc:sldChg chg="modSp mod">
        <pc:chgData name="Solal Pirelli" userId="584f3c02d4d36311" providerId="LiveId" clId="{B560D929-F17C-4631-9D17-099EE0783C18}" dt="2023-04-20T09:20:23.582" v="1805" actId="6549"/>
        <pc:sldMkLst>
          <pc:docMk/>
          <pc:sldMk cId="2711042546" sldId="379"/>
        </pc:sldMkLst>
      </pc:sldChg>
      <pc:sldChg chg="modSp mod">
        <pc:chgData name="Solal Pirelli" userId="584f3c02d4d36311" providerId="LiveId" clId="{B560D929-F17C-4631-9D17-099EE0783C18}" dt="2023-04-20T09:20:15.208" v="1771" actId="20577"/>
        <pc:sldMkLst>
          <pc:docMk/>
          <pc:sldMk cId="114702154" sldId="381"/>
        </pc:sldMkLst>
      </pc:sldChg>
      <pc:sldChg chg="modSp mod">
        <pc:chgData name="Solal Pirelli" userId="584f3c02d4d36311" providerId="LiveId" clId="{B560D929-F17C-4631-9D17-099EE0783C18}" dt="2023-04-20T09:20:50.064" v="1887" actId="20577"/>
        <pc:sldMkLst>
          <pc:docMk/>
          <pc:sldMk cId="2922692673" sldId="384"/>
        </pc:sldMkLst>
      </pc:sldChg>
      <pc:sldChg chg="modSp mod">
        <pc:chgData name="Solal Pirelli" userId="584f3c02d4d36311" providerId="LiveId" clId="{B560D929-F17C-4631-9D17-099EE0783C18}" dt="2023-04-20T09:20:56.195" v="1915" actId="20577"/>
        <pc:sldMkLst>
          <pc:docMk/>
          <pc:sldMk cId="1796021696" sldId="385"/>
        </pc:sldMkLst>
      </pc:sldChg>
      <pc:sldChg chg="modSp mod">
        <pc:chgData name="Solal Pirelli" userId="584f3c02d4d36311" providerId="LiveId" clId="{B560D929-F17C-4631-9D17-099EE0783C18}" dt="2023-04-20T09:21:00.044" v="1917" actId="20577"/>
        <pc:sldMkLst>
          <pc:docMk/>
          <pc:sldMk cId="603487039" sldId="386"/>
        </pc:sldMkLst>
      </pc:sldChg>
      <pc:sldChg chg="modSp mod">
        <pc:chgData name="Solal Pirelli" userId="584f3c02d4d36311" providerId="LiveId" clId="{B560D929-F17C-4631-9D17-099EE0783C18}" dt="2023-04-20T09:21:25.791" v="1996" actId="20577"/>
        <pc:sldMkLst>
          <pc:docMk/>
          <pc:sldMk cId="1685439067" sldId="388"/>
        </pc:sldMkLst>
      </pc:sldChg>
      <pc:sldChg chg="modSp mod">
        <pc:chgData name="Solal Pirelli" userId="584f3c02d4d36311" providerId="LiveId" clId="{B560D929-F17C-4631-9D17-099EE0783C18}" dt="2023-04-20T09:22:05.379" v="2127" actId="20577"/>
        <pc:sldMkLst>
          <pc:docMk/>
          <pc:sldMk cId="1619488667" sldId="390"/>
        </pc:sldMkLst>
      </pc:sldChg>
      <pc:sldChg chg="modSp mod">
        <pc:chgData name="Solal Pirelli" userId="584f3c02d4d36311" providerId="LiveId" clId="{B560D929-F17C-4631-9D17-099EE0783C18}" dt="2023-04-20T09:14:29.562" v="949" actId="20577"/>
        <pc:sldMkLst>
          <pc:docMk/>
          <pc:sldMk cId="2249035487" sldId="394"/>
        </pc:sldMkLst>
      </pc:sldChg>
      <pc:sldChg chg="modSp mod">
        <pc:chgData name="Solal Pirelli" userId="584f3c02d4d36311" providerId="LiveId" clId="{B560D929-F17C-4631-9D17-099EE0783C18}" dt="2023-04-20T09:21:09.299" v="1935" actId="20577"/>
        <pc:sldMkLst>
          <pc:docMk/>
          <pc:sldMk cId="1473793716" sldId="39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11:08:14.4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780 1997,'175'16,"-91"-11,1618 53,-1675-58,-48-1,-367 12,108 0,-284-8,509-5,40-2,15 4,0-1,0 1,0 0,0 0,0 0,0 0,0-1,0 1,0 0,0 0,0 0,0 0,0-1,0 1,0 0,0 0,0 0,0 0,1-1,-1 1,0 0,0 0,0 0,0 0,0 0,0-1,0 1,1 0,-1 0,0 0,0 0,0 0,0 0,1 0,-1 0,0 0,0 0,0 0,0 0,1 0,32-12,-33 12,383-84,-227 54,153-35,-199 37,-79 14,-30 13,-1 1,1 0,-1-1,1 1,-1 0,1-1,-1 1,1-1,-1 1,1-1,-1 0,0 1,1-1,-1 1,0-1,1 0,-1 1,0-1,0 1,0-1,1 0,-1 0,0 0,-1 0,1 0,0 0,-1 0,1 1,-1-1,1 0,-1 0,1 1,-1-1,0 0,1 1,-1-1,0 1,0-1,1 1,-1-1,0 1,-1-1,-32-11,-101-11,-423-15,-10 31,502 7,-284 0,332 0,-1-1,-19-2,38 3,-1 0,1 0,0 0,0 0,0 0,0 0,0 0,0 0,-1 0,1 0,0 0,0 0,0 0,0 0,0 0,0 0,-1 0,1 0,0 0,0 0,0-1,0 1,0 0,0 0,-1 0,1 0,0 0,0 0,0 0,0 0,0 0,0-1,0 1,0 0,0 0,0 0,0 0,0 0,0 0,-1-1,1 1,0 0,0 0,0 0,0 0,0 0,0 0,0-1,0 1,0 0,1 0,-1 0,0 0,0 0,0 0,0-1,0 1,0 0,0 0,0 0,0 0,0 0,0 0,0 0,0 0,1-1,-1 1,0 0,0 0,20-7,196-35,-175 36,1329-158,-1223 149,147-14,-409 40,-80 3,-1439 35,1487-52,137 3,0 0,0-2,0 1,-17-5,27 6,0 0,-1 0,1 0,0 0,0-1,-1 1,1 0,0 0,0 0,-1 0,1 0,0 0,0-1,-1 1,1 0,0 0,0 0,0-1,0 1,-1 0,1 0,0 0,0-1,0 1,0 0,0 0,0-1,0 1,0 0,0 0,0-1,0 1,0 0,0-1,0 1,0 0,0-1,12-8,22-4,1 1,68-14,-53 15,1363-257,-1267 249,155-27,-274 39,-27 7,0 0,0 0,0 0,0 0,-1 0,1 0,0 0,0 0,0 0,0 0,0 0,0-1,0 1,0 0,0 0,0 0,0 0,0 0,0 0,0 0,0 0,0-1,0 1,0 0,0 0,0 0,0 0,0 0,0 0,0 0,0 0,0-1,0 1,0 0,0 0,0 0,0 0,0 0,0 0,0 0,0 0,0 0,0-1,0 1,0 0,0 0,1 0,-1 0,0 0,0 0,0 0,0 0,0 0,0 0,0 0,0 0,1 0,-1 0,0 0,0 0,0 0,-48-5,-86 2,-72 3,-1519 5,1545-7,159 2,1-2,-36-6,55 8,0 0,1-1,-1 1,0 0,0 0,0-1,0 1,1 0,-1-1,0 1,0-1,1 1,-1-1,0 1,1-1,-1 0,0-1,1 2,0-1,0 1,0-1,0 1,0-1,0 1,1-1,-1 1,0 0,0-1,1 1,-1-1,0 1,0-1,1 1,-1 0,1-1,-1 1,0 0,1-1,-1 1,1 0,-1 0,0-1,1 1,0 0,16-8,0 2,32-9,109-23,64-4,588-66,7 29,-707 69,36-4,-108 9,-31 3,-7 0,-53-1,-788 2,454 5,249-3,-164-2,292 1,1-1,-1 0,-17-4,27 5,0 0,-1 0,1 0,0 0,0 0,0 0,0 0,-1 0,1 0,0 0,0 0,0 0,0 0,0 0,-1 0,1 0,0-1,0 1,0 0,0 0,0 0,0 0,-1 0,1 0,0-1,0 1,0 0,0 0,0 0,0 0,0 0,0-1,0 1,0 0,0 0,0 0,0 0,0-1,0 1,0 0,0 0,0 0,0 0,0-1,0 1,0 0,0 0,0 0,14-9,31-6,83-17,-92 24,329-72,186-43,-485 108,119-32,-181 46,0 0,1 0,-1 0,0-1,0 0,-1 0,8-5,-11 7,0 0,0 0,0 0,0-1,0 1,1 0,-1 0,0-1,0 1,0 0,0 0,-1-1,1 1,0 0,0 0,0 0,0-1,0 1,0 0,0 0,0 0,0-1,-1 1,1 0,0 0,0 0,0-1,0 1,-1 0,1 0,0 0,0 0,0 0,-1 0,1-1,0 1,0 0,0 0,-1 0,1 0,0 0,0 0,-1 0,-29-7,-91-5,-768-15,499 21,-226-9,513 10,63-2,39 7,1 0,0 0,-1 0,1 0,0 0,0 0,-1 0,1-1,0 1,-1 0,1 0,0 0,0 0,-1 0,1-1,0 1,0 0,0 0,-1 0,1-1,0 1,0 0,0 0,0-1,-1 1,1 0,0-1,0 1,0 0,0 0,0-1,0 1,1-1,-1 0,1 0,0 0,0 1,0-1,-1 0,1 1,0-1,0 1,0-1,0 1,0 0,0-1,2 1,28-10,2 3,42-6,-43 8,975-99,2 67,-423 20,-555 16,-28 0,-6 1,-42-1,-666 8,198 0,137-6,372-2,-29 0,33 1,0 0,0 0,0 0,0 0,0 0,0-1,0 1,0 0,0 0,0 0,0 0,0 0,0 0,0 0,0 0,0 0,0 0,0 0,0 0,0-1,0 1,0 0,0 0,0 0,0 0,0 0,0 0,0 0,0 0,0 0,0 0,0 0,0 0,0 0,0 0,0 0,0-1,-1 1,1 0,0 0,0 0,0 0,0 0,0 0,0 0,0 0,0 0,0 0,0 0,0 0,-1 0,1 0,0 0,0 0,0 0,0 0,0 0,0 0,0 0,0 1,17-6,693-71,-620 70,-63 4,267-16,-277 17,0 1,28 4,-45-4,1 0,-1 0,0 0,1 0,-1 0,0 0,1 0,-1 0,1 0,-1 0,0 0,1 1,-1-1,0 0,1 0,-1 0,0 1,0-1,1 0,-1 0,0 1,1-1,-1 0,0 1,0-1,0 0,1 1,-1-1,0 0,0 1,0 0,0 0,-1-1,1 1,-1 0,0 0,1 0,-1 0,0-1,0 1,1 0,-1-1,0 1,0-1,0 1,-1 0,-34 16,0-2,-1-2,-40 10,37-12,-1111 362,1030-334,-66 24,178-60,-21 10,29-13,0 1,-1-1,1 1,0 0,0-1,0 1,0 0,0 0,0 0,0 0,0 0,0 0,1 0,-1 0,0 0,0 2,1-2,0-1,0 1,0-1,0 1,1 0,-1-1,0 1,1-1,-1 1,0-1,1 1,-1-1,0 0,1 1,-1-1,1 1,-1-1,1 0,-1 1,1-1,-1 0,1 1,-1-1,1 0,-1 0,1 0,-1 0,1 1,0-1,-1 0,1 0,0 0,27 6,0-1,47 2,-31-4,921 47,-375-28,-465-12,-115-10,0 2,0-1,0 2,15 4,-25-7,1 0,-1 1,0-1,1 0,-1 0,0 0,1 0,-1 1,0-1,1 0,-1 0,0 1,0-1,1 0,-1 0,0 1,0-1,0 0,1 1,-1-1,0 0,0 1,0-1,0 0,0 1,1-1,-1 0,0 1,0-1,0 1,-1 0,1 0,-1-1,1 1,-1 0,0 0,1-1,-1 1,0 0,0-1,1 1,-1-1,0 1,0-1,0 1,-1-1,-18 9,-39 9,-437 110,211-56,-124 30,-304 82,647-163,49-11,17-10,-1 0,1 0,0 1,0-1,0 0,-1 0,1 0,0 1,0-1,0 0,0 0,-1 1,1-1,0 0,0 0,0 1,0-1,0 0,0 0,0 1,0-1,0 0,0 0,0 1,0-1,0 0,0 0,0 1,0-1,0 0,0 1,2 0,0 1,0-1,0 0,0 0,0 0,0 0,0 0,0-1,1 1,-1-1,0 1,0-1,3 0,56 7,88-2,-96-4,861 0,-239-3,-651 2,12 0,58 7,-92-7,-1 0,1 0,-1 1,0-1,1 0,-1 0,0 1,1-1,-1 1,0-1,1 1,-1 0,0-1,0 1,0 0,1 0,-1 0,0 0,1 2,-2-3,0 1,0-1,0 0,0 1,0-1,0 1,0-1,0 1,0-1,0 0,-1 1,1-1,0 1,0-1,0 0,-1 1,1-1,0 0,0 1,-1-1,1 0,0 0,-1 1,-18 10,-26 6,-64 15,66-20,-181 48,-1349 345,1371-355,162-38,36-9,10-1,17 1,208-5,10 1,64-1,90 1,-53 0,634 2,-743 7,-174 0,-58-8,-1 0,1 0,0 0,0 0,-1 0,1 0,0 0,0 1,-1-1,1 0,0 1,-1-1,1 0,0 1,-1-1,1 0,0 1,-1-1,1 1,-1-1,1 1,-1 0,1-1,-1 1,0 0,1-1,-1 2,0-1,-1 0,0 0,0 0,0 0,0 0,0 0,0-1,0 1,0 0,0 0,0-1,0 1,-1 0,1-1,0 0,-2 1,-48 16,-133 28,-234 43,-234 52,14 30,616-163,-34 16,43-13,13-10,0 0,0 1,0-1,0 0,0 1,0-1,0 0,1 0,-1 1,0-1,0 0,0 1,0-1,0 0,1 0,-1 1,0-1,0 0,0 0,1 1,-1-1,0 0,0 0,1 0,-1 0,0 1,0-1,1 0,-1 0,0 0,1 0,-1 0,0 0,0 0,1 0,11 3,0-1,0-1,0 0,15-1,126-6,1037-119,-1152 120,-72 10,-567 74,-402 59,14 41,942-167,83-15,457-78,880-97,-1336 175,-36 4,-9 1,-56 11,-509 102,164-31,384-80,24-4,4-1,41-10,718-143,-207 67,-473 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11:08:17.6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0,'1379'0,"-1365"0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11:08:19.1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10,'1'0,"-1"0,0-1,0 1,1-1,-1 1,0-1,1 1,-1 0,0-1,1 1,-1 0,0-1,1 1,-1 0,1 0,-1-1,1 1,-1 0,1 0,-1 0,1 0,-1-1,1 1,-1 0,1 0,16-2,-14 2,19-1,1 2,-1 0,1 1,23 6,-19-3,1-1,33 0,91-5,-140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147-A4CF-439E-A020-A6F27B12363D}" type="datetimeFigureOut">
              <a:rPr lang="en-CH" smtClean="0"/>
              <a:t>22/09/2025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1A8F-7BCD-4B16-ADC7-0601980D3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20’ intro before interaction + 50’ of tutorial (+10’ for </a:t>
            </a:r>
            <a:r>
              <a:rPr lang="en-CH" dirty="0" err="1"/>
              <a:t>devops</a:t>
            </a:r>
            <a:r>
              <a:rPr lang="en-CH" dirty="0"/>
              <a:t>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99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MASTER !!!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9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10min max, leave </a:t>
            </a:r>
            <a:r>
              <a:rPr lang="en-US"/>
              <a:t>1min for end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70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6107A-C787-878E-74FB-A7CAA4C01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86EAF-C2F4-C785-AFE2-CD21CFDDB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62C78B-E387-59D2-1AF0-D9D7FE2DD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10min max, leave </a:t>
            </a:r>
            <a:r>
              <a:rPr lang="en-US"/>
              <a:t>1min for end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F636A-9AEF-680B-1EE7-C76E65131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638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BF0-7919-298A-E958-F33B0797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B0A2D-4EF8-21D5-114F-8998E61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2118-34EE-C4DB-550E-4EC05B0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457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A068-F162-B373-3236-2835FA99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9ED0-3E70-28D4-7B56-1FCA746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7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99C-44A4-C3FB-5376-FC8C3EC8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BC1-06A4-7AB2-A6A2-364F2F70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2428-434E-5AA2-1F2E-66C1363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FA9DA-B0FB-10E9-468F-8DE51BE8E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421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D0991-C3D9-CD80-4BE4-D61CF0E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3922D1-D6A5-D2B4-2155-EA5ECB223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98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3CE0F-B801-C11A-04F4-5FF6625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50D-5715-2970-4354-8AD227D0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A2CC-C0A5-6492-E1C8-614F7D47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F6D8F28-8C37-415B-97E1-105FA70BC57F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02.svg"/><Relationship Id="rId5" Type="http://schemas.openxmlformats.org/officeDocument/2006/relationships/image" Target="../media/image98.sv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100.sv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sv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2.sv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svg"/><Relationship Id="rId4" Type="http://schemas.openxmlformats.org/officeDocument/2006/relationships/image" Target="../media/image14.sv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svg"/><Relationship Id="rId7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5.svg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37.sv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41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9.svg"/><Relationship Id="rId1" Type="http://schemas.openxmlformats.org/officeDocument/2006/relationships/tags" Target="../tags/tag5.xml"/><Relationship Id="rId6" Type="http://schemas.openxmlformats.org/officeDocument/2006/relationships/image" Target="../media/image10.svg"/><Relationship Id="rId11" Type="http://schemas.openxmlformats.org/officeDocument/2006/relationships/image" Target="../media/image40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39.svg"/><Relationship Id="rId4" Type="http://schemas.openxmlformats.org/officeDocument/2006/relationships/image" Target="../media/image14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9.svg"/><Relationship Id="rId4" Type="http://schemas.openxmlformats.org/officeDocument/2006/relationships/image" Target="../media/image14.sv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customXml" Target="../ink/ink2.xm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83.sv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16D-1B6D-6277-B5AA-A67DAFD1E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/>
              <a:t>Infrastructure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49FF-9E87-B054-4D72-B085D5929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Génie </a:t>
            </a:r>
            <a:r>
              <a:rPr lang="en-CH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Logiciel</a:t>
            </a:r>
            <a:endParaRPr lang="en-C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E41B-354E-4FF7-83A5-A43BCB0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71D54720-EA39-47E8-9C53-F6370556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4"/>
            <a:ext cx="2189788" cy="2189788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C29358D6-6EDB-4ECA-9371-E9F0C4CA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1905" y="2334105"/>
            <a:ext cx="2189787" cy="2189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0B1CA-323F-41EE-A7B7-B4F4CD168ABC}"/>
              </a:ext>
            </a:extLst>
          </p:cNvPr>
          <p:cNvSpPr txBox="1"/>
          <p:nvPr/>
        </p:nvSpPr>
        <p:spPr>
          <a:xfrm>
            <a:off x="4782556" y="3622502"/>
            <a:ext cx="262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Push</a:t>
            </a:r>
            <a:endParaRPr lang="en-CH" sz="4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A99D89-E0EB-4858-AFD3-9FA78A2C91C9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 flipV="1">
            <a:off x="4450096" y="3428998"/>
            <a:ext cx="329180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913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44B51-6C0E-447E-B8B3-64F43D61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100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927BC-41A7-47E1-9C3D-278D067D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Extract of github.com/dotnet/runtime commits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58CD8-3289-40A4-B56A-35A75B82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314155"/>
            <a:ext cx="11793596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74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04517-CB4D-4060-951C-16FF7638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101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DE100-6299-4118-890E-02703737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86" y="1504681"/>
            <a:ext cx="4496427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46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log --</a:t>
            </a:r>
            <a:r>
              <a:rPr lang="en-US" sz="3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oneline</a:t>
            </a:r>
            <a:endParaRPr lang="en-US" sz="3600" i="1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3336497 (</a:t>
            </a:r>
            <a:r>
              <a:rPr lang="en-US" sz="3600" i="1" dirty="0">
                <a:solidFill>
                  <a:schemeClr val="accent2"/>
                </a:solidFill>
                <a:latin typeface="Consolas" panose="020B0609020204030204" pitchFamily="49" charset="0"/>
              </a:rPr>
              <a:t>origin/main</a:t>
            </a: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) Say bye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64bbf47 Merge branch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334d702 Add people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ca26664 (</a:t>
            </a:r>
            <a:r>
              <a:rPr lang="en-US" sz="3600" i="1" dirty="0">
                <a:solidFill>
                  <a:schemeClr val="accent2"/>
                </a:solidFill>
                <a:latin typeface="Consolas" panose="020B0609020204030204" pitchFamily="49" charset="0"/>
              </a:rPr>
              <a:t>feature/today</a:t>
            </a: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) Add time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905cb6e Initial commit.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676228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C93F-7577-4FB2-9312-866A0A61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Bon résumé : </a:t>
            </a:r>
            <a:r>
              <a:rPr lang="en-CH" dirty="0" err="1"/>
              <a:t>impératif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F4BC-D175-4E25-AFE6-9C125175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CH" dirty="0" err="1"/>
              <a:t>Corrige</a:t>
            </a:r>
            <a:r>
              <a:rPr lang="en-CH" dirty="0"/>
              <a:t> le</a:t>
            </a:r>
            <a:r>
              <a:rPr lang="en-US" dirty="0"/>
              <a:t> bug #145”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CH" dirty="0" err="1"/>
              <a:t>Ajoute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version</a:t>
            </a:r>
            <a:r>
              <a:rPr lang="en-US" dirty="0"/>
              <a:t> HD</a:t>
            </a:r>
            <a:r>
              <a:rPr lang="en-CH" dirty="0"/>
              <a:t> du fond </a:t>
            </a:r>
            <a:r>
              <a:rPr lang="en-CH" dirty="0" err="1"/>
              <a:t>d’écran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“Support</a:t>
            </a:r>
            <a:r>
              <a:rPr lang="en-CH" dirty="0"/>
              <a:t>e</a:t>
            </a:r>
            <a:r>
              <a:rPr lang="en-US" dirty="0"/>
              <a:t> Unicode 14.0”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85FA3-7470-4BFC-A35C-5BB72FBB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269600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99EA-A5E1-4594-BAAF-53EA6045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H" dirty="0"/>
              <a:t>é</a:t>
            </a:r>
            <a:r>
              <a:rPr lang="en-US" dirty="0"/>
              <a:t>tails</a:t>
            </a:r>
            <a:endParaRPr lang="en-CH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863E-8BB8-4F1C-9FAF-86580A1C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Quoi </a:t>
            </a:r>
            <a:r>
              <a:rPr lang="en-US" dirty="0"/>
              <a:t>?</a:t>
            </a:r>
            <a:endParaRPr lang="en-CH" dirty="0"/>
          </a:p>
          <a:p>
            <a:r>
              <a:rPr lang="en-CH" dirty="0" err="1"/>
              <a:t>Pourquoi</a:t>
            </a:r>
            <a:r>
              <a:rPr lang="en-CH" dirty="0"/>
              <a:t> 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CH" dirty="0"/>
              <a:t>Pas</a:t>
            </a:r>
            <a:r>
              <a:rPr lang="en-US" dirty="0"/>
              <a:t> </a:t>
            </a:r>
            <a:r>
              <a:rPr lang="en-CH" i="1" dirty="0"/>
              <a:t>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4430B-9D35-41CB-BBC2-5A44F44F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947171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3CFD-45D3-45A3-BF64-5204AAA7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éviter</a:t>
            </a:r>
            <a:r>
              <a:rPr lang="en-CH" dirty="0"/>
              <a:t> de “merge”</a:t>
            </a:r>
            <a:br>
              <a:rPr lang="en-CH" dirty="0"/>
            </a:br>
            <a:r>
              <a:rPr lang="en-CH" dirty="0"/>
              <a:t>du code </a:t>
            </a:r>
            <a:r>
              <a:rPr lang="en-CH" dirty="0" err="1"/>
              <a:t>buggué</a:t>
            </a:r>
            <a:r>
              <a:rPr lang="en-CH" dirty="0"/>
              <a:t> </a:t>
            </a:r>
            <a:r>
              <a:rPr lang="en-US" dirty="0"/>
              <a:t>?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D887B-C50C-4BB6-8D4B-9ED436E0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21625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BB98-2A68-40E6-9C85-CB0B0D38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</a:t>
            </a:r>
            <a:r>
              <a:rPr lang="en-CH" dirty="0" err="1"/>
              <a:t>ée</a:t>
            </a:r>
            <a:r>
              <a:rPr lang="en-US" dirty="0"/>
              <a:t>:</a:t>
            </a:r>
            <a:r>
              <a:rPr lang="en-CH" dirty="0"/>
              <a:t> Merge </a:t>
            </a:r>
            <a:r>
              <a:rPr lang="en-CH" dirty="0" err="1"/>
              <a:t>seulement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44C2-8F64-4A98-ACC8-303707EE3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CH" dirty="0"/>
              <a:t>le code compile</a:t>
            </a:r>
            <a:endParaRPr lang="en-US" dirty="0"/>
          </a:p>
          <a:p>
            <a:r>
              <a:rPr lang="en-US" dirty="0"/>
              <a:t>…</a:t>
            </a:r>
            <a:r>
              <a:rPr lang="en-CH" dirty="0"/>
              <a:t>le code </a:t>
            </a:r>
            <a:r>
              <a:rPr lang="en-CH" dirty="0" err="1"/>
              <a:t>est</a:t>
            </a:r>
            <a:r>
              <a:rPr lang="en-CH" dirty="0"/>
              <a:t> propre</a:t>
            </a:r>
            <a:endParaRPr lang="en-US" dirty="0"/>
          </a:p>
          <a:p>
            <a:r>
              <a:rPr lang="en-US" dirty="0"/>
              <a:t>…</a:t>
            </a:r>
            <a:r>
              <a:rPr lang="en-CH" dirty="0"/>
              <a:t>il y a des tests</a:t>
            </a:r>
          </a:p>
          <a:p>
            <a:r>
              <a:rPr lang="en-US" dirty="0"/>
              <a:t>…etc.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8A832-CABB-4AAA-B6A6-3BF3B50C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52929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7FCD-EF51-4817-954B-9B9B9479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277D-BF32-471D-B640-467BDD46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107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2B89D-76B0-45BB-83C4-D66E33FF28D8}"/>
              </a:ext>
            </a:extLst>
          </p:cNvPr>
          <p:cNvSpPr/>
          <p:nvPr/>
        </p:nvSpPr>
        <p:spPr>
          <a:xfrm>
            <a:off x="838199" y="1853967"/>
            <a:ext cx="1828800" cy="77178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Build</a:t>
            </a:r>
            <a:endParaRPr lang="en-CH" sz="4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ABFBF-A148-4CD2-8CD5-2A057C559842}"/>
              </a:ext>
            </a:extLst>
          </p:cNvPr>
          <p:cNvSpPr/>
          <p:nvPr/>
        </p:nvSpPr>
        <p:spPr>
          <a:xfrm>
            <a:off x="838199" y="2625754"/>
            <a:ext cx="4388142" cy="296131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tx1"/>
                </a:solidFill>
              </a:rPr>
              <a:t>Code analysis</a:t>
            </a:r>
          </a:p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tx1"/>
                </a:solidFill>
              </a:rPr>
              <a:t>Compile</a:t>
            </a:r>
          </a:p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tx1"/>
                </a:solidFill>
              </a:rPr>
              <a:t>Run</a:t>
            </a:r>
          </a:p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tx1"/>
                </a:solidFill>
              </a:rPr>
              <a:t>Run tests</a:t>
            </a:r>
            <a:endParaRPr lang="en-CH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236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3798-0A6C-42B3-A815-2F302FE0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CH" dirty="0"/>
              <a:t>è</a:t>
            </a:r>
            <a:r>
              <a:rPr lang="en-US" dirty="0"/>
              <a:t>m</a:t>
            </a:r>
            <a:r>
              <a:rPr lang="en-CH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DE04-DB8E-44E0-8D96-A1260DFC9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Les </a:t>
            </a:r>
            <a:r>
              <a:rPr lang="en-CH" dirty="0" err="1"/>
              <a:t>humains</a:t>
            </a:r>
            <a:r>
              <a:rPr lang="en-CH" dirty="0"/>
              <a:t> font des </a:t>
            </a:r>
            <a:r>
              <a:rPr lang="en-CH" dirty="0" err="1"/>
              <a:t>erreurs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7C363-27F8-4498-9696-A5A29DE9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888180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363E-C193-496C-8F2D-9A356DA3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Systèmes</a:t>
            </a:r>
            <a:r>
              <a:rPr lang="en-CH" dirty="0"/>
              <a:t> de build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39FB1-F2FD-49F9-B1F1-C6C188A0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109</a:t>
            </a:fld>
            <a:endParaRPr lang="en-CH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433B5CA-947A-49C1-8E3A-DD2D926CC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82" y="2645262"/>
            <a:ext cx="1518437" cy="15184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15AD01-6E29-411D-A683-A96EA557E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694300"/>
            <a:ext cx="2840724" cy="142036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A7E73D1-5E84-4CB0-8EB0-D32953363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69" y="2781228"/>
            <a:ext cx="3708809" cy="12955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1A455F-D116-4ECE-9B84-18A5B8B22CEA}"/>
              </a:ext>
            </a:extLst>
          </p:cNvPr>
          <p:cNvSpPr txBox="1"/>
          <p:nvPr/>
        </p:nvSpPr>
        <p:spPr>
          <a:xfrm>
            <a:off x="5094207" y="3970825"/>
            <a:ext cx="2003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MSBuild</a:t>
            </a:r>
            <a:endParaRPr lang="en-CH" sz="4000" dirty="0"/>
          </a:p>
        </p:txBody>
      </p:sp>
    </p:spTree>
    <p:extLst>
      <p:ext uri="{BB962C8B-B14F-4D97-AF65-F5344CB8AC3E}">
        <p14:creationId xmlns:p14="http://schemas.microsoft.com/office/powerpoint/2010/main" val="73116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E41B-354E-4FF7-83A5-A43BCB0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71D54720-EA39-47E8-9C53-F6370556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4"/>
            <a:ext cx="2189788" cy="2189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0B1CA-323F-41EE-A7B7-B4F4CD168ABC}"/>
              </a:ext>
            </a:extLst>
          </p:cNvPr>
          <p:cNvSpPr txBox="1"/>
          <p:nvPr/>
        </p:nvSpPr>
        <p:spPr>
          <a:xfrm>
            <a:off x="4233832" y="4044220"/>
            <a:ext cx="262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Commit</a:t>
            </a:r>
            <a:endParaRPr lang="en-CH" sz="4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34576-469E-4610-B01B-22AC387C9103}"/>
              </a:ext>
            </a:extLst>
          </p:cNvPr>
          <p:cNvGrpSpPr/>
          <p:nvPr/>
        </p:nvGrpSpPr>
        <p:grpSpPr>
          <a:xfrm>
            <a:off x="4450096" y="1687882"/>
            <a:ext cx="2189789" cy="2340978"/>
            <a:chOff x="4043127" y="1796485"/>
            <a:chExt cx="2363199" cy="2526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75C518-28ED-4A80-904A-65A0F83CC8EA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" name="Rectangle: Single Corner Snipped 2">
                <a:extLst>
                  <a:ext uri="{FF2B5EF4-FFF2-40B4-BE49-F238E27FC236}">
                    <a16:creationId xmlns:a16="http://schemas.microsoft.com/office/drawing/2014/main" id="{A5C9F68D-4BE6-47B2-B2F7-C88C973D9893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C29358D6-6EDB-4ECA-9371-E9F0C4CA2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477530-B53F-4583-A2CC-EDA6EF32DEE6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213A756D-BD95-4B2F-81F5-5AF6A4FAB702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2" name="Graphic 11" descr="Document with solid fill">
                <a:extLst>
                  <a:ext uri="{FF2B5EF4-FFF2-40B4-BE49-F238E27FC236}">
                    <a16:creationId xmlns:a16="http://schemas.microsoft.com/office/drawing/2014/main" id="{CE6614CF-6EE0-4AF3-8681-6DAC294F3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7D0E2D-B3B7-42E5-80A2-3AE6D0BF309D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14" name="Rectangle: Single Corner Snipped 13">
                <a:extLst>
                  <a:ext uri="{FF2B5EF4-FFF2-40B4-BE49-F238E27FC236}">
                    <a16:creationId xmlns:a16="http://schemas.microsoft.com/office/drawing/2014/main" id="{399771B8-CE3F-4C05-AFC5-ADE33694492A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5" name="Graphic 14" descr="Document with solid fill">
                <a:extLst>
                  <a:ext uri="{FF2B5EF4-FFF2-40B4-BE49-F238E27FC236}">
                    <a16:creationId xmlns:a16="http://schemas.microsoft.com/office/drawing/2014/main" id="{5B3BD28A-E51D-43CD-88E0-3030642B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96624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D0C4-D12B-4DC7-96D7-C97E6BD4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</a:t>
            </a:r>
            <a:r>
              <a:rPr lang="en-CH" dirty="0" err="1"/>
              <a:t>comme</a:t>
            </a:r>
            <a:r>
              <a:rPr lang="en-US" dirty="0"/>
              <a:t> code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F6AA-0461-4E20-AA3B-088F992D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dirty="0">
                <a:latin typeface="Consolas" panose="020B0609020204030204" pitchFamily="49" charset="0"/>
              </a:rPr>
              <a:t>&lt;Project Sdk="</a:t>
            </a:r>
            <a:r>
              <a:rPr lang="fr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Microsoft.NET.Sdk</a:t>
            </a:r>
            <a:r>
              <a:rPr lang="fr-CH" sz="3600" dirty="0">
                <a:latin typeface="Consolas" panose="020B0609020204030204" pitchFamily="49" charset="0"/>
              </a:rPr>
              <a:t>"&gt;</a:t>
            </a:r>
            <a:br>
              <a:rPr lang="fr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&lt;</a:t>
            </a:r>
            <a:r>
              <a:rPr lang="fr-CH" sz="3600" dirty="0" err="1">
                <a:latin typeface="Consolas" panose="020B0609020204030204" pitchFamily="49" charset="0"/>
              </a:rPr>
              <a:t>ItemGroup</a:t>
            </a:r>
            <a:r>
              <a:rPr lang="fr-CH" sz="3600" dirty="0">
                <a:latin typeface="Consolas" panose="020B0609020204030204" pitchFamily="49" charset="0"/>
              </a:rPr>
              <a:t>&gt;</a:t>
            </a:r>
          </a:p>
          <a:p>
            <a:r>
              <a:rPr lang="fr-CH" sz="3600" dirty="0">
                <a:latin typeface="Consolas" panose="020B0609020204030204" pitchFamily="49" charset="0"/>
              </a:rPr>
              <a:t>    &lt;</a:t>
            </a:r>
            <a:r>
              <a:rPr lang="fr-CH" sz="3600" dirty="0" err="1">
                <a:latin typeface="Consolas" panose="020B0609020204030204" pitchFamily="49" charset="0"/>
              </a:rPr>
              <a:t>PackageReference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br>
              <a:rPr lang="fr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  </a:t>
            </a:r>
            <a:r>
              <a:rPr lang="fr-CH" sz="3600" dirty="0" err="1">
                <a:latin typeface="Consolas" panose="020B0609020204030204" pitchFamily="49" charset="0"/>
              </a:rPr>
              <a:t>Include</a:t>
            </a:r>
            <a:r>
              <a:rPr lang="fr-CH" sz="3600" dirty="0">
                <a:latin typeface="Consolas" panose="020B0609020204030204" pitchFamily="49" charset="0"/>
              </a:rPr>
              <a:t>="</a:t>
            </a:r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Microsoft.Z3</a:t>
            </a:r>
            <a:r>
              <a:rPr lang="fr-CH" sz="3600" dirty="0">
                <a:latin typeface="Consolas" panose="020B0609020204030204" pitchFamily="49" charset="0"/>
              </a:rPr>
              <a:t>"</a:t>
            </a:r>
            <a:br>
              <a:rPr lang="fr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  Version="</a:t>
            </a:r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4.10.2</a:t>
            </a:r>
            <a:r>
              <a:rPr lang="fr-CH" sz="3600" dirty="0">
                <a:latin typeface="Consolas" panose="020B0609020204030204" pitchFamily="49" charset="0"/>
              </a:rPr>
              <a:t>" /&gt;</a:t>
            </a:r>
          </a:p>
          <a:p>
            <a:r>
              <a:rPr lang="fr-CH" sz="3600" dirty="0">
                <a:latin typeface="Consolas" panose="020B0609020204030204" pitchFamily="49" charset="0"/>
              </a:rPr>
              <a:t>  &lt;/</a:t>
            </a:r>
            <a:r>
              <a:rPr lang="fr-CH" sz="3600" dirty="0" err="1">
                <a:latin typeface="Consolas" panose="020B0609020204030204" pitchFamily="49" charset="0"/>
              </a:rPr>
              <a:t>ItemGroup</a:t>
            </a:r>
            <a:r>
              <a:rPr lang="fr-CH" sz="3600" dirty="0">
                <a:latin typeface="Consolas" panose="020B0609020204030204" pitchFamily="49" charset="0"/>
              </a:rPr>
              <a:t>&gt;</a:t>
            </a:r>
            <a:br>
              <a:rPr lang="fr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&lt;/Project&gt; 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BCA62-8D97-4259-BDB0-8F921054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769814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EDA8-5A55-4BD6-AAD9-EE5F3FD7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Où</a:t>
            </a:r>
            <a:r>
              <a:rPr lang="en-CH" dirty="0"/>
              <a:t> build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25DF5-4E96-4CDC-B4CA-3D24122D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111</a:t>
            </a:fld>
            <a:endParaRPr lang="en-CH" dirty="0"/>
          </a:p>
        </p:txBody>
      </p:sp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B61545F9-8874-4DFB-95AE-2E1685F57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9408" y="2319855"/>
            <a:ext cx="1703664" cy="1703664"/>
          </a:xfrm>
          <a:prstGeom prst="rect">
            <a:avLst/>
          </a:prstGeom>
        </p:spPr>
      </p:pic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97C5C4C7-5A84-4E6F-9CFC-57C2DF622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4168" y="2319855"/>
            <a:ext cx="1703664" cy="1703664"/>
          </a:xfrm>
          <a:prstGeom prst="rect">
            <a:avLst/>
          </a:prstGeom>
        </p:spPr>
      </p:pic>
      <p:pic>
        <p:nvPicPr>
          <p:cNvPr id="11" name="Graphic 10" descr="Laptop with solid fill">
            <a:extLst>
              <a:ext uri="{FF2B5EF4-FFF2-40B4-BE49-F238E27FC236}">
                <a16:creationId xmlns:a16="http://schemas.microsoft.com/office/drawing/2014/main" id="{C70A93CD-F33F-4166-BBAB-DB4124C98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928" y="2319855"/>
            <a:ext cx="1703664" cy="1703664"/>
          </a:xfrm>
          <a:prstGeom prst="rect">
            <a:avLst/>
          </a:prstGeom>
        </p:spPr>
      </p:pic>
      <p:pic>
        <p:nvPicPr>
          <p:cNvPr id="13" name="Graphic 12" descr="Office worker female with solid fill">
            <a:extLst>
              <a:ext uri="{FF2B5EF4-FFF2-40B4-BE49-F238E27FC236}">
                <a16:creationId xmlns:a16="http://schemas.microsoft.com/office/drawing/2014/main" id="{0EE01ADB-F585-448D-B4AE-56D46A125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3440" y="3933623"/>
            <a:ext cx="1745120" cy="1745120"/>
          </a:xfrm>
          <a:prstGeom prst="rect">
            <a:avLst/>
          </a:prstGeom>
        </p:spPr>
      </p:pic>
      <p:pic>
        <p:nvPicPr>
          <p:cNvPr id="15" name="Graphic 14" descr="Office worker male with solid fill">
            <a:extLst>
              <a:ext uri="{FF2B5EF4-FFF2-40B4-BE49-F238E27FC236}">
                <a16:creationId xmlns:a16="http://schemas.microsoft.com/office/drawing/2014/main" id="{4E06F3C3-034A-49A6-9986-BBA0B9CF76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4076236"/>
            <a:ext cx="1745120" cy="17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369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5FFE-51EF-472D-A2FF-59F1B5A6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</a:t>
            </a:r>
            <a:r>
              <a:rPr lang="en-CH" dirty="0" err="1"/>
              <a:t>comme</a:t>
            </a:r>
            <a:r>
              <a:rPr lang="en-US" dirty="0"/>
              <a:t> code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5657-6807-44C2-9796-065049E0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fr-CH" sz="3600" dirty="0">
                <a:latin typeface="Consolas" panose="020B0609020204030204" pitchFamily="49" charset="0"/>
              </a:rPr>
              <a:t> node:12-alpine</a:t>
            </a:r>
          </a:p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RUN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 err="1">
                <a:latin typeface="Consolas" panose="020B0609020204030204" pitchFamily="49" charset="0"/>
              </a:rPr>
              <a:t>apk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 err="1">
                <a:latin typeface="Consolas" panose="020B0609020204030204" pitchFamily="49" charset="0"/>
              </a:rPr>
              <a:t>add</a:t>
            </a:r>
            <a:r>
              <a:rPr lang="fr-CH" sz="3600" dirty="0">
                <a:latin typeface="Consolas" panose="020B0609020204030204" pitchFamily="49" charset="0"/>
              </a:rPr>
              <a:t> python g++ </a:t>
            </a:r>
            <a:r>
              <a:rPr lang="fr-CH" sz="3600" dirty="0" err="1">
                <a:latin typeface="Consolas" panose="020B0609020204030204" pitchFamily="49" charset="0"/>
              </a:rPr>
              <a:t>make</a:t>
            </a:r>
            <a:endParaRPr lang="fr-CH" sz="3600" dirty="0">
              <a:latin typeface="Consolas" panose="020B0609020204030204" pitchFamily="49" charset="0"/>
            </a:endParaRPr>
          </a:p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COPY</a:t>
            </a:r>
            <a:r>
              <a:rPr lang="fr-CH" sz="3600" dirty="0">
                <a:latin typeface="Consolas" panose="020B0609020204030204" pitchFamily="49" charset="0"/>
              </a:rPr>
              <a:t> . .</a:t>
            </a:r>
          </a:p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RUN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 err="1">
                <a:latin typeface="Consolas" panose="020B0609020204030204" pitchFamily="49" charset="0"/>
              </a:rPr>
              <a:t>yarn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 err="1">
                <a:latin typeface="Consolas" panose="020B0609020204030204" pitchFamily="49" charset="0"/>
              </a:rPr>
              <a:t>install</a:t>
            </a:r>
            <a:endParaRPr lang="fr-CH" sz="3600" dirty="0">
              <a:latin typeface="Consolas" panose="020B0609020204030204" pitchFamily="49" charset="0"/>
            </a:endParaRPr>
          </a:p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CMD</a:t>
            </a:r>
            <a:r>
              <a:rPr lang="fr-CH" sz="3600" dirty="0">
                <a:latin typeface="Consolas" panose="020B0609020204030204" pitchFamily="49" charset="0"/>
              </a:rPr>
              <a:t> [</a:t>
            </a:r>
            <a:r>
              <a:rPr lang="fr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fr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</a:t>
            </a:r>
            <a:r>
              <a:rPr lang="fr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"src/index.js"</a:t>
            </a:r>
            <a:r>
              <a:rPr lang="fr-CH" sz="3600" dirty="0">
                <a:latin typeface="Consolas" panose="020B0609020204030204" pitchFamily="49" charset="0"/>
              </a:rPr>
              <a:t>]</a:t>
            </a:r>
          </a:p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EXPOSE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3000</a:t>
            </a:r>
            <a:endParaRPr lang="en-CH" sz="36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B29E-BBC9-4B58-9954-327757E1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019206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6904-B766-40EC-9639-5820CC06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</a:t>
            </a:r>
            <a:r>
              <a:rPr lang="en-CH" dirty="0"/>
              <a:t> </a:t>
            </a:r>
            <a:r>
              <a:rPr lang="en-CH" dirty="0" err="1"/>
              <a:t>comme</a:t>
            </a:r>
            <a:r>
              <a:rPr lang="en-CH" dirty="0"/>
              <a:t> </a:t>
            </a:r>
            <a:r>
              <a:rPr lang="en-US" dirty="0"/>
              <a:t>code</a:t>
            </a:r>
            <a:endParaRPr lang="en-CH" dirty="0"/>
          </a:p>
        </p:txBody>
      </p:sp>
      <p:pic>
        <p:nvPicPr>
          <p:cNvPr id="7" name="Content Placeholder 6" descr="Cloud outline">
            <a:extLst>
              <a:ext uri="{FF2B5EF4-FFF2-40B4-BE49-F238E27FC236}">
                <a16:creationId xmlns:a16="http://schemas.microsoft.com/office/drawing/2014/main" id="{4BB9337B-D780-4C97-AC89-9BCBEEF4B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386283"/>
            <a:ext cx="4114801" cy="41148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CB827-843D-4F3B-9A3F-C07D2B5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113</a:t>
            </a:fld>
            <a:endParaRPr lang="en-CH" dirty="0"/>
          </a:p>
        </p:txBody>
      </p:sp>
      <p:pic>
        <p:nvPicPr>
          <p:cNvPr id="8" name="Content Placeholder 6" descr="Cloud outline">
            <a:extLst>
              <a:ext uri="{FF2B5EF4-FFF2-40B4-BE49-F238E27FC236}">
                <a16:creationId xmlns:a16="http://schemas.microsoft.com/office/drawing/2014/main" id="{E2889355-A1A6-4104-A21F-B3C4596A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0264" y="2450508"/>
            <a:ext cx="5346700" cy="5346700"/>
          </a:xfrm>
          <a:prstGeom prst="rect">
            <a:avLst/>
          </a:prstGeom>
        </p:spPr>
      </p:pic>
      <p:pic>
        <p:nvPicPr>
          <p:cNvPr id="9" name="Content Placeholder 6" descr="Cloud outline">
            <a:extLst>
              <a:ext uri="{FF2B5EF4-FFF2-40B4-BE49-F238E27FC236}">
                <a16:creationId xmlns:a16="http://schemas.microsoft.com/office/drawing/2014/main" id="{F8A07156-F587-49B2-9A01-B93F5DEA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800" y="2006203"/>
            <a:ext cx="3302000" cy="330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C6185D1-0606-4868-BC10-19529EEC8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1054" y="5020468"/>
            <a:ext cx="3425119" cy="1206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3980788-8048-4EAF-8936-0FD6AB7FB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1949" b="-6776"/>
          <a:stretch/>
        </p:blipFill>
        <p:spPr>
          <a:xfrm>
            <a:off x="1393428" y="3556000"/>
            <a:ext cx="3009469" cy="67151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3DD2035-EEF0-4796-91A8-9A1057040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6964" y="3194645"/>
            <a:ext cx="1159867" cy="11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020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5C2F-E9DC-4FF6-9E85-3970E5D6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“Machine” ?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434BA-0894-4302-A0FD-0A97DDFF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114</a:t>
            </a:fld>
            <a:endParaRPr lang="en-CH" dirty="0"/>
          </a:p>
        </p:txBody>
      </p:sp>
      <p:pic>
        <p:nvPicPr>
          <p:cNvPr id="7" name="Graphic 6" descr="Flying Money with solid fill">
            <a:extLst>
              <a:ext uri="{FF2B5EF4-FFF2-40B4-BE49-F238E27FC236}">
                <a16:creationId xmlns:a16="http://schemas.microsoft.com/office/drawing/2014/main" id="{B4E6827B-7E59-4F86-B8D9-FA09BF0F3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4952" y="2899569"/>
            <a:ext cx="2247900" cy="2247900"/>
          </a:xfrm>
          <a:prstGeom prst="rect">
            <a:avLst/>
          </a:prstGeom>
        </p:spPr>
      </p:pic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D0F0FC35-299F-44F9-BDE3-378D41594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9150" y="2899569"/>
            <a:ext cx="2247900" cy="2247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13E967-71DA-4393-9CF2-01AB33924D7D}"/>
              </a:ext>
            </a:extLst>
          </p:cNvPr>
          <p:cNvSpPr txBox="1"/>
          <p:nvPr/>
        </p:nvSpPr>
        <p:spPr>
          <a:xfrm rot="21072999">
            <a:off x="4089400" y="2010478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/>
              <a:t>Z</a:t>
            </a:r>
            <a:r>
              <a:rPr lang="en-US" sz="6600" dirty="0"/>
              <a:t>Z</a:t>
            </a:r>
            <a:r>
              <a:rPr lang="en-US" sz="8000" dirty="0"/>
              <a:t>Z</a:t>
            </a:r>
            <a:endParaRPr lang="en-CH" sz="8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9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BD61-90BC-4B18-B5BB-B0FF58ED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Machines </a:t>
            </a:r>
            <a:r>
              <a:rPr lang="en-CH" dirty="0" err="1"/>
              <a:t>virtuelles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9A5E9-6DA8-4859-B0B2-5E3D89F4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115</a:t>
            </a:fld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25B53-E1A4-48E0-97A8-13F7DD15274E}"/>
              </a:ext>
            </a:extLst>
          </p:cNvPr>
          <p:cNvSpPr/>
          <p:nvPr/>
        </p:nvSpPr>
        <p:spPr>
          <a:xfrm>
            <a:off x="965200" y="4171950"/>
            <a:ext cx="10274300" cy="8794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O</a:t>
            </a:r>
            <a:r>
              <a:rPr lang="en-US" sz="4000" dirty="0"/>
              <a:t>S</a:t>
            </a:r>
            <a:r>
              <a:rPr lang="en-CH" sz="4000" dirty="0"/>
              <a:t> </a:t>
            </a:r>
            <a:r>
              <a:rPr lang="en-CH" sz="4000" dirty="0" err="1"/>
              <a:t>hôte</a:t>
            </a:r>
            <a:endParaRPr lang="en-CH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50FD3-0B73-4981-A412-9B3A51F4A318}"/>
              </a:ext>
            </a:extLst>
          </p:cNvPr>
          <p:cNvSpPr/>
          <p:nvPr/>
        </p:nvSpPr>
        <p:spPr>
          <a:xfrm>
            <a:off x="958850" y="5264150"/>
            <a:ext cx="10274300" cy="8794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K</a:t>
            </a:r>
            <a:r>
              <a:rPr lang="en-US" sz="4000" dirty="0" err="1"/>
              <a:t>ernel</a:t>
            </a:r>
            <a:r>
              <a:rPr lang="en-CH" sz="4000" dirty="0"/>
              <a:t> </a:t>
            </a:r>
            <a:r>
              <a:rPr lang="en-CH" sz="4000" dirty="0" err="1"/>
              <a:t>hôte</a:t>
            </a:r>
            <a:endParaRPr lang="en-CH" sz="4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291DCE-3E17-424E-8086-92F2D92954DA}"/>
              </a:ext>
            </a:extLst>
          </p:cNvPr>
          <p:cNvGrpSpPr/>
          <p:nvPr/>
        </p:nvGrpSpPr>
        <p:grpSpPr>
          <a:xfrm>
            <a:off x="965200" y="1690688"/>
            <a:ext cx="2044700" cy="2268537"/>
            <a:chOff x="965200" y="1690688"/>
            <a:chExt cx="2044700" cy="22685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146191-EB6C-4F89-8BE9-B48935335AFB}"/>
                </a:ext>
              </a:extLst>
            </p:cNvPr>
            <p:cNvSpPr/>
            <p:nvPr/>
          </p:nvSpPr>
          <p:spPr>
            <a:xfrm>
              <a:off x="965200" y="1690688"/>
              <a:ext cx="2044700" cy="22685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VM</a:t>
              </a:r>
            </a:p>
            <a:p>
              <a:pPr algn="ctr"/>
              <a:endParaRPr lang="en-US" sz="4000" dirty="0"/>
            </a:p>
            <a:p>
              <a:pPr algn="ctr"/>
              <a:endParaRPr lang="en-CH" sz="4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DA4506-3918-4A4E-B61F-3BD4B1C09BDA}"/>
                </a:ext>
              </a:extLst>
            </p:cNvPr>
            <p:cNvSpPr/>
            <p:nvPr/>
          </p:nvSpPr>
          <p:spPr>
            <a:xfrm>
              <a:off x="1104900" y="2579292"/>
              <a:ext cx="1765300" cy="6596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001379-1669-4030-B4DD-A06517FB8AF4}"/>
                </a:ext>
              </a:extLst>
            </p:cNvPr>
            <p:cNvSpPr/>
            <p:nvPr/>
          </p:nvSpPr>
          <p:spPr>
            <a:xfrm>
              <a:off x="1104900" y="3238898"/>
              <a:ext cx="1765300" cy="6596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Kernel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E029A7-2832-4E0E-8CA5-A4975FE65897}"/>
              </a:ext>
            </a:extLst>
          </p:cNvPr>
          <p:cNvGrpSpPr/>
          <p:nvPr/>
        </p:nvGrpSpPr>
        <p:grpSpPr>
          <a:xfrm>
            <a:off x="3704167" y="1690688"/>
            <a:ext cx="2044700" cy="2268537"/>
            <a:chOff x="965200" y="1690688"/>
            <a:chExt cx="2044700" cy="22685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75252A-131F-40F3-B21B-746C13F04409}"/>
                </a:ext>
              </a:extLst>
            </p:cNvPr>
            <p:cNvSpPr/>
            <p:nvPr/>
          </p:nvSpPr>
          <p:spPr>
            <a:xfrm>
              <a:off x="965200" y="1690688"/>
              <a:ext cx="2044700" cy="22685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VM</a:t>
              </a:r>
            </a:p>
            <a:p>
              <a:pPr algn="ctr"/>
              <a:endParaRPr lang="en-US" sz="4000" dirty="0"/>
            </a:p>
            <a:p>
              <a:pPr algn="ctr"/>
              <a:endParaRPr lang="en-CH" sz="40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CE0519-CDA8-4702-90F4-F5A86BB524E1}"/>
                </a:ext>
              </a:extLst>
            </p:cNvPr>
            <p:cNvSpPr/>
            <p:nvPr/>
          </p:nvSpPr>
          <p:spPr>
            <a:xfrm>
              <a:off x="1104900" y="2579292"/>
              <a:ext cx="1765300" cy="6596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F67831-A784-4B37-9443-3A527A61251F}"/>
                </a:ext>
              </a:extLst>
            </p:cNvPr>
            <p:cNvSpPr/>
            <p:nvPr/>
          </p:nvSpPr>
          <p:spPr>
            <a:xfrm>
              <a:off x="1104900" y="3238898"/>
              <a:ext cx="1765300" cy="6596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Kernel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2A8FD3-1B2D-4B2B-ACE5-2E8E45BF584E}"/>
              </a:ext>
            </a:extLst>
          </p:cNvPr>
          <p:cNvGrpSpPr/>
          <p:nvPr/>
        </p:nvGrpSpPr>
        <p:grpSpPr>
          <a:xfrm>
            <a:off x="6443134" y="1690688"/>
            <a:ext cx="2044700" cy="2268537"/>
            <a:chOff x="965200" y="1690688"/>
            <a:chExt cx="2044700" cy="226853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2D76E9-624E-403E-8761-0CEF9876F94A}"/>
                </a:ext>
              </a:extLst>
            </p:cNvPr>
            <p:cNvSpPr/>
            <p:nvPr/>
          </p:nvSpPr>
          <p:spPr>
            <a:xfrm>
              <a:off x="965200" y="1690688"/>
              <a:ext cx="2044700" cy="22685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VM</a:t>
              </a:r>
            </a:p>
            <a:p>
              <a:pPr algn="ctr"/>
              <a:endParaRPr lang="en-US" sz="4000" dirty="0"/>
            </a:p>
            <a:p>
              <a:pPr algn="ctr"/>
              <a:endParaRPr lang="en-CH" sz="40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A38FDA-E0F6-40C8-94BD-B4B0D0D3C669}"/>
                </a:ext>
              </a:extLst>
            </p:cNvPr>
            <p:cNvSpPr/>
            <p:nvPr/>
          </p:nvSpPr>
          <p:spPr>
            <a:xfrm>
              <a:off x="1104900" y="2579292"/>
              <a:ext cx="1765300" cy="6596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OS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61AACC-7536-4255-A6A7-7172C9E30ACF}"/>
                </a:ext>
              </a:extLst>
            </p:cNvPr>
            <p:cNvSpPr/>
            <p:nvPr/>
          </p:nvSpPr>
          <p:spPr>
            <a:xfrm>
              <a:off x="1104900" y="3238898"/>
              <a:ext cx="1765300" cy="6596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Kernel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C4726E-5545-4AFE-B519-F67106EB0957}"/>
              </a:ext>
            </a:extLst>
          </p:cNvPr>
          <p:cNvGrpSpPr/>
          <p:nvPr/>
        </p:nvGrpSpPr>
        <p:grpSpPr>
          <a:xfrm>
            <a:off x="9182100" y="1690688"/>
            <a:ext cx="2044700" cy="2268537"/>
            <a:chOff x="965200" y="1690688"/>
            <a:chExt cx="2044700" cy="226853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A4C10D-02DC-4951-9628-495FFA0E42A4}"/>
                </a:ext>
              </a:extLst>
            </p:cNvPr>
            <p:cNvSpPr/>
            <p:nvPr/>
          </p:nvSpPr>
          <p:spPr>
            <a:xfrm>
              <a:off x="965200" y="1690688"/>
              <a:ext cx="2044700" cy="22685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…</a:t>
              </a:r>
            </a:p>
            <a:p>
              <a:pPr algn="ctr"/>
              <a:endParaRPr lang="en-US" sz="4000" dirty="0"/>
            </a:p>
            <a:p>
              <a:pPr algn="ctr"/>
              <a:endParaRPr lang="en-CH" sz="40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1A3078-84F3-470B-9BA1-56FDF4CA4BD9}"/>
                </a:ext>
              </a:extLst>
            </p:cNvPr>
            <p:cNvSpPr/>
            <p:nvPr/>
          </p:nvSpPr>
          <p:spPr>
            <a:xfrm>
              <a:off x="1104900" y="2579292"/>
              <a:ext cx="1765300" cy="6596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E83CAB-8451-421E-827D-E0850E132B9D}"/>
                </a:ext>
              </a:extLst>
            </p:cNvPr>
            <p:cNvSpPr/>
            <p:nvPr/>
          </p:nvSpPr>
          <p:spPr>
            <a:xfrm>
              <a:off x="1104900" y="3238898"/>
              <a:ext cx="1765300" cy="65960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021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BD61-90BC-4B18-B5BB-B0FF58ED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9A5E9-6DA8-4859-B0B2-5E3D89F4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116</a:t>
            </a:fld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50FD3-0B73-4981-A412-9B3A51F4A318}"/>
              </a:ext>
            </a:extLst>
          </p:cNvPr>
          <p:cNvSpPr/>
          <p:nvPr/>
        </p:nvSpPr>
        <p:spPr>
          <a:xfrm>
            <a:off x="958850" y="5264150"/>
            <a:ext cx="10274300" cy="8794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K</a:t>
            </a:r>
            <a:r>
              <a:rPr lang="en-US" sz="4000" dirty="0" err="1"/>
              <a:t>ernel</a:t>
            </a:r>
            <a:r>
              <a:rPr lang="en-CH" sz="4000" dirty="0"/>
              <a:t> </a:t>
            </a:r>
            <a:r>
              <a:rPr lang="en-CH" sz="4000" dirty="0" err="1"/>
              <a:t>hôte</a:t>
            </a:r>
            <a:endParaRPr lang="en-CH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E2C135-AAFA-45AB-B1A5-63622A209EC7}"/>
              </a:ext>
            </a:extLst>
          </p:cNvPr>
          <p:cNvSpPr/>
          <p:nvPr/>
        </p:nvSpPr>
        <p:spPr>
          <a:xfrm>
            <a:off x="3086100" y="3876675"/>
            <a:ext cx="1765300" cy="1208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C7351-B591-4D99-BFFE-07F7F5C85169}"/>
              </a:ext>
            </a:extLst>
          </p:cNvPr>
          <p:cNvSpPr/>
          <p:nvPr/>
        </p:nvSpPr>
        <p:spPr>
          <a:xfrm>
            <a:off x="5213350" y="3876675"/>
            <a:ext cx="1765300" cy="1208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FF2E7-75CA-4899-87E2-EA73BFC9D508}"/>
              </a:ext>
            </a:extLst>
          </p:cNvPr>
          <p:cNvSpPr/>
          <p:nvPr/>
        </p:nvSpPr>
        <p:spPr>
          <a:xfrm>
            <a:off x="7340600" y="3876675"/>
            <a:ext cx="1765300" cy="1208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51A569-86EA-4742-86D7-452AA81194DB}"/>
              </a:ext>
            </a:extLst>
          </p:cNvPr>
          <p:cNvSpPr/>
          <p:nvPr/>
        </p:nvSpPr>
        <p:spPr>
          <a:xfrm>
            <a:off x="958850" y="3876675"/>
            <a:ext cx="1765300" cy="1208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A57EB1-7637-4C14-A46C-8059F2621402}"/>
              </a:ext>
            </a:extLst>
          </p:cNvPr>
          <p:cNvSpPr/>
          <p:nvPr/>
        </p:nvSpPr>
        <p:spPr>
          <a:xfrm>
            <a:off x="9467850" y="3876675"/>
            <a:ext cx="1765300" cy="12088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OS</a:t>
            </a:r>
            <a:r>
              <a:rPr lang="en-CH" sz="4000" dirty="0"/>
              <a:t> </a:t>
            </a:r>
            <a:r>
              <a:rPr lang="en-CH" sz="4000" dirty="0" err="1"/>
              <a:t>hôte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9248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9782-AC37-4B79-9805-AC868228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CH" dirty="0" err="1"/>
              <a:t>Intégration</a:t>
            </a:r>
            <a:r>
              <a:rPr lang="en-CH" dirty="0"/>
              <a:t> continue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78261-D8C8-4796-B079-F0F9ED0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117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11611-CB55-4A41-88CF-CF4FC2E79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940"/>
            <a:ext cx="7442200" cy="2346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C6089-DEC6-4A54-BAF1-0B8AC7FF24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742" y="3473802"/>
            <a:ext cx="5632958" cy="2711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5D37B-408F-4D4C-A253-2499B3A8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2828503"/>
            <a:ext cx="5470779" cy="213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7B399-7EEE-42B7-B0C7-05F51BDBF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1" y="2828503"/>
            <a:ext cx="431800" cy="3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25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CB466-3CD9-4031-8AF8-14A37CE5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118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49B1A-4C5D-456D-BC8B-17B63F852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https://github.com/features/actions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2AD0F-7E83-445E-BAF5-3AC8C7DC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244059"/>
            <a:ext cx="9945488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17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9DE83-FE3F-4E05-AB44-F357A7C0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119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0DD1F-26CD-4B72-B242-4C18E1E57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https://github.com/openjdk/jdk/branches/all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28042-CB81-4706-B8C4-8BB729DC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96" y="136525"/>
            <a:ext cx="7888007" cy="61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7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B8C5-0804-4A75-A193-44BE80A1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D35FA-AD92-49C9-9295-B1AAB732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BFFDF64F-7335-4721-80F3-0CE3E338C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750" y="2334106"/>
            <a:ext cx="2189788" cy="218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B0F783-F771-441C-8172-53C034C60F78}"/>
              </a:ext>
            </a:extLst>
          </p:cNvPr>
          <p:cNvSpPr txBox="1"/>
          <p:nvPr/>
        </p:nvSpPr>
        <p:spPr>
          <a:xfrm>
            <a:off x="1056748" y="4523894"/>
            <a:ext cx="218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Qui </a:t>
            </a:r>
            <a:r>
              <a:rPr lang="en-US" sz="4000" dirty="0"/>
              <a:t>?</a:t>
            </a:r>
            <a:endParaRPr lang="en-CH" sz="4000" dirty="0"/>
          </a:p>
        </p:txBody>
      </p:sp>
      <p:pic>
        <p:nvPicPr>
          <p:cNvPr id="17" name="Graphic 16" descr="Document with solid fill">
            <a:extLst>
              <a:ext uri="{FF2B5EF4-FFF2-40B4-BE49-F238E27FC236}">
                <a16:creationId xmlns:a16="http://schemas.microsoft.com/office/drawing/2014/main" id="{5BCB9A36-2B9D-45DF-8E77-2880D2E1F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49589" y="2456558"/>
            <a:ext cx="1944886" cy="1944885"/>
          </a:xfrm>
          <a:prstGeom prst="rect">
            <a:avLst/>
          </a:prstGeom>
        </p:spPr>
      </p:pic>
      <p:pic>
        <p:nvPicPr>
          <p:cNvPr id="5" name="Graphic 4" descr="Chat bubble outline">
            <a:extLst>
              <a:ext uri="{FF2B5EF4-FFF2-40B4-BE49-F238E27FC236}">
                <a16:creationId xmlns:a16="http://schemas.microsoft.com/office/drawing/2014/main" id="{7E55F38F-4F84-4E94-817C-7C80598DE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5462" y="2334106"/>
            <a:ext cx="2189788" cy="2189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A06A68-07AD-4B11-8459-EC9ADB7001A7}"/>
              </a:ext>
            </a:extLst>
          </p:cNvPr>
          <p:cNvSpPr txBox="1"/>
          <p:nvPr/>
        </p:nvSpPr>
        <p:spPr>
          <a:xfrm>
            <a:off x="3727136" y="4523894"/>
            <a:ext cx="218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Quoi </a:t>
            </a:r>
            <a:r>
              <a:rPr lang="en-US" sz="4000" dirty="0"/>
              <a:t>?</a:t>
            </a:r>
            <a:endParaRPr lang="en-CH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98B01-5997-4BF1-AFA3-BC82A946EA21}"/>
              </a:ext>
            </a:extLst>
          </p:cNvPr>
          <p:cNvSpPr txBox="1"/>
          <p:nvPr/>
        </p:nvSpPr>
        <p:spPr>
          <a:xfrm>
            <a:off x="8733609" y="4523894"/>
            <a:ext cx="2613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 err="1"/>
              <a:t>Pourquoi</a:t>
            </a:r>
            <a:r>
              <a:rPr lang="en-CH" sz="4000" dirty="0"/>
              <a:t> </a:t>
            </a:r>
            <a:r>
              <a:rPr lang="en-US" sz="4000" dirty="0"/>
              <a:t>?</a:t>
            </a:r>
            <a:endParaRPr lang="en-CH" sz="4000" dirty="0"/>
          </a:p>
        </p:txBody>
      </p:sp>
      <p:pic>
        <p:nvPicPr>
          <p:cNvPr id="11" name="Graphic 10" descr="Clock with solid fill">
            <a:extLst>
              <a:ext uri="{FF2B5EF4-FFF2-40B4-BE49-F238E27FC236}">
                <a16:creationId xmlns:a16="http://schemas.microsoft.com/office/drawing/2014/main" id="{5ACF1D37-1F02-47D2-9998-9F993F921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397526" y="2456558"/>
            <a:ext cx="1944885" cy="1944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2710FB-8AAD-40DD-AAE3-2C9D93730371}"/>
              </a:ext>
            </a:extLst>
          </p:cNvPr>
          <p:cNvSpPr txBox="1"/>
          <p:nvPr/>
        </p:nvSpPr>
        <p:spPr>
          <a:xfrm>
            <a:off x="6275073" y="4523894"/>
            <a:ext cx="218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 err="1"/>
              <a:t>Quand</a:t>
            </a:r>
            <a:r>
              <a:rPr lang="en-CH" sz="4000" dirty="0"/>
              <a:t> </a:t>
            </a:r>
            <a:r>
              <a:rPr lang="en-US" sz="4000" dirty="0"/>
              <a:t>?</a:t>
            </a:r>
            <a:endParaRPr lang="en-CH" sz="4000" dirty="0"/>
          </a:p>
        </p:txBody>
      </p:sp>
    </p:spTree>
    <p:extLst>
      <p:ext uri="{BB962C8B-B14F-4D97-AF65-F5344CB8AC3E}">
        <p14:creationId xmlns:p14="http://schemas.microsoft.com/office/powerpoint/2010/main" val="405718949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D300-B13C-4E64-B1CB-CA55DF8C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CH" dirty="0" err="1"/>
              <a:t>ésultat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3C9A-86E0-4B42-B322-364CD04A6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/>
              <a:t>Il </a:t>
            </a:r>
            <a:r>
              <a:rPr lang="en-CH" dirty="0" err="1"/>
              <a:t>existe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machine sur </a:t>
            </a:r>
            <a:r>
              <a:rPr lang="en-CH" dirty="0" err="1"/>
              <a:t>laquelle</a:t>
            </a:r>
            <a:endParaRPr lang="en-US" dirty="0"/>
          </a:p>
          <a:p>
            <a:r>
              <a:rPr lang="en-US" dirty="0"/>
              <a:t>  </a:t>
            </a:r>
            <a:r>
              <a:rPr lang="en-CH" dirty="0" err="1"/>
              <a:t>votre</a:t>
            </a:r>
            <a:r>
              <a:rPr lang="en-CH" dirty="0"/>
              <a:t> code </a:t>
            </a:r>
            <a:r>
              <a:rPr lang="en-US" dirty="0"/>
              <a:t>[</a:t>
            </a:r>
            <a:r>
              <a:rPr lang="en-CH" dirty="0" err="1">
                <a:solidFill>
                  <a:schemeClr val="accent4">
                    <a:lumMod val="75000"/>
                  </a:schemeClr>
                </a:solidFill>
              </a:rPr>
              <a:t>réussit</a:t>
            </a:r>
            <a:r>
              <a:rPr lang="en-US" dirty="0"/>
              <a:t> | </a:t>
            </a:r>
            <a:r>
              <a:rPr lang="en-CH" dirty="0" err="1">
                <a:solidFill>
                  <a:schemeClr val="accent3">
                    <a:lumMod val="75000"/>
                  </a:schemeClr>
                </a:solidFill>
              </a:rPr>
              <a:t>échoue</a:t>
            </a:r>
            <a:r>
              <a:rPr lang="en-US" dirty="0"/>
              <a:t>]”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7348B-580A-42F6-8B6F-39369CAF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226926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D7D5-6A0B-48C2-9B4C-5C08CDFB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 err="1"/>
              <a:t>ça</a:t>
            </a:r>
            <a:r>
              <a:rPr lang="en-CH" dirty="0"/>
              <a:t> </a:t>
            </a:r>
            <a:r>
              <a:rPr lang="en-CH" dirty="0" err="1"/>
              <a:t>marche</a:t>
            </a:r>
            <a:r>
              <a:rPr lang="en-CH" dirty="0"/>
              <a:t> sur ma machine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33FE-4506-43DA-9DC8-B10C73DB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E604-58A8-430B-9477-E25A2020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121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0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62DE-A209-4760-8058-9EEFFCE0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</a:t>
            </a:r>
            <a:r>
              <a:rPr lang="en-CH" dirty="0"/>
              <a:t>é</a:t>
            </a:r>
            <a:r>
              <a:rPr lang="en-US" dirty="0" err="1"/>
              <a:t>rences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187C-80AF-4939-8F3F-FC25C544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122</a:t>
            </a:fld>
            <a:endParaRPr lang="en-CH" dirty="0"/>
          </a:p>
        </p:txBody>
      </p:sp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A67B1187-7F4B-4D4A-A272-56D41250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00" y="1690688"/>
            <a:ext cx="6083300" cy="4070350"/>
          </a:xfrm>
          <a:prstGeom prst="rect">
            <a:avLst/>
          </a:prstGeom>
        </p:spPr>
      </p:pic>
      <p:pic>
        <p:nvPicPr>
          <p:cNvPr id="8" name="Graphic 7" descr="Smart Phone with solid fill">
            <a:extLst>
              <a:ext uri="{FF2B5EF4-FFF2-40B4-BE49-F238E27FC236}">
                <a16:creationId xmlns:a16="http://schemas.microsoft.com/office/drawing/2014/main" id="{35FD1A97-F066-4448-8A5F-88ED46D6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2102" y="1878014"/>
            <a:ext cx="3695698" cy="3695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93E1C1-0FC3-4D50-AAFC-0D94DFE83BAB}"/>
              </a:ext>
            </a:extLst>
          </p:cNvPr>
          <p:cNvSpPr/>
          <p:nvPr/>
        </p:nvSpPr>
        <p:spPr>
          <a:xfrm>
            <a:off x="2400298" y="4232274"/>
            <a:ext cx="1035052" cy="796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C555-476F-423C-99AD-B1AE9EB2A452}"/>
              </a:ext>
            </a:extLst>
          </p:cNvPr>
          <p:cNvSpPr/>
          <p:nvPr/>
        </p:nvSpPr>
        <p:spPr>
          <a:xfrm>
            <a:off x="3511550" y="4232273"/>
            <a:ext cx="1035052" cy="7969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F708B-3589-4498-B101-7D85E90136E8}"/>
              </a:ext>
            </a:extLst>
          </p:cNvPr>
          <p:cNvSpPr/>
          <p:nvPr/>
        </p:nvSpPr>
        <p:spPr>
          <a:xfrm>
            <a:off x="7915270" y="4066008"/>
            <a:ext cx="1162054" cy="796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60348703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180B-4042-43C6-AD18-D1265B53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Exerci</a:t>
            </a:r>
            <a:r>
              <a:rPr lang="en-CH" dirty="0"/>
              <a:t>c</a:t>
            </a:r>
            <a:r>
              <a:rPr lang="en-US" dirty="0"/>
              <a:t>e: A</a:t>
            </a:r>
            <a:r>
              <a:rPr lang="en-CH" dirty="0" err="1"/>
              <a:t>joutez</a:t>
            </a:r>
            <a:r>
              <a:rPr lang="en-US" dirty="0"/>
              <a:t> </a:t>
            </a:r>
            <a:r>
              <a:rPr lang="en-CH" dirty="0"/>
              <a:t>GitLab CI/CD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3BAE-F913-4E1A-B529-1B37A949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CH" dirty="0" err="1"/>
              <a:t>joutez</a:t>
            </a:r>
            <a:r>
              <a:rPr lang="en-US" dirty="0"/>
              <a:t> </a:t>
            </a:r>
            <a:r>
              <a:rPr lang="en-US" sz="3600" dirty="0">
                <a:latin typeface="Consolas" panose="020B0609020204030204" pitchFamily="49" charset="0"/>
              </a:rPr>
              <a:t>.</a:t>
            </a:r>
            <a:r>
              <a:rPr lang="en-CH" sz="3600" dirty="0" err="1">
                <a:latin typeface="Consolas" panose="020B0609020204030204" pitchFamily="49" charset="0"/>
              </a:rPr>
              <a:t>gitlab</a:t>
            </a:r>
            <a:r>
              <a:rPr lang="en-CH" sz="3600" dirty="0">
                <a:latin typeface="Consolas" panose="020B0609020204030204" pitchFamily="49" charset="0"/>
              </a:rPr>
              <a:t>-ci</a:t>
            </a:r>
            <a:r>
              <a:rPr lang="en-US" sz="3600" dirty="0">
                <a:latin typeface="Consolas" panose="020B0609020204030204" pitchFamily="49" charset="0"/>
              </a:rPr>
              <a:t>.</a:t>
            </a:r>
            <a:r>
              <a:rPr lang="en-US" sz="3600" dirty="0" err="1">
                <a:latin typeface="Consolas" panose="020B0609020204030204" pitchFamily="49" charset="0"/>
              </a:rPr>
              <a:t>yml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US" dirty="0"/>
              <a:t>:</a:t>
            </a:r>
            <a:endParaRPr lang="en-CH" dirty="0"/>
          </a:p>
          <a:p>
            <a:br>
              <a:rPr lang="en-US" sz="3600" dirty="0">
                <a:latin typeface="Consolas" panose="020B0609020204030204" pitchFamily="49" charset="0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stages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GB" sz="3600" dirty="0">
                <a:latin typeface="Consolas" panose="020B0609020204030204" pitchFamily="49" charset="0"/>
              </a:rPr>
              <a:t>  - hello</a:t>
            </a:r>
            <a:br>
              <a:rPr lang="en-CH" sz="3600" dirty="0">
                <a:latin typeface="Consolas" panose="020B0609020204030204" pitchFamily="49" charset="0"/>
              </a:rPr>
            </a:br>
            <a:br>
              <a:rPr lang="en-CH" sz="3600" dirty="0">
                <a:latin typeface="Consolas" panose="020B0609020204030204" pitchFamily="49" charset="0"/>
              </a:rPr>
            </a:b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hello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stage</a:t>
            </a:r>
            <a:r>
              <a:rPr lang="en-GB" sz="3600" dirty="0">
                <a:latin typeface="Consolas" panose="020B0609020204030204" pitchFamily="49" charset="0"/>
              </a:rPr>
              <a:t>: hello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script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GB" sz="3600" dirty="0">
                <a:latin typeface="Consolas" panose="020B0609020204030204" pitchFamily="49" charset="0"/>
              </a:rPr>
              <a:t>    - echo "Hello World</a:t>
            </a:r>
            <a:r>
              <a:rPr lang="en-CH" sz="3600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0AFFE-D656-45CF-9F9D-274CC97F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737937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7FC699-B1F8-C127-13C1-D31D1A11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3CB8-1B87-6F28-BB9D-38889ED8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Exerci</a:t>
            </a:r>
            <a:r>
              <a:rPr lang="en-CH" dirty="0"/>
              <a:t>c</a:t>
            </a:r>
            <a:r>
              <a:rPr lang="en-US" dirty="0"/>
              <a:t>e: A</a:t>
            </a:r>
            <a:r>
              <a:rPr lang="en-CH" dirty="0" err="1"/>
              <a:t>joutez</a:t>
            </a:r>
            <a:r>
              <a:rPr lang="en-US" dirty="0"/>
              <a:t> GitHub Actions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08C59-2EA2-A565-6A64-AAEC5E27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CH" dirty="0" err="1"/>
              <a:t>joutez</a:t>
            </a:r>
            <a:r>
              <a:rPr lang="en-US" dirty="0"/>
              <a:t> </a:t>
            </a:r>
            <a:r>
              <a:rPr lang="en-US" sz="3600" dirty="0">
                <a:latin typeface="Consolas" panose="020B0609020204030204" pitchFamily="49" charset="0"/>
              </a:rPr>
              <a:t>.</a:t>
            </a:r>
            <a:r>
              <a:rPr lang="en-US" sz="3600" dirty="0" err="1">
                <a:latin typeface="Consolas" panose="020B0609020204030204" pitchFamily="49" charset="0"/>
              </a:rPr>
              <a:t>github</a:t>
            </a:r>
            <a:r>
              <a:rPr lang="en-US" sz="3600" dirty="0">
                <a:latin typeface="Consolas" panose="020B0609020204030204" pitchFamily="49" charset="0"/>
              </a:rPr>
              <a:t>/workflows/</a:t>
            </a:r>
            <a:r>
              <a:rPr lang="en-US" sz="3600" dirty="0" err="1">
                <a:latin typeface="Consolas" panose="020B0609020204030204" pitchFamily="49" charset="0"/>
              </a:rPr>
              <a:t>example.yml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US" dirty="0"/>
              <a:t>:</a:t>
            </a:r>
            <a:endParaRPr lang="en-US" sz="3600" dirty="0"/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n-US" sz="3600" dirty="0">
                <a:latin typeface="Consolas" panose="020B0609020204030204" pitchFamily="49" charset="0"/>
              </a:rPr>
              <a:t>: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push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jobs</a:t>
            </a:r>
            <a:r>
              <a:rPr lang="en-US" sz="3600" dirty="0">
                <a:latin typeface="Consolas" panose="020B0609020204030204" pitchFamily="49" charset="0"/>
              </a:rPr>
              <a:t>: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example: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runs-on</a:t>
            </a:r>
            <a:r>
              <a:rPr lang="en-US" sz="3600" dirty="0">
                <a:latin typeface="Consolas" panose="020B0609020204030204" pitchFamily="49" charset="0"/>
              </a:rPr>
              <a:t>: ubuntu-latest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steps</a:t>
            </a:r>
            <a:r>
              <a:rPr lang="en-US" sz="3600" dirty="0">
                <a:latin typeface="Consolas" panose="020B0609020204030204" pitchFamily="49" charset="0"/>
              </a:rPr>
              <a:t>: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    -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uses</a:t>
            </a:r>
            <a:r>
              <a:rPr lang="en-US" sz="3600" dirty="0">
                <a:latin typeface="Consolas" panose="020B0609020204030204" pitchFamily="49" charset="0"/>
              </a:rPr>
              <a:t>: actions/</a:t>
            </a:r>
            <a:r>
              <a:rPr lang="en-US" sz="3600" dirty="0" err="1">
                <a:latin typeface="Consolas" panose="020B0609020204030204" pitchFamily="49" charset="0"/>
              </a:rPr>
              <a:t>checkout@v</a:t>
            </a:r>
            <a:r>
              <a:rPr lang="en-CH" sz="3600" dirty="0">
                <a:latin typeface="Consolas" panose="020B0609020204030204" pitchFamily="49" charset="0"/>
              </a:rPr>
              <a:t>4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    -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run</a:t>
            </a:r>
            <a:r>
              <a:rPr lang="en-US" sz="3600" dirty="0">
                <a:latin typeface="Consolas" panose="020B0609020204030204" pitchFamily="49" charset="0"/>
              </a:rPr>
              <a:t>: echo "Hello!"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D9B0-9B2E-FE45-77C6-C83CCAE0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026909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E93C-E746-46A2-AE91-2DD2156F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“Operations”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2B8B6-3363-445A-8B16-C24E13DF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Gestion de versions</a:t>
            </a:r>
            <a:endParaRPr lang="en-US" dirty="0"/>
          </a:p>
          <a:p>
            <a:r>
              <a:rPr lang="en-CH" dirty="0" err="1"/>
              <a:t>Intégration</a:t>
            </a:r>
            <a:r>
              <a:rPr lang="en-CH" dirty="0"/>
              <a:t> continue</a:t>
            </a:r>
            <a:endParaRPr lang="en-US" dirty="0"/>
          </a:p>
          <a:p>
            <a:r>
              <a:rPr lang="en-CH" dirty="0" err="1"/>
              <a:t>Déploiement</a:t>
            </a:r>
            <a:r>
              <a:rPr lang="en-CH" dirty="0"/>
              <a:t> </a:t>
            </a:r>
            <a:r>
              <a:rPr lang="en-CH" dirty="0" err="1"/>
              <a:t>continu</a:t>
            </a:r>
            <a:endParaRPr lang="en-US" dirty="0"/>
          </a:p>
          <a:p>
            <a:r>
              <a:rPr lang="en-US" dirty="0"/>
              <a:t>…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CA3D-BBB7-4A92-B777-9AE908F1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854390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47940-B56A-4B70-BA76-43BC2EC6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126</a:t>
            </a:fld>
            <a:endParaRPr lang="en-C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BAFE1-1A20-417D-A070-C5D1956C41C4}"/>
              </a:ext>
            </a:extLst>
          </p:cNvPr>
          <p:cNvGrpSpPr/>
          <p:nvPr/>
        </p:nvGrpSpPr>
        <p:grpSpPr>
          <a:xfrm>
            <a:off x="838200" y="1690688"/>
            <a:ext cx="1938300" cy="3876600"/>
            <a:chOff x="838200" y="1690688"/>
            <a:chExt cx="1938300" cy="3876600"/>
          </a:xfrm>
        </p:grpSpPr>
        <p:pic>
          <p:nvPicPr>
            <p:cNvPr id="5" name="Graphic 4" descr="Server with solid fill">
              <a:extLst>
                <a:ext uri="{FF2B5EF4-FFF2-40B4-BE49-F238E27FC236}">
                  <a16:creationId xmlns:a16="http://schemas.microsoft.com/office/drawing/2014/main" id="{DF949D45-0F95-4C8D-B099-8B47DD9C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1690688"/>
              <a:ext cx="1938300" cy="1938300"/>
            </a:xfrm>
            <a:prstGeom prst="rect">
              <a:avLst/>
            </a:prstGeom>
          </p:spPr>
        </p:pic>
        <p:pic>
          <p:nvPicPr>
            <p:cNvPr id="6" name="Graphic 5" descr="Programmer female with solid fill">
              <a:extLst>
                <a:ext uri="{FF2B5EF4-FFF2-40B4-BE49-F238E27FC236}">
                  <a16:creationId xmlns:a16="http://schemas.microsoft.com/office/drawing/2014/main" id="{7E33DD43-536E-432C-96AB-42AE44A1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200" y="3628988"/>
              <a:ext cx="1938300" cy="19383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BB41A-487D-42CF-A65E-FBEDC16563DD}"/>
              </a:ext>
            </a:extLst>
          </p:cNvPr>
          <p:cNvGrpSpPr/>
          <p:nvPr/>
        </p:nvGrpSpPr>
        <p:grpSpPr>
          <a:xfrm>
            <a:off x="9415500" y="1690688"/>
            <a:ext cx="1938300" cy="3876600"/>
            <a:chOff x="9415500" y="1690688"/>
            <a:chExt cx="1938300" cy="3876600"/>
          </a:xfrm>
        </p:grpSpPr>
        <p:pic>
          <p:nvPicPr>
            <p:cNvPr id="8" name="Graphic 7" descr="Programmer male with solid fill">
              <a:extLst>
                <a:ext uri="{FF2B5EF4-FFF2-40B4-BE49-F238E27FC236}">
                  <a16:creationId xmlns:a16="http://schemas.microsoft.com/office/drawing/2014/main" id="{191FAE00-61B1-4396-B8F8-13C067B5C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15500" y="3628988"/>
              <a:ext cx="1938300" cy="1938300"/>
            </a:xfrm>
            <a:prstGeom prst="rect">
              <a:avLst/>
            </a:prstGeom>
          </p:spPr>
        </p:pic>
        <p:pic>
          <p:nvPicPr>
            <p:cNvPr id="9" name="Graphic 8" descr="Server with solid fill">
              <a:extLst>
                <a:ext uri="{FF2B5EF4-FFF2-40B4-BE49-F238E27FC236}">
                  <a16:creationId xmlns:a16="http://schemas.microsoft.com/office/drawing/2014/main" id="{9380495D-A3AE-4A49-B80A-3FA209655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15500" y="1690688"/>
              <a:ext cx="1938300" cy="19383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0B6B37-94AE-407D-8114-700A0B1067B7}"/>
              </a:ext>
            </a:extLst>
          </p:cNvPr>
          <p:cNvSpPr txBox="1"/>
          <p:nvPr/>
        </p:nvSpPr>
        <p:spPr>
          <a:xfrm>
            <a:off x="2776500" y="1771864"/>
            <a:ext cx="13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Dev</a:t>
            </a:r>
            <a:endParaRPr lang="en-CH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AAA90-B739-4286-B86D-B4E71C72D19A}"/>
              </a:ext>
            </a:extLst>
          </p:cNvPr>
          <p:cNvSpPr txBox="1"/>
          <p:nvPr/>
        </p:nvSpPr>
        <p:spPr>
          <a:xfrm>
            <a:off x="6438900" y="1771864"/>
            <a:ext cx="29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Operations</a:t>
            </a:r>
            <a:endParaRPr lang="en-CH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09DF5-D708-4595-B89E-231AC3F129B1}"/>
              </a:ext>
            </a:extLst>
          </p:cNvPr>
          <p:cNvSpPr txBox="1"/>
          <p:nvPr/>
        </p:nvSpPr>
        <p:spPr>
          <a:xfrm>
            <a:off x="0" y="565502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DevOps</a:t>
            </a:r>
            <a:endParaRPr lang="en-CH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6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9495-9B9F-4651-95C3-DC2F9FCF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43D7-F8D6-4821-9C2C-CC15D3774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Systèmes</a:t>
            </a:r>
            <a:r>
              <a:rPr lang="en-CH" dirty="0"/>
              <a:t> de gestion de versions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1</a:t>
            </a:r>
            <a:r>
              <a:rPr lang="en-CH" baseline="30000" dirty="0" err="1"/>
              <a:t>ère</a:t>
            </a:r>
            <a:r>
              <a:rPr lang="en-US" dirty="0"/>
              <a:t>, 2</a:t>
            </a:r>
            <a:r>
              <a:rPr lang="en-CH" baseline="30000" dirty="0" err="1"/>
              <a:t>ème</a:t>
            </a:r>
            <a:r>
              <a:rPr lang="en-US" dirty="0"/>
              <a:t>, 3</a:t>
            </a:r>
            <a:r>
              <a:rPr lang="en-CH" baseline="30000" dirty="0"/>
              <a:t>è</a:t>
            </a:r>
            <a:r>
              <a:rPr lang="en-US" baseline="30000" dirty="0"/>
              <a:t>m</a:t>
            </a:r>
            <a:r>
              <a:rPr lang="en-CH" baseline="30000" dirty="0"/>
              <a:t>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</a:t>
            </a:r>
          </a:p>
          <a:p>
            <a:r>
              <a:rPr lang="en-US" dirty="0"/>
              <a:t>Git:</a:t>
            </a:r>
            <a:br>
              <a:rPr lang="en-US" dirty="0"/>
            </a:br>
            <a:r>
              <a:rPr lang="en-US" dirty="0"/>
              <a:t>	Bas</a:t>
            </a:r>
            <a:r>
              <a:rPr lang="en-CH" dirty="0"/>
              <a:t>es</a:t>
            </a:r>
            <a:r>
              <a:rPr lang="en-US" dirty="0"/>
              <a:t>, </a:t>
            </a:r>
            <a:r>
              <a:rPr lang="en-CH" dirty="0"/>
              <a:t>bons messages de commit</a:t>
            </a:r>
            <a:endParaRPr lang="en-US" dirty="0"/>
          </a:p>
          <a:p>
            <a:r>
              <a:rPr lang="en-CH" dirty="0" err="1"/>
              <a:t>Intégration</a:t>
            </a:r>
            <a:r>
              <a:rPr lang="en-CH"/>
              <a:t> continue </a:t>
            </a:r>
            <a:r>
              <a:rPr lang="en-US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CH" dirty="0" err="1"/>
              <a:t>Systèmes</a:t>
            </a:r>
            <a:r>
              <a:rPr lang="en-CH" dirty="0"/>
              <a:t> de build</a:t>
            </a:r>
            <a:r>
              <a:rPr lang="en-US" dirty="0"/>
              <a:t>, VMs,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13980-5118-41FA-BF84-1807052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1948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E41B-354E-4FF7-83A5-A43BCB0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71D54720-EA39-47E8-9C53-F6370556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4"/>
            <a:ext cx="2189788" cy="2189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0B1CA-323F-41EE-A7B7-B4F4CD168ABC}"/>
              </a:ext>
            </a:extLst>
          </p:cNvPr>
          <p:cNvSpPr txBox="1"/>
          <p:nvPr/>
        </p:nvSpPr>
        <p:spPr>
          <a:xfrm>
            <a:off x="4233832" y="4044220"/>
            <a:ext cx="262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Revert</a:t>
            </a:r>
            <a:endParaRPr lang="en-CH" sz="4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234576-469E-4610-B01B-22AC387C9103}"/>
              </a:ext>
            </a:extLst>
          </p:cNvPr>
          <p:cNvGrpSpPr/>
          <p:nvPr/>
        </p:nvGrpSpPr>
        <p:grpSpPr>
          <a:xfrm>
            <a:off x="4450096" y="1687882"/>
            <a:ext cx="2189789" cy="2340978"/>
            <a:chOff x="4043127" y="1796485"/>
            <a:chExt cx="2363199" cy="2526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75C518-28ED-4A80-904A-65A0F83CC8EA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" name="Rectangle: Single Corner Snipped 2">
                <a:extLst>
                  <a:ext uri="{FF2B5EF4-FFF2-40B4-BE49-F238E27FC236}">
                    <a16:creationId xmlns:a16="http://schemas.microsoft.com/office/drawing/2014/main" id="{A5C9F68D-4BE6-47B2-B2F7-C88C973D9893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C29358D6-6EDB-4ECA-9371-E9F0C4CA2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477530-B53F-4583-A2CC-EDA6EF32DEE6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11" name="Rectangle: Single Corner Snipped 10">
                <a:extLst>
                  <a:ext uri="{FF2B5EF4-FFF2-40B4-BE49-F238E27FC236}">
                    <a16:creationId xmlns:a16="http://schemas.microsoft.com/office/drawing/2014/main" id="{213A756D-BD95-4B2F-81F5-5AF6A4FAB702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2" name="Graphic 11" descr="Document with solid fill">
                <a:extLst>
                  <a:ext uri="{FF2B5EF4-FFF2-40B4-BE49-F238E27FC236}">
                    <a16:creationId xmlns:a16="http://schemas.microsoft.com/office/drawing/2014/main" id="{CE6614CF-6EE0-4AF3-8681-6DAC294F3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7D0E2D-B3B7-42E5-80A2-3AE6D0BF309D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14" name="Rectangle: Single Corner Snipped 13">
                <a:extLst>
                  <a:ext uri="{FF2B5EF4-FFF2-40B4-BE49-F238E27FC236}">
                    <a16:creationId xmlns:a16="http://schemas.microsoft.com/office/drawing/2014/main" id="{399771B8-CE3F-4C05-AFC5-ADE33694492A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5" name="Graphic 14" descr="Document with solid fill">
                <a:extLst>
                  <a:ext uri="{FF2B5EF4-FFF2-40B4-BE49-F238E27FC236}">
                    <a16:creationId xmlns:a16="http://schemas.microsoft.com/office/drawing/2014/main" id="{5B3BD28A-E51D-43CD-88E0-3030642B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1BC928A7-8B8B-4327-8989-F87DA5A45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5324" y="1716419"/>
            <a:ext cx="2283903" cy="22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6F937-D244-4F3F-A91B-297A6735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</a:t>
            </a:fld>
            <a:endParaRPr lang="en-C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8655AF-29E1-4944-A68B-26C322EEDFDD}"/>
              </a:ext>
            </a:extLst>
          </p:cNvPr>
          <p:cNvGrpSpPr/>
          <p:nvPr/>
        </p:nvGrpSpPr>
        <p:grpSpPr>
          <a:xfrm>
            <a:off x="6352613" y="2063694"/>
            <a:ext cx="1367680" cy="1393777"/>
            <a:chOff x="6096000" y="1083903"/>
            <a:chExt cx="1250202" cy="125020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C50960-6541-4D54-8F44-650E1169CEEC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8" name="Graphic 7" descr="Document with solid fill">
              <a:extLst>
                <a:ext uri="{FF2B5EF4-FFF2-40B4-BE49-F238E27FC236}">
                  <a16:creationId xmlns:a16="http://schemas.microsoft.com/office/drawing/2014/main" id="{91F1DF7F-5464-457C-A782-A4E2737AA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055B34-42E8-4494-BEF7-5BFE6860FEDA}"/>
              </a:ext>
            </a:extLst>
          </p:cNvPr>
          <p:cNvSpPr txBox="1"/>
          <p:nvPr/>
        </p:nvSpPr>
        <p:spPr>
          <a:xfrm>
            <a:off x="1945341" y="3776393"/>
            <a:ext cx="797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Histor</a:t>
            </a:r>
            <a:r>
              <a:rPr lang="en-CH" sz="4000" dirty="0" err="1"/>
              <a:t>ique</a:t>
            </a:r>
            <a:r>
              <a:rPr lang="en-US" sz="40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38B45F-EC13-4454-951E-7B996F56C4DD}"/>
              </a:ext>
            </a:extLst>
          </p:cNvPr>
          <p:cNvGrpSpPr/>
          <p:nvPr/>
        </p:nvGrpSpPr>
        <p:grpSpPr>
          <a:xfrm>
            <a:off x="4148977" y="2063694"/>
            <a:ext cx="1367680" cy="1393777"/>
            <a:chOff x="6096000" y="1083903"/>
            <a:chExt cx="1250202" cy="12502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E18DCC-6A54-4614-B5FB-719E9DC2C015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2" name="Graphic 11" descr="Document with solid fill">
              <a:extLst>
                <a:ext uri="{FF2B5EF4-FFF2-40B4-BE49-F238E27FC236}">
                  <a16:creationId xmlns:a16="http://schemas.microsoft.com/office/drawing/2014/main" id="{7386BB8B-5B52-41A8-9F64-73099AA3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8D81D8-BDE1-4B8F-8F76-809EE3868EDC}"/>
              </a:ext>
            </a:extLst>
          </p:cNvPr>
          <p:cNvGrpSpPr/>
          <p:nvPr/>
        </p:nvGrpSpPr>
        <p:grpSpPr>
          <a:xfrm>
            <a:off x="1945341" y="2063694"/>
            <a:ext cx="1367680" cy="1393777"/>
            <a:chOff x="6096000" y="1083903"/>
            <a:chExt cx="1250202" cy="125020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819D14-939A-4D86-B725-2ED2445A5BAB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5" name="Graphic 14" descr="Document with solid fill">
              <a:extLst>
                <a:ext uri="{FF2B5EF4-FFF2-40B4-BE49-F238E27FC236}">
                  <a16:creationId xmlns:a16="http://schemas.microsoft.com/office/drawing/2014/main" id="{25880A09-311B-4063-9D3A-0A89F511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8B1D53-4744-4F26-B30A-2097A7B7E3B7}"/>
              </a:ext>
            </a:extLst>
          </p:cNvPr>
          <p:cNvGrpSpPr/>
          <p:nvPr/>
        </p:nvGrpSpPr>
        <p:grpSpPr>
          <a:xfrm>
            <a:off x="8556249" y="2063693"/>
            <a:ext cx="1367680" cy="1393777"/>
            <a:chOff x="6096000" y="1083903"/>
            <a:chExt cx="1250202" cy="125020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D820A5-D206-4168-B3C5-C542AD4B3724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8" name="Graphic 17" descr="Document with solid fill">
              <a:extLst>
                <a:ext uri="{FF2B5EF4-FFF2-40B4-BE49-F238E27FC236}">
                  <a16:creationId xmlns:a16="http://schemas.microsoft.com/office/drawing/2014/main" id="{985A9093-DDCF-4ABA-9A47-60A1D5CA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220E91-C232-4DCB-B683-A335CD8249CB}"/>
              </a:ext>
            </a:extLst>
          </p:cNvPr>
          <p:cNvCxnSpPr/>
          <p:nvPr/>
        </p:nvCxnSpPr>
        <p:spPr>
          <a:xfrm>
            <a:off x="1945341" y="3594847"/>
            <a:ext cx="797858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2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6834-613A-4B2E-9DFE-C948746E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CH" baseline="30000" dirty="0" err="1"/>
              <a:t>ère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FE7D-94D2-4324-B65A-C2CDE2A2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15</a:t>
            </a:fld>
            <a:endParaRPr lang="en-CH" dirty="0"/>
          </a:p>
        </p:txBody>
      </p: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855E4605-723C-4CC9-8254-AC6F05B17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1106" y="1690688"/>
            <a:ext cx="2189787" cy="2189787"/>
          </a:xfrm>
          <a:prstGeom prst="rect">
            <a:avLst/>
          </a:prstGeom>
        </p:spPr>
      </p:pic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49A2F065-AF36-478C-BF13-F93C26AB1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64012" y="3964973"/>
            <a:ext cx="2189788" cy="2189788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D112D6BE-0FF4-44C1-A9E2-E07B62919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38200" y="3964973"/>
            <a:ext cx="2189788" cy="21897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C1A0C5-8038-45EC-8AA6-1FB2A8EAF267}"/>
              </a:ext>
            </a:extLst>
          </p:cNvPr>
          <p:cNvGrpSpPr/>
          <p:nvPr/>
        </p:nvGrpSpPr>
        <p:grpSpPr>
          <a:xfrm>
            <a:off x="3671506" y="4094095"/>
            <a:ext cx="1420905" cy="1897395"/>
            <a:chOff x="3218329" y="3747247"/>
            <a:chExt cx="1420905" cy="1897395"/>
          </a:xfrm>
        </p:grpSpPr>
        <p:pic>
          <p:nvPicPr>
            <p:cNvPr id="10" name="Graphic 9" descr="Paper with solid fill">
              <a:extLst>
                <a:ext uri="{FF2B5EF4-FFF2-40B4-BE49-F238E27FC236}">
                  <a16:creationId xmlns:a16="http://schemas.microsoft.com/office/drawing/2014/main" id="{C4EB2EE6-A333-4F4D-BD9E-B8D58ECE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18329" y="3747247"/>
              <a:ext cx="1420905" cy="1420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A38143-B255-4F7F-A4A6-97528B499236}"/>
                </a:ext>
              </a:extLst>
            </p:cNvPr>
            <p:cNvSpPr txBox="1"/>
            <p:nvPr/>
          </p:nvSpPr>
          <p:spPr>
            <a:xfrm>
              <a:off x="3218329" y="5059867"/>
              <a:ext cx="1420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nsolas" panose="020B0609020204030204" pitchFamily="49" charset="0"/>
                </a:rPr>
                <a:t>A.txt</a:t>
              </a:r>
              <a:endParaRPr lang="en-CH" sz="32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D3835A-23B4-411D-9D8A-B77DED488920}"/>
              </a:ext>
            </a:extLst>
          </p:cNvPr>
          <p:cNvCxnSpPr>
            <a:cxnSpLocks/>
          </p:cNvCxnSpPr>
          <p:nvPr/>
        </p:nvCxnSpPr>
        <p:spPr>
          <a:xfrm flipV="1">
            <a:off x="2823882" y="3607225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43EE3A-7E2B-4474-B66C-AFB9ABC2F9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1647" y="3295833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C6B075-13EE-4E88-A0E3-33EC6361326E}"/>
              </a:ext>
            </a:extLst>
          </p:cNvPr>
          <p:cNvCxnSpPr>
            <a:cxnSpLocks/>
          </p:cNvCxnSpPr>
          <p:nvPr/>
        </p:nvCxnSpPr>
        <p:spPr>
          <a:xfrm flipH="1" flipV="1">
            <a:off x="7190893" y="3607225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27A00E7C-70FB-4A9A-927A-69F49E6667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05160" y="3254520"/>
            <a:ext cx="1420905" cy="1420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DDBFF1-B662-4027-BDB1-BE7202FDF4A4}"/>
              </a:ext>
            </a:extLst>
          </p:cNvPr>
          <p:cNvSpPr txBox="1"/>
          <p:nvPr/>
        </p:nvSpPr>
        <p:spPr>
          <a:xfrm>
            <a:off x="7305160" y="4443355"/>
            <a:ext cx="142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nsolas" panose="020B0609020204030204" pitchFamily="49" charset="0"/>
              </a:rPr>
              <a:t>A.txt</a:t>
            </a:r>
            <a:endParaRPr lang="en-CH" sz="3200" dirty="0">
              <a:latin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6AA0C9-AE55-4882-9BC4-3B95CF29B381}"/>
              </a:ext>
            </a:extLst>
          </p:cNvPr>
          <p:cNvGrpSpPr/>
          <p:nvPr/>
        </p:nvGrpSpPr>
        <p:grpSpPr>
          <a:xfrm>
            <a:off x="7307463" y="4111169"/>
            <a:ext cx="1420905" cy="1897395"/>
            <a:chOff x="3218329" y="3747247"/>
            <a:chExt cx="1420905" cy="1897395"/>
          </a:xfrm>
        </p:grpSpPr>
        <p:pic>
          <p:nvPicPr>
            <p:cNvPr id="18" name="Graphic 17" descr="Paper with solid fill">
              <a:extLst>
                <a:ext uri="{FF2B5EF4-FFF2-40B4-BE49-F238E27FC236}">
                  <a16:creationId xmlns:a16="http://schemas.microsoft.com/office/drawing/2014/main" id="{6949573C-7A11-4C9F-893A-1BFD44073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18329" y="3747247"/>
              <a:ext cx="1420905" cy="14209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A90DDE-398E-4694-828E-1092D217AF8D}"/>
                </a:ext>
              </a:extLst>
            </p:cNvPr>
            <p:cNvSpPr txBox="1"/>
            <p:nvPr/>
          </p:nvSpPr>
          <p:spPr>
            <a:xfrm>
              <a:off x="3218329" y="5059867"/>
              <a:ext cx="1420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nsolas" panose="020B0609020204030204" pitchFamily="49" charset="0"/>
                </a:rPr>
                <a:t>B.txt</a:t>
              </a:r>
              <a:endParaRPr lang="en-CH" sz="3200" dirty="0">
                <a:latin typeface="Consolas" panose="020B0609020204030204" pitchFamily="49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05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C1E1-304E-4F52-B2F9-0D92E53B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CH" baseline="30000" dirty="0" err="1"/>
              <a:t>ère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FC1B6-66E3-4181-A588-9D97FFF3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16</a:t>
            </a:fld>
            <a:endParaRPr lang="en-CH" dirty="0"/>
          </a:p>
        </p:txBody>
      </p:sp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862A4C31-3ED6-46FC-9940-72EBD9431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6903" y="2399903"/>
            <a:ext cx="2058193" cy="2058193"/>
          </a:xfrm>
          <a:prstGeom prst="rect">
            <a:avLst/>
          </a:prstGeom>
        </p:spPr>
      </p:pic>
      <p:pic>
        <p:nvPicPr>
          <p:cNvPr id="7" name="Graphic 6" descr="Lock with solid fill">
            <a:extLst>
              <a:ext uri="{FF2B5EF4-FFF2-40B4-BE49-F238E27FC236}">
                <a16:creationId xmlns:a16="http://schemas.microsoft.com/office/drawing/2014/main" id="{69593709-F599-4A8D-951A-6177ED784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8710" y="3428999"/>
            <a:ext cx="1448891" cy="14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D2A03-02E9-4D89-B70C-3F3FCD5D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763-F3E1-4682-8F31-52C8C305F1D6}" type="slidenum">
              <a:rPr lang="en-CH" smtClean="0"/>
              <a:t>17</a:t>
            </a:fld>
            <a:endParaRPr lang="en-CH" dirty="0"/>
          </a:p>
        </p:txBody>
      </p:sp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70559C04-4703-437E-8741-97776AB4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5"/>
            <a:ext cx="2189788" cy="2189788"/>
          </a:xfrm>
          <a:prstGeom prst="rect">
            <a:avLst/>
          </a:prstGeom>
        </p:spPr>
      </p:pic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34B56922-A992-4F39-9EA1-F7292592C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1905" y="2334106"/>
            <a:ext cx="2189787" cy="218978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49DFB7-785A-45ED-8D20-28CC9C9662E2}"/>
              </a:ext>
            </a:extLst>
          </p:cNvPr>
          <p:cNvCxnSpPr>
            <a:stCxn id="12" idx="3"/>
            <a:endCxn id="7" idx="1"/>
          </p:cNvCxnSpPr>
          <p:nvPr/>
        </p:nvCxnSpPr>
        <p:spPr>
          <a:xfrm>
            <a:off x="4450096" y="3428999"/>
            <a:ext cx="3291809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phic 14" descr="Lock with solid fill">
            <a:extLst>
              <a:ext uri="{FF2B5EF4-FFF2-40B4-BE49-F238E27FC236}">
                <a16:creationId xmlns:a16="http://schemas.microsoft.com/office/drawing/2014/main" id="{F2AB72C6-B215-42FC-9553-54669344D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4454" y="1398583"/>
            <a:ext cx="1162266" cy="1162266"/>
          </a:xfrm>
          <a:prstGeom prst="rect">
            <a:avLst/>
          </a:prstGeom>
        </p:spPr>
      </p:pic>
      <p:pic>
        <p:nvPicPr>
          <p:cNvPr id="4" name="Graphic 3" descr="Speech outline">
            <a:extLst>
              <a:ext uri="{FF2B5EF4-FFF2-40B4-BE49-F238E27FC236}">
                <a16:creationId xmlns:a16="http://schemas.microsoft.com/office/drawing/2014/main" id="{EAF3DD45-7883-4D62-B197-CDD60BA15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960693" y="1058361"/>
            <a:ext cx="2189789" cy="21897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8D465C-5412-4F44-8E18-D2A6D0CA7581}"/>
              </a:ext>
            </a:extLst>
          </p:cNvPr>
          <p:cNvGrpSpPr/>
          <p:nvPr/>
        </p:nvGrpSpPr>
        <p:grpSpPr>
          <a:xfrm>
            <a:off x="5001106" y="3428999"/>
            <a:ext cx="2189789" cy="2340978"/>
            <a:chOff x="4043127" y="1796485"/>
            <a:chExt cx="2363199" cy="252636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B1C00F5-E968-48E2-99A0-C409038C9592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4" name="Rectangle: Single Corner Snipped 33">
                <a:extLst>
                  <a:ext uri="{FF2B5EF4-FFF2-40B4-BE49-F238E27FC236}">
                    <a16:creationId xmlns:a16="http://schemas.microsoft.com/office/drawing/2014/main" id="{CCDF002D-8EF7-4524-A8B3-D731C5C79658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5" name="Graphic 34" descr="Document with solid fill">
                <a:extLst>
                  <a:ext uri="{FF2B5EF4-FFF2-40B4-BE49-F238E27FC236}">
                    <a16:creationId xmlns:a16="http://schemas.microsoft.com/office/drawing/2014/main" id="{ACA5BA41-4605-4981-8C83-1D7A08AF2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1FA112-5468-46A5-B353-18B6CE0133BE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32" name="Rectangle: Single Corner Snipped 31">
                <a:extLst>
                  <a:ext uri="{FF2B5EF4-FFF2-40B4-BE49-F238E27FC236}">
                    <a16:creationId xmlns:a16="http://schemas.microsoft.com/office/drawing/2014/main" id="{C8440C8C-043E-4CB0-B062-1142257F3237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3" name="Graphic 32" descr="Document with solid fill">
                <a:extLst>
                  <a:ext uri="{FF2B5EF4-FFF2-40B4-BE49-F238E27FC236}">
                    <a16:creationId xmlns:a16="http://schemas.microsoft.com/office/drawing/2014/main" id="{BBE3A185-7007-4951-8CE1-DF7FE9033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44C4906-A027-4955-A627-49E84E81F2A5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30" name="Rectangle: Single Corner Snipped 29">
                <a:extLst>
                  <a:ext uri="{FF2B5EF4-FFF2-40B4-BE49-F238E27FC236}">
                    <a16:creationId xmlns:a16="http://schemas.microsoft.com/office/drawing/2014/main" id="{B5DA0E99-F829-4A6A-8ED6-E808596688EC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1" name="Graphic 30" descr="Document with solid fill">
                <a:extLst>
                  <a:ext uri="{FF2B5EF4-FFF2-40B4-BE49-F238E27FC236}">
                    <a16:creationId xmlns:a16="http://schemas.microsoft.com/office/drawing/2014/main" id="{DA78B0C4-19A6-4C7C-A41F-474076802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866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A864A-512B-4ED3-9785-39307DA0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18</a:t>
            </a:fld>
            <a:endParaRPr lang="en-CH" dirty="0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93D87184-460A-4FE5-B424-D1C1759E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03909" y="3874687"/>
            <a:ext cx="2189788" cy="218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F05F3-C8CD-425D-9F04-DF8818F2F1AE}"/>
              </a:ext>
            </a:extLst>
          </p:cNvPr>
          <p:cNvSpPr txBox="1"/>
          <p:nvPr/>
        </p:nvSpPr>
        <p:spPr>
          <a:xfrm>
            <a:off x="4193697" y="2836463"/>
            <a:ext cx="30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Conflit</a:t>
            </a:r>
            <a:endParaRPr lang="en-CH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56F860-415B-4288-8006-9FA085BE8872}"/>
              </a:ext>
            </a:extLst>
          </p:cNvPr>
          <p:cNvGrpSpPr/>
          <p:nvPr/>
        </p:nvGrpSpPr>
        <p:grpSpPr>
          <a:xfrm>
            <a:off x="4214595" y="4344480"/>
            <a:ext cx="1250202" cy="1250202"/>
            <a:chOff x="6096000" y="1083903"/>
            <a:chExt cx="1250202" cy="125020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E463D8-DCEC-4BB3-A497-05239D4AD50A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0" name="Graphic 9" descr="Document with solid fill">
              <a:extLst>
                <a:ext uri="{FF2B5EF4-FFF2-40B4-BE49-F238E27FC236}">
                  <a16:creationId xmlns:a16="http://schemas.microsoft.com/office/drawing/2014/main" id="{47495732-E766-496E-B3E4-6A0981B04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375617-59B0-4A23-BA32-3930F7912655}"/>
              </a:ext>
            </a:extLst>
          </p:cNvPr>
          <p:cNvGrpSpPr/>
          <p:nvPr/>
        </p:nvGrpSpPr>
        <p:grpSpPr>
          <a:xfrm>
            <a:off x="4214595" y="886368"/>
            <a:ext cx="1250202" cy="1250202"/>
            <a:chOff x="6096000" y="1083903"/>
            <a:chExt cx="1250202" cy="12502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530D07-2D3A-4785-8F53-28E5BDE2A4BA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Graphic 12" descr="Document with solid fill">
              <a:extLst>
                <a:ext uri="{FF2B5EF4-FFF2-40B4-BE49-F238E27FC236}">
                  <a16:creationId xmlns:a16="http://schemas.microsoft.com/office/drawing/2014/main" id="{4654F70B-B66E-4E8A-B0D8-E645188CF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pic>
        <p:nvPicPr>
          <p:cNvPr id="14" name="Graphic 13" descr="Programmer female with solid fill">
            <a:extLst>
              <a:ext uri="{FF2B5EF4-FFF2-40B4-BE49-F238E27FC236}">
                <a16:creationId xmlns:a16="http://schemas.microsoft.com/office/drawing/2014/main" id="{AE3AF7A1-9F2F-4849-B02A-DBC694473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003909" y="316338"/>
            <a:ext cx="2189788" cy="21897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C19525-64A1-423A-928B-B95532E113EF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>
            <a:off x="4839696" y="2136570"/>
            <a:ext cx="0" cy="2207910"/>
          </a:xfrm>
          <a:prstGeom prst="straightConnector1">
            <a:avLst/>
          </a:prstGeom>
          <a:ln w="762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2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A864A-512B-4ED3-9785-39307DA0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19</a:t>
            </a:fld>
            <a:endParaRPr lang="en-CH" dirty="0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93D87184-460A-4FE5-B424-D1C1759E8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03909" y="3874687"/>
            <a:ext cx="2189788" cy="218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F05F3-C8CD-425D-9F04-DF8818F2F1AE}"/>
              </a:ext>
            </a:extLst>
          </p:cNvPr>
          <p:cNvSpPr txBox="1"/>
          <p:nvPr/>
        </p:nvSpPr>
        <p:spPr>
          <a:xfrm>
            <a:off x="7650760" y="2836463"/>
            <a:ext cx="170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Merge</a:t>
            </a:r>
            <a:endParaRPr lang="en-CH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56F860-415B-4288-8006-9FA085BE8872}"/>
              </a:ext>
            </a:extLst>
          </p:cNvPr>
          <p:cNvGrpSpPr/>
          <p:nvPr/>
        </p:nvGrpSpPr>
        <p:grpSpPr>
          <a:xfrm>
            <a:off x="4214595" y="4344480"/>
            <a:ext cx="1250202" cy="1250202"/>
            <a:chOff x="6096000" y="1083903"/>
            <a:chExt cx="1250202" cy="125020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E463D8-DCEC-4BB3-A497-05239D4AD50A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0" name="Graphic 9" descr="Document with solid fill">
              <a:extLst>
                <a:ext uri="{FF2B5EF4-FFF2-40B4-BE49-F238E27FC236}">
                  <a16:creationId xmlns:a16="http://schemas.microsoft.com/office/drawing/2014/main" id="{47495732-E766-496E-B3E4-6A0981B04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375617-59B0-4A23-BA32-3930F7912655}"/>
              </a:ext>
            </a:extLst>
          </p:cNvPr>
          <p:cNvGrpSpPr/>
          <p:nvPr/>
        </p:nvGrpSpPr>
        <p:grpSpPr>
          <a:xfrm>
            <a:off x="4214595" y="886368"/>
            <a:ext cx="1250202" cy="1250202"/>
            <a:chOff x="6096000" y="1083903"/>
            <a:chExt cx="1250202" cy="12502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530D07-2D3A-4785-8F53-28E5BDE2A4BA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Graphic 12" descr="Document with solid fill">
              <a:extLst>
                <a:ext uri="{FF2B5EF4-FFF2-40B4-BE49-F238E27FC236}">
                  <a16:creationId xmlns:a16="http://schemas.microsoft.com/office/drawing/2014/main" id="{4654F70B-B66E-4E8A-B0D8-E645188CF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pic>
        <p:nvPicPr>
          <p:cNvPr id="14" name="Graphic 13" descr="Programmer female with solid fill">
            <a:extLst>
              <a:ext uri="{FF2B5EF4-FFF2-40B4-BE49-F238E27FC236}">
                <a16:creationId xmlns:a16="http://schemas.microsoft.com/office/drawing/2014/main" id="{AE3AF7A1-9F2F-4849-B02A-DBC694473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003909" y="316338"/>
            <a:ext cx="2189788" cy="218978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C19525-64A1-423A-928B-B95532E113EF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>
            <a:off x="4839696" y="2136570"/>
            <a:ext cx="0" cy="220791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E9795F-C80C-4924-8122-873186D09DD3}"/>
              </a:ext>
            </a:extLst>
          </p:cNvPr>
          <p:cNvCxnSpPr>
            <a:cxnSpLocks/>
          </p:cNvCxnSpPr>
          <p:nvPr/>
        </p:nvCxnSpPr>
        <p:spPr>
          <a:xfrm flipH="1">
            <a:off x="4877281" y="3198799"/>
            <a:ext cx="1706104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F51301-9D56-4A23-A31E-69BF8B0D6BBC}"/>
              </a:ext>
            </a:extLst>
          </p:cNvPr>
          <p:cNvGrpSpPr/>
          <p:nvPr/>
        </p:nvGrpSpPr>
        <p:grpSpPr>
          <a:xfrm>
            <a:off x="6585025" y="2615424"/>
            <a:ext cx="1250202" cy="1250202"/>
            <a:chOff x="6096000" y="1083903"/>
            <a:chExt cx="1250202" cy="125020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4F1ECC-4918-4102-B6AC-75B1B03CCA54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Graphic 18" descr="Document with solid fill">
              <a:extLst>
                <a:ext uri="{FF2B5EF4-FFF2-40B4-BE49-F238E27FC236}">
                  <a16:creationId xmlns:a16="http://schemas.microsoft.com/office/drawing/2014/main" id="{17834C2E-C245-4C16-A301-720EF5B9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79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D2A03-02E9-4D89-B70C-3F3FCD5D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763-F3E1-4682-8F31-52C8C305F1D6}" type="slidenum">
              <a:rPr lang="en-CH" smtClean="0"/>
              <a:t>2</a:t>
            </a:fld>
            <a:endParaRPr lang="en-CH" dirty="0"/>
          </a:p>
        </p:txBody>
      </p:sp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70559C04-4703-437E-8741-97776AB4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5"/>
            <a:ext cx="2189788" cy="2189788"/>
          </a:xfrm>
          <a:prstGeom prst="rect">
            <a:avLst/>
          </a:prstGeom>
        </p:spPr>
      </p:pic>
      <p:pic>
        <p:nvPicPr>
          <p:cNvPr id="7" name="Graphic 6" descr="Laptop with solid fill">
            <a:extLst>
              <a:ext uri="{FF2B5EF4-FFF2-40B4-BE49-F238E27FC236}">
                <a16:creationId xmlns:a16="http://schemas.microsoft.com/office/drawing/2014/main" id="{34B56922-A992-4F39-9EA1-F7292592C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905" y="2334106"/>
            <a:ext cx="2189787" cy="218978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49DFB7-785A-45ED-8D20-28CC9C9662E2}"/>
              </a:ext>
            </a:extLst>
          </p:cNvPr>
          <p:cNvCxnSpPr>
            <a:stCxn id="12" idx="3"/>
            <a:endCxn id="7" idx="1"/>
          </p:cNvCxnSpPr>
          <p:nvPr/>
        </p:nvCxnSpPr>
        <p:spPr>
          <a:xfrm>
            <a:off x="4450096" y="3428999"/>
            <a:ext cx="3291809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E2864-B96F-4774-A584-30DABC35AEDD}"/>
              </a:ext>
            </a:extLst>
          </p:cNvPr>
          <p:cNvGrpSpPr/>
          <p:nvPr/>
        </p:nvGrpSpPr>
        <p:grpSpPr>
          <a:xfrm>
            <a:off x="5001106" y="3428999"/>
            <a:ext cx="2189789" cy="2340978"/>
            <a:chOff x="4043127" y="1796485"/>
            <a:chExt cx="2363199" cy="25263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1C8CA85-C83B-4503-B843-CFF480E37FBD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1" name="Rectangle: Single Corner Snipped 30">
                <a:extLst>
                  <a:ext uri="{FF2B5EF4-FFF2-40B4-BE49-F238E27FC236}">
                    <a16:creationId xmlns:a16="http://schemas.microsoft.com/office/drawing/2014/main" id="{260741F8-9CCE-401C-A2CC-00323370F659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2" name="Graphic 31" descr="Document with solid fill">
                <a:extLst>
                  <a:ext uri="{FF2B5EF4-FFF2-40B4-BE49-F238E27FC236}">
                    <a16:creationId xmlns:a16="http://schemas.microsoft.com/office/drawing/2014/main" id="{A637D8BF-574C-43B0-B7B5-8C48CA3E9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EA759E-FE96-4A6B-BCA1-2AE5D69937DF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29" name="Rectangle: Single Corner Snipped 28">
                <a:extLst>
                  <a:ext uri="{FF2B5EF4-FFF2-40B4-BE49-F238E27FC236}">
                    <a16:creationId xmlns:a16="http://schemas.microsoft.com/office/drawing/2014/main" id="{811A2548-A8A2-4A59-B3C2-CFE09C7FA19A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0" name="Graphic 29" descr="Document with solid fill">
                <a:extLst>
                  <a:ext uri="{FF2B5EF4-FFF2-40B4-BE49-F238E27FC236}">
                    <a16:creationId xmlns:a16="http://schemas.microsoft.com/office/drawing/2014/main" id="{129DAA5C-5872-44C3-828B-361762D2A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606364-C0B5-409D-8E84-69D9286578E7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731ADB4A-7D98-48C0-B7C4-04622C7E7521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8" name="Graphic 27" descr="Document with solid fill">
                <a:extLst>
                  <a:ext uri="{FF2B5EF4-FFF2-40B4-BE49-F238E27FC236}">
                    <a16:creationId xmlns:a16="http://schemas.microsoft.com/office/drawing/2014/main" id="{B2930CFF-FB4E-4C20-B3E9-6CF3200B5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9622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AA65-6656-4F79-80ED-EEA853CF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52523-158D-4056-9BE5-7A18A89C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20</a:t>
            </a:fld>
            <a:endParaRPr lang="en-C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8B44EB-B618-41B2-8FDA-9E5FAA465961}"/>
              </a:ext>
            </a:extLst>
          </p:cNvPr>
          <p:cNvGrpSpPr/>
          <p:nvPr/>
        </p:nvGrpSpPr>
        <p:grpSpPr>
          <a:xfrm>
            <a:off x="4978613" y="3898792"/>
            <a:ext cx="1250202" cy="1250202"/>
            <a:chOff x="6096000" y="1083903"/>
            <a:chExt cx="1250202" cy="125020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5E7E5F-005F-42FE-96D5-0EC33B7A40CA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8" name="Graphic 7" descr="Document with solid fill">
              <a:extLst>
                <a:ext uri="{FF2B5EF4-FFF2-40B4-BE49-F238E27FC236}">
                  <a16:creationId xmlns:a16="http://schemas.microsoft.com/office/drawing/2014/main" id="{73434A3C-7110-4B7A-A198-5203BC59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D4C146DC-079E-439F-AA54-EFFE0D92E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60307" y="2334106"/>
            <a:ext cx="2189788" cy="21897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36BD63-9877-46A8-8F58-4524EB7DC956}"/>
              </a:ext>
            </a:extLst>
          </p:cNvPr>
          <p:cNvGrpSpPr/>
          <p:nvPr/>
        </p:nvGrpSpPr>
        <p:grpSpPr>
          <a:xfrm>
            <a:off x="6757333" y="1709004"/>
            <a:ext cx="1250202" cy="1250202"/>
            <a:chOff x="6096000" y="1083903"/>
            <a:chExt cx="1250202" cy="12502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1CBD5B-D906-45E9-86D1-1FEC7BB15876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2" name="Graphic 11" descr="Document with solid fill">
              <a:extLst>
                <a:ext uri="{FF2B5EF4-FFF2-40B4-BE49-F238E27FC236}">
                  <a16:creationId xmlns:a16="http://schemas.microsoft.com/office/drawing/2014/main" id="{9B5D67CF-7799-4644-AA47-11F3CD72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E48F1C-29C9-48E8-8F0C-21FABAA0ACFC}"/>
              </a:ext>
            </a:extLst>
          </p:cNvPr>
          <p:cNvCxnSpPr>
            <a:cxnSpLocks/>
          </p:cNvCxnSpPr>
          <p:nvPr/>
        </p:nvCxnSpPr>
        <p:spPr>
          <a:xfrm>
            <a:off x="4789271" y="3361523"/>
            <a:ext cx="3594848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38819-9F3C-4961-851E-627B93E89AFE}"/>
              </a:ext>
            </a:extLst>
          </p:cNvPr>
          <p:cNvGrpSpPr/>
          <p:nvPr/>
        </p:nvGrpSpPr>
        <p:grpSpPr>
          <a:xfrm>
            <a:off x="4978613" y="1709004"/>
            <a:ext cx="1250202" cy="1250202"/>
            <a:chOff x="6096000" y="1083903"/>
            <a:chExt cx="1250202" cy="125020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CA2B3F-FBCC-4E3C-9B49-F92DC0BD4D0C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6" name="Graphic 15" descr="Document with solid fill">
              <a:extLst>
                <a:ext uri="{FF2B5EF4-FFF2-40B4-BE49-F238E27FC236}">
                  <a16:creationId xmlns:a16="http://schemas.microsoft.com/office/drawing/2014/main" id="{C27A2244-8C1C-4C92-A46D-E071F21AD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07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DACC-C70E-4DD0-BE6D-430104B0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C18F-D0D4-412D-83F8-ACFA6A0D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21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995DCB-4E5D-4193-A7EC-ACC367E59976}"/>
              </a:ext>
            </a:extLst>
          </p:cNvPr>
          <p:cNvCxnSpPr>
            <a:cxnSpLocks/>
          </p:cNvCxnSpPr>
          <p:nvPr/>
        </p:nvCxnSpPr>
        <p:spPr>
          <a:xfrm>
            <a:off x="1352550" y="4793448"/>
            <a:ext cx="9715499" cy="0"/>
          </a:xfrm>
          <a:prstGeom prst="straightConnector1">
            <a:avLst/>
          </a:prstGeom>
          <a:ln w="254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D31B3F-090D-4FA3-98D7-0A20F22CA514}"/>
              </a:ext>
            </a:extLst>
          </p:cNvPr>
          <p:cNvCxnSpPr>
            <a:cxnSpLocks/>
          </p:cNvCxnSpPr>
          <p:nvPr/>
        </p:nvCxnSpPr>
        <p:spPr>
          <a:xfrm>
            <a:off x="2466975" y="3850473"/>
            <a:ext cx="2324100" cy="19050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983C-FF5A-4B74-856A-626A22F73E0A}"/>
              </a:ext>
            </a:extLst>
          </p:cNvPr>
          <p:cNvCxnSpPr>
            <a:cxnSpLocks/>
          </p:cNvCxnSpPr>
          <p:nvPr/>
        </p:nvCxnSpPr>
        <p:spPr>
          <a:xfrm>
            <a:off x="7353300" y="3094823"/>
            <a:ext cx="2638425" cy="0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326A0-9A72-4B16-8C2B-DFB3CDBC32A9}"/>
              </a:ext>
            </a:extLst>
          </p:cNvPr>
          <p:cNvCxnSpPr>
            <a:cxnSpLocks/>
          </p:cNvCxnSpPr>
          <p:nvPr/>
        </p:nvCxnSpPr>
        <p:spPr>
          <a:xfrm>
            <a:off x="4743450" y="3850473"/>
            <a:ext cx="1047750" cy="933450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07D8BC-30B6-483C-B8A7-9E3DC328E9E1}"/>
              </a:ext>
            </a:extLst>
          </p:cNvPr>
          <p:cNvCxnSpPr>
            <a:cxnSpLocks/>
          </p:cNvCxnSpPr>
          <p:nvPr/>
        </p:nvCxnSpPr>
        <p:spPr>
          <a:xfrm flipH="1">
            <a:off x="1460500" y="3837773"/>
            <a:ext cx="1047750" cy="933450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257132-50F5-4D5E-B378-BAF89BB0C5A2}"/>
              </a:ext>
            </a:extLst>
          </p:cNvPr>
          <p:cNvCxnSpPr>
            <a:cxnSpLocks/>
          </p:cNvCxnSpPr>
          <p:nvPr/>
        </p:nvCxnSpPr>
        <p:spPr>
          <a:xfrm flipH="1">
            <a:off x="6210299" y="3078948"/>
            <a:ext cx="1181101" cy="1704975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522281-BAD0-4FEC-8510-3C3C86049783}"/>
              </a:ext>
            </a:extLst>
          </p:cNvPr>
          <p:cNvSpPr txBox="1"/>
          <p:nvPr/>
        </p:nvSpPr>
        <p:spPr>
          <a:xfrm>
            <a:off x="9734550" y="5251734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</a:t>
            </a:r>
            <a:endParaRPr lang="en-CH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21DB6-2013-4616-B8AB-F9E6D856F79D}"/>
              </a:ext>
            </a:extLst>
          </p:cNvPr>
          <p:cNvSpPr txBox="1"/>
          <p:nvPr/>
        </p:nvSpPr>
        <p:spPr>
          <a:xfrm>
            <a:off x="8748712" y="2332248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v1.0</a:t>
            </a:r>
            <a:endParaRPr lang="en-CH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A92F7F-8FEE-4C4D-9E98-04C5D308AF59}"/>
              </a:ext>
            </a:extLst>
          </p:cNvPr>
          <p:cNvSpPr txBox="1"/>
          <p:nvPr/>
        </p:nvSpPr>
        <p:spPr>
          <a:xfrm>
            <a:off x="2624136" y="3178823"/>
            <a:ext cx="197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Bugfix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12122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32EB-9B0F-49E5-91EB-B92AC193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F0538-BF5B-4684-88F0-5ABF160D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22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D1E8BE-8AC0-428C-B392-8CD884C2ABA9}"/>
              </a:ext>
            </a:extLst>
          </p:cNvPr>
          <p:cNvCxnSpPr>
            <a:cxnSpLocks/>
          </p:cNvCxnSpPr>
          <p:nvPr/>
        </p:nvCxnSpPr>
        <p:spPr>
          <a:xfrm>
            <a:off x="1267198" y="5523274"/>
            <a:ext cx="9715499" cy="0"/>
          </a:xfrm>
          <a:prstGeom prst="straightConnector1">
            <a:avLst/>
          </a:prstGeom>
          <a:ln w="254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EFDA86-E846-4D80-9BF2-4AFDD9BC8B30}"/>
              </a:ext>
            </a:extLst>
          </p:cNvPr>
          <p:cNvCxnSpPr>
            <a:cxnSpLocks/>
          </p:cNvCxnSpPr>
          <p:nvPr/>
        </p:nvCxnSpPr>
        <p:spPr>
          <a:xfrm>
            <a:off x="3223325" y="3828642"/>
            <a:ext cx="3674736" cy="26797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9F6933-50EA-4E5B-8F5F-8327BD7BD3C9}"/>
              </a:ext>
            </a:extLst>
          </p:cNvPr>
          <p:cNvCxnSpPr>
            <a:cxnSpLocks/>
          </p:cNvCxnSpPr>
          <p:nvPr/>
        </p:nvCxnSpPr>
        <p:spPr>
          <a:xfrm>
            <a:off x="6857105" y="3839659"/>
            <a:ext cx="1668143" cy="1565558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6D225D-9052-4DFD-B252-9A333ED51E90}"/>
              </a:ext>
            </a:extLst>
          </p:cNvPr>
          <p:cNvCxnSpPr>
            <a:cxnSpLocks/>
          </p:cNvCxnSpPr>
          <p:nvPr/>
        </p:nvCxnSpPr>
        <p:spPr>
          <a:xfrm flipH="1">
            <a:off x="1375148" y="3818214"/>
            <a:ext cx="1888896" cy="1682835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FA78966F-4E6A-438D-A81D-768C17092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7065" y="2361228"/>
            <a:ext cx="1325563" cy="1325563"/>
          </a:xfrm>
          <a:prstGeom prst="rect">
            <a:avLst/>
          </a:prstGeom>
        </p:spPr>
      </p:pic>
      <p:pic>
        <p:nvPicPr>
          <p:cNvPr id="13" name="Graphic 12" descr="Programmer male with solid fill">
            <a:extLst>
              <a:ext uri="{FF2B5EF4-FFF2-40B4-BE49-F238E27FC236}">
                <a16:creationId xmlns:a16="http://schemas.microsoft.com/office/drawing/2014/main" id="{AF1A744A-29B9-4BF8-A61E-37BC3E761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3797" y="2230233"/>
            <a:ext cx="1587553" cy="1587553"/>
          </a:xfrm>
          <a:prstGeom prst="rect">
            <a:avLst/>
          </a:prstGeom>
        </p:spPr>
      </p:pic>
      <p:pic>
        <p:nvPicPr>
          <p:cNvPr id="15" name="Graphic 14" descr="Programmer female with solid fill">
            <a:extLst>
              <a:ext uri="{FF2B5EF4-FFF2-40B4-BE49-F238E27FC236}">
                <a16:creationId xmlns:a16="http://schemas.microsoft.com/office/drawing/2014/main" id="{D44F7D2C-2476-44F7-A9A1-9E6AEBBCF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5055" y="2230233"/>
            <a:ext cx="1587553" cy="158755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C3EE00C-2AFC-4BD8-B1BB-8D1AF048F304}"/>
              </a:ext>
            </a:extLst>
          </p:cNvPr>
          <p:cNvGrpSpPr/>
          <p:nvPr/>
        </p:nvGrpSpPr>
        <p:grpSpPr>
          <a:xfrm>
            <a:off x="4440716" y="2361228"/>
            <a:ext cx="1239953" cy="1325563"/>
            <a:chOff x="4043127" y="1796485"/>
            <a:chExt cx="2363199" cy="252636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20BE79-D79C-4FB8-980D-56885BA9079A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3" name="Rectangle: Single Corner Snipped 32">
                <a:extLst>
                  <a:ext uri="{FF2B5EF4-FFF2-40B4-BE49-F238E27FC236}">
                    <a16:creationId xmlns:a16="http://schemas.microsoft.com/office/drawing/2014/main" id="{57EF7566-B6D5-4B55-BDBA-8ACD794074D4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4" name="Graphic 33" descr="Document with solid fill">
                <a:extLst>
                  <a:ext uri="{FF2B5EF4-FFF2-40B4-BE49-F238E27FC236}">
                    <a16:creationId xmlns:a16="http://schemas.microsoft.com/office/drawing/2014/main" id="{E500F0B7-4F42-4EB4-8892-182BA2FD1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F5FC74-58A8-4A2A-8260-9FC1C795A00D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31" name="Rectangle: Single Corner Snipped 30">
                <a:extLst>
                  <a:ext uri="{FF2B5EF4-FFF2-40B4-BE49-F238E27FC236}">
                    <a16:creationId xmlns:a16="http://schemas.microsoft.com/office/drawing/2014/main" id="{19430CCF-4315-4C49-9242-B13DBB891861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2" name="Graphic 31" descr="Document with solid fill">
                <a:extLst>
                  <a:ext uri="{FF2B5EF4-FFF2-40B4-BE49-F238E27FC236}">
                    <a16:creationId xmlns:a16="http://schemas.microsoft.com/office/drawing/2014/main" id="{83E53206-08BB-44B4-B2BB-A722BAC87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401C6C-B007-4235-8E18-D5186852AF31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29" name="Rectangle: Single Corner Snipped 28">
                <a:extLst>
                  <a:ext uri="{FF2B5EF4-FFF2-40B4-BE49-F238E27FC236}">
                    <a16:creationId xmlns:a16="http://schemas.microsoft.com/office/drawing/2014/main" id="{9AB8C740-A3A0-463A-BB1E-24BB33817E68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0" name="Graphic 29" descr="Document with solid fill">
                <a:extLst>
                  <a:ext uri="{FF2B5EF4-FFF2-40B4-BE49-F238E27FC236}">
                    <a16:creationId xmlns:a16="http://schemas.microsoft.com/office/drawing/2014/main" id="{51123F6F-ABFB-4D25-87C2-535DED586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56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B828-2A3F-46A3-92ED-7FABE12E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“Squash”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76A45-EB07-4134-AF35-DF749129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23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61FC02-7E80-41CB-98A9-2F42EE717A54}"/>
              </a:ext>
            </a:extLst>
          </p:cNvPr>
          <p:cNvCxnSpPr>
            <a:cxnSpLocks/>
          </p:cNvCxnSpPr>
          <p:nvPr/>
        </p:nvCxnSpPr>
        <p:spPr>
          <a:xfrm>
            <a:off x="1267198" y="5523274"/>
            <a:ext cx="9715499" cy="0"/>
          </a:xfrm>
          <a:prstGeom prst="straightConnector1">
            <a:avLst/>
          </a:prstGeom>
          <a:ln w="254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2E6C3E-E6DD-451E-A1A5-E89E49917293}"/>
              </a:ext>
            </a:extLst>
          </p:cNvPr>
          <p:cNvCxnSpPr>
            <a:cxnSpLocks/>
          </p:cNvCxnSpPr>
          <p:nvPr/>
        </p:nvCxnSpPr>
        <p:spPr>
          <a:xfrm>
            <a:off x="3223325" y="3828642"/>
            <a:ext cx="3674736" cy="26797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637D05-2FE0-4670-A9F4-517F2A57F9DE}"/>
              </a:ext>
            </a:extLst>
          </p:cNvPr>
          <p:cNvCxnSpPr>
            <a:cxnSpLocks/>
          </p:cNvCxnSpPr>
          <p:nvPr/>
        </p:nvCxnSpPr>
        <p:spPr>
          <a:xfrm>
            <a:off x="6857105" y="3839659"/>
            <a:ext cx="1668143" cy="1565558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B61248-266C-4A79-8495-87A3797D005E}"/>
              </a:ext>
            </a:extLst>
          </p:cNvPr>
          <p:cNvCxnSpPr>
            <a:cxnSpLocks/>
          </p:cNvCxnSpPr>
          <p:nvPr/>
        </p:nvCxnSpPr>
        <p:spPr>
          <a:xfrm flipH="1">
            <a:off x="1375148" y="3818214"/>
            <a:ext cx="1888896" cy="1682835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A1FAAD-25F5-4F6C-9D17-44C05822DE58}"/>
              </a:ext>
            </a:extLst>
          </p:cNvPr>
          <p:cNvGrpSpPr/>
          <p:nvPr/>
        </p:nvGrpSpPr>
        <p:grpSpPr>
          <a:xfrm>
            <a:off x="7544602" y="3058820"/>
            <a:ext cx="1239953" cy="1325563"/>
            <a:chOff x="4043127" y="1796485"/>
            <a:chExt cx="2363199" cy="25263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30FD34-3888-4BE6-8120-D313B84F9A3C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18" name="Rectangle: Single Corner Snipped 17">
                <a:extLst>
                  <a:ext uri="{FF2B5EF4-FFF2-40B4-BE49-F238E27FC236}">
                    <a16:creationId xmlns:a16="http://schemas.microsoft.com/office/drawing/2014/main" id="{D3F49674-489C-432B-905C-D8372FB8F8F2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9" name="Graphic 18" descr="Document with solid fill">
                <a:extLst>
                  <a:ext uri="{FF2B5EF4-FFF2-40B4-BE49-F238E27FC236}">
                    <a16:creationId xmlns:a16="http://schemas.microsoft.com/office/drawing/2014/main" id="{D75DC144-AF12-4CD8-8B7B-859E9A72A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DAC9CB-2423-4FF4-9089-A5B8DCDC690E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16" name="Rectangle: Single Corner Snipped 15">
                <a:extLst>
                  <a:ext uri="{FF2B5EF4-FFF2-40B4-BE49-F238E27FC236}">
                    <a16:creationId xmlns:a16="http://schemas.microsoft.com/office/drawing/2014/main" id="{4AE08F56-400E-4375-81A8-16CF2D1AC54B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7" name="Graphic 16" descr="Document with solid fill">
                <a:extLst>
                  <a:ext uri="{FF2B5EF4-FFF2-40B4-BE49-F238E27FC236}">
                    <a16:creationId xmlns:a16="http://schemas.microsoft.com/office/drawing/2014/main" id="{2FE25CCC-149B-488D-B5F0-197E9C6D2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A5BA4F-3710-41D9-8D39-396279227F2B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14" name="Rectangle: Single Corner Snipped 13">
                <a:extLst>
                  <a:ext uri="{FF2B5EF4-FFF2-40B4-BE49-F238E27FC236}">
                    <a16:creationId xmlns:a16="http://schemas.microsoft.com/office/drawing/2014/main" id="{AF8911AF-4ACF-45A7-B7F8-109E4A2E289E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5" name="Graphic 14" descr="Document with solid fill">
                <a:extLst>
                  <a:ext uri="{FF2B5EF4-FFF2-40B4-BE49-F238E27FC236}">
                    <a16:creationId xmlns:a16="http://schemas.microsoft.com/office/drawing/2014/main" id="{563C4326-BE5B-47A2-991D-6DC33E957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002CB5-3706-4DAB-8DA8-60667573730E}"/>
              </a:ext>
            </a:extLst>
          </p:cNvPr>
          <p:cNvGrpSpPr/>
          <p:nvPr/>
        </p:nvGrpSpPr>
        <p:grpSpPr>
          <a:xfrm>
            <a:off x="9212745" y="3058820"/>
            <a:ext cx="1239953" cy="1325563"/>
            <a:chOff x="4043127" y="1796485"/>
            <a:chExt cx="2363199" cy="252636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2E64113-2FEF-48B3-A4FB-05C7A4854D69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8" name="Rectangle: Single Corner Snipped 37">
                <a:extLst>
                  <a:ext uri="{FF2B5EF4-FFF2-40B4-BE49-F238E27FC236}">
                    <a16:creationId xmlns:a16="http://schemas.microsoft.com/office/drawing/2014/main" id="{C1825624-D561-49BC-A51E-B813714A857A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9" name="Graphic 38" descr="Document with solid fill">
                <a:extLst>
                  <a:ext uri="{FF2B5EF4-FFF2-40B4-BE49-F238E27FC236}">
                    <a16:creationId xmlns:a16="http://schemas.microsoft.com/office/drawing/2014/main" id="{87064875-3E4E-47C0-ABA8-7D7F71848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1BD4D1-E9B2-4791-9CB2-BC4D6DC96068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36" name="Rectangle: Single Corner Snipped 35">
                <a:extLst>
                  <a:ext uri="{FF2B5EF4-FFF2-40B4-BE49-F238E27FC236}">
                    <a16:creationId xmlns:a16="http://schemas.microsoft.com/office/drawing/2014/main" id="{89EB08E9-12D7-453A-A603-ED3E6ABD082F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7" name="Graphic 36" descr="Document with solid fill">
                <a:extLst>
                  <a:ext uri="{FF2B5EF4-FFF2-40B4-BE49-F238E27FC236}">
                    <a16:creationId xmlns:a16="http://schemas.microsoft.com/office/drawing/2014/main" id="{370DA2E5-CF78-4815-B0E7-DA3DE867F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6383DA-9040-4B1B-A9B5-ECC71D273AEF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34" name="Rectangle: Single Corner Snipped 33">
                <a:extLst>
                  <a:ext uri="{FF2B5EF4-FFF2-40B4-BE49-F238E27FC236}">
                    <a16:creationId xmlns:a16="http://schemas.microsoft.com/office/drawing/2014/main" id="{BFD22CED-EE58-4E23-8B1D-3FC809A9B856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5" name="Graphic 34" descr="Document with solid fill">
                <a:extLst>
                  <a:ext uri="{FF2B5EF4-FFF2-40B4-BE49-F238E27FC236}">
                    <a16:creationId xmlns:a16="http://schemas.microsoft.com/office/drawing/2014/main" id="{27574531-49E2-4E73-9BD9-4E05A100B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09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06823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681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DACC-C70E-4DD0-BE6D-430104B0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“Cherry pick”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C18F-D0D4-412D-83F8-ACFA6A0D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24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995DCB-4E5D-4193-A7EC-ACC367E59976}"/>
              </a:ext>
            </a:extLst>
          </p:cNvPr>
          <p:cNvCxnSpPr>
            <a:cxnSpLocks/>
          </p:cNvCxnSpPr>
          <p:nvPr/>
        </p:nvCxnSpPr>
        <p:spPr>
          <a:xfrm>
            <a:off x="1352550" y="4793448"/>
            <a:ext cx="9715499" cy="0"/>
          </a:xfrm>
          <a:prstGeom prst="straightConnector1">
            <a:avLst/>
          </a:prstGeom>
          <a:ln w="254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983C-FF5A-4B74-856A-626A22F73E0A}"/>
              </a:ext>
            </a:extLst>
          </p:cNvPr>
          <p:cNvCxnSpPr>
            <a:cxnSpLocks/>
          </p:cNvCxnSpPr>
          <p:nvPr/>
        </p:nvCxnSpPr>
        <p:spPr>
          <a:xfrm>
            <a:off x="4886937" y="3007948"/>
            <a:ext cx="2638425" cy="0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257132-50F5-4D5E-B378-BAF89BB0C5A2}"/>
              </a:ext>
            </a:extLst>
          </p:cNvPr>
          <p:cNvCxnSpPr>
            <a:cxnSpLocks/>
          </p:cNvCxnSpPr>
          <p:nvPr/>
        </p:nvCxnSpPr>
        <p:spPr>
          <a:xfrm flipH="1">
            <a:off x="3743936" y="2992073"/>
            <a:ext cx="1181101" cy="1704975"/>
          </a:xfrm>
          <a:prstGeom prst="straightConnector1">
            <a:avLst/>
          </a:prstGeom>
          <a:ln w="1270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522281-BAD0-4FEC-8510-3C3C86049783}"/>
              </a:ext>
            </a:extLst>
          </p:cNvPr>
          <p:cNvSpPr txBox="1"/>
          <p:nvPr/>
        </p:nvSpPr>
        <p:spPr>
          <a:xfrm>
            <a:off x="9734550" y="5251734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</a:t>
            </a:r>
            <a:endParaRPr lang="en-CH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21DB6-2013-4616-B8AB-F9E6D856F79D}"/>
              </a:ext>
            </a:extLst>
          </p:cNvPr>
          <p:cNvSpPr txBox="1"/>
          <p:nvPr/>
        </p:nvSpPr>
        <p:spPr>
          <a:xfrm>
            <a:off x="6451135" y="2245373"/>
            <a:ext cx="125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v1.0</a:t>
            </a:r>
            <a:endParaRPr lang="en-CH" sz="3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1FBB25-CFB9-43F5-A1F8-CF0D24936F33}"/>
              </a:ext>
            </a:extLst>
          </p:cNvPr>
          <p:cNvGrpSpPr/>
          <p:nvPr/>
        </p:nvGrpSpPr>
        <p:grpSpPr>
          <a:xfrm>
            <a:off x="10448072" y="3230547"/>
            <a:ext cx="1239953" cy="1325563"/>
            <a:chOff x="4043127" y="1796485"/>
            <a:chExt cx="2363199" cy="25263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5CBA034-EE23-4852-816B-458204EA28EB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23" name="Rectangle: Single Corner Snipped 22">
                <a:extLst>
                  <a:ext uri="{FF2B5EF4-FFF2-40B4-BE49-F238E27FC236}">
                    <a16:creationId xmlns:a16="http://schemas.microsoft.com/office/drawing/2014/main" id="{1B62894F-A5BD-4FF7-8B52-E2618CF28A2A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4" name="Graphic 23" descr="Document with solid fill">
                <a:extLst>
                  <a:ext uri="{FF2B5EF4-FFF2-40B4-BE49-F238E27FC236}">
                    <a16:creationId xmlns:a16="http://schemas.microsoft.com/office/drawing/2014/main" id="{BDBB67F0-D518-4E4A-9314-57AE452EF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52E983-87DF-47F5-ABE5-D210AF783C5A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21" name="Rectangle: Single Corner Snipped 20">
                <a:extLst>
                  <a:ext uri="{FF2B5EF4-FFF2-40B4-BE49-F238E27FC236}">
                    <a16:creationId xmlns:a16="http://schemas.microsoft.com/office/drawing/2014/main" id="{48A645EF-9C31-4DFB-985F-879C9C89586A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2" name="Graphic 21" descr="Document with solid fill">
                <a:extLst>
                  <a:ext uri="{FF2B5EF4-FFF2-40B4-BE49-F238E27FC236}">
                    <a16:creationId xmlns:a16="http://schemas.microsoft.com/office/drawing/2014/main" id="{4E6586A0-CC3B-40FE-B8F3-951960F20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7D3770-9263-4F19-A7A2-9D930971848C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19" name="Rectangle: Single Corner Snipped 18">
                <a:extLst>
                  <a:ext uri="{FF2B5EF4-FFF2-40B4-BE49-F238E27FC236}">
                    <a16:creationId xmlns:a16="http://schemas.microsoft.com/office/drawing/2014/main" id="{EB768F9A-AF78-4EC4-9D7E-29445003F366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0" name="Graphic 19" descr="Document with solid fill">
                <a:extLst>
                  <a:ext uri="{FF2B5EF4-FFF2-40B4-BE49-F238E27FC236}">
                    <a16:creationId xmlns:a16="http://schemas.microsoft.com/office/drawing/2014/main" id="{0B425C08-1B89-40C5-8FC2-898E09EC2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DC22A-65BE-4696-98D2-9FB0036C0C2A}"/>
              </a:ext>
            </a:extLst>
          </p:cNvPr>
          <p:cNvGrpSpPr/>
          <p:nvPr/>
        </p:nvGrpSpPr>
        <p:grpSpPr>
          <a:xfrm>
            <a:off x="10448072" y="3238742"/>
            <a:ext cx="1239953" cy="1325563"/>
            <a:chOff x="4043127" y="1796485"/>
            <a:chExt cx="2363199" cy="252636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3B6CFD9-5CEC-42D8-BF3C-32F55EE92FC1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3" name="Rectangle: Single Corner Snipped 32">
                <a:extLst>
                  <a:ext uri="{FF2B5EF4-FFF2-40B4-BE49-F238E27FC236}">
                    <a16:creationId xmlns:a16="http://schemas.microsoft.com/office/drawing/2014/main" id="{5BF62C28-9CC2-48EE-8848-D14C91206CCF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4" name="Graphic 33" descr="Document with solid fill">
                <a:extLst>
                  <a:ext uri="{FF2B5EF4-FFF2-40B4-BE49-F238E27FC236}">
                    <a16:creationId xmlns:a16="http://schemas.microsoft.com/office/drawing/2014/main" id="{327949BC-1B74-452E-A610-A39600B66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3744AF-45AD-4D77-85BD-AE4CF3FF348E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31" name="Rectangle: Single Corner Snipped 30">
                <a:extLst>
                  <a:ext uri="{FF2B5EF4-FFF2-40B4-BE49-F238E27FC236}">
                    <a16:creationId xmlns:a16="http://schemas.microsoft.com/office/drawing/2014/main" id="{A28BAB8E-8BBD-4DD9-B049-9853D753CCB7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2" name="Graphic 31" descr="Document with solid fill">
                <a:extLst>
                  <a:ext uri="{FF2B5EF4-FFF2-40B4-BE49-F238E27FC236}">
                    <a16:creationId xmlns:a16="http://schemas.microsoft.com/office/drawing/2014/main" id="{F52C9502-58FF-4C1F-922B-0751A0FF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0108953-D528-4548-9302-3BFAFB0B9975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29" name="Rectangle: Single Corner Snipped 28">
                <a:extLst>
                  <a:ext uri="{FF2B5EF4-FFF2-40B4-BE49-F238E27FC236}">
                    <a16:creationId xmlns:a16="http://schemas.microsoft.com/office/drawing/2014/main" id="{338799E1-3A5B-4768-814F-402806226C01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0" name="Graphic 29" descr="Document with solid fill">
                <a:extLst>
                  <a:ext uri="{FF2B5EF4-FFF2-40B4-BE49-F238E27FC236}">
                    <a16:creationId xmlns:a16="http://schemas.microsoft.com/office/drawing/2014/main" id="{38B035F1-9652-4DF9-A610-186160957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55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24583 -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F4B9-5279-4B74-B087-BC810396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CH" baseline="30000" dirty="0" err="1"/>
              <a:t>ème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6FF6C-CCAE-45AF-9032-934992C7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25</a:t>
            </a:fld>
            <a:endParaRPr lang="en-CH" dirty="0"/>
          </a:p>
        </p:txBody>
      </p: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CF96779A-FBE7-4A3F-AED1-DAF5A18C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1106" y="1690688"/>
            <a:ext cx="2189787" cy="2189787"/>
          </a:xfrm>
          <a:prstGeom prst="rect">
            <a:avLst/>
          </a:prstGeom>
        </p:spPr>
      </p:pic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8F00A702-AEA2-44AF-A25E-78D37C0B2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64012" y="3964973"/>
            <a:ext cx="2189788" cy="2189788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660F6A0A-18C1-4C68-AA17-A1D71CE6D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38200" y="3964973"/>
            <a:ext cx="2189788" cy="21897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CDC577-B306-451B-9D8C-0E89049D387B}"/>
              </a:ext>
            </a:extLst>
          </p:cNvPr>
          <p:cNvGrpSpPr/>
          <p:nvPr/>
        </p:nvGrpSpPr>
        <p:grpSpPr>
          <a:xfrm>
            <a:off x="3671506" y="4094095"/>
            <a:ext cx="1420905" cy="1897395"/>
            <a:chOff x="3218329" y="3747247"/>
            <a:chExt cx="1420905" cy="1897395"/>
          </a:xfrm>
        </p:grpSpPr>
        <p:pic>
          <p:nvPicPr>
            <p:cNvPr id="10" name="Graphic 9" descr="Paper with solid fill">
              <a:extLst>
                <a:ext uri="{FF2B5EF4-FFF2-40B4-BE49-F238E27FC236}">
                  <a16:creationId xmlns:a16="http://schemas.microsoft.com/office/drawing/2014/main" id="{8881B9F0-161A-4761-AFA2-6911BB9C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18329" y="3747247"/>
              <a:ext cx="1420905" cy="1420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F8948-937D-4762-BED5-61787D6CDB3A}"/>
                </a:ext>
              </a:extLst>
            </p:cNvPr>
            <p:cNvSpPr txBox="1"/>
            <p:nvPr/>
          </p:nvSpPr>
          <p:spPr>
            <a:xfrm>
              <a:off x="3218329" y="5059867"/>
              <a:ext cx="1420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nsolas" panose="020B0609020204030204" pitchFamily="49" charset="0"/>
                </a:rPr>
                <a:t>A.txt</a:t>
              </a:r>
              <a:endParaRPr lang="en-CH" sz="32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E98F8B-8537-4640-87E4-E51227EEC8E9}"/>
              </a:ext>
            </a:extLst>
          </p:cNvPr>
          <p:cNvCxnSpPr>
            <a:cxnSpLocks/>
          </p:cNvCxnSpPr>
          <p:nvPr/>
        </p:nvCxnSpPr>
        <p:spPr>
          <a:xfrm flipV="1">
            <a:off x="2823882" y="3607225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1B41BD-FC8B-4C07-A746-E4649B71DF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1647" y="3295833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DD371A-CC6E-4714-B9B0-FEA87147B183}"/>
              </a:ext>
            </a:extLst>
          </p:cNvPr>
          <p:cNvGrpSpPr/>
          <p:nvPr/>
        </p:nvGrpSpPr>
        <p:grpSpPr>
          <a:xfrm>
            <a:off x="7274433" y="4094095"/>
            <a:ext cx="1420905" cy="1897395"/>
            <a:chOff x="3218329" y="3747247"/>
            <a:chExt cx="1420905" cy="1897395"/>
          </a:xfrm>
        </p:grpSpPr>
        <p:pic>
          <p:nvPicPr>
            <p:cNvPr id="15" name="Graphic 14" descr="Paper with solid fill">
              <a:extLst>
                <a:ext uri="{FF2B5EF4-FFF2-40B4-BE49-F238E27FC236}">
                  <a16:creationId xmlns:a16="http://schemas.microsoft.com/office/drawing/2014/main" id="{35A1AB59-BF9D-444A-AF13-1D935B06D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18329" y="3747247"/>
              <a:ext cx="1420905" cy="14209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C18237-5DCB-4FAA-ADAF-43432ED32DA7}"/>
                </a:ext>
              </a:extLst>
            </p:cNvPr>
            <p:cNvSpPr txBox="1"/>
            <p:nvPr/>
          </p:nvSpPr>
          <p:spPr>
            <a:xfrm>
              <a:off x="3218329" y="5059867"/>
              <a:ext cx="14209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nsolas" panose="020B0609020204030204" pitchFamily="49" charset="0"/>
                </a:rPr>
                <a:t>A.txt</a:t>
              </a:r>
              <a:endParaRPr lang="en-CH" sz="3200" dirty="0">
                <a:latin typeface="Consolas" panose="020B0609020204030204" pitchFamily="49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5D69D4-2692-4273-9CC5-B3D64130B66F}"/>
              </a:ext>
            </a:extLst>
          </p:cNvPr>
          <p:cNvCxnSpPr>
            <a:cxnSpLocks/>
          </p:cNvCxnSpPr>
          <p:nvPr/>
        </p:nvCxnSpPr>
        <p:spPr>
          <a:xfrm flipH="1" flipV="1">
            <a:off x="7287784" y="3580491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5FA0EA-1DBF-4F18-B135-FF6D20A166F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95549" y="3269099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 descr="Paper with solid fill">
            <a:extLst>
              <a:ext uri="{FF2B5EF4-FFF2-40B4-BE49-F238E27FC236}">
                <a16:creationId xmlns:a16="http://schemas.microsoft.com/office/drawing/2014/main" id="{A312FA42-2978-4C03-9C84-BAD64526C5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5641" y="3621715"/>
            <a:ext cx="1420905" cy="1420905"/>
          </a:xfrm>
          <a:prstGeom prst="rect">
            <a:avLst/>
          </a:prstGeom>
        </p:spPr>
      </p:pic>
      <p:pic>
        <p:nvPicPr>
          <p:cNvPr id="20" name="Graphic 19" descr="Paper with solid fill">
            <a:extLst>
              <a:ext uri="{FF2B5EF4-FFF2-40B4-BE49-F238E27FC236}">
                <a16:creationId xmlns:a16="http://schemas.microsoft.com/office/drawing/2014/main" id="{7BFD53D2-C3D3-448D-AC23-AD6ECA6301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00147" y="4276525"/>
            <a:ext cx="1420905" cy="1420905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50468CD3-616E-43E9-9AD3-2560BAAD34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23861" y="3003308"/>
            <a:ext cx="1420905" cy="1420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6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F4B9-5279-4B74-B087-BC810396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</a:t>
            </a:r>
            <a:r>
              <a:rPr lang="en-CH" dirty="0"/>
              <a:t>s</a:t>
            </a:r>
            <a:r>
              <a:rPr lang="en-US" dirty="0" err="1"/>
              <a:t>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6FF6C-CCAE-45AF-9032-934992C7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26</a:t>
            </a:fld>
            <a:endParaRPr lang="en-CH" dirty="0"/>
          </a:p>
        </p:txBody>
      </p: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CF96779A-FBE7-4A3F-AED1-DAF5A18C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01106" y="1690688"/>
            <a:ext cx="2189787" cy="2189787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660F6A0A-18C1-4C68-AA17-A1D71CE6D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8200" y="3964973"/>
            <a:ext cx="2189788" cy="2189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B6B3A2-AB57-4FD7-84E4-5A6DF3D766C4}"/>
              </a:ext>
            </a:extLst>
          </p:cNvPr>
          <p:cNvGrpSpPr/>
          <p:nvPr/>
        </p:nvGrpSpPr>
        <p:grpSpPr>
          <a:xfrm>
            <a:off x="2823882" y="3607225"/>
            <a:ext cx="2268529" cy="1922438"/>
            <a:chOff x="2823882" y="3607225"/>
            <a:chExt cx="2268529" cy="1922438"/>
          </a:xfrm>
        </p:grpSpPr>
        <p:pic>
          <p:nvPicPr>
            <p:cNvPr id="23" name="Graphic 22" descr="Paper with solid fill">
              <a:extLst>
                <a:ext uri="{FF2B5EF4-FFF2-40B4-BE49-F238E27FC236}">
                  <a16:creationId xmlns:a16="http://schemas.microsoft.com/office/drawing/2014/main" id="{B0CC140A-675A-439A-B0B9-58CB9CC11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1506" y="4094095"/>
              <a:ext cx="1420905" cy="1420905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9C2B675-9839-426A-9B36-000210B61B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3882" y="3607225"/>
              <a:ext cx="2177224" cy="973740"/>
            </a:xfrm>
            <a:prstGeom prst="straightConnector1">
              <a:avLst/>
            </a:prstGeom>
            <a:ln w="76200">
              <a:headEnd type="triangle" w="lg" len="lg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Graphic 25" descr="Close with solid fill">
              <a:extLst>
                <a:ext uri="{FF2B5EF4-FFF2-40B4-BE49-F238E27FC236}">
                  <a16:creationId xmlns:a16="http://schemas.microsoft.com/office/drawing/2014/main" id="{FD5741C2-012F-4521-AA1F-B030331B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71505" y="4108758"/>
              <a:ext cx="1420905" cy="14209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995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C1CE-C9CC-4F0B-AED4-A287F880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CH" baseline="30000" dirty="0" err="1"/>
              <a:t>ème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ration: D</a:t>
            </a:r>
            <a:r>
              <a:rPr lang="en-CH" dirty="0"/>
              <a:t>é</a:t>
            </a:r>
            <a:r>
              <a:rPr lang="en-US" dirty="0" err="1"/>
              <a:t>centrali</a:t>
            </a:r>
            <a:r>
              <a:rPr lang="en-CH" dirty="0"/>
              <a:t>s</a:t>
            </a:r>
            <a:r>
              <a:rPr lang="en-US" dirty="0" err="1"/>
              <a:t>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4C9B-DBBC-481C-94AC-FE03213D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27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A58B1F9B-6DB5-4BE1-9D6B-36ED5047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7" y="2334106"/>
            <a:ext cx="2189788" cy="2189788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985E0AED-FA9D-4E75-9B64-8AFA06BC9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1905" y="2334106"/>
            <a:ext cx="2189787" cy="2189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A3F04-3F89-40D8-830E-6F305B7F31E2}"/>
              </a:ext>
            </a:extLst>
          </p:cNvPr>
          <p:cNvSpPr txBox="1"/>
          <p:nvPr/>
        </p:nvSpPr>
        <p:spPr>
          <a:xfrm>
            <a:off x="1" y="276727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=</a:t>
            </a:r>
            <a:endParaRPr lang="en-CH" sz="8000" dirty="0"/>
          </a:p>
        </p:txBody>
      </p:sp>
    </p:spTree>
    <p:extLst>
      <p:ext uri="{BB962C8B-B14F-4D97-AF65-F5344CB8AC3E}">
        <p14:creationId xmlns:p14="http://schemas.microsoft.com/office/powerpoint/2010/main" val="3809918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CB60-8283-4CCA-92A5-8F23B56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CH" baseline="30000" dirty="0" err="1"/>
              <a:t>ème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BA617-CC3A-4772-823B-23E166AB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28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EA003AD1-B889-4AAB-993D-83E80CF4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5"/>
            <a:ext cx="2189788" cy="2189788"/>
          </a:xfrm>
          <a:prstGeom prst="rect">
            <a:avLst/>
          </a:prstGeom>
        </p:spPr>
      </p:pic>
      <p:pic>
        <p:nvPicPr>
          <p:cNvPr id="7" name="Graphic 6" descr="Paper with solid fill">
            <a:extLst>
              <a:ext uri="{FF2B5EF4-FFF2-40B4-BE49-F238E27FC236}">
                <a16:creationId xmlns:a16="http://schemas.microsoft.com/office/drawing/2014/main" id="{FCB3AA49-3F29-48B5-95E4-9537335B4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978" y="2083093"/>
            <a:ext cx="1420905" cy="1420905"/>
          </a:xfrm>
          <a:prstGeom prst="rect">
            <a:avLst/>
          </a:prstGeom>
        </p:spPr>
      </p:pic>
      <p:sp>
        <p:nvSpPr>
          <p:cNvPr id="8" name="Partial Circle 7">
            <a:extLst>
              <a:ext uri="{FF2B5EF4-FFF2-40B4-BE49-F238E27FC236}">
                <a16:creationId xmlns:a16="http://schemas.microsoft.com/office/drawing/2014/main" id="{95C8D504-3D25-443C-AB6B-D347579851AC}"/>
              </a:ext>
            </a:extLst>
          </p:cNvPr>
          <p:cNvSpPr/>
          <p:nvPr/>
        </p:nvSpPr>
        <p:spPr>
          <a:xfrm>
            <a:off x="3633187" y="2403206"/>
            <a:ext cx="1633817" cy="1633817"/>
          </a:xfrm>
          <a:prstGeom prst="pie">
            <a:avLst>
              <a:gd name="adj1" fmla="val 13261132"/>
              <a:gd name="adj2" fmla="val 546603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9CF35109-5DE4-4971-A027-11BFB7F6AB5B}"/>
              </a:ext>
            </a:extLst>
          </p:cNvPr>
          <p:cNvSpPr/>
          <p:nvPr/>
        </p:nvSpPr>
        <p:spPr>
          <a:xfrm>
            <a:off x="3655239" y="2491731"/>
            <a:ext cx="1391891" cy="1527362"/>
          </a:xfrm>
          <a:prstGeom prst="pie">
            <a:avLst>
              <a:gd name="adj1" fmla="val 13261132"/>
              <a:gd name="adj2" fmla="val 5466034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25ECC7-425C-4C7E-A02F-6945B9F86E50}"/>
              </a:ext>
            </a:extLst>
          </p:cNvPr>
          <p:cNvCxnSpPr>
            <a:cxnSpLocks/>
          </p:cNvCxnSpPr>
          <p:nvPr/>
        </p:nvCxnSpPr>
        <p:spPr>
          <a:xfrm flipV="1">
            <a:off x="4120283" y="4032350"/>
            <a:ext cx="443872" cy="1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46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52523-158D-4056-9BE5-7A18A89C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29</a:t>
            </a:fld>
            <a:endParaRPr lang="en-C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8B44EB-B618-41B2-8FDA-9E5FAA465961}"/>
              </a:ext>
            </a:extLst>
          </p:cNvPr>
          <p:cNvGrpSpPr/>
          <p:nvPr/>
        </p:nvGrpSpPr>
        <p:grpSpPr>
          <a:xfrm>
            <a:off x="4978613" y="3898792"/>
            <a:ext cx="1250202" cy="1250202"/>
            <a:chOff x="6096000" y="1083903"/>
            <a:chExt cx="1250202" cy="125020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5E7E5F-005F-42FE-96D5-0EC33B7A40CA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8" name="Graphic 7" descr="Document with solid fill">
              <a:extLst>
                <a:ext uri="{FF2B5EF4-FFF2-40B4-BE49-F238E27FC236}">
                  <a16:creationId xmlns:a16="http://schemas.microsoft.com/office/drawing/2014/main" id="{73434A3C-7110-4B7A-A198-5203BC59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D4C146DC-079E-439F-AA54-EFFE0D92E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60307" y="2334106"/>
            <a:ext cx="2189788" cy="21897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36BD63-9877-46A8-8F58-4524EB7DC956}"/>
              </a:ext>
            </a:extLst>
          </p:cNvPr>
          <p:cNvGrpSpPr/>
          <p:nvPr/>
        </p:nvGrpSpPr>
        <p:grpSpPr>
          <a:xfrm>
            <a:off x="6757333" y="1709004"/>
            <a:ext cx="1250202" cy="1250202"/>
            <a:chOff x="6096000" y="1083903"/>
            <a:chExt cx="1250202" cy="12502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1CBD5B-D906-45E9-86D1-1FEC7BB15876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2" name="Graphic 11" descr="Document with solid fill">
              <a:extLst>
                <a:ext uri="{FF2B5EF4-FFF2-40B4-BE49-F238E27FC236}">
                  <a16:creationId xmlns:a16="http://schemas.microsoft.com/office/drawing/2014/main" id="{9B5D67CF-7799-4644-AA47-11F3CD72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E48F1C-29C9-48E8-8F0C-21FABAA0ACFC}"/>
              </a:ext>
            </a:extLst>
          </p:cNvPr>
          <p:cNvCxnSpPr>
            <a:cxnSpLocks/>
          </p:cNvCxnSpPr>
          <p:nvPr/>
        </p:nvCxnSpPr>
        <p:spPr>
          <a:xfrm>
            <a:off x="4789271" y="3361523"/>
            <a:ext cx="3594848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38819-9F3C-4961-851E-627B93E89AFE}"/>
              </a:ext>
            </a:extLst>
          </p:cNvPr>
          <p:cNvGrpSpPr/>
          <p:nvPr/>
        </p:nvGrpSpPr>
        <p:grpSpPr>
          <a:xfrm>
            <a:off x="4978613" y="1709004"/>
            <a:ext cx="1250202" cy="1250202"/>
            <a:chOff x="6096000" y="1083903"/>
            <a:chExt cx="1250202" cy="125020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CA2B3F-FBCC-4E3C-9B49-F92DC0BD4D0C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6" name="Graphic 15" descr="Document with solid fill">
              <a:extLst>
                <a:ext uri="{FF2B5EF4-FFF2-40B4-BE49-F238E27FC236}">
                  <a16:creationId xmlns:a16="http://schemas.microsoft.com/office/drawing/2014/main" id="{C27A2244-8C1C-4C92-A46D-E071F21AD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21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D2A03-02E9-4D89-B70C-3F3FCD5D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763-F3E1-4682-8F31-52C8C305F1D6}" type="slidenum">
              <a:rPr lang="en-CH" smtClean="0"/>
              <a:t>3</a:t>
            </a:fld>
            <a:endParaRPr lang="en-CH" dirty="0"/>
          </a:p>
        </p:txBody>
      </p:sp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70559C04-4703-437E-8741-97776AB4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5"/>
            <a:ext cx="2189788" cy="2189788"/>
          </a:xfrm>
          <a:prstGeom prst="rect">
            <a:avLst/>
          </a:prstGeom>
        </p:spPr>
      </p:pic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34B56922-A992-4F39-9EA1-F7292592C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1905" y="2334106"/>
            <a:ext cx="2189787" cy="218978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49DFB7-785A-45ED-8D20-28CC9C9662E2}"/>
              </a:ext>
            </a:extLst>
          </p:cNvPr>
          <p:cNvCxnSpPr>
            <a:stCxn id="12" idx="3"/>
            <a:endCxn id="7" idx="1"/>
          </p:cNvCxnSpPr>
          <p:nvPr/>
        </p:nvCxnSpPr>
        <p:spPr>
          <a:xfrm>
            <a:off x="4450096" y="3428999"/>
            <a:ext cx="3291809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C4083-6362-4939-A4F7-40650F64E634}"/>
              </a:ext>
            </a:extLst>
          </p:cNvPr>
          <p:cNvGrpSpPr/>
          <p:nvPr/>
        </p:nvGrpSpPr>
        <p:grpSpPr>
          <a:xfrm>
            <a:off x="5001106" y="3428999"/>
            <a:ext cx="2189789" cy="2340978"/>
            <a:chOff x="4043127" y="1796485"/>
            <a:chExt cx="2363199" cy="25263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D1CD918-46E1-4B4F-8C64-EC006F40023E}"/>
                </a:ext>
              </a:extLst>
            </p:cNvPr>
            <p:cNvGrpSpPr/>
            <p:nvPr/>
          </p:nvGrpSpPr>
          <p:grpSpPr>
            <a:xfrm>
              <a:off x="4677061" y="1796485"/>
              <a:ext cx="1729265" cy="1729265"/>
              <a:chOff x="4252086" y="1955727"/>
              <a:chExt cx="1729265" cy="1729265"/>
            </a:xfrm>
          </p:grpSpPr>
          <p:sp>
            <p:nvSpPr>
              <p:cNvPr id="31" name="Rectangle: Single Corner Snipped 30">
                <a:extLst>
                  <a:ext uri="{FF2B5EF4-FFF2-40B4-BE49-F238E27FC236}">
                    <a16:creationId xmlns:a16="http://schemas.microsoft.com/office/drawing/2014/main" id="{57268E4C-C759-4069-AF8C-F028E3FEC100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2" name="Graphic 31" descr="Document with solid fill">
                <a:extLst>
                  <a:ext uri="{FF2B5EF4-FFF2-40B4-BE49-F238E27FC236}">
                    <a16:creationId xmlns:a16="http://schemas.microsoft.com/office/drawing/2014/main" id="{673CF68C-7A9A-4969-A921-37E9FE8C6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1B525B-AF1B-491E-A59F-ED73840106DE}"/>
                </a:ext>
              </a:extLst>
            </p:cNvPr>
            <p:cNvGrpSpPr/>
            <p:nvPr/>
          </p:nvGrpSpPr>
          <p:grpSpPr>
            <a:xfrm>
              <a:off x="4366735" y="2195033"/>
              <a:ext cx="1729265" cy="1729265"/>
              <a:chOff x="4252086" y="1955727"/>
              <a:chExt cx="1729265" cy="1729265"/>
            </a:xfrm>
          </p:grpSpPr>
          <p:sp>
            <p:nvSpPr>
              <p:cNvPr id="29" name="Rectangle: Single Corner Snipped 28">
                <a:extLst>
                  <a:ext uri="{FF2B5EF4-FFF2-40B4-BE49-F238E27FC236}">
                    <a16:creationId xmlns:a16="http://schemas.microsoft.com/office/drawing/2014/main" id="{A872F444-5A4B-4D3B-A8B1-C6CED5AD0CD5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30" name="Graphic 29" descr="Document with solid fill">
                <a:extLst>
                  <a:ext uri="{FF2B5EF4-FFF2-40B4-BE49-F238E27FC236}">
                    <a16:creationId xmlns:a16="http://schemas.microsoft.com/office/drawing/2014/main" id="{58347E4B-EB81-4E10-B135-7C48D846C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AB5256-BB77-4B21-94BD-9CBAB7C89E94}"/>
                </a:ext>
              </a:extLst>
            </p:cNvPr>
            <p:cNvGrpSpPr/>
            <p:nvPr/>
          </p:nvGrpSpPr>
          <p:grpSpPr>
            <a:xfrm>
              <a:off x="4043127" y="2593581"/>
              <a:ext cx="1729265" cy="1729265"/>
              <a:chOff x="4252086" y="1955727"/>
              <a:chExt cx="1729265" cy="1729265"/>
            </a:xfrm>
          </p:grpSpPr>
          <p:sp>
            <p:nvSpPr>
              <p:cNvPr id="27" name="Rectangle: Single Corner Snipped 26">
                <a:extLst>
                  <a:ext uri="{FF2B5EF4-FFF2-40B4-BE49-F238E27FC236}">
                    <a16:creationId xmlns:a16="http://schemas.microsoft.com/office/drawing/2014/main" id="{D5F3EE52-F67C-4447-9889-496474433856}"/>
                  </a:ext>
                </a:extLst>
              </p:cNvPr>
              <p:cNvSpPr/>
              <p:nvPr/>
            </p:nvSpPr>
            <p:spPr>
              <a:xfrm>
                <a:off x="4614863" y="2171700"/>
                <a:ext cx="995362" cy="1304925"/>
              </a:xfrm>
              <a:prstGeom prst="snip1Rect">
                <a:avLst>
                  <a:gd name="adj" fmla="val 3867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28" name="Graphic 27" descr="Document with solid fill">
                <a:extLst>
                  <a:ext uri="{FF2B5EF4-FFF2-40B4-BE49-F238E27FC236}">
                    <a16:creationId xmlns:a16="http://schemas.microsoft.com/office/drawing/2014/main" id="{8012ACCA-BF6C-4D16-A649-C58330C61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252086" y="1955727"/>
                <a:ext cx="1729265" cy="17292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9734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35B9-6A9A-41E1-88AF-3808C72A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CH" baseline="30000" dirty="0" err="1"/>
              <a:t>ème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 </a:t>
            </a:r>
            <a:r>
              <a:rPr lang="en-CH" dirty="0" err="1"/>
              <a:t>en</a:t>
            </a:r>
            <a:r>
              <a:rPr lang="en-US" dirty="0"/>
              <a:t> prat</a:t>
            </a:r>
            <a:r>
              <a:rPr lang="en-CH" dirty="0" err="1"/>
              <a:t>iqu</a:t>
            </a:r>
            <a:r>
              <a:rPr lang="en-US" dirty="0"/>
              <a:t>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512CF-7F7A-403C-B27E-1EE12021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30</a:t>
            </a:fld>
            <a:endParaRPr lang="en-CH" dirty="0"/>
          </a:p>
        </p:txBody>
      </p: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7463F415-6E48-4EC6-B7C1-D94016F99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01106" y="1690688"/>
            <a:ext cx="2189787" cy="2189787"/>
          </a:xfrm>
          <a:prstGeom prst="rect">
            <a:avLst/>
          </a:prstGeom>
        </p:spPr>
      </p:pic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E7AC457E-2C14-4FFC-A5C1-B0F31CB2D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64012" y="3964973"/>
            <a:ext cx="2189788" cy="2189788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06842685-BE35-438E-8E68-EBAB5CBE1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38200" y="3964973"/>
            <a:ext cx="2189788" cy="21897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3F0D6E-FC57-4EFB-9459-925814E5AC5B}"/>
              </a:ext>
            </a:extLst>
          </p:cNvPr>
          <p:cNvCxnSpPr>
            <a:cxnSpLocks/>
          </p:cNvCxnSpPr>
          <p:nvPr/>
        </p:nvCxnSpPr>
        <p:spPr>
          <a:xfrm flipV="1">
            <a:off x="2823882" y="3607225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908A14-382C-4D1F-81F6-EFFD2128BC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1647" y="3295833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B3A16C-ED88-4E5D-BEE7-01CD96E2154A}"/>
              </a:ext>
            </a:extLst>
          </p:cNvPr>
          <p:cNvCxnSpPr>
            <a:cxnSpLocks/>
          </p:cNvCxnSpPr>
          <p:nvPr/>
        </p:nvCxnSpPr>
        <p:spPr>
          <a:xfrm flipH="1" flipV="1">
            <a:off x="7287784" y="3580491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922FF3-D1C3-4933-8870-CF458DBAB32C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95549" y="3269099"/>
            <a:ext cx="2177224" cy="973740"/>
          </a:xfrm>
          <a:prstGeom prst="straightConnector1">
            <a:avLst/>
          </a:prstGeom>
          <a:ln w="76200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phic 12" descr="Server with solid fill">
            <a:extLst>
              <a:ext uri="{FF2B5EF4-FFF2-40B4-BE49-F238E27FC236}">
                <a16:creationId xmlns:a16="http://schemas.microsoft.com/office/drawing/2014/main" id="{3D9EA863-07E1-42BB-AEDD-7E5510CEA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80447" y="5377912"/>
            <a:ext cx="936450" cy="936450"/>
          </a:xfrm>
          <a:prstGeom prst="rect">
            <a:avLst/>
          </a:prstGeom>
        </p:spPr>
      </p:pic>
      <p:pic>
        <p:nvPicPr>
          <p:cNvPr id="14" name="Graphic 13" descr="Server with solid fill">
            <a:extLst>
              <a:ext uri="{FF2B5EF4-FFF2-40B4-BE49-F238E27FC236}">
                <a16:creationId xmlns:a16="http://schemas.microsoft.com/office/drawing/2014/main" id="{8B305609-EEAD-4761-B2CD-150A579F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6323" y="5377912"/>
            <a:ext cx="936450" cy="9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2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7F83-1B4B-473C-A5DD-616B902E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CH" baseline="30000" dirty="0" err="1"/>
              <a:t>ème</a:t>
            </a:r>
            <a:r>
              <a:rPr lang="en-US" dirty="0"/>
              <a:t> g</a:t>
            </a:r>
            <a:r>
              <a:rPr lang="en-CH" dirty="0"/>
              <a:t>é</a:t>
            </a:r>
            <a:r>
              <a:rPr lang="en-US" dirty="0"/>
              <a:t>n</a:t>
            </a:r>
            <a:r>
              <a:rPr lang="en-CH" dirty="0"/>
              <a:t>é</a:t>
            </a:r>
            <a:r>
              <a:rPr lang="en-US" dirty="0"/>
              <a:t>ration </a:t>
            </a:r>
            <a:r>
              <a:rPr lang="en-CH" dirty="0" err="1"/>
              <a:t>en</a:t>
            </a:r>
            <a:r>
              <a:rPr lang="en-US" dirty="0"/>
              <a:t> </a:t>
            </a:r>
            <a:r>
              <a:rPr lang="en-US" dirty="0" err="1"/>
              <a:t>prati</a:t>
            </a:r>
            <a:r>
              <a:rPr lang="en-CH" dirty="0" err="1"/>
              <a:t>qu</a:t>
            </a:r>
            <a:r>
              <a:rPr lang="en-US" dirty="0"/>
              <a:t>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2D66E-1948-44CF-917B-ED625EB7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31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2F882-5E9E-43DD-A7AB-E7CA461D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Git logo by Jason Long; Mercurial logo by Cali </a:t>
            </a:r>
            <a:r>
              <a:rPr lang="en-US" dirty="0" err="1"/>
              <a:t>Mastny</a:t>
            </a:r>
            <a:r>
              <a:rPr lang="en-US" dirty="0"/>
              <a:t> and Matt Mackall; Bazaar logo by the Bazaar developers</a:t>
            </a:r>
            <a:endParaRPr lang="en-C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B6743A-3D1E-44D2-A869-349CF37F3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402" y="2880775"/>
            <a:ext cx="1190625" cy="1428750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849DFC5-0B3C-4A82-8650-84AE9EBCC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610550"/>
            <a:ext cx="4715715" cy="1969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0E6E909-83D3-44AF-878E-76E32D93D9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369" t="5324" r="59820" b="72680"/>
          <a:stretch/>
        </p:blipFill>
        <p:spPr>
          <a:xfrm>
            <a:off x="9592514" y="2693365"/>
            <a:ext cx="1670711" cy="18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18287-0EE1-4739-BE0A-D788DCCE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32</a:t>
            </a:fld>
            <a:endParaRPr lang="en-CH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CD4FAB-F773-4339-BCF0-BE25CE1CD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812" y="4362846"/>
            <a:ext cx="4219575" cy="6000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00D4B73-251E-4B9E-AD57-C2D2F2451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100" y="1743471"/>
            <a:ext cx="3219450" cy="32194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ABE2752-CC97-495F-810A-BFC62BDE8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4487" y="5015704"/>
            <a:ext cx="3114675" cy="8409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74FC57-C018-4A90-B49E-E0E3854B0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0275" y="1719527"/>
            <a:ext cx="4819649" cy="18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1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1683F-DAA6-454E-BD3A-8D772A52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33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E3CB0-92AD-4E83-9030-C4EFEDB7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06" y="1624452"/>
            <a:ext cx="5375519" cy="1804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D0047-14F2-4885-B5FC-E3F733A6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31" y="2087846"/>
            <a:ext cx="3841994" cy="877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F5731-70CF-43BF-A893-5929DC72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549" y="4023424"/>
            <a:ext cx="6099879" cy="18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3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FD986-A984-491C-8530-9F03A841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34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B7D1C-B0E6-4255-8019-8AE0BE748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https://github.com/dotnet/runtime/pull/73950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333BE-F7AA-4568-8EA8-B2A842BE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38033" cy="5363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F1DD6-C546-4A52-8E26-A459BE83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582"/>
            <a:ext cx="12192000" cy="5544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58243-31B1-4F76-A186-950E5839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35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7CE4-2B31-4296-9DB0-580D40E0C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https://github.com/openjdk/jdk/branches/active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3AEBA-4527-4A92-8E36-7C719725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6" y="0"/>
            <a:ext cx="10064747" cy="62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9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100A-F846-42AA-A6EA-E050119C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CH" dirty="0"/>
              <a:t>sur</a:t>
            </a:r>
            <a:r>
              <a:rPr lang="en-US" dirty="0"/>
              <a:t> Git (2017)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5B26-55C0-4A48-82CA-3CB03808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3.5 million </a:t>
            </a:r>
            <a:r>
              <a:rPr lang="en-CH" dirty="0"/>
              <a:t>de </a:t>
            </a:r>
            <a:r>
              <a:rPr lang="en-US" dirty="0"/>
              <a:t>fi</a:t>
            </a:r>
            <a:r>
              <a:rPr lang="en-CH" dirty="0" err="1"/>
              <a:t>chiers</a:t>
            </a:r>
            <a:endParaRPr lang="en-US" dirty="0"/>
          </a:p>
          <a:p>
            <a:r>
              <a:rPr lang="en-US" dirty="0"/>
              <a:t>300 GB</a:t>
            </a:r>
            <a:r>
              <a:rPr lang="en-CH" dirty="0"/>
              <a:t> de </a:t>
            </a:r>
            <a:r>
              <a:rPr lang="en-CH" dirty="0" err="1"/>
              <a:t>données</a:t>
            </a:r>
            <a:endParaRPr lang="en-US" dirty="0"/>
          </a:p>
          <a:p>
            <a:r>
              <a:rPr lang="en-US" dirty="0"/>
              <a:t>4,000 </a:t>
            </a:r>
            <a:r>
              <a:rPr lang="en-CH" dirty="0" err="1"/>
              <a:t>ingénieurs</a:t>
            </a:r>
            <a:endParaRPr lang="en-US" dirty="0"/>
          </a:p>
          <a:p>
            <a:r>
              <a:rPr lang="en-US" dirty="0"/>
              <a:t>4,000 branches</a:t>
            </a:r>
          </a:p>
          <a:p>
            <a:r>
              <a:rPr lang="en-US" dirty="0"/>
              <a:t>8,000 </a:t>
            </a:r>
            <a:r>
              <a:rPr lang="en-US" dirty="0" err="1"/>
              <a:t>pushs</a:t>
            </a:r>
            <a:r>
              <a:rPr lang="en-US" dirty="0"/>
              <a:t> / </a:t>
            </a:r>
            <a:r>
              <a:rPr lang="en-CH" dirty="0"/>
              <a:t>jour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1FFA2-A743-4389-8C12-3E42AA5A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36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74037-2E77-4137-81C8-FE85C404F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https://devblogs.microsoft.com/bharry/the-largest-git-repo-on-the-planet/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42787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51B9-B863-4A98-9118-9B41C77C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utiliser Git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59537-133A-4DFA-A8AA-00AA86E5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1076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CEAA76-2E09-4F79-8FB0-F6BB0BFB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38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0CA88-D050-4F8C-8525-F515F0A3A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https://xkcd.com/1597/</a:t>
            </a:r>
            <a:endParaRPr lang="en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09CC24-7D75-4C21-A2B4-E8548DF4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71556"/>
            <a:ext cx="4276725" cy="61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31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822B-3F43-42A8-9A2E-CE78C02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9AEB-41CF-49CF-BA82-D91FBBE1260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$ git status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1269A-999C-48B1-B850-F4AA9D0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39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BA3F1-7485-4AE0-8115-695A526E5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943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E51FEC3-6F76-4D9A-87CA-474C4BB5A29A}"/>
              </a:ext>
            </a:extLst>
          </p:cNvPr>
          <p:cNvGrpSpPr/>
          <p:nvPr/>
        </p:nvGrpSpPr>
        <p:grpSpPr>
          <a:xfrm>
            <a:off x="5391693" y="2609743"/>
            <a:ext cx="1250202" cy="1250202"/>
            <a:chOff x="6096000" y="1083903"/>
            <a:chExt cx="1250202" cy="125020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5E3A9B-B7B0-485E-B603-665637FC8B39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5" name="Graphic 24" descr="Document with solid fill">
              <a:extLst>
                <a:ext uri="{FF2B5EF4-FFF2-40B4-BE49-F238E27FC236}">
                  <a16:creationId xmlns:a16="http://schemas.microsoft.com/office/drawing/2014/main" id="{049A12EE-EC82-4C23-90BB-1D6A496AC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9163EF-4B73-447C-ACA5-B3F9ECF5F206}"/>
              </a:ext>
            </a:extLst>
          </p:cNvPr>
          <p:cNvGrpSpPr/>
          <p:nvPr/>
        </p:nvGrpSpPr>
        <p:grpSpPr>
          <a:xfrm>
            <a:off x="5198957" y="2776852"/>
            <a:ext cx="1250202" cy="1250202"/>
            <a:chOff x="6096000" y="1083903"/>
            <a:chExt cx="1250202" cy="125020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5825CEF-8F25-4B73-AAF0-C937BDA1C8F9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2" name="Graphic 21" descr="Document with solid fill">
              <a:extLst>
                <a:ext uri="{FF2B5EF4-FFF2-40B4-BE49-F238E27FC236}">
                  <a16:creationId xmlns:a16="http://schemas.microsoft.com/office/drawing/2014/main" id="{3E911DF0-F222-4E50-9A20-948B470A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D2A03-02E9-4D89-B70C-3F3FCD5D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763-F3E1-4682-8F31-52C8C305F1D6}" type="slidenum">
              <a:rPr lang="en-CH" smtClean="0"/>
              <a:t>4</a:t>
            </a:fld>
            <a:endParaRPr lang="en-CH" dirty="0"/>
          </a:p>
        </p:txBody>
      </p:sp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70559C04-4703-437E-8741-97776AB4A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60308" y="2334105"/>
            <a:ext cx="2189788" cy="2189788"/>
          </a:xfrm>
          <a:prstGeom prst="rect">
            <a:avLst/>
          </a:prstGeom>
        </p:spPr>
      </p:pic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34B56922-A992-4F39-9EA1-F7292592C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41905" y="2334106"/>
            <a:ext cx="2189787" cy="21897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5F644-A85F-48DD-800E-DEA9679775ED}"/>
              </a:ext>
            </a:extLst>
          </p:cNvPr>
          <p:cNvGrpSpPr/>
          <p:nvPr/>
        </p:nvGrpSpPr>
        <p:grpSpPr>
          <a:xfrm>
            <a:off x="5001106" y="2926437"/>
            <a:ext cx="1250202" cy="1250202"/>
            <a:chOff x="6096000" y="1083903"/>
            <a:chExt cx="1250202" cy="125020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A47246-78F9-48DA-8CEF-2D54825A89F1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9" name="Graphic 18" descr="Document with solid fill">
              <a:extLst>
                <a:ext uri="{FF2B5EF4-FFF2-40B4-BE49-F238E27FC236}">
                  <a16:creationId xmlns:a16="http://schemas.microsoft.com/office/drawing/2014/main" id="{69788180-B09B-4453-BEF1-D03D4B0D6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pic>
        <p:nvPicPr>
          <p:cNvPr id="15" name="Graphic 14" descr="Programmer male with solid fill">
            <a:extLst>
              <a:ext uri="{FF2B5EF4-FFF2-40B4-BE49-F238E27FC236}">
                <a16:creationId xmlns:a16="http://schemas.microsoft.com/office/drawing/2014/main" id="{71674341-CDD8-462C-9713-D370A41FE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01107" y="4531688"/>
            <a:ext cx="2189787" cy="2189787"/>
          </a:xfrm>
          <a:prstGeom prst="rect">
            <a:avLst/>
          </a:prstGeom>
        </p:spPr>
      </p:pic>
      <p:pic>
        <p:nvPicPr>
          <p:cNvPr id="16" name="Graphic 15" descr="Programmer female with solid fill">
            <a:extLst>
              <a:ext uri="{FF2B5EF4-FFF2-40B4-BE49-F238E27FC236}">
                <a16:creationId xmlns:a16="http://schemas.microsoft.com/office/drawing/2014/main" id="{2CBA27E8-4201-49AB-A57E-BFBEB47C7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01106" y="64906"/>
            <a:ext cx="2189788" cy="2189788"/>
          </a:xfrm>
          <a:prstGeom prst="rect">
            <a:avLst/>
          </a:prstGeom>
        </p:spPr>
      </p:pic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61C35C54-F3DD-416C-BC3E-0D3DD7373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3465" y="2808698"/>
            <a:ext cx="1165227" cy="11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FBFD1-042E-4681-A615-54523CD6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40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2C31-B934-4AE2-A248-0DF5DAFF8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GitHub Desktop</a:t>
            </a:r>
            <a:endParaRPr lang="en-CH" dirty="0"/>
          </a:p>
        </p:txBody>
      </p:sp>
      <p:pic>
        <p:nvPicPr>
          <p:cNvPr id="4" name="Picture 2" descr="Screenshot of GitHub Desktop running on Windows">
            <a:extLst>
              <a:ext uri="{FF2B5EF4-FFF2-40B4-BE49-F238E27FC236}">
                <a16:creationId xmlns:a16="http://schemas.microsoft.com/office/drawing/2014/main" id="{454E2AE3-960A-4F72-BA86-6F2C1CF3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962564"/>
            <a:ext cx="7175500" cy="49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31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49BAC-0B66-4A9A-B3A2-02B89741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41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365F-E32E-4DED-9BE3-E035FD18F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Visual Studio</a:t>
            </a:r>
            <a:endParaRPr lang="en-CH" dirty="0"/>
          </a:p>
        </p:txBody>
      </p:sp>
      <p:pic>
        <p:nvPicPr>
          <p:cNvPr id="4" name="Picture 2" descr="The Visual Studio IDE that highlights the Git menu and the Git Changes tab in Solution Explorer.">
            <a:extLst>
              <a:ext uri="{FF2B5EF4-FFF2-40B4-BE49-F238E27FC236}">
                <a16:creationId xmlns:a16="http://schemas.microsoft.com/office/drawing/2014/main" id="{A569C0A0-49FF-48CC-BD33-D45EDD70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954733"/>
            <a:ext cx="7816850" cy="49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7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55DE-707E-43E2-8F90-AA58FC5F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Objectifs</a:t>
            </a:r>
            <a:r>
              <a:rPr lang="en-CH" dirty="0"/>
              <a:t> de </a:t>
            </a:r>
            <a:r>
              <a:rPr lang="en-CH" dirty="0" err="1"/>
              <a:t>cet</a:t>
            </a:r>
            <a:r>
              <a:rPr lang="en-CH" dirty="0"/>
              <a:t> </a:t>
            </a:r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91EA9-36DF-41D8-99C4-32EA14A4A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en-CH" dirty="0" err="1"/>
              <a:t>Créer</a:t>
            </a:r>
            <a:r>
              <a:rPr lang="en-CH" dirty="0"/>
              <a:t> un </a:t>
            </a:r>
            <a:r>
              <a:rPr lang="en-CH" dirty="0" err="1"/>
              <a:t>dépôt</a:t>
            </a:r>
            <a:endParaRPr lang="en-US" dirty="0"/>
          </a:p>
          <a:p>
            <a:r>
              <a:rPr lang="en-CH" dirty="0"/>
              <a:t>Faire des </a:t>
            </a:r>
            <a:r>
              <a:rPr lang="en-CH" dirty="0" err="1"/>
              <a:t>changements</a:t>
            </a:r>
            <a:endParaRPr lang="en-US" dirty="0"/>
          </a:p>
          <a:p>
            <a:r>
              <a:rPr lang="en-CH" dirty="0"/>
              <a:t>Les </a:t>
            </a:r>
            <a:r>
              <a:rPr lang="en-CH" dirty="0" err="1"/>
              <a:t>publier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ligne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1B99-82D3-4445-8542-DC580113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90444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A023-ABD1-410B-8CC6-81FE71EB726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~$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onsolas" panose="020B0609020204030204" pitchFamily="49" charset="0"/>
              </a:rPr>
              <a:t>mkdir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example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~$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cd example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~/example$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init</a:t>
            </a:r>
            <a:endParaRPr lang="en-US" sz="36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Initialized empty Git repository in ~/example/.git/</a:t>
            </a:r>
            <a:endParaRPr lang="en-CH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D944E-5D62-4B1A-94D6-06CF8501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48303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'Hello' &gt; hello.txt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5371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status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Untracked files: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       </a:t>
            </a:r>
            <a:r>
              <a:rPr lang="en-US" sz="3600" i="1" dirty="0">
                <a:solidFill>
                  <a:schemeClr val="accent1"/>
                </a:solidFill>
                <a:latin typeface="Consolas" panose="020B0609020204030204" pitchFamily="49" charset="0"/>
              </a:rPr>
              <a:t>hello.txt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80268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add -A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status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       </a:t>
            </a:r>
            <a:r>
              <a:rPr lang="en-US" sz="3600" i="1" dirty="0">
                <a:solidFill>
                  <a:schemeClr val="accent2"/>
                </a:solidFill>
                <a:latin typeface="Consolas" panose="020B0609020204030204" pitchFamily="49" charset="0"/>
              </a:rPr>
              <a:t>new file:   hello.txt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521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commit</a:t>
            </a:r>
            <a:endParaRPr lang="en-US" sz="3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Initial commit.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1 file changed, 1 insertion(+)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create mode 100644 hello.txt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56359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'Goodbye' &gt;&gt; hello.txt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9321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diff</a:t>
            </a:r>
            <a:endParaRPr lang="en-US" sz="3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diff --git a/hello.txt b/hello.txt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index e965047..c86756d 100644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--- a/hello.txt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+++ b/hello.txt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@@ -1 +1,2 @@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Hello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accent2"/>
                </a:solidFill>
                <a:latin typeface="Consolas" panose="020B0609020204030204" pitchFamily="49" charset="0"/>
              </a:rPr>
              <a:t>+Goodbye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2180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D2A03-02E9-4D89-B70C-3F3FCD5D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6763-F3E1-4682-8F31-52C8C305F1D6}" type="slidenum">
              <a:rPr lang="en-CH" smtClean="0"/>
              <a:t>5</a:t>
            </a:fld>
            <a:endParaRPr lang="en-CH" dirty="0"/>
          </a:p>
        </p:txBody>
      </p:sp>
      <p:pic>
        <p:nvPicPr>
          <p:cNvPr id="11" name="Graphic 10" descr="Programmer male with solid fill">
            <a:extLst>
              <a:ext uri="{FF2B5EF4-FFF2-40B4-BE49-F238E27FC236}">
                <a16:creationId xmlns:a16="http://schemas.microsoft.com/office/drawing/2014/main" id="{E15836A1-5A18-41C2-84E4-366AE0386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2965" y="3224727"/>
            <a:ext cx="1364721" cy="1364721"/>
          </a:xfrm>
          <a:prstGeom prst="rect">
            <a:avLst/>
          </a:prstGeom>
        </p:spPr>
      </p:pic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70559C04-4703-437E-8741-97776AB4A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158" y="50286"/>
            <a:ext cx="1364721" cy="1364721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7F0A1F10-A0A3-4DFC-969B-A472A9A63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0829" y="2533762"/>
            <a:ext cx="1364721" cy="1364721"/>
          </a:xfrm>
          <a:prstGeom prst="rect">
            <a:avLst/>
          </a:prstGeom>
        </p:spPr>
      </p:pic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6F846C56-7A60-42CD-87D0-D252CA812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570" y="60422"/>
            <a:ext cx="1364721" cy="1364721"/>
          </a:xfrm>
          <a:prstGeom prst="rect">
            <a:avLst/>
          </a:prstGeom>
        </p:spPr>
      </p:pic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C53DA9BF-B0AA-4679-BBB7-23E3EA6D4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350" y="889188"/>
            <a:ext cx="1364721" cy="1364721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D6F1978E-5A78-4D3B-9A2C-FF8A0325B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741" y="5174191"/>
            <a:ext cx="1364721" cy="1364721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15AF98BF-E868-431E-B897-7F48AD834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8619" y="2746639"/>
            <a:ext cx="1364721" cy="1364721"/>
          </a:xfrm>
          <a:prstGeom prst="rect">
            <a:avLst/>
          </a:prstGeom>
        </p:spPr>
      </p:pic>
      <p:pic>
        <p:nvPicPr>
          <p:cNvPr id="10" name="Graphic 9" descr="Programmer female with solid fill">
            <a:extLst>
              <a:ext uri="{FF2B5EF4-FFF2-40B4-BE49-F238E27FC236}">
                <a16:creationId xmlns:a16="http://schemas.microsoft.com/office/drawing/2014/main" id="{EE789A5C-43CD-4D72-A38E-723D213D9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7693" y="5356754"/>
            <a:ext cx="1364721" cy="1364721"/>
          </a:xfrm>
          <a:prstGeom prst="rect">
            <a:avLst/>
          </a:prstGeom>
        </p:spPr>
      </p:pic>
      <p:pic>
        <p:nvPicPr>
          <p:cNvPr id="13" name="Graphic 12" descr="Programmer female with solid fill">
            <a:extLst>
              <a:ext uri="{FF2B5EF4-FFF2-40B4-BE49-F238E27FC236}">
                <a16:creationId xmlns:a16="http://schemas.microsoft.com/office/drawing/2014/main" id="{FD6B15E7-28BF-4BFE-93FB-B0E4CC38D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369" y="4760632"/>
            <a:ext cx="1364721" cy="1364721"/>
          </a:xfrm>
          <a:prstGeom prst="rect">
            <a:avLst/>
          </a:prstGeom>
        </p:spPr>
      </p:pic>
      <p:pic>
        <p:nvPicPr>
          <p:cNvPr id="14" name="Graphic 13" descr="Programmer male with solid fill">
            <a:extLst>
              <a:ext uri="{FF2B5EF4-FFF2-40B4-BE49-F238E27FC236}">
                <a16:creationId xmlns:a16="http://schemas.microsoft.com/office/drawing/2014/main" id="{A877F5FC-4896-4F01-8625-A389CD56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6016" y="1252974"/>
            <a:ext cx="1364721" cy="1364721"/>
          </a:xfrm>
          <a:prstGeom prst="rect">
            <a:avLst/>
          </a:prstGeom>
        </p:spPr>
      </p:pic>
      <p:pic>
        <p:nvPicPr>
          <p:cNvPr id="15" name="Graphic 14" descr="Programmer male with solid fill">
            <a:extLst>
              <a:ext uri="{FF2B5EF4-FFF2-40B4-BE49-F238E27FC236}">
                <a16:creationId xmlns:a16="http://schemas.microsoft.com/office/drawing/2014/main" id="{77D856F5-FA4E-4EF9-94ED-53663338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645" y="280147"/>
            <a:ext cx="1364721" cy="1364721"/>
          </a:xfrm>
          <a:prstGeom prst="rect">
            <a:avLst/>
          </a:prstGeom>
        </p:spPr>
      </p:pic>
      <p:pic>
        <p:nvPicPr>
          <p:cNvPr id="16" name="Graphic 15" descr="Programmer male with solid fill">
            <a:extLst>
              <a:ext uri="{FF2B5EF4-FFF2-40B4-BE49-F238E27FC236}">
                <a16:creationId xmlns:a16="http://schemas.microsoft.com/office/drawing/2014/main" id="{1D03C9DE-1EF0-4C8C-A546-34713896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245" y="1250066"/>
            <a:ext cx="1364721" cy="1364721"/>
          </a:xfrm>
          <a:prstGeom prst="rect">
            <a:avLst/>
          </a:prstGeom>
        </p:spPr>
      </p:pic>
      <p:pic>
        <p:nvPicPr>
          <p:cNvPr id="17" name="Graphic 16" descr="Programmer male with solid fill">
            <a:extLst>
              <a:ext uri="{FF2B5EF4-FFF2-40B4-BE49-F238E27FC236}">
                <a16:creationId xmlns:a16="http://schemas.microsoft.com/office/drawing/2014/main" id="{692F10EC-4830-4256-8FD9-0C94E6F6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70" y="2519082"/>
            <a:ext cx="1364721" cy="1364721"/>
          </a:xfrm>
          <a:prstGeom prst="rect">
            <a:avLst/>
          </a:prstGeom>
        </p:spPr>
      </p:pic>
      <p:pic>
        <p:nvPicPr>
          <p:cNvPr id="18" name="Graphic 17" descr="Programmer male with solid fill">
            <a:extLst>
              <a:ext uri="{FF2B5EF4-FFF2-40B4-BE49-F238E27FC236}">
                <a16:creationId xmlns:a16="http://schemas.microsoft.com/office/drawing/2014/main" id="{3F4C4F0B-CE9C-4297-8662-6723CF92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6644" y="3883803"/>
            <a:ext cx="1364721" cy="1364721"/>
          </a:xfrm>
          <a:prstGeom prst="rect">
            <a:avLst/>
          </a:prstGeom>
        </p:spPr>
      </p:pic>
      <p:pic>
        <p:nvPicPr>
          <p:cNvPr id="19" name="Graphic 18" descr="Programmer male with solid fill">
            <a:extLst>
              <a:ext uri="{FF2B5EF4-FFF2-40B4-BE49-F238E27FC236}">
                <a16:creationId xmlns:a16="http://schemas.microsoft.com/office/drawing/2014/main" id="{A7D9A329-82D1-45C5-AA06-949B8F30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9567" y="4562351"/>
            <a:ext cx="1364721" cy="1364721"/>
          </a:xfrm>
          <a:prstGeom prst="rect">
            <a:avLst/>
          </a:prstGeom>
        </p:spPr>
      </p:pic>
      <p:pic>
        <p:nvPicPr>
          <p:cNvPr id="20" name="Graphic 19" descr="Programmer male with solid fill">
            <a:extLst>
              <a:ext uri="{FF2B5EF4-FFF2-40B4-BE49-F238E27FC236}">
                <a16:creationId xmlns:a16="http://schemas.microsoft.com/office/drawing/2014/main" id="{A9DD5DAE-0493-42FE-A9E9-78773ADE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1825" y="4727504"/>
            <a:ext cx="1364721" cy="1364721"/>
          </a:xfrm>
          <a:prstGeom prst="rect">
            <a:avLst/>
          </a:prstGeom>
        </p:spPr>
      </p:pic>
      <p:pic>
        <p:nvPicPr>
          <p:cNvPr id="21" name="Graphic 20" descr="Programmer male with solid fill">
            <a:extLst>
              <a:ext uri="{FF2B5EF4-FFF2-40B4-BE49-F238E27FC236}">
                <a16:creationId xmlns:a16="http://schemas.microsoft.com/office/drawing/2014/main" id="{B48B193B-FA64-4154-AD36-159D9DE5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738" y="2694105"/>
            <a:ext cx="1364721" cy="1364721"/>
          </a:xfrm>
          <a:prstGeom prst="rect">
            <a:avLst/>
          </a:prstGeom>
        </p:spPr>
      </p:pic>
      <p:pic>
        <p:nvPicPr>
          <p:cNvPr id="22" name="Graphic 21" descr="Programmer male with solid fill">
            <a:extLst>
              <a:ext uri="{FF2B5EF4-FFF2-40B4-BE49-F238E27FC236}">
                <a16:creationId xmlns:a16="http://schemas.microsoft.com/office/drawing/2014/main" id="{F521A569-51FE-438B-8DA8-03C5B711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0737" y="140058"/>
            <a:ext cx="1364721" cy="13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4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add -A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98854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diff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70647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3040-DE11-40A2-B810-76467C60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État de </a:t>
            </a:r>
            <a:r>
              <a:rPr lang="en-CH" dirty="0" err="1"/>
              <a:t>fichiers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941BF-E58C-4642-92E6-72CF3487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52</a:t>
            </a:fld>
            <a:endParaRPr lang="en-CH" dirty="0"/>
          </a:p>
        </p:txBody>
      </p:sp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08358533-D3C9-4102-AC0F-8C6AA46F5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352" y="2322352"/>
            <a:ext cx="2213295" cy="2213295"/>
          </a:xfrm>
          <a:prstGeom prst="rect">
            <a:avLst/>
          </a:prstGeom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30A0BE08-2482-4C61-BA2B-51B825B76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322351"/>
            <a:ext cx="2213295" cy="2213295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92B79E4D-E02E-4792-8776-93BAC727E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0504" y="2322351"/>
            <a:ext cx="2213295" cy="221329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361D26-F0AF-4C1F-A567-70B29227D3BE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3051495" y="3428999"/>
            <a:ext cx="19378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5970A9-2FEF-410E-B7E4-E5B24A982FE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7202647" y="3428999"/>
            <a:ext cx="193785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66A825-A74B-4C77-A90B-E77003CDDB56}"/>
              </a:ext>
            </a:extLst>
          </p:cNvPr>
          <p:cNvSpPr txBox="1"/>
          <p:nvPr/>
        </p:nvSpPr>
        <p:spPr>
          <a:xfrm>
            <a:off x="648748" y="4630723"/>
            <a:ext cx="259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Modifi</a:t>
            </a:r>
            <a:r>
              <a:rPr lang="en-CH" sz="4000" dirty="0"/>
              <a:t>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8A25B-602E-4AD4-B500-BE5A0B1EF839}"/>
              </a:ext>
            </a:extLst>
          </p:cNvPr>
          <p:cNvSpPr txBox="1"/>
          <p:nvPr/>
        </p:nvSpPr>
        <p:spPr>
          <a:xfrm>
            <a:off x="4799900" y="4630723"/>
            <a:ext cx="259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“</a:t>
            </a:r>
            <a:r>
              <a:rPr lang="en-US" sz="4000" dirty="0"/>
              <a:t>Staged</a:t>
            </a:r>
            <a:r>
              <a:rPr lang="en-CH" sz="4000" dirty="0"/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4336F-B654-4EE1-BE7C-00D0AB52B2DD}"/>
              </a:ext>
            </a:extLst>
          </p:cNvPr>
          <p:cNvSpPr txBox="1"/>
          <p:nvPr/>
        </p:nvSpPr>
        <p:spPr>
          <a:xfrm>
            <a:off x="8780825" y="4630723"/>
            <a:ext cx="293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“</a:t>
            </a:r>
            <a:r>
              <a:rPr lang="en-US" sz="4000" dirty="0"/>
              <a:t>Committed</a:t>
            </a:r>
            <a:r>
              <a:rPr lang="en-CH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945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diff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--staged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diff --git a/hello.txt b/hello.txt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index e965047..c86756d 100644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--- a/hello.txt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+++ b/hello.txt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@@ -1 +1,2 @@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Hello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accent2"/>
                </a:solidFill>
                <a:latin typeface="Consolas" panose="020B0609020204030204" pitchFamily="49" charset="0"/>
              </a:rPr>
              <a:t>+Goodbye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2000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commit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-m 'Say goodbye'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Say goodbye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1 file changed, 1 insertion(+)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77705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0A154-AF6C-C06C-BCD4-A26BE8108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3A2DC-DD0E-9384-4661-BDDA1BC87FC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CH" sz="3600" dirty="0">
                <a:solidFill>
                  <a:schemeClr val="accent6"/>
                </a:solidFill>
                <a:latin typeface="Consolas" panose="020B0609020204030204" pitchFamily="49" charset="0"/>
              </a:rPr>
              <a:t>log</a:t>
            </a:r>
            <a:endParaRPr lang="en-US" sz="36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CH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CH" sz="3600" dirty="0">
                <a:solidFill>
                  <a:schemeClr val="accent6"/>
                </a:solidFill>
                <a:latin typeface="Consolas" panose="020B0609020204030204" pitchFamily="49" charset="0"/>
              </a:rPr>
              <a:t>log --</a:t>
            </a:r>
            <a:r>
              <a:rPr lang="en-CH" sz="3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oneline</a:t>
            </a:r>
            <a:endParaRPr lang="en-US" sz="36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GB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2216486 (HEAD -&gt; main) Say goodbye</a:t>
            </a:r>
          </a:p>
          <a:p>
            <a:r>
              <a:rPr lang="en-GB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4b64847 Initial commit</a:t>
            </a: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CB2F5-C16C-6C37-1FAF-053F24A8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13530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switch -c feature/today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Switched to a new branch 'feature/today'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59248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C841-CEC7-4FBA-A264-44908F2B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Éditez</a:t>
            </a:r>
            <a:r>
              <a:rPr lang="en-CH" dirty="0"/>
              <a:t> le </a:t>
            </a:r>
            <a:r>
              <a:rPr lang="en-CH" dirty="0" err="1"/>
              <a:t>fichier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3B03-CB09-4593-B32E-7CB2D72D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“Hello” → “Hello today”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95E1-2B37-4B83-9E81-BE8A615D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04974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add -A &amp;&amp; git commit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-m 'Add time'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Add time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1 file changed, 1 insertion(+),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1 deletion (-)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8399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85B5-2734-4B6B-9691-127B3006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Et </a:t>
            </a:r>
            <a:r>
              <a:rPr lang="en-US" sz="5400" dirty="0">
                <a:latin typeface="Consolas" panose="020B0609020204030204" pitchFamily="49" charset="0"/>
              </a:rPr>
              <a:t>commit -a</a:t>
            </a:r>
            <a:r>
              <a:rPr lang="en-US" dirty="0"/>
              <a:t> 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9D8C-D1DF-4C9B-91C4-B67E410B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Ajoute</a:t>
            </a:r>
            <a:r>
              <a:rPr lang="en-CH" dirty="0"/>
              <a:t> les </a:t>
            </a:r>
            <a:r>
              <a:rPr lang="en-CH" dirty="0" err="1"/>
              <a:t>fichiers</a:t>
            </a:r>
            <a:r>
              <a:rPr lang="en-US" dirty="0"/>
              <a:t> </a:t>
            </a:r>
            <a:r>
              <a:rPr lang="en-US" i="1" dirty="0" err="1"/>
              <a:t>modifi</a:t>
            </a:r>
            <a:r>
              <a:rPr lang="en-CH" i="1" dirty="0" err="1"/>
              <a:t>és</a:t>
            </a:r>
            <a:r>
              <a:rPr lang="en-US" dirty="0"/>
              <a:t> </a:t>
            </a:r>
            <a:r>
              <a:rPr lang="en-CH" dirty="0" err="1"/>
              <a:t>uniquement</a:t>
            </a:r>
            <a:r>
              <a:rPr lang="en-CH" dirty="0"/>
              <a:t> 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7DA3C-7F35-45EE-9ECE-5B1A6288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9204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C098-C4E1-4D6C-B4F0-6C501035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</a:t>
            </a:r>
            <a:r>
              <a:rPr lang="en-CH" dirty="0"/>
              <a:t>f</a:t>
            </a:r>
            <a:r>
              <a:rPr lang="en-US" dirty="0"/>
              <a:t>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193F-CCE9-4582-A0F1-C8E9B0FC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3106" cy="4351338"/>
          </a:xfrm>
        </p:spPr>
        <p:txBody>
          <a:bodyPr/>
          <a:lstStyle/>
          <a:p>
            <a:r>
              <a:rPr lang="en-US" dirty="0"/>
              <a:t>Contrast</a:t>
            </a:r>
            <a:r>
              <a:rPr lang="en-CH" dirty="0"/>
              <a:t>er les </a:t>
            </a:r>
            <a:r>
              <a:rPr lang="en-CH" dirty="0" err="1"/>
              <a:t>méthodes</a:t>
            </a:r>
            <a:r>
              <a:rPr lang="en-CH" dirty="0"/>
              <a:t> de </a:t>
            </a:r>
            <a:r>
              <a:rPr lang="en-CH" u="sng" dirty="0"/>
              <a:t>gestion de version</a:t>
            </a:r>
            <a:endParaRPr lang="en-US" dirty="0"/>
          </a:p>
          <a:p>
            <a:r>
              <a:rPr lang="en-US" dirty="0" err="1"/>
              <a:t>Organi</a:t>
            </a:r>
            <a:r>
              <a:rPr lang="en-CH" dirty="0"/>
              <a:t>s</a:t>
            </a:r>
            <a:r>
              <a:rPr lang="en-US" dirty="0"/>
              <a:t>e</a:t>
            </a:r>
            <a:r>
              <a:rPr lang="en-CH" dirty="0"/>
              <a:t>r</a:t>
            </a:r>
            <a:r>
              <a:rPr lang="en-US" dirty="0"/>
              <a:t> </a:t>
            </a:r>
            <a:r>
              <a:rPr lang="en-CH" dirty="0" err="1"/>
              <a:t>votre</a:t>
            </a:r>
            <a:r>
              <a:rPr lang="en-CH" dirty="0"/>
              <a:t> </a:t>
            </a:r>
            <a:r>
              <a:rPr lang="en-US" dirty="0"/>
              <a:t>code </a:t>
            </a:r>
            <a:r>
              <a:rPr lang="en-CH" dirty="0"/>
              <a:t>avec</a:t>
            </a:r>
            <a:r>
              <a:rPr lang="en-US" dirty="0"/>
              <a:t> </a:t>
            </a:r>
            <a:r>
              <a:rPr lang="en-US" u="sng" dirty="0"/>
              <a:t>Git</a:t>
            </a:r>
            <a:endParaRPr lang="en-US" dirty="0"/>
          </a:p>
          <a:p>
            <a:r>
              <a:rPr lang="en-CH" dirty="0" err="1"/>
              <a:t>Écrire</a:t>
            </a:r>
            <a:r>
              <a:rPr lang="en-CH" dirty="0"/>
              <a:t> des descriptions </a:t>
            </a:r>
            <a:r>
              <a:rPr lang="en-CH" dirty="0" err="1"/>
              <a:t>utiles</a:t>
            </a:r>
            <a:r>
              <a:rPr lang="en-CH" dirty="0"/>
              <a:t> des </a:t>
            </a:r>
            <a:r>
              <a:rPr lang="en-CH" dirty="0" err="1"/>
              <a:t>changements</a:t>
            </a:r>
            <a:endParaRPr lang="en-CH" dirty="0"/>
          </a:p>
          <a:p>
            <a:r>
              <a:rPr lang="en-CH" dirty="0" err="1"/>
              <a:t>Éviter</a:t>
            </a:r>
            <a:r>
              <a:rPr lang="en-CH" dirty="0"/>
              <a:t> les </a:t>
            </a:r>
            <a:r>
              <a:rPr lang="en-CH" dirty="0" err="1"/>
              <a:t>erreurs</a:t>
            </a:r>
            <a:r>
              <a:rPr lang="en-CH" dirty="0"/>
              <a:t> grâce à</a:t>
            </a:r>
            <a:r>
              <a:rPr lang="en-US" dirty="0"/>
              <a:t> </a:t>
            </a:r>
            <a:r>
              <a:rPr lang="en-CH" u="sng" dirty="0" err="1"/>
              <a:t>l’intégration</a:t>
            </a:r>
            <a:r>
              <a:rPr lang="en-CH" u="sng" dirty="0"/>
              <a:t> continue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67F07-8577-451A-8958-53A4828F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055477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branch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* </a:t>
            </a:r>
            <a:r>
              <a:rPr lang="en-US" sz="3600" i="1" dirty="0">
                <a:solidFill>
                  <a:schemeClr val="accent2"/>
                </a:solidFill>
                <a:latin typeface="Consolas" panose="020B0609020204030204" pitchFamily="49" charset="0"/>
              </a:rPr>
              <a:t>feature/today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 main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83546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git switch main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Switched to branch 'main'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02739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C841-CEC7-4FBA-A264-44908F2B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Éditez</a:t>
            </a:r>
            <a:r>
              <a:rPr lang="en-CH" dirty="0"/>
              <a:t> le </a:t>
            </a:r>
            <a:r>
              <a:rPr lang="en-CH" dirty="0" err="1"/>
              <a:t>fichier</a:t>
            </a:r>
            <a:r>
              <a:rPr lang="en-CH" dirty="0"/>
              <a:t> </a:t>
            </a:r>
            <a:r>
              <a:rPr lang="en-CH" dirty="0" err="1"/>
              <a:t>différemment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3B03-CB09-4593-B32E-7CB2D72D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“Hello” → “Hello everyone”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95E1-2B37-4B83-9E81-BE8A615D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071770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add -A &amp;&amp; git commit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-m 'Add folks'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Add folks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1 file changed, 1 insertion(+),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1 deletion (-)</a:t>
            </a: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88819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merge feature/today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Auto-merging hello.txt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CONFLICT (content): Merge conflict in hello.txt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Automatic merge failed; fix conflicts and then commit the result.</a:t>
            </a:r>
            <a:endParaRPr lang="es-ES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010817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cat hello.txt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&lt;&lt;&lt;&lt;&lt;&lt;&lt; HEAD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Hello everyone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=======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Hello today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&gt;&gt;&gt;&gt;&gt;&gt;&gt; feature/today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Goodbye</a:t>
            </a:r>
            <a:b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71223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add -A &amp;&amp; git commit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-m 'Merge'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Merge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615937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commit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--amend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-m 'Merge branch'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Merge branch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Date: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16004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</a:t>
            </a:r>
            <a:r>
              <a:rPr lang="en-US" sz="3600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' &gt;&gt; hello.txt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913256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restore hello.txt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3033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665F-4C5A-4E59-8946-99460DAD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Qu’est-ce</a:t>
            </a:r>
            <a:r>
              <a:rPr lang="en-CH" dirty="0"/>
              <a:t> que</a:t>
            </a:r>
            <a:br>
              <a:rPr lang="en-CH" dirty="0"/>
            </a:br>
            <a:r>
              <a:rPr lang="en-CH" dirty="0"/>
              <a:t>la gestion de versions </a:t>
            </a:r>
            <a:r>
              <a:rPr lang="en-US" dirty="0"/>
              <a:t>?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D58ED-1C96-42B9-AEFC-3BA9F117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3228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</a:t>
            </a:r>
            <a:r>
              <a:rPr lang="en-US" sz="3600" dirty="0" err="1">
                <a:solidFill>
                  <a:schemeClr val="bg1"/>
                </a:solidFill>
                <a:latin typeface="Consolas" panose="020B0609020204030204" pitchFamily="49" charset="0"/>
              </a:rPr>
              <a:t>asdf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' &gt; mistake.txt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317698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clean -</a:t>
            </a:r>
            <a:r>
              <a:rPr lang="en-US" sz="3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fdn</a:t>
            </a:r>
            <a:endParaRPr lang="en-US" sz="36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clean -</a:t>
            </a:r>
            <a:r>
              <a:rPr lang="en-US" sz="3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fd</a:t>
            </a:r>
            <a:endParaRPr lang="en-US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478759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 err="1">
                <a:solidFill>
                  <a:schemeClr val="bg1"/>
                </a:solidFill>
                <a:latin typeface="Consolas" panose="020B0609020204030204" pitchFamily="49" charset="0"/>
              </a:rPr>
              <a:t>mkdir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folder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git status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nothing to commit, working tree clean</a:t>
            </a:r>
            <a:endParaRPr lang="en-CH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85079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1713-86A6-0746-2279-3B4ABD87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Créer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</a:t>
            </a:r>
            <a:r>
              <a:rPr lang="en-CH" dirty="0" err="1"/>
              <a:t>clé</a:t>
            </a:r>
            <a:r>
              <a:rPr lang="en-CH" dirty="0"/>
              <a:t> “SSH”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69EC3-E903-6CC4-6F46-728E11D1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73</a:t>
            </a:fld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29F03C-0F4F-08BA-4013-423F6CBAE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CH" sz="3600" dirty="0">
                <a:solidFill>
                  <a:schemeClr val="bg1"/>
                </a:solidFill>
                <a:latin typeface="Consolas" panose="020B0609020204030204" pitchFamily="49" charset="0"/>
              </a:rPr>
              <a:t>ssh-keygen</a:t>
            </a:r>
          </a:p>
          <a:p>
            <a:r>
              <a:rPr lang="en-C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Appuyez</a:t>
            </a:r>
            <a:r>
              <a:rPr lang="en-C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sur 'Entrée' 3x pour confirmer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  <a:p>
            <a:endParaRPr lang="en-CH" sz="3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bg1"/>
                </a:solidFill>
                <a:latin typeface="Consolas" panose="020B0609020204030204" pitchFamily="49" charset="0"/>
              </a:rPr>
              <a:t>cat ~/.ssh/*.pub</a:t>
            </a:r>
          </a:p>
          <a:p>
            <a:r>
              <a:rPr lang="en-C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Copiez</a:t>
            </a:r>
            <a:r>
              <a:rPr lang="en-C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le </a:t>
            </a:r>
            <a:r>
              <a:rPr lang="en-CH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résultat</a:t>
            </a:r>
            <a:r>
              <a:rPr lang="en-C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de </a:t>
            </a:r>
            <a:r>
              <a:rPr lang="en-CH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cette</a:t>
            </a:r>
            <a:r>
              <a:rPr lang="en-CH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commande</a:t>
            </a:r>
            <a:endParaRPr lang="en-CH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91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79BF-4590-56C0-8BE8-54CFA803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Configurer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</a:t>
            </a:r>
            <a:r>
              <a:rPr lang="en-CH" dirty="0" err="1"/>
              <a:t>clé</a:t>
            </a:r>
            <a:r>
              <a:rPr lang="en-CH" dirty="0"/>
              <a:t> pour GitLab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92F5-4A58-C59D-0705-30CA9607B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latin typeface="Consolas" panose="020B0609020204030204" pitchFamily="49" charset="0"/>
              </a:rPr>
              <a:t>gitlab.epfl.ch</a:t>
            </a:r>
          </a:p>
          <a:p>
            <a:endParaRPr lang="en-CH" dirty="0">
              <a:latin typeface="Consolas" panose="020B0609020204030204" pitchFamily="49" charset="0"/>
            </a:endParaRPr>
          </a:p>
          <a:p>
            <a:endParaRPr lang="en-CH" dirty="0">
              <a:latin typeface="Consolas" panose="020B0609020204030204" pitchFamily="49" charset="0"/>
            </a:endParaRPr>
          </a:p>
          <a:p>
            <a:r>
              <a:rPr lang="en-CH" dirty="0" err="1"/>
              <a:t>Collez</a:t>
            </a:r>
            <a:r>
              <a:rPr lang="en-CH" dirty="0"/>
              <a:t> le </a:t>
            </a:r>
            <a:r>
              <a:rPr lang="en-CH" dirty="0" err="1"/>
              <a:t>résultat</a:t>
            </a:r>
            <a:r>
              <a:rPr lang="en-CH" dirty="0"/>
              <a:t> de la </a:t>
            </a:r>
            <a:r>
              <a:rPr lang="en-CH" dirty="0" err="1"/>
              <a:t>commande</a:t>
            </a:r>
            <a:r>
              <a:rPr lang="en-CH" dirty="0"/>
              <a:t>,</a:t>
            </a:r>
            <a:br>
              <a:rPr lang="en-CH" dirty="0"/>
            </a:br>
            <a:r>
              <a:rPr lang="en-CH" dirty="0" err="1"/>
              <a:t>c’est</a:t>
            </a:r>
            <a:r>
              <a:rPr lang="en-CH" dirty="0"/>
              <a:t> </a:t>
            </a:r>
            <a:r>
              <a:rPr lang="en-CH" dirty="0" err="1"/>
              <a:t>votre</a:t>
            </a:r>
            <a:r>
              <a:rPr lang="en-CH" dirty="0"/>
              <a:t> “</a:t>
            </a:r>
            <a:r>
              <a:rPr lang="en-CH" dirty="0" err="1"/>
              <a:t>clé</a:t>
            </a:r>
            <a:r>
              <a:rPr lang="en-CH" dirty="0"/>
              <a:t> SSH </a:t>
            </a:r>
            <a:r>
              <a:rPr lang="en-CH" dirty="0" err="1"/>
              <a:t>publique</a:t>
            </a:r>
            <a:r>
              <a:rPr lang="en-CH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44939-88C7-B3BD-B151-78CD7D61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74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56FD4-8B6E-55E3-75F3-F57143A1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0609"/>
            <a:ext cx="12192000" cy="9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770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F51-2E60-4E15-845B-EEF61FAB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Créez</a:t>
            </a:r>
            <a:r>
              <a:rPr lang="en-CH" dirty="0"/>
              <a:t> un </a:t>
            </a:r>
            <a:r>
              <a:rPr lang="en-CH" dirty="0" err="1"/>
              <a:t>dépôt</a:t>
            </a:r>
            <a:r>
              <a:rPr lang="en-CH" dirty="0"/>
              <a:t> GitLab </a:t>
            </a:r>
            <a:r>
              <a:rPr lang="en-US" dirty="0"/>
              <a:t>+ push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7CE3-DBFF-42FA-BF16-3741EB82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Public </a:t>
            </a:r>
            <a:r>
              <a:rPr lang="en-CH" dirty="0" err="1"/>
              <a:t>ou</a:t>
            </a:r>
            <a:r>
              <a:rPr lang="en-US" dirty="0"/>
              <a:t> </a:t>
            </a:r>
            <a:r>
              <a:rPr lang="en-CH" dirty="0" err="1"/>
              <a:t>privé</a:t>
            </a:r>
            <a:br>
              <a:rPr lang="en-CH" dirty="0"/>
            </a:br>
            <a:r>
              <a:rPr lang="en-CH" dirty="0"/>
              <a:t>“Blank”, </a:t>
            </a:r>
            <a:r>
              <a:rPr lang="en-CH" b="1" u="sng" dirty="0"/>
              <a:t>sans </a:t>
            </a:r>
            <a:r>
              <a:rPr lang="en-CH" b="1" u="sng" dirty="0" err="1"/>
              <a:t>créer</a:t>
            </a:r>
            <a:r>
              <a:rPr lang="en-CH" b="1" u="sng" dirty="0"/>
              <a:t> de </a:t>
            </a:r>
            <a:r>
              <a:rPr lang="en-CH" b="1" u="sng" dirty="0" err="1"/>
              <a:t>fichiers</a:t>
            </a:r>
            <a:r>
              <a:rPr lang="en-CH" b="1" u="sng" dirty="0"/>
              <a:t> (</a:t>
            </a:r>
            <a:r>
              <a:rPr lang="en-CH" b="1" u="sng" dirty="0" err="1"/>
              <a:t>décochez</a:t>
            </a:r>
            <a:r>
              <a:rPr lang="en-CH" b="1" u="sng" dirty="0"/>
              <a:t> les cases)</a:t>
            </a:r>
            <a:endParaRPr lang="en-US" b="1" u="sng" dirty="0"/>
          </a:p>
          <a:p>
            <a:endParaRPr lang="en-CH" dirty="0"/>
          </a:p>
          <a:p>
            <a:r>
              <a:rPr lang="en-CH" dirty="0"/>
              <a:t>Suivez les instructions</a:t>
            </a:r>
            <a:r>
              <a:rPr lang="en-US" dirty="0"/>
              <a:t> </a:t>
            </a:r>
            <a:r>
              <a:rPr lang="en-CH" dirty="0"/>
              <a:t>GitLab</a:t>
            </a:r>
            <a:br>
              <a:rPr lang="en-US" dirty="0"/>
            </a:br>
            <a:r>
              <a:rPr lang="en-CH" i="1" dirty="0"/>
              <a:t>“Push an existing Git repository</a:t>
            </a:r>
            <a:r>
              <a:rPr lang="en-US" i="1" dirty="0"/>
              <a:t>”</a:t>
            </a:r>
            <a:endParaRPr lang="en-CH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3098-B0B6-4922-9A90-5EDE05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75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F3109-1CC7-4F4B-CDA5-E1329851A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0" y="1690688"/>
            <a:ext cx="3049709" cy="9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54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5F5306-331E-EC36-DACD-9644899D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899D-1162-5347-75F5-3288F2BD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Créez</a:t>
            </a:r>
            <a:r>
              <a:rPr lang="en-CH" dirty="0"/>
              <a:t> un </a:t>
            </a:r>
            <a:r>
              <a:rPr lang="en-CH" dirty="0" err="1"/>
              <a:t>dépôt</a:t>
            </a:r>
            <a:r>
              <a:rPr lang="en-CH" dirty="0"/>
              <a:t> GitHub </a:t>
            </a:r>
            <a:r>
              <a:rPr lang="en-US" dirty="0"/>
              <a:t>+ push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4A930-3D05-DD69-7ADF-3FF3D85A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Public </a:t>
            </a:r>
            <a:r>
              <a:rPr lang="en-CH" dirty="0" err="1"/>
              <a:t>ou</a:t>
            </a:r>
            <a:r>
              <a:rPr lang="en-US" dirty="0"/>
              <a:t> </a:t>
            </a:r>
            <a:r>
              <a:rPr lang="en-CH" dirty="0" err="1"/>
              <a:t>privé</a:t>
            </a:r>
            <a:br>
              <a:rPr lang="en-CH" dirty="0"/>
            </a:br>
            <a:r>
              <a:rPr lang="en-CH" dirty="0"/>
              <a:t>Sans </a:t>
            </a:r>
            <a:r>
              <a:rPr lang="en-CH" dirty="0" err="1"/>
              <a:t>créer</a:t>
            </a:r>
            <a:r>
              <a:rPr lang="en-CH" dirty="0"/>
              <a:t> de </a:t>
            </a:r>
            <a:r>
              <a:rPr lang="en-CH" dirty="0" err="1"/>
              <a:t>fichiers</a:t>
            </a:r>
            <a:r>
              <a:rPr lang="en-CH" dirty="0"/>
              <a:t> (readme, etc.)</a:t>
            </a:r>
            <a:endParaRPr lang="en-US" dirty="0"/>
          </a:p>
          <a:p>
            <a:r>
              <a:rPr lang="en-CH" dirty="0"/>
              <a:t>Suivez les instructions</a:t>
            </a:r>
            <a:r>
              <a:rPr lang="en-US" dirty="0"/>
              <a:t> GitHub</a:t>
            </a:r>
            <a:br>
              <a:rPr lang="en-US" dirty="0"/>
            </a:br>
            <a:r>
              <a:rPr lang="en-US" i="1" dirty="0"/>
              <a:t>“…or push an existing repository from the command line”</a:t>
            </a:r>
            <a:endParaRPr lang="en-CH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4D754-0C99-C2EE-92D7-D21B1869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76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2EC4B-20A8-FF5B-375F-44E4F6BD2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29"/>
          <a:stretch/>
        </p:blipFill>
        <p:spPr>
          <a:xfrm>
            <a:off x="838199" y="1690688"/>
            <a:ext cx="1728917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20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'See </a:t>
            </a:r>
            <a:r>
              <a:rPr lang="en-US" sz="3600" dirty="0" err="1">
                <a:solidFill>
                  <a:schemeClr val="bg1"/>
                </a:solidFill>
                <a:latin typeface="Consolas" panose="020B0609020204030204" pitchFamily="49" charset="0"/>
              </a:rPr>
              <a:t>ya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' &gt;&gt; hello.txt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203117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add -A &amp;&amp; git commit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-m 'Add bye'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[...] Add bye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1 file changed, 1 insertion(+)</a:t>
            </a:r>
            <a:endParaRPr lang="en-US" sz="3600" i="1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621118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push</a:t>
            </a:r>
            <a:endParaRPr lang="en-US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4505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9C37-F9E1-4646-BFA7-99DF4A4C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Vocabula</a:t>
            </a:r>
            <a:r>
              <a:rPr lang="en-CH" dirty="0"/>
              <a:t>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E41B-354E-4FF7-83A5-A43BCB0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71D54720-EA39-47E8-9C53-F6370556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4"/>
            <a:ext cx="2189788" cy="2189788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C29358D6-6EDB-4ECA-9371-E9F0C4CA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1905" y="2334105"/>
            <a:ext cx="2189787" cy="2189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0B1CA-323F-41EE-A7B7-B4F4CD168ABC}"/>
              </a:ext>
            </a:extLst>
          </p:cNvPr>
          <p:cNvSpPr txBox="1"/>
          <p:nvPr/>
        </p:nvSpPr>
        <p:spPr>
          <a:xfrm>
            <a:off x="7523354" y="4589622"/>
            <a:ext cx="288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“</a:t>
            </a:r>
            <a:r>
              <a:rPr lang="en-CH" sz="4000" dirty="0" err="1"/>
              <a:t>Dépôt</a:t>
            </a:r>
            <a:r>
              <a:rPr lang="en-CH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7136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pull</a:t>
            </a:r>
            <a:endParaRPr lang="en-US" sz="3600" i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Already up to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271438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C695-001A-4DC0-92BA-7B618B9B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</a:t>
            </a:r>
            <a:r>
              <a:rPr lang="en-CH" dirty="0" err="1"/>
              <a:t>est</a:t>
            </a:r>
            <a:r>
              <a:rPr lang="en-US" dirty="0"/>
              <a:t> p</a:t>
            </a:r>
            <a:r>
              <a:rPr lang="en-CH" dirty="0"/>
              <a:t>a</a:t>
            </a:r>
            <a:r>
              <a:rPr lang="en-US" dirty="0"/>
              <a:t>r branch</a:t>
            </a:r>
            <a:r>
              <a:rPr lang="en-CH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ED7D-3AB7-45F9-BD29-D3E605C3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5673"/>
            <a:ext cx="2189789" cy="68135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git pull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7F24-4638-4516-8DE5-54E65723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81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7114E2C4-01A1-44AB-8DC6-B10310B31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3680305"/>
            <a:ext cx="2189788" cy="2189788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F8F84B58-64E0-4AB2-A742-FD5B042A1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64013" y="2334106"/>
            <a:ext cx="2189787" cy="21897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A0207C-2CD2-4E34-909B-80072E9533B7}"/>
              </a:ext>
            </a:extLst>
          </p:cNvPr>
          <p:cNvGrpSpPr/>
          <p:nvPr/>
        </p:nvGrpSpPr>
        <p:grpSpPr>
          <a:xfrm>
            <a:off x="7122014" y="4217574"/>
            <a:ext cx="1250202" cy="1250202"/>
            <a:chOff x="6096000" y="1083903"/>
            <a:chExt cx="1250202" cy="125020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1D9B90-8751-4F07-9359-6DE2B431A601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0" name="Graphic 9" descr="Document with solid fill">
              <a:extLst>
                <a:ext uri="{FF2B5EF4-FFF2-40B4-BE49-F238E27FC236}">
                  <a16:creationId xmlns:a16="http://schemas.microsoft.com/office/drawing/2014/main" id="{8FB7DFEA-93F6-4B3F-A648-FC1F1068A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784735-4B30-494F-AA29-9AD693A64FF7}"/>
              </a:ext>
            </a:extLst>
          </p:cNvPr>
          <p:cNvCxnSpPr>
            <a:cxnSpLocks/>
          </p:cNvCxnSpPr>
          <p:nvPr/>
        </p:nvCxnSpPr>
        <p:spPr>
          <a:xfrm>
            <a:off x="4097190" y="3680305"/>
            <a:ext cx="3594848" cy="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118FAD-2136-45EB-A0F4-0D9B637DBF7B}"/>
              </a:ext>
            </a:extLst>
          </p:cNvPr>
          <p:cNvGrpSpPr/>
          <p:nvPr/>
        </p:nvGrpSpPr>
        <p:grpSpPr>
          <a:xfrm>
            <a:off x="7122014" y="2027786"/>
            <a:ext cx="1250202" cy="1250202"/>
            <a:chOff x="6096000" y="1083903"/>
            <a:chExt cx="1250202" cy="12502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4D2223-CECA-4870-8630-7B0164AA13E1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4" name="Graphic 13" descr="Document with solid fill">
              <a:extLst>
                <a:ext uri="{FF2B5EF4-FFF2-40B4-BE49-F238E27FC236}">
                  <a16:creationId xmlns:a16="http://schemas.microsoft.com/office/drawing/2014/main" id="{7493EAF3-F3CA-4F7F-BA61-A2AD5E04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31C03E-D238-44CD-9F25-73BEF981E16F}"/>
              </a:ext>
            </a:extLst>
          </p:cNvPr>
          <p:cNvGrpSpPr/>
          <p:nvPr/>
        </p:nvGrpSpPr>
        <p:grpSpPr>
          <a:xfrm>
            <a:off x="7123412" y="4218972"/>
            <a:ext cx="1250202" cy="1250202"/>
            <a:chOff x="6096000" y="1083903"/>
            <a:chExt cx="1250202" cy="125020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037E70-5D43-47D6-9D57-BC3DE8DB9D42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" name="Graphic 16" descr="Document with solid fill">
              <a:extLst>
                <a:ext uri="{FF2B5EF4-FFF2-40B4-BE49-F238E27FC236}">
                  <a16:creationId xmlns:a16="http://schemas.microsoft.com/office/drawing/2014/main" id="{41959971-406D-4E85-B367-69DAE825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0A0316-1D24-4E11-BDF7-EF17916493FD}"/>
              </a:ext>
            </a:extLst>
          </p:cNvPr>
          <p:cNvSpPr txBox="1">
            <a:spLocks/>
          </p:cNvSpPr>
          <p:nvPr/>
        </p:nvSpPr>
        <p:spPr>
          <a:xfrm>
            <a:off x="838200" y="6015723"/>
            <a:ext cx="3951914" cy="81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onsolas" panose="020B0609020204030204" pitchFamily="49" charset="0"/>
              </a:rPr>
              <a:t>git switch ...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BCCC3C-5725-4F57-8042-212D1FD1CCEF}"/>
              </a:ext>
            </a:extLst>
          </p:cNvPr>
          <p:cNvSpPr txBox="1">
            <a:spLocks/>
          </p:cNvSpPr>
          <p:nvPr/>
        </p:nvSpPr>
        <p:spPr>
          <a:xfrm>
            <a:off x="838200" y="3675116"/>
            <a:ext cx="2446178" cy="817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onsolas" panose="020B0609020204030204" pitchFamily="49" charset="0"/>
              </a:rPr>
              <a:t>git pull</a:t>
            </a:r>
            <a:endParaRPr lang="en-CH" sz="3600" dirty="0">
              <a:latin typeface="Consolas" panose="020B0609020204030204" pitchFamily="49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2B9BE9-9527-4AC8-89B3-9EBE112B6A43}"/>
              </a:ext>
            </a:extLst>
          </p:cNvPr>
          <p:cNvGrpSpPr/>
          <p:nvPr/>
        </p:nvGrpSpPr>
        <p:grpSpPr>
          <a:xfrm>
            <a:off x="7121235" y="2027786"/>
            <a:ext cx="1250202" cy="1250202"/>
            <a:chOff x="6096000" y="1083903"/>
            <a:chExt cx="1250202" cy="125020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89B347-8DBF-4052-BB4B-C4F44466C131}"/>
                </a:ext>
              </a:extLst>
            </p:cNvPr>
            <p:cNvSpPr/>
            <p:nvPr/>
          </p:nvSpPr>
          <p:spPr>
            <a:xfrm>
              <a:off x="6341269" y="1233488"/>
              <a:ext cx="758107" cy="962280"/>
            </a:xfrm>
            <a:custGeom>
              <a:avLst/>
              <a:gdLst>
                <a:gd name="connsiteX0" fmla="*/ 0 w 758107"/>
                <a:gd name="connsiteY0" fmla="*/ 0 h 962280"/>
                <a:gd name="connsiteX1" fmla="*/ 0 w 758107"/>
                <a:gd name="connsiteY1" fmla="*/ 0 h 962280"/>
                <a:gd name="connsiteX2" fmla="*/ 76200 w 758107"/>
                <a:gd name="connsiteY2" fmla="*/ 4762 h 962280"/>
                <a:gd name="connsiteX3" fmla="*/ 219075 w 758107"/>
                <a:gd name="connsiteY3" fmla="*/ 19050 h 962280"/>
                <a:gd name="connsiteX4" fmla="*/ 416719 w 758107"/>
                <a:gd name="connsiteY4" fmla="*/ 21431 h 962280"/>
                <a:gd name="connsiteX5" fmla="*/ 450056 w 758107"/>
                <a:gd name="connsiteY5" fmla="*/ 28575 h 962280"/>
                <a:gd name="connsiteX6" fmla="*/ 502444 w 758107"/>
                <a:gd name="connsiteY6" fmla="*/ 57150 h 962280"/>
                <a:gd name="connsiteX7" fmla="*/ 526256 w 758107"/>
                <a:gd name="connsiteY7" fmla="*/ 69056 h 962280"/>
                <a:gd name="connsiteX8" fmla="*/ 545306 w 758107"/>
                <a:gd name="connsiteY8" fmla="*/ 80962 h 962280"/>
                <a:gd name="connsiteX9" fmla="*/ 592931 w 758107"/>
                <a:gd name="connsiteY9" fmla="*/ 109537 h 962280"/>
                <a:gd name="connsiteX10" fmla="*/ 616744 w 758107"/>
                <a:gd name="connsiteY10" fmla="*/ 135731 h 962280"/>
                <a:gd name="connsiteX11" fmla="*/ 628650 w 758107"/>
                <a:gd name="connsiteY11" fmla="*/ 145256 h 962280"/>
                <a:gd name="connsiteX12" fmla="*/ 647700 w 758107"/>
                <a:gd name="connsiteY12" fmla="*/ 164306 h 962280"/>
                <a:gd name="connsiteX13" fmla="*/ 666750 w 758107"/>
                <a:gd name="connsiteY13" fmla="*/ 185737 h 962280"/>
                <a:gd name="connsiteX14" fmla="*/ 685800 w 758107"/>
                <a:gd name="connsiteY14" fmla="*/ 207168 h 962280"/>
                <a:gd name="connsiteX15" fmla="*/ 692944 w 758107"/>
                <a:gd name="connsiteY15" fmla="*/ 219075 h 962280"/>
                <a:gd name="connsiteX16" fmla="*/ 695325 w 758107"/>
                <a:gd name="connsiteY16" fmla="*/ 228600 h 962280"/>
                <a:gd name="connsiteX17" fmla="*/ 704850 w 758107"/>
                <a:gd name="connsiteY17" fmla="*/ 242887 h 962280"/>
                <a:gd name="connsiteX18" fmla="*/ 719137 w 758107"/>
                <a:gd name="connsiteY18" fmla="*/ 261937 h 962280"/>
                <a:gd name="connsiteX19" fmla="*/ 723900 w 758107"/>
                <a:gd name="connsiteY19" fmla="*/ 273843 h 962280"/>
                <a:gd name="connsiteX20" fmla="*/ 738187 w 758107"/>
                <a:gd name="connsiteY20" fmla="*/ 292893 h 962280"/>
                <a:gd name="connsiteX21" fmla="*/ 745331 w 758107"/>
                <a:gd name="connsiteY21" fmla="*/ 340518 h 962280"/>
                <a:gd name="connsiteX22" fmla="*/ 747712 w 758107"/>
                <a:gd name="connsiteY22" fmla="*/ 483393 h 962280"/>
                <a:gd name="connsiteX23" fmla="*/ 750094 w 758107"/>
                <a:gd name="connsiteY23" fmla="*/ 695325 h 962280"/>
                <a:gd name="connsiteX24" fmla="*/ 742950 w 758107"/>
                <a:gd name="connsiteY24" fmla="*/ 721518 h 962280"/>
                <a:gd name="connsiteX25" fmla="*/ 738187 w 758107"/>
                <a:gd name="connsiteY25" fmla="*/ 752475 h 962280"/>
                <a:gd name="connsiteX26" fmla="*/ 733425 w 758107"/>
                <a:gd name="connsiteY26" fmla="*/ 776287 h 962280"/>
                <a:gd name="connsiteX27" fmla="*/ 731044 w 758107"/>
                <a:gd name="connsiteY27" fmla="*/ 802481 h 962280"/>
                <a:gd name="connsiteX28" fmla="*/ 726281 w 758107"/>
                <a:gd name="connsiteY28" fmla="*/ 895350 h 962280"/>
                <a:gd name="connsiteX29" fmla="*/ 723900 w 758107"/>
                <a:gd name="connsiteY29" fmla="*/ 909637 h 962280"/>
                <a:gd name="connsiteX30" fmla="*/ 709612 w 758107"/>
                <a:gd name="connsiteY30" fmla="*/ 926306 h 962280"/>
                <a:gd name="connsiteX31" fmla="*/ 695325 w 758107"/>
                <a:gd name="connsiteY31" fmla="*/ 938212 h 962280"/>
                <a:gd name="connsiteX32" fmla="*/ 673894 w 758107"/>
                <a:gd name="connsiteY32" fmla="*/ 940593 h 962280"/>
                <a:gd name="connsiteX33" fmla="*/ 581025 w 758107"/>
                <a:gd name="connsiteY33" fmla="*/ 935831 h 962280"/>
                <a:gd name="connsiteX34" fmla="*/ 326231 w 758107"/>
                <a:gd name="connsiteY34" fmla="*/ 940593 h 962280"/>
                <a:gd name="connsiteX35" fmla="*/ 250031 w 758107"/>
                <a:gd name="connsiteY35" fmla="*/ 947737 h 962280"/>
                <a:gd name="connsiteX36" fmla="*/ 223837 w 758107"/>
                <a:gd name="connsiteY36" fmla="*/ 952500 h 962280"/>
                <a:gd name="connsiteX37" fmla="*/ 154781 w 758107"/>
                <a:gd name="connsiteY37" fmla="*/ 957262 h 962280"/>
                <a:gd name="connsiteX38" fmla="*/ 130969 w 758107"/>
                <a:gd name="connsiteY38" fmla="*/ 959643 h 962280"/>
                <a:gd name="connsiteX39" fmla="*/ 30956 w 758107"/>
                <a:gd name="connsiteY39" fmla="*/ 942975 h 962280"/>
                <a:gd name="connsiteX40" fmla="*/ 23812 w 758107"/>
                <a:gd name="connsiteY40" fmla="*/ 938212 h 962280"/>
                <a:gd name="connsiteX41" fmla="*/ 19050 w 758107"/>
                <a:gd name="connsiteY41" fmla="*/ 902493 h 962280"/>
                <a:gd name="connsiteX42" fmla="*/ 16669 w 758107"/>
                <a:gd name="connsiteY42" fmla="*/ 871537 h 962280"/>
                <a:gd name="connsiteX43" fmla="*/ 19050 w 758107"/>
                <a:gd name="connsiteY43" fmla="*/ 381000 h 962280"/>
                <a:gd name="connsiteX44" fmla="*/ 23812 w 758107"/>
                <a:gd name="connsiteY44" fmla="*/ 354806 h 962280"/>
                <a:gd name="connsiteX45" fmla="*/ 19050 w 758107"/>
                <a:gd name="connsiteY45" fmla="*/ 233362 h 962280"/>
                <a:gd name="connsiteX46" fmla="*/ 11906 w 758107"/>
                <a:gd name="connsiteY46" fmla="*/ 173831 h 962280"/>
                <a:gd name="connsiteX47" fmla="*/ 0 w 758107"/>
                <a:gd name="connsiteY47" fmla="*/ 0 h 96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8107" h="962280">
                  <a:moveTo>
                    <a:pt x="0" y="0"/>
                  </a:moveTo>
                  <a:lnTo>
                    <a:pt x="0" y="0"/>
                  </a:lnTo>
                  <a:cubicBezTo>
                    <a:pt x="25400" y="1587"/>
                    <a:pt x="50846" y="2557"/>
                    <a:pt x="76200" y="4762"/>
                  </a:cubicBezTo>
                  <a:cubicBezTo>
                    <a:pt x="123883" y="8908"/>
                    <a:pt x="171270" y="16710"/>
                    <a:pt x="219075" y="19050"/>
                  </a:cubicBezTo>
                  <a:cubicBezTo>
                    <a:pt x="284882" y="22271"/>
                    <a:pt x="350838" y="20637"/>
                    <a:pt x="416719" y="21431"/>
                  </a:cubicBezTo>
                  <a:cubicBezTo>
                    <a:pt x="427831" y="23812"/>
                    <a:pt x="440079" y="23133"/>
                    <a:pt x="450056" y="28575"/>
                  </a:cubicBezTo>
                  <a:lnTo>
                    <a:pt x="502444" y="57150"/>
                  </a:lnTo>
                  <a:cubicBezTo>
                    <a:pt x="510281" y="61313"/>
                    <a:pt x="518731" y="64353"/>
                    <a:pt x="526256" y="69056"/>
                  </a:cubicBezTo>
                  <a:cubicBezTo>
                    <a:pt x="532606" y="73025"/>
                    <a:pt x="538838" y="77189"/>
                    <a:pt x="545306" y="80962"/>
                  </a:cubicBezTo>
                  <a:cubicBezTo>
                    <a:pt x="552767" y="85314"/>
                    <a:pt x="581036" y="98832"/>
                    <a:pt x="592931" y="109537"/>
                  </a:cubicBezTo>
                  <a:cubicBezTo>
                    <a:pt x="638430" y="150486"/>
                    <a:pt x="582172" y="101159"/>
                    <a:pt x="616744" y="135731"/>
                  </a:cubicBezTo>
                  <a:cubicBezTo>
                    <a:pt x="620338" y="139325"/>
                    <a:pt x="625056" y="141662"/>
                    <a:pt x="628650" y="145256"/>
                  </a:cubicBezTo>
                  <a:cubicBezTo>
                    <a:pt x="655832" y="172438"/>
                    <a:pt x="610940" y="134897"/>
                    <a:pt x="647700" y="164306"/>
                  </a:cubicBezTo>
                  <a:cubicBezTo>
                    <a:pt x="665939" y="194703"/>
                    <a:pt x="641917" y="157801"/>
                    <a:pt x="666750" y="185737"/>
                  </a:cubicBezTo>
                  <a:cubicBezTo>
                    <a:pt x="692773" y="215013"/>
                    <a:pt x="652420" y="180463"/>
                    <a:pt x="685800" y="207168"/>
                  </a:cubicBezTo>
                  <a:cubicBezTo>
                    <a:pt x="688181" y="211137"/>
                    <a:pt x="691064" y="214845"/>
                    <a:pt x="692944" y="219075"/>
                  </a:cubicBezTo>
                  <a:cubicBezTo>
                    <a:pt x="694273" y="222066"/>
                    <a:pt x="693861" y="225673"/>
                    <a:pt x="695325" y="228600"/>
                  </a:cubicBezTo>
                  <a:cubicBezTo>
                    <a:pt x="697885" y="233719"/>
                    <a:pt x="701905" y="237979"/>
                    <a:pt x="704850" y="242887"/>
                  </a:cubicBezTo>
                  <a:cubicBezTo>
                    <a:pt x="715007" y="259815"/>
                    <a:pt x="702818" y="245618"/>
                    <a:pt x="719137" y="261937"/>
                  </a:cubicBezTo>
                  <a:cubicBezTo>
                    <a:pt x="720725" y="265906"/>
                    <a:pt x="721988" y="270020"/>
                    <a:pt x="723900" y="273843"/>
                  </a:cubicBezTo>
                  <a:cubicBezTo>
                    <a:pt x="726429" y="278902"/>
                    <a:pt x="735845" y="289966"/>
                    <a:pt x="738187" y="292893"/>
                  </a:cubicBezTo>
                  <a:cubicBezTo>
                    <a:pt x="744515" y="324528"/>
                    <a:pt x="742145" y="308651"/>
                    <a:pt x="745331" y="340518"/>
                  </a:cubicBezTo>
                  <a:cubicBezTo>
                    <a:pt x="746125" y="388143"/>
                    <a:pt x="745949" y="435794"/>
                    <a:pt x="747712" y="483393"/>
                  </a:cubicBezTo>
                  <a:cubicBezTo>
                    <a:pt x="753264" y="633305"/>
                    <a:pt x="766677" y="367821"/>
                    <a:pt x="750094" y="695325"/>
                  </a:cubicBezTo>
                  <a:cubicBezTo>
                    <a:pt x="749636" y="704363"/>
                    <a:pt x="744796" y="712658"/>
                    <a:pt x="742950" y="721518"/>
                  </a:cubicBezTo>
                  <a:cubicBezTo>
                    <a:pt x="740821" y="731739"/>
                    <a:pt x="739976" y="742189"/>
                    <a:pt x="738187" y="752475"/>
                  </a:cubicBezTo>
                  <a:cubicBezTo>
                    <a:pt x="736800" y="760450"/>
                    <a:pt x="735012" y="768350"/>
                    <a:pt x="733425" y="776287"/>
                  </a:cubicBezTo>
                  <a:cubicBezTo>
                    <a:pt x="732631" y="785018"/>
                    <a:pt x="731451" y="793723"/>
                    <a:pt x="731044" y="802481"/>
                  </a:cubicBezTo>
                  <a:cubicBezTo>
                    <a:pt x="727600" y="876526"/>
                    <a:pt x="732451" y="855239"/>
                    <a:pt x="726281" y="895350"/>
                  </a:cubicBezTo>
                  <a:cubicBezTo>
                    <a:pt x="725547" y="900122"/>
                    <a:pt x="725693" y="905154"/>
                    <a:pt x="723900" y="909637"/>
                  </a:cubicBezTo>
                  <a:cubicBezTo>
                    <a:pt x="722181" y="913935"/>
                    <a:pt x="713245" y="923077"/>
                    <a:pt x="709612" y="926306"/>
                  </a:cubicBezTo>
                  <a:cubicBezTo>
                    <a:pt x="704979" y="930425"/>
                    <a:pt x="701081" y="935910"/>
                    <a:pt x="695325" y="938212"/>
                  </a:cubicBezTo>
                  <a:cubicBezTo>
                    <a:pt x="688651" y="940881"/>
                    <a:pt x="681038" y="939799"/>
                    <a:pt x="673894" y="940593"/>
                  </a:cubicBezTo>
                  <a:cubicBezTo>
                    <a:pt x="642938" y="939006"/>
                    <a:pt x="612021" y="936091"/>
                    <a:pt x="581025" y="935831"/>
                  </a:cubicBezTo>
                  <a:cubicBezTo>
                    <a:pt x="466579" y="934869"/>
                    <a:pt x="421061" y="937081"/>
                    <a:pt x="326231" y="940593"/>
                  </a:cubicBezTo>
                  <a:cubicBezTo>
                    <a:pt x="300831" y="942974"/>
                    <a:pt x="275372" y="944790"/>
                    <a:pt x="250031" y="947737"/>
                  </a:cubicBezTo>
                  <a:cubicBezTo>
                    <a:pt x="241216" y="948762"/>
                    <a:pt x="232667" y="951617"/>
                    <a:pt x="223837" y="952500"/>
                  </a:cubicBezTo>
                  <a:cubicBezTo>
                    <a:pt x="200878" y="954796"/>
                    <a:pt x="177786" y="955493"/>
                    <a:pt x="154781" y="957262"/>
                  </a:cubicBezTo>
                  <a:cubicBezTo>
                    <a:pt x="146828" y="957874"/>
                    <a:pt x="138906" y="958849"/>
                    <a:pt x="130969" y="959643"/>
                  </a:cubicBezTo>
                  <a:cubicBezTo>
                    <a:pt x="-9119" y="952271"/>
                    <a:pt x="66842" y="978861"/>
                    <a:pt x="30956" y="942975"/>
                  </a:cubicBezTo>
                  <a:cubicBezTo>
                    <a:pt x="28932" y="940951"/>
                    <a:pt x="26193" y="939800"/>
                    <a:pt x="23812" y="938212"/>
                  </a:cubicBezTo>
                  <a:cubicBezTo>
                    <a:pt x="22454" y="928704"/>
                    <a:pt x="19929" y="911725"/>
                    <a:pt x="19050" y="902493"/>
                  </a:cubicBezTo>
                  <a:cubicBezTo>
                    <a:pt x="18069" y="892190"/>
                    <a:pt x="17463" y="881856"/>
                    <a:pt x="16669" y="871537"/>
                  </a:cubicBezTo>
                  <a:cubicBezTo>
                    <a:pt x="17463" y="708025"/>
                    <a:pt x="16790" y="544499"/>
                    <a:pt x="19050" y="381000"/>
                  </a:cubicBezTo>
                  <a:cubicBezTo>
                    <a:pt x="19173" y="372126"/>
                    <a:pt x="23812" y="363680"/>
                    <a:pt x="23812" y="354806"/>
                  </a:cubicBezTo>
                  <a:cubicBezTo>
                    <a:pt x="23812" y="314294"/>
                    <a:pt x="20889" y="273833"/>
                    <a:pt x="19050" y="233362"/>
                  </a:cubicBezTo>
                  <a:cubicBezTo>
                    <a:pt x="17333" y="195576"/>
                    <a:pt x="18194" y="205268"/>
                    <a:pt x="11906" y="173831"/>
                  </a:cubicBezTo>
                  <a:cubicBezTo>
                    <a:pt x="9053" y="68269"/>
                    <a:pt x="1984" y="289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5" name="Graphic 24" descr="Document with solid fill">
              <a:extLst>
                <a:ext uri="{FF2B5EF4-FFF2-40B4-BE49-F238E27FC236}">
                  <a16:creationId xmlns:a16="http://schemas.microsoft.com/office/drawing/2014/main" id="{E232914D-8EB0-4252-AB0A-782BC4115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1083903"/>
              <a:ext cx="1250202" cy="125020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100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29948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3.54167E-6 -0.318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29948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8" grpId="0" build="p"/>
      <p:bldP spid="18" grpId="1" build="allAtOnce"/>
      <p:bldP spid="1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switch -c example</a:t>
            </a: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push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-u origin example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844448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'1234' &gt; password.txt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195325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echo 'password.txt' &gt;&gt;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chemeClr val="accent6"/>
                </a:solidFill>
                <a:latin typeface="Consolas" panose="020B0609020204030204" pitchFamily="49" charset="0"/>
              </a:rPr>
              <a:t>gitignore</a:t>
            </a:r>
            <a:endParaRPr lang="en-CH" sz="3600" dirty="0">
              <a:solidFill>
                <a:schemeClr val="accent6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213567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status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Untracked files:</a:t>
            </a: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        </a:t>
            </a:r>
            <a:r>
              <a:rPr lang="en-US" sz="3600" i="1" dirty="0">
                <a:solidFill>
                  <a:schemeClr val="accent1"/>
                </a:solidFill>
                <a:latin typeface="Consolas" panose="020B0609020204030204" pitchFamily="49" charset="0"/>
              </a:rPr>
              <a:t>.</a:t>
            </a:r>
            <a:r>
              <a:rPr lang="en-US" sz="3600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gitignore</a:t>
            </a:r>
            <a:endParaRPr lang="en-CH" sz="3600" i="1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382929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4CF8-FCE0-4E8C-805D-C6F64209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Créer</a:t>
            </a:r>
            <a:r>
              <a:rPr lang="en-CH" dirty="0"/>
              <a:t> un</a:t>
            </a:r>
            <a:r>
              <a:rPr lang="en-US" dirty="0"/>
              <a:t> fork</a:t>
            </a:r>
            <a:r>
              <a:rPr lang="en-CH" dirty="0"/>
              <a:t> GitLab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B0F4-D379-465A-B7FD-CC84DFFF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3600" dirty="0">
                <a:latin typeface="Consolas" panose="020B0609020204030204" pitchFamily="49" charset="0"/>
              </a:rPr>
              <a:t>gitlab.epfl.ch/</a:t>
            </a:r>
            <a:r>
              <a:rPr lang="en-CH" sz="3600" dirty="0" err="1">
                <a:latin typeface="Consolas" panose="020B0609020204030204" pitchFamily="49" charset="0"/>
              </a:rPr>
              <a:t>solal.pirelli</a:t>
            </a:r>
            <a:r>
              <a:rPr lang="en-CH" sz="3600" dirty="0">
                <a:latin typeface="Consolas" panose="020B0609020204030204" pitchFamily="49" charset="0"/>
              </a:rPr>
              <a:t>/hello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97B07-EC71-41AC-B3DB-C69647EC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86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73D96B-0DFE-33C4-002B-F1A71AA3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2091"/>
            <a:ext cx="3203423" cy="14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83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72F9D94-D685-7CB3-33B5-581B0ABC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7DD2-6F57-AF6E-8C34-B3017C0F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Créer</a:t>
            </a:r>
            <a:r>
              <a:rPr lang="en-CH" dirty="0"/>
              <a:t> un</a:t>
            </a:r>
            <a:r>
              <a:rPr lang="en-US" dirty="0"/>
              <a:t> fork</a:t>
            </a:r>
            <a:r>
              <a:rPr lang="en-CH" dirty="0"/>
              <a:t>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00B0-EF14-7954-402F-BCD234395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onsolas" panose="020B0609020204030204" pitchFamily="49" charset="0"/>
              </a:rPr>
              <a:t>github.com/</a:t>
            </a:r>
            <a:r>
              <a:rPr lang="en-US" sz="3600" dirty="0" err="1">
                <a:latin typeface="Consolas" panose="020B0609020204030204" pitchFamily="49" charset="0"/>
              </a:rPr>
              <a:t>sweng</a:t>
            </a:r>
            <a:r>
              <a:rPr lang="en-US" sz="3600" dirty="0">
                <a:latin typeface="Consolas" panose="020B0609020204030204" pitchFamily="49" charset="0"/>
              </a:rPr>
              <a:t>-example/hello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1EBA0-A7F1-A0E2-0AD9-E5B2D09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87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23EB7-6A55-C1B9-F4EE-83DB87E8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2657846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777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1679-9F8C-42E0-958A-0D669740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</a:t>
            </a:r>
            <a:r>
              <a:rPr lang="en-CH" dirty="0"/>
              <a:t>e</a:t>
            </a:r>
            <a:r>
              <a:rPr lang="en-US" dirty="0"/>
              <a:t> vs fork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742A3-6A85-4192-AC70-8638B037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88</a:t>
            </a:fld>
            <a:endParaRPr lang="en-CH" dirty="0"/>
          </a:p>
        </p:txBody>
      </p:sp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2994A1E2-57F8-4B39-84A2-A688B559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7" y="1910747"/>
            <a:ext cx="1837187" cy="1837187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D61E40D7-6798-4D7C-A46F-193CE6212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157" y="2184087"/>
            <a:ext cx="1290507" cy="1290507"/>
          </a:xfrm>
          <a:prstGeom prst="rect">
            <a:avLst/>
          </a:prstGeom>
        </p:spPr>
      </p:pic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7389FD33-46B9-47BE-BC07-C2D80F2A5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6128" y="2184087"/>
            <a:ext cx="1290507" cy="1290507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D7709D43-33AC-4329-9355-DFC5ACA4F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1097" y="2184087"/>
            <a:ext cx="1290507" cy="129050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1D3973-EB97-44B4-A8C2-722C7CCB3E34}"/>
              </a:ext>
            </a:extLst>
          </p:cNvPr>
          <p:cNvCxnSpPr>
            <a:cxnSpLocks/>
          </p:cNvCxnSpPr>
          <p:nvPr/>
        </p:nvCxnSpPr>
        <p:spPr>
          <a:xfrm>
            <a:off x="4878896" y="2042006"/>
            <a:ext cx="0" cy="157466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2183BF-1C43-4CF2-9BA8-DBAA53238F19}"/>
              </a:ext>
            </a:extLst>
          </p:cNvPr>
          <p:cNvCxnSpPr>
            <a:cxnSpLocks/>
          </p:cNvCxnSpPr>
          <p:nvPr/>
        </p:nvCxnSpPr>
        <p:spPr>
          <a:xfrm>
            <a:off x="6883867" y="2042006"/>
            <a:ext cx="0" cy="157466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Graphic 23" descr="Server with solid fill">
            <a:extLst>
              <a:ext uri="{FF2B5EF4-FFF2-40B4-BE49-F238E27FC236}">
                <a16:creationId xmlns:a16="http://schemas.microsoft.com/office/drawing/2014/main" id="{2628E2C4-170C-461F-9B42-B0F409F0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7" y="4460440"/>
            <a:ext cx="1837187" cy="1837187"/>
          </a:xfrm>
          <a:prstGeom prst="rect">
            <a:avLst/>
          </a:prstGeom>
        </p:spPr>
      </p:pic>
      <p:pic>
        <p:nvPicPr>
          <p:cNvPr id="25" name="Graphic 24" descr="Document with solid fill">
            <a:extLst>
              <a:ext uri="{FF2B5EF4-FFF2-40B4-BE49-F238E27FC236}">
                <a16:creationId xmlns:a16="http://schemas.microsoft.com/office/drawing/2014/main" id="{EFBEFBB1-CF8D-467B-B5EF-53B1F572B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1157" y="4733780"/>
            <a:ext cx="1290507" cy="1290507"/>
          </a:xfrm>
          <a:prstGeom prst="rect">
            <a:avLst/>
          </a:prstGeom>
        </p:spPr>
      </p:pic>
      <p:pic>
        <p:nvPicPr>
          <p:cNvPr id="26" name="Graphic 25" descr="Document with solid fill">
            <a:extLst>
              <a:ext uri="{FF2B5EF4-FFF2-40B4-BE49-F238E27FC236}">
                <a16:creationId xmlns:a16="http://schemas.microsoft.com/office/drawing/2014/main" id="{13A4D70D-141E-4401-A9F9-4683FA1A6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6128" y="4733780"/>
            <a:ext cx="1290507" cy="129050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F2E6AA-559A-41D7-8689-05E4DE73665F}"/>
              </a:ext>
            </a:extLst>
          </p:cNvPr>
          <p:cNvCxnSpPr>
            <a:cxnSpLocks/>
          </p:cNvCxnSpPr>
          <p:nvPr/>
        </p:nvCxnSpPr>
        <p:spPr>
          <a:xfrm>
            <a:off x="4878896" y="4591699"/>
            <a:ext cx="0" cy="1574668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AE12E07-1477-4159-9986-E9C84122A610}"/>
              </a:ext>
            </a:extLst>
          </p:cNvPr>
          <p:cNvSpPr txBox="1"/>
          <p:nvPr/>
        </p:nvSpPr>
        <p:spPr>
          <a:xfrm>
            <a:off x="3231157" y="3474594"/>
            <a:ext cx="530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Branches</a:t>
            </a:r>
            <a:endParaRPr lang="en-CH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DB4806-C470-4CA4-8812-64616D7670C9}"/>
              </a:ext>
            </a:extLst>
          </p:cNvPr>
          <p:cNvSpPr txBox="1"/>
          <p:nvPr/>
        </p:nvSpPr>
        <p:spPr>
          <a:xfrm>
            <a:off x="1038386" y="6132607"/>
            <a:ext cx="183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Fork</a:t>
            </a:r>
            <a:endParaRPr lang="en-CH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C906AE-0706-4C97-9672-8F41C8B681A6}"/>
              </a:ext>
            </a:extLst>
          </p:cNvPr>
          <p:cNvSpPr txBox="1"/>
          <p:nvPr/>
        </p:nvSpPr>
        <p:spPr>
          <a:xfrm>
            <a:off x="3231157" y="6132607"/>
            <a:ext cx="329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Branches</a:t>
            </a:r>
            <a:endParaRPr lang="en-CH" sz="4000" dirty="0"/>
          </a:p>
        </p:txBody>
      </p:sp>
    </p:spTree>
    <p:extLst>
      <p:ext uri="{BB962C8B-B14F-4D97-AF65-F5344CB8AC3E}">
        <p14:creationId xmlns:p14="http://schemas.microsoft.com/office/powerpoint/2010/main" val="38036959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A06F3E-34F2-5529-60A2-06776C55E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62543"/>
            <a:ext cx="7152607" cy="4032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90F1-B8F9-42A6-9FA5-9751FE54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5455"/>
            <a:ext cx="10515600" cy="225150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cd ~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$ </a:t>
            </a: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git </a:t>
            </a:r>
            <a:r>
              <a:rPr lang="en-US" sz="3600" dirty="0">
                <a:solidFill>
                  <a:schemeClr val="accent6"/>
                </a:solidFill>
                <a:latin typeface="Consolas" panose="020B0609020204030204" pitchFamily="49" charset="0"/>
              </a:rPr>
              <a:t>clone</a:t>
            </a:r>
            <a:r>
              <a:rPr lang="en-CH" sz="3600" dirty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CH" sz="3600" i="1" u="sng" dirty="0" err="1">
                <a:solidFill>
                  <a:schemeClr val="accent6"/>
                </a:solidFill>
                <a:latin typeface="Consolas" panose="020B0609020204030204" pitchFamily="49" charset="0"/>
              </a:rPr>
              <a:t>collez</a:t>
            </a:r>
            <a:r>
              <a:rPr lang="en-CH" sz="3600" i="1" u="sng" dirty="0">
                <a:solidFill>
                  <a:schemeClr val="accent6"/>
                </a:solidFill>
                <a:latin typeface="Consolas" panose="020B0609020204030204" pitchFamily="49" charset="0"/>
              </a:rPr>
              <a:t> le git@...</a:t>
            </a:r>
            <a:endParaRPr lang="en-US" sz="3600" i="1" u="sng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3600" i="1" dirty="0">
                <a:solidFill>
                  <a:schemeClr val="bg1"/>
                </a:solidFill>
                <a:latin typeface="Consolas" panose="020B0609020204030204" pitchFamily="49" charset="0"/>
              </a:rPr>
              <a:t>Cloning into 'hello'...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D05EA-A47B-4846-BBB3-B4F97F46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89</a:t>
            </a:fld>
            <a:endParaRPr lang="en-CH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50D4B9-03AC-5028-D5CF-323B9BF8F0B2}"/>
                  </a:ext>
                </a:extLst>
              </p14:cNvPr>
              <p14:cNvContentPartPr/>
              <p14:nvPr/>
            </p14:nvContentPartPr>
            <p14:xfrm>
              <a:off x="6650905" y="1525549"/>
              <a:ext cx="1175760" cy="1005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50D4B9-03AC-5028-D5CF-323B9BF8F0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1265" y="1345549"/>
                <a:ext cx="135540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76E0B8E-A078-5B4D-08D3-634A6F450B40}"/>
                  </a:ext>
                </a:extLst>
              </p14:cNvPr>
              <p14:cNvContentPartPr/>
              <p14:nvPr/>
            </p14:nvContentPartPr>
            <p14:xfrm>
              <a:off x="1375825" y="1994989"/>
              <a:ext cx="50184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76E0B8E-A078-5B4D-08D3-634A6F450B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6185" y="1814989"/>
                <a:ext cx="681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A928610-D890-2DF4-C6A9-652075C7DF4C}"/>
                  </a:ext>
                </a:extLst>
              </p14:cNvPr>
              <p14:cNvContentPartPr/>
              <p14:nvPr/>
            </p14:nvContentPartPr>
            <p14:xfrm>
              <a:off x="1934905" y="2000389"/>
              <a:ext cx="161280" cy="9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A928610-D890-2DF4-C6A9-652075C7DF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4905" y="1820389"/>
                <a:ext cx="340920" cy="3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24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E41B-354E-4FF7-83A5-A43BCB0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</a:t>
            </a:fld>
            <a:endParaRPr lang="en-CH" dirty="0"/>
          </a:p>
        </p:txBody>
      </p:sp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71D54720-EA39-47E8-9C53-F6370556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0308" y="2334104"/>
            <a:ext cx="2189788" cy="2189788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C29358D6-6EDB-4ECA-9371-E9F0C4CA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41905" y="2334105"/>
            <a:ext cx="2189787" cy="2189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0B1CA-323F-41EE-A7B7-B4F4CD168ABC}"/>
              </a:ext>
            </a:extLst>
          </p:cNvPr>
          <p:cNvSpPr txBox="1"/>
          <p:nvPr/>
        </p:nvSpPr>
        <p:spPr>
          <a:xfrm>
            <a:off x="4782556" y="3622502"/>
            <a:ext cx="262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Pull</a:t>
            </a:r>
            <a:endParaRPr lang="en-CH" sz="4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A99D89-E0EB-4858-AFD3-9FA78A2C91C9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 flipV="1">
            <a:off x="4450096" y="3428998"/>
            <a:ext cx="329180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789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D0BC-7CE2-45C2-9319-8170B439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Faites</a:t>
            </a:r>
            <a:r>
              <a:rPr lang="en-CH" dirty="0"/>
              <a:t> un</a:t>
            </a:r>
            <a:r>
              <a:rPr lang="en-US" dirty="0"/>
              <a:t> change</a:t>
            </a:r>
            <a:r>
              <a:rPr lang="en-CH" dirty="0" err="1"/>
              <a:t>ment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11F4-AE62-43FC-A7BC-C0795582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Ajoutez</a:t>
            </a:r>
            <a:r>
              <a:rPr lang="en-US" dirty="0"/>
              <a:t> </a:t>
            </a:r>
            <a:r>
              <a:rPr lang="en-CH" dirty="0" err="1"/>
              <a:t>votre</a:t>
            </a:r>
            <a:r>
              <a:rPr lang="en-US" dirty="0"/>
              <a:t> n</a:t>
            </a:r>
            <a:r>
              <a:rPr lang="en-CH" dirty="0"/>
              <a:t>om</a:t>
            </a:r>
            <a:endParaRPr lang="en-US" dirty="0"/>
          </a:p>
          <a:p>
            <a:r>
              <a:rPr lang="en-US" dirty="0"/>
              <a:t>Commit</a:t>
            </a:r>
          </a:p>
          <a:p>
            <a:r>
              <a:rPr lang="en-US" dirty="0"/>
              <a:t>Push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EE7AA-759D-4D5B-B6EF-B8FD84CD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105479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A020-EFF2-4911-8A7D-87318FD8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0055" cy="1325563"/>
          </a:xfrm>
        </p:spPr>
        <p:txBody>
          <a:bodyPr>
            <a:normAutofit/>
          </a:bodyPr>
          <a:lstStyle/>
          <a:p>
            <a:r>
              <a:rPr lang="en-CH" dirty="0" err="1"/>
              <a:t>Ouvrez</a:t>
            </a:r>
            <a:r>
              <a:rPr lang="en-US" dirty="0"/>
              <a:t> </a:t>
            </a:r>
            <a:r>
              <a:rPr lang="en-CH" dirty="0" err="1"/>
              <a:t>une</a:t>
            </a:r>
            <a:r>
              <a:rPr lang="en-US" dirty="0"/>
              <a:t> </a:t>
            </a:r>
            <a:r>
              <a:rPr lang="en-CH" dirty="0"/>
              <a:t>merge</a:t>
            </a:r>
            <a:r>
              <a:rPr lang="en-US" dirty="0"/>
              <a:t> request</a:t>
            </a:r>
            <a:r>
              <a:rPr lang="en-CH" dirty="0"/>
              <a:t> GitLab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1ABF0-00B4-4387-918E-D14B5216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91</a:t>
            </a:fld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25D8A-E9FC-F821-7B0D-3A30421E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552"/>
            <a:ext cx="12192000" cy="88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529AF-CDE7-1743-0945-5A058440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4" y="3112061"/>
            <a:ext cx="11622122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744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8E14456-B64B-3E9D-5D7A-146115D47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E777-4977-2739-2396-B965658E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Ouvrez</a:t>
            </a:r>
            <a:r>
              <a:rPr lang="en-US" dirty="0"/>
              <a:t> </a:t>
            </a:r>
            <a:r>
              <a:rPr lang="en-CH" dirty="0" err="1"/>
              <a:t>une</a:t>
            </a:r>
            <a:r>
              <a:rPr lang="en-US" dirty="0"/>
              <a:t> pull request</a:t>
            </a:r>
            <a:r>
              <a:rPr lang="en-CH" dirty="0"/>
              <a:t> GitHub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BC61B-FEC4-C580-B1C5-DDBEE504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92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49357-F7E1-1E7A-DB1C-5E1D2AD3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08" y="1460637"/>
            <a:ext cx="7356184" cy="2481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0E7FD-7484-B26F-FCA2-D0B1F84D6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06" y="4010098"/>
            <a:ext cx="8505987" cy="28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97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6D11-059E-41E7-A566-3C2BB8C9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Habituez-vous</a:t>
            </a:r>
            <a:r>
              <a:rPr lang="en-CH" dirty="0"/>
              <a:t> à </a:t>
            </a:r>
            <a:r>
              <a:rPr lang="en-US" dirty="0"/>
              <a:t>Git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33B7D-986B-44FC-9EC9-4DAE09CD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93</a:t>
            </a:fld>
            <a:endParaRPr lang="en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D29230-2144-434E-921A-30D8DF5F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Utilisez</a:t>
            </a:r>
            <a:r>
              <a:rPr lang="en-CH" dirty="0"/>
              <a:t>-le, </a:t>
            </a:r>
            <a:r>
              <a:rPr lang="en-CH" dirty="0" err="1"/>
              <a:t>utilisez</a:t>
            </a:r>
            <a:r>
              <a:rPr lang="en-CH" dirty="0"/>
              <a:t>-le, </a:t>
            </a:r>
            <a:r>
              <a:rPr lang="en-CH" dirty="0" err="1"/>
              <a:t>utilisez</a:t>
            </a:r>
            <a:r>
              <a:rPr lang="en-CH" dirty="0"/>
              <a:t>-le</a:t>
            </a:r>
            <a:r>
              <a:rPr lang="en-US" dirty="0"/>
              <a:t>…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973428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4B29-3E88-44DD-BA0C-9E9265ED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Fonctionnalités</a:t>
            </a:r>
            <a:r>
              <a:rPr lang="en-CH" dirty="0"/>
              <a:t> git </a:t>
            </a:r>
            <a:r>
              <a:rPr lang="en-CH" dirty="0" err="1"/>
              <a:t>avancées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E4E0-1E76-4111-B2BD-959E34107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onsolas" panose="020B0609020204030204" pitchFamily="49" charset="0"/>
              </a:rPr>
              <a:t>bisect</a:t>
            </a:r>
            <a:r>
              <a:rPr lang="en-US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blame</a:t>
            </a:r>
            <a:r>
              <a:rPr lang="en-US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cherry-pick</a:t>
            </a:r>
            <a:r>
              <a:rPr lang="en-US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stash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CH" dirty="0" err="1"/>
              <a:t>Lisez</a:t>
            </a:r>
            <a:r>
              <a:rPr lang="en-CH" dirty="0"/>
              <a:t> la documentation </a:t>
            </a:r>
            <a:r>
              <a:rPr lang="en-US" dirty="0"/>
              <a:t>!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A548C-7AA3-462A-A85D-ABEA62E6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816036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955C-EF57-4AEA-ADA7-7EE5C966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écrire</a:t>
            </a:r>
            <a:r>
              <a:rPr lang="en-CH" dirty="0"/>
              <a:t> de bons</a:t>
            </a:r>
            <a:br>
              <a:rPr lang="en-CH" dirty="0"/>
            </a:br>
            <a:r>
              <a:rPr lang="en-CH" dirty="0"/>
              <a:t>messages de commit </a:t>
            </a:r>
            <a:r>
              <a:rPr lang="en-US" dirty="0"/>
              <a:t>?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DA370-0A76-4F41-9D1C-F89A73E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118643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CE15-C1C3-42A8-ADDA-AD847AE9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But</a:t>
            </a:r>
          </a:p>
        </p:txBody>
      </p:sp>
      <p:pic>
        <p:nvPicPr>
          <p:cNvPr id="7" name="Content Placeholder 6" descr="Cave Drawing with solid fill">
            <a:extLst>
              <a:ext uri="{FF2B5EF4-FFF2-40B4-BE49-F238E27FC236}">
                <a16:creationId xmlns:a16="http://schemas.microsoft.com/office/drawing/2014/main" id="{BE77F3AC-BBC8-4B0C-9760-3FCBD607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706" y="2593705"/>
            <a:ext cx="1630751" cy="16307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7C21B-DB8A-4D95-AC6D-C2DDFD00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96</a:t>
            </a:fld>
            <a:endParaRPr lang="en-CH" dirty="0"/>
          </a:p>
        </p:txBody>
      </p:sp>
      <p:pic>
        <p:nvPicPr>
          <p:cNvPr id="9" name="Graphic 8" descr="Scroll with solid fill">
            <a:extLst>
              <a:ext uri="{FF2B5EF4-FFF2-40B4-BE49-F238E27FC236}">
                <a16:creationId xmlns:a16="http://schemas.microsoft.com/office/drawing/2014/main" id="{C1290AC7-8596-4D22-AA6A-B3CAF3B22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8556" y="2287706"/>
            <a:ext cx="2282587" cy="2282587"/>
          </a:xfrm>
          <a:prstGeom prst="rect">
            <a:avLst/>
          </a:prstGeom>
        </p:spPr>
      </p:pic>
      <p:pic>
        <p:nvPicPr>
          <p:cNvPr id="13" name="Graphic 12" descr="Fossil with solid fill">
            <a:extLst>
              <a:ext uri="{FF2B5EF4-FFF2-40B4-BE49-F238E27FC236}">
                <a16:creationId xmlns:a16="http://schemas.microsoft.com/office/drawing/2014/main" id="{7B7A7FE7-9B97-4808-BAE2-0D1E55DC5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44412" y="1606367"/>
            <a:ext cx="914400" cy="914400"/>
          </a:xfrm>
          <a:prstGeom prst="rect">
            <a:avLst/>
          </a:prstGeom>
        </p:spPr>
      </p:pic>
      <p:pic>
        <p:nvPicPr>
          <p:cNvPr id="15" name="Graphic 14" descr="Dinosaur footprints with solid fill">
            <a:extLst>
              <a:ext uri="{FF2B5EF4-FFF2-40B4-BE49-F238E27FC236}">
                <a16:creationId xmlns:a16="http://schemas.microsoft.com/office/drawing/2014/main" id="{433BA3DD-E7D5-4076-9AAF-83B89F63C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199" y="4985482"/>
            <a:ext cx="914400" cy="914400"/>
          </a:xfrm>
          <a:prstGeom prst="rect">
            <a:avLst/>
          </a:prstGeom>
        </p:spPr>
      </p:pic>
      <p:pic>
        <p:nvPicPr>
          <p:cNvPr id="17" name="Graphic 16" descr="Dinosaur Head Skeleton with solid fill">
            <a:extLst>
              <a:ext uri="{FF2B5EF4-FFF2-40B4-BE49-F238E27FC236}">
                <a16:creationId xmlns:a16="http://schemas.microsoft.com/office/drawing/2014/main" id="{31B3BF4C-3595-4756-BACC-108486812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30474" y="4243491"/>
            <a:ext cx="1061870" cy="1061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5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0387-CB9E-427C-BF51-C45B8720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37B6-AFF5-4762-9967-D34ADE81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</a:t>
            </a:r>
            <a:r>
              <a:rPr lang="en-US" dirty="0"/>
              <a:t>Reviewer</a:t>
            </a:r>
            <a:r>
              <a:rPr lang="en-CH" dirty="0"/>
              <a:t>” de code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Coll</a:t>
            </a:r>
            <a:r>
              <a:rPr lang="en-CH" dirty="0"/>
              <a:t>è</a:t>
            </a:r>
            <a:r>
              <a:rPr lang="en-US" dirty="0" err="1"/>
              <a:t>gues</a:t>
            </a:r>
            <a:endParaRPr lang="en-US" dirty="0"/>
          </a:p>
          <a:p>
            <a:endParaRPr lang="en-US" dirty="0"/>
          </a:p>
          <a:p>
            <a:r>
              <a:rPr lang="en-CH" dirty="0"/>
              <a:t>Vous, dans le </a:t>
            </a:r>
            <a:r>
              <a:rPr lang="en-CH" dirty="0" err="1"/>
              <a:t>Futur</a:t>
            </a:r>
            <a:r>
              <a:rPr lang="en-CH" dirty="0"/>
              <a:t>™️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22E48-8F0A-4514-99A0-BB08C7E1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780208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D4A1-BAB1-42E4-8861-FACC79FA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Format </a:t>
            </a:r>
            <a:r>
              <a:rPr lang="en-CH" dirty="0" err="1"/>
              <a:t>typique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0B365-A593-499B-9D68-A72B2709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Résumé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US" dirty="0"/>
              <a:t>1</a:t>
            </a:r>
            <a:r>
              <a:rPr lang="en-CH" dirty="0"/>
              <a:t> </a:t>
            </a:r>
            <a:r>
              <a:rPr lang="en-US" dirty="0"/>
              <a:t>li</a:t>
            </a:r>
            <a:r>
              <a:rPr lang="en-CH" dirty="0"/>
              <a:t>g</a:t>
            </a:r>
            <a:r>
              <a:rPr lang="en-US" dirty="0"/>
              <a:t>ne</a:t>
            </a:r>
          </a:p>
          <a:p>
            <a:r>
              <a:rPr lang="en-US" i="1" dirty="0"/>
              <a:t>&lt;</a:t>
            </a:r>
            <a:r>
              <a:rPr lang="en-CH" i="1" dirty="0" err="1"/>
              <a:t>ligne</a:t>
            </a:r>
            <a:r>
              <a:rPr lang="en-CH" i="1" dirty="0"/>
              <a:t> vide</a:t>
            </a:r>
            <a:r>
              <a:rPr lang="en-US" i="1" dirty="0"/>
              <a:t>&gt;</a:t>
            </a:r>
          </a:p>
          <a:p>
            <a:r>
              <a:rPr lang="en-US" dirty="0"/>
              <a:t>D</a:t>
            </a:r>
            <a:r>
              <a:rPr lang="en-CH" dirty="0" err="1"/>
              <a:t>étails</a:t>
            </a:r>
            <a:r>
              <a:rPr lang="en-CH" dirty="0"/>
              <a:t>,</a:t>
            </a:r>
            <a:br>
              <a:rPr lang="en-CH" dirty="0"/>
            </a:br>
            <a:r>
              <a:rPr lang="en-CH" dirty="0" err="1"/>
              <a:t>autant</a:t>
            </a:r>
            <a:br>
              <a:rPr lang="en-CH" dirty="0"/>
            </a:br>
            <a:r>
              <a:rPr lang="en-CH" dirty="0"/>
              <a:t>que </a:t>
            </a:r>
            <a:r>
              <a:rPr lang="en-CH" dirty="0" err="1"/>
              <a:t>nécessaire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EAC85-8393-499C-876A-6EFC422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170264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44B51-6C0E-447E-B8B3-64F43D61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99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927BC-41A7-47E1-9C3D-278D067D8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Extract of github.com/dotnet/runtime commits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3B3F0-A978-4892-8538-A01B2F52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1256997"/>
            <a:ext cx="11641175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4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9|5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5|2.9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.6|5.8|10.6|1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8|10.6|4.7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Office Theme">
  <a:themeElements>
    <a:clrScheme name="Custom">
      <a:dk1>
        <a:srgbClr val="000000"/>
      </a:dk1>
      <a:lt1>
        <a:srgbClr val="FFFFFF"/>
      </a:lt1>
      <a:dk2>
        <a:srgbClr val="404040"/>
      </a:dk2>
      <a:lt2>
        <a:srgbClr val="E0E0E0"/>
      </a:lt2>
      <a:accent1>
        <a:srgbClr val="F00000"/>
      </a:accent1>
      <a:accent2>
        <a:srgbClr val="00F000"/>
      </a:accent2>
      <a:accent3>
        <a:srgbClr val="A00000"/>
      </a:accent3>
      <a:accent4>
        <a:srgbClr val="00C040"/>
      </a:accent4>
      <a:accent5>
        <a:srgbClr val="0040A0"/>
      </a:accent5>
      <a:accent6>
        <a:srgbClr val="F0D000"/>
      </a:accent6>
      <a:hlink>
        <a:srgbClr val="595959"/>
      </a:hlink>
      <a:folHlink>
        <a:srgbClr val="595959"/>
      </a:folHlink>
    </a:clrScheme>
    <a:fontScheme name="Custo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C43ED8C-CC68-47AF-A552-56DA838A7327}" vid="{03D393C9-5684-4A3D-A68E-38BC94C97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1802</Words>
  <Application>Microsoft Office PowerPoint</Application>
  <PresentationFormat>Widescreen</PresentationFormat>
  <Paragraphs>448</Paragraphs>
  <Slides>127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2" baseType="lpstr">
      <vt:lpstr>Arial</vt:lpstr>
      <vt:lpstr>Calibri</vt:lpstr>
      <vt:lpstr>Calibri Light</vt:lpstr>
      <vt:lpstr>Consolas</vt:lpstr>
      <vt:lpstr>Office Theme</vt:lpstr>
      <vt:lpstr>Infrastructure</vt:lpstr>
      <vt:lpstr>PowerPoint Presentation</vt:lpstr>
      <vt:lpstr>PowerPoint Presentation</vt:lpstr>
      <vt:lpstr>PowerPoint Presentation</vt:lpstr>
      <vt:lpstr>PowerPoint Presentation</vt:lpstr>
      <vt:lpstr>Objectifs</vt:lpstr>
      <vt:lpstr>Qu’est-ce que la gestion de versions ?</vt:lpstr>
      <vt:lpstr>Vocabulaire</vt:lpstr>
      <vt:lpstr>PowerPoint Presentation</vt:lpstr>
      <vt:lpstr>PowerPoint Presentation</vt:lpstr>
      <vt:lpstr>PowerPoint Presentation</vt:lpstr>
      <vt:lpstr>Commit</vt:lpstr>
      <vt:lpstr>PowerPoint Presentation</vt:lpstr>
      <vt:lpstr>PowerPoint Presentation</vt:lpstr>
      <vt:lpstr>1ère génération</vt:lpstr>
      <vt:lpstr>1ère génération</vt:lpstr>
      <vt:lpstr>PowerPoint Presentation</vt:lpstr>
      <vt:lpstr>PowerPoint Presentation</vt:lpstr>
      <vt:lpstr>PowerPoint Presentation</vt:lpstr>
      <vt:lpstr>Branches</vt:lpstr>
      <vt:lpstr>Branches</vt:lpstr>
      <vt:lpstr>Workflow</vt:lpstr>
      <vt:lpstr>“Squash”</vt:lpstr>
      <vt:lpstr>“Cherry pick”</vt:lpstr>
      <vt:lpstr>2ème génération</vt:lpstr>
      <vt:lpstr>Centralisation</vt:lpstr>
      <vt:lpstr>3ème génération: Décentralisation</vt:lpstr>
      <vt:lpstr>3ème génération</vt:lpstr>
      <vt:lpstr>PowerPoint Presentation</vt:lpstr>
      <vt:lpstr>3ème génération en pratique</vt:lpstr>
      <vt:lpstr>3ème génération en pratique</vt:lpstr>
      <vt:lpstr>PowerPoint Presentation</vt:lpstr>
      <vt:lpstr>PowerPoint Presentation</vt:lpstr>
      <vt:lpstr>PowerPoint Presentation</vt:lpstr>
      <vt:lpstr>PowerPoint Presentation</vt:lpstr>
      <vt:lpstr>Windows sur Git (2017)</vt:lpstr>
      <vt:lpstr>Comment utiliser Git ?</vt:lpstr>
      <vt:lpstr>PowerPoint Presentation</vt:lpstr>
      <vt:lpstr>Git</vt:lpstr>
      <vt:lpstr>PowerPoint Presentation</vt:lpstr>
      <vt:lpstr>PowerPoint Presentation</vt:lpstr>
      <vt:lpstr>Objectifs de cet exercice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État de fichiers</vt:lpstr>
      <vt:lpstr>PowerPoint Presentation</vt:lpstr>
      <vt:lpstr>PowerPoint Presentation</vt:lpstr>
      <vt:lpstr>PowerPoint Presentation</vt:lpstr>
      <vt:lpstr>PowerPoint Presentation</vt:lpstr>
      <vt:lpstr>Éditez le fichier</vt:lpstr>
      <vt:lpstr>PowerPoint Presentation</vt:lpstr>
      <vt:lpstr>Et commit -a ?</vt:lpstr>
      <vt:lpstr>PowerPoint Presentation</vt:lpstr>
      <vt:lpstr>PowerPoint Presentation</vt:lpstr>
      <vt:lpstr>Éditez le fichier différemment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Créer une clé “SSH”</vt:lpstr>
      <vt:lpstr>Configurer une clé pour GitLab</vt:lpstr>
      <vt:lpstr>Créez un dépôt GitLab + push</vt:lpstr>
      <vt:lpstr>Créez un dépôt GitHub + push</vt:lpstr>
      <vt:lpstr>PowerPoint Presentation</vt:lpstr>
      <vt:lpstr>PowerPoint Presentation</vt:lpstr>
      <vt:lpstr>PowerPoint Presentation</vt:lpstr>
      <vt:lpstr>PowerPoint Presentation</vt:lpstr>
      <vt:lpstr>Pull est par branche</vt:lpstr>
      <vt:lpstr>PowerPoint Presentation</vt:lpstr>
      <vt:lpstr>PowerPoint Presentation</vt:lpstr>
      <vt:lpstr>PowerPoint Presentation</vt:lpstr>
      <vt:lpstr>PowerPoint Presentation</vt:lpstr>
      <vt:lpstr>Créer un fork GitLab</vt:lpstr>
      <vt:lpstr>Créer un fork GitHub</vt:lpstr>
      <vt:lpstr>Branche vs fork</vt:lpstr>
      <vt:lpstr>PowerPoint Presentation</vt:lpstr>
      <vt:lpstr>Faites un changement</vt:lpstr>
      <vt:lpstr>Ouvrez une merge request GitLab</vt:lpstr>
      <vt:lpstr>Ouvrez une pull request GitHub</vt:lpstr>
      <vt:lpstr>Habituez-vous à Git</vt:lpstr>
      <vt:lpstr>Fonctionnalités git avancées</vt:lpstr>
      <vt:lpstr>Comment écrire de bons messages de commit ?</vt:lpstr>
      <vt:lpstr>But</vt:lpstr>
      <vt:lpstr>Public</vt:lpstr>
      <vt:lpstr>Format typique</vt:lpstr>
      <vt:lpstr>PowerPoint Presentation</vt:lpstr>
      <vt:lpstr>PowerPoint Presentation</vt:lpstr>
      <vt:lpstr>PowerPoint Presentation</vt:lpstr>
      <vt:lpstr>PowerPoint Presentation</vt:lpstr>
      <vt:lpstr>Bon résumé : impératif</vt:lpstr>
      <vt:lpstr>Détails</vt:lpstr>
      <vt:lpstr>Comment éviter de “merge” du code buggué ?</vt:lpstr>
      <vt:lpstr>Idée: Merge seulement si...</vt:lpstr>
      <vt:lpstr>IDEs</vt:lpstr>
      <vt:lpstr>Problème</vt:lpstr>
      <vt:lpstr>Systèmes de build</vt:lpstr>
      <vt:lpstr>Build comme code</vt:lpstr>
      <vt:lpstr>Où build ?</vt:lpstr>
      <vt:lpstr>Machine comme code</vt:lpstr>
      <vt:lpstr>Machines comme code</vt:lpstr>
      <vt:lpstr>“Machine” ?</vt:lpstr>
      <vt:lpstr>Machines virtuelles</vt:lpstr>
      <vt:lpstr>Containers</vt:lpstr>
      <vt:lpstr>“Intégration continue”</vt:lpstr>
      <vt:lpstr>PowerPoint Presentation</vt:lpstr>
      <vt:lpstr>PowerPoint Presentation</vt:lpstr>
      <vt:lpstr>Résultat</vt:lpstr>
      <vt:lpstr>“ça marche sur ma machine”</vt:lpstr>
      <vt:lpstr>Différences</vt:lpstr>
      <vt:lpstr>Exercice: Ajoutez GitLab CI/CD</vt:lpstr>
      <vt:lpstr>Exercice: Ajoutez GitHub Actions</vt:lpstr>
      <vt:lpstr>“Operations”</vt:lpstr>
      <vt:lpstr>PowerPoint Presentation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</dc:title>
  <dc:creator>Solal Pirelli</dc:creator>
  <cp:lastModifiedBy>Solal Pirelli</cp:lastModifiedBy>
  <cp:revision>1</cp:revision>
  <dcterms:created xsi:type="dcterms:W3CDTF">2022-08-17T18:20:08Z</dcterms:created>
  <dcterms:modified xsi:type="dcterms:W3CDTF">2025-09-22T11:10:23Z</dcterms:modified>
</cp:coreProperties>
</file>